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7.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4026" r:id="rId2"/>
    <p:sldMasterId id="2147484010" r:id="rId3"/>
    <p:sldMasterId id="2147483920" r:id="rId4"/>
    <p:sldMasterId id="2147483713" r:id="rId5"/>
    <p:sldMasterId id="2147483958" r:id="rId6"/>
    <p:sldMasterId id="2147483994" r:id="rId7"/>
    <p:sldMasterId id="2147484043" r:id="rId8"/>
  </p:sldMasterIdLst>
  <p:notesMasterIdLst>
    <p:notesMasterId r:id="rId52"/>
  </p:notesMasterIdLst>
  <p:sldIdLst>
    <p:sldId id="2147483567" r:id="rId9"/>
    <p:sldId id="2147483503" r:id="rId10"/>
    <p:sldId id="2147483616" r:id="rId11"/>
    <p:sldId id="2147483614" r:id="rId12"/>
    <p:sldId id="258" r:id="rId13"/>
    <p:sldId id="2147483580" r:id="rId14"/>
    <p:sldId id="2147483411" r:id="rId15"/>
    <p:sldId id="2147483413" r:id="rId16"/>
    <p:sldId id="2147483414" r:id="rId17"/>
    <p:sldId id="2147483485" r:id="rId18"/>
    <p:sldId id="2147483486" r:id="rId19"/>
    <p:sldId id="2147483471" r:id="rId20"/>
    <p:sldId id="2147483610" r:id="rId21"/>
    <p:sldId id="2147483612" r:id="rId22"/>
    <p:sldId id="2147483613" r:id="rId23"/>
    <p:sldId id="2147483601" r:id="rId24"/>
    <p:sldId id="2147483598" r:id="rId25"/>
    <p:sldId id="2147483436" r:id="rId26"/>
    <p:sldId id="2147483599" r:id="rId27"/>
    <p:sldId id="2147483581" r:id="rId28"/>
    <p:sldId id="2147483602" r:id="rId29"/>
    <p:sldId id="2147483582" r:id="rId30"/>
    <p:sldId id="2147483587" r:id="rId31"/>
    <p:sldId id="2147483588" r:id="rId32"/>
    <p:sldId id="2147483571" r:id="rId33"/>
    <p:sldId id="2147483540" r:id="rId34"/>
    <p:sldId id="2147483576" r:id="rId35"/>
    <p:sldId id="2147483538" r:id="rId36"/>
    <p:sldId id="2147483578" r:id="rId37"/>
    <p:sldId id="2147483604" r:id="rId38"/>
    <p:sldId id="2147483543" r:id="rId39"/>
    <p:sldId id="2147483589" r:id="rId40"/>
    <p:sldId id="2147483551" r:id="rId41"/>
    <p:sldId id="2147483590" r:id="rId42"/>
    <p:sldId id="2147483591" r:id="rId43"/>
    <p:sldId id="2147483592" r:id="rId44"/>
    <p:sldId id="311" r:id="rId45"/>
    <p:sldId id="2147483593" r:id="rId46"/>
    <p:sldId id="320" r:id="rId47"/>
    <p:sldId id="2147483603" r:id="rId48"/>
    <p:sldId id="2147483615" r:id="rId49"/>
    <p:sldId id="2147483617" r:id="rId50"/>
    <p:sldId id="2147483539" r:id="rId51"/>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sine lamsarsem" initials="yl" lastIdx="4" clrIdx="0">
    <p:extLst>
      <p:ext uri="{19B8F6BF-5375-455C-9EA6-DF929625EA0E}">
        <p15:presenceInfo xmlns:p15="http://schemas.microsoft.com/office/powerpoint/2012/main" userId="c06aba044f70cc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336FB6"/>
    <a:srgbClr val="FFEBEB"/>
    <a:srgbClr val="FFCCCC"/>
    <a:srgbClr val="FEFECE"/>
    <a:srgbClr val="EFFAB8"/>
    <a:srgbClr val="F5FCD0"/>
    <a:srgbClr val="3FB2CB"/>
    <a:srgbClr val="A98FC3"/>
    <a:srgbClr val="4454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D083AE6-46FA-4A59-8FB0-9F97EB10719F}" styleName="">
    <a:wholeTbl>
      <a:tcTxStyle>
        <a:font>
          <a:latin typeface="+mn-lt"/>
          <a:ea typeface="+mn-ea"/>
          <a:cs typeface="+mn-cs"/>
        </a:font>
        <a:srgbClr val="000000"/>
      </a:tcTxStyle>
      <a:tcStyle>
        <a:tcBdr>
          <a:left>
            <a:ln w="12701" cap="flat" cmpd="sng" algn="ctr">
              <a:solidFill>
                <a:srgbClr val="FFC000"/>
              </a:solidFill>
              <a:prstDash val="solid"/>
              <a:round/>
              <a:headEnd type="none" w="med" len="med"/>
              <a:tailEnd type="none" w="med" len="med"/>
            </a:ln>
          </a:left>
          <a:right>
            <a:ln w="12701" cap="flat" cmpd="sng" algn="ctr">
              <a:solidFill>
                <a:srgbClr val="FFC000"/>
              </a:solidFill>
              <a:prstDash val="solid"/>
              <a:round/>
              <a:headEnd type="none" w="med" len="med"/>
              <a:tailEnd type="none" w="med" len="med"/>
            </a:ln>
          </a:right>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tcStyle>
    </a:wholeTbl>
    <a:band1H>
      <a:tcStyle>
        <a:tcBdr/>
        <a:fill>
          <a:solidFill>
            <a:srgbClr val="FFC000"/>
          </a:solidFill>
        </a:fill>
      </a:tcStyle>
    </a:band1H>
    <a:band1V>
      <a:tcStyle>
        <a:tcBdr/>
        <a:fill>
          <a:solidFill>
            <a:srgbClr val="FFC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FFC000"/>
              </a:solidFill>
              <a:prstDash val="solid"/>
              <a:round/>
              <a:headEnd type="none" w="med" len="med"/>
              <a:tailEnd type="none" w="med" len="med"/>
            </a:ln>
          </a:bottom>
        </a:tcBdr>
      </a:tcStyle>
    </a:firstRow>
  </a:tblStyle>
  <a:tblStyle styleId="{93296810-A885-4BE3-A3E7-6D5BEEA58F35}"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2H>
      <a:tcStyle>
        <a:tcBdr/>
      </a:tcStyle>
    </a:band2H>
    <a:band1V>
      <a:tcStyle>
        <a:tcBdr/>
        <a:fill>
          <a:solidFill>
            <a:srgbClr val="D5E3CF"/>
          </a:solidFill>
        </a:fill>
      </a:tcStyle>
    </a:band1V>
    <a:band2V>
      <a:tcStyle>
        <a:tcBdr/>
      </a:tcStyle>
    </a:band2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70AD47"/>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70AD47"/>
          </a:solidFill>
        </a:fill>
      </a:tcStyle>
    </a:firstRow>
  </a:tblStyle>
  <a:tblStyle styleId="{2D5ABB26-0587-4C30-8999-92F81FD0307C}" styleName="">
    <a:wholeTbl>
      <a:tcTxStyle>
        <a:font>
          <a:latin typeface="+mn-lt"/>
          <a:ea typeface="+mn-ea"/>
          <a:cs typeface="+mn-cs"/>
        </a:font>
        <a:srgbClr val="000000"/>
      </a:tcTxStyle>
      <a:tcStyle>
        <a:tcBdr/>
      </a:tcStyle>
    </a:wholeTbl>
  </a:tblStyle>
  <a:tblStyle styleId="{3C2FFA5D-87B4-456A-9821-1D502468CF0F}" styleName="">
    <a:wholeTbl>
      <a:tcTxStyle>
        <a:font>
          <a:latin typeface="+mn-lt"/>
          <a:ea typeface="+mn-ea"/>
          <a:cs typeface="+mn-cs"/>
        </a:font>
        <a:srgbClr val="000000"/>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wholeTbl>
    <a:band1H>
      <a:tcStyle>
        <a:tcBdr/>
        <a:fill>
          <a:solidFill>
            <a:srgbClr val="058DC7"/>
          </a:solidFill>
        </a:fill>
      </a:tcStyle>
    </a:band1H>
    <a:band2H>
      <a:tcStyle>
        <a:tcBdr/>
        <a:fill>
          <a:solidFill>
            <a:srgbClr val="058DC7"/>
          </a:solidFill>
        </a:fill>
      </a:tcStyle>
    </a:band2H>
    <a:band1V>
      <a:tcStyle>
        <a:tcBdr>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band1V>
    <a:band2V>
      <a:tcStyle>
        <a:tcBdr/>
        <a:fill>
          <a:solidFill>
            <a:srgbClr val="058DC7"/>
          </a:solidFill>
        </a:fill>
      </a:tcStyle>
    </a:band2V>
    <a:la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Col>
    <a:fir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firstCol>
    <a:lastRow>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Row>
    <a:firstRow>
      <a:tcTxStyle b="on">
        <a:font>
          <a:latin typeface="+mn-lt"/>
          <a:ea typeface="+mn-ea"/>
          <a:cs typeface="+mn-cs"/>
        </a:font>
        <a:srgbClr val="FFFFFF"/>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058DC7"/>
          </a:solidFill>
        </a:fill>
      </a:tcStyle>
    </a:firstRow>
  </a:tblStyle>
  <a:tblStyle styleId="{0E3FDE45-AF77-4B5C-9715-49D594BDF05E}" styleName="">
    <a:wholeTbl>
      <a:tcTxStyle>
        <a:font>
          <a:latin typeface="+mn-lt"/>
          <a:ea typeface="+mn-ea"/>
          <a:cs typeface="+mn-cs"/>
        </a:font>
        <a:srgbClr val="000000"/>
      </a:tcTxStyle>
      <a:tcStyle>
        <a:tcBdr>
          <a:top>
            <a:ln w="12701" cap="flat" cmpd="sng" algn="ctr">
              <a:solidFill>
                <a:srgbClr val="50B432"/>
              </a:solidFill>
              <a:prstDash val="solid"/>
              <a:round/>
              <a:headEnd type="none" w="med" len="med"/>
              <a:tailEnd type="none" w="med" len="med"/>
            </a:ln>
          </a:top>
          <a:bottom>
            <a:ln w="12701" cap="flat" cmpd="sng" algn="ctr">
              <a:solidFill>
                <a:srgbClr val="50B432"/>
              </a:solidFill>
              <a:prstDash val="solid"/>
              <a:round/>
              <a:headEnd type="none" w="med" len="med"/>
              <a:tailEnd type="none" w="med" len="med"/>
            </a:ln>
          </a:bottom>
        </a:tcBdr>
      </a:tcStyle>
    </a:wholeTbl>
    <a:band1H>
      <a:tcStyle>
        <a:tcBdr/>
        <a:fill>
          <a:solidFill>
            <a:srgbClr val="50B432"/>
          </a:solidFill>
        </a:fill>
      </a:tcStyle>
    </a:band1H>
    <a:band2H>
      <a:tcStyle>
        <a:tcBdr/>
      </a:tcStyle>
    </a:band2H>
    <a:band1V>
      <a:tcStyle>
        <a:tcBdr/>
        <a:fill>
          <a:solidFill>
            <a:srgbClr val="50B432"/>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0B432"/>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0B432"/>
              </a:solidFill>
              <a:prstDash val="solid"/>
              <a:round/>
              <a:headEnd type="none" w="med" len="med"/>
              <a:tailEnd type="none" w="med" len="med"/>
            </a:ln>
          </a:bottom>
        </a:tcBdr>
      </a:tcStyle>
    </a:firstRow>
  </a:tblStyle>
  <a:tblStyle styleId="{912C8C85-51F0-491E-9774-3900AFEF0FD7}" styleName="">
    <a:wholeTbl>
      <a:tcTxStyle>
        <a:font>
          <a:latin typeface="+mn-lt"/>
          <a:ea typeface="+mn-ea"/>
          <a:cs typeface="+mn-cs"/>
        </a:font>
        <a:srgbClr val="000000"/>
      </a:tcTxStyle>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wholeTbl>
    <a:band1H>
      <a:tcStyle>
        <a:tcBdr>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band1H>
    <a:band1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1V>
    <a:band2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64E572"/>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64E57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8" d="100"/>
          <a:sy n="98" d="100"/>
        </p:scale>
        <p:origin x="432"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commentAuthors" Target="commentAuthors.xml"/><Relationship Id="rId5" Type="http://schemas.openxmlformats.org/officeDocument/2006/relationships/slideMaster" Target="slideMasters/slideMaster5.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tableStyles" Target="tableStyles.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08F56932-2D71-384C-FBC5-223E1344DDC7}"/>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1402B958-32F2-6519-09AD-01AF075F0A4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fr-FR"/>
          </a:p>
        </p:txBody>
      </p:sp>
    </p:spTree>
    <p:extLst>
      <p:ext uri="{BB962C8B-B14F-4D97-AF65-F5344CB8AC3E}">
        <p14:creationId xmlns:p14="http://schemas.microsoft.com/office/powerpoint/2010/main" val="10641560"/>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fr-FR"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rPr/>
              <a:pPr lvl="0" algn="r"/>
              <a:t>1</a:t>
            </a:fld>
            <a:endParaRPr lang="fr-FR" sz="1400" kern="0">
              <a:solidFill>
                <a:srgbClr val="000000"/>
              </a:solidFill>
              <a:latin typeface="Arial"/>
              <a:cs typeface="Arial"/>
            </a:endParaRPr>
          </a:p>
        </p:txBody>
      </p:sp>
    </p:spTree>
    <p:extLst>
      <p:ext uri="{BB962C8B-B14F-4D97-AF65-F5344CB8AC3E}">
        <p14:creationId xmlns:p14="http://schemas.microsoft.com/office/powerpoint/2010/main" val="1657701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rPr/>
              <a:pPr lvl="0" algn="r"/>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0620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4F0D48E-A41E-27F2-7B38-D47F7AC7B5CD}"/>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20BB587E-B713-BFD5-BC1C-C9B4D1921839}"/>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42BDD96E-27CD-4603-8E89-4EF36AB65DC7}"/>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643925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76FE3C33-25AE-AE3F-2986-5AD5EC8F170A}"/>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51DCE21C-A7FB-E238-0F8D-D0C9B1BAEB0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4273373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DC4AA2C-7CEA-C35F-E716-E8ABD03B8397}"/>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430991B2-2C76-D4B9-403C-2A0526A2D5A3}"/>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CCBFCF4E-5A74-68F2-D7D5-531350B66F73}"/>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4064893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23821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812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201;p23">
            <a:extLst>
              <a:ext uri="{FF2B5EF4-FFF2-40B4-BE49-F238E27FC236}">
                <a16:creationId xmlns:a16="http://schemas.microsoft.com/office/drawing/2014/main" id="{EBB55454-580B-FA88-45B0-96FDC3EAD25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2;p23">
            <a:extLst>
              <a:ext uri="{FF2B5EF4-FFF2-40B4-BE49-F238E27FC236}">
                <a16:creationId xmlns:a16="http://schemas.microsoft.com/office/drawing/2014/main" id="{32083A29-98ED-3B26-9AAD-1272C08D5CDE}"/>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3;p23">
            <a:extLst>
              <a:ext uri="{FF2B5EF4-FFF2-40B4-BE49-F238E27FC236}">
                <a16:creationId xmlns:a16="http://schemas.microsoft.com/office/drawing/2014/main" id="{3544C772-AF2F-05F5-374A-9EE8D6AF2D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04;p23">
            <a:extLst>
              <a:ext uri="{FF2B5EF4-FFF2-40B4-BE49-F238E27FC236}">
                <a16:creationId xmlns:a16="http://schemas.microsoft.com/office/drawing/2014/main" id="{72C63635-2F0D-8E23-8C0E-EFB0C971B233}"/>
              </a:ext>
            </a:extLst>
          </p:cNvPr>
          <p:cNvSpPr txBox="1">
            <a:spLocks noGrp="1"/>
          </p:cNvSpPr>
          <p:nvPr>
            <p:ph type="body" idx="4294967295"/>
          </p:nvPr>
        </p:nvSpPr>
        <p:spPr>
          <a:xfrm>
            <a:off x="2786405" y="60771"/>
            <a:ext cx="3568199" cy="623401"/>
          </a:xfrm>
          <a:prstGeom prst="rect">
            <a:avLst/>
          </a:prstGeom>
        </p:spPr>
        <p:txBody>
          <a:bodyPr>
            <a:spAutoFit/>
          </a:bodyPr>
          <a:lstStyle>
            <a:lvl1pPr indent="-457200" algn="r">
              <a:buSzPts val="3600"/>
              <a:defRPr sz="3600" b="1">
                <a:latin typeface="Simplified Arabic"/>
                <a:ea typeface="Simplified Arabic"/>
                <a:cs typeface="Simplified Arabic"/>
              </a:defRPr>
            </a:lvl1pPr>
          </a:lstStyle>
          <a:p>
            <a:pPr lvl="0"/>
            <a:endParaRPr lang="fr-FR"/>
          </a:p>
        </p:txBody>
      </p:sp>
      <p:sp>
        <p:nvSpPr>
          <p:cNvPr id="6" name="Google Shape;205;p23">
            <a:extLst>
              <a:ext uri="{FF2B5EF4-FFF2-40B4-BE49-F238E27FC236}">
                <a16:creationId xmlns:a16="http://schemas.microsoft.com/office/drawing/2014/main" id="{F3D17351-A04B-8F42-6BD4-E410C6F52288}"/>
              </a:ext>
            </a:extLst>
          </p:cNvPr>
          <p:cNvSpPr txBox="1">
            <a:spLocks noGrp="1"/>
          </p:cNvSpPr>
          <p:nvPr>
            <p:ph type="body" idx="4294967295"/>
          </p:nvPr>
        </p:nvSpPr>
        <p:spPr>
          <a:xfrm>
            <a:off x="503496" y="1259000"/>
            <a:ext cx="8134200" cy="588599"/>
          </a:xfrm>
          <a:prstGeom prst="rect">
            <a:avLst/>
          </a:prstGeom>
        </p:spPr>
        <p:txBody>
          <a:bodyPr>
            <a:spAutoFit/>
          </a:bodyPr>
          <a:lstStyle>
            <a:lvl1pPr indent="-374647" algn="r">
              <a:buSzPts val="2300"/>
              <a:defRPr sz="230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8836221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6CADE59A-7A5B-05A3-845C-F61FEC80705A}"/>
              </a:ext>
            </a:extLst>
          </p:cNvPr>
          <p:cNvGrpSpPr/>
          <p:nvPr/>
        </p:nvGrpSpPr>
        <p:grpSpPr>
          <a:xfrm>
            <a:off x="0" y="-28529"/>
            <a:ext cx="9144000" cy="5172029"/>
            <a:chOff x="0" y="-28529"/>
            <a:chExt cx="9144000" cy="5172029"/>
          </a:xfrm>
        </p:grpSpPr>
        <p:sp>
          <p:nvSpPr>
            <p:cNvPr id="3" name="Rectangle 7">
              <a:extLst>
                <a:ext uri="{FF2B5EF4-FFF2-40B4-BE49-F238E27FC236}">
                  <a16:creationId xmlns:a16="http://schemas.microsoft.com/office/drawing/2014/main" id="{F1258CA0-0980-2A4F-5F06-FE97703CB837}"/>
                </a:ext>
              </a:extLst>
            </p:cNvPr>
            <p:cNvSpPr/>
            <p:nvPr/>
          </p:nvSpPr>
          <p:spPr>
            <a:xfrm>
              <a:off x="0" y="-28529"/>
              <a:ext cx="9144000" cy="517202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0B4A78CE-72FF-3022-E6C7-82E6F8703663}"/>
                </a:ext>
              </a:extLst>
            </p:cNvPr>
            <p:cNvSpPr/>
            <p:nvPr/>
          </p:nvSpPr>
          <p:spPr>
            <a:xfrm>
              <a:off x="203197" y="554117"/>
              <a:ext cx="8737594" cy="447532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149D29E-5417-54B1-0A92-A78BE82DE388}"/>
                </a:ext>
              </a:extLst>
            </p:cNvPr>
            <p:cNvSpPr/>
            <p:nvPr/>
          </p:nvSpPr>
          <p:spPr>
            <a:xfrm>
              <a:off x="203197" y="112919"/>
              <a:ext cx="8737594" cy="618454"/>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F8F613C2-29FC-2922-C09F-B08F5812C7C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72995C5E-76F1-BC78-1023-2A06FAA0EC37}"/>
              </a:ext>
            </a:extLst>
          </p:cNvPr>
          <p:cNvSpPr txBox="1">
            <a:spLocks noGrp="1"/>
          </p:cNvSpPr>
          <p:nvPr>
            <p:ph type="title"/>
          </p:nvPr>
        </p:nvSpPr>
        <p:spPr>
          <a:xfrm>
            <a:off x="761585" y="146962"/>
            <a:ext cx="7620829" cy="352967"/>
          </a:xfrm>
        </p:spPr>
        <p:txBody>
          <a:bodyPr/>
          <a:lstStyle>
            <a:lvl1pPr>
              <a:defRPr sz="1500" b="1">
                <a:solidFill>
                  <a:srgbClr val="222A35"/>
                </a:solidFill>
                <a:latin typeface="Arial"/>
              </a:defRPr>
            </a:lvl1pPr>
          </a:lstStyle>
          <a:p>
            <a:pPr lvl="0"/>
            <a:r>
              <a:rPr lang="fr-FR"/>
              <a:t>Modifiez le style du titre</a:t>
            </a:r>
          </a:p>
        </p:txBody>
      </p:sp>
      <p:sp>
        <p:nvSpPr>
          <p:cNvPr id="8" name="Text Placeholder 5">
            <a:extLst>
              <a:ext uri="{FF2B5EF4-FFF2-40B4-BE49-F238E27FC236}">
                <a16:creationId xmlns:a16="http://schemas.microsoft.com/office/drawing/2014/main" id="{BBB02F06-9EB3-05DF-5E93-4F8935510322}"/>
              </a:ext>
            </a:extLst>
          </p:cNvPr>
          <p:cNvSpPr txBox="1">
            <a:spLocks noGrp="1"/>
          </p:cNvSpPr>
          <p:nvPr>
            <p:ph type="body" idx="4294967295"/>
          </p:nvPr>
        </p:nvSpPr>
        <p:spPr>
          <a:xfrm>
            <a:off x="747714" y="514267"/>
            <a:ext cx="7634700" cy="219327"/>
          </a:xfrm>
        </p:spPr>
        <p:txBody>
          <a:bodyPr>
            <a:noAutofit/>
          </a:bodyPr>
          <a:lstStyle>
            <a:lvl1pPr marL="0" indent="0">
              <a:buNone/>
              <a:defRPr sz="1050" i="1">
                <a:solidFill>
                  <a:srgbClr val="333F50"/>
                </a:solidFill>
              </a:defRPr>
            </a:lvl1pPr>
          </a:lstStyle>
          <a:p>
            <a:pPr lvl="0"/>
            <a:r>
              <a:rPr lang="fr-FR"/>
              <a:t>Modifiez les styles du texte du masque</a:t>
            </a:r>
          </a:p>
        </p:txBody>
      </p:sp>
    </p:spTree>
    <p:extLst>
      <p:ext uri="{BB962C8B-B14F-4D97-AF65-F5344CB8AC3E}">
        <p14:creationId xmlns:p14="http://schemas.microsoft.com/office/powerpoint/2010/main" val="24540850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grpSp>
        <p:nvGrpSpPr>
          <p:cNvPr id="2" name="Google Shape;574;p77">
            <a:extLst>
              <a:ext uri="{FF2B5EF4-FFF2-40B4-BE49-F238E27FC236}">
                <a16:creationId xmlns:a16="http://schemas.microsoft.com/office/drawing/2014/main" id="{3F663EA9-3A0E-7841-B823-A506B904D50F}"/>
              </a:ext>
            </a:extLst>
          </p:cNvPr>
          <p:cNvGrpSpPr/>
          <p:nvPr/>
        </p:nvGrpSpPr>
        <p:grpSpPr>
          <a:xfrm>
            <a:off x="0" y="-28529"/>
            <a:ext cx="9144457" cy="5143499"/>
            <a:chOff x="0" y="-28529"/>
            <a:chExt cx="9144457" cy="5143499"/>
          </a:xfrm>
        </p:grpSpPr>
        <p:sp>
          <p:nvSpPr>
            <p:cNvPr id="3" name="Google Shape;575;p77">
              <a:extLst>
                <a:ext uri="{FF2B5EF4-FFF2-40B4-BE49-F238E27FC236}">
                  <a16:creationId xmlns:a16="http://schemas.microsoft.com/office/drawing/2014/main" id="{65B41AAF-74A3-10BA-683D-0FA3CA5D7F05}"/>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76;p77">
              <a:extLst>
                <a:ext uri="{FF2B5EF4-FFF2-40B4-BE49-F238E27FC236}">
                  <a16:creationId xmlns:a16="http://schemas.microsoft.com/office/drawing/2014/main" id="{6AFC2DFB-7C74-8CCC-BC45-A6D729EE7555}"/>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77;p77">
              <a:extLst>
                <a:ext uri="{FF2B5EF4-FFF2-40B4-BE49-F238E27FC236}">
                  <a16:creationId xmlns:a16="http://schemas.microsoft.com/office/drawing/2014/main" id="{BD9674CB-DED9-EAEE-DBEC-B0D021C620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78;p77">
            <a:extLst>
              <a:ext uri="{FF2B5EF4-FFF2-40B4-BE49-F238E27FC236}">
                <a16:creationId xmlns:a16="http://schemas.microsoft.com/office/drawing/2014/main" id="{6A83CB6E-54D5-002A-350E-46D75EE51141}"/>
              </a:ext>
            </a:extLst>
          </p:cNvPr>
          <p:cNvSpPr/>
          <p:nvPr/>
        </p:nvSpPr>
        <p:spPr>
          <a:xfrm rot="10799991">
            <a:off x="8587038" y="204323"/>
            <a:ext cx="216100" cy="164509"/>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79;p77">
            <a:extLst>
              <a:ext uri="{FF2B5EF4-FFF2-40B4-BE49-F238E27FC236}">
                <a16:creationId xmlns:a16="http://schemas.microsoft.com/office/drawing/2014/main" id="{3C2A76FF-A66C-B551-E194-26C561938446}"/>
              </a:ext>
            </a:extLst>
          </p:cNvPr>
          <p:cNvSpPr txBox="1">
            <a:spLocks noGrp="1"/>
          </p:cNvSpPr>
          <p:nvPr>
            <p:ph type="title"/>
          </p:nvPr>
        </p:nvSpPr>
        <p:spPr>
          <a:xfrm>
            <a:off x="761585" y="146962"/>
            <a:ext cx="7620902" cy="353095"/>
          </a:xfrm>
        </p:spPr>
        <p:txBody>
          <a:bodyPr/>
          <a:lstStyle>
            <a:lvl1pPr algn="r">
              <a:defRPr sz="1500" b="1">
                <a:solidFill>
                  <a:srgbClr val="757070"/>
                </a:solidFill>
              </a:defRPr>
            </a:lvl1pPr>
          </a:lstStyle>
          <a:p>
            <a:pPr lvl="0"/>
            <a:endParaRPr lang="fr-FR"/>
          </a:p>
        </p:txBody>
      </p:sp>
      <p:sp>
        <p:nvSpPr>
          <p:cNvPr id="8" name="Google Shape;580;p77">
            <a:extLst>
              <a:ext uri="{FF2B5EF4-FFF2-40B4-BE49-F238E27FC236}">
                <a16:creationId xmlns:a16="http://schemas.microsoft.com/office/drawing/2014/main" id="{837643BC-DB06-E7B1-2021-5F856EAE31F9}"/>
              </a:ext>
            </a:extLst>
          </p:cNvPr>
          <p:cNvSpPr txBox="1">
            <a:spLocks noGrp="1"/>
          </p:cNvSpPr>
          <p:nvPr>
            <p:ph type="body" idx="4294967295"/>
          </p:nvPr>
        </p:nvSpPr>
        <p:spPr>
          <a:xfrm>
            <a:off x="747714" y="514267"/>
            <a:ext cx="7634700" cy="219300"/>
          </a:xfrm>
        </p:spPr>
        <p:txBody>
          <a:bodyPr>
            <a:noAutofit/>
          </a:bodyPr>
          <a:lstStyle>
            <a:lvl1pPr indent="-228600" algn="r">
              <a:buNone/>
              <a:defRPr sz="1100" i="1">
                <a:solidFill>
                  <a:srgbClr val="AEABAB"/>
                </a:solidFill>
              </a:defRPr>
            </a:lvl1pPr>
          </a:lstStyle>
          <a:p>
            <a:pPr lvl="0"/>
            <a:endParaRPr lang="fr-FR"/>
          </a:p>
        </p:txBody>
      </p:sp>
    </p:spTree>
    <p:extLst>
      <p:ext uri="{BB962C8B-B14F-4D97-AF65-F5344CB8AC3E}">
        <p14:creationId xmlns:p14="http://schemas.microsoft.com/office/powerpoint/2010/main" val="1225574155"/>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tx" preserve="1">
  <p:cSld name="TITLE_AND_BODY">
    <p:bg>
      <p:bgPr>
        <a:solidFill>
          <a:srgbClr val="44546A"/>
        </a:solidFill>
        <a:effectLst/>
      </p:bgPr>
    </p:bg>
    <p:spTree>
      <p:nvGrpSpPr>
        <p:cNvPr id="1" name=""/>
        <p:cNvGrpSpPr/>
        <p:nvPr/>
      </p:nvGrpSpPr>
      <p:grpSpPr>
        <a:xfrm>
          <a:off x="0" y="0"/>
          <a:ext cx="0" cy="0"/>
          <a:chOff x="0" y="0"/>
          <a:chExt cx="0" cy="0"/>
        </a:xfrm>
      </p:grpSpPr>
      <p:sp>
        <p:nvSpPr>
          <p:cNvPr id="2" name="Google Shape;42;p4">
            <a:extLst>
              <a:ext uri="{FF2B5EF4-FFF2-40B4-BE49-F238E27FC236}">
                <a16:creationId xmlns:a16="http://schemas.microsoft.com/office/drawing/2014/main" id="{087BACC4-60BA-9778-D018-1EA61461A5C2}"/>
              </a:ext>
            </a:extLst>
          </p:cNvPr>
          <p:cNvSpPr/>
          <p:nvPr/>
        </p:nvSpPr>
        <p:spPr>
          <a:xfrm flipH="1">
            <a:off x="3582600" y="1550703"/>
            <a:ext cx="5561399" cy="3592796"/>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E7E6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3" name="Google Shape;43;p4">
            <a:extLst>
              <a:ext uri="{FF2B5EF4-FFF2-40B4-BE49-F238E27FC236}">
                <a16:creationId xmlns:a16="http://schemas.microsoft.com/office/drawing/2014/main" id="{65BF1914-C98B-7AB5-4446-7758FA8FD5C4}"/>
              </a:ext>
            </a:extLst>
          </p:cNvPr>
          <p:cNvSpPr/>
          <p:nvPr/>
        </p:nvSpPr>
        <p:spPr>
          <a:xfrm>
            <a:off x="27" y="2824499"/>
            <a:ext cx="7370402" cy="2319000"/>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36AFC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4" name="Google Shape;44;p4">
            <a:extLst>
              <a:ext uri="{FF2B5EF4-FFF2-40B4-BE49-F238E27FC236}">
                <a16:creationId xmlns:a16="http://schemas.microsoft.com/office/drawing/2014/main" id="{E30668EB-36CA-AB30-4DEF-03F7D94C41C5}"/>
              </a:ext>
            </a:extLst>
          </p:cNvPr>
          <p:cNvSpPr/>
          <p:nvPr/>
        </p:nvSpPr>
        <p:spPr>
          <a:xfrm>
            <a:off x="203225" y="206252"/>
            <a:ext cx="8737503" cy="4730995"/>
          </a:xfrm>
          <a:prstGeom prst="rect">
            <a:avLst/>
          </a:prstGeom>
          <a:solidFill>
            <a:srgbClr val="000000"/>
          </a:solidFill>
          <a:ln cap="flat">
            <a:noFill/>
            <a:prstDash val="solid"/>
          </a:ln>
          <a:effectLst>
            <a:outerShdw dir="16200000" algn="tl">
              <a:srgbClr val="000000">
                <a:alpha val="40000"/>
              </a:srgbClr>
            </a:outerShdw>
          </a:effectLst>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5" name="Google Shape;45;p4">
            <a:extLst>
              <a:ext uri="{FF2B5EF4-FFF2-40B4-BE49-F238E27FC236}">
                <a16:creationId xmlns:a16="http://schemas.microsoft.com/office/drawing/2014/main" id="{13562D2C-106B-ACC5-553C-DE53F3B4B7CD}"/>
              </a:ext>
            </a:extLst>
          </p:cNvPr>
          <p:cNvSpPr txBox="1">
            <a:spLocks noGrp="1"/>
          </p:cNvSpPr>
          <p:nvPr>
            <p:ph type="title"/>
          </p:nvPr>
        </p:nvSpPr>
        <p:spPr>
          <a:xfrm>
            <a:off x="819146" y="845600"/>
            <a:ext cx="7505696" cy="954597"/>
          </a:xfrm>
        </p:spPr>
        <p:txBody>
          <a:bodyPr lIns="91421" tIns="91421" rIns="91421" bIns="91421" anchor="t"/>
          <a:lstStyle>
            <a:lvl1pPr>
              <a:defRPr sz="3000"/>
            </a:lvl1pPr>
          </a:lstStyle>
          <a:p>
            <a:pPr lvl="0"/>
            <a:endParaRPr lang="fr-FR"/>
          </a:p>
        </p:txBody>
      </p:sp>
      <p:sp>
        <p:nvSpPr>
          <p:cNvPr id="6" name="Google Shape;46;p4">
            <a:extLst>
              <a:ext uri="{FF2B5EF4-FFF2-40B4-BE49-F238E27FC236}">
                <a16:creationId xmlns:a16="http://schemas.microsoft.com/office/drawing/2014/main" id="{44D03047-67F7-15F9-65E1-CFBF556F4CA1}"/>
              </a:ext>
            </a:extLst>
          </p:cNvPr>
          <p:cNvSpPr txBox="1">
            <a:spLocks noGrp="1"/>
          </p:cNvSpPr>
          <p:nvPr>
            <p:ph type="body" idx="1"/>
          </p:nvPr>
        </p:nvSpPr>
        <p:spPr>
          <a:xfrm>
            <a:off x="819146" y="1990721"/>
            <a:ext cx="7505696" cy="2448004"/>
          </a:xfrm>
        </p:spPr>
        <p:txBody>
          <a:bodyPr lIns="91421" tIns="91421" rIns="91421" bIns="91421"/>
          <a:lstStyle>
            <a:lvl1pPr indent="-311152">
              <a:spcBef>
                <a:spcPts val="0"/>
              </a:spcBef>
              <a:buSzPts val="1300"/>
              <a:buChar char="●"/>
              <a:defRPr/>
            </a:lvl1pPr>
          </a:lstStyle>
          <a:p>
            <a:pPr lvl="0"/>
            <a:endParaRPr lang="fr-FR"/>
          </a:p>
        </p:txBody>
      </p:sp>
      <p:sp>
        <p:nvSpPr>
          <p:cNvPr id="7" name="Google Shape;47;p4">
            <a:extLst>
              <a:ext uri="{FF2B5EF4-FFF2-40B4-BE49-F238E27FC236}">
                <a16:creationId xmlns:a16="http://schemas.microsoft.com/office/drawing/2014/main" id="{6EBC7556-2ECD-6291-61E2-9CAB2D5CDE38}"/>
              </a:ext>
            </a:extLst>
          </p:cNvPr>
          <p:cNvSpPr txBox="1">
            <a:spLocks noGrp="1"/>
          </p:cNvSpPr>
          <p:nvPr>
            <p:ph type="sldNum" sz="quarter" idx="8"/>
          </p:nvPr>
        </p:nvSpPr>
        <p:spPr>
          <a:xfrm>
            <a:off x="8390735" y="4543671"/>
            <a:ext cx="548704" cy="393603"/>
          </a:xfrm>
        </p:spPr>
        <p:txBody>
          <a:bodyPr lIns="91421" tIns="91421" rIns="91421" bIns="91421">
            <a:normAutofit/>
          </a:bodyPr>
          <a:lstStyle>
            <a:lvl1pPr>
              <a:defRPr/>
            </a:lvl1pPr>
          </a:lstStyle>
          <a:p>
            <a:pPr lvl="0"/>
            <a:fld id="{BEFB77C6-2732-4896-972E-1AA86394F3D3}" type="slidenum">
              <a:rPr/>
              <a:pPr lvl="0"/>
              <a:t>‹N°›</a:t>
            </a:fld>
            <a:endParaRPr lang="fr-FR"/>
          </a:p>
        </p:txBody>
      </p:sp>
    </p:spTree>
    <p:extLst>
      <p:ext uri="{BB962C8B-B14F-4D97-AF65-F5344CB8AC3E}">
        <p14:creationId xmlns:p14="http://schemas.microsoft.com/office/powerpoint/2010/main" val="14030607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50;p64">
            <a:extLst>
              <a:ext uri="{FF2B5EF4-FFF2-40B4-BE49-F238E27FC236}">
                <a16:creationId xmlns:a16="http://schemas.microsoft.com/office/drawing/2014/main" id="{717B5D26-E3BE-029F-5EDC-1012FB80C7FF}"/>
              </a:ext>
            </a:extLst>
          </p:cNvPr>
          <p:cNvSpPr txBox="1">
            <a:spLocks noGrp="1"/>
          </p:cNvSpPr>
          <p:nvPr>
            <p:ph type="subTitle" idx="4294967295"/>
          </p:nvPr>
        </p:nvSpPr>
        <p:spPr>
          <a:xfrm>
            <a:off x="1143000" y="2701530"/>
            <a:ext cx="6858000" cy="1241819"/>
          </a:xfrm>
        </p:spPr>
        <p:txBody>
          <a:bodyPr lIns="91421" tIns="45701" rIns="91421" bIns="45701" anchorCtr="1"/>
          <a:lstStyle>
            <a:lvl1pPr algn="ctr">
              <a:spcBef>
                <a:spcPts val="750"/>
              </a:spcBef>
              <a:buNone/>
              <a:defRPr sz="1800"/>
            </a:lvl1pPr>
          </a:lstStyle>
          <a:p>
            <a:pPr lvl="0"/>
            <a:endParaRPr lang="fr-FR"/>
          </a:p>
        </p:txBody>
      </p:sp>
      <p:sp>
        <p:nvSpPr>
          <p:cNvPr id="3" name="Google Shape;51;p64">
            <a:extLst>
              <a:ext uri="{FF2B5EF4-FFF2-40B4-BE49-F238E27FC236}">
                <a16:creationId xmlns:a16="http://schemas.microsoft.com/office/drawing/2014/main" id="{39FEA80E-E103-1C0D-34B8-F28E34A46655}"/>
              </a:ext>
            </a:extLst>
          </p:cNvPr>
          <p:cNvSpPr txBox="1">
            <a:spLocks noGrp="1"/>
          </p:cNvSpPr>
          <p:nvPr>
            <p:ph type="dt" sz="half" idx="7"/>
          </p:nvPr>
        </p:nvSpPr>
        <p:spPr>
          <a:xfrm>
            <a:off x="628650" y="4767260"/>
            <a:ext cx="2057400" cy="273844"/>
          </a:xfrm>
        </p:spPr>
        <p:txBody>
          <a:bodyPr lIns="91421" tIns="45701" rIns="91421" bIns="45701"/>
          <a:lstStyle>
            <a:lvl1pPr>
              <a:defRPr/>
            </a:lvl1pPr>
          </a:lstStyle>
          <a:p>
            <a:pPr lvl="0"/>
            <a:endParaRPr lang="fr-FR"/>
          </a:p>
        </p:txBody>
      </p:sp>
      <p:sp>
        <p:nvSpPr>
          <p:cNvPr id="4" name="Google Shape;52;p64">
            <a:extLst>
              <a:ext uri="{FF2B5EF4-FFF2-40B4-BE49-F238E27FC236}">
                <a16:creationId xmlns:a16="http://schemas.microsoft.com/office/drawing/2014/main" id="{972F171B-973B-C98A-E288-957ABD709A10}"/>
              </a:ext>
            </a:extLst>
          </p:cNvPr>
          <p:cNvSpPr txBox="1">
            <a:spLocks noGrp="1"/>
          </p:cNvSpPr>
          <p:nvPr>
            <p:ph type="ftr" sz="quarter" idx="9"/>
          </p:nvPr>
        </p:nvSpPr>
        <p:spPr>
          <a:xfrm>
            <a:off x="3028949" y="4767260"/>
            <a:ext cx="3086099" cy="273844"/>
          </a:xfrm>
        </p:spPr>
        <p:txBody>
          <a:bodyPr lIns="91421" tIns="45701" rIns="91421" bIns="45701"/>
          <a:lstStyle>
            <a:lvl1pPr>
              <a:defRPr/>
            </a:lvl1pPr>
          </a:lstStyle>
          <a:p>
            <a:pPr lvl="0"/>
            <a:endParaRPr lang="fr-FR"/>
          </a:p>
        </p:txBody>
      </p:sp>
      <p:sp>
        <p:nvSpPr>
          <p:cNvPr id="5" name="Google Shape;53;p64">
            <a:extLst>
              <a:ext uri="{FF2B5EF4-FFF2-40B4-BE49-F238E27FC236}">
                <a16:creationId xmlns:a16="http://schemas.microsoft.com/office/drawing/2014/main" id="{97BD4B6E-A132-DD67-74C3-E929B73BBCB9}"/>
              </a:ext>
            </a:extLst>
          </p:cNvPr>
          <p:cNvSpPr txBox="1">
            <a:spLocks noGrp="1"/>
          </p:cNvSpPr>
          <p:nvPr>
            <p:ph type="sldNum" sz="quarter" idx="8"/>
          </p:nvPr>
        </p:nvSpPr>
        <p:spPr>
          <a:xfrm>
            <a:off x="6457949" y="4767260"/>
            <a:ext cx="2057400" cy="273844"/>
          </a:xfrm>
        </p:spPr>
        <p:txBody>
          <a:bodyPr lIns="91421" tIns="45701" rIns="91421" bIns="45701"/>
          <a:lstStyle>
            <a:lvl1pPr>
              <a:defRPr/>
            </a:lvl1pPr>
          </a:lstStyle>
          <a:p>
            <a:pPr lvl="0"/>
            <a:fld id="{E1958C07-F5AF-40A2-A508-C66B098E5F39}" type="slidenum">
              <a:rPr/>
              <a:pPr lvl="0"/>
              <a:t>‹N°›</a:t>
            </a:fld>
            <a:endParaRPr lang="fr-FR"/>
          </a:p>
        </p:txBody>
      </p:sp>
      <p:grpSp>
        <p:nvGrpSpPr>
          <p:cNvPr id="6" name="Google Shape;54;p64">
            <a:extLst>
              <a:ext uri="{FF2B5EF4-FFF2-40B4-BE49-F238E27FC236}">
                <a16:creationId xmlns:a16="http://schemas.microsoft.com/office/drawing/2014/main" id="{575EECED-CEF5-AD2F-7625-3C8D69E028A0}"/>
              </a:ext>
            </a:extLst>
          </p:cNvPr>
          <p:cNvGrpSpPr/>
          <p:nvPr/>
        </p:nvGrpSpPr>
        <p:grpSpPr>
          <a:xfrm>
            <a:off x="0" y="-19879"/>
            <a:ext cx="9144000" cy="5143499"/>
            <a:chOff x="0" y="-19879"/>
            <a:chExt cx="9144000" cy="5143499"/>
          </a:xfrm>
        </p:grpSpPr>
        <p:sp>
          <p:nvSpPr>
            <p:cNvPr id="7" name="Google Shape;55;p64">
              <a:extLst>
                <a:ext uri="{FF2B5EF4-FFF2-40B4-BE49-F238E27FC236}">
                  <a16:creationId xmlns:a16="http://schemas.microsoft.com/office/drawing/2014/main" id="{132F3486-BAE3-2A4C-58B7-F8CC5CBF02E8}"/>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6;p64">
              <a:extLst>
                <a:ext uri="{FF2B5EF4-FFF2-40B4-BE49-F238E27FC236}">
                  <a16:creationId xmlns:a16="http://schemas.microsoft.com/office/drawing/2014/main" id="{6CEF5DDC-225D-77B6-BC54-FACC4A418705}"/>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7;p64">
              <a:extLst>
                <a:ext uri="{FF2B5EF4-FFF2-40B4-BE49-F238E27FC236}">
                  <a16:creationId xmlns:a16="http://schemas.microsoft.com/office/drawing/2014/main" id="{281D661B-378C-21F9-2032-F0D7FDB4890A}"/>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8;p64">
            <a:extLst>
              <a:ext uri="{FF2B5EF4-FFF2-40B4-BE49-F238E27FC236}">
                <a16:creationId xmlns:a16="http://schemas.microsoft.com/office/drawing/2014/main" id="{B2E05981-C6A7-55BB-8107-6359E106698E}"/>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9;p64">
            <a:extLst>
              <a:ext uri="{FF2B5EF4-FFF2-40B4-BE49-F238E27FC236}">
                <a16:creationId xmlns:a16="http://schemas.microsoft.com/office/drawing/2014/main" id="{8D258A68-8703-3A72-E0BF-8162E08E2A07}"/>
              </a:ext>
            </a:extLst>
          </p:cNvPr>
          <p:cNvSpPr txBox="1">
            <a:spLocks noGrp="1"/>
          </p:cNvSpPr>
          <p:nvPr>
            <p:ph type="title"/>
          </p:nvPr>
        </p:nvSpPr>
        <p:spPr>
          <a:xfrm>
            <a:off x="894520" y="392917"/>
            <a:ext cx="7620829" cy="352967"/>
          </a:xfrm>
        </p:spPr>
        <p:txBody>
          <a:bodyPr lIns="91421" tIns="45701" rIns="91421" bIns="45701"/>
          <a:lstStyle>
            <a:lvl1pPr algn="r">
              <a:defRPr sz="1350" i="1">
                <a:solidFill>
                  <a:srgbClr val="757070"/>
                </a:solidFill>
              </a:defRPr>
            </a:lvl1pPr>
          </a:lstStyle>
          <a:p>
            <a:pPr lvl="0"/>
            <a:endParaRPr lang="fr-FR"/>
          </a:p>
        </p:txBody>
      </p:sp>
    </p:spTree>
    <p:extLst>
      <p:ext uri="{BB962C8B-B14F-4D97-AF65-F5344CB8AC3E}">
        <p14:creationId xmlns:p14="http://schemas.microsoft.com/office/powerpoint/2010/main" val="1369193243"/>
      </p:ext>
    </p:extLst>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 name="Google Shape;133;p94">
            <a:extLst>
              <a:ext uri="{FF2B5EF4-FFF2-40B4-BE49-F238E27FC236}">
                <a16:creationId xmlns:a16="http://schemas.microsoft.com/office/drawing/2014/main" id="{5EEB283F-A0E6-7704-0602-CA906445F18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b="0" i="0" u="none" strike="noStrike" kern="0" cap="none" spc="0" baseline="0">
              <a:solidFill>
                <a:srgbClr val="FFFFFF"/>
              </a:solidFill>
              <a:uFillTx/>
              <a:latin typeface="Arial"/>
              <a:ea typeface="Arial"/>
              <a:cs typeface="Arial"/>
            </a:endParaRPr>
          </a:p>
        </p:txBody>
      </p:sp>
      <p:sp>
        <p:nvSpPr>
          <p:cNvPr id="3" name="Google Shape;134;p94">
            <a:extLst>
              <a:ext uri="{FF2B5EF4-FFF2-40B4-BE49-F238E27FC236}">
                <a16:creationId xmlns:a16="http://schemas.microsoft.com/office/drawing/2014/main" id="{F7247F6A-7CA9-94DE-BCD5-27763203C28C}"/>
              </a:ext>
            </a:extLst>
          </p:cNvPr>
          <p:cNvSpPr txBox="1"/>
          <p:nvPr/>
        </p:nvSpPr>
        <p:spPr>
          <a:xfrm>
            <a:off x="0" y="0"/>
            <a:ext cx="9144000" cy="5143499"/>
          </a:xfrm>
          <a:prstGeom prst="rect">
            <a:avLst/>
          </a:prstGeom>
          <a:solidFill>
            <a:srgbClr val="FFF2CC"/>
          </a:solidFill>
          <a:ln w="12701"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4" name="Google Shape;135;p94">
            <a:extLst>
              <a:ext uri="{FF2B5EF4-FFF2-40B4-BE49-F238E27FC236}">
                <a16:creationId xmlns:a16="http://schemas.microsoft.com/office/drawing/2014/main" id="{807AE964-A9E2-911A-65FF-4EAD09C8AE8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5" name="Google Shape;136;p94">
            <a:extLst>
              <a:ext uri="{FF2B5EF4-FFF2-40B4-BE49-F238E27FC236}">
                <a16:creationId xmlns:a16="http://schemas.microsoft.com/office/drawing/2014/main" id="{C2551040-8D54-CBEF-8E08-A177C6A2B24B}"/>
              </a:ext>
            </a:extLst>
          </p:cNvPr>
          <p:cNvSpPr txBox="1">
            <a:spLocks noGrp="1"/>
          </p:cNvSpPr>
          <p:nvPr>
            <p:ph type="body" idx="4294967295"/>
          </p:nvPr>
        </p:nvSpPr>
        <p:spPr>
          <a:xfrm>
            <a:off x="2786405" y="60771"/>
            <a:ext cx="3568299" cy="693480"/>
          </a:xfrm>
        </p:spPr>
        <p:txBody>
          <a:bodyPr lIns="91421" tIns="45701" rIns="91421" bIns="45701">
            <a:spAutoFit/>
          </a:bodyPr>
          <a:lstStyle>
            <a:lvl1pPr marL="342900" indent="-400050" algn="r">
              <a:spcBef>
                <a:spcPts val="750"/>
              </a:spcBef>
              <a:buSzPts val="4800"/>
              <a:defRPr sz="3600" b="1">
                <a:latin typeface="Simplified Arabic"/>
                <a:ea typeface="Simplified Arabic"/>
                <a:cs typeface="Simplified Arabic"/>
              </a:defRPr>
            </a:lvl1pPr>
          </a:lstStyle>
          <a:p>
            <a:pPr lvl="0"/>
            <a:endParaRPr lang="fr-FR"/>
          </a:p>
        </p:txBody>
      </p:sp>
      <p:sp>
        <p:nvSpPr>
          <p:cNvPr id="6" name="Google Shape;137;p94">
            <a:extLst>
              <a:ext uri="{FF2B5EF4-FFF2-40B4-BE49-F238E27FC236}">
                <a16:creationId xmlns:a16="http://schemas.microsoft.com/office/drawing/2014/main" id="{183A8A42-2280-969E-238F-4CA198A049E8}"/>
              </a:ext>
            </a:extLst>
          </p:cNvPr>
          <p:cNvSpPr txBox="1">
            <a:spLocks noGrp="1"/>
          </p:cNvSpPr>
          <p:nvPr>
            <p:ph type="body" idx="4294967295"/>
          </p:nvPr>
        </p:nvSpPr>
        <p:spPr>
          <a:xfrm>
            <a:off x="503496" y="1259000"/>
            <a:ext cx="8134109" cy="506504"/>
          </a:xfrm>
        </p:spPr>
        <p:txBody>
          <a:bodyPr lIns="91421" tIns="45701" rIns="91421" bIns="45701">
            <a:spAutoFit/>
          </a:bodyPr>
          <a:lstStyle>
            <a:lvl1pPr marL="342900" indent="-314325" algn="r">
              <a:spcBef>
                <a:spcPts val="750"/>
              </a:spcBef>
              <a:buSzPts val="3000"/>
              <a:defRPr sz="225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60814755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1934432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16846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33915501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207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1346808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207;p24">
            <a:extLst>
              <a:ext uri="{FF2B5EF4-FFF2-40B4-BE49-F238E27FC236}">
                <a16:creationId xmlns:a16="http://schemas.microsoft.com/office/drawing/2014/main" id="{9E574565-9E3D-138D-1A07-254A8473819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8;p24">
            <a:extLst>
              <a:ext uri="{FF2B5EF4-FFF2-40B4-BE49-F238E27FC236}">
                <a16:creationId xmlns:a16="http://schemas.microsoft.com/office/drawing/2014/main" id="{B47ECAA5-03A6-A5D2-DDE8-E6B30B219256}"/>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9;p24">
            <a:extLst>
              <a:ext uri="{FF2B5EF4-FFF2-40B4-BE49-F238E27FC236}">
                <a16:creationId xmlns:a16="http://schemas.microsoft.com/office/drawing/2014/main" id="{841D69CA-38AE-CC45-8182-A7D8BF1E0D61}"/>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10;p24">
            <a:extLst>
              <a:ext uri="{FF2B5EF4-FFF2-40B4-BE49-F238E27FC236}">
                <a16:creationId xmlns:a16="http://schemas.microsoft.com/office/drawing/2014/main" id="{02E6742A-DCA5-FA0C-C450-3B278B8B42B5}"/>
              </a:ext>
            </a:extLst>
          </p:cNvPr>
          <p:cNvSpPr txBox="1">
            <a:spLocks noGrp="1"/>
          </p:cNvSpPr>
          <p:nvPr>
            <p:ph type="body" idx="4294967295"/>
          </p:nvPr>
        </p:nvSpPr>
        <p:spPr>
          <a:xfrm>
            <a:off x="2786405" y="60771"/>
            <a:ext cx="3568199" cy="530699"/>
          </a:xfrm>
          <a:prstGeom prst="rect">
            <a:avLst/>
          </a:prstGeo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211;p24">
            <a:extLst>
              <a:ext uri="{FF2B5EF4-FFF2-40B4-BE49-F238E27FC236}">
                <a16:creationId xmlns:a16="http://schemas.microsoft.com/office/drawing/2014/main" id="{BB39D705-BAC2-BCE7-948F-E53CD5AE0E58}"/>
              </a:ext>
            </a:extLst>
          </p:cNvPr>
          <p:cNvSpPr txBox="1">
            <a:spLocks noGrp="1"/>
          </p:cNvSpPr>
          <p:nvPr>
            <p:ph type="body" idx="4294967295"/>
          </p:nvPr>
        </p:nvSpPr>
        <p:spPr>
          <a:xfrm>
            <a:off x="503496" y="1259000"/>
            <a:ext cx="8134200" cy="2331601"/>
          </a:xfrm>
          <a:prstGeom prst="rect">
            <a:avLst/>
          </a:prstGeom>
        </p:spPr>
        <p:txBody>
          <a:bodyPr>
            <a:spAutoFit/>
          </a:bodyPr>
          <a:lstStyle>
            <a:lvl1pPr>
              <a:defRPr/>
            </a:lvl1pPr>
          </a:lstStyle>
          <a:p>
            <a:pPr lvl="0"/>
            <a:endParaRPr lang="fr-FR"/>
          </a:p>
        </p:txBody>
      </p:sp>
    </p:spTree>
    <p:extLst>
      <p:ext uri="{BB962C8B-B14F-4D97-AF65-F5344CB8AC3E}">
        <p14:creationId xmlns:p14="http://schemas.microsoft.com/office/powerpoint/2010/main" val="39862537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147945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1741056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21265405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805095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5446310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070372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362399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5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49661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6733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213;p25">
            <a:extLst>
              <a:ext uri="{FF2B5EF4-FFF2-40B4-BE49-F238E27FC236}">
                <a16:creationId xmlns:a16="http://schemas.microsoft.com/office/drawing/2014/main" id="{45D174A0-CD4E-869D-DC0A-BFC479A531DC}"/>
              </a:ext>
            </a:extLst>
          </p:cNvPr>
          <p:cNvSpPr txBox="1">
            <a:spLocks noGrp="1"/>
          </p:cNvSpPr>
          <p:nvPr>
            <p:ph type="title"/>
          </p:nvPr>
        </p:nvSpPr>
        <p:spPr>
          <a:xfrm>
            <a:off x="628650" y="273844"/>
            <a:ext cx="7886700" cy="994199"/>
          </a:xfrm>
          <a:prstGeom prst="rect">
            <a:avLst/>
          </a:prstGeom>
        </p:spPr>
        <p:txBody>
          <a:bodyPr/>
          <a:lstStyle>
            <a:lvl1pPr>
              <a:defRPr/>
            </a:lvl1pPr>
          </a:lstStyle>
          <a:p>
            <a:pPr lvl="0"/>
            <a:endParaRPr lang="fr-FR"/>
          </a:p>
        </p:txBody>
      </p:sp>
      <p:sp>
        <p:nvSpPr>
          <p:cNvPr id="3" name="Google Shape;214;p25">
            <a:extLst>
              <a:ext uri="{FF2B5EF4-FFF2-40B4-BE49-F238E27FC236}">
                <a16:creationId xmlns:a16="http://schemas.microsoft.com/office/drawing/2014/main" id="{ACE2D79D-64B8-FBCC-B552-8B9C81D91164}"/>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215;p25">
            <a:extLst>
              <a:ext uri="{FF2B5EF4-FFF2-40B4-BE49-F238E27FC236}">
                <a16:creationId xmlns:a16="http://schemas.microsoft.com/office/drawing/2014/main" id="{28DD4AE5-900B-38AC-F29B-64B65802606B}"/>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216;p25">
            <a:extLst>
              <a:ext uri="{FF2B5EF4-FFF2-40B4-BE49-F238E27FC236}">
                <a16:creationId xmlns:a16="http://schemas.microsoft.com/office/drawing/2014/main" id="{72970308-E895-AAA4-D49D-F8948A474EEC}"/>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838A6BF-B8F6-446D-B38E-D5D93A388C70}" type="slidenum">
              <a:rPr/>
              <a:pPr lvl="0"/>
              <a:t>‹N°›</a:t>
            </a:fld>
            <a:endParaRPr lang="fr-FR"/>
          </a:p>
        </p:txBody>
      </p:sp>
    </p:spTree>
    <p:extLst>
      <p:ext uri="{BB962C8B-B14F-4D97-AF65-F5344CB8AC3E}">
        <p14:creationId xmlns:p14="http://schemas.microsoft.com/office/powerpoint/2010/main" val="27303045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126454"/>
      </p:ext>
    </p:extLst>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rPr/>
              <a:pPr lvl="0"/>
              <a:t>‹N°›</a:t>
            </a:fld>
            <a:endParaRPr lang="fr-FR"/>
          </a:p>
        </p:txBody>
      </p:sp>
    </p:spTree>
    <p:extLst>
      <p:ext uri="{BB962C8B-B14F-4D97-AF65-F5344CB8AC3E}">
        <p14:creationId xmlns:p14="http://schemas.microsoft.com/office/powerpoint/2010/main" val="3788898104"/>
      </p:ext>
    </p:extLst>
  </p:cSld>
  <p:clrMapOvr>
    <a:masterClrMapping/>
  </p:clrMapOvr>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20/09/2025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rPr/>
              <a:pPr lvl="0"/>
              <a:t>‹N°›</a:t>
            </a:fld>
            <a:endParaRPr lang="fr-FR"/>
          </a:p>
        </p:txBody>
      </p:sp>
    </p:spTree>
    <p:extLst>
      <p:ext uri="{BB962C8B-B14F-4D97-AF65-F5344CB8AC3E}">
        <p14:creationId xmlns:p14="http://schemas.microsoft.com/office/powerpoint/2010/main" val="14245116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20/09/2025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rPr/>
              <a:pPr lvl="0"/>
              <a:t>‹N°›</a:t>
            </a:fld>
            <a:endParaRPr lang="fr-FR"/>
          </a:p>
        </p:txBody>
      </p:sp>
    </p:spTree>
    <p:extLst>
      <p:ext uri="{BB962C8B-B14F-4D97-AF65-F5344CB8AC3E}">
        <p14:creationId xmlns:p14="http://schemas.microsoft.com/office/powerpoint/2010/main" val="8879490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20/09/2025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rPr/>
              <a:pPr lvl="0"/>
              <a:t>‹N°›</a:t>
            </a:fld>
            <a:endParaRPr lang="fr-FR"/>
          </a:p>
        </p:txBody>
      </p:sp>
    </p:spTree>
    <p:extLst>
      <p:ext uri="{BB962C8B-B14F-4D97-AF65-F5344CB8AC3E}">
        <p14:creationId xmlns:p14="http://schemas.microsoft.com/office/powerpoint/2010/main" val="21619227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20/09/2025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rPr/>
              <a:pPr lvl="0"/>
              <a:t>‹N°›</a:t>
            </a:fld>
            <a:endParaRPr lang="fr-FR"/>
          </a:p>
        </p:txBody>
      </p:sp>
    </p:spTree>
    <p:extLst>
      <p:ext uri="{BB962C8B-B14F-4D97-AF65-F5344CB8AC3E}">
        <p14:creationId xmlns:p14="http://schemas.microsoft.com/office/powerpoint/2010/main" val="1679759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20/09/2025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rPr/>
              <a:pPr lvl="0"/>
              <a:t>‹N°›</a:t>
            </a:fld>
            <a:endParaRPr lang="fr-FR"/>
          </a:p>
        </p:txBody>
      </p:sp>
    </p:spTree>
    <p:extLst>
      <p:ext uri="{BB962C8B-B14F-4D97-AF65-F5344CB8AC3E}">
        <p14:creationId xmlns:p14="http://schemas.microsoft.com/office/powerpoint/2010/main" val="380025827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20/09/2025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rPr/>
              <a:pPr lvl="0"/>
              <a:t>‹N°›</a:t>
            </a:fld>
            <a:endParaRPr lang="fr-FR"/>
          </a:p>
        </p:txBody>
      </p:sp>
    </p:spTree>
    <p:extLst>
      <p:ext uri="{BB962C8B-B14F-4D97-AF65-F5344CB8AC3E}">
        <p14:creationId xmlns:p14="http://schemas.microsoft.com/office/powerpoint/2010/main" val="31843710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20/09/2025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rPr/>
              <a:pPr lvl="0"/>
              <a:t>‹N°›</a:t>
            </a:fld>
            <a:endParaRPr lang="fr-FR"/>
          </a:p>
        </p:txBody>
      </p:sp>
    </p:spTree>
    <p:extLst>
      <p:ext uri="{BB962C8B-B14F-4D97-AF65-F5344CB8AC3E}">
        <p14:creationId xmlns:p14="http://schemas.microsoft.com/office/powerpoint/2010/main" val="39491012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20/09/2025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rPr/>
              <a:pPr lvl="0"/>
              <a:t>‹N°›</a:t>
            </a:fld>
            <a:endParaRPr lang="fr-FR"/>
          </a:p>
        </p:txBody>
      </p:sp>
    </p:spTree>
    <p:extLst>
      <p:ext uri="{BB962C8B-B14F-4D97-AF65-F5344CB8AC3E}">
        <p14:creationId xmlns:p14="http://schemas.microsoft.com/office/powerpoint/2010/main" val="2439325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Google Shape;574;p77">
            <a:extLst>
              <a:ext uri="{FF2B5EF4-FFF2-40B4-BE49-F238E27FC236}">
                <a16:creationId xmlns:a16="http://schemas.microsoft.com/office/drawing/2014/main" id="{2E2E1E0D-C02A-C511-7D8A-487992630EFC}"/>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75;p77">
            <a:extLst>
              <a:ext uri="{FF2B5EF4-FFF2-40B4-BE49-F238E27FC236}">
                <a16:creationId xmlns:a16="http://schemas.microsoft.com/office/drawing/2014/main" id="{0FA98B78-6419-35B0-5F75-5AA7169862D0}"/>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576;p77">
            <a:extLst>
              <a:ext uri="{FF2B5EF4-FFF2-40B4-BE49-F238E27FC236}">
                <a16:creationId xmlns:a16="http://schemas.microsoft.com/office/drawing/2014/main" id="{BECFC8FA-0B97-47E0-2CF1-E5C53C674C7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577;p77">
            <a:extLst>
              <a:ext uri="{FF2B5EF4-FFF2-40B4-BE49-F238E27FC236}">
                <a16:creationId xmlns:a16="http://schemas.microsoft.com/office/drawing/2014/main" id="{8C324B73-2D1E-C109-305F-A39F62CFAAD5}"/>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E4DCEC68-AA10-430F-AB8E-74B26C8292AC}" type="slidenum">
              <a:rPr/>
              <a:pPr lvl="0"/>
              <a:t>‹N°›</a:t>
            </a:fld>
            <a:endParaRPr lang="fr-FR"/>
          </a:p>
        </p:txBody>
      </p:sp>
      <p:sp>
        <p:nvSpPr>
          <p:cNvPr id="6" name="Google Shape;578;p77">
            <a:extLst>
              <a:ext uri="{FF2B5EF4-FFF2-40B4-BE49-F238E27FC236}">
                <a16:creationId xmlns:a16="http://schemas.microsoft.com/office/drawing/2014/main" id="{674F536C-2FAD-7CAA-87A6-741BCDCFE942}"/>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79;p77">
            <a:extLst>
              <a:ext uri="{FF2B5EF4-FFF2-40B4-BE49-F238E27FC236}">
                <a16:creationId xmlns:a16="http://schemas.microsoft.com/office/drawing/2014/main" id="{5BC81C31-C62B-6E23-0061-1864189A2D7C}"/>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80;p77">
            <a:extLst>
              <a:ext uri="{FF2B5EF4-FFF2-40B4-BE49-F238E27FC236}">
                <a16:creationId xmlns:a16="http://schemas.microsoft.com/office/drawing/2014/main" id="{4FD3A21A-93E0-2CCE-AD16-53EE1866B48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581;p77">
            <a:extLst>
              <a:ext uri="{FF2B5EF4-FFF2-40B4-BE49-F238E27FC236}">
                <a16:creationId xmlns:a16="http://schemas.microsoft.com/office/drawing/2014/main" id="{4DB57EFE-433F-73F9-C47B-2C66A7EBEEC0}"/>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82;p77">
            <a:extLst>
              <a:ext uri="{FF2B5EF4-FFF2-40B4-BE49-F238E27FC236}">
                <a16:creationId xmlns:a16="http://schemas.microsoft.com/office/drawing/2014/main" id="{29745573-A6A0-F9A5-DBD3-8539AB1575E6}"/>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2223093385"/>
      </p:ext>
    </p:extLst>
  </p:cSld>
  <p:clrMapOvr>
    <a:masterClrMapping/>
  </p:clrMapOvr>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20/09/2025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rPr/>
              <a:pPr lvl="0"/>
              <a:t>‹N°›</a:t>
            </a:fld>
            <a:endParaRPr lang="fr-FR"/>
          </a:p>
        </p:txBody>
      </p:sp>
    </p:spTree>
    <p:extLst>
      <p:ext uri="{BB962C8B-B14F-4D97-AF65-F5344CB8AC3E}">
        <p14:creationId xmlns:p14="http://schemas.microsoft.com/office/powerpoint/2010/main" val="35551322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20/09/2025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rPr/>
              <a:pPr lvl="0"/>
              <a:t>‹N°›</a:t>
            </a:fld>
            <a:endParaRPr lang="fr-FR"/>
          </a:p>
        </p:txBody>
      </p:sp>
    </p:spTree>
    <p:extLst>
      <p:ext uri="{BB962C8B-B14F-4D97-AF65-F5344CB8AC3E}">
        <p14:creationId xmlns:p14="http://schemas.microsoft.com/office/powerpoint/2010/main" val="420845193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20/09/2025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rPr/>
              <a:pPr lvl="0"/>
              <a:t>‹N°›</a:t>
            </a:fld>
            <a:endParaRPr lang="fr-FR"/>
          </a:p>
        </p:txBody>
      </p:sp>
    </p:spTree>
    <p:extLst>
      <p:ext uri="{BB962C8B-B14F-4D97-AF65-F5344CB8AC3E}">
        <p14:creationId xmlns:p14="http://schemas.microsoft.com/office/powerpoint/2010/main" val="26051535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111651"/>
            <a:ext cx="755759" cy="75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225758"/>
      </p:ext>
    </p:extLst>
  </p:cSld>
  <p:clrMapOvr>
    <a:masterClrMapping/>
  </p:clrMapOvr>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2661198501"/>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897384799"/>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1934876232"/>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15945416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rPr/>
              <a:pPr lvl="0"/>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41770704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1_Title Slide" userDrawn="1">
  <p:cSld name="6_Title Slide">
    <p:spTree>
      <p:nvGrpSpPr>
        <p:cNvPr id="1" name="Shape 85"/>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9F0F27D2-E3BB-E638-8657-579AE4CD7660}"/>
              </a:ext>
            </a:extLst>
          </p:cNvPr>
          <p:cNvSpPr/>
          <p:nvPr userDrawn="1"/>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7FD4220-F79D-CE47-D46E-24FBA9C47892}"/>
              </a:ext>
            </a:extLst>
          </p:cNvPr>
          <p:cNvSpPr/>
          <p:nvPr userDrawn="1"/>
        </p:nvSpPr>
        <p:spPr>
          <a:xfrm>
            <a:off x="0" y="0"/>
            <a:ext cx="9144000" cy="5143500"/>
          </a:xfrm>
          <a:prstGeom prst="rect">
            <a:avLst/>
          </a:prstGeom>
          <a:noFill/>
          <a:ln w="76200">
            <a:solidFill>
              <a:srgbClr val="54A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2" descr="Image générée">
            <a:extLst>
              <a:ext uri="{FF2B5EF4-FFF2-40B4-BE49-F238E27FC236}">
                <a16:creationId xmlns:a16="http://schemas.microsoft.com/office/drawing/2014/main" id="{93602516-E5E7-C548-5BDD-2D3BABF02CE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40820" y="41296"/>
            <a:ext cx="575339" cy="57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835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a:prstGeom prst="rect">
            <a:avLst/>
          </a:prstGeo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7660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a:prstGeom prst="rect">
            <a:avLst/>
          </a:prstGeo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a:prstGeom prst="rect">
            <a:avLst/>
          </a:prstGeo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1468253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3178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02426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534381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prstGeom prst="rect">
            <a:avLst/>
          </a:prstGeo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3664608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69CFCD8A-8885-EB14-6069-6534547737B9}"/>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5DF7A8F9-7B4F-D2DC-B2A7-0F8935B6265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02E1D40-2726-6552-A97C-BD1AE6FE01F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4686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8650" y="273844"/>
            <a:ext cx="7886700" cy="994172"/>
          </a:xfrm>
          <a:prstGeom prst="rect">
            <a:avLst/>
          </a:prstGeom>
        </p:spPr>
        <p:txBody>
          <a:bodyPr/>
          <a:lstStyle/>
          <a:p>
            <a:r>
              <a:rPr lang="fr-FR"/>
              <a:t>Modifiez le style du titre</a:t>
            </a:r>
            <a:endParaRPr lang="fr-MA"/>
          </a:p>
        </p:txBody>
      </p:sp>
      <p:sp>
        <p:nvSpPr>
          <p:cNvPr id="3" name="Espace réservé de la date 2"/>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32611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0800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60715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1350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0586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547561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56609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82234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983234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75170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Google Shape;139;p16">
            <a:extLst>
              <a:ext uri="{FF2B5EF4-FFF2-40B4-BE49-F238E27FC236}">
                <a16:creationId xmlns:a16="http://schemas.microsoft.com/office/drawing/2014/main" id="{B65F27DD-2732-CBAD-BA71-EE7247F7DDEA}"/>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140;p16">
            <a:extLst>
              <a:ext uri="{FF2B5EF4-FFF2-40B4-BE49-F238E27FC236}">
                <a16:creationId xmlns:a16="http://schemas.microsoft.com/office/drawing/2014/main" id="{4A0E55EA-8D84-494C-8CB1-1C119B40D177}"/>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141;p16">
            <a:extLst>
              <a:ext uri="{FF2B5EF4-FFF2-40B4-BE49-F238E27FC236}">
                <a16:creationId xmlns:a16="http://schemas.microsoft.com/office/drawing/2014/main" id="{AB067005-20E0-0DC9-1547-6C957493A700}"/>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5B64A3EE-1873-493E-94C6-3DA5AC49684E}" type="slidenum">
              <a:rPr/>
              <a:pPr lvl="0"/>
              <a:t>‹N°›</a:t>
            </a:fld>
            <a:endParaRPr lang="fr-FR"/>
          </a:p>
        </p:txBody>
      </p:sp>
    </p:spTree>
    <p:extLst>
      <p:ext uri="{BB962C8B-B14F-4D97-AF65-F5344CB8AC3E}">
        <p14:creationId xmlns:p14="http://schemas.microsoft.com/office/powerpoint/2010/main" val="367008082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3149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3978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41716308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4188021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220737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18067734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1747423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0800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59687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6957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944557704"/>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338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2637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2489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5990705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873817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7503142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503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8735696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29173637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006491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3A74E44E-BB05-20F7-0C03-4D8172FAA30C}"/>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B3350720-EE59-4F08-4BBE-FDD23145BE3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2737"/>
            <a:ext cx="594323" cy="59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14203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5638712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37728972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94233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382921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67329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43304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906388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0460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3E8A14-2C2F-0280-5BB0-7B0C6E1CA9D0}"/>
              </a:ext>
            </a:extLst>
          </p:cNvPr>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C8791D-8049-B1F8-33BE-E1CA6EC6356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6D5D854-2BDC-DA0F-B52C-2A1C7F760A02}"/>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5" name="Espace réservé du pied de page 4">
            <a:extLst>
              <a:ext uri="{FF2B5EF4-FFF2-40B4-BE49-F238E27FC236}">
                <a16:creationId xmlns:a16="http://schemas.microsoft.com/office/drawing/2014/main" id="{8A8DD871-191C-C688-4F82-457E33494A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6EE848-288D-41D3-18FD-349395F32A3C}"/>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42012639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59384-A860-B901-6EBD-1230DB0FF8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B2773F-C018-B050-4955-045F2BB35E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A987918-09B9-A8B9-81ED-B5CC9735C87B}"/>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5" name="Espace réservé du pied de page 4">
            <a:extLst>
              <a:ext uri="{FF2B5EF4-FFF2-40B4-BE49-F238E27FC236}">
                <a16:creationId xmlns:a16="http://schemas.microsoft.com/office/drawing/2014/main" id="{39EAE1DC-D69D-71E7-C170-1BE9A60E3C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E7D297A-8EEF-E362-BC4E-8CA03F5CEC32}"/>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3173396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165;p19">
            <a:extLst>
              <a:ext uri="{FF2B5EF4-FFF2-40B4-BE49-F238E27FC236}">
                <a16:creationId xmlns:a16="http://schemas.microsoft.com/office/drawing/2014/main" id="{23F82CC2-EB39-C0E1-83DC-C1D0864CA105}"/>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6;p19">
            <a:extLst>
              <a:ext uri="{FF2B5EF4-FFF2-40B4-BE49-F238E27FC236}">
                <a16:creationId xmlns:a16="http://schemas.microsoft.com/office/drawing/2014/main" id="{56CD8337-EE3E-B02B-E0F7-4EC7F10F218F}"/>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67;p19">
            <a:extLst>
              <a:ext uri="{FF2B5EF4-FFF2-40B4-BE49-F238E27FC236}">
                <a16:creationId xmlns:a16="http://schemas.microsoft.com/office/drawing/2014/main" id="{11B7A0DD-EA16-6358-3079-339D80F2EEB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68;p19">
            <a:extLst>
              <a:ext uri="{FF2B5EF4-FFF2-40B4-BE49-F238E27FC236}">
                <a16:creationId xmlns:a16="http://schemas.microsoft.com/office/drawing/2014/main" id="{A750710D-377D-5338-6F7D-B1513D66913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07BE8DEB-705E-4647-B517-3FA30C223BDF}" type="slidenum">
              <a:rPr/>
              <a:pPr lvl="0"/>
              <a:t>‹N°›</a:t>
            </a:fld>
            <a:endParaRPr lang="fr-FR"/>
          </a:p>
        </p:txBody>
      </p:sp>
      <p:sp>
        <p:nvSpPr>
          <p:cNvPr id="6" name="Google Shape;169;p19">
            <a:extLst>
              <a:ext uri="{FF2B5EF4-FFF2-40B4-BE49-F238E27FC236}">
                <a16:creationId xmlns:a16="http://schemas.microsoft.com/office/drawing/2014/main" id="{A206FA39-8A6D-14DC-104D-B351BE445F31}"/>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70;p19">
            <a:extLst>
              <a:ext uri="{FF2B5EF4-FFF2-40B4-BE49-F238E27FC236}">
                <a16:creationId xmlns:a16="http://schemas.microsoft.com/office/drawing/2014/main" id="{4125451D-7B77-EFA5-406F-BD2439F2A41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71;p19">
            <a:extLst>
              <a:ext uri="{FF2B5EF4-FFF2-40B4-BE49-F238E27FC236}">
                <a16:creationId xmlns:a16="http://schemas.microsoft.com/office/drawing/2014/main" id="{3B12D56A-7BF1-67F3-FDB8-12FBD7DCCEC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72;p19">
            <a:extLst>
              <a:ext uri="{FF2B5EF4-FFF2-40B4-BE49-F238E27FC236}">
                <a16:creationId xmlns:a16="http://schemas.microsoft.com/office/drawing/2014/main" id="{AF725CDA-54DA-2456-E6D9-C05DCA08C2A8}"/>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73;p19">
            <a:extLst>
              <a:ext uri="{FF2B5EF4-FFF2-40B4-BE49-F238E27FC236}">
                <a16:creationId xmlns:a16="http://schemas.microsoft.com/office/drawing/2014/main" id="{5A287A63-1D5B-6034-03CC-109764A1C94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7188284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E6FA39-0BD9-F704-7EB7-3909CC9F9967}"/>
              </a:ext>
            </a:extLst>
          </p:cNvPr>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EDEC3F6-AEBC-3A03-823E-9BE05C166AC8}"/>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222CD37-7F56-6686-D058-A4FB7FA0E6A6}"/>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5" name="Espace réservé du pied de page 4">
            <a:extLst>
              <a:ext uri="{FF2B5EF4-FFF2-40B4-BE49-F238E27FC236}">
                <a16:creationId xmlns:a16="http://schemas.microsoft.com/office/drawing/2014/main" id="{5D82B674-6453-649E-B987-01C98EB932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D2B8FE4-CF8A-E623-CD66-0D757888EADA}"/>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9196452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56F11-6BA1-661A-B97E-44B418CAA9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F6E683-F0B0-216D-F4F2-1279932CB787}"/>
              </a:ext>
            </a:extLst>
          </p:cNvPr>
          <p:cNvSpPr>
            <a:spLocks noGrp="1"/>
          </p:cNvSpPr>
          <p:nvPr>
            <p:ph sz="half" idx="1"/>
          </p:nvPr>
        </p:nvSpPr>
        <p:spPr>
          <a:xfrm>
            <a:off x="62865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3B1FE45-5A72-FCDF-D7EE-6D8D1FEE4FF2}"/>
              </a:ext>
            </a:extLst>
          </p:cNvPr>
          <p:cNvSpPr>
            <a:spLocks noGrp="1"/>
          </p:cNvSpPr>
          <p:nvPr>
            <p:ph sz="half" idx="2"/>
          </p:nvPr>
        </p:nvSpPr>
        <p:spPr>
          <a:xfrm>
            <a:off x="464820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ABD2AF5-9EC1-244E-C68B-3E8A1913DE83}"/>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6" name="Espace réservé du pied de page 5">
            <a:extLst>
              <a:ext uri="{FF2B5EF4-FFF2-40B4-BE49-F238E27FC236}">
                <a16:creationId xmlns:a16="http://schemas.microsoft.com/office/drawing/2014/main" id="{2D396993-A6F9-D13A-C4A9-19DE35BD0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A59B924-0EC7-560B-1247-8A5556D4B799}"/>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25999787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8172ED-0134-00FD-3B85-B2550A65DFD1}"/>
              </a:ext>
            </a:extLst>
          </p:cNvPr>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879F41E-D66C-92BD-E5E1-E3659EBF13A9}"/>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B7EE2D8-4B05-E386-DF89-BC99722E814A}"/>
              </a:ext>
            </a:extLst>
          </p:cNvPr>
          <p:cNvSpPr>
            <a:spLocks noGrp="1"/>
          </p:cNvSpPr>
          <p:nvPr>
            <p:ph sz="half" idx="2"/>
          </p:nvPr>
        </p:nvSpPr>
        <p:spPr>
          <a:xfrm>
            <a:off x="630238" y="1879600"/>
            <a:ext cx="3868737"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36BD647-6AF7-0798-B379-93826998600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BF3CF91-84F5-A99C-3C70-E11F36B651C4}"/>
              </a:ext>
            </a:extLst>
          </p:cNvPr>
          <p:cNvSpPr>
            <a:spLocks noGrp="1"/>
          </p:cNvSpPr>
          <p:nvPr>
            <p:ph sz="quarter" idx="4"/>
          </p:nvPr>
        </p:nvSpPr>
        <p:spPr>
          <a:xfrm>
            <a:off x="4629150" y="1879600"/>
            <a:ext cx="3887788"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0AE842A-2ACB-9D3B-D7A2-EC0750C6FFA2}"/>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8" name="Espace réservé du pied de page 7">
            <a:extLst>
              <a:ext uri="{FF2B5EF4-FFF2-40B4-BE49-F238E27FC236}">
                <a16:creationId xmlns:a16="http://schemas.microsoft.com/office/drawing/2014/main" id="{7AA4A4D0-9449-FD5B-681D-F4C314AE60A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C7A0CB2-48D5-E72F-388D-0FF261CD1B2B}"/>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30834435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0BFF39-CE18-6F4D-F1F5-2F78704B7D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AB51D6A-A13A-C99E-0D09-7AFC1D78D6B9}"/>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4" name="Espace réservé du pied de page 3">
            <a:extLst>
              <a:ext uri="{FF2B5EF4-FFF2-40B4-BE49-F238E27FC236}">
                <a16:creationId xmlns:a16="http://schemas.microsoft.com/office/drawing/2014/main" id="{4BF5F7D4-7695-DF82-773A-FFC0ABF71DA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89372F2-928E-7D5D-2271-3D8640DAC302}"/>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38830948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ABCB1AE-F039-AA0D-6D9A-8D1BBCAE1367}"/>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3" name="Espace réservé du pied de page 2">
            <a:extLst>
              <a:ext uri="{FF2B5EF4-FFF2-40B4-BE49-F238E27FC236}">
                <a16:creationId xmlns:a16="http://schemas.microsoft.com/office/drawing/2014/main" id="{846C4296-1F00-D169-10C1-7091D2DEA7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A709C7-5931-9ED3-F47F-C043C9496545}"/>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11147363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1C37CB-F4A0-688B-87AE-508AFB2997F1}"/>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FE94FB-DD69-4E83-2249-C551F5EF8167}"/>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E756CE6-915C-0CDB-C1EA-649916C5A12D}"/>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096428-A04D-4AE7-7A6D-AE8115248F94}"/>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6" name="Espace réservé du pied de page 5">
            <a:extLst>
              <a:ext uri="{FF2B5EF4-FFF2-40B4-BE49-F238E27FC236}">
                <a16:creationId xmlns:a16="http://schemas.microsoft.com/office/drawing/2014/main" id="{AF9C3459-AFBE-009C-DF2C-12B9E1E27A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C2782A4-F141-E3B4-431C-0790053F61A7}"/>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30513693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9AC5EF-7050-F0BD-6B3C-7BC492709F08}"/>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467D50C-E54C-4A56-4C3D-453AB13C12C8}"/>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4BB5C45-B688-08B1-6D13-29AD5A9B0DE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26319B9-429C-89AB-2A27-C32AE219D6D2}"/>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6" name="Espace réservé du pied de page 5">
            <a:extLst>
              <a:ext uri="{FF2B5EF4-FFF2-40B4-BE49-F238E27FC236}">
                <a16:creationId xmlns:a16="http://schemas.microsoft.com/office/drawing/2014/main" id="{780E66F0-B199-D96E-1F71-043E555263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8C96CA-6AB4-62E7-2ACB-F121C36F144D}"/>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8913419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7847D1-663C-ECA2-E55D-7AD7475CE35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740EA62-CB54-CE55-C158-9D1EE8A5C3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148D92-4C64-34D0-DD5B-9A2085FF2990}"/>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5" name="Espace réservé du pied de page 4">
            <a:extLst>
              <a:ext uri="{FF2B5EF4-FFF2-40B4-BE49-F238E27FC236}">
                <a16:creationId xmlns:a16="http://schemas.microsoft.com/office/drawing/2014/main" id="{AC3972CD-9983-8E52-E58A-A9EBB1526D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A96257-1F08-87BB-1ABA-079255D96662}"/>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32976451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7F954C5-9700-8B31-0F38-6FD7B7429924}"/>
              </a:ext>
            </a:extLst>
          </p:cNvPr>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19EE4D1-811F-76B0-2015-C5DCC0D2650E}"/>
              </a:ext>
            </a:extLst>
          </p:cNvPr>
          <p:cNvSpPr>
            <a:spLocks noGrp="1"/>
          </p:cNvSpPr>
          <p:nvPr>
            <p:ph type="body" orient="vert" idx="1"/>
          </p:nvPr>
        </p:nvSpPr>
        <p:spPr>
          <a:xfrm>
            <a:off x="628650" y="274638"/>
            <a:ext cx="5762625" cy="435768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187D06-8084-38C2-27E1-BB9CB3505F5D}"/>
              </a:ext>
            </a:extLst>
          </p:cNvPr>
          <p:cNvSpPr>
            <a:spLocks noGrp="1"/>
          </p:cNvSpPr>
          <p:nvPr>
            <p:ph type="dt" sz="half" idx="10"/>
          </p:nvPr>
        </p:nvSpPr>
        <p:spPr/>
        <p:txBody>
          <a:bodyPr/>
          <a:lstStyle/>
          <a:p>
            <a:fld id="{4AE34262-8F06-428E-A415-E5BF8AFABD82}" type="datetimeFigureOut">
              <a:rPr lang="fr-FR" smtClean="0"/>
              <a:pPr/>
              <a:t>20/09/2025</a:t>
            </a:fld>
            <a:endParaRPr lang="fr-FR"/>
          </a:p>
        </p:txBody>
      </p:sp>
      <p:sp>
        <p:nvSpPr>
          <p:cNvPr id="5" name="Espace réservé du pied de page 4">
            <a:extLst>
              <a:ext uri="{FF2B5EF4-FFF2-40B4-BE49-F238E27FC236}">
                <a16:creationId xmlns:a16="http://schemas.microsoft.com/office/drawing/2014/main" id="{177E656B-46EE-DDF1-8FC5-77BD22D8C3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0FFFD7-EF61-8A6A-9B39-E47EF5A9CF49}"/>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val="26072820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54393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175;p20">
            <a:extLst>
              <a:ext uri="{FF2B5EF4-FFF2-40B4-BE49-F238E27FC236}">
                <a16:creationId xmlns:a16="http://schemas.microsoft.com/office/drawing/2014/main" id="{AED63B28-B4AF-8610-25F5-23B7016AA74D}"/>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27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76;p20">
            <a:extLst>
              <a:ext uri="{FF2B5EF4-FFF2-40B4-BE49-F238E27FC236}">
                <a16:creationId xmlns:a16="http://schemas.microsoft.com/office/drawing/2014/main" id="{70114C78-A858-5D8C-E826-8A5043843097}"/>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77;p20">
            <a:extLst>
              <a:ext uri="{FF2B5EF4-FFF2-40B4-BE49-F238E27FC236}">
                <a16:creationId xmlns:a16="http://schemas.microsoft.com/office/drawing/2014/main" id="{2CFA9A98-2A6B-7FBC-9FB0-EB193CCD1D99}"/>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78;p20">
            <a:extLst>
              <a:ext uri="{FF2B5EF4-FFF2-40B4-BE49-F238E27FC236}">
                <a16:creationId xmlns:a16="http://schemas.microsoft.com/office/drawing/2014/main" id="{AF5279A2-A80C-5532-44C6-CC4D8AA4457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F6F310AA-5A3D-4C11-9811-C9290F9C2E68}" type="slidenum">
              <a:rPr/>
              <a:pPr lvl="0"/>
              <a:t>‹N°›</a:t>
            </a:fld>
            <a:endParaRPr lang="fr-FR"/>
          </a:p>
        </p:txBody>
      </p:sp>
      <p:sp>
        <p:nvSpPr>
          <p:cNvPr id="6" name="Google Shape;179;p20">
            <a:extLst>
              <a:ext uri="{FF2B5EF4-FFF2-40B4-BE49-F238E27FC236}">
                <a16:creationId xmlns:a16="http://schemas.microsoft.com/office/drawing/2014/main" id="{03050FA1-3125-AAE8-E94D-D4CA0B366AE9}"/>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80;p20">
            <a:extLst>
              <a:ext uri="{FF2B5EF4-FFF2-40B4-BE49-F238E27FC236}">
                <a16:creationId xmlns:a16="http://schemas.microsoft.com/office/drawing/2014/main" id="{B2E031B7-4449-1625-F8B8-CEE8AD0FED8B}"/>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3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81;p20">
            <a:extLst>
              <a:ext uri="{FF2B5EF4-FFF2-40B4-BE49-F238E27FC236}">
                <a16:creationId xmlns:a16="http://schemas.microsoft.com/office/drawing/2014/main" id="{98A5881A-F050-2263-0C60-30ABD7196E05}"/>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82;p20">
            <a:extLst>
              <a:ext uri="{FF2B5EF4-FFF2-40B4-BE49-F238E27FC236}">
                <a16:creationId xmlns:a16="http://schemas.microsoft.com/office/drawing/2014/main" id="{B550ADC4-8A95-6C52-F224-A40899FDAA23}"/>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83;p20">
            <a:extLst>
              <a:ext uri="{FF2B5EF4-FFF2-40B4-BE49-F238E27FC236}">
                <a16:creationId xmlns:a16="http://schemas.microsoft.com/office/drawing/2014/main" id="{0EB41DBB-4ABF-D711-04BE-87D89CF9637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511015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12382"/>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rPr/>
              <a:pPr lvl="0"/>
              <a:t>‹N°›</a:t>
            </a:fld>
            <a:endParaRPr lang="fr-FR"/>
          </a:p>
        </p:txBody>
      </p:sp>
    </p:spTree>
    <p:extLst>
      <p:ext uri="{BB962C8B-B14F-4D97-AF65-F5344CB8AC3E}">
        <p14:creationId xmlns:p14="http://schemas.microsoft.com/office/powerpoint/2010/main" val="1443300249"/>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20/09/2025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rPr/>
              <a:pPr lvl="0"/>
              <a:t>‹N°›</a:t>
            </a:fld>
            <a:endParaRPr lang="fr-FR"/>
          </a:p>
        </p:txBody>
      </p:sp>
    </p:spTree>
    <p:extLst>
      <p:ext uri="{BB962C8B-B14F-4D97-AF65-F5344CB8AC3E}">
        <p14:creationId xmlns:p14="http://schemas.microsoft.com/office/powerpoint/2010/main" val="38921153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20/09/2025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rPr/>
              <a:pPr lvl="0"/>
              <a:t>‹N°›</a:t>
            </a:fld>
            <a:endParaRPr lang="fr-FR"/>
          </a:p>
        </p:txBody>
      </p:sp>
    </p:spTree>
    <p:extLst>
      <p:ext uri="{BB962C8B-B14F-4D97-AF65-F5344CB8AC3E}">
        <p14:creationId xmlns:p14="http://schemas.microsoft.com/office/powerpoint/2010/main" val="30069916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20/09/2025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rPr/>
              <a:pPr lvl="0"/>
              <a:t>‹N°›</a:t>
            </a:fld>
            <a:endParaRPr lang="fr-FR"/>
          </a:p>
        </p:txBody>
      </p:sp>
    </p:spTree>
    <p:extLst>
      <p:ext uri="{BB962C8B-B14F-4D97-AF65-F5344CB8AC3E}">
        <p14:creationId xmlns:p14="http://schemas.microsoft.com/office/powerpoint/2010/main" val="15051683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20/09/2025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rPr/>
              <a:pPr lvl="0"/>
              <a:t>‹N°›</a:t>
            </a:fld>
            <a:endParaRPr lang="fr-FR"/>
          </a:p>
        </p:txBody>
      </p:sp>
    </p:spTree>
    <p:extLst>
      <p:ext uri="{BB962C8B-B14F-4D97-AF65-F5344CB8AC3E}">
        <p14:creationId xmlns:p14="http://schemas.microsoft.com/office/powerpoint/2010/main" val="12540275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20/09/2025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rPr/>
              <a:pPr lvl="0"/>
              <a:t>‹N°›</a:t>
            </a:fld>
            <a:endParaRPr lang="fr-FR"/>
          </a:p>
        </p:txBody>
      </p:sp>
    </p:spTree>
    <p:extLst>
      <p:ext uri="{BB962C8B-B14F-4D97-AF65-F5344CB8AC3E}">
        <p14:creationId xmlns:p14="http://schemas.microsoft.com/office/powerpoint/2010/main" val="19363105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20/09/2025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rPr/>
              <a:pPr lvl="0"/>
              <a:t>‹N°›</a:t>
            </a:fld>
            <a:endParaRPr lang="fr-FR"/>
          </a:p>
        </p:txBody>
      </p:sp>
    </p:spTree>
    <p:extLst>
      <p:ext uri="{BB962C8B-B14F-4D97-AF65-F5344CB8AC3E}">
        <p14:creationId xmlns:p14="http://schemas.microsoft.com/office/powerpoint/2010/main" val="24333133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20/09/2025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rPr/>
              <a:pPr lvl="0"/>
              <a:t>‹N°›</a:t>
            </a:fld>
            <a:endParaRPr lang="fr-FR"/>
          </a:p>
        </p:txBody>
      </p:sp>
    </p:spTree>
    <p:extLst>
      <p:ext uri="{BB962C8B-B14F-4D97-AF65-F5344CB8AC3E}">
        <p14:creationId xmlns:p14="http://schemas.microsoft.com/office/powerpoint/2010/main" val="23208513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20/09/2025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rPr/>
              <a:pPr lvl="0"/>
              <a:t>‹N°›</a:t>
            </a:fld>
            <a:endParaRPr lang="fr-FR"/>
          </a:p>
        </p:txBody>
      </p:sp>
    </p:spTree>
    <p:extLst>
      <p:ext uri="{BB962C8B-B14F-4D97-AF65-F5344CB8AC3E}">
        <p14:creationId xmlns:p14="http://schemas.microsoft.com/office/powerpoint/2010/main" val="1623053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5400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20/09/2025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rPr/>
              <a:pPr lvl="0"/>
              <a:t>‹N°›</a:t>
            </a:fld>
            <a:endParaRPr lang="fr-FR"/>
          </a:p>
        </p:txBody>
      </p:sp>
    </p:spTree>
    <p:extLst>
      <p:ext uri="{BB962C8B-B14F-4D97-AF65-F5344CB8AC3E}">
        <p14:creationId xmlns:p14="http://schemas.microsoft.com/office/powerpoint/2010/main" val="31552639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20/09/2025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rPr/>
              <a:pPr lvl="0"/>
              <a:t>‹N°›</a:t>
            </a:fld>
            <a:endParaRPr lang="fr-FR"/>
          </a:p>
        </p:txBody>
      </p:sp>
    </p:spTree>
    <p:extLst>
      <p:ext uri="{BB962C8B-B14F-4D97-AF65-F5344CB8AC3E}">
        <p14:creationId xmlns:p14="http://schemas.microsoft.com/office/powerpoint/2010/main" val="1947762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20/09/2025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rPr/>
              <a:pPr lvl="0"/>
              <a:t>‹N°›</a:t>
            </a:fld>
            <a:endParaRPr lang="fr-FR"/>
          </a:p>
        </p:txBody>
      </p:sp>
    </p:spTree>
    <p:extLst>
      <p:ext uri="{BB962C8B-B14F-4D97-AF65-F5344CB8AC3E}">
        <p14:creationId xmlns:p14="http://schemas.microsoft.com/office/powerpoint/2010/main" val="24790278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789884"/>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3733928343"/>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771227891"/>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2453087042"/>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23570434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rPr/>
              <a:pPr lvl="0"/>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22261773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Google Shape;491;p65">
            <a:extLst>
              <a:ext uri="{FF2B5EF4-FFF2-40B4-BE49-F238E27FC236}">
                <a16:creationId xmlns:a16="http://schemas.microsoft.com/office/drawing/2014/main" id="{8DCD2498-B407-BC60-820F-AA5B8554842C}"/>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0;p18">
            <a:extLst>
              <a:ext uri="{FF2B5EF4-FFF2-40B4-BE49-F238E27FC236}">
                <a16:creationId xmlns:a16="http://schemas.microsoft.com/office/drawing/2014/main" id="{174A4DD7-3850-3919-2423-FED805B5D52E}"/>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0B2EDB2-A151-DDE9-EE01-A77F5D3A6A7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1F3F524-CA06-7C0A-EA15-B050095EF297}"/>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9009996"/>
      </p:ext>
    </p:extLst>
  </p:cSld>
  <p:clrMapOvr>
    <a:masterClrMapping/>
  </p:clrMapOvr>
  <p:hf sldNum="0" hdr="0" ftr="0" dt="0"/>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4714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p:txBody>
          <a:bodyPr/>
          <a:lstStyle>
            <a:lvl1pPr>
              <a:defRPr/>
            </a:lvl1pPr>
          </a:lstStyle>
          <a:p>
            <a:pPr lvl="0"/>
            <a:fld id="{8B6157E9-D3C2-408A-8624-22B2CE8B1F99}" type="slidenum">
              <a:rPr/>
              <a:pPr lvl="0"/>
              <a:t>‹N°›</a:t>
            </a:fld>
            <a:endParaRPr lang="fr-FR"/>
          </a:p>
        </p:txBody>
      </p:sp>
    </p:spTree>
    <p:extLst>
      <p:ext uri="{BB962C8B-B14F-4D97-AF65-F5344CB8AC3E}">
        <p14:creationId xmlns:p14="http://schemas.microsoft.com/office/powerpoint/2010/main" val="719940447"/>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497;p67">
            <a:extLst>
              <a:ext uri="{FF2B5EF4-FFF2-40B4-BE49-F238E27FC236}">
                <a16:creationId xmlns:a16="http://schemas.microsoft.com/office/drawing/2014/main" id="{CF925BCC-3266-00E5-83DB-B6DAB2259E45}"/>
              </a:ext>
            </a:extLst>
          </p:cNvPr>
          <p:cNvSpPr txBox="1">
            <a:spLocks noGrp="1"/>
          </p:cNvSpPr>
          <p:nvPr>
            <p:ph type="title"/>
          </p:nvPr>
        </p:nvSpPr>
        <p:spPr>
          <a:xfrm>
            <a:off x="1966298" y="1631088"/>
            <a:ext cx="2305504" cy="451503"/>
          </a:xfrm>
        </p:spPr>
        <p:txBody>
          <a:bodyPr tIns="68570" bIns="68570">
            <a:noAutofit/>
          </a:bodyPr>
          <a:lstStyle>
            <a:lvl1pPr>
              <a:defRPr sz="2400"/>
            </a:lvl1pPr>
          </a:lstStyle>
          <a:p>
            <a:pPr lvl="0"/>
            <a:endParaRPr lang="fr-FR"/>
          </a:p>
        </p:txBody>
      </p:sp>
      <p:sp>
        <p:nvSpPr>
          <p:cNvPr id="3" name="Google Shape;498;p67">
            <a:extLst>
              <a:ext uri="{FF2B5EF4-FFF2-40B4-BE49-F238E27FC236}">
                <a16:creationId xmlns:a16="http://schemas.microsoft.com/office/drawing/2014/main" id="{EB6B4C87-1E25-2468-A4C4-967F7AEAC773}"/>
              </a:ext>
            </a:extLst>
          </p:cNvPr>
          <p:cNvSpPr txBox="1">
            <a:spLocks noGrp="1"/>
          </p:cNvSpPr>
          <p:nvPr>
            <p:ph type="subTitle" idx="4294967295"/>
          </p:nvPr>
        </p:nvSpPr>
        <p:spPr>
          <a:xfrm>
            <a:off x="1966307"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499;p67">
            <a:extLst>
              <a:ext uri="{FF2B5EF4-FFF2-40B4-BE49-F238E27FC236}">
                <a16:creationId xmlns:a16="http://schemas.microsoft.com/office/drawing/2014/main" id="{39210B93-8B65-645A-BBB7-65AE3DEFEB2B}"/>
              </a:ext>
            </a:extLst>
          </p:cNvPr>
          <p:cNvSpPr txBox="1">
            <a:spLocks noGrp="1"/>
          </p:cNvSpPr>
          <p:nvPr>
            <p:ph type="subTitle" idx="4294967295"/>
          </p:nvPr>
        </p:nvSpPr>
        <p:spPr>
          <a:xfrm>
            <a:off x="6015188"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500;p67">
            <a:extLst>
              <a:ext uri="{FF2B5EF4-FFF2-40B4-BE49-F238E27FC236}">
                <a16:creationId xmlns:a16="http://schemas.microsoft.com/office/drawing/2014/main" id="{03DAEC6C-D1A6-F2F1-6ED4-406497D0CC4B}"/>
              </a:ext>
            </a:extLst>
          </p:cNvPr>
          <p:cNvSpPr txBox="1">
            <a:spLocks noGrp="1"/>
          </p:cNvSpPr>
          <p:nvPr>
            <p:ph type="title" idx="4294967295"/>
          </p:nvPr>
        </p:nvSpPr>
        <p:spPr>
          <a:xfrm>
            <a:off x="1966325" y="3138028"/>
            <a:ext cx="2305504" cy="527700"/>
          </a:xfrm>
        </p:spPr>
        <p:txBody>
          <a:bodyPr tIns="68570" bIns="68570">
            <a:noAutofit/>
          </a:bodyPr>
          <a:lstStyle>
            <a:lvl1pPr>
              <a:defRPr sz="2400"/>
            </a:lvl1pPr>
          </a:lstStyle>
          <a:p>
            <a:pPr lvl="0"/>
            <a:endParaRPr lang="fr-FR"/>
          </a:p>
        </p:txBody>
      </p:sp>
      <p:sp>
        <p:nvSpPr>
          <p:cNvPr id="6" name="Google Shape;501;p67">
            <a:extLst>
              <a:ext uri="{FF2B5EF4-FFF2-40B4-BE49-F238E27FC236}">
                <a16:creationId xmlns:a16="http://schemas.microsoft.com/office/drawing/2014/main" id="{51E04F81-23B8-C78E-D713-B689EDBD2BAB}"/>
              </a:ext>
            </a:extLst>
          </p:cNvPr>
          <p:cNvSpPr txBox="1">
            <a:spLocks noGrp="1"/>
          </p:cNvSpPr>
          <p:nvPr>
            <p:ph type="subTitle" idx="4294967295"/>
          </p:nvPr>
        </p:nvSpPr>
        <p:spPr>
          <a:xfrm>
            <a:off x="1966307"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502;p67">
            <a:extLst>
              <a:ext uri="{FF2B5EF4-FFF2-40B4-BE49-F238E27FC236}">
                <a16:creationId xmlns:a16="http://schemas.microsoft.com/office/drawing/2014/main" id="{B8710246-E898-CC3D-672D-7E596EA2256D}"/>
              </a:ext>
            </a:extLst>
          </p:cNvPr>
          <p:cNvSpPr txBox="1">
            <a:spLocks noGrp="1"/>
          </p:cNvSpPr>
          <p:nvPr>
            <p:ph type="subTitle" idx="4294967295"/>
          </p:nvPr>
        </p:nvSpPr>
        <p:spPr>
          <a:xfrm>
            <a:off x="6015188"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503;p67">
            <a:extLst>
              <a:ext uri="{FF2B5EF4-FFF2-40B4-BE49-F238E27FC236}">
                <a16:creationId xmlns:a16="http://schemas.microsoft.com/office/drawing/2014/main" id="{43A26227-ABF2-ADEC-FC28-CC9C81DFE4DA}"/>
              </a:ext>
            </a:extLst>
          </p:cNvPr>
          <p:cNvSpPr txBox="1">
            <a:spLocks noGrp="1"/>
          </p:cNvSpPr>
          <p:nvPr>
            <p:ph type="title" idx="4294967295"/>
          </p:nvPr>
        </p:nvSpPr>
        <p:spPr>
          <a:xfrm>
            <a:off x="823316" y="1815449"/>
            <a:ext cx="1143000" cy="572697"/>
          </a:xfrm>
        </p:spPr>
        <p:txBody>
          <a:bodyPr tIns="68570" bIns="68570" anchorCtr="1">
            <a:noAutofit/>
          </a:bodyPr>
          <a:lstStyle>
            <a:lvl1pPr algn="ctr">
              <a:defRPr/>
            </a:lvl1pPr>
          </a:lstStyle>
          <a:p>
            <a:pPr lvl="0"/>
            <a:endParaRPr lang="fr-FR"/>
          </a:p>
        </p:txBody>
      </p:sp>
      <p:sp>
        <p:nvSpPr>
          <p:cNvPr id="9" name="Google Shape;504;p67">
            <a:extLst>
              <a:ext uri="{FF2B5EF4-FFF2-40B4-BE49-F238E27FC236}">
                <a16:creationId xmlns:a16="http://schemas.microsoft.com/office/drawing/2014/main" id="{55B0B7A6-C686-F466-E78B-8DD743EE34AE}"/>
              </a:ext>
            </a:extLst>
          </p:cNvPr>
          <p:cNvSpPr txBox="1">
            <a:spLocks noGrp="1"/>
          </p:cNvSpPr>
          <p:nvPr>
            <p:ph type="title" idx="4294967295"/>
          </p:nvPr>
        </p:nvSpPr>
        <p:spPr>
          <a:xfrm>
            <a:off x="823316" y="3349118"/>
            <a:ext cx="1143000" cy="572697"/>
          </a:xfrm>
        </p:spPr>
        <p:txBody>
          <a:bodyPr tIns="68570" bIns="68570" anchorCtr="1">
            <a:noAutofit/>
          </a:bodyPr>
          <a:lstStyle>
            <a:lvl1pPr algn="ctr">
              <a:defRPr/>
            </a:lvl1pPr>
          </a:lstStyle>
          <a:p>
            <a:pPr lvl="0"/>
            <a:endParaRPr lang="fr-FR"/>
          </a:p>
        </p:txBody>
      </p:sp>
      <p:sp>
        <p:nvSpPr>
          <p:cNvPr id="10" name="Google Shape;505;p67">
            <a:extLst>
              <a:ext uri="{FF2B5EF4-FFF2-40B4-BE49-F238E27FC236}">
                <a16:creationId xmlns:a16="http://schemas.microsoft.com/office/drawing/2014/main" id="{11D89E29-214D-5D9B-15FF-3B8B49A82131}"/>
              </a:ext>
            </a:extLst>
          </p:cNvPr>
          <p:cNvSpPr txBox="1">
            <a:spLocks noGrp="1"/>
          </p:cNvSpPr>
          <p:nvPr>
            <p:ph type="title" idx="4294967295"/>
          </p:nvPr>
        </p:nvSpPr>
        <p:spPr>
          <a:xfrm>
            <a:off x="4872197" y="1815449"/>
            <a:ext cx="1143000" cy="572697"/>
          </a:xfrm>
        </p:spPr>
        <p:txBody>
          <a:bodyPr tIns="68570" bIns="68570" anchorCtr="1">
            <a:noAutofit/>
          </a:bodyPr>
          <a:lstStyle>
            <a:lvl1pPr algn="ctr">
              <a:defRPr/>
            </a:lvl1pPr>
          </a:lstStyle>
          <a:p>
            <a:pPr lvl="0"/>
            <a:endParaRPr lang="fr-FR"/>
          </a:p>
        </p:txBody>
      </p:sp>
      <p:sp>
        <p:nvSpPr>
          <p:cNvPr id="11" name="Google Shape;506;p67">
            <a:extLst>
              <a:ext uri="{FF2B5EF4-FFF2-40B4-BE49-F238E27FC236}">
                <a16:creationId xmlns:a16="http://schemas.microsoft.com/office/drawing/2014/main" id="{D1000CDB-BC4D-095F-A49B-82F6F80116B2}"/>
              </a:ext>
            </a:extLst>
          </p:cNvPr>
          <p:cNvSpPr txBox="1">
            <a:spLocks noGrp="1"/>
          </p:cNvSpPr>
          <p:nvPr>
            <p:ph type="title" idx="4294967295"/>
          </p:nvPr>
        </p:nvSpPr>
        <p:spPr>
          <a:xfrm>
            <a:off x="4872197" y="3349118"/>
            <a:ext cx="1143000" cy="572697"/>
          </a:xfrm>
        </p:spPr>
        <p:txBody>
          <a:bodyPr tIns="68570" bIns="68570" anchorCtr="1">
            <a:noAutofit/>
          </a:bodyPr>
          <a:lstStyle>
            <a:lvl1pPr algn="ctr">
              <a:defRPr/>
            </a:lvl1pPr>
          </a:lstStyle>
          <a:p>
            <a:pPr lvl="0"/>
            <a:endParaRPr lang="fr-FR"/>
          </a:p>
        </p:txBody>
      </p:sp>
      <p:sp>
        <p:nvSpPr>
          <p:cNvPr id="12" name="Google Shape;507;p67">
            <a:extLst>
              <a:ext uri="{FF2B5EF4-FFF2-40B4-BE49-F238E27FC236}">
                <a16:creationId xmlns:a16="http://schemas.microsoft.com/office/drawing/2014/main" id="{8B14D2EC-4D0A-5FCE-B5AF-C9CDD90C8001}"/>
              </a:ext>
            </a:extLst>
          </p:cNvPr>
          <p:cNvSpPr txBox="1">
            <a:spLocks noGrp="1"/>
          </p:cNvSpPr>
          <p:nvPr>
            <p:ph type="title" idx="4294967295"/>
          </p:nvPr>
        </p:nvSpPr>
        <p:spPr>
          <a:xfrm>
            <a:off x="6015197" y="1631088"/>
            <a:ext cx="2305504" cy="451503"/>
          </a:xfrm>
        </p:spPr>
        <p:txBody>
          <a:bodyPr tIns="68570" bIns="68570">
            <a:noAutofit/>
          </a:bodyPr>
          <a:lstStyle>
            <a:lvl1pPr>
              <a:defRPr sz="2400"/>
            </a:lvl1pPr>
          </a:lstStyle>
          <a:p>
            <a:pPr lvl="0"/>
            <a:endParaRPr lang="fr-FR"/>
          </a:p>
        </p:txBody>
      </p:sp>
      <p:sp>
        <p:nvSpPr>
          <p:cNvPr id="13" name="Google Shape;508;p67">
            <a:extLst>
              <a:ext uri="{FF2B5EF4-FFF2-40B4-BE49-F238E27FC236}">
                <a16:creationId xmlns:a16="http://schemas.microsoft.com/office/drawing/2014/main" id="{7A73A6B7-8C69-7EFA-B4F4-DD7AA0B53C95}"/>
              </a:ext>
            </a:extLst>
          </p:cNvPr>
          <p:cNvSpPr txBox="1">
            <a:spLocks noGrp="1"/>
          </p:cNvSpPr>
          <p:nvPr>
            <p:ph type="title" idx="4294967295"/>
          </p:nvPr>
        </p:nvSpPr>
        <p:spPr>
          <a:xfrm>
            <a:off x="6015224" y="3138028"/>
            <a:ext cx="2305504" cy="527700"/>
          </a:xfrm>
        </p:spPr>
        <p:txBody>
          <a:bodyPr tIns="68570" bIns="68570">
            <a:noAutofit/>
          </a:bodyPr>
          <a:lstStyle>
            <a:lvl1pPr>
              <a:defRPr sz="2400"/>
            </a:lvl1pPr>
          </a:lstStyle>
          <a:p>
            <a:pPr lvl="0"/>
            <a:endParaRPr lang="fr-FR"/>
          </a:p>
        </p:txBody>
      </p:sp>
      <p:sp>
        <p:nvSpPr>
          <p:cNvPr id="14" name="Google Shape;509;p67">
            <a:extLst>
              <a:ext uri="{FF2B5EF4-FFF2-40B4-BE49-F238E27FC236}">
                <a16:creationId xmlns:a16="http://schemas.microsoft.com/office/drawing/2014/main" id="{AD618D25-4AA8-1547-6FDC-6E6A69DF1E61}"/>
              </a:ext>
            </a:extLst>
          </p:cNvPr>
          <p:cNvSpPr txBox="1">
            <a:spLocks noGrp="1"/>
          </p:cNvSpPr>
          <p:nvPr>
            <p:ph type="title" idx="4294967295"/>
          </p:nvPr>
        </p:nvSpPr>
        <p:spPr>
          <a:xfrm>
            <a:off x="719998" y="445029"/>
            <a:ext cx="7704002" cy="572697"/>
          </a:xfr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479677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511;p68">
            <a:extLst>
              <a:ext uri="{FF2B5EF4-FFF2-40B4-BE49-F238E27FC236}">
                <a16:creationId xmlns:a16="http://schemas.microsoft.com/office/drawing/2014/main" id="{C834E8AD-D0CC-0AAC-49FE-EC7EEDBDF39F}"/>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12;p68">
            <a:extLst>
              <a:ext uri="{FF2B5EF4-FFF2-40B4-BE49-F238E27FC236}">
                <a16:creationId xmlns:a16="http://schemas.microsoft.com/office/drawing/2014/main" id="{73E14CB7-952E-750B-847E-2871D447D3F6}"/>
              </a:ext>
            </a:extLst>
          </p:cNvPr>
          <p:cNvSpPr txBox="1">
            <a:spLocks noGrp="1"/>
          </p:cNvSpPr>
          <p:nvPr>
            <p:ph type="dt" sz="half" idx="7"/>
          </p:nvPr>
        </p:nvSpPr>
        <p:spPr/>
        <p:txBody>
          <a:bodyPr/>
          <a:lstStyle>
            <a:lvl1pPr>
              <a:defRPr/>
            </a:lvl1pPr>
          </a:lstStyle>
          <a:p>
            <a:pPr lvl="0"/>
            <a:endParaRPr lang="fr-FR"/>
          </a:p>
        </p:txBody>
      </p:sp>
      <p:sp>
        <p:nvSpPr>
          <p:cNvPr id="4" name="Google Shape;513;p68">
            <a:extLst>
              <a:ext uri="{FF2B5EF4-FFF2-40B4-BE49-F238E27FC236}">
                <a16:creationId xmlns:a16="http://schemas.microsoft.com/office/drawing/2014/main" id="{5A0CDD4B-0C85-BBD7-6558-0BBAB62583CA}"/>
              </a:ext>
            </a:extLst>
          </p:cNvPr>
          <p:cNvSpPr txBox="1">
            <a:spLocks noGrp="1"/>
          </p:cNvSpPr>
          <p:nvPr>
            <p:ph type="ftr" sz="quarter" idx="9"/>
          </p:nvPr>
        </p:nvSpPr>
        <p:spPr/>
        <p:txBody>
          <a:bodyPr/>
          <a:lstStyle>
            <a:lvl1pPr>
              <a:defRPr/>
            </a:lvl1pPr>
          </a:lstStyle>
          <a:p>
            <a:pPr lvl="0"/>
            <a:endParaRPr lang="fr-FR"/>
          </a:p>
        </p:txBody>
      </p:sp>
      <p:sp>
        <p:nvSpPr>
          <p:cNvPr id="5" name="Google Shape;514;p68">
            <a:extLst>
              <a:ext uri="{FF2B5EF4-FFF2-40B4-BE49-F238E27FC236}">
                <a16:creationId xmlns:a16="http://schemas.microsoft.com/office/drawing/2014/main" id="{8B330D25-7C45-39E3-A0FE-8DA888E22658}"/>
              </a:ext>
            </a:extLst>
          </p:cNvPr>
          <p:cNvSpPr txBox="1">
            <a:spLocks noGrp="1"/>
          </p:cNvSpPr>
          <p:nvPr>
            <p:ph type="sldNum" sz="quarter" idx="8"/>
          </p:nvPr>
        </p:nvSpPr>
        <p:spPr/>
        <p:txBody>
          <a:bodyPr/>
          <a:lstStyle>
            <a:lvl1pPr>
              <a:defRPr/>
            </a:lvl1pPr>
          </a:lstStyle>
          <a:p>
            <a:pPr lvl="0"/>
            <a:fld id="{B716F95A-7BFD-4DA4-88A8-F559202A1395}" type="slidenum">
              <a:rPr/>
              <a:pPr lvl="0"/>
              <a:t>‹N°›</a:t>
            </a:fld>
            <a:endParaRPr lang="fr-FR"/>
          </a:p>
        </p:txBody>
      </p:sp>
      <p:sp>
        <p:nvSpPr>
          <p:cNvPr id="6" name="Google Shape;515;p68">
            <a:extLst>
              <a:ext uri="{FF2B5EF4-FFF2-40B4-BE49-F238E27FC236}">
                <a16:creationId xmlns:a16="http://schemas.microsoft.com/office/drawing/2014/main" id="{9BD0DDA9-52FF-CC22-80B7-4A67850D739C}"/>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16;p68">
            <a:extLst>
              <a:ext uri="{FF2B5EF4-FFF2-40B4-BE49-F238E27FC236}">
                <a16:creationId xmlns:a16="http://schemas.microsoft.com/office/drawing/2014/main" id="{07CC2D29-98DC-A9A3-BC11-86FBB3F5FF0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17;p68">
            <a:extLst>
              <a:ext uri="{FF2B5EF4-FFF2-40B4-BE49-F238E27FC236}">
                <a16:creationId xmlns:a16="http://schemas.microsoft.com/office/drawing/2014/main" id="{9C96FC76-BFA9-CD69-BD65-5EAE59F31BCE}"/>
              </a:ext>
            </a:extLst>
          </p:cNvPr>
          <p:cNvSpPr txBox="1">
            <a:spLocks noGrp="1"/>
          </p:cNvSpPr>
          <p:nvPr>
            <p:ph type="title"/>
          </p:nvPr>
        </p:nvSpPr>
        <p:spPr>
          <a:xfrm>
            <a:off x="1441176" y="1733757"/>
            <a:ext cx="5829300" cy="1676104"/>
          </a:xfrm>
        </p:spPr>
        <p:txBody>
          <a:bodyPr anchorCtr="1"/>
          <a:lstStyle>
            <a:lvl1pPr algn="ctr">
              <a:defRPr sz="4100" b="1">
                <a:solidFill>
                  <a:srgbClr val="44546A"/>
                </a:solidFill>
              </a:defRPr>
            </a:lvl1pPr>
          </a:lstStyle>
          <a:p>
            <a:pPr lvl="0"/>
            <a:endParaRPr lang="fr-FR"/>
          </a:p>
        </p:txBody>
      </p:sp>
      <p:sp>
        <p:nvSpPr>
          <p:cNvPr id="9" name="Google Shape;518;p68">
            <a:extLst>
              <a:ext uri="{FF2B5EF4-FFF2-40B4-BE49-F238E27FC236}">
                <a16:creationId xmlns:a16="http://schemas.microsoft.com/office/drawing/2014/main" id="{9CDF0A8B-D2A8-8531-0A48-A7B5C904D9AD}"/>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19;p68">
            <a:extLst>
              <a:ext uri="{FF2B5EF4-FFF2-40B4-BE49-F238E27FC236}">
                <a16:creationId xmlns:a16="http://schemas.microsoft.com/office/drawing/2014/main" id="{42C4DF8D-7AF0-C809-E073-5244917F0EBC}"/>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41215626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oogle Shape;521;p69">
            <a:extLst>
              <a:ext uri="{FF2B5EF4-FFF2-40B4-BE49-F238E27FC236}">
                <a16:creationId xmlns:a16="http://schemas.microsoft.com/office/drawing/2014/main" id="{E1132AAE-A11F-97F5-0B42-1A763B9E894A}"/>
              </a:ext>
            </a:extLst>
          </p:cNvPr>
          <p:cNvGrpSpPr/>
          <p:nvPr/>
        </p:nvGrpSpPr>
        <p:grpSpPr>
          <a:xfrm>
            <a:off x="0" y="-28529"/>
            <a:ext cx="9144457" cy="5143499"/>
            <a:chOff x="0" y="-28529"/>
            <a:chExt cx="9144457" cy="5143499"/>
          </a:xfrm>
        </p:grpSpPr>
        <p:sp>
          <p:nvSpPr>
            <p:cNvPr id="3" name="Google Shape;522;p69">
              <a:extLst>
                <a:ext uri="{FF2B5EF4-FFF2-40B4-BE49-F238E27FC236}">
                  <a16:creationId xmlns:a16="http://schemas.microsoft.com/office/drawing/2014/main" id="{58F3B44E-6C77-60E3-6568-F71FA62478A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23;p69">
              <a:extLst>
                <a:ext uri="{FF2B5EF4-FFF2-40B4-BE49-F238E27FC236}">
                  <a16:creationId xmlns:a16="http://schemas.microsoft.com/office/drawing/2014/main" id="{BA48D259-A87E-4BE0-DBF4-1F539C8D1B3D}"/>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24;p69">
              <a:extLst>
                <a:ext uri="{FF2B5EF4-FFF2-40B4-BE49-F238E27FC236}">
                  <a16:creationId xmlns:a16="http://schemas.microsoft.com/office/drawing/2014/main" id="{25EA2D82-132D-1369-ABC2-421DC0A1F9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25;p69">
            <a:extLst>
              <a:ext uri="{FF2B5EF4-FFF2-40B4-BE49-F238E27FC236}">
                <a16:creationId xmlns:a16="http://schemas.microsoft.com/office/drawing/2014/main" id="{8A94A91F-5389-2670-B9E3-C4086C4175C5}"/>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26;p69">
            <a:extLst>
              <a:ext uri="{FF2B5EF4-FFF2-40B4-BE49-F238E27FC236}">
                <a16:creationId xmlns:a16="http://schemas.microsoft.com/office/drawing/2014/main" id="{04EAB439-772F-6F75-D477-A7FB3CE89597}"/>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27;p69">
            <a:extLst>
              <a:ext uri="{FF2B5EF4-FFF2-40B4-BE49-F238E27FC236}">
                <a16:creationId xmlns:a16="http://schemas.microsoft.com/office/drawing/2014/main" id="{46EE2467-6C1C-F29A-8AC6-9A4A918DE995}"/>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2656623586"/>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oogle Shape;529;p70">
            <a:extLst>
              <a:ext uri="{FF2B5EF4-FFF2-40B4-BE49-F238E27FC236}">
                <a16:creationId xmlns:a16="http://schemas.microsoft.com/office/drawing/2014/main" id="{71A5561C-CAE0-614C-9C4C-919C456EA048}"/>
              </a:ext>
            </a:extLst>
          </p:cNvPr>
          <p:cNvGrpSpPr/>
          <p:nvPr/>
        </p:nvGrpSpPr>
        <p:grpSpPr>
          <a:xfrm>
            <a:off x="0" y="-28529"/>
            <a:ext cx="9144457" cy="5143499"/>
            <a:chOff x="0" y="-28529"/>
            <a:chExt cx="9144457" cy="5143499"/>
          </a:xfrm>
        </p:grpSpPr>
        <p:sp>
          <p:nvSpPr>
            <p:cNvPr id="3" name="Google Shape;530;p70">
              <a:extLst>
                <a:ext uri="{FF2B5EF4-FFF2-40B4-BE49-F238E27FC236}">
                  <a16:creationId xmlns:a16="http://schemas.microsoft.com/office/drawing/2014/main" id="{42062195-81E7-DA15-6628-22085A1E753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31;p70">
              <a:extLst>
                <a:ext uri="{FF2B5EF4-FFF2-40B4-BE49-F238E27FC236}">
                  <a16:creationId xmlns:a16="http://schemas.microsoft.com/office/drawing/2014/main" id="{6264E128-71B8-9A74-5F5E-2B3942EE2222}"/>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32;p70">
              <a:extLst>
                <a:ext uri="{FF2B5EF4-FFF2-40B4-BE49-F238E27FC236}">
                  <a16:creationId xmlns:a16="http://schemas.microsoft.com/office/drawing/2014/main" id="{4EF17359-8005-BEA3-D4A2-6E33BCCC983A}"/>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33;p70">
            <a:extLst>
              <a:ext uri="{FF2B5EF4-FFF2-40B4-BE49-F238E27FC236}">
                <a16:creationId xmlns:a16="http://schemas.microsoft.com/office/drawing/2014/main" id="{25C829AC-1D3C-FF88-539B-956163707610}"/>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373961413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535;p71">
            <a:extLst>
              <a:ext uri="{FF2B5EF4-FFF2-40B4-BE49-F238E27FC236}">
                <a16:creationId xmlns:a16="http://schemas.microsoft.com/office/drawing/2014/main" id="{5C1A14D7-B24C-8BF8-721E-A5A4B052BE6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36;p71">
            <a:extLst>
              <a:ext uri="{FF2B5EF4-FFF2-40B4-BE49-F238E27FC236}">
                <a16:creationId xmlns:a16="http://schemas.microsoft.com/office/drawing/2014/main" id="{5A6424C0-6999-FA27-CCAC-D956C37B6729}"/>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37;p71">
            <a:extLst>
              <a:ext uri="{FF2B5EF4-FFF2-40B4-BE49-F238E27FC236}">
                <a16:creationId xmlns:a16="http://schemas.microsoft.com/office/drawing/2014/main" id="{B2D0D115-C1D4-8789-5244-E9F75F8B2E5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Tree>
    <p:extLst>
      <p:ext uri="{BB962C8B-B14F-4D97-AF65-F5344CB8AC3E}">
        <p14:creationId xmlns:p14="http://schemas.microsoft.com/office/powerpoint/2010/main" val="16102649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539;p72">
            <a:extLst>
              <a:ext uri="{FF2B5EF4-FFF2-40B4-BE49-F238E27FC236}">
                <a16:creationId xmlns:a16="http://schemas.microsoft.com/office/drawing/2014/main" id="{231F0D0B-92D7-ACE4-0D49-D20C19A323A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40;p72">
            <a:extLst>
              <a:ext uri="{FF2B5EF4-FFF2-40B4-BE49-F238E27FC236}">
                <a16:creationId xmlns:a16="http://schemas.microsoft.com/office/drawing/2014/main" id="{21A1E2D3-5467-6D01-BBDF-28405DD81B2C}"/>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41;p72">
            <a:extLst>
              <a:ext uri="{FF2B5EF4-FFF2-40B4-BE49-F238E27FC236}">
                <a16:creationId xmlns:a16="http://schemas.microsoft.com/office/drawing/2014/main" id="{10074BFA-4352-91BC-EE8E-980B63A2B0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542;p72">
            <a:extLst>
              <a:ext uri="{FF2B5EF4-FFF2-40B4-BE49-F238E27FC236}">
                <a16:creationId xmlns:a16="http://schemas.microsoft.com/office/drawing/2014/main" id="{F4588808-0ED8-2A9A-4969-F0BD07764D63}"/>
              </a:ext>
            </a:extLst>
          </p:cNvPr>
          <p:cNvSpPr txBox="1">
            <a:spLocks noGrp="1"/>
          </p:cNvSpPr>
          <p:nvPr>
            <p:ph type="body" idx="4294967295"/>
          </p:nvPr>
        </p:nvSpPr>
        <p:spPr>
          <a:xfrm>
            <a:off x="2786405" y="60771"/>
            <a:ext cx="3568199" cy="530699"/>
          </a:xfr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543;p72">
            <a:extLst>
              <a:ext uri="{FF2B5EF4-FFF2-40B4-BE49-F238E27FC236}">
                <a16:creationId xmlns:a16="http://schemas.microsoft.com/office/drawing/2014/main" id="{13DB6EE4-DD18-EAF0-E9D6-756579346EB4}"/>
              </a:ext>
            </a:extLst>
          </p:cNvPr>
          <p:cNvSpPr txBox="1">
            <a:spLocks noGrp="1"/>
          </p:cNvSpPr>
          <p:nvPr>
            <p:ph type="body" idx="4294967295"/>
          </p:nvPr>
        </p:nvSpPr>
        <p:spPr>
          <a:xfrm>
            <a:off x="503496" y="1259000"/>
            <a:ext cx="8134200" cy="2331601"/>
          </a:xfrm>
        </p:spPr>
        <p:txBody>
          <a:bodyPr>
            <a:spAutoFit/>
          </a:bodyPr>
          <a:lstStyle>
            <a:lvl1pPr>
              <a:defRPr/>
            </a:lvl1pPr>
          </a:lstStyle>
          <a:p>
            <a:pPr lvl="0"/>
            <a:endParaRPr lang="fr-FR"/>
          </a:p>
        </p:txBody>
      </p:sp>
    </p:spTree>
    <p:extLst>
      <p:ext uri="{BB962C8B-B14F-4D97-AF65-F5344CB8AC3E}">
        <p14:creationId xmlns:p14="http://schemas.microsoft.com/office/powerpoint/2010/main" val="7430427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545;p73">
            <a:extLst>
              <a:ext uri="{FF2B5EF4-FFF2-40B4-BE49-F238E27FC236}">
                <a16:creationId xmlns:a16="http://schemas.microsoft.com/office/drawing/2014/main" id="{A33F240B-0B5E-EBA8-8FEA-C6635EC71343}"/>
              </a:ext>
            </a:extLst>
          </p:cNvPr>
          <p:cNvSpPr txBox="1">
            <a:spLocks noGrp="1"/>
          </p:cNvSpPr>
          <p:nvPr>
            <p:ph type="title"/>
          </p:nvPr>
        </p:nvSpPr>
        <p:spPr/>
        <p:txBody>
          <a:bodyPr/>
          <a:lstStyle>
            <a:lvl1pPr>
              <a:defRPr/>
            </a:lvl1pPr>
          </a:lstStyle>
          <a:p>
            <a:pPr lvl="0"/>
            <a:endParaRPr lang="fr-FR"/>
          </a:p>
        </p:txBody>
      </p:sp>
      <p:sp>
        <p:nvSpPr>
          <p:cNvPr id="3" name="Google Shape;546;p73">
            <a:extLst>
              <a:ext uri="{FF2B5EF4-FFF2-40B4-BE49-F238E27FC236}">
                <a16:creationId xmlns:a16="http://schemas.microsoft.com/office/drawing/2014/main" id="{7C31CAC1-8159-C6EA-5731-BD2A01C7BB62}"/>
              </a:ext>
            </a:extLst>
          </p:cNvPr>
          <p:cNvSpPr txBox="1">
            <a:spLocks noGrp="1"/>
          </p:cNvSpPr>
          <p:nvPr>
            <p:ph type="dt" sz="half" idx="7"/>
          </p:nvPr>
        </p:nvSpPr>
        <p:spPr/>
        <p:txBody>
          <a:bodyPr/>
          <a:lstStyle>
            <a:lvl1pPr>
              <a:defRPr/>
            </a:lvl1pPr>
          </a:lstStyle>
          <a:p>
            <a:pPr lvl="0"/>
            <a:endParaRPr lang="fr-FR"/>
          </a:p>
        </p:txBody>
      </p:sp>
      <p:sp>
        <p:nvSpPr>
          <p:cNvPr id="4" name="Google Shape;547;p73">
            <a:extLst>
              <a:ext uri="{FF2B5EF4-FFF2-40B4-BE49-F238E27FC236}">
                <a16:creationId xmlns:a16="http://schemas.microsoft.com/office/drawing/2014/main" id="{1C2D5408-E128-E9EA-4A80-7F4A2DE293D9}"/>
              </a:ext>
            </a:extLst>
          </p:cNvPr>
          <p:cNvSpPr txBox="1">
            <a:spLocks noGrp="1"/>
          </p:cNvSpPr>
          <p:nvPr>
            <p:ph type="ftr" sz="quarter" idx="9"/>
          </p:nvPr>
        </p:nvSpPr>
        <p:spPr/>
        <p:txBody>
          <a:bodyPr/>
          <a:lstStyle>
            <a:lvl1pPr>
              <a:defRPr/>
            </a:lvl1pPr>
          </a:lstStyle>
          <a:p>
            <a:pPr lvl="0"/>
            <a:endParaRPr lang="fr-FR"/>
          </a:p>
        </p:txBody>
      </p:sp>
      <p:sp>
        <p:nvSpPr>
          <p:cNvPr id="5" name="Google Shape;548;p73">
            <a:extLst>
              <a:ext uri="{FF2B5EF4-FFF2-40B4-BE49-F238E27FC236}">
                <a16:creationId xmlns:a16="http://schemas.microsoft.com/office/drawing/2014/main" id="{A841DAE5-9603-3724-A484-4B8EA254067D}"/>
              </a:ext>
            </a:extLst>
          </p:cNvPr>
          <p:cNvSpPr txBox="1">
            <a:spLocks noGrp="1"/>
          </p:cNvSpPr>
          <p:nvPr>
            <p:ph type="sldNum" sz="quarter" idx="8"/>
          </p:nvPr>
        </p:nvSpPr>
        <p:spPr/>
        <p:txBody>
          <a:bodyPr/>
          <a:lstStyle>
            <a:lvl1pPr>
              <a:defRPr/>
            </a:lvl1pPr>
          </a:lstStyle>
          <a:p>
            <a:pPr lvl="0"/>
            <a:fld id="{7FFF4B6F-ED69-42FB-8D1C-ADAFE7ECA9F5}" type="slidenum">
              <a:rPr/>
              <a:pPr lvl="0"/>
              <a:t>‹N°›</a:t>
            </a:fld>
            <a:endParaRPr lang="fr-FR"/>
          </a:p>
        </p:txBody>
      </p:sp>
    </p:spTree>
    <p:extLst>
      <p:ext uri="{BB962C8B-B14F-4D97-AF65-F5344CB8AC3E}">
        <p14:creationId xmlns:p14="http://schemas.microsoft.com/office/powerpoint/2010/main" val="22556217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716;p97">
            <a:extLst>
              <a:ext uri="{FF2B5EF4-FFF2-40B4-BE49-F238E27FC236}">
                <a16:creationId xmlns:a16="http://schemas.microsoft.com/office/drawing/2014/main" id="{2DC799F5-6546-2541-9826-98B30925B6E0}"/>
              </a:ext>
            </a:extLst>
          </p:cNvPr>
          <p:cNvGrpSpPr/>
          <p:nvPr/>
        </p:nvGrpSpPr>
        <p:grpSpPr>
          <a:xfrm>
            <a:off x="0" y="0"/>
            <a:ext cx="9144457" cy="5143499"/>
            <a:chOff x="0" y="0"/>
            <a:chExt cx="9144457" cy="5143499"/>
          </a:xfrm>
        </p:grpSpPr>
        <p:sp>
          <p:nvSpPr>
            <p:cNvPr id="3" name="Google Shape;717;p97">
              <a:extLst>
                <a:ext uri="{FF2B5EF4-FFF2-40B4-BE49-F238E27FC236}">
                  <a16:creationId xmlns:a16="http://schemas.microsoft.com/office/drawing/2014/main" id="{A0F21180-3D71-A833-4E5F-3300F70F60F1}"/>
                </a:ext>
              </a:extLst>
            </p:cNvPr>
            <p:cNvSpPr/>
            <p:nvPr/>
          </p:nvSpPr>
          <p:spPr>
            <a:xfrm>
              <a:off x="0" y="0"/>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718;p97">
              <a:extLst>
                <a:ext uri="{FF2B5EF4-FFF2-40B4-BE49-F238E27FC236}">
                  <a16:creationId xmlns:a16="http://schemas.microsoft.com/office/drawing/2014/main" id="{CC121161-3C15-BFAA-112C-5814F65F9A08}"/>
                </a:ext>
              </a:extLst>
            </p:cNvPr>
            <p:cNvSpPr/>
            <p:nvPr/>
          </p:nvSpPr>
          <p:spPr>
            <a:xfrm>
              <a:off x="203207" y="391975"/>
              <a:ext cx="8738033" cy="4580101"/>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719;p97">
              <a:extLst>
                <a:ext uri="{FF2B5EF4-FFF2-40B4-BE49-F238E27FC236}">
                  <a16:creationId xmlns:a16="http://schemas.microsoft.com/office/drawing/2014/main" id="{80765D2C-8828-1826-C802-A123F66C6A57}"/>
                </a:ext>
              </a:extLst>
            </p:cNvPr>
            <p:cNvSpPr/>
            <p:nvPr/>
          </p:nvSpPr>
          <p:spPr>
            <a:xfrm>
              <a:off x="203207" y="155118"/>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720;p97">
            <a:extLst>
              <a:ext uri="{FF2B5EF4-FFF2-40B4-BE49-F238E27FC236}">
                <a16:creationId xmlns:a16="http://schemas.microsoft.com/office/drawing/2014/main" id="{3D50F8E4-39AF-8B6E-64CA-76E092D78031}"/>
              </a:ext>
            </a:extLst>
          </p:cNvPr>
          <p:cNvSpPr/>
          <p:nvPr/>
        </p:nvSpPr>
        <p:spPr>
          <a:xfrm rot="10800009" flipH="1">
            <a:off x="371484" y="224274"/>
            <a:ext cx="343439" cy="2383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2145032488"/>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script">
    <p:spTree>
      <p:nvGrpSpPr>
        <p:cNvPr id="1" name=""/>
        <p:cNvGrpSpPr/>
        <p:nvPr/>
      </p:nvGrpSpPr>
      <p:grpSpPr>
        <a:xfrm>
          <a:off x="0" y="0"/>
          <a:ext cx="0" cy="0"/>
          <a:chOff x="0" y="0"/>
          <a:chExt cx="0" cy="0"/>
        </a:xfrm>
      </p:grpSpPr>
      <p:grpSp>
        <p:nvGrpSpPr>
          <p:cNvPr id="2" name="Google Shape;552;p75">
            <a:extLst>
              <a:ext uri="{FF2B5EF4-FFF2-40B4-BE49-F238E27FC236}">
                <a16:creationId xmlns:a16="http://schemas.microsoft.com/office/drawing/2014/main" id="{F13B3EDB-5E66-EB24-14C9-B291F82D3F24}"/>
              </a:ext>
            </a:extLst>
          </p:cNvPr>
          <p:cNvGrpSpPr/>
          <p:nvPr/>
        </p:nvGrpSpPr>
        <p:grpSpPr>
          <a:xfrm>
            <a:off x="0" y="-28529"/>
            <a:ext cx="9144457" cy="5172303"/>
            <a:chOff x="0" y="-28529"/>
            <a:chExt cx="9144457" cy="5172303"/>
          </a:xfrm>
        </p:grpSpPr>
        <p:sp>
          <p:nvSpPr>
            <p:cNvPr id="3" name="Google Shape;553;p75">
              <a:extLst>
                <a:ext uri="{FF2B5EF4-FFF2-40B4-BE49-F238E27FC236}">
                  <a16:creationId xmlns:a16="http://schemas.microsoft.com/office/drawing/2014/main" id="{9662506F-A2C8-7777-1356-D9DABF20929E}"/>
                </a:ext>
              </a:extLst>
            </p:cNvPr>
            <p:cNvSpPr/>
            <p:nvPr/>
          </p:nvSpPr>
          <p:spPr>
            <a:xfrm>
              <a:off x="0" y="-28529"/>
              <a:ext cx="9144457" cy="5172303"/>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54;p75">
              <a:extLst>
                <a:ext uri="{FF2B5EF4-FFF2-40B4-BE49-F238E27FC236}">
                  <a16:creationId xmlns:a16="http://schemas.microsoft.com/office/drawing/2014/main" id="{9C2DA3CD-D541-254C-D744-1184D4EA63D1}"/>
                </a:ext>
              </a:extLst>
            </p:cNvPr>
            <p:cNvSpPr/>
            <p:nvPr/>
          </p:nvSpPr>
          <p:spPr>
            <a:xfrm>
              <a:off x="203207" y="554153"/>
              <a:ext cx="8738033" cy="4475576"/>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55;p75">
              <a:extLst>
                <a:ext uri="{FF2B5EF4-FFF2-40B4-BE49-F238E27FC236}">
                  <a16:creationId xmlns:a16="http://schemas.microsoft.com/office/drawing/2014/main" id="{E2FB6B64-03CF-EDF0-724C-06B42F2061E0}"/>
                </a:ext>
              </a:extLst>
            </p:cNvPr>
            <p:cNvSpPr/>
            <p:nvPr/>
          </p:nvSpPr>
          <p:spPr>
            <a:xfrm>
              <a:off x="203207" y="112919"/>
              <a:ext cx="8738033" cy="716487"/>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56;p75">
            <a:extLst>
              <a:ext uri="{FF2B5EF4-FFF2-40B4-BE49-F238E27FC236}">
                <a16:creationId xmlns:a16="http://schemas.microsoft.com/office/drawing/2014/main" id="{E976A4BF-48DA-5EB2-CE91-0F08723DB9F6}"/>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57;p75">
            <a:extLst>
              <a:ext uri="{FF2B5EF4-FFF2-40B4-BE49-F238E27FC236}">
                <a16:creationId xmlns:a16="http://schemas.microsoft.com/office/drawing/2014/main" id="{500E773E-2B5A-741E-D874-6EEDF53AFCE3}"/>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58;p75">
            <a:extLst>
              <a:ext uri="{FF2B5EF4-FFF2-40B4-BE49-F238E27FC236}">
                <a16:creationId xmlns:a16="http://schemas.microsoft.com/office/drawing/2014/main" id="{094F2C31-6A65-B685-A53D-EC0BC379E393}"/>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196109716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6" Type="http://schemas.openxmlformats.org/officeDocument/2006/relationships/theme" Target="../theme/theme2.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theme" Target="../theme/theme3.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4.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theme" Target="../theme/theme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theme" Target="../theme/theme6.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6" Type="http://schemas.openxmlformats.org/officeDocument/2006/relationships/theme" Target="../theme/theme7.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21" Type="http://schemas.openxmlformats.org/officeDocument/2006/relationships/theme" Target="../theme/theme8.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977" r:id="rId14"/>
    <p:sldLayoutId id="2147483979" r:id="rId15"/>
    <p:sldLayoutId id="2147483978" r:id="rId16"/>
    <p:sldLayoutId id="2147483981" r:id="rId17"/>
    <p:sldLayoutId id="2147483982" r:id="rId18"/>
    <p:sldLayoutId id="2147483983" r:id="rId19"/>
    <p:sldLayoutId id="2147483984" r:id="rId20"/>
    <p:sldLayoutId id="2147483985" r:id="rId21"/>
    <p:sldLayoutId id="2147483988" r:id="rId22"/>
    <p:sldLayoutId id="2147483989" r:id="rId23"/>
    <p:sldLayoutId id="2147483990" r:id="rId24"/>
    <p:sldLayoutId id="2147483991" r:id="rId25"/>
    <p:sldLayoutId id="2147483992" r:id="rId26"/>
    <p:sldLayoutId id="2147484074" r:id="rId27"/>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167413162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74068203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D3BDCFA-CA0F-BE85-C3EF-72E4CED3CB1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48D5721-73C6-4550-338C-3180E763B71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9965F76-7CCE-F4E2-3CA4-3F023F95AB8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AE34262-8F06-428E-A415-E5BF8AFABD82}" type="datetimeFigureOut">
              <a:rPr lang="fr-FR" smtClean="0"/>
              <a:pPr/>
              <a:t>20/09/2025</a:t>
            </a:fld>
            <a:endParaRPr lang="fr-FR"/>
          </a:p>
        </p:txBody>
      </p:sp>
      <p:sp>
        <p:nvSpPr>
          <p:cNvPr id="5" name="Espace réservé du pied de page 4">
            <a:extLst>
              <a:ext uri="{FF2B5EF4-FFF2-40B4-BE49-F238E27FC236}">
                <a16:creationId xmlns:a16="http://schemas.microsoft.com/office/drawing/2014/main" id="{C251EC41-97C5-5CFA-1D16-10CE70E2EB86}"/>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C88DCC7-E87F-672F-F6AC-FC0F73AEE977}"/>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16D2C4A-B043-4E64-8C1F-A7CBE928B3A4}" type="slidenum">
              <a:rPr lang="fr-FR" smtClean="0"/>
              <a:pPr/>
              <a:t>‹N°›</a:t>
            </a:fld>
            <a:endParaRPr lang="fr-FR"/>
          </a:p>
        </p:txBody>
      </p:sp>
    </p:spTree>
    <p:extLst>
      <p:ext uri="{BB962C8B-B14F-4D97-AF65-F5344CB8AC3E}">
        <p14:creationId xmlns:p14="http://schemas.microsoft.com/office/powerpoint/2010/main" val="266170791"/>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 id="2147483686"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Google Shape;485;p64">
            <a:extLst>
              <a:ext uri="{FF2B5EF4-FFF2-40B4-BE49-F238E27FC236}">
                <a16:creationId xmlns:a16="http://schemas.microsoft.com/office/drawing/2014/main" id="{817BBECC-5BDE-4555-206D-27E7AB1A9A12}"/>
              </a:ext>
            </a:extLst>
          </p:cNvPr>
          <p:cNvSpPr txBox="1">
            <a:spLocks noGrp="1"/>
          </p:cNvSpPr>
          <p:nvPr>
            <p:ph type="title"/>
          </p:nvPr>
        </p:nvSpPr>
        <p:spPr>
          <a:xfrm>
            <a:off x="628650" y="273844"/>
            <a:ext cx="7886700" cy="994199"/>
          </a:xfrm>
          <a:prstGeom prst="rect">
            <a:avLst/>
          </a:prstGeom>
          <a:noFill/>
          <a:ln>
            <a:noFill/>
          </a:ln>
        </p:spPr>
        <p:txBody>
          <a:bodyPr vert="horz" wrap="square" lIns="68570" tIns="34271" rIns="68570" bIns="34271" anchor="ctr" anchorCtr="0" compatLnSpc="1">
            <a:normAutofit/>
          </a:bodyPr>
          <a:lstStyle/>
          <a:p>
            <a:pPr lvl="0"/>
            <a:endParaRPr lang="fr-FR"/>
          </a:p>
        </p:txBody>
      </p:sp>
      <p:sp>
        <p:nvSpPr>
          <p:cNvPr id="3" name="Google Shape;486;p64">
            <a:extLst>
              <a:ext uri="{FF2B5EF4-FFF2-40B4-BE49-F238E27FC236}">
                <a16:creationId xmlns:a16="http://schemas.microsoft.com/office/drawing/2014/main" id="{F3BD3799-56A7-7913-C06F-5E70B10B6386}"/>
              </a:ext>
            </a:extLst>
          </p:cNvPr>
          <p:cNvSpPr txBox="1">
            <a:spLocks noGrp="1"/>
          </p:cNvSpPr>
          <p:nvPr>
            <p:ph type="body" idx="1"/>
          </p:nvPr>
        </p:nvSpPr>
        <p:spPr>
          <a:xfrm>
            <a:off x="628650" y="1369222"/>
            <a:ext cx="7886700" cy="3263402"/>
          </a:xfrm>
          <a:prstGeom prst="rect">
            <a:avLst/>
          </a:prstGeom>
          <a:noFill/>
          <a:ln>
            <a:noFill/>
          </a:ln>
        </p:spPr>
        <p:txBody>
          <a:bodyPr vert="horz" wrap="square" lIns="68570" tIns="34271" rIns="68570" bIns="3427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Google Shape;487;p64">
            <a:extLst>
              <a:ext uri="{FF2B5EF4-FFF2-40B4-BE49-F238E27FC236}">
                <a16:creationId xmlns:a16="http://schemas.microsoft.com/office/drawing/2014/main" id="{6BB2615F-38DF-A53E-1C49-D0D1787704D9}"/>
              </a:ext>
            </a:extLst>
          </p:cNvPr>
          <p:cNvSpPr txBox="1">
            <a:spLocks noGrp="1"/>
          </p:cNvSpPr>
          <p:nvPr>
            <p:ph type="dt" sz="half" idx="2"/>
          </p:nvPr>
        </p:nvSpPr>
        <p:spPr>
          <a:xfrm>
            <a:off x="628650"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5" name="Google Shape;488;p64">
            <a:extLst>
              <a:ext uri="{FF2B5EF4-FFF2-40B4-BE49-F238E27FC236}">
                <a16:creationId xmlns:a16="http://schemas.microsoft.com/office/drawing/2014/main" id="{DEAB4AF3-D74C-B117-D945-F03695118E91}"/>
              </a:ext>
            </a:extLst>
          </p:cNvPr>
          <p:cNvSpPr txBox="1">
            <a:spLocks noGrp="1"/>
          </p:cNvSpPr>
          <p:nvPr>
            <p:ph type="ftr" sz="quarter" idx="3"/>
          </p:nvPr>
        </p:nvSpPr>
        <p:spPr>
          <a:xfrm>
            <a:off x="3028949" y="4767260"/>
            <a:ext cx="3086099" cy="273899"/>
          </a:xfrm>
          <a:prstGeom prst="rect">
            <a:avLst/>
          </a:prstGeom>
          <a:noFill/>
          <a:ln>
            <a:noFill/>
          </a:ln>
        </p:spPr>
        <p:txBody>
          <a:bodyPr vert="horz" wrap="square" lIns="68570" tIns="34271" rIns="68570" bIns="34271"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6" name="Google Shape;489;p64">
            <a:extLst>
              <a:ext uri="{FF2B5EF4-FFF2-40B4-BE49-F238E27FC236}">
                <a16:creationId xmlns:a16="http://schemas.microsoft.com/office/drawing/2014/main" id="{560ADCBF-ACA6-D720-6F1B-BD1D8424ED34}"/>
              </a:ext>
            </a:extLst>
          </p:cNvPr>
          <p:cNvSpPr txBox="1">
            <a:spLocks noGrp="1"/>
          </p:cNvSpPr>
          <p:nvPr>
            <p:ph type="sldNum" sz="quarter" idx="4"/>
          </p:nvPr>
        </p:nvSpPr>
        <p:spPr>
          <a:xfrm>
            <a:off x="6457949"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fld id="{04050C45-B875-4813-A394-00E15DC26159}" type="slidenum">
              <a:rPr/>
              <a:pPr lvl="0"/>
              <a:t>‹N°›</a:t>
            </a:fld>
            <a:endParaRPr lang="fr-FR"/>
          </a:p>
        </p:txBody>
      </p:sp>
    </p:spTree>
    <p:extLst>
      <p:ext uri="{BB962C8B-B14F-4D97-AF65-F5344CB8AC3E}">
        <p14:creationId xmlns:p14="http://schemas.microsoft.com/office/powerpoint/2010/main" val="332488861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310278674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998135"/>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 id="2147484059" r:id="rId16"/>
    <p:sldLayoutId id="2147484060" r:id="rId17"/>
    <p:sldLayoutId id="2147484061" r:id="rId18"/>
    <p:sldLayoutId id="2147484062" r:id="rId19"/>
    <p:sldLayoutId id="2147484063"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69.xml"/><Relationship Id="rId5" Type="http://schemas.openxmlformats.org/officeDocument/2006/relationships/image" Target="../media/image19.png"/><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90.xml"/><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90.xml"/><Relationship Id="rId6" Type="http://schemas.openxmlformats.org/officeDocument/2006/relationships/image" Target="../media/image39.png"/><Relationship Id="rId5" Type="http://schemas.microsoft.com/office/2007/relationships/hdphoto" Target="../media/hdphoto2.wdp"/><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0.png"/><Relationship Id="rId1" Type="http://schemas.openxmlformats.org/officeDocument/2006/relationships/slideLayout" Target="../slideLayouts/slideLayout4.xml"/><Relationship Id="rId4" Type="http://schemas.openxmlformats.org/officeDocument/2006/relationships/image" Target="../media/image26.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png"/><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1.xml"/><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0.png"/><Relationship Id="rId1" Type="http://schemas.openxmlformats.org/officeDocument/2006/relationships/slideLayout" Target="../slideLayouts/slideLayout4.xml"/><Relationship Id="rId4" Type="http://schemas.openxmlformats.org/officeDocument/2006/relationships/image" Target="../media/image26.gi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3.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1.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9.emf"/><Relationship Id="rId5" Type="http://schemas.openxmlformats.org/officeDocument/2006/relationships/image" Target="../media/image48.emf"/><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50.emf"/></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8.emf"/><Relationship Id="rId4" Type="http://schemas.openxmlformats.org/officeDocument/2006/relationships/image" Target="../media/image49.emf"/></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27.xml"/><Relationship Id="rId5" Type="http://schemas.openxmlformats.org/officeDocument/2006/relationships/image" Target="../media/image47.png"/><Relationship Id="rId4" Type="http://schemas.microsoft.com/office/2007/relationships/hdphoto" Target="../media/hdphoto2.wdp"/></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53.emf"/><Relationship Id="rId2" Type="http://schemas.openxmlformats.org/officeDocument/2006/relationships/notesSlide" Target="../notesSlides/notesSlide5.xml"/><Relationship Id="rId1" Type="http://schemas.openxmlformats.org/officeDocument/2006/relationships/slideLayout" Target="../slideLayouts/slideLayout27.xml"/><Relationship Id="rId6" Type="http://schemas.openxmlformats.org/officeDocument/2006/relationships/image" Target="../media/image52.emf"/><Relationship Id="rId5" Type="http://schemas.openxmlformats.org/officeDocument/2006/relationships/image" Target="../media/image51.emf"/><Relationship Id="rId4" Type="http://schemas.openxmlformats.org/officeDocument/2006/relationships/image" Target="../media/image47.png"/></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71.xml"/><Relationship Id="rId4" Type="http://schemas.openxmlformats.org/officeDocument/2006/relationships/image" Target="../media/image26.gif"/></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1.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3.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3.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5.png"/><Relationship Id="rId1" Type="http://schemas.openxmlformats.org/officeDocument/2006/relationships/slideLayout" Target="../slideLayouts/slideLayout133.xml"/></Relationships>
</file>

<file path=ppt/slides/_rels/slide4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3.xml"/></Relationships>
</file>

<file path=ppt/slides/_rels/slide5.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1.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5" Type="http://schemas.openxmlformats.org/officeDocument/2006/relationships/image" Target="../media/image26.gif"/><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2932133" y="137909"/>
            <a:ext cx="3279733" cy="497323"/>
          </a:xfrm>
          <a:prstGeom prst="rect">
            <a:avLst/>
          </a:prstGeom>
          <a:noFill/>
          <a:ln cap="flat">
            <a:noFill/>
          </a:ln>
        </p:spPr>
      </p:pic>
      <p:sp>
        <p:nvSpPr>
          <p:cNvPr id="5" name="Google Shape;224;p26">
            <a:extLst>
              <a:ext uri="{FF2B5EF4-FFF2-40B4-BE49-F238E27FC236}">
                <a16:creationId xmlns:a16="http://schemas.microsoft.com/office/drawing/2014/main" id="{523F5EC1-AEA6-A379-1E26-6B69A01A48C4}"/>
              </a:ext>
            </a:extLst>
          </p:cNvPr>
          <p:cNvSpPr/>
          <p:nvPr/>
        </p:nvSpPr>
        <p:spPr>
          <a:xfrm>
            <a:off x="228234" y="3647022"/>
            <a:ext cx="8309976" cy="658316"/>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FFFFFF"/>
                </a:solidFill>
                <a:uFillTx/>
                <a:latin typeface="Calibri"/>
                <a:ea typeface="Calibri"/>
                <a:cs typeface="Calibri"/>
              </a:rPr>
              <a:t>Séance </a:t>
            </a:r>
            <a:r>
              <a:rPr lang="fr-FR" sz="2000" b="1" i="0" u="none" strike="noStrike" kern="0" cap="none" spc="0" baseline="0" dirty="0" smtClean="0">
                <a:solidFill>
                  <a:srgbClr val="FFFFFF"/>
                </a:solidFill>
                <a:uFillTx/>
                <a:latin typeface="Calibri"/>
                <a:ea typeface="Calibri"/>
                <a:cs typeface="Calibri"/>
              </a:rPr>
              <a:t>2 </a:t>
            </a:r>
            <a:endParaRPr lang="fr-FR" sz="2000" b="1" i="0" u="none" strike="noStrike" kern="0" cap="none" spc="0" baseline="0" dirty="0">
              <a:solidFill>
                <a:srgbClr val="FFFFFF"/>
              </a:solidFill>
              <a:uFillTx/>
              <a:latin typeface="Calibri"/>
              <a:ea typeface="Calibri"/>
              <a:cs typeface="Calibri"/>
            </a:endParaRPr>
          </a:p>
        </p:txBody>
      </p:sp>
      <p:sp>
        <p:nvSpPr>
          <p:cNvPr id="8" name="Google Shape;741;p98">
            <a:extLst>
              <a:ext uri="{FF2B5EF4-FFF2-40B4-BE49-F238E27FC236}">
                <a16:creationId xmlns:a16="http://schemas.microsoft.com/office/drawing/2014/main" id="{CB0E6087-161E-F7D7-1975-A2A09F956478}"/>
              </a:ext>
            </a:extLst>
          </p:cNvPr>
          <p:cNvSpPr txBox="1"/>
          <p:nvPr/>
        </p:nvSpPr>
        <p:spPr>
          <a:xfrm>
            <a:off x="1564426" y="3734242"/>
            <a:ext cx="6208858" cy="492443"/>
          </a:xfrm>
          <a:prstGeom prst="rect">
            <a:avLst/>
          </a:prstGeom>
          <a:noFill/>
          <a:ln cap="flat">
            <a:noFill/>
          </a:ln>
        </p:spPr>
        <p:txBody>
          <a:bodyPr vert="horz" wrap="square" lIns="0" tIns="0" rIns="0" bIns="0" anchor="t" anchorCtr="0" compatLnSpc="1">
            <a:spAutoFit/>
          </a:bodyPr>
          <a:lstStyle/>
          <a:p>
            <a:pPr marL="285750" indent="-285750">
              <a:buFont typeface="Wingdings" panose="05000000000000000000" pitchFamily="2" charset="2"/>
              <a:buChar char="Ø"/>
              <a:defRPr sz="1800" b="0" i="0" u="none" strike="noStrike" kern="0" cap="none" spc="0" baseline="0">
                <a:solidFill>
                  <a:srgbClr val="000000"/>
                </a:solidFill>
                <a:uFillTx/>
              </a:defRPr>
            </a:pPr>
            <a:r>
              <a:rPr lang="fr-FR" sz="1600" b="1" kern="0" dirty="0">
                <a:solidFill>
                  <a:schemeClr val="bg1"/>
                </a:solidFill>
              </a:rPr>
              <a:t>Lire en respectant les </a:t>
            </a:r>
            <a:r>
              <a:rPr lang="fr-FR" sz="1600" b="1" kern="0" dirty="0" smtClean="0">
                <a:solidFill>
                  <a:schemeClr val="bg1"/>
                </a:solidFill>
              </a:rPr>
              <a:t>pauses.</a:t>
            </a:r>
            <a:endParaRPr lang="fr-FR" sz="1600" b="1" kern="0" dirty="0">
              <a:solidFill>
                <a:schemeClr val="bg1"/>
              </a:solidFill>
            </a:endParaRPr>
          </a:p>
          <a:p>
            <a:pPr marL="285750" indent="-285750">
              <a:buFont typeface="Wingdings" panose="05000000000000000000" pitchFamily="2" charset="2"/>
              <a:buChar char="Ø"/>
              <a:defRPr sz="1800" b="0" i="0" u="none" strike="noStrike" kern="0" cap="none" spc="0" baseline="0">
                <a:solidFill>
                  <a:srgbClr val="000000"/>
                </a:solidFill>
                <a:uFillTx/>
              </a:defRPr>
            </a:pPr>
            <a:r>
              <a:rPr lang="fr-FR" sz="1600" b="1" kern="0" dirty="0">
                <a:solidFill>
                  <a:schemeClr val="bg1"/>
                </a:solidFill>
              </a:rPr>
              <a:t>Identifier un exemple utilisé pour illustrer une </a:t>
            </a:r>
            <a:r>
              <a:rPr lang="fr-FR" sz="1600" b="1" kern="0" dirty="0" smtClean="0">
                <a:solidFill>
                  <a:schemeClr val="bg1"/>
                </a:solidFill>
              </a:rPr>
              <a:t>explication.</a:t>
            </a:r>
            <a:endParaRPr lang="fr-FR" sz="1600" b="1" kern="0" dirty="0">
              <a:solidFill>
                <a:schemeClr val="bg1"/>
              </a:solidFill>
            </a:endParaRP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1385033" y="3736011"/>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1748442" y="1833463"/>
            <a:ext cx="49203" cy="3380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327310" y="1065126"/>
            <a:ext cx="5810993" cy="83099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5400" b="1" kern="0" dirty="0">
                <a:solidFill>
                  <a:srgbClr val="3FB2CB"/>
                </a:solidFill>
                <a:latin typeface="Calibri"/>
                <a:ea typeface="Calibri"/>
                <a:cs typeface="Calibri"/>
              </a:rPr>
              <a:t>Français </a:t>
            </a:r>
            <a:endParaRPr lang="fr-FR" sz="1400" b="0" i="0" u="none" strike="noStrike" kern="0" cap="none" spc="0" baseline="0" dirty="0">
              <a:solidFill>
                <a:srgbClr val="3FB2CB"/>
              </a:solidFill>
              <a:uFillTx/>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6226816" y="801673"/>
            <a:ext cx="1278303" cy="21539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rgbClr val="FFFFFF"/>
                </a:solidFill>
                <a:uFillTx/>
                <a:latin typeface="Calibri"/>
                <a:ea typeface="Calibri"/>
                <a:cs typeface="Calibri"/>
              </a:rPr>
              <a:t>Niveau</a:t>
            </a:r>
            <a:r>
              <a:rPr lang="fr-FR" sz="1200" b="1" i="0" u="none" strike="noStrike" kern="0" cap="none" spc="0" baseline="0">
                <a:solidFill>
                  <a:srgbClr val="FFFFFF"/>
                </a:solidFill>
                <a:uFillTx/>
                <a:latin typeface="Dosis"/>
                <a:ea typeface="Dosis"/>
                <a:cs typeface="Dosis"/>
              </a:rPr>
              <a:t>    </a:t>
            </a:r>
            <a:r>
              <a:rPr lang="fr-FR" sz="1000" b="1" i="0" u="none" strike="noStrike" kern="0" cap="none" spc="0" baseline="0">
                <a:solidFill>
                  <a:srgbClr val="FFFFFF"/>
                </a:solidFill>
                <a:uFillTx/>
                <a:latin typeface="Dosis"/>
                <a:ea typeface="Dosis"/>
                <a:cs typeface="Dosis"/>
              </a:rPr>
              <a:t>            </a:t>
            </a:r>
            <a:r>
              <a:rPr lang="fr-FR" sz="1200" b="1" i="0" u="none" strike="noStrike" kern="0" cap="none" spc="0" baseline="0">
                <a:solidFill>
                  <a:srgbClr val="FFFFFF"/>
                </a:solidFill>
                <a:uFillTx/>
                <a:latin typeface="Dosis"/>
                <a:ea typeface="Dosis"/>
                <a:cs typeface="Dosis"/>
              </a:rPr>
              <a:t>             </a:t>
            </a:r>
            <a:endParaRPr lang="fr-FR" sz="1100" b="0" i="0" u="none" strike="noStrike" kern="0" cap="none" spc="0" baseline="0">
              <a:solidFill>
                <a:srgbClr val="000000"/>
              </a:solidFill>
              <a:uFillTx/>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6157001" y="711358"/>
            <a:ext cx="1519859" cy="1217796"/>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6277778" y="851554"/>
            <a:ext cx="1278303" cy="443198"/>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Niveau</a:t>
            </a:r>
            <a:r>
              <a:rPr lang="fr-FR" sz="1600"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         </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6355327" y="1320256"/>
            <a:ext cx="1123203" cy="346200"/>
          </a:xfrm>
          <a:prstGeom prst="rect">
            <a:avLst/>
          </a:prstGeom>
          <a:noFill/>
          <a:ln cap="flat">
            <a:noFill/>
          </a:ln>
        </p:spPr>
        <p:txBody>
          <a:bodyPr vert="horz" wrap="square" lIns="68570" tIns="34271" rIns="68570" bIns="3427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rPr>
              <a:t>1AC</a:t>
            </a:r>
          </a:p>
        </p:txBody>
      </p:sp>
      <p:sp>
        <p:nvSpPr>
          <p:cNvPr id="23" name="Google Shape;223;p26">
            <a:extLst>
              <a:ext uri="{FF2B5EF4-FFF2-40B4-BE49-F238E27FC236}">
                <a16:creationId xmlns:a16="http://schemas.microsoft.com/office/drawing/2014/main" id="{D258681E-15E4-E90D-7486-E7468319E5A3}"/>
              </a:ext>
            </a:extLst>
          </p:cNvPr>
          <p:cNvSpPr/>
          <p:nvPr/>
        </p:nvSpPr>
        <p:spPr>
          <a:xfrm>
            <a:off x="1681035" y="2127720"/>
            <a:ext cx="3169712" cy="382217"/>
          </a:xfrm>
          <a:prstGeom prst="rect">
            <a:avLst/>
          </a:prstGeom>
          <a:noFill/>
          <a:ln w="38103" cap="flat">
            <a:solidFill>
              <a:srgbClr val="FFFFFF"/>
            </a:solidFill>
            <a:prstDash val="solid"/>
          </a:ln>
        </p:spPr>
        <p:txBody>
          <a:bodyPr vert="horz" wrap="square" lIns="68570" tIns="34271" rIns="68570" bIns="34271" anchor="ctr" anchorCtr="0" compatLnSpc="1">
            <a:noAutofit/>
          </a:bodyPr>
          <a:lstStyle/>
          <a:p>
            <a:pPr lvl="0">
              <a:defRPr sz="1800" b="0" i="0" u="none" strike="noStrike" kern="0" cap="none" spc="0" baseline="0">
                <a:solidFill>
                  <a:srgbClr val="000000"/>
                </a:solidFill>
                <a:uFillTx/>
              </a:defRPr>
            </a:pPr>
            <a:r>
              <a:rPr lang="fr-FR" sz="24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2400" b="1" i="0" strike="noStrike" kern="0" cap="none" spc="0" baseline="0" dirty="0">
              <a:solidFill>
                <a:srgbClr val="0070C0"/>
              </a:solidFill>
              <a:uFillTx/>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5112359" y="1681290"/>
            <a:ext cx="3536149" cy="1792076"/>
          </a:xfrm>
          <a:prstGeom prst="rect">
            <a:avLst/>
          </a:prstGeom>
        </p:spPr>
      </p:pic>
      <p:sp>
        <p:nvSpPr>
          <p:cNvPr id="18" name="Google Shape;223;p26">
            <a:extLst>
              <a:ext uri="{FF2B5EF4-FFF2-40B4-BE49-F238E27FC236}">
                <a16:creationId xmlns:a16="http://schemas.microsoft.com/office/drawing/2014/main" id="{E0FF8D5D-C824-FEA6-FAD4-EC41BEFD6341}"/>
              </a:ext>
            </a:extLst>
          </p:cNvPr>
          <p:cNvSpPr/>
          <p:nvPr/>
        </p:nvSpPr>
        <p:spPr>
          <a:xfrm>
            <a:off x="228233" y="2965728"/>
            <a:ext cx="4884125" cy="522597"/>
          </a:xfrm>
          <a:prstGeom prst="rect">
            <a:avLst/>
          </a:prstGeom>
          <a:solidFill>
            <a:srgbClr val="336FB6"/>
          </a:solidFill>
          <a:ln w="38103" cap="flat">
            <a:solidFill>
              <a:srgbClr val="FFFFFF"/>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kern="0" dirty="0" smtClean="0">
                <a:solidFill>
                  <a:srgbClr val="FFFFFF"/>
                </a:solidFill>
                <a:latin typeface="Calibri"/>
                <a:ea typeface="Calibri"/>
                <a:cs typeface="Calibri"/>
              </a:rPr>
              <a:t>Palier                                                 Semaine    2</a:t>
            </a:r>
            <a:endParaRPr lang="fr-FR" sz="2000" b="1" i="0" u="none" strike="noStrike" kern="0" cap="none" spc="0" baseline="0" dirty="0">
              <a:solidFill>
                <a:srgbClr val="FFFFFF"/>
              </a:solidFill>
              <a:uFillTx/>
              <a:latin typeface="Calibri"/>
              <a:ea typeface="Calibri"/>
              <a:cs typeface="Calibri"/>
            </a:endParaRPr>
          </a:p>
        </p:txBody>
      </p:sp>
      <p:sp>
        <p:nvSpPr>
          <p:cNvPr id="19" name="Google Shape;735;p98">
            <a:extLst>
              <a:ext uri="{FF2B5EF4-FFF2-40B4-BE49-F238E27FC236}">
                <a16:creationId xmlns:a16="http://schemas.microsoft.com/office/drawing/2014/main" id="{F8C53EBC-F327-F687-DA37-526990EB91DF}"/>
              </a:ext>
            </a:extLst>
          </p:cNvPr>
          <p:cNvSpPr/>
          <p:nvPr/>
        </p:nvSpPr>
        <p:spPr>
          <a:xfrm>
            <a:off x="1385023" y="3052999"/>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20" name="Google Shape;741;p98">
            <a:extLst>
              <a:ext uri="{FF2B5EF4-FFF2-40B4-BE49-F238E27FC236}">
                <a16:creationId xmlns:a16="http://schemas.microsoft.com/office/drawing/2014/main" id="{CB0E6087-161E-F7D7-1975-A2A09F956478}"/>
              </a:ext>
            </a:extLst>
          </p:cNvPr>
          <p:cNvSpPr txBox="1"/>
          <p:nvPr/>
        </p:nvSpPr>
        <p:spPr>
          <a:xfrm>
            <a:off x="1564426" y="3088863"/>
            <a:ext cx="233219" cy="30777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kern="0" dirty="0">
                <a:solidFill>
                  <a:srgbClr val="FFFFFF"/>
                </a:solidFill>
                <a:latin typeface="Calibri"/>
                <a:ea typeface="Calibri"/>
                <a:cs typeface="Calibri"/>
              </a:rPr>
              <a:t>4</a:t>
            </a:r>
            <a:endParaRPr lang="fr-FR" sz="2000" b="0" i="0" u="none" strike="noStrike" kern="0" cap="none" spc="0" baseline="0" dirty="0">
              <a:solidFill>
                <a:srgbClr val="000000"/>
              </a:solidFill>
              <a:uFillTx/>
              <a:latin typeface="Calibri"/>
              <a:ea typeface="Calibri"/>
              <a:cs typeface="Calibri"/>
            </a:endParaRPr>
          </a:p>
        </p:txBody>
      </p:sp>
      <p:sp>
        <p:nvSpPr>
          <p:cNvPr id="21" name="Google Shape;735;p98">
            <a:extLst>
              <a:ext uri="{FF2B5EF4-FFF2-40B4-BE49-F238E27FC236}">
                <a16:creationId xmlns:a16="http://schemas.microsoft.com/office/drawing/2014/main" id="{F8C53EBC-F327-F687-DA37-526990EB91DF}"/>
              </a:ext>
            </a:extLst>
          </p:cNvPr>
          <p:cNvSpPr/>
          <p:nvPr/>
        </p:nvSpPr>
        <p:spPr>
          <a:xfrm>
            <a:off x="4702036" y="3052999"/>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Tree>
    <p:extLst>
      <p:ext uri="{BB962C8B-B14F-4D97-AF65-F5344CB8AC3E}">
        <p14:creationId xmlns:p14="http://schemas.microsoft.com/office/powerpoint/2010/main" val="3567832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l’enseignant</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301971" y="3827620"/>
            <a:ext cx="898071" cy="8858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281548" y="1438528"/>
            <a:ext cx="948012" cy="7756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310721" y="2214135"/>
            <a:ext cx="840921" cy="80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372072" y="2981578"/>
            <a:ext cx="783772" cy="808264"/>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126669" y="8992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Pages réservées à </a:t>
            </a:r>
            <a:r>
              <a:rPr lang="fr-FR" sz="1500" b="1" i="0" u="none" strike="noStrike" kern="0" cap="none" spc="0" baseline="0" dirty="0" smtClean="0">
                <a:solidFill>
                  <a:srgbClr val="44546A"/>
                </a:solidFill>
                <a:uFillTx/>
                <a:latin typeface="Calibri"/>
                <a:ea typeface="Calibri"/>
                <a:cs typeface="Calibri"/>
              </a:rPr>
              <a:t>l’enseignant.</a:t>
            </a:r>
            <a:endParaRPr lang="fr-FR" sz="1100" b="0" i="0" u="none" strike="noStrike" kern="0" cap="none" spc="0" baseline="0" dirty="0">
              <a:solidFill>
                <a:srgbClr val="000000"/>
              </a:solidFill>
              <a:uFillTx/>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126669" y="1643836"/>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Consignes et explications données aux élèves (à dire à haute voix</a:t>
            </a:r>
            <a:r>
              <a:rPr lang="fr-FR" sz="1500" b="1" i="0" u="none" strike="noStrike" kern="0" cap="none" spc="0" baseline="0" dirty="0" smtClean="0">
                <a:solidFill>
                  <a:srgbClr val="44546A"/>
                </a:solidFill>
                <a:uFillTx/>
                <a:latin typeface="Calibri"/>
                <a:ea typeface="Calibri"/>
                <a:cs typeface="Calibri"/>
              </a:rPr>
              <a:t>).</a:t>
            </a:r>
            <a:endParaRPr lang="fr-FR" sz="1100" b="0" i="0" u="none" strike="noStrike" kern="0" cap="none" spc="0" baseline="0" dirty="0">
              <a:solidFill>
                <a:srgbClr val="000000"/>
              </a:solidFill>
              <a:uFillTx/>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126669" y="2419443"/>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 dans le livret de </a:t>
            </a:r>
            <a:r>
              <a:rPr lang="fr-FR" sz="1500" b="1" i="0" u="none" strike="noStrike" kern="0" cap="none" spc="0" baseline="0" dirty="0" smtClean="0">
                <a:solidFill>
                  <a:srgbClr val="44546A"/>
                </a:solidFill>
                <a:uFillTx/>
                <a:latin typeface="Calibri"/>
                <a:ea typeface="Calibri"/>
                <a:cs typeface="Calibri"/>
              </a:rPr>
              <a:t>l’élève.</a:t>
            </a:r>
            <a:endParaRPr lang="fr-FR" sz="1100" b="0" i="0" u="none" strike="noStrike" kern="0" cap="none" spc="0" baseline="0" dirty="0">
              <a:solidFill>
                <a:srgbClr val="000000"/>
              </a:solidFill>
              <a:uFillTx/>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126669" y="329342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prioritaire à réaliser en </a:t>
            </a:r>
            <a:r>
              <a:rPr lang="fr-FR" sz="1500" b="1" i="0" u="none" strike="noStrike" kern="0" cap="none" spc="0" baseline="0" dirty="0" smtClean="0">
                <a:solidFill>
                  <a:srgbClr val="44546A"/>
                </a:solidFill>
                <a:uFillTx/>
                <a:latin typeface="Calibri"/>
                <a:ea typeface="Calibri"/>
                <a:cs typeface="Calibri"/>
              </a:rPr>
              <a:t>classe.</a:t>
            </a:r>
            <a:endParaRPr lang="fr-FR" sz="1100" b="0" i="0" u="none" strike="noStrike" kern="0" cap="none" spc="0" baseline="0" dirty="0">
              <a:solidFill>
                <a:srgbClr val="000000"/>
              </a:solidFill>
              <a:uFillTx/>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126669" y="4060085"/>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optionnelle à omettre en cas de manque de </a:t>
            </a:r>
            <a:r>
              <a:rPr lang="fr-FR" sz="1500" b="1" i="0" u="none" strike="noStrike" kern="0" cap="none" spc="0" baseline="0" dirty="0" smtClean="0">
                <a:solidFill>
                  <a:srgbClr val="44546A"/>
                </a:solidFill>
                <a:uFillTx/>
                <a:latin typeface="Calibri"/>
                <a:ea typeface="Calibri"/>
                <a:cs typeface="Calibri"/>
              </a:rPr>
              <a:t>temps.</a:t>
            </a:r>
            <a:endParaRPr lang="fr-FR" sz="1100" b="0" i="0" u="none" strike="noStrike" kern="0" cap="none" spc="0" baseline="0" dirty="0">
              <a:solidFill>
                <a:srgbClr val="000000"/>
              </a:solidFill>
              <a:uFillTx/>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476783" y="644711"/>
            <a:ext cx="574350" cy="674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763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327397" y="1028171"/>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44546A"/>
                </a:solidFill>
                <a:effectLst/>
                <a:uLnTx/>
                <a:uFillTx/>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327397" y="2005876"/>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327398" y="2983581"/>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327398" y="3961286"/>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344754" y="770434"/>
            <a:ext cx="743475" cy="743475"/>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344753" y="1779647"/>
            <a:ext cx="743475" cy="784435"/>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344754" y="2787358"/>
            <a:ext cx="743474" cy="743474"/>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754" y="3761689"/>
            <a:ext cx="743474" cy="694102"/>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l’élève</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spTree>
    <p:extLst>
      <p:ext uri="{BB962C8B-B14F-4D97-AF65-F5344CB8AC3E}">
        <p14:creationId xmlns:p14="http://schemas.microsoft.com/office/powerpoint/2010/main" val="289352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smtClean="0">
                <a:ln>
                  <a:noFill/>
                </a:ln>
                <a:solidFill>
                  <a:srgbClr val="44546A"/>
                </a:solidFill>
                <a:effectLst/>
                <a:uLnTx/>
                <a:uFillTx/>
                <a:latin typeface="Calibri"/>
                <a:ea typeface="Calibri"/>
                <a:cs typeface="Calibri"/>
              </a:rPr>
              <a:t>Checkpoint</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839569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9A000-C5C6-0D3D-7E67-7C9712946DE4}"/>
            </a:ext>
          </a:extLst>
        </p:cNvPr>
        <p:cNvGrpSpPr/>
        <p:nvPr/>
      </p:nvGrpSpPr>
      <p:grpSpPr>
        <a:xfrm>
          <a:off x="0" y="0"/>
          <a:ext cx="0" cy="0"/>
          <a:chOff x="0" y="0"/>
          <a:chExt cx="0" cy="0"/>
        </a:xfrm>
      </p:grpSpPr>
      <p:sp>
        <p:nvSpPr>
          <p:cNvPr id="26" name="ZoneTexte 11">
            <a:extLst>
              <a:ext uri="{FF2B5EF4-FFF2-40B4-BE49-F238E27FC236}">
                <a16:creationId xmlns:a16="http://schemas.microsoft.com/office/drawing/2014/main" id="{BF95744F-8039-5D83-4DAD-F23603FDCA4A}"/>
              </a:ext>
            </a:extLst>
          </p:cNvPr>
          <p:cNvSpPr txBox="1"/>
          <p:nvPr/>
        </p:nvSpPr>
        <p:spPr>
          <a:xfrm>
            <a:off x="865396" y="36143"/>
            <a:ext cx="8176849" cy="307777"/>
          </a:xfrm>
          <a:prstGeom prst="rect">
            <a:avLst/>
          </a:prstGeom>
          <a:noFill/>
        </p:spPr>
        <p:txBody>
          <a:bodyPr wrap="square">
            <a:spAutoFit/>
          </a:bodyPr>
          <a:lstStyle/>
          <a:p>
            <a:r>
              <a:rPr lang="fr-MA" sz="1400" b="1" dirty="0">
                <a:solidFill>
                  <a:schemeClr val="bg2">
                    <a:lumMod val="50000"/>
                  </a:schemeClr>
                </a:solidFill>
                <a:latin typeface="Calibri" panose="020F0502020204030204" pitchFamily="34" charset="0"/>
                <a:cs typeface="Calibri" panose="020F0502020204030204" pitchFamily="34" charset="0"/>
              </a:rPr>
              <a:t>Nous allons </a:t>
            </a:r>
            <a:r>
              <a:rPr lang="fr-MA" sz="1400" b="1" dirty="0" smtClean="0">
                <a:solidFill>
                  <a:schemeClr val="bg2">
                    <a:lumMod val="50000"/>
                  </a:schemeClr>
                </a:solidFill>
                <a:latin typeface="Calibri" panose="020F0502020204030204" pitchFamily="34" charset="0"/>
                <a:cs typeface="Calibri" panose="020F0502020204030204" pitchFamily="34" charset="0"/>
              </a:rPr>
              <a:t>réviser </a:t>
            </a:r>
            <a:r>
              <a:rPr lang="fr-MA" sz="1400" b="1" dirty="0">
                <a:solidFill>
                  <a:schemeClr val="bg2">
                    <a:lumMod val="50000"/>
                  </a:schemeClr>
                </a:solidFill>
                <a:latin typeface="Calibri" panose="020F0502020204030204" pitchFamily="34" charset="0"/>
                <a:cs typeface="Calibri" panose="020F0502020204030204" pitchFamily="34" charset="0"/>
              </a:rPr>
              <a:t>rapidement ce que nous avons appris pendant la dernière </a:t>
            </a:r>
            <a:r>
              <a:rPr lang="fr-MA" sz="1400" b="1" dirty="0" smtClean="0">
                <a:solidFill>
                  <a:schemeClr val="bg2">
                    <a:lumMod val="50000"/>
                  </a:schemeClr>
                </a:solidFill>
                <a:latin typeface="Calibri" panose="020F0502020204030204" pitchFamily="34" charset="0"/>
                <a:cs typeface="Calibri" panose="020F0502020204030204" pitchFamily="34" charset="0"/>
              </a:rPr>
              <a:t>séance. </a:t>
            </a:r>
            <a:endParaRPr lang="fr-FR" sz="1400" b="1" dirty="0">
              <a:solidFill>
                <a:schemeClr val="bg2">
                  <a:lumMod val="50000"/>
                </a:schemeClr>
              </a:solidFill>
              <a:latin typeface="Calibri" panose="020F0502020204030204" pitchFamily="34" charset="0"/>
              <a:cs typeface="Calibri" panose="020F0502020204030204" pitchFamily="34" charset="0"/>
            </a:endParaRPr>
          </a:p>
        </p:txBody>
      </p:sp>
      <p:sp>
        <p:nvSpPr>
          <p:cNvPr id="27" name="Espace réservé du texte 2">
            <a:extLst>
              <a:ext uri="{FF2B5EF4-FFF2-40B4-BE49-F238E27FC236}">
                <a16:creationId xmlns:a16="http://schemas.microsoft.com/office/drawing/2014/main" id="{FA528741-07AF-3442-05F9-17F2006E9F76}"/>
              </a:ext>
            </a:extLst>
          </p:cNvPr>
          <p:cNvSpPr txBox="1">
            <a:spLocks/>
          </p:cNvSpPr>
          <p:nvPr/>
        </p:nvSpPr>
        <p:spPr>
          <a:xfrm>
            <a:off x="865396" y="31334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latin typeface="Calibri" panose="020F0502020204030204" pitchFamily="34" charset="0"/>
                <a:cs typeface="Calibri" panose="020F0502020204030204" pitchFamily="34" charset="0"/>
              </a:rPr>
              <a:t>Désigner au hasard quelques élèves. Cibler en particulier </a:t>
            </a:r>
            <a:r>
              <a:rPr lang="fr-MA" sz="1400" dirty="0" smtClean="0">
                <a:latin typeface="Calibri" panose="020F0502020204030204" pitchFamily="34" charset="0"/>
                <a:cs typeface="Calibri" panose="020F0502020204030204" pitchFamily="34" charset="0"/>
              </a:rPr>
              <a:t>ceux </a:t>
            </a:r>
            <a:r>
              <a:rPr lang="fr-MA" sz="1400" dirty="0">
                <a:latin typeface="Calibri" panose="020F0502020204030204" pitchFamily="34" charset="0"/>
                <a:cs typeface="Calibri" panose="020F0502020204030204" pitchFamily="34" charset="0"/>
              </a:rPr>
              <a:t>qui </a:t>
            </a:r>
            <a:r>
              <a:rPr lang="fr-MA" sz="1400" dirty="0" smtClean="0">
                <a:latin typeface="Calibri" panose="020F0502020204030204" pitchFamily="34" charset="0"/>
                <a:cs typeface="Calibri" panose="020F0502020204030204" pitchFamily="34" charset="0"/>
              </a:rPr>
              <a:t>hésitent .</a:t>
            </a:r>
            <a:endParaRPr lang="fr-FR" sz="1400" dirty="0">
              <a:latin typeface="Calibri" panose="020F0502020204030204" pitchFamily="34" charset="0"/>
              <a:cs typeface="Calibri" panose="020F0502020204030204" pitchFamily="34" charset="0"/>
            </a:endParaRPr>
          </a:p>
        </p:txBody>
      </p:sp>
      <p:sp>
        <p:nvSpPr>
          <p:cNvPr id="28" name="ZoneTexte 27">
            <a:extLst>
              <a:ext uri="{FF2B5EF4-FFF2-40B4-BE49-F238E27FC236}">
                <a16:creationId xmlns:a16="http://schemas.microsoft.com/office/drawing/2014/main" id="{51C518A8-3805-282D-5B16-A4FB539F8039}"/>
              </a:ext>
            </a:extLst>
          </p:cNvPr>
          <p:cNvSpPr txBox="1"/>
          <p:nvPr/>
        </p:nvSpPr>
        <p:spPr>
          <a:xfrm>
            <a:off x="206728" y="1065309"/>
            <a:ext cx="8512730" cy="3170099"/>
          </a:xfrm>
          <a:prstGeom prst="rect">
            <a:avLst/>
          </a:prstGeom>
          <a:noFill/>
        </p:spPr>
        <p:txBody>
          <a:bodyPr wrap="square">
            <a:spAutoFit/>
          </a:bodyPr>
          <a:lstStyle/>
          <a:p>
            <a:r>
              <a:rPr lang="fr-FR" sz="2000" b="1" dirty="0" smtClean="0">
                <a:solidFill>
                  <a:srgbClr val="0070C0"/>
                </a:solidFill>
                <a:latin typeface="Calibri" panose="020F0502020204030204" pitchFamily="34" charset="0"/>
                <a:ea typeface="Calibri" panose="020F0502020204030204" pitchFamily="34" charset="0"/>
                <a:cs typeface="Calibri" panose="020F0502020204030204" pitchFamily="34" charset="0"/>
              </a:rPr>
              <a:t>Lisez à haute voix les phrases suivantes :</a:t>
            </a:r>
          </a:p>
          <a:p>
            <a:endParaRPr lang="fr-FR" sz="2000" b="1" dirty="0" smtClean="0">
              <a:solidFill>
                <a:srgbClr val="0070C0"/>
              </a:solidFill>
              <a:latin typeface="Calibri" panose="020F0502020204030204" pitchFamily="34" charset="0"/>
              <a:ea typeface="Calibri" panose="020F0502020204030204" pitchFamily="34" charset="0"/>
              <a:cs typeface="Calibri" panose="020F0502020204030204" pitchFamily="34" charset="0"/>
            </a:endParaRPr>
          </a:p>
          <a:p>
            <a:pPr marL="457200" indent="-457200" algn="just">
              <a:buFont typeface="+mj-lt"/>
              <a:buAutoNum type="arabicPeriod"/>
            </a:pPr>
            <a:r>
              <a:rPr lang="fr-FR" sz="2000" dirty="0">
                <a:latin typeface="Calibri" panose="020F0502020204030204" pitchFamily="34" charset="0"/>
                <a:cs typeface="Calibri" panose="020F0502020204030204" pitchFamily="34" charset="0"/>
              </a:rPr>
              <a:t>La musique accompagne la vie</a:t>
            </a:r>
            <a:r>
              <a:rPr lang="fr-FR" sz="2000" dirty="0" smtClean="0">
                <a:latin typeface="Calibri" panose="020F0502020204030204" pitchFamily="34" charset="0"/>
                <a:cs typeface="Calibri" panose="020F0502020204030204" pitchFamily="34" charset="0"/>
              </a:rPr>
              <a:t>.</a:t>
            </a:r>
          </a:p>
          <a:p>
            <a:pPr marL="457200" indent="-457200" algn="just">
              <a:buFont typeface="+mj-lt"/>
              <a:buAutoNum type="arabicPeriod"/>
            </a:pPr>
            <a:r>
              <a:rPr lang="fr-FR" sz="2000" dirty="0">
                <a:latin typeface="Calibri" panose="020F0502020204030204" pitchFamily="34" charset="0"/>
                <a:cs typeface="Calibri" panose="020F0502020204030204" pitchFamily="34" charset="0"/>
              </a:rPr>
              <a:t>La musique accompagne la vie, </a:t>
            </a:r>
            <a:r>
              <a:rPr lang="fr-FR" sz="2000" b="1" dirty="0">
                <a:latin typeface="Calibri" panose="020F0502020204030204" pitchFamily="34" charset="0"/>
                <a:cs typeface="Calibri" panose="020F0502020204030204" pitchFamily="34" charset="0"/>
              </a:rPr>
              <a:t>en apportant de la joie dans les moments heureux</a:t>
            </a:r>
            <a:r>
              <a:rPr lang="fr-FR" sz="2000" b="1" dirty="0" smtClean="0">
                <a:latin typeface="Calibri" panose="020F0502020204030204" pitchFamily="34" charset="0"/>
                <a:cs typeface="Calibri" panose="020F0502020204030204" pitchFamily="34" charset="0"/>
              </a:rPr>
              <a:t>.</a:t>
            </a:r>
          </a:p>
          <a:p>
            <a:pPr marL="457200" indent="-457200" algn="just">
              <a:buFont typeface="+mj-lt"/>
              <a:buAutoNum type="arabicPeriod"/>
            </a:pPr>
            <a:r>
              <a:rPr lang="fr-FR" sz="2000" dirty="0">
                <a:latin typeface="Calibri" panose="020F0502020204030204" pitchFamily="34" charset="0"/>
                <a:cs typeface="Calibri" panose="020F0502020204030204" pitchFamily="34" charset="0"/>
              </a:rPr>
              <a:t>La musique accompagne la vie, </a:t>
            </a:r>
            <a:r>
              <a:rPr lang="fr-FR" sz="2000" b="1" dirty="0">
                <a:latin typeface="Calibri" panose="020F0502020204030204" pitchFamily="34" charset="0"/>
                <a:cs typeface="Calibri" panose="020F0502020204030204" pitchFamily="34" charset="0"/>
              </a:rPr>
              <a:t>en apportant de la joie dans les moments heureux, mais aussi du réconfort dans les instants difficiles</a:t>
            </a:r>
            <a:r>
              <a:rPr lang="fr-FR" sz="2000" b="1" dirty="0" smtClean="0">
                <a:latin typeface="Calibri" panose="020F0502020204030204" pitchFamily="34" charset="0"/>
                <a:cs typeface="Calibri" panose="020F0502020204030204" pitchFamily="34" charset="0"/>
              </a:rPr>
              <a:t>.</a:t>
            </a:r>
          </a:p>
          <a:p>
            <a:pPr marL="457200" indent="-457200" algn="just">
              <a:buFont typeface="+mj-lt"/>
              <a:buAutoNum type="arabicPeriod"/>
            </a:pPr>
            <a:r>
              <a:rPr lang="fr-FR" sz="2000" dirty="0">
                <a:latin typeface="Calibri" panose="020F0502020204030204" pitchFamily="34" charset="0"/>
                <a:cs typeface="Calibri" panose="020F0502020204030204" pitchFamily="34" charset="0"/>
              </a:rPr>
              <a:t>La musique accompagne la vie, </a:t>
            </a:r>
            <a:r>
              <a:rPr lang="fr-FR" sz="2000" b="1" dirty="0">
                <a:latin typeface="Calibri" panose="020F0502020204030204" pitchFamily="34" charset="0"/>
                <a:cs typeface="Calibri" panose="020F0502020204030204" pitchFamily="34" charset="0"/>
              </a:rPr>
              <a:t>en apportant de la joie dans les moments heureux, mais aussi du réconfort dans les instants difficiles, et en créant des souvenirs qui restent gravés dans </a:t>
            </a:r>
            <a:r>
              <a:rPr lang="fr-FR" sz="2000" b="1" dirty="0" smtClean="0">
                <a:latin typeface="Calibri" panose="020F0502020204030204" pitchFamily="34" charset="0"/>
                <a:cs typeface="Calibri" panose="020F0502020204030204" pitchFamily="34" charset="0"/>
              </a:rPr>
              <a:t>les cœurs</a:t>
            </a:r>
            <a:r>
              <a:rPr lang="fr-FR" sz="2000" b="1" dirty="0">
                <a:latin typeface="Calibri" panose="020F0502020204030204" pitchFamily="34" charset="0"/>
                <a:cs typeface="Calibri" panose="020F0502020204030204" pitchFamily="34" charset="0"/>
              </a:rPr>
              <a:t>.</a:t>
            </a:r>
            <a:endParaRPr lang="fr-FR" sz="2000" b="1" dirty="0" smtClean="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pic>
        <p:nvPicPr>
          <p:cNvPr id="29" name="Picture 2" descr="Lever la main - Icônes mains et gestes gratuites">
            <a:extLst>
              <a:ext uri="{FF2B5EF4-FFF2-40B4-BE49-F238E27FC236}">
                <a16:creationId xmlns:a16="http://schemas.microsoft.com/office/drawing/2014/main" id="{3F3EB23A-3DE6-54E6-DEA1-9CFC41AD335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078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9A000-C5C6-0D3D-7E67-7C9712946DE4}"/>
            </a:ext>
          </a:extLst>
        </p:cNvPr>
        <p:cNvGrpSpPr/>
        <p:nvPr/>
      </p:nvGrpSpPr>
      <p:grpSpPr>
        <a:xfrm>
          <a:off x="0" y="0"/>
          <a:ext cx="0" cy="0"/>
          <a:chOff x="0" y="0"/>
          <a:chExt cx="0" cy="0"/>
        </a:xfrm>
      </p:grpSpPr>
      <p:sp>
        <p:nvSpPr>
          <p:cNvPr id="26" name="ZoneTexte 11">
            <a:extLst>
              <a:ext uri="{FF2B5EF4-FFF2-40B4-BE49-F238E27FC236}">
                <a16:creationId xmlns:a16="http://schemas.microsoft.com/office/drawing/2014/main" id="{BF95744F-8039-5D83-4DAD-F23603FDCA4A}"/>
              </a:ext>
            </a:extLst>
          </p:cNvPr>
          <p:cNvSpPr txBox="1"/>
          <p:nvPr/>
        </p:nvSpPr>
        <p:spPr>
          <a:xfrm>
            <a:off x="865396" y="36143"/>
            <a:ext cx="8176849" cy="307777"/>
          </a:xfrm>
          <a:prstGeom prst="rect">
            <a:avLst/>
          </a:prstGeom>
          <a:noFill/>
        </p:spPr>
        <p:txBody>
          <a:bodyPr wrap="square">
            <a:spAutoFit/>
          </a:bodyPr>
          <a:lstStyle/>
          <a:p>
            <a:r>
              <a:rPr lang="fr-MA" sz="1400" b="1" dirty="0">
                <a:solidFill>
                  <a:schemeClr val="bg2">
                    <a:lumMod val="50000"/>
                  </a:schemeClr>
                </a:solidFill>
                <a:latin typeface="Calibri" panose="020F0502020204030204" pitchFamily="34" charset="0"/>
                <a:cs typeface="Calibri" panose="020F0502020204030204" pitchFamily="34" charset="0"/>
              </a:rPr>
              <a:t>Nous allons </a:t>
            </a:r>
            <a:r>
              <a:rPr lang="fr-MA" sz="1400" b="1" dirty="0" smtClean="0">
                <a:solidFill>
                  <a:schemeClr val="bg2">
                    <a:lumMod val="50000"/>
                  </a:schemeClr>
                </a:solidFill>
                <a:latin typeface="Calibri" panose="020F0502020204030204" pitchFamily="34" charset="0"/>
                <a:cs typeface="Calibri" panose="020F0502020204030204" pitchFamily="34" charset="0"/>
              </a:rPr>
              <a:t>réviser </a:t>
            </a:r>
            <a:r>
              <a:rPr lang="fr-MA" sz="1400" b="1" dirty="0">
                <a:solidFill>
                  <a:schemeClr val="bg2">
                    <a:lumMod val="50000"/>
                  </a:schemeClr>
                </a:solidFill>
                <a:latin typeface="Calibri" panose="020F0502020204030204" pitchFamily="34" charset="0"/>
                <a:cs typeface="Calibri" panose="020F0502020204030204" pitchFamily="34" charset="0"/>
              </a:rPr>
              <a:t>rapidement ce que nous avons appris pendant la dernière </a:t>
            </a:r>
            <a:r>
              <a:rPr lang="fr-MA" sz="1400" b="1" dirty="0" smtClean="0">
                <a:solidFill>
                  <a:schemeClr val="bg2">
                    <a:lumMod val="50000"/>
                  </a:schemeClr>
                </a:solidFill>
                <a:latin typeface="Calibri" panose="020F0502020204030204" pitchFamily="34" charset="0"/>
                <a:cs typeface="Calibri" panose="020F0502020204030204" pitchFamily="34" charset="0"/>
              </a:rPr>
              <a:t>séance. </a:t>
            </a:r>
            <a:endParaRPr lang="fr-FR" sz="1400" b="1" dirty="0">
              <a:solidFill>
                <a:schemeClr val="bg2">
                  <a:lumMod val="50000"/>
                </a:schemeClr>
              </a:solidFill>
              <a:latin typeface="Calibri" panose="020F0502020204030204" pitchFamily="34" charset="0"/>
              <a:cs typeface="Calibri" panose="020F0502020204030204" pitchFamily="34" charset="0"/>
            </a:endParaRPr>
          </a:p>
        </p:txBody>
      </p:sp>
      <p:sp>
        <p:nvSpPr>
          <p:cNvPr id="27" name="Espace réservé du texte 2">
            <a:extLst>
              <a:ext uri="{FF2B5EF4-FFF2-40B4-BE49-F238E27FC236}">
                <a16:creationId xmlns:a16="http://schemas.microsoft.com/office/drawing/2014/main" id="{FA528741-07AF-3442-05F9-17F2006E9F76}"/>
              </a:ext>
            </a:extLst>
          </p:cNvPr>
          <p:cNvSpPr txBox="1">
            <a:spLocks/>
          </p:cNvSpPr>
          <p:nvPr/>
        </p:nvSpPr>
        <p:spPr>
          <a:xfrm>
            <a:off x="865396" y="31334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latin typeface="Calibri" panose="020F0502020204030204" pitchFamily="34" charset="0"/>
                <a:cs typeface="Calibri" panose="020F0502020204030204" pitchFamily="34" charset="0"/>
              </a:rPr>
              <a:t>Désigner au hasard quelques élèves. Cibler en particulier celles et ceux qui </a:t>
            </a:r>
            <a:r>
              <a:rPr lang="fr-MA" sz="1400" dirty="0" smtClean="0">
                <a:latin typeface="Calibri" panose="020F0502020204030204" pitchFamily="34" charset="0"/>
                <a:cs typeface="Calibri" panose="020F0502020204030204" pitchFamily="34" charset="0"/>
              </a:rPr>
              <a:t>hésitent .</a:t>
            </a:r>
            <a:endParaRPr lang="fr-FR" sz="1400" dirty="0">
              <a:latin typeface="Calibri" panose="020F0502020204030204" pitchFamily="34" charset="0"/>
              <a:cs typeface="Calibri" panose="020F0502020204030204" pitchFamily="34" charset="0"/>
            </a:endParaRPr>
          </a:p>
        </p:txBody>
      </p:sp>
      <p:pic>
        <p:nvPicPr>
          <p:cNvPr id="29" name="Picture 2" descr="Lever la main - Icônes mains et gestes gratuites">
            <a:extLst>
              <a:ext uri="{FF2B5EF4-FFF2-40B4-BE49-F238E27FC236}">
                <a16:creationId xmlns:a16="http://schemas.microsoft.com/office/drawing/2014/main" id="{3F3EB23A-3DE6-54E6-DEA1-9CFC41AD335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51C518A8-3805-282D-5B16-A4FB539F8039}"/>
              </a:ext>
            </a:extLst>
          </p:cNvPr>
          <p:cNvSpPr txBox="1"/>
          <p:nvPr/>
        </p:nvSpPr>
        <p:spPr>
          <a:xfrm>
            <a:off x="215590" y="709501"/>
            <a:ext cx="8826655" cy="4201150"/>
          </a:xfrm>
          <a:prstGeom prst="rect">
            <a:avLst/>
          </a:prstGeom>
          <a:noFill/>
        </p:spPr>
        <p:txBody>
          <a:bodyPr wrap="square">
            <a:spAutoFit/>
          </a:bodyPr>
          <a:lstStyle/>
          <a:p>
            <a:r>
              <a:rPr lang="fr-FR" sz="2000" b="1" dirty="0">
                <a:solidFill>
                  <a:srgbClr val="0070C0"/>
                </a:solidFill>
                <a:latin typeface="Calibri" panose="020F0502020204030204" pitchFamily="34" charset="0"/>
                <a:ea typeface="Calibri" panose="020F0502020204030204" pitchFamily="34" charset="0"/>
                <a:cs typeface="Calibri" panose="020F0502020204030204" pitchFamily="34" charset="0"/>
              </a:rPr>
              <a:t>Lisez les phrases et répondez à ces questions :</a:t>
            </a:r>
          </a:p>
          <a:p>
            <a:pPr marL="342900" indent="-342900">
              <a:buFont typeface="+mj-lt"/>
              <a:buAutoNum type="arabicPeriod"/>
            </a:pPr>
            <a:r>
              <a:rPr lang="fr-FR" sz="1900" dirty="0">
                <a:latin typeface="Calibri" panose="020F0502020204030204" pitchFamily="34" charset="0"/>
                <a:cs typeface="Calibri" panose="020F0502020204030204" pitchFamily="34" charset="0"/>
              </a:rPr>
              <a:t>La musique, qui est un langage compris par tous, unit les personnes du monde entier en créant entre elles un lien d’émotions et de souvenirs partagés.</a:t>
            </a:r>
            <a:endParaRPr lang="fr-FR" sz="1900" b="1" dirty="0" smtClean="0">
              <a:solidFill>
                <a:srgbClr val="C00000"/>
              </a:solidFill>
              <a:latin typeface="Calibri" panose="020F0502020204030204" pitchFamily="34" charset="0"/>
              <a:cs typeface="Calibri" panose="020F0502020204030204" pitchFamily="34" charset="0"/>
            </a:endParaRPr>
          </a:p>
          <a:p>
            <a:pPr marL="342900" indent="-342900">
              <a:buFont typeface="Wingdings" panose="05000000000000000000" pitchFamily="2" charset="2"/>
              <a:buChar char="§"/>
            </a:pPr>
            <a:r>
              <a:rPr lang="fr-FR" sz="1900" b="1" dirty="0">
                <a:solidFill>
                  <a:srgbClr val="C00000"/>
                </a:solidFill>
                <a:latin typeface="Calibri" panose="020F0502020204030204" pitchFamily="34" charset="0"/>
                <a:cs typeface="Calibri" panose="020F0502020204030204" pitchFamily="34" charset="0"/>
              </a:rPr>
              <a:t>Pourquoi la musique unit-elle les personnes du monde entier ?</a:t>
            </a:r>
            <a:r>
              <a:rPr lang="fr-FR" sz="19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  </a:t>
            </a:r>
            <a:r>
              <a:rPr lang="fr-FR" sz="1900" dirty="0" smtClean="0">
                <a:latin typeface="Calibri" panose="020F0502020204030204" pitchFamily="34" charset="0"/>
                <a:ea typeface="Calibri" panose="020F0502020204030204" pitchFamily="34" charset="0"/>
                <a:cs typeface="Calibri" panose="020F0502020204030204" pitchFamily="34" charset="0"/>
              </a:rPr>
              <a:t>…………………………………………………………………………………………………………………………… </a:t>
            </a:r>
            <a:endParaRPr lang="fr-FR" sz="1900" dirty="0">
              <a:latin typeface="Calibri" panose="020F0502020204030204" pitchFamily="34" charset="0"/>
              <a:ea typeface="Calibri" panose="020F0502020204030204" pitchFamily="34" charset="0"/>
              <a:cs typeface="Calibri" panose="020F0502020204030204" pitchFamily="34" charset="0"/>
            </a:endParaRPr>
          </a:p>
          <a:p>
            <a:r>
              <a:rPr lang="fr-FR" sz="1900" dirty="0" smtClean="0">
                <a:latin typeface="Calibri" panose="020F0502020204030204" pitchFamily="34" charset="0"/>
                <a:ea typeface="Calibri" panose="020F0502020204030204" pitchFamily="34" charset="0"/>
                <a:cs typeface="Calibri" panose="020F0502020204030204" pitchFamily="34" charset="0"/>
              </a:rPr>
              <a:t>2.  </a:t>
            </a:r>
            <a:r>
              <a:rPr lang="fr-FR" sz="1900" dirty="0" smtClean="0">
                <a:latin typeface="Calibri" panose="020F0502020204030204" pitchFamily="34" charset="0"/>
                <a:cs typeface="Calibri" panose="020F0502020204030204" pitchFamily="34" charset="0"/>
              </a:rPr>
              <a:t>Le </a:t>
            </a:r>
            <a:r>
              <a:rPr lang="fr-FR" sz="1900" dirty="0">
                <a:latin typeface="Calibri" panose="020F0502020204030204" pitchFamily="34" charset="0"/>
                <a:cs typeface="Calibri" panose="020F0502020204030204" pitchFamily="34" charset="0"/>
              </a:rPr>
              <a:t>piano, grâce à ses sons doux, calmes et apaisants, aide non seulement à se détendre et à se reposer, mais aussi à oublier les soucis du quotidien.</a:t>
            </a:r>
            <a:endParaRPr lang="fr-FR" sz="1900" dirty="0" smtClean="0">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anose="05000000000000000000" pitchFamily="2" charset="2"/>
              <a:buChar char="§"/>
            </a:pPr>
            <a:r>
              <a:rPr lang="fr-FR" sz="1900" b="1" dirty="0">
                <a:solidFill>
                  <a:srgbClr val="C00000"/>
                </a:solidFill>
                <a:latin typeface="Calibri" panose="020F0502020204030204" pitchFamily="34" charset="0"/>
                <a:cs typeface="Calibri" panose="020F0502020204030204" pitchFamily="34" charset="0"/>
              </a:rPr>
              <a:t>Que permettent les sons du piano ? </a:t>
            </a:r>
            <a:r>
              <a:rPr lang="fr-FR" sz="1900" dirty="0" smtClean="0">
                <a:latin typeface="Calibri" panose="020F0502020204030204" pitchFamily="34" charset="0"/>
                <a:ea typeface="Calibri" panose="020F0502020204030204" pitchFamily="34" charset="0"/>
                <a:cs typeface="Calibri" panose="020F0502020204030204" pitchFamily="34" charset="0"/>
              </a:rPr>
              <a:t>……………………………………………………………………………………………………………………………</a:t>
            </a:r>
          </a:p>
          <a:p>
            <a:r>
              <a:rPr lang="fr-FR" sz="1900" dirty="0" smtClean="0">
                <a:latin typeface="Calibri" panose="020F0502020204030204" pitchFamily="34" charset="0"/>
                <a:cs typeface="Calibri" panose="020F0502020204030204" pitchFamily="34" charset="0"/>
              </a:rPr>
              <a:t>3. </a:t>
            </a:r>
            <a:r>
              <a:rPr lang="fr-FR" sz="1900" dirty="0">
                <a:latin typeface="Calibri" panose="020F0502020204030204" pitchFamily="34" charset="0"/>
                <a:cs typeface="Calibri" panose="020F0502020204030204" pitchFamily="34" charset="0"/>
              </a:rPr>
              <a:t>La voix humaine, qui appartient à chacun, permet de chanter, de partager ses émotions et de transmettre des messages que les mots seuls ne suffisent pas à exprimer</a:t>
            </a:r>
            <a:r>
              <a:rPr lang="fr-FR" sz="1900" dirty="0" smtClean="0">
                <a:latin typeface="Calibri" panose="020F0502020204030204" pitchFamily="34" charset="0"/>
                <a:cs typeface="Calibri" panose="020F0502020204030204" pitchFamily="34" charset="0"/>
              </a:rPr>
              <a:t>.</a:t>
            </a:r>
          </a:p>
          <a:p>
            <a:pPr marL="342900" indent="-342900">
              <a:buFont typeface="Wingdings" panose="05000000000000000000" pitchFamily="2" charset="2"/>
              <a:buChar char="§"/>
            </a:pPr>
            <a:r>
              <a:rPr lang="fr-FR" sz="1900" b="1" dirty="0">
                <a:solidFill>
                  <a:srgbClr val="C00000"/>
                </a:solidFill>
                <a:latin typeface="Calibri" panose="020F0502020204030204" pitchFamily="34" charset="0"/>
                <a:cs typeface="Calibri" panose="020F0502020204030204" pitchFamily="34" charset="0"/>
              </a:rPr>
              <a:t>Que permet la voix humaine ? </a:t>
            </a:r>
            <a:r>
              <a:rPr lang="fr-FR" sz="1900"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55890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9A000-C5C6-0D3D-7E67-7C9712946DE4}"/>
            </a:ext>
          </a:extLst>
        </p:cNvPr>
        <p:cNvGrpSpPr/>
        <p:nvPr/>
      </p:nvGrpSpPr>
      <p:grpSpPr>
        <a:xfrm>
          <a:off x="0" y="0"/>
          <a:ext cx="0" cy="0"/>
          <a:chOff x="0" y="0"/>
          <a:chExt cx="0" cy="0"/>
        </a:xfrm>
      </p:grpSpPr>
      <p:pic>
        <p:nvPicPr>
          <p:cNvPr id="29" name="Picture 2" descr="Lever la main - Icônes mains et gestes gratuites">
            <a:extLst>
              <a:ext uri="{FF2B5EF4-FFF2-40B4-BE49-F238E27FC236}">
                <a16:creationId xmlns:a16="http://schemas.microsoft.com/office/drawing/2014/main" id="{3F3EB23A-3DE6-54E6-DEA1-9CFC41AD335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371820B4-5D4D-9649-9128-21166CC81C82}"/>
              </a:ext>
            </a:extLst>
          </p:cNvPr>
          <p:cNvSpPr txBox="1"/>
          <p:nvPr/>
        </p:nvSpPr>
        <p:spPr>
          <a:xfrm>
            <a:off x="865396" y="36143"/>
            <a:ext cx="8176849" cy="307777"/>
          </a:xfrm>
          <a:prstGeom prst="rect">
            <a:avLst/>
          </a:prstGeom>
          <a:noFill/>
        </p:spPr>
        <p:txBody>
          <a:bodyPr wrap="square">
            <a:spAutoFit/>
          </a:bodyPr>
          <a:lstStyle/>
          <a:p>
            <a:r>
              <a:rPr lang="fr-MA" sz="1400" b="1" dirty="0">
                <a:solidFill>
                  <a:schemeClr val="bg2">
                    <a:lumMod val="50000"/>
                  </a:schemeClr>
                </a:solidFill>
                <a:latin typeface="Calibri" panose="020F0502020204030204" pitchFamily="34" charset="0"/>
                <a:cs typeface="Calibri" panose="020F0502020204030204" pitchFamily="34" charset="0"/>
              </a:rPr>
              <a:t>Réponses </a:t>
            </a:r>
            <a:r>
              <a:rPr lang="fr-MA" sz="1400" b="1" dirty="0" smtClean="0">
                <a:solidFill>
                  <a:schemeClr val="bg2">
                    <a:lumMod val="50000"/>
                  </a:schemeClr>
                </a:solidFill>
                <a:latin typeface="Calibri" panose="020F0502020204030204" pitchFamily="34" charset="0"/>
                <a:cs typeface="Calibri" panose="020F0502020204030204" pitchFamily="34" charset="0"/>
              </a:rPr>
              <a:t>attendues :</a:t>
            </a:r>
            <a:endParaRPr lang="fr-FR" sz="1400" b="1" dirty="0">
              <a:solidFill>
                <a:schemeClr val="bg2">
                  <a:lumMod val="50000"/>
                </a:schemeClr>
              </a:solidFill>
              <a:latin typeface="Calibri" panose="020F0502020204030204" pitchFamily="34" charset="0"/>
              <a:cs typeface="Calibri" panose="020F0502020204030204" pitchFamily="34" charset="0"/>
            </a:endParaRPr>
          </a:p>
        </p:txBody>
      </p:sp>
      <p:sp>
        <p:nvSpPr>
          <p:cNvPr id="9" name="Espace réservé du texte 2">
            <a:extLst>
              <a:ext uri="{FF2B5EF4-FFF2-40B4-BE49-F238E27FC236}">
                <a16:creationId xmlns:a16="http://schemas.microsoft.com/office/drawing/2014/main" id="{D07DAF96-4250-1ABC-AE15-428F02A08F53}"/>
              </a:ext>
            </a:extLst>
          </p:cNvPr>
          <p:cNvSpPr txBox="1">
            <a:spLocks/>
          </p:cNvSpPr>
          <p:nvPr/>
        </p:nvSpPr>
        <p:spPr>
          <a:xfrm>
            <a:off x="865396" y="38777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latin typeface="Calibri" panose="020F0502020204030204" pitchFamily="34" charset="0"/>
                <a:cs typeface="Calibri" panose="020F0502020204030204" pitchFamily="34" charset="0"/>
              </a:rPr>
              <a:t>Rappeler les règles déjà vues en cas de </a:t>
            </a:r>
            <a:r>
              <a:rPr lang="fr-MA" sz="1400" dirty="0" smtClean="0">
                <a:latin typeface="Calibri" panose="020F0502020204030204" pitchFamily="34" charset="0"/>
                <a:cs typeface="Calibri" panose="020F0502020204030204" pitchFamily="34" charset="0"/>
              </a:rPr>
              <a:t>difficultés .</a:t>
            </a:r>
            <a:endParaRPr lang="fr-FR" sz="1400" dirty="0">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51C518A8-3805-282D-5B16-A4FB539F8039}"/>
              </a:ext>
            </a:extLst>
          </p:cNvPr>
          <p:cNvSpPr txBox="1"/>
          <p:nvPr/>
        </p:nvSpPr>
        <p:spPr>
          <a:xfrm>
            <a:off x="215590" y="610348"/>
            <a:ext cx="8826655" cy="4201150"/>
          </a:xfrm>
          <a:prstGeom prst="rect">
            <a:avLst/>
          </a:prstGeom>
          <a:noFill/>
        </p:spPr>
        <p:txBody>
          <a:bodyPr wrap="square">
            <a:spAutoFit/>
          </a:bodyPr>
          <a:lstStyle/>
          <a:p>
            <a:r>
              <a:rPr lang="fr-FR" sz="2000" b="1" dirty="0">
                <a:solidFill>
                  <a:srgbClr val="0070C0"/>
                </a:solidFill>
                <a:latin typeface="Calibri" panose="020F0502020204030204" pitchFamily="34" charset="0"/>
                <a:ea typeface="Calibri" panose="020F0502020204030204" pitchFamily="34" charset="0"/>
                <a:cs typeface="Calibri" panose="020F0502020204030204" pitchFamily="34" charset="0"/>
              </a:rPr>
              <a:t>Lisez les phrases et répondez à ces questions :</a:t>
            </a:r>
          </a:p>
          <a:p>
            <a:pPr marL="342900" indent="-342900">
              <a:buFont typeface="+mj-lt"/>
              <a:buAutoNum type="arabicPeriod"/>
            </a:pPr>
            <a:r>
              <a:rPr lang="fr-FR" sz="1900" dirty="0">
                <a:latin typeface="Calibri" panose="020F0502020204030204" pitchFamily="34" charset="0"/>
                <a:cs typeface="Calibri" panose="020F0502020204030204" pitchFamily="34" charset="0"/>
              </a:rPr>
              <a:t>La musique, qui est un langage compris par tous, unit les personnes du monde entier en créant entre elles un lien d’émotions et de souvenirs partagés.</a:t>
            </a:r>
            <a:endParaRPr lang="fr-FR" sz="1900" b="1" dirty="0" smtClean="0">
              <a:solidFill>
                <a:srgbClr val="C00000"/>
              </a:solidFill>
              <a:latin typeface="Calibri" panose="020F0502020204030204" pitchFamily="34" charset="0"/>
              <a:cs typeface="Calibri" panose="020F0502020204030204" pitchFamily="34" charset="0"/>
            </a:endParaRPr>
          </a:p>
          <a:p>
            <a:pPr marL="342900" indent="-342900">
              <a:buFont typeface="Wingdings" panose="05000000000000000000" pitchFamily="2" charset="2"/>
              <a:buChar char="§"/>
            </a:pPr>
            <a:r>
              <a:rPr lang="fr-FR" sz="1900" b="1" dirty="0">
                <a:solidFill>
                  <a:srgbClr val="C00000"/>
                </a:solidFill>
                <a:latin typeface="Calibri" panose="020F0502020204030204" pitchFamily="34" charset="0"/>
                <a:cs typeface="Calibri" panose="020F0502020204030204" pitchFamily="34" charset="0"/>
              </a:rPr>
              <a:t>Pourquoi la musique unit-elle les personnes du monde entier ?</a:t>
            </a:r>
            <a:r>
              <a:rPr lang="fr-FR" sz="19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  </a:t>
            </a:r>
            <a:r>
              <a:rPr lang="fr-FR" sz="1900" dirty="0" smtClean="0">
                <a:latin typeface="Calibri" panose="020F0502020204030204" pitchFamily="34" charset="0"/>
                <a:ea typeface="Calibri" panose="020F0502020204030204" pitchFamily="34" charset="0"/>
                <a:cs typeface="Calibri" panose="020F0502020204030204" pitchFamily="34" charset="0"/>
              </a:rPr>
              <a:t>…………………………………………………………………………………………………………………………… </a:t>
            </a:r>
            <a:endParaRPr lang="fr-FR" sz="1900" dirty="0">
              <a:latin typeface="Calibri" panose="020F0502020204030204" pitchFamily="34" charset="0"/>
              <a:ea typeface="Calibri" panose="020F0502020204030204" pitchFamily="34" charset="0"/>
              <a:cs typeface="Calibri" panose="020F0502020204030204" pitchFamily="34" charset="0"/>
            </a:endParaRPr>
          </a:p>
          <a:p>
            <a:r>
              <a:rPr lang="fr-FR" sz="1900" dirty="0" smtClean="0">
                <a:latin typeface="Calibri" panose="020F0502020204030204" pitchFamily="34" charset="0"/>
                <a:ea typeface="Calibri" panose="020F0502020204030204" pitchFamily="34" charset="0"/>
                <a:cs typeface="Calibri" panose="020F0502020204030204" pitchFamily="34" charset="0"/>
              </a:rPr>
              <a:t>2.  </a:t>
            </a:r>
            <a:r>
              <a:rPr lang="fr-FR" sz="1900" dirty="0" smtClean="0">
                <a:latin typeface="Calibri" panose="020F0502020204030204" pitchFamily="34" charset="0"/>
                <a:cs typeface="Calibri" panose="020F0502020204030204" pitchFamily="34" charset="0"/>
              </a:rPr>
              <a:t>Le </a:t>
            </a:r>
            <a:r>
              <a:rPr lang="fr-FR" sz="1900" dirty="0">
                <a:latin typeface="Calibri" panose="020F0502020204030204" pitchFamily="34" charset="0"/>
                <a:cs typeface="Calibri" panose="020F0502020204030204" pitchFamily="34" charset="0"/>
              </a:rPr>
              <a:t>piano, grâce à ses sons doux, calmes et apaisants, aide non seulement à se détendre et à se reposer, mais aussi à oublier les soucis du quotidien.</a:t>
            </a:r>
            <a:endParaRPr lang="fr-FR" sz="1900" dirty="0" smtClean="0">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anose="05000000000000000000" pitchFamily="2" charset="2"/>
              <a:buChar char="§"/>
            </a:pPr>
            <a:r>
              <a:rPr lang="fr-FR" sz="1900" b="1" dirty="0">
                <a:solidFill>
                  <a:srgbClr val="C00000"/>
                </a:solidFill>
                <a:latin typeface="Calibri" panose="020F0502020204030204" pitchFamily="34" charset="0"/>
                <a:cs typeface="Calibri" panose="020F0502020204030204" pitchFamily="34" charset="0"/>
              </a:rPr>
              <a:t>Que permettent les sons du piano ? </a:t>
            </a:r>
            <a:r>
              <a:rPr lang="fr-FR" sz="1900" dirty="0" smtClean="0">
                <a:latin typeface="Calibri" panose="020F0502020204030204" pitchFamily="34" charset="0"/>
                <a:ea typeface="Calibri" panose="020F0502020204030204" pitchFamily="34" charset="0"/>
                <a:cs typeface="Calibri" panose="020F0502020204030204" pitchFamily="34" charset="0"/>
              </a:rPr>
              <a:t>……………………………………………………………………………………………………………………………</a:t>
            </a:r>
          </a:p>
          <a:p>
            <a:r>
              <a:rPr lang="fr-FR" sz="1900" dirty="0" smtClean="0">
                <a:latin typeface="Calibri" panose="020F0502020204030204" pitchFamily="34" charset="0"/>
                <a:cs typeface="Calibri" panose="020F0502020204030204" pitchFamily="34" charset="0"/>
              </a:rPr>
              <a:t>3. </a:t>
            </a:r>
            <a:r>
              <a:rPr lang="fr-FR" sz="1900" dirty="0">
                <a:latin typeface="Calibri" panose="020F0502020204030204" pitchFamily="34" charset="0"/>
                <a:cs typeface="Calibri" panose="020F0502020204030204" pitchFamily="34" charset="0"/>
              </a:rPr>
              <a:t>La voix humaine, qui appartient à chacun, permet de chanter, de partager ses émotions et de transmettre des messages que les mots seuls ne suffisent pas à exprimer</a:t>
            </a:r>
            <a:r>
              <a:rPr lang="fr-FR" sz="1900" dirty="0" smtClean="0">
                <a:latin typeface="Calibri" panose="020F0502020204030204" pitchFamily="34" charset="0"/>
                <a:cs typeface="Calibri" panose="020F0502020204030204" pitchFamily="34" charset="0"/>
              </a:rPr>
              <a:t>.</a:t>
            </a:r>
          </a:p>
          <a:p>
            <a:pPr marL="342900" indent="-342900">
              <a:buFont typeface="Wingdings" panose="05000000000000000000" pitchFamily="2" charset="2"/>
              <a:buChar char="§"/>
            </a:pPr>
            <a:r>
              <a:rPr lang="fr-FR" sz="1900" b="1" dirty="0">
                <a:solidFill>
                  <a:srgbClr val="C00000"/>
                </a:solidFill>
                <a:latin typeface="Calibri" panose="020F0502020204030204" pitchFamily="34" charset="0"/>
                <a:cs typeface="Calibri" panose="020F0502020204030204" pitchFamily="34" charset="0"/>
              </a:rPr>
              <a:t>Que permet la voix humaine ? </a:t>
            </a:r>
            <a:r>
              <a:rPr lang="fr-FR" sz="1900" dirty="0">
                <a:latin typeface="Calibri" panose="020F0502020204030204" pitchFamily="34" charset="0"/>
                <a:ea typeface="Calibri" panose="020F0502020204030204" pitchFamily="34" charset="0"/>
                <a:cs typeface="Calibri" panose="020F0502020204030204" pitchFamily="34" charset="0"/>
              </a:rPr>
              <a:t>…………………………………………………………………………………………………………………………… </a:t>
            </a:r>
          </a:p>
        </p:txBody>
      </p:sp>
      <p:sp>
        <p:nvSpPr>
          <p:cNvPr id="6" name="ZoneTexte 5"/>
          <p:cNvSpPr txBox="1"/>
          <p:nvPr/>
        </p:nvSpPr>
        <p:spPr>
          <a:xfrm>
            <a:off x="601615" y="1737080"/>
            <a:ext cx="8054604" cy="384721"/>
          </a:xfrm>
          <a:prstGeom prst="rect">
            <a:avLst/>
          </a:prstGeom>
          <a:noFill/>
        </p:spPr>
        <p:txBody>
          <a:bodyPr wrap="square" rtlCol="0">
            <a:spAutoFit/>
          </a:bodyPr>
          <a:lstStyle/>
          <a:p>
            <a:pPr algn="just"/>
            <a:r>
              <a:rPr lang="fr-FR" sz="1900" b="1" dirty="0">
                <a:solidFill>
                  <a:srgbClr val="0070C0"/>
                </a:solidFill>
                <a:latin typeface="Calibri" panose="020F0502020204030204" pitchFamily="34" charset="0"/>
                <a:cs typeface="Calibri" panose="020F0502020204030204" pitchFamily="34" charset="0"/>
              </a:rPr>
              <a:t>Parce qu’elle crée entre elles un lien d’émotions et de souvenirs partagés.</a:t>
            </a:r>
          </a:p>
        </p:txBody>
      </p:sp>
      <p:sp>
        <p:nvSpPr>
          <p:cNvPr id="12" name="ZoneTexte 11"/>
          <p:cNvSpPr txBox="1"/>
          <p:nvPr/>
        </p:nvSpPr>
        <p:spPr>
          <a:xfrm>
            <a:off x="634666" y="2893548"/>
            <a:ext cx="8440630" cy="384721"/>
          </a:xfrm>
          <a:prstGeom prst="rect">
            <a:avLst/>
          </a:prstGeom>
          <a:noFill/>
        </p:spPr>
        <p:txBody>
          <a:bodyPr wrap="square" rtlCol="0">
            <a:spAutoFit/>
          </a:bodyPr>
          <a:lstStyle>
            <a:defPPr>
              <a:defRPr lang="fr-FR"/>
            </a:defPPr>
            <a:lvl1pPr algn="just">
              <a:defRPr sz="1900" b="1">
                <a:solidFill>
                  <a:srgbClr val="0070C0"/>
                </a:solidFill>
                <a:latin typeface="Calibri" panose="020F0502020204030204" pitchFamily="34" charset="0"/>
                <a:cs typeface="Calibri" panose="020F0502020204030204" pitchFamily="34" charset="0"/>
              </a:defRPr>
            </a:lvl1pPr>
          </a:lstStyle>
          <a:p>
            <a:r>
              <a:rPr lang="fr-FR" dirty="0"/>
              <a:t>Ils permettent de se détendre, de se reposer et d’oublier les soucis du quotidien</a:t>
            </a:r>
            <a:r>
              <a:rPr lang="fr-FR" dirty="0"/>
              <a:t>.</a:t>
            </a:r>
            <a:endParaRPr lang="fr-FR" dirty="0"/>
          </a:p>
        </p:txBody>
      </p:sp>
      <p:sp>
        <p:nvSpPr>
          <p:cNvPr id="13" name="ZoneTexte 12"/>
          <p:cNvSpPr txBox="1"/>
          <p:nvPr/>
        </p:nvSpPr>
        <p:spPr>
          <a:xfrm>
            <a:off x="601614" y="4317530"/>
            <a:ext cx="8388149" cy="677108"/>
          </a:xfrm>
          <a:prstGeom prst="rect">
            <a:avLst/>
          </a:prstGeom>
          <a:noFill/>
        </p:spPr>
        <p:txBody>
          <a:bodyPr wrap="square" rtlCol="0">
            <a:spAutoFit/>
          </a:bodyPr>
          <a:lstStyle>
            <a:defPPr>
              <a:defRPr lang="fr-FR"/>
            </a:defPPr>
            <a:lvl1pPr algn="just">
              <a:defRPr sz="1900" b="1">
                <a:solidFill>
                  <a:srgbClr val="0070C0"/>
                </a:solidFill>
                <a:latin typeface="Calibri" panose="020F0502020204030204" pitchFamily="34" charset="0"/>
                <a:cs typeface="Calibri" panose="020F0502020204030204" pitchFamily="34" charset="0"/>
              </a:defRPr>
            </a:lvl1pPr>
          </a:lstStyle>
          <a:p>
            <a:r>
              <a:rPr lang="fr-FR" dirty="0"/>
              <a:t>Elle permet de chanter, de partager ses émotions et de transmettre des messages que les mots seuls ne suffisent pas à exprimer.</a:t>
            </a:r>
          </a:p>
        </p:txBody>
      </p:sp>
    </p:spTree>
    <p:extLst>
      <p:ext uri="{BB962C8B-B14F-4D97-AF65-F5344CB8AC3E}">
        <p14:creationId xmlns:p14="http://schemas.microsoft.com/office/powerpoint/2010/main" val="1237693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C208D-7D4C-C4ED-8F1F-CEF47BAEEBF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99882962-3F74-4B13-98BE-72C40BF3CBC2}"/>
              </a:ext>
            </a:extLst>
          </p:cNvPr>
          <p:cNvGrpSpPr/>
          <p:nvPr/>
        </p:nvGrpSpPr>
        <p:grpSpPr>
          <a:xfrm>
            <a:off x="3243126" y="714455"/>
            <a:ext cx="5397953" cy="2905447"/>
            <a:chOff x="1641585" y="1048972"/>
            <a:chExt cx="5867403" cy="3260732"/>
          </a:xfrm>
        </p:grpSpPr>
        <p:sp>
          <p:nvSpPr>
            <p:cNvPr id="3" name="Rectangle : coins arrondis 10">
              <a:extLst>
                <a:ext uri="{FF2B5EF4-FFF2-40B4-BE49-F238E27FC236}">
                  <a16:creationId xmlns:a16="http://schemas.microsoft.com/office/drawing/2014/main" id="{EA54C9E3-1071-BE6B-670B-D04C5495C4B1}"/>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4" name="Rectangle 18">
              <a:extLst>
                <a:ext uri="{FF2B5EF4-FFF2-40B4-BE49-F238E27FC236}">
                  <a16:creationId xmlns:a16="http://schemas.microsoft.com/office/drawing/2014/main" id="{C0429F03-2E3A-85A9-53A0-84765DED8645}"/>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5" name="Rectangle 19">
              <a:extLst>
                <a:ext uri="{FF2B5EF4-FFF2-40B4-BE49-F238E27FC236}">
                  <a16:creationId xmlns:a16="http://schemas.microsoft.com/office/drawing/2014/main" id="{EF4722EF-2A79-1626-92EB-4E35C542B8DA}"/>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8" name="TextBox 6">
            <a:extLst>
              <a:ext uri="{FF2B5EF4-FFF2-40B4-BE49-F238E27FC236}">
                <a16:creationId xmlns:a16="http://schemas.microsoft.com/office/drawing/2014/main" id="{F62DE9B7-E0D3-0A09-689D-D7062C67EF57}"/>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lecture fluence</a:t>
            </a:r>
            <a:r>
              <a:rPr lang="fr-FR" sz="36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25 min</a:t>
            </a:r>
            <a:endParaRPr lang="en-US" sz="36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335DC02E-0336-93C7-3FC5-B3ECF4515EEF}"/>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41110" y="744784"/>
            <a:ext cx="2802017" cy="2802017"/>
          </a:xfrm>
          <a:prstGeom prst="rect">
            <a:avLst/>
          </a:prstGeom>
        </p:spPr>
      </p:pic>
      <p:sp>
        <p:nvSpPr>
          <p:cNvPr id="9" name="Oval 45">
            <a:extLst>
              <a:ext uri="{FF2B5EF4-FFF2-40B4-BE49-F238E27FC236}">
                <a16:creationId xmlns:a16="http://schemas.microsoft.com/office/drawing/2014/main" id="{9B45C61D-1159-FF85-B01D-3E07BB3D9963}"/>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8181078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3635120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15365-0546-B1B2-24DA-EB1FCE69B77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4387CC0-A0EF-FB69-FFD6-2A5B1CC004C9}"/>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 name="Rectangle 2">
            <a:extLst>
              <a:ext uri="{FF2B5EF4-FFF2-40B4-BE49-F238E27FC236}">
                <a16:creationId xmlns:a16="http://schemas.microsoft.com/office/drawing/2014/main" id="{3B23B7A0-D3E8-10E6-B4B2-7C03C81EAD40}"/>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7"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cstate="print">
            <a:alphaModFix/>
          </a:blip>
          <a:srcRect/>
          <a:stretch>
            <a:fillRect/>
          </a:stretch>
        </p:blipFill>
        <p:spPr>
          <a:xfrm>
            <a:off x="849664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23" name="ZoneTexte 4">
            <a:extLst>
              <a:ext uri="{FF2B5EF4-FFF2-40B4-BE49-F238E27FC236}">
                <a16:creationId xmlns:a16="http://schemas.microsoft.com/office/drawing/2014/main" id="{0493BF71-6AA9-53B4-992B-1C40DB14F634}"/>
              </a:ext>
            </a:extLst>
          </p:cNvPr>
          <p:cNvSpPr txBox="1"/>
          <p:nvPr/>
        </p:nvSpPr>
        <p:spPr>
          <a:xfrm>
            <a:off x="566286" y="68064"/>
            <a:ext cx="8223185"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 </a:t>
            </a:r>
            <a:r>
              <a:rPr lang="fr-FR" dirty="0"/>
              <a:t>A la fin de cette séance, vous serez capables de :</a:t>
            </a:r>
            <a:endParaRPr dirty="0"/>
          </a:p>
        </p:txBody>
      </p:sp>
      <p:sp>
        <p:nvSpPr>
          <p:cNvPr id="15" name="Google Shape;2054;p38">
            <a:extLst>
              <a:ext uri="{FF2B5EF4-FFF2-40B4-BE49-F238E27FC236}">
                <a16:creationId xmlns:a16="http://schemas.microsoft.com/office/drawing/2014/main" id="{140D1579-E32D-3589-A75A-8F96C5DF0E80}"/>
              </a:ext>
            </a:extLst>
          </p:cNvPr>
          <p:cNvSpPr/>
          <p:nvPr/>
        </p:nvSpPr>
        <p:spPr>
          <a:xfrm>
            <a:off x="916712" y="1732148"/>
            <a:ext cx="7896839" cy="532772"/>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pPr algn="ctr"/>
            <a:r>
              <a:rPr lang="fr-FR" sz="2400" dirty="0">
                <a:latin typeface="Calibri" panose="020F0502020204030204" pitchFamily="34" charset="0"/>
                <a:cs typeface="Calibri" panose="020F0502020204030204" pitchFamily="34" charset="0"/>
              </a:rPr>
              <a:t>Lire en respectant les </a:t>
            </a:r>
            <a:r>
              <a:rPr lang="fr-FR" sz="2400" dirty="0" smtClean="0">
                <a:latin typeface="Calibri" panose="020F0502020204030204" pitchFamily="34" charset="0"/>
                <a:cs typeface="Calibri" panose="020F0502020204030204" pitchFamily="34" charset="0"/>
              </a:rPr>
              <a:t>pauses.</a:t>
            </a:r>
            <a:endParaRPr lang="fr-FR" sz="2400" dirty="0">
              <a:latin typeface="Calibri" panose="020F0502020204030204" pitchFamily="34" charset="0"/>
              <a:cs typeface="Calibri" panose="020F0502020204030204" pitchFamily="34" charset="0"/>
            </a:endParaRPr>
          </a:p>
        </p:txBody>
      </p:sp>
      <p:pic>
        <p:nvPicPr>
          <p:cNvPr id="16" name="Image 15">
            <a:extLst>
              <a:ext uri="{FF2B5EF4-FFF2-40B4-BE49-F238E27FC236}">
                <a16:creationId xmlns:a16="http://schemas.microsoft.com/office/drawing/2014/main" id="{E354A425-A25D-D8E9-527E-2BEC80D6819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14633" y="1696455"/>
            <a:ext cx="604158" cy="604158"/>
          </a:xfrm>
          <a:prstGeom prst="rect">
            <a:avLst/>
          </a:prstGeom>
          <a:ln>
            <a:noFill/>
          </a:ln>
        </p:spPr>
      </p:pic>
      <p:pic>
        <p:nvPicPr>
          <p:cNvPr id="5" name="Image 4"/>
          <p:cNvPicPr>
            <a:picLocks noChangeAspect="1"/>
          </p:cNvPicPr>
          <p:nvPr/>
        </p:nvPicPr>
        <p:blipFill>
          <a:blip r:embed="rId5"/>
          <a:stretch>
            <a:fillRect/>
          </a:stretch>
        </p:blipFill>
        <p:spPr>
          <a:xfrm>
            <a:off x="4282722" y="4230059"/>
            <a:ext cx="794800" cy="702770"/>
          </a:xfrm>
          <a:prstGeom prst="rect">
            <a:avLst/>
          </a:prstGeom>
        </p:spPr>
      </p:pic>
      <p:pic>
        <p:nvPicPr>
          <p:cNvPr id="13" name="Image 12"/>
          <p:cNvPicPr>
            <a:picLocks noChangeAspect="1"/>
          </p:cNvPicPr>
          <p:nvPr/>
        </p:nvPicPr>
        <p:blipFill>
          <a:blip r:embed="rId6"/>
          <a:stretch>
            <a:fillRect/>
          </a:stretch>
        </p:blipFill>
        <p:spPr>
          <a:xfrm>
            <a:off x="3757080" y="2339393"/>
            <a:ext cx="1841595" cy="1816193"/>
          </a:xfrm>
          <a:prstGeom prst="rect">
            <a:avLst/>
          </a:prstGeom>
        </p:spPr>
      </p:pic>
    </p:spTree>
    <p:extLst>
      <p:ext uri="{BB962C8B-B14F-4D97-AF65-F5344CB8AC3E}">
        <p14:creationId xmlns:p14="http://schemas.microsoft.com/office/powerpoint/2010/main" val="1091602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Je vais lire ces </a:t>
            </a:r>
            <a:r>
              <a:rPr lang="fr-FR" dirty="0" smtClean="0"/>
              <a:t>phrases </a:t>
            </a:r>
            <a:r>
              <a:rPr lang="fr-FR" dirty="0"/>
              <a:t>à haute voix. Ecoutez </a:t>
            </a:r>
            <a:r>
              <a:rPr lang="fr-FR" dirty="0" smtClean="0"/>
              <a:t>bien.</a:t>
            </a:r>
            <a:endParaRPr lang="fr-FR" altLang="fr-FR" dirty="0"/>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une lecture modèle de ces </a:t>
            </a:r>
            <a:r>
              <a:rPr lang="fr-FR" dirty="0" smtClean="0"/>
              <a:t>phrases .</a:t>
            </a:r>
            <a:endParaRPr lang="fr-FR" dirty="0"/>
          </a:p>
        </p:txBody>
      </p:sp>
      <p:pic>
        <p:nvPicPr>
          <p:cNvPr id="9" name="Google Shape;656;p54">
            <a:extLst>
              <a:ext uri="{FF2B5EF4-FFF2-40B4-BE49-F238E27FC236}">
                <a16:creationId xmlns:a16="http://schemas.microsoft.com/office/drawing/2014/main" id="{D3FD341C-2F7E-4C2A-33A7-E236668BE84A}"/>
              </a:ext>
            </a:extLst>
          </p:cNvPr>
          <p:cNvPicPr>
            <a:picLocks noChangeAspect="1"/>
          </p:cNvPicPr>
          <p:nvPr/>
        </p:nvPicPr>
        <p:blipFill>
          <a:blip r:embed="rId3" cstate="print">
            <a:alphaModFix/>
          </a:blip>
          <a:srcRect/>
          <a:stretch>
            <a:fillRect/>
          </a:stretch>
        </p:blipFill>
        <p:spPr>
          <a:xfrm>
            <a:off x="8496641" y="64081"/>
            <a:ext cx="558661" cy="558661"/>
          </a:xfrm>
          <a:prstGeom prst="rect">
            <a:avLst/>
          </a:prstGeom>
          <a:noFill/>
          <a:ln cap="flat">
            <a:noFill/>
          </a:ln>
        </p:spPr>
      </p:pic>
      <p:sp>
        <p:nvSpPr>
          <p:cNvPr id="11" name="ZoneTexte 10"/>
          <p:cNvSpPr txBox="1"/>
          <p:nvPr/>
        </p:nvSpPr>
        <p:spPr>
          <a:xfrm>
            <a:off x="277238" y="1279157"/>
            <a:ext cx="8589524" cy="2862322"/>
          </a:xfrm>
          <a:prstGeom prst="rect">
            <a:avLst/>
          </a:prstGeom>
          <a:solidFill>
            <a:srgbClr val="FFFFD5"/>
          </a:solidFill>
          <a:ln>
            <a:solidFill>
              <a:schemeClr val="accent1"/>
            </a:solidFill>
          </a:ln>
        </p:spPr>
        <p:txBody>
          <a:bodyPr wrap="square" rtlCol="0">
            <a:spAutoFit/>
          </a:bodyPr>
          <a:lstStyle>
            <a:defPPr>
              <a:defRPr lang="fr-FR"/>
            </a:defPPr>
            <a:lvl1pPr marL="457200" indent="-457200" algn="just">
              <a:buFont typeface="Arial" panose="020B0604020202020204" pitchFamily="34" charset="0"/>
              <a:buChar char="•"/>
              <a:defRPr sz="2000">
                <a:latin typeface="Calibri" panose="020F0502020204030204" pitchFamily="34" charset="0"/>
                <a:cs typeface="Calibri" panose="020F0502020204030204" pitchFamily="34" charset="0"/>
              </a:defRPr>
            </a:lvl1pPr>
          </a:lstStyle>
          <a:p>
            <a:pPr>
              <a:lnSpc>
                <a:spcPct val="150000"/>
              </a:lnSpc>
            </a:pPr>
            <a:r>
              <a:rPr lang="fr-FR" dirty="0"/>
              <a:t>Chacun a ses loisirs préférés. Par exemple, Aya aime faire du vélo, alors que </a:t>
            </a:r>
            <a:r>
              <a:rPr lang="fr-FR" dirty="0" err="1"/>
              <a:t>Ziyad</a:t>
            </a:r>
            <a:r>
              <a:rPr lang="fr-FR" dirty="0"/>
              <a:t> préfère lire des bandes dessinées. </a:t>
            </a:r>
            <a:endParaRPr lang="fr-FR" dirty="0" smtClean="0"/>
          </a:p>
          <a:p>
            <a:pPr>
              <a:lnSpc>
                <a:spcPct val="150000"/>
              </a:lnSpc>
            </a:pPr>
            <a:r>
              <a:rPr lang="fr-FR" dirty="0" smtClean="0"/>
              <a:t>Les </a:t>
            </a:r>
            <a:r>
              <a:rPr lang="fr-FR" dirty="0"/>
              <a:t>loisirs sont très variés. Ainsi, on peut visiter un musée, assister à un concert, ou lire un bon livre. </a:t>
            </a:r>
            <a:endParaRPr lang="fr-FR" dirty="0" smtClean="0"/>
          </a:p>
          <a:p>
            <a:pPr>
              <a:lnSpc>
                <a:spcPct val="150000"/>
              </a:lnSpc>
            </a:pPr>
            <a:r>
              <a:rPr lang="fr-FR" dirty="0" smtClean="0"/>
              <a:t>Il </a:t>
            </a:r>
            <a:r>
              <a:rPr lang="fr-FR" dirty="0"/>
              <a:t>existe plusieurs façons de profiter d’un moment de lecture. Parmi elles, on trouve la lecture en silence, à voix haute, ou même l’écoute d’un livre </a:t>
            </a:r>
            <a:r>
              <a:rPr lang="fr-FR" dirty="0" smtClean="0"/>
              <a:t>audio.</a:t>
            </a:r>
            <a:endParaRPr lang="fr-FR" dirty="0"/>
          </a:p>
        </p:txBody>
      </p:sp>
    </p:spTree>
    <p:extLst>
      <p:ext uri="{BB962C8B-B14F-4D97-AF65-F5344CB8AC3E}">
        <p14:creationId xmlns:p14="http://schemas.microsoft.com/office/powerpoint/2010/main" val="2107352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des paliers du niveau 1AC</a:t>
            </a:r>
            <a:endParaRPr lang="fr-FR" sz="1100" b="0" i="0" u="none" strike="noStrike" kern="0" cap="none" spc="0" baseline="0" dirty="0">
              <a:solidFill>
                <a:srgbClr val="000000"/>
              </a:solidFill>
              <a:uFillTx/>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2735388"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178053" y="1371246"/>
            <a:ext cx="7449655" cy="130571"/>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6C8EED2-74AC-CA4A-4CFB-03A962D0AAAC}"/>
              </a:ext>
            </a:extLst>
          </p:cNvPr>
          <p:cNvSpPr/>
          <p:nvPr/>
        </p:nvSpPr>
        <p:spPr>
          <a:xfrm>
            <a:off x="0" y="1663121"/>
            <a:ext cx="1383090" cy="735555"/>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2786166"/>
            <a:ext cx="1383090" cy="768939"/>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1535553"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2951215"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4366877"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5782539"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7106768" y="950956"/>
            <a:ext cx="1403174" cy="65369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1535553"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2951215"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4388467"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5782539"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7198201" y="1604649"/>
            <a:ext cx="1106063"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383089" y="2793854"/>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383089" y="1835336"/>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2" name="Losange 21">
            <a:extLst>
              <a:ext uri="{FF2B5EF4-FFF2-40B4-BE49-F238E27FC236}">
                <a16:creationId xmlns:a16="http://schemas.microsoft.com/office/drawing/2014/main" id="{22D30284-178D-13CD-DD3A-0FCB45780CFC}"/>
              </a:ext>
            </a:extLst>
          </p:cNvPr>
          <p:cNvSpPr/>
          <p:nvPr/>
        </p:nvSpPr>
        <p:spPr>
          <a:xfrm>
            <a:off x="2612754"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4169976"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4047342"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5604564"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5481930"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700217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2314801" y="4066427"/>
            <a:ext cx="841174" cy="307777"/>
          </a:xfrm>
          <a:prstGeom prst="rect">
            <a:avLst/>
          </a:prstGeom>
          <a:noFill/>
        </p:spPr>
        <p:txBody>
          <a:bodyPr wrap="square" rtlCol="0">
            <a:spAutoFit/>
          </a:bodyPr>
          <a:lstStyle/>
          <a:p>
            <a:r>
              <a:rPr lang="fr-FR" sz="1400" b="1" dirty="0">
                <a:solidFill>
                  <a:srgbClr val="C00000"/>
                </a:solidFill>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3749389" y="4066427"/>
            <a:ext cx="841174" cy="307777"/>
          </a:xfrm>
          <a:prstGeom prst="rect">
            <a:avLst/>
          </a:prstGeom>
          <a:noFill/>
        </p:spPr>
        <p:txBody>
          <a:bodyPr wrap="square" rtlCol="0">
            <a:spAutoFit/>
          </a:bodyPr>
          <a:lstStyle/>
          <a:p>
            <a:r>
              <a:rPr lang="fr-FR" sz="1400" b="1" dirty="0">
                <a:solidFill>
                  <a:srgbClr val="C00000"/>
                </a:solidFill>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5172518" y="4066427"/>
            <a:ext cx="841174" cy="307777"/>
          </a:xfrm>
          <a:prstGeom prst="rect">
            <a:avLst/>
          </a:prstGeom>
          <a:noFill/>
        </p:spPr>
        <p:txBody>
          <a:bodyPr wrap="square" rtlCol="0">
            <a:spAutoFit/>
          </a:bodyPr>
          <a:lstStyle/>
          <a:p>
            <a:r>
              <a:rPr lang="fr-FR" sz="1400" b="1" dirty="0">
                <a:solidFill>
                  <a:srgbClr val="C00000"/>
                </a:solidFill>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267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4956"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7390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46442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341795"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3ADDA276-3271-1106-C57A-F85AC68833A5}"/>
              </a:ext>
            </a:extLst>
          </p:cNvPr>
          <p:cNvSpPr txBox="1"/>
          <p:nvPr/>
        </p:nvSpPr>
        <p:spPr>
          <a:xfrm>
            <a:off x="1043841" y="4066427"/>
            <a:ext cx="841174" cy="307777"/>
          </a:xfrm>
          <a:prstGeom prst="rect">
            <a:avLst/>
          </a:prstGeom>
          <a:noFill/>
        </p:spPr>
        <p:txBody>
          <a:bodyPr wrap="square" rtlCol="0">
            <a:spAutoFit/>
          </a:bodyPr>
          <a:lstStyle/>
          <a:p>
            <a:r>
              <a:rPr lang="fr-FR" sz="1400" b="1" dirty="0">
                <a:solidFill>
                  <a:srgbClr val="C00000"/>
                </a:solidFill>
              </a:rPr>
              <a:t>Palier 1</a:t>
            </a:r>
          </a:p>
        </p:txBody>
      </p:sp>
      <p:sp>
        <p:nvSpPr>
          <p:cNvPr id="40" name="ZoneTexte 57">
            <a:extLst>
              <a:ext uri="{FF2B5EF4-FFF2-40B4-BE49-F238E27FC236}">
                <a16:creationId xmlns:a16="http://schemas.microsoft.com/office/drawing/2014/main" id="{2AFA4ECC-BBD6-59C1-CAFF-DECAF76040DD}"/>
              </a:ext>
            </a:extLst>
          </p:cNvPr>
          <p:cNvSpPr txBox="1"/>
          <p:nvPr/>
        </p:nvSpPr>
        <p:spPr>
          <a:xfrm>
            <a:off x="5881064" y="2043890"/>
            <a:ext cx="915436" cy="230832"/>
          </a:xfrm>
          <a:prstGeom prst="rect">
            <a:avLst/>
          </a:prstGeom>
          <a:solidFill>
            <a:schemeClr val="bg1"/>
          </a:solidFill>
        </p:spPr>
        <p:txBody>
          <a:bodyPr wrap="square" rtlCol="0">
            <a:spAutoFit/>
          </a:bodyPr>
          <a:lstStyle/>
          <a:p>
            <a:pPr defTabSz="685800">
              <a:defRPr/>
            </a:pPr>
            <a:r>
              <a:rPr lang="fr-FR" sz="900" b="1" i="1" dirty="0">
                <a:solidFill>
                  <a:srgbClr val="C00000"/>
                </a:solidFill>
                <a:latin typeface="Arial"/>
              </a:rPr>
              <a:t>Vous êtes ici</a:t>
            </a:r>
          </a:p>
        </p:txBody>
      </p:sp>
      <p:pic>
        <p:nvPicPr>
          <p:cNvPr id="41" name="Picture 4" descr="Pin ">
            <a:extLst>
              <a:ext uri="{FF2B5EF4-FFF2-40B4-BE49-F238E27FC236}">
                <a16:creationId xmlns:a16="http://schemas.microsoft.com/office/drawing/2014/main" id="{930EC4D2-4684-3349-15AE-6849EDF3F9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9329" y="1562106"/>
            <a:ext cx="374245" cy="37424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722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58AFE270-6D35-4FE4-9548-248D77EA689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7822259F-DE49-8C62-853A-55DF50B58F45}"/>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Voici les règles à retenir. Suivez attentivement.</a:t>
            </a:r>
            <a:endParaRPr lang="fr-FR" altLang="fr-FR" dirty="0"/>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Fournir des explications claires aux élèves.</a:t>
            </a:r>
          </a:p>
        </p:txBody>
      </p:sp>
      <p:pic>
        <p:nvPicPr>
          <p:cNvPr id="11"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cstate="print">
            <a:alphaModFix/>
          </a:blip>
          <a:srcRect/>
          <a:stretch>
            <a:fillRect/>
          </a:stretch>
        </p:blipFill>
        <p:spPr>
          <a:xfrm>
            <a:off x="8496641" y="64081"/>
            <a:ext cx="558661" cy="558661"/>
          </a:xfrm>
          <a:prstGeom prst="rect">
            <a:avLst/>
          </a:prstGeom>
          <a:noFill/>
          <a:ln cap="flat">
            <a:noFill/>
          </a:ln>
        </p:spPr>
      </p:pic>
      <p:sp>
        <p:nvSpPr>
          <p:cNvPr id="13" name="Rectangle 1">
            <a:extLst>
              <a:ext uri="{FF2B5EF4-FFF2-40B4-BE49-F238E27FC236}">
                <a16:creationId xmlns:a16="http://schemas.microsoft.com/office/drawing/2014/main" id="{05F0EF3C-3E7B-B7A7-DD8B-5B70D49347BF}"/>
              </a:ext>
            </a:extLst>
          </p:cNvPr>
          <p:cNvSpPr>
            <a:spLocks noChangeArrowheads="1"/>
          </p:cNvSpPr>
          <p:nvPr/>
        </p:nvSpPr>
        <p:spPr bwMode="auto">
          <a:xfrm>
            <a:off x="409679" y="3261319"/>
            <a:ext cx="831568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a:ln>
                  <a:noFill/>
                </a:ln>
                <a:solidFill>
                  <a:srgbClr val="1D6FA9"/>
                </a:solidFill>
                <a:effectLst/>
                <a:latin typeface="Calibri" panose="020F0502020204030204" pitchFamily="34" charset="0"/>
                <a:cs typeface="Calibri" panose="020F0502020204030204" pitchFamily="34" charset="0"/>
              </a:rPr>
              <a:t>Règles à retenir</a:t>
            </a:r>
            <a:r>
              <a:rPr kumimoji="0" lang="fr-FR" altLang="fr-FR" b="0" i="0" u="none" strike="noStrike" cap="none" normalizeH="0" baseline="0" dirty="0">
                <a:ln>
                  <a:noFill/>
                </a:ln>
                <a:solidFill>
                  <a:srgbClr val="1D6FA9"/>
                </a:solidFill>
                <a:effectLst/>
                <a:latin typeface="Calibri" panose="020F0502020204030204" pitchFamily="34" charset="0"/>
                <a:cs typeface="Calibri" panose="020F0502020204030204" pitchFamily="34" charset="0"/>
              </a:rPr>
              <a:t> </a:t>
            </a:r>
            <a:r>
              <a:rPr kumimoji="0" lang="fr-FR" altLang="fr-FR" b="0" i="0" u="none" strike="noStrike" cap="none" normalizeH="0" baseline="0" dirty="0" smtClean="0">
                <a:ln>
                  <a:noFill/>
                </a:ln>
                <a:solidFill>
                  <a:srgbClr val="1D6FA9"/>
                </a:solidFill>
                <a:effectLst/>
                <a:latin typeface="Calibri" panose="020F0502020204030204" pitchFamily="34" charset="0"/>
                <a:cs typeface="Calibri" panose="020F0502020204030204" pitchFamily="34" charset="0"/>
              </a:rPr>
              <a:t>:</a:t>
            </a:r>
            <a:endParaRPr lang="fr-FR" altLang="fr-FR" dirty="0">
              <a:solidFill>
                <a:srgbClr val="1D6FA9"/>
              </a:solidFill>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
            </a:pPr>
            <a:r>
              <a:rPr lang="fr-FR" dirty="0" smtClean="0">
                <a:latin typeface="Calibri" panose="020F0502020204030204" pitchFamily="34" charset="0"/>
                <a:cs typeface="Calibri" panose="020F0502020204030204" pitchFamily="34" charset="0"/>
              </a:rPr>
              <a:t>Afin de rendre ma lecture plus claire et agréable, </a:t>
            </a:r>
            <a:r>
              <a:rPr lang="fr-FR" b="1" dirty="0" smtClean="0">
                <a:latin typeface="Calibri" panose="020F0502020204030204" pitchFamily="34" charset="0"/>
                <a:cs typeface="Calibri" panose="020F0502020204030204" pitchFamily="34" charset="0"/>
              </a:rPr>
              <a:t>je </a:t>
            </a:r>
            <a:r>
              <a:rPr lang="fr-FR" b="1" dirty="0">
                <a:latin typeface="Calibri" panose="020F0502020204030204" pitchFamily="34" charset="0"/>
                <a:cs typeface="Calibri" panose="020F0502020204030204" pitchFamily="34" charset="0"/>
              </a:rPr>
              <a:t>fais une petite pause à la virgule et une pause plus longue au </a:t>
            </a:r>
            <a:r>
              <a:rPr lang="fr-FR" b="1" dirty="0" smtClean="0">
                <a:latin typeface="Calibri" panose="020F0502020204030204" pitchFamily="34" charset="0"/>
                <a:cs typeface="Calibri" panose="020F0502020204030204" pitchFamily="34" charset="0"/>
              </a:rPr>
              <a:t>point.</a:t>
            </a:r>
            <a:endParaRPr lang="fr-FR" dirty="0">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
            </a:pPr>
            <a:r>
              <a:rPr lang="fr-FR" dirty="0" smtClean="0">
                <a:latin typeface="Calibri" panose="020F0502020204030204" pitchFamily="34" charset="0"/>
                <a:cs typeface="Calibri" panose="020F0502020204030204" pitchFamily="34" charset="0"/>
              </a:rPr>
              <a:t>Pour mieux faire comprendre le sens du texte, j</a:t>
            </a:r>
            <a:r>
              <a:rPr lang="fr-FR" b="1" dirty="0" smtClean="0">
                <a:latin typeface="Calibri" panose="020F0502020204030204" pitchFamily="34" charset="0"/>
                <a:cs typeface="Calibri" panose="020F0502020204030204" pitchFamily="34" charset="0"/>
              </a:rPr>
              <a:t>e </a:t>
            </a:r>
            <a:r>
              <a:rPr lang="fr-FR" b="1" dirty="0">
                <a:latin typeface="Calibri" panose="020F0502020204030204" pitchFamily="34" charset="0"/>
                <a:cs typeface="Calibri" panose="020F0502020204030204" pitchFamily="34" charset="0"/>
              </a:rPr>
              <a:t>respecte les pauses indiquées par les signes de ponctuation</a:t>
            </a:r>
            <a:r>
              <a:rPr lang="fr-FR" dirty="0">
                <a:latin typeface="Calibri" panose="020F0502020204030204" pitchFamily="34" charset="0"/>
                <a:cs typeface="Calibri" panose="020F0502020204030204" pitchFamily="34" charset="0"/>
              </a:rPr>
              <a:t> (point, virgule, point d’interrogation, point d’exclamation</a:t>
            </a:r>
            <a:r>
              <a:rPr lang="fr-FR" dirty="0" smtClean="0">
                <a:latin typeface="Calibri" panose="020F0502020204030204" pitchFamily="34" charset="0"/>
                <a:cs typeface="Calibri" panose="020F0502020204030204" pitchFamily="34" charset="0"/>
              </a:rPr>
              <a:t>).</a:t>
            </a:r>
            <a:endParaRPr lang="fr-FR" dirty="0">
              <a:latin typeface="Calibri" panose="020F0502020204030204" pitchFamily="34" charset="0"/>
              <a:cs typeface="Calibri" panose="020F0502020204030204" pitchFamily="34" charset="0"/>
            </a:endParaRPr>
          </a:p>
        </p:txBody>
      </p:sp>
      <p:sp>
        <p:nvSpPr>
          <p:cNvPr id="12" name="ZoneTexte 11"/>
          <p:cNvSpPr txBox="1"/>
          <p:nvPr/>
        </p:nvSpPr>
        <p:spPr>
          <a:xfrm>
            <a:off x="426932" y="917473"/>
            <a:ext cx="8330956" cy="2246769"/>
          </a:xfrm>
          <a:prstGeom prst="rect">
            <a:avLst/>
          </a:prstGeom>
          <a:solidFill>
            <a:srgbClr val="FFFFD5"/>
          </a:solidFill>
          <a:ln>
            <a:solidFill>
              <a:schemeClr val="accent1"/>
            </a:solidFill>
          </a:ln>
        </p:spPr>
        <p:txBody>
          <a:bodyPr wrap="square" rtlCol="0">
            <a:spAutoFit/>
          </a:bodyPr>
          <a:lstStyle>
            <a:defPPr>
              <a:defRPr lang="fr-FR"/>
            </a:defPPr>
            <a:lvl1pPr marL="457200" indent="-457200" algn="just">
              <a:buFont typeface="Arial" panose="020B0604020202020204" pitchFamily="34" charset="0"/>
              <a:buChar char="•"/>
              <a:defRPr sz="2000">
                <a:latin typeface="Calibri" panose="020F0502020204030204" pitchFamily="34" charset="0"/>
                <a:cs typeface="Calibri" panose="020F0502020204030204" pitchFamily="34" charset="0"/>
              </a:defRPr>
            </a:lvl1pPr>
          </a:lstStyle>
          <a:p>
            <a:r>
              <a:rPr lang="fr-FR" dirty="0"/>
              <a:t>Chacun a ses loisirs préférés</a:t>
            </a:r>
            <a:r>
              <a:rPr lang="fr-FR" b="1" dirty="0">
                <a:solidFill>
                  <a:srgbClr val="FF0000"/>
                </a:solidFill>
              </a:rPr>
              <a:t>.</a:t>
            </a:r>
            <a:r>
              <a:rPr lang="fr-FR" dirty="0"/>
              <a:t> Par exemple</a:t>
            </a:r>
            <a:r>
              <a:rPr lang="fr-FR" b="1" dirty="0">
                <a:solidFill>
                  <a:srgbClr val="FF0000"/>
                </a:solidFill>
              </a:rPr>
              <a:t>,</a:t>
            </a:r>
            <a:r>
              <a:rPr lang="fr-FR" dirty="0"/>
              <a:t> Aya aime faire du vélo</a:t>
            </a:r>
            <a:r>
              <a:rPr lang="fr-FR" b="1" dirty="0">
                <a:solidFill>
                  <a:srgbClr val="FF0000"/>
                </a:solidFill>
              </a:rPr>
              <a:t>,</a:t>
            </a:r>
            <a:r>
              <a:rPr lang="fr-FR" dirty="0"/>
              <a:t> alors que </a:t>
            </a:r>
            <a:r>
              <a:rPr lang="fr-FR" dirty="0" err="1"/>
              <a:t>Ziyad</a:t>
            </a:r>
            <a:r>
              <a:rPr lang="fr-FR" dirty="0"/>
              <a:t> préfère lire des bandes dessinées</a:t>
            </a:r>
            <a:r>
              <a:rPr lang="fr-FR" b="1" dirty="0">
                <a:solidFill>
                  <a:srgbClr val="FF0000"/>
                </a:solidFill>
              </a:rPr>
              <a:t>. </a:t>
            </a:r>
            <a:endParaRPr lang="fr-FR" b="1" dirty="0" smtClean="0">
              <a:solidFill>
                <a:srgbClr val="FF0000"/>
              </a:solidFill>
            </a:endParaRPr>
          </a:p>
          <a:p>
            <a:r>
              <a:rPr lang="fr-FR" dirty="0"/>
              <a:t> </a:t>
            </a:r>
            <a:r>
              <a:rPr lang="fr-FR" dirty="0" smtClean="0"/>
              <a:t>Les </a:t>
            </a:r>
            <a:r>
              <a:rPr lang="fr-FR" dirty="0"/>
              <a:t>loisirs sont très variés</a:t>
            </a:r>
            <a:r>
              <a:rPr lang="fr-FR" b="1" dirty="0">
                <a:solidFill>
                  <a:srgbClr val="FF0000"/>
                </a:solidFill>
              </a:rPr>
              <a:t>. </a:t>
            </a:r>
            <a:r>
              <a:rPr lang="fr-FR" dirty="0"/>
              <a:t>Ainsi</a:t>
            </a:r>
            <a:r>
              <a:rPr lang="fr-FR" b="1" dirty="0">
                <a:solidFill>
                  <a:srgbClr val="FF0000"/>
                </a:solidFill>
              </a:rPr>
              <a:t>,</a:t>
            </a:r>
            <a:r>
              <a:rPr lang="fr-FR" dirty="0"/>
              <a:t> on peut visiter un musée</a:t>
            </a:r>
            <a:r>
              <a:rPr lang="fr-FR" b="1" dirty="0">
                <a:solidFill>
                  <a:srgbClr val="FF0000"/>
                </a:solidFill>
              </a:rPr>
              <a:t>,</a:t>
            </a:r>
            <a:r>
              <a:rPr lang="fr-FR" dirty="0"/>
              <a:t> assister à un concert</a:t>
            </a:r>
            <a:r>
              <a:rPr lang="fr-FR" b="1" dirty="0">
                <a:solidFill>
                  <a:srgbClr val="FF0000"/>
                </a:solidFill>
              </a:rPr>
              <a:t>, </a:t>
            </a:r>
            <a:r>
              <a:rPr lang="fr-FR" dirty="0"/>
              <a:t>ou lire un bon livre</a:t>
            </a:r>
            <a:r>
              <a:rPr lang="fr-FR" b="1" dirty="0">
                <a:solidFill>
                  <a:srgbClr val="FF0000"/>
                </a:solidFill>
              </a:rPr>
              <a:t>.</a:t>
            </a:r>
            <a:r>
              <a:rPr lang="fr-FR" dirty="0"/>
              <a:t> </a:t>
            </a:r>
            <a:endParaRPr lang="fr-FR" dirty="0" smtClean="0"/>
          </a:p>
          <a:p>
            <a:r>
              <a:rPr lang="fr-FR" dirty="0" smtClean="0"/>
              <a:t>Il </a:t>
            </a:r>
            <a:r>
              <a:rPr lang="fr-FR" dirty="0"/>
              <a:t>existe plusieurs façons de profiter d’un moment de lecture</a:t>
            </a:r>
            <a:r>
              <a:rPr lang="fr-FR" b="1" dirty="0">
                <a:solidFill>
                  <a:srgbClr val="FF0000"/>
                </a:solidFill>
              </a:rPr>
              <a:t>.</a:t>
            </a:r>
            <a:r>
              <a:rPr lang="fr-FR" dirty="0"/>
              <a:t> Parmi elles</a:t>
            </a:r>
            <a:r>
              <a:rPr lang="fr-FR" b="1" dirty="0">
                <a:solidFill>
                  <a:srgbClr val="FF0000"/>
                </a:solidFill>
              </a:rPr>
              <a:t>,</a:t>
            </a:r>
            <a:r>
              <a:rPr lang="fr-FR" dirty="0"/>
              <a:t> on trouve la lecture en silence</a:t>
            </a:r>
            <a:r>
              <a:rPr lang="fr-FR" b="1" dirty="0">
                <a:solidFill>
                  <a:srgbClr val="FF0000"/>
                </a:solidFill>
              </a:rPr>
              <a:t>, </a:t>
            </a:r>
            <a:r>
              <a:rPr lang="fr-FR" dirty="0"/>
              <a:t>à voix haute</a:t>
            </a:r>
            <a:r>
              <a:rPr lang="fr-FR" b="1" dirty="0">
                <a:solidFill>
                  <a:srgbClr val="FF0000"/>
                </a:solidFill>
              </a:rPr>
              <a:t>,</a:t>
            </a:r>
            <a:r>
              <a:rPr lang="fr-FR" dirty="0"/>
              <a:t> ou même l’écoute d’un livre </a:t>
            </a:r>
            <a:r>
              <a:rPr lang="fr-FR" dirty="0" smtClean="0"/>
              <a:t>audio</a:t>
            </a:r>
            <a:r>
              <a:rPr lang="fr-FR" b="1" dirty="0" smtClean="0">
                <a:solidFill>
                  <a:srgbClr val="FF0000"/>
                </a:solidFill>
              </a:rPr>
              <a:t>.</a:t>
            </a:r>
            <a:endParaRPr lang="fr-FR" b="1" dirty="0">
              <a:solidFill>
                <a:srgbClr val="FF0000"/>
              </a:solidFill>
            </a:endParaRPr>
          </a:p>
        </p:txBody>
      </p:sp>
    </p:spTree>
    <p:extLst>
      <p:ext uri="{BB962C8B-B14F-4D97-AF65-F5344CB8AC3E}">
        <p14:creationId xmlns:p14="http://schemas.microsoft.com/office/powerpoint/2010/main" val="17830061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9A000-C5C6-0D3D-7E67-7C9712946DE4}"/>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1">
            <a:extLst>
              <a:ext uri="{FF2B5EF4-FFF2-40B4-BE49-F238E27FC236}">
                <a16:creationId xmlns:a16="http://schemas.microsoft.com/office/drawing/2014/main" id="{4321526A-0586-1958-D81D-7172C2102E9A}"/>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vous allez passer au tableau pour lire </a:t>
            </a:r>
            <a:r>
              <a:rPr lang="fr-FR" dirty="0" smtClean="0"/>
              <a:t>ces phrases </a:t>
            </a:r>
            <a:r>
              <a:rPr lang="fr-FR" dirty="0"/>
              <a:t>à haute </a:t>
            </a:r>
            <a:r>
              <a:rPr lang="fr-FR" dirty="0" smtClean="0"/>
              <a:t>voix en suivant la consigne :</a:t>
            </a:r>
            <a:endParaRPr lang="fr-FR" altLang="fr-FR" dirty="0"/>
          </a:p>
        </p:txBody>
      </p:sp>
      <p:sp>
        <p:nvSpPr>
          <p:cNvPr id="8" name="Espace réservé du texte 2">
            <a:extLst>
              <a:ext uri="{FF2B5EF4-FFF2-40B4-BE49-F238E27FC236}">
                <a16:creationId xmlns:a16="http://schemas.microsoft.com/office/drawing/2014/main" id="{A7E6E07B-A9EF-9F36-4847-4C1179BDBDFF}"/>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quelques élèves au hasard. Apporter un feedback </a:t>
            </a:r>
            <a:r>
              <a:rPr lang="fr-FR" dirty="0" smtClean="0"/>
              <a:t>immédiat .</a:t>
            </a:r>
            <a:endParaRPr lang="fr-FR" dirty="0"/>
          </a:p>
        </p:txBody>
      </p:sp>
      <p:sp>
        <p:nvSpPr>
          <p:cNvPr id="9" name="ZoneTexte 8"/>
          <p:cNvSpPr txBox="1"/>
          <p:nvPr/>
        </p:nvSpPr>
        <p:spPr>
          <a:xfrm>
            <a:off x="202445" y="1757695"/>
            <a:ext cx="8719446" cy="2246769"/>
          </a:xfrm>
          <a:prstGeom prst="rect">
            <a:avLst/>
          </a:prstGeom>
          <a:solidFill>
            <a:srgbClr val="FFFFD5"/>
          </a:solidFill>
          <a:ln>
            <a:solidFill>
              <a:schemeClr val="accent1"/>
            </a:solidFill>
          </a:ln>
        </p:spPr>
        <p:txBody>
          <a:bodyPr wrap="square" rtlCol="0">
            <a:spAutoFit/>
          </a:bodyPr>
          <a:lstStyle>
            <a:defPPr>
              <a:defRPr lang="fr-FR"/>
            </a:defPPr>
            <a:lvl1pPr marL="457200" indent="-457200" algn="just">
              <a:buFont typeface="Arial" panose="020B0604020202020204" pitchFamily="34" charset="0"/>
              <a:buChar char="•"/>
              <a:defRPr sz="2000">
                <a:latin typeface="Calibri" panose="020F0502020204030204" pitchFamily="34" charset="0"/>
                <a:cs typeface="Calibri" panose="020F0502020204030204" pitchFamily="34" charset="0"/>
              </a:defRPr>
            </a:lvl1pPr>
          </a:lstStyle>
          <a:p>
            <a:r>
              <a:rPr lang="fr-FR" dirty="0"/>
              <a:t>La lecture est un loisir accessible à tous : un enfant peut lire une bande </a:t>
            </a:r>
            <a:r>
              <a:rPr lang="fr-FR" dirty="0" smtClean="0"/>
              <a:t>dessinée. </a:t>
            </a:r>
            <a:endParaRPr lang="fr-FR" dirty="0" smtClean="0"/>
          </a:p>
          <a:p>
            <a:r>
              <a:rPr lang="fr-FR" dirty="0" smtClean="0"/>
              <a:t>La </a:t>
            </a:r>
            <a:r>
              <a:rPr lang="fr-FR" dirty="0"/>
              <a:t>lecture est un loisir accessible à tous : un enfant peut lire une bande dessinée, </a:t>
            </a:r>
            <a:r>
              <a:rPr lang="fr-FR" b="1" dirty="0">
                <a:solidFill>
                  <a:srgbClr val="336FB6"/>
                </a:solidFill>
              </a:rPr>
              <a:t>et un adolescent un roman de </a:t>
            </a:r>
            <a:r>
              <a:rPr lang="fr-FR" b="1" dirty="0" smtClean="0">
                <a:solidFill>
                  <a:srgbClr val="336FB6"/>
                </a:solidFill>
              </a:rPr>
              <a:t>jeunesse</a:t>
            </a:r>
            <a:r>
              <a:rPr lang="fr-FR" dirty="0" smtClean="0"/>
              <a:t>. </a:t>
            </a:r>
            <a:endParaRPr lang="fr-FR" dirty="0" smtClean="0"/>
          </a:p>
          <a:p>
            <a:r>
              <a:rPr lang="fr-FR" dirty="0" smtClean="0"/>
              <a:t>La </a:t>
            </a:r>
            <a:r>
              <a:rPr lang="fr-FR" dirty="0"/>
              <a:t>lecture est un loisir accessible à tous : un enfant peut lire une bande dessinée, </a:t>
            </a:r>
            <a:r>
              <a:rPr lang="fr-FR" b="1" dirty="0">
                <a:solidFill>
                  <a:srgbClr val="336FB6"/>
                </a:solidFill>
              </a:rPr>
              <a:t>un adolescent un roman de jeunesse, et un adulte un article de </a:t>
            </a:r>
            <a:r>
              <a:rPr lang="fr-FR" b="1" dirty="0" smtClean="0">
                <a:solidFill>
                  <a:srgbClr val="336FB6"/>
                </a:solidFill>
              </a:rPr>
              <a:t>journal.</a:t>
            </a:r>
            <a:endParaRPr lang="fr-FR" b="1" dirty="0">
              <a:solidFill>
                <a:srgbClr val="336FB6"/>
              </a:solidFill>
            </a:endParaRPr>
          </a:p>
        </p:txBody>
      </p:sp>
      <p:sp>
        <p:nvSpPr>
          <p:cNvPr id="10" name="ZoneTexte 9"/>
          <p:cNvSpPr txBox="1"/>
          <p:nvPr/>
        </p:nvSpPr>
        <p:spPr>
          <a:xfrm>
            <a:off x="202445" y="1258134"/>
            <a:ext cx="8719446" cy="400110"/>
          </a:xfrm>
          <a:prstGeom prst="rect">
            <a:avLst/>
          </a:prstGeom>
          <a:solidFill>
            <a:schemeClr val="bg1"/>
          </a:solidFill>
        </p:spPr>
        <p:txBody>
          <a:bodyPr wrap="square" rtlCol="0">
            <a:spAutoFit/>
          </a:bodyPr>
          <a:lstStyle/>
          <a:p>
            <a:r>
              <a:rPr lang="fr-FR" sz="2000" b="1" dirty="0">
                <a:latin typeface="Calibri" panose="020F0502020204030204" pitchFamily="34" charset="0"/>
                <a:cs typeface="Calibri" panose="020F0502020204030204" pitchFamily="34" charset="0"/>
              </a:rPr>
              <a:t>Je lis des phrases de plus en plus longues :</a:t>
            </a:r>
          </a:p>
        </p:txBody>
      </p:sp>
    </p:spTree>
    <p:extLst>
      <p:ext uri="{BB962C8B-B14F-4D97-AF65-F5344CB8AC3E}">
        <p14:creationId xmlns:p14="http://schemas.microsoft.com/office/powerpoint/2010/main" val="4512871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EE245-6070-C707-0223-15A94841BF65}"/>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A3326C2E-C15E-6AE8-32C2-95D0EC76203E}"/>
              </a:ext>
            </a:extLst>
          </p:cNvPr>
          <p:cNvSpPr txBox="1"/>
          <p:nvPr/>
        </p:nvSpPr>
        <p:spPr>
          <a:xfrm>
            <a:off x="594323" y="35634"/>
            <a:ext cx="8406508"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Travail </a:t>
            </a:r>
            <a:r>
              <a:rPr lang="fr-FR" dirty="0" smtClean="0"/>
              <a:t>en binôme </a:t>
            </a:r>
            <a:r>
              <a:rPr lang="fr-FR" dirty="0"/>
              <a:t>: un élève lit </a:t>
            </a:r>
            <a:r>
              <a:rPr lang="fr-FR" dirty="0" smtClean="0"/>
              <a:t>une partie </a:t>
            </a:r>
            <a:r>
              <a:rPr lang="fr-FR" dirty="0" smtClean="0"/>
              <a:t>de ce </a:t>
            </a:r>
            <a:r>
              <a:rPr lang="fr-FR" dirty="0" smtClean="0"/>
              <a:t>texte, </a:t>
            </a:r>
            <a:r>
              <a:rPr lang="fr-FR" dirty="0"/>
              <a:t>l’autre écoute et corrige si nécessaire</a:t>
            </a:r>
            <a:r>
              <a:rPr lang="fr-FR" dirty="0" smtClean="0"/>
              <a:t>. </a:t>
            </a:r>
            <a:r>
              <a:rPr lang="fr-FR" dirty="0" smtClean="0"/>
              <a:t>Inversez les rôles </a:t>
            </a:r>
            <a:endParaRPr lang="fr-FR" dirty="0"/>
          </a:p>
        </p:txBody>
      </p:sp>
      <p:sp>
        <p:nvSpPr>
          <p:cNvPr id="8" name="Espace réservé du texte 2">
            <a:extLst>
              <a:ext uri="{FF2B5EF4-FFF2-40B4-BE49-F238E27FC236}">
                <a16:creationId xmlns:a16="http://schemas.microsoft.com/office/drawing/2014/main" id="{9822B8D9-AB1B-3667-50D6-EDBC8871E269}"/>
              </a:ext>
            </a:extLst>
          </p:cNvPr>
          <p:cNvSpPr txBox="1">
            <a:spLocks/>
          </p:cNvSpPr>
          <p:nvPr/>
        </p:nvSpPr>
        <p:spPr>
          <a:xfrm>
            <a:off x="579046" y="317975"/>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d’inverser les rôles après la première </a:t>
            </a:r>
            <a:r>
              <a:rPr lang="fr-FR" dirty="0" smtClean="0"/>
              <a:t>lecture . </a:t>
            </a:r>
            <a:endParaRPr lang="fr-FR" dirty="0"/>
          </a:p>
        </p:txBody>
      </p:sp>
      <p:pic>
        <p:nvPicPr>
          <p:cNvPr id="6" name="Picture 9">
            <a:extLst>
              <a:ext uri="{FF2B5EF4-FFF2-40B4-BE49-F238E27FC236}">
                <a16:creationId xmlns:a16="http://schemas.microsoft.com/office/drawing/2014/main" id="{631F8FD3-DA92-6C1E-2D50-18B6891CBC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284189"/>
            <a:ext cx="637720" cy="595371"/>
          </a:xfrm>
          <a:prstGeom prst="rect">
            <a:avLst/>
          </a:prstGeom>
        </p:spPr>
      </p:pic>
      <p:sp>
        <p:nvSpPr>
          <p:cNvPr id="11" name="ZoneTexte 10"/>
          <p:cNvSpPr txBox="1"/>
          <p:nvPr/>
        </p:nvSpPr>
        <p:spPr>
          <a:xfrm>
            <a:off x="223024" y="1224970"/>
            <a:ext cx="8548148" cy="400110"/>
          </a:xfrm>
          <a:prstGeom prst="rect">
            <a:avLst/>
          </a:prstGeom>
          <a:solidFill>
            <a:schemeClr val="bg1"/>
          </a:solidFill>
        </p:spPr>
        <p:txBody>
          <a:bodyPr wrap="square" rtlCol="0">
            <a:spAutoFit/>
          </a:bodyPr>
          <a:lstStyle/>
          <a:p>
            <a:r>
              <a:rPr lang="fr-FR" sz="2000" b="1" dirty="0">
                <a:latin typeface="Calibri" panose="020F0502020204030204" pitchFamily="34" charset="0"/>
                <a:cs typeface="Calibri" panose="020F0502020204030204" pitchFamily="34" charset="0"/>
              </a:rPr>
              <a:t>Je lis à haute voix le texte suivant :</a:t>
            </a:r>
          </a:p>
        </p:txBody>
      </p:sp>
      <p:sp>
        <p:nvSpPr>
          <p:cNvPr id="9" name="ZoneTexte 8"/>
          <p:cNvSpPr txBox="1"/>
          <p:nvPr/>
        </p:nvSpPr>
        <p:spPr>
          <a:xfrm>
            <a:off x="223024" y="1720529"/>
            <a:ext cx="8700639" cy="2554545"/>
          </a:xfrm>
          <a:prstGeom prst="rect">
            <a:avLst/>
          </a:prstGeom>
          <a:solidFill>
            <a:srgbClr val="FEFECE"/>
          </a:solidFill>
          <a:ln>
            <a:solidFill>
              <a:schemeClr val="tx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La lecture est une activité très utile. Elle permet d’apprendre de nouvelles choses, mais aussi de rêver et de se </a:t>
            </a:r>
            <a:r>
              <a:rPr lang="fr-FR" sz="2000" dirty="0" smtClean="0">
                <a:latin typeface="Calibri" panose="020F0502020204030204" pitchFamily="34" charset="0"/>
                <a:cs typeface="Calibri" panose="020F0502020204030204" pitchFamily="34" charset="0"/>
              </a:rPr>
              <a:t>détendre. </a:t>
            </a:r>
            <a:endParaRPr lang="fr-FR" sz="2000" dirty="0" smtClean="0">
              <a:latin typeface="Calibri" panose="020F0502020204030204" pitchFamily="34" charset="0"/>
              <a:cs typeface="Calibri" panose="020F0502020204030204" pitchFamily="34" charset="0"/>
            </a:endParaRPr>
          </a:p>
          <a:p>
            <a:pPr algn="just"/>
            <a:r>
              <a:rPr lang="fr-FR" sz="2000" dirty="0">
                <a:solidFill>
                  <a:schemeClr val="bg1">
                    <a:lumMod val="75000"/>
                  </a:schemeClr>
                </a:solidFill>
                <a:latin typeface="Calibri" panose="020F0502020204030204" pitchFamily="34" charset="0"/>
                <a:cs typeface="Calibri" panose="020F0502020204030204" pitchFamily="34" charset="0"/>
              </a:rPr>
              <a:t>Par </a:t>
            </a:r>
            <a:r>
              <a:rPr lang="fr-FR" sz="2000" dirty="0">
                <a:solidFill>
                  <a:schemeClr val="bg1">
                    <a:lumMod val="75000"/>
                  </a:schemeClr>
                </a:solidFill>
                <a:latin typeface="Calibri" panose="020F0502020204030204" pitchFamily="34" charset="0"/>
                <a:cs typeface="Calibri" panose="020F0502020204030204" pitchFamily="34" charset="0"/>
              </a:rPr>
              <a:t>exemple, un roman raconte une histoire imaginaire dans laquelle on peut s’évader pendant plusieurs heures. Un documentaire, quant à lui, explique des sujets comme les animaux ou le ciel étoilé. </a:t>
            </a:r>
            <a:r>
              <a:rPr lang="fr-FR" sz="2000" dirty="0">
                <a:solidFill>
                  <a:schemeClr val="bg1">
                    <a:lumMod val="75000"/>
                  </a:schemeClr>
                </a:solidFill>
                <a:latin typeface="Calibri" panose="020F0502020204030204" pitchFamily="34" charset="0"/>
                <a:cs typeface="Calibri" panose="020F0502020204030204" pitchFamily="34" charset="0"/>
              </a:rPr>
              <a:t>Enfin, les bandes dessinées sont idéales pour ceux qui aiment les images et les aventures drôles ou </a:t>
            </a:r>
            <a:r>
              <a:rPr lang="fr-FR" sz="2000" dirty="0" smtClean="0">
                <a:solidFill>
                  <a:schemeClr val="bg1">
                    <a:lumMod val="75000"/>
                  </a:schemeClr>
                </a:solidFill>
                <a:latin typeface="Calibri" panose="020F0502020204030204" pitchFamily="34" charset="0"/>
                <a:cs typeface="Calibri" panose="020F0502020204030204" pitchFamily="34" charset="0"/>
              </a:rPr>
              <a:t>passionnantes. </a:t>
            </a:r>
          </a:p>
          <a:p>
            <a:pPr algn="just"/>
            <a:r>
              <a:rPr lang="fr-FR" sz="2000" dirty="0" smtClean="0">
                <a:solidFill>
                  <a:schemeClr val="bg1">
                    <a:lumMod val="75000"/>
                  </a:schemeClr>
                </a:solidFill>
                <a:latin typeface="Calibri" panose="020F0502020204030204" pitchFamily="34" charset="0"/>
                <a:cs typeface="Calibri" panose="020F0502020204030204" pitchFamily="34" charset="0"/>
              </a:rPr>
              <a:t>La </a:t>
            </a:r>
            <a:r>
              <a:rPr lang="fr-FR" sz="2000" dirty="0">
                <a:solidFill>
                  <a:schemeClr val="bg1">
                    <a:lumMod val="75000"/>
                  </a:schemeClr>
                </a:solidFill>
                <a:latin typeface="Calibri" panose="020F0502020204030204" pitchFamily="34" charset="0"/>
                <a:cs typeface="Calibri" panose="020F0502020204030204" pitchFamily="34" charset="0"/>
              </a:rPr>
              <a:t>lecture reste une source de plaisir et de savoir. Ainsi, grâce à ces différents types de livres, chacun peut trouver ce qui lui </a:t>
            </a:r>
            <a:r>
              <a:rPr lang="fr-FR" sz="2000" dirty="0" smtClean="0">
                <a:solidFill>
                  <a:schemeClr val="bg1">
                    <a:lumMod val="75000"/>
                  </a:schemeClr>
                </a:solidFill>
                <a:latin typeface="Calibri" panose="020F0502020204030204" pitchFamily="34" charset="0"/>
                <a:cs typeface="Calibri" panose="020F0502020204030204" pitchFamily="34" charset="0"/>
              </a:rPr>
              <a:t>plaît.</a:t>
            </a:r>
            <a:endParaRPr lang="fr-FR" sz="1900" dirty="0">
              <a:solidFill>
                <a:schemeClr val="bg1">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97844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EB32F-D928-B2FF-F10C-0B41DB3A02C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482EBD6-25EB-FDCE-322D-AAB3CC61024E}"/>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6428F51-C0E5-7BE0-2F4F-C0451F4D6570}"/>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4AF9001B-EF97-D03B-AE12-E6B12A59163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E908DC9C-3243-5DCC-815D-6AC804F1FC9F}"/>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Je vais lire </a:t>
            </a:r>
            <a:r>
              <a:rPr lang="fr-FR" dirty="0" smtClean="0"/>
              <a:t>ce texte </a:t>
            </a:r>
            <a:r>
              <a:rPr lang="fr-FR" dirty="0"/>
              <a:t>à haute voix. Ecoutez bien.</a:t>
            </a:r>
            <a:endParaRPr lang="fr-FR" altLang="fr-FR" dirty="0"/>
          </a:p>
        </p:txBody>
      </p:sp>
      <p:sp>
        <p:nvSpPr>
          <p:cNvPr id="10" name="Espace réservé du texte 2">
            <a:extLst>
              <a:ext uri="{FF2B5EF4-FFF2-40B4-BE49-F238E27FC236}">
                <a16:creationId xmlns:a16="http://schemas.microsoft.com/office/drawing/2014/main" id="{EF5859FF-554B-3676-381E-898F2524B098}"/>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une lecture modèle </a:t>
            </a:r>
            <a:r>
              <a:rPr lang="fr-FR" dirty="0" smtClean="0"/>
              <a:t>du texte.</a:t>
            </a:r>
            <a:endParaRPr lang="fr-FR" dirty="0"/>
          </a:p>
        </p:txBody>
      </p:sp>
      <p:pic>
        <p:nvPicPr>
          <p:cNvPr id="9"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cstate="print">
            <a:alphaModFix/>
          </a:blip>
          <a:srcRect/>
          <a:stretch>
            <a:fillRect/>
          </a:stretch>
        </p:blipFill>
        <p:spPr>
          <a:xfrm>
            <a:off x="8496641" y="64081"/>
            <a:ext cx="558661" cy="558661"/>
          </a:xfrm>
          <a:prstGeom prst="rect">
            <a:avLst/>
          </a:prstGeom>
          <a:noFill/>
          <a:ln cap="flat">
            <a:noFill/>
          </a:ln>
        </p:spPr>
      </p:pic>
      <p:sp>
        <p:nvSpPr>
          <p:cNvPr id="12" name="ZoneTexte 11"/>
          <p:cNvSpPr txBox="1"/>
          <p:nvPr/>
        </p:nvSpPr>
        <p:spPr>
          <a:xfrm>
            <a:off x="223024" y="1720529"/>
            <a:ext cx="8744706" cy="2554545"/>
          </a:xfrm>
          <a:prstGeom prst="rect">
            <a:avLst/>
          </a:prstGeom>
          <a:solidFill>
            <a:srgbClr val="FEFECE"/>
          </a:solidFill>
          <a:ln>
            <a:solidFill>
              <a:schemeClr val="tx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La lecture est une activité très utile. Elle permet d’apprendre de nouvelles choses, mais aussi de rêver et de se </a:t>
            </a:r>
            <a:r>
              <a:rPr lang="fr-FR" sz="2000" dirty="0" smtClean="0">
                <a:latin typeface="Calibri" panose="020F0502020204030204" pitchFamily="34" charset="0"/>
                <a:cs typeface="Calibri" panose="020F0502020204030204" pitchFamily="34" charset="0"/>
              </a:rPr>
              <a:t>détendre.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Par </a:t>
            </a:r>
            <a:r>
              <a:rPr lang="fr-FR" sz="2000" dirty="0">
                <a:latin typeface="Calibri" panose="020F0502020204030204" pitchFamily="34" charset="0"/>
                <a:cs typeface="Calibri" panose="020F0502020204030204" pitchFamily="34" charset="0"/>
              </a:rPr>
              <a:t>exemple, un roman raconte une histoire imaginaire dans laquelle on peut s’évader pendant plusieurs heures. Un documentaire, quant à lui, explique des sujets comme les animaux ou le ciel étoilé. Enfin, les bandes dessinées sont idéales pour ceux qui aiment les images et les aventures drôles ou </a:t>
            </a:r>
            <a:r>
              <a:rPr lang="fr-FR" sz="2000" dirty="0" smtClean="0">
                <a:latin typeface="Calibri" panose="020F0502020204030204" pitchFamily="34" charset="0"/>
                <a:cs typeface="Calibri" panose="020F0502020204030204" pitchFamily="34" charset="0"/>
              </a:rPr>
              <a:t>passionnantes. </a:t>
            </a:r>
          </a:p>
          <a:p>
            <a:pPr algn="just"/>
            <a:r>
              <a:rPr lang="fr-FR" sz="2000" dirty="0" smtClean="0">
                <a:latin typeface="Calibri" panose="020F0502020204030204" pitchFamily="34" charset="0"/>
                <a:cs typeface="Calibri" panose="020F0502020204030204" pitchFamily="34" charset="0"/>
              </a:rPr>
              <a:t>La </a:t>
            </a:r>
            <a:r>
              <a:rPr lang="fr-FR" sz="2000" dirty="0">
                <a:latin typeface="Calibri" panose="020F0502020204030204" pitchFamily="34" charset="0"/>
                <a:cs typeface="Calibri" panose="020F0502020204030204" pitchFamily="34" charset="0"/>
              </a:rPr>
              <a:t>lecture reste une source de plaisir et de savoir. Ainsi, grâce à ces différents types de livres, chacun peut trouver ce qui lui </a:t>
            </a:r>
            <a:r>
              <a:rPr lang="fr-FR" sz="2000" dirty="0" smtClean="0">
                <a:latin typeface="Calibri" panose="020F0502020204030204" pitchFamily="34" charset="0"/>
                <a:cs typeface="Calibri" panose="020F0502020204030204" pitchFamily="34" charset="0"/>
              </a:rPr>
              <a:t>plaît.</a:t>
            </a:r>
            <a:endParaRPr lang="fr-FR" sz="1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2620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793D5-83A1-EBAE-5253-0768A4007906}"/>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9789BA6D-D454-812E-CB01-5D0715886AA1}"/>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Nous allons lire ensemble </a:t>
            </a:r>
            <a:r>
              <a:rPr lang="fr-FR" dirty="0" smtClean="0"/>
              <a:t>le deuxième paragraphe de ce texte : </a:t>
            </a:r>
            <a:endParaRPr lang="fr-FR" altLang="fr-FR" dirty="0"/>
          </a:p>
        </p:txBody>
      </p:sp>
      <p:sp>
        <p:nvSpPr>
          <p:cNvPr id="8" name="Espace réservé du texte 2">
            <a:extLst>
              <a:ext uri="{FF2B5EF4-FFF2-40B4-BE49-F238E27FC236}">
                <a16:creationId xmlns:a16="http://schemas.microsoft.com/office/drawing/2014/main" id="{18A2E2DE-083D-24DB-74D2-67EF0B7F2573}"/>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lire en chœur </a:t>
            </a:r>
            <a:r>
              <a:rPr lang="fr-FR" dirty="0" smtClean="0"/>
              <a:t>le texte. </a:t>
            </a:r>
            <a:endParaRPr lang="fr-FR" dirty="0"/>
          </a:p>
        </p:txBody>
      </p:sp>
      <p:pic>
        <p:nvPicPr>
          <p:cNvPr id="6"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223024" y="1720529"/>
            <a:ext cx="8678605" cy="2554545"/>
          </a:xfrm>
          <a:prstGeom prst="rect">
            <a:avLst/>
          </a:prstGeom>
          <a:solidFill>
            <a:srgbClr val="FEFECE"/>
          </a:solidFill>
          <a:ln>
            <a:solidFill>
              <a:schemeClr val="tx1"/>
            </a:solidFill>
          </a:ln>
        </p:spPr>
        <p:txBody>
          <a:bodyPr wrap="square" rtlCol="0">
            <a:spAutoFit/>
          </a:bodyPr>
          <a:lstStyle/>
          <a:p>
            <a:r>
              <a:rPr lang="fr-FR" sz="2000" dirty="0">
                <a:solidFill>
                  <a:schemeClr val="bg2">
                    <a:lumMod val="90000"/>
                  </a:schemeClr>
                </a:solidFill>
                <a:latin typeface="Calibri" panose="020F0502020204030204" pitchFamily="34" charset="0"/>
                <a:cs typeface="Calibri" panose="020F0502020204030204" pitchFamily="34" charset="0"/>
              </a:rPr>
              <a:t>La lecture est une activité très utile. Elle permet d’apprendre de nouvelles choses, mais aussi de rêver et de se </a:t>
            </a:r>
            <a:r>
              <a:rPr lang="fr-FR" sz="2000" dirty="0" smtClean="0">
                <a:solidFill>
                  <a:schemeClr val="bg2">
                    <a:lumMod val="90000"/>
                  </a:schemeClr>
                </a:solidFill>
                <a:latin typeface="Calibri" panose="020F0502020204030204" pitchFamily="34" charset="0"/>
                <a:cs typeface="Calibri" panose="020F0502020204030204" pitchFamily="34" charset="0"/>
              </a:rPr>
              <a:t>détendre. </a:t>
            </a:r>
            <a:endParaRPr lang="fr-FR" sz="2000" dirty="0" smtClean="0">
              <a:solidFill>
                <a:schemeClr val="bg2">
                  <a:lumMod val="90000"/>
                </a:schemeClr>
              </a:solidFill>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Par </a:t>
            </a:r>
            <a:r>
              <a:rPr lang="fr-FR" sz="2000" dirty="0">
                <a:latin typeface="Calibri" panose="020F0502020204030204" pitchFamily="34" charset="0"/>
                <a:cs typeface="Calibri" panose="020F0502020204030204" pitchFamily="34" charset="0"/>
              </a:rPr>
              <a:t>exemple, un roman raconte une histoire imaginaire dans laquelle on peut s’évader pendant plusieurs heures. Un documentaire, quant à lui, explique des sujets comme les animaux ou le ciel étoilé. Enfin, les bandes dessinées sont idéales pour ceux qui aiment les images et les aventures drôles ou </a:t>
            </a:r>
            <a:r>
              <a:rPr lang="fr-FR" sz="2000" dirty="0" smtClean="0">
                <a:latin typeface="Calibri" panose="020F0502020204030204" pitchFamily="34" charset="0"/>
                <a:cs typeface="Calibri" panose="020F0502020204030204" pitchFamily="34" charset="0"/>
              </a:rPr>
              <a:t>passionnantes. </a:t>
            </a:r>
          </a:p>
          <a:p>
            <a:r>
              <a:rPr lang="fr-FR" sz="2000" dirty="0" smtClean="0">
                <a:solidFill>
                  <a:schemeClr val="bg2">
                    <a:lumMod val="90000"/>
                  </a:schemeClr>
                </a:solidFill>
                <a:latin typeface="Calibri" panose="020F0502020204030204" pitchFamily="34" charset="0"/>
                <a:cs typeface="Calibri" panose="020F0502020204030204" pitchFamily="34" charset="0"/>
              </a:rPr>
              <a:t>La </a:t>
            </a:r>
            <a:r>
              <a:rPr lang="fr-FR" sz="2000" dirty="0">
                <a:solidFill>
                  <a:schemeClr val="bg2">
                    <a:lumMod val="90000"/>
                  </a:schemeClr>
                </a:solidFill>
                <a:latin typeface="Calibri" panose="020F0502020204030204" pitchFamily="34" charset="0"/>
                <a:cs typeface="Calibri" panose="020F0502020204030204" pitchFamily="34" charset="0"/>
              </a:rPr>
              <a:t>lecture reste une source de plaisir et de savoir. Ainsi, grâce à ces différents types de livres, chacun peut trouver ce qui lui </a:t>
            </a:r>
            <a:r>
              <a:rPr lang="fr-FR" sz="2000" dirty="0" smtClean="0">
                <a:solidFill>
                  <a:schemeClr val="bg2">
                    <a:lumMod val="90000"/>
                  </a:schemeClr>
                </a:solidFill>
                <a:latin typeface="Calibri" panose="020F0502020204030204" pitchFamily="34" charset="0"/>
                <a:cs typeface="Calibri" panose="020F0502020204030204" pitchFamily="34" charset="0"/>
              </a:rPr>
              <a:t>plaît.</a:t>
            </a:r>
            <a:endParaRPr lang="fr-FR" sz="1900" dirty="0">
              <a:solidFill>
                <a:schemeClr val="bg2">
                  <a:lumMod val="9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87082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F145-99B8-95F6-6FB7-ED2A2FCB8106}"/>
            </a:ext>
          </a:extLst>
        </p:cNvPr>
        <p:cNvGrpSpPr/>
        <p:nvPr/>
      </p:nvGrpSpPr>
      <p:grpSpPr>
        <a:xfrm>
          <a:off x="0" y="0"/>
          <a:ext cx="0" cy="0"/>
          <a:chOff x="0" y="0"/>
          <a:chExt cx="0" cy="0"/>
        </a:xfrm>
      </p:grpSpPr>
      <p:sp>
        <p:nvSpPr>
          <p:cNvPr id="5" name="Google Shape;1848;p163">
            <a:extLst>
              <a:ext uri="{FF2B5EF4-FFF2-40B4-BE49-F238E27FC236}">
                <a16:creationId xmlns:a16="http://schemas.microsoft.com/office/drawing/2014/main" id="{D311DD67-0FF0-8B3D-81D1-704C97688287}"/>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a16="http://schemas.microsoft.com/office/drawing/2014/main" id="{A8768FD6-2C51-1D8B-99B9-2C0B84F03AEE}"/>
              </a:ext>
            </a:extLst>
          </p:cNvPr>
          <p:cNvSpPr txBox="1"/>
          <p:nvPr/>
        </p:nvSpPr>
        <p:spPr>
          <a:xfrm>
            <a:off x="865396" y="9329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vous allez lire individuellement </a:t>
            </a:r>
            <a:r>
              <a:rPr lang="fr-FR" dirty="0" smtClean="0"/>
              <a:t>ce texte </a:t>
            </a:r>
            <a:r>
              <a:rPr lang="fr-FR" dirty="0"/>
              <a:t>à haute </a:t>
            </a:r>
            <a:r>
              <a:rPr lang="fr-FR" dirty="0" smtClean="0"/>
              <a:t>voix.</a:t>
            </a:r>
            <a:endParaRPr lang="fr-FR" dirty="0"/>
          </a:p>
        </p:txBody>
      </p:sp>
      <p:sp>
        <p:nvSpPr>
          <p:cNvPr id="8" name="Espace réservé du texte 2">
            <a:extLst>
              <a:ext uri="{FF2B5EF4-FFF2-40B4-BE49-F238E27FC236}">
                <a16:creationId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quelques élèves au hasard. Apporter un feedback </a:t>
            </a:r>
            <a:r>
              <a:rPr lang="fr-FR" dirty="0" smtClean="0"/>
              <a:t>immédiat .</a:t>
            </a:r>
            <a:endParaRPr lang="fr-FR" dirty="0"/>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11" name="ZoneTexte 10"/>
          <p:cNvSpPr txBox="1"/>
          <p:nvPr/>
        </p:nvSpPr>
        <p:spPr>
          <a:xfrm>
            <a:off x="223024" y="1720529"/>
            <a:ext cx="8667588" cy="2554545"/>
          </a:xfrm>
          <a:prstGeom prst="rect">
            <a:avLst/>
          </a:prstGeom>
          <a:solidFill>
            <a:srgbClr val="FEFECE"/>
          </a:solidFill>
          <a:ln>
            <a:solidFill>
              <a:schemeClr val="tx1"/>
            </a:solidFill>
          </a:ln>
        </p:spPr>
        <p:txBody>
          <a:bodyPr wrap="square" rtlCol="0">
            <a:spAutoFit/>
          </a:bodyPr>
          <a:lstStyle/>
          <a:p>
            <a:r>
              <a:rPr lang="fr-FR" sz="2000" dirty="0">
                <a:latin typeface="Calibri" panose="020F0502020204030204" pitchFamily="34" charset="0"/>
                <a:cs typeface="Calibri" panose="020F0502020204030204" pitchFamily="34" charset="0"/>
              </a:rPr>
              <a:t>La lecture est une activité très utile. Elle permet d’apprendre de nouvelles choses, mais aussi de rêver et de se </a:t>
            </a:r>
            <a:r>
              <a:rPr lang="fr-FR" sz="2000" dirty="0" smtClean="0">
                <a:latin typeface="Calibri" panose="020F0502020204030204" pitchFamily="34" charset="0"/>
                <a:cs typeface="Calibri" panose="020F0502020204030204" pitchFamily="34" charset="0"/>
              </a:rPr>
              <a:t>détendre. </a:t>
            </a:r>
            <a:endParaRPr lang="fr-FR" sz="2000" dirty="0" smtClean="0">
              <a:latin typeface="Calibri" panose="020F0502020204030204" pitchFamily="34" charset="0"/>
              <a:cs typeface="Calibri" panose="020F0502020204030204" pitchFamily="34" charset="0"/>
            </a:endParaRPr>
          </a:p>
          <a:p>
            <a:r>
              <a:rPr lang="fr-FR" sz="2000" dirty="0" smtClean="0">
                <a:latin typeface="Calibri" panose="020F0502020204030204" pitchFamily="34" charset="0"/>
                <a:cs typeface="Calibri" panose="020F0502020204030204" pitchFamily="34" charset="0"/>
              </a:rPr>
              <a:t>Par </a:t>
            </a:r>
            <a:r>
              <a:rPr lang="fr-FR" sz="2000" dirty="0">
                <a:latin typeface="Calibri" panose="020F0502020204030204" pitchFamily="34" charset="0"/>
                <a:cs typeface="Calibri" panose="020F0502020204030204" pitchFamily="34" charset="0"/>
              </a:rPr>
              <a:t>exemple, un roman raconte une histoire imaginaire dans laquelle on peut s’évader pendant plusieurs heures. Un documentaire, quant à lui, explique des sujets comme les animaux ou le ciel étoilé. Enfin, les bandes dessinées sont idéales pour ceux qui aiment les images et les aventures drôles ou passionnantes. </a:t>
            </a:r>
            <a:endParaRPr lang="fr-FR" sz="2000" dirty="0" smtClean="0">
              <a:latin typeface="Calibri" panose="020F0502020204030204" pitchFamily="34" charset="0"/>
              <a:cs typeface="Calibri" panose="020F0502020204030204" pitchFamily="34" charset="0"/>
            </a:endParaRPr>
          </a:p>
          <a:p>
            <a:r>
              <a:rPr lang="fr-FR" sz="2000" dirty="0" smtClean="0">
                <a:latin typeface="Calibri" panose="020F0502020204030204" pitchFamily="34" charset="0"/>
                <a:cs typeface="Calibri" panose="020F0502020204030204" pitchFamily="34" charset="0"/>
              </a:rPr>
              <a:t>La </a:t>
            </a:r>
            <a:r>
              <a:rPr lang="fr-FR" sz="2000" dirty="0">
                <a:latin typeface="Calibri" panose="020F0502020204030204" pitchFamily="34" charset="0"/>
                <a:cs typeface="Calibri" panose="020F0502020204030204" pitchFamily="34" charset="0"/>
              </a:rPr>
              <a:t>lecture reste une source de plaisir et de savoir. Ainsi, grâce à ces différents types de livres, chacun peut trouver ce qui lui </a:t>
            </a:r>
            <a:r>
              <a:rPr lang="fr-FR" sz="2000" dirty="0" smtClean="0">
                <a:latin typeface="Calibri" panose="020F0502020204030204" pitchFamily="34" charset="0"/>
                <a:cs typeface="Calibri" panose="020F0502020204030204" pitchFamily="34" charset="0"/>
              </a:rPr>
              <a:t>plaît.</a:t>
            </a:r>
            <a:endParaRPr lang="fr-FR" sz="1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267076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272087" y="744784"/>
            <a:ext cx="2802017" cy="2802017"/>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compréhension</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20 min</a:t>
            </a:r>
            <a:endParaRPr lang="en-US" sz="36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19732201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B996B3BB-D4A6-D43E-5050-7144AA0DA343}"/>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37919C6C-7394-4079-2CD8-1FFD16D72BE1}"/>
              </a:ext>
            </a:extLst>
          </p:cNvPr>
          <p:cNvSpPr txBox="1"/>
          <p:nvPr/>
        </p:nvSpPr>
        <p:spPr>
          <a:xfrm>
            <a:off x="0" y="214276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7984444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76E1-74AD-A26B-D4D0-E9BC81FE8AE0}"/>
            </a:ext>
          </a:extLst>
        </p:cNvPr>
        <p:cNvGrpSpPr/>
        <p:nvPr/>
      </p:nvGrpSpPr>
      <p:grpSpPr>
        <a:xfrm>
          <a:off x="0" y="0"/>
          <a:ext cx="0" cy="0"/>
          <a:chOff x="0" y="0"/>
          <a:chExt cx="0" cy="0"/>
        </a:xfrm>
      </p:grpSpPr>
      <p:sp>
        <p:nvSpPr>
          <p:cNvPr id="6" name="ZoneTexte 5"/>
          <p:cNvSpPr txBox="1"/>
          <p:nvPr/>
        </p:nvSpPr>
        <p:spPr>
          <a:xfrm>
            <a:off x="902127" y="182663"/>
            <a:ext cx="8223191"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A la fin de cette séance, vous serez capables de :</a:t>
            </a:r>
          </a:p>
        </p:txBody>
      </p:sp>
      <p:sp>
        <p:nvSpPr>
          <p:cNvPr id="7" name="Google Shape;2054;p38">
            <a:extLst>
              <a:ext uri="{FF2B5EF4-FFF2-40B4-BE49-F238E27FC236}">
                <a16:creationId xmlns:a16="http://schemas.microsoft.com/office/drawing/2014/main" id="{140D1579-E32D-3589-A75A-8F96C5DF0E80}"/>
              </a:ext>
            </a:extLst>
          </p:cNvPr>
          <p:cNvSpPr/>
          <p:nvPr/>
        </p:nvSpPr>
        <p:spPr>
          <a:xfrm>
            <a:off x="902127" y="1474580"/>
            <a:ext cx="7896839" cy="532772"/>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pPr algn="ctr"/>
            <a:r>
              <a:rPr lang="fr-FR" sz="2000" b="1" dirty="0">
                <a:latin typeface="Calibri" panose="020F0502020204030204" pitchFamily="34" charset="0"/>
                <a:cs typeface="Calibri" panose="020F0502020204030204" pitchFamily="34" charset="0"/>
              </a:rPr>
              <a:t>Identifier un exemple utilisé pour illustrer une </a:t>
            </a:r>
            <a:r>
              <a:rPr lang="fr-FR" sz="2000" b="1" dirty="0" smtClean="0">
                <a:latin typeface="Calibri" panose="020F0502020204030204" pitchFamily="34" charset="0"/>
                <a:cs typeface="Calibri" panose="020F0502020204030204" pitchFamily="34" charset="0"/>
              </a:rPr>
              <a:t>explication.</a:t>
            </a:r>
            <a:endParaRPr lang="fr-FR" sz="2000" b="1" dirty="0">
              <a:latin typeface="Calibri" panose="020F0502020204030204" pitchFamily="34" charset="0"/>
              <a:cs typeface="Calibri" panose="020F0502020204030204" pitchFamily="34" charset="0"/>
            </a:endParaRPr>
          </a:p>
        </p:txBody>
      </p:sp>
      <p:pic>
        <p:nvPicPr>
          <p:cNvPr id="8" name="Image 7">
            <a:extLst>
              <a:ext uri="{FF2B5EF4-FFF2-40B4-BE49-F238E27FC236}">
                <a16:creationId xmlns:a16="http://schemas.microsoft.com/office/drawing/2014/main" id="{E354A425-A25D-D8E9-527E-2BEC80D6819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00048" y="1438887"/>
            <a:ext cx="604158" cy="604158"/>
          </a:xfrm>
          <a:prstGeom prst="rect">
            <a:avLst/>
          </a:prstGeom>
          <a:ln>
            <a:noFill/>
          </a:ln>
        </p:spPr>
      </p:pic>
      <p:sp>
        <p:nvSpPr>
          <p:cNvPr id="10" name="Rectangle 9"/>
          <p:cNvSpPr/>
          <p:nvPr/>
        </p:nvSpPr>
        <p:spPr>
          <a:xfrm>
            <a:off x="1371601" y="2529192"/>
            <a:ext cx="2441642" cy="1770434"/>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Idée principale</a:t>
            </a:r>
            <a:endParaRPr lang="fr-FR" b="1" dirty="0"/>
          </a:p>
        </p:txBody>
      </p:sp>
      <p:sp>
        <p:nvSpPr>
          <p:cNvPr id="11" name="Flèche droite 10"/>
          <p:cNvSpPr/>
          <p:nvPr/>
        </p:nvSpPr>
        <p:spPr>
          <a:xfrm>
            <a:off x="4027252" y="3190673"/>
            <a:ext cx="1186774" cy="5739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5428035" y="2529192"/>
            <a:ext cx="2441642" cy="177043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5523689" y="2592422"/>
            <a:ext cx="1040859" cy="75875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smtClean="0"/>
              <a:t>Exemple 1</a:t>
            </a:r>
            <a:endParaRPr lang="fr-FR" b="1" dirty="0"/>
          </a:p>
        </p:txBody>
      </p:sp>
      <p:sp>
        <p:nvSpPr>
          <p:cNvPr id="14" name="Rectangle 13"/>
          <p:cNvSpPr/>
          <p:nvPr/>
        </p:nvSpPr>
        <p:spPr>
          <a:xfrm>
            <a:off x="5872265" y="3414409"/>
            <a:ext cx="1040859" cy="75875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t>Exemple 2</a:t>
            </a:r>
          </a:p>
        </p:txBody>
      </p:sp>
      <p:sp>
        <p:nvSpPr>
          <p:cNvPr id="15" name="Rectangle 14"/>
          <p:cNvSpPr/>
          <p:nvPr/>
        </p:nvSpPr>
        <p:spPr>
          <a:xfrm>
            <a:off x="6702358" y="2785565"/>
            <a:ext cx="1040859" cy="75875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t>Exemple 3</a:t>
            </a:r>
          </a:p>
        </p:txBody>
      </p:sp>
    </p:spTree>
    <p:extLst>
      <p:ext uri="{BB962C8B-B14F-4D97-AF65-F5344CB8AC3E}">
        <p14:creationId xmlns:p14="http://schemas.microsoft.com/office/powerpoint/2010/main" val="10259723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FF44-26B1-315D-79D5-698017321D2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227CB25-9A97-9B51-47E5-112A1F7A17AD}"/>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33042F-EEBA-326E-2A36-8D7CE0E6D9DF}"/>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CA8E2DB5-8B5F-4F45-8651-FE186781332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smtClean="0"/>
              <a:t>Observez bien l’image, </a:t>
            </a:r>
            <a:r>
              <a:rPr lang="fr-FR" dirty="0"/>
              <a:t>puis lisez silencieusement le </a:t>
            </a:r>
            <a:r>
              <a:rPr lang="fr-FR" dirty="0" smtClean="0"/>
              <a:t>texte .</a:t>
            </a:r>
            <a:endParaRPr lang="fr-FR" altLang="fr-FR" dirty="0"/>
          </a:p>
        </p:txBody>
      </p:sp>
      <p:sp>
        <p:nvSpPr>
          <p:cNvPr id="38"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d’identifier les éléments importants de </a:t>
            </a:r>
            <a:r>
              <a:rPr lang="fr-FR" dirty="0" smtClean="0"/>
              <a:t>l’image .</a:t>
            </a:r>
            <a:endParaRPr lang="fr-FR" dirty="0"/>
          </a:p>
        </p:txBody>
      </p:sp>
      <p:pic>
        <p:nvPicPr>
          <p:cNvPr id="12" name="Picture 4" descr="Image générée">
            <a:extLst>
              <a:ext uri="{FF2B5EF4-FFF2-40B4-BE49-F238E27FC236}">
                <a16:creationId xmlns:a16="http://schemas.microsoft.com/office/drawing/2014/main" id="{331B3A2F-6932-F0BC-53A1-F54077D602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10017"/>
            <a:ext cx="594736" cy="565866"/>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p:cNvSpPr txBox="1"/>
          <p:nvPr/>
        </p:nvSpPr>
        <p:spPr>
          <a:xfrm>
            <a:off x="196991" y="1295476"/>
            <a:ext cx="6644484" cy="3170099"/>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La lecture est une activité très utile. Elle permet d’apprendre de nouvelles choses, mais aussi de rêver et de se détendre. Par exemple, un roman raconte une histoire imaginaire dans laquelle on peut s’évader pendant plusieurs heures. Un documentaire, quant à lui, explique des sujets comme les animaux ou le ciel étoilé. Enfin, les bandes dessinées sont idéales pour ceux qui aiment les images et les aventures drôles ou passionnantes. La lecture reste une source de plaisir et de savoir. Ainsi, grâce à ces différents types de livres, chacun peut trouver ce qui lui </a:t>
            </a:r>
            <a:r>
              <a:rPr lang="fr-FR" sz="2000" dirty="0" smtClean="0">
                <a:latin typeface="Calibri" panose="020F0502020204030204" pitchFamily="34" charset="0"/>
                <a:cs typeface="Calibri" panose="020F0502020204030204" pitchFamily="34" charset="0"/>
              </a:rPr>
              <a:t>plaît .</a:t>
            </a:r>
            <a:endParaRPr lang="fr-FR" sz="2000" dirty="0">
              <a:latin typeface="Calibri" panose="020F0502020204030204" pitchFamily="34" charset="0"/>
              <a:cs typeface="Calibri" panose="020F0502020204030204" pitchFamily="34" charset="0"/>
            </a:endParaRPr>
          </a:p>
        </p:txBody>
      </p:sp>
      <p:pic>
        <p:nvPicPr>
          <p:cNvPr id="5" name="Image 4"/>
          <p:cNvPicPr>
            <a:picLocks noChangeAspect="1"/>
          </p:cNvPicPr>
          <p:nvPr/>
        </p:nvPicPr>
        <p:blipFill>
          <a:blip r:embed="rId4"/>
          <a:stretch>
            <a:fillRect/>
          </a:stretch>
        </p:blipFill>
        <p:spPr>
          <a:xfrm>
            <a:off x="6898808" y="1832852"/>
            <a:ext cx="2179090" cy="2003531"/>
          </a:xfrm>
          <a:prstGeom prst="rect">
            <a:avLst/>
          </a:prstGeom>
        </p:spPr>
      </p:pic>
    </p:spTree>
    <p:extLst>
      <p:ext uri="{BB962C8B-B14F-4D97-AF65-F5344CB8AC3E}">
        <p14:creationId xmlns:p14="http://schemas.microsoft.com/office/powerpoint/2010/main" val="4435506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cxnSp>
        <p:nvCxnSpPr>
          <p:cNvPr id="53" name="Straight Connector 35">
            <a:extLst>
              <a:ext uri="{FF2B5EF4-FFF2-40B4-BE49-F238E27FC236}">
                <a16:creationId xmlns:a16="http://schemas.microsoft.com/office/drawing/2014/main" id="{E3D0EE8E-56B7-7EA9-51A4-BCB95DF71898}"/>
              </a:ext>
            </a:extLst>
          </p:cNvPr>
          <p:cNvCxnSpPr/>
          <p:nvPr/>
        </p:nvCxnSpPr>
        <p:spPr>
          <a:xfrm>
            <a:off x="2129711" y="1842945"/>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56" name="Straight Connector 35">
            <a:extLst>
              <a:ext uri="{FF2B5EF4-FFF2-40B4-BE49-F238E27FC236}">
                <a16:creationId xmlns:a16="http://schemas.microsoft.com/office/drawing/2014/main" id="{E3D0EE8E-56B7-7EA9-51A4-BCB95DF71898}"/>
              </a:ext>
            </a:extLst>
          </p:cNvPr>
          <p:cNvCxnSpPr/>
          <p:nvPr/>
        </p:nvCxnSpPr>
        <p:spPr>
          <a:xfrm>
            <a:off x="2132789" y="3148915"/>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3BEB2FDD-17BB-2732-0C52-3739BF7A9659}"/>
              </a:ext>
            </a:extLst>
          </p:cNvPr>
          <p:cNvSpPr txBox="1"/>
          <p:nvPr/>
        </p:nvSpPr>
        <p:spPr>
          <a:xfrm>
            <a:off x="7949420" y="1022348"/>
            <a:ext cx="822597" cy="276999"/>
          </a:xfrm>
          <a:prstGeom prst="rect">
            <a:avLst/>
          </a:prstGeom>
          <a:noFill/>
        </p:spPr>
        <p:txBody>
          <a:bodyPr wrap="none" rtlCol="0">
            <a:spAutoFit/>
          </a:bodyPr>
          <a:lstStyle/>
          <a:p>
            <a:pPr algn="ctr"/>
            <a:r>
              <a:rPr lang="fr-FR" sz="1200" b="1" dirty="0" err="1">
                <a:solidFill>
                  <a:schemeClr val="accent6"/>
                </a:solidFill>
                <a:latin typeface="Berlin Sans FB Demi" panose="020E0802020502020306" pitchFamily="34" charset="0"/>
              </a:rPr>
              <a:t>Post-test</a:t>
            </a:r>
            <a:endParaRPr lang="fr-FR" sz="1200" b="1" dirty="0">
              <a:solidFill>
                <a:schemeClr val="accent6"/>
              </a:solidFill>
              <a:latin typeface="Berlin Sans FB Demi" panose="020E0802020502020306" pitchFamily="34" charset="0"/>
            </a:endParaRPr>
          </a:p>
        </p:txBody>
      </p:sp>
      <p:grpSp>
        <p:nvGrpSpPr>
          <p:cNvPr id="34" name="Group 33">
            <a:extLst>
              <a:ext uri="{FF2B5EF4-FFF2-40B4-BE49-F238E27FC236}">
                <a16:creationId xmlns:a16="http://schemas.microsoft.com/office/drawing/2014/main" id="{5FBEA9D3-2E76-1D25-99CE-1F15ABE3CD81}"/>
              </a:ext>
            </a:extLst>
          </p:cNvPr>
          <p:cNvGrpSpPr/>
          <p:nvPr/>
        </p:nvGrpSpPr>
        <p:grpSpPr>
          <a:xfrm>
            <a:off x="7642397" y="859658"/>
            <a:ext cx="1436644" cy="1373753"/>
            <a:chOff x="1007340" y="1589285"/>
            <a:chExt cx="914400" cy="1831670"/>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914400"/>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350" dirty="0"/>
            </a:p>
          </p:txBody>
        </p:sp>
        <p:cxnSp>
          <p:nvCxnSpPr>
            <p:cNvPr id="36" name="Straight Connector 35">
              <a:extLst>
                <a:ext uri="{FF2B5EF4-FFF2-40B4-BE49-F238E27FC236}">
                  <a16:creationId xmlns:a16="http://schemas.microsoft.com/office/drawing/2014/main" id="{5C15E87B-C7C1-29B0-A8B5-84FE1CC0B840}"/>
                </a:ext>
              </a:extLst>
            </p:cNvPr>
            <p:cNvCxnSpPr>
              <a:stCxn id="35" idx="4"/>
            </p:cNvCxnSpPr>
            <p:nvPr/>
          </p:nvCxnSpPr>
          <p:spPr>
            <a:xfrm>
              <a:off x="1464540" y="2590846"/>
              <a:ext cx="1959" cy="830110"/>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sp>
        <p:nvSpPr>
          <p:cNvPr id="40" name="Pentagon 3">
            <a:extLst>
              <a:ext uri="{FF2B5EF4-FFF2-40B4-BE49-F238E27FC236}">
                <a16:creationId xmlns:a16="http://schemas.microsoft.com/office/drawing/2014/main" id="{9DC24E7A-C759-D70C-4B5E-57312B042067}"/>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52" name="Chevron 5">
            <a:extLst>
              <a:ext uri="{FF2B5EF4-FFF2-40B4-BE49-F238E27FC236}">
                <a16:creationId xmlns:a16="http://schemas.microsoft.com/office/drawing/2014/main" id="{A328255F-4DC0-ABF4-AE19-90443670F2D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3" name="Pentagon 3">
            <a:extLst>
              <a:ext uri="{FF2B5EF4-FFF2-40B4-BE49-F238E27FC236}">
                <a16:creationId xmlns:a16="http://schemas.microsoft.com/office/drawing/2014/main" id="{262360AF-516E-0EE4-E95D-2327EB6A5598}"/>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4" name="Pentagon 3">
            <a:extLst>
              <a:ext uri="{FF2B5EF4-FFF2-40B4-BE49-F238E27FC236}">
                <a16:creationId xmlns:a16="http://schemas.microsoft.com/office/drawing/2014/main" id="{4C8E540E-290A-517F-09D6-D2F453FC91EF}"/>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6" name="Pentagon 3">
            <a:extLst>
              <a:ext uri="{FF2B5EF4-FFF2-40B4-BE49-F238E27FC236}">
                <a16:creationId xmlns:a16="http://schemas.microsoft.com/office/drawing/2014/main" id="{065A1F34-66DD-6B30-B6D6-CC68923B342C}"/>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S5</a:t>
            </a:r>
          </a:p>
        </p:txBody>
      </p:sp>
      <p:sp>
        <p:nvSpPr>
          <p:cNvPr id="7" name="Chevron 5">
            <a:extLst>
              <a:ext uri="{FF2B5EF4-FFF2-40B4-BE49-F238E27FC236}">
                <a16:creationId xmlns:a16="http://schemas.microsoft.com/office/drawing/2014/main" id="{DC7608AB-D0B9-014D-E349-23C2462A5C3F}"/>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S8</a:t>
            </a:r>
          </a:p>
        </p:txBody>
      </p:sp>
      <p:sp>
        <p:nvSpPr>
          <p:cNvPr id="8" name="Pentagon 3">
            <a:extLst>
              <a:ext uri="{FF2B5EF4-FFF2-40B4-BE49-F238E27FC236}">
                <a16:creationId xmlns:a16="http://schemas.microsoft.com/office/drawing/2014/main" id="{1151A1B9-CEDF-B322-E1DA-C31D096CF78C}"/>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S6</a:t>
            </a:r>
          </a:p>
        </p:txBody>
      </p:sp>
      <p:sp>
        <p:nvSpPr>
          <p:cNvPr id="9" name="Pentagon 3">
            <a:extLst>
              <a:ext uri="{FF2B5EF4-FFF2-40B4-BE49-F238E27FC236}">
                <a16:creationId xmlns:a16="http://schemas.microsoft.com/office/drawing/2014/main" id="{B1147BBE-F73D-FC97-C5BB-39A3928FC767}"/>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S7</a:t>
            </a:r>
          </a:p>
        </p:txBody>
      </p:sp>
      <p:sp>
        <p:nvSpPr>
          <p:cNvPr id="10" name="Pentagon 3">
            <a:extLst>
              <a:ext uri="{FF2B5EF4-FFF2-40B4-BE49-F238E27FC236}">
                <a16:creationId xmlns:a16="http://schemas.microsoft.com/office/drawing/2014/main" id="{33447F08-FD33-4E99-B10D-86F717FCB2CC}"/>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S9</a:t>
            </a:r>
          </a:p>
        </p:txBody>
      </p:sp>
      <p:sp>
        <p:nvSpPr>
          <p:cNvPr id="11" name="Chevron 5">
            <a:extLst>
              <a:ext uri="{FF2B5EF4-FFF2-40B4-BE49-F238E27FC236}">
                <a16:creationId xmlns:a16="http://schemas.microsoft.com/office/drawing/2014/main" id="{251D8E2B-4B2A-BFFD-2C8D-307059340050}"/>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S12</a:t>
            </a:r>
          </a:p>
        </p:txBody>
      </p:sp>
      <p:sp>
        <p:nvSpPr>
          <p:cNvPr id="12" name="Pentagon 3">
            <a:extLst>
              <a:ext uri="{FF2B5EF4-FFF2-40B4-BE49-F238E27FC236}">
                <a16:creationId xmlns:a16="http://schemas.microsoft.com/office/drawing/2014/main" id="{3F7152CF-34E6-6DCE-6ADA-72187871F43D}"/>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S10</a:t>
            </a:r>
          </a:p>
        </p:txBody>
      </p:sp>
      <p:sp>
        <p:nvSpPr>
          <p:cNvPr id="13" name="Pentagon 3">
            <a:extLst>
              <a:ext uri="{FF2B5EF4-FFF2-40B4-BE49-F238E27FC236}">
                <a16:creationId xmlns:a16="http://schemas.microsoft.com/office/drawing/2014/main" id="{310D7C41-B549-C51D-923E-D01C32A3F5A4}"/>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S11</a:t>
            </a:r>
          </a:p>
        </p:txBody>
      </p:sp>
      <p:cxnSp>
        <p:nvCxnSpPr>
          <p:cNvPr id="23" name="Straight Connector 35">
            <a:extLst>
              <a:ext uri="{FF2B5EF4-FFF2-40B4-BE49-F238E27FC236}">
                <a16:creationId xmlns:a16="http://schemas.microsoft.com/office/drawing/2014/main" id="{E3D0EE8E-56B7-7EA9-51A4-BCB95DF71898}"/>
              </a:ext>
            </a:extLst>
          </p:cNvPr>
          <p:cNvCxnSpPr/>
          <p:nvPr/>
        </p:nvCxnSpPr>
        <p:spPr>
          <a:xfrm>
            <a:off x="5121381" y="1699549"/>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a16="http://schemas.microsoft.com/office/drawing/2014/main" id="{5A6E13B6-48CF-E828-1CE3-F510889B3475}"/>
              </a:ext>
            </a:extLst>
          </p:cNvPr>
          <p:cNvSpPr/>
          <p:nvPr/>
        </p:nvSpPr>
        <p:spPr>
          <a:xfrm>
            <a:off x="4553339" y="1222149"/>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latin typeface="Berlin Sans FB Demi" panose="020E0802020502020306" pitchFamily="34" charset="0"/>
              </a:rPr>
              <a:t>Révision</a:t>
            </a:r>
            <a:endParaRPr lang="fr-FR" sz="1350" dirty="0">
              <a:latin typeface="Berlin Sans FB Demi" panose="020E0802020502020306" pitchFamily="34" charset="0"/>
            </a:endParaRPr>
          </a:p>
        </p:txBody>
      </p:sp>
      <p:sp>
        <p:nvSpPr>
          <p:cNvPr id="32" name="Pentagon 3">
            <a:extLst>
              <a:ext uri="{FF2B5EF4-FFF2-40B4-BE49-F238E27FC236}">
                <a16:creationId xmlns:a16="http://schemas.microsoft.com/office/drawing/2014/main" id="{61A71121-6E5F-9DE7-AC4F-C06C59D90C4B}"/>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S13</a:t>
            </a:r>
          </a:p>
        </p:txBody>
      </p:sp>
      <p:sp>
        <p:nvSpPr>
          <p:cNvPr id="38" name="Pentagon 3">
            <a:extLst>
              <a:ext uri="{FF2B5EF4-FFF2-40B4-BE49-F238E27FC236}">
                <a16:creationId xmlns:a16="http://schemas.microsoft.com/office/drawing/2014/main" id="{C0041B30-E4E1-62A7-BB5D-0B2C09D78EE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S14</a:t>
            </a:r>
          </a:p>
        </p:txBody>
      </p:sp>
      <p:sp>
        <p:nvSpPr>
          <p:cNvPr id="39" name="Oval 34">
            <a:extLst>
              <a:ext uri="{FF2B5EF4-FFF2-40B4-BE49-F238E27FC236}">
                <a16:creationId xmlns:a16="http://schemas.microsoft.com/office/drawing/2014/main" id="{8C3AEFF5-D06D-5BD6-9A7E-9B9AB9A03011}"/>
              </a:ext>
            </a:extLst>
          </p:cNvPr>
          <p:cNvSpPr/>
          <p:nvPr/>
        </p:nvSpPr>
        <p:spPr>
          <a:xfrm>
            <a:off x="5016790" y="4148096"/>
            <a:ext cx="1196327"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latin typeface="Berlin Sans FB Demi" panose="020E0802020502020306" pitchFamily="34" charset="0"/>
              </a:rPr>
              <a:t>Test de </a:t>
            </a:r>
          </a:p>
          <a:p>
            <a:pPr algn="ctr"/>
            <a:r>
              <a:rPr lang="fr-FR" sz="1200" b="1" dirty="0">
                <a:solidFill>
                  <a:schemeClr val="accent6"/>
                </a:solidFill>
                <a:latin typeface="Berlin Sans FB Demi" panose="020E0802020502020306" pitchFamily="34" charset="0"/>
              </a:rPr>
              <a:t>validation</a:t>
            </a:r>
          </a:p>
        </p:txBody>
      </p:sp>
      <p:cxnSp>
        <p:nvCxnSpPr>
          <p:cNvPr id="43" name="Straight Connector 35">
            <a:extLst>
              <a:ext uri="{FF2B5EF4-FFF2-40B4-BE49-F238E27FC236}">
                <a16:creationId xmlns:a16="http://schemas.microsoft.com/office/drawing/2014/main" id="{9EF23640-7160-6E89-19CE-173D8F1B7F1E}"/>
              </a:ext>
            </a:extLst>
          </p:cNvPr>
          <p:cNvCxnSpPr/>
          <p:nvPr/>
        </p:nvCxnSpPr>
        <p:spPr>
          <a:xfrm>
            <a:off x="5582363" y="351474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4" name="Pentagon 3">
            <a:extLst>
              <a:ext uri="{FF2B5EF4-FFF2-40B4-BE49-F238E27FC236}">
                <a16:creationId xmlns:a16="http://schemas.microsoft.com/office/drawing/2014/main" id="{B143BD8B-D26F-B6FD-21B9-A26BBD94E5E8}"/>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45" name="Chevron 5">
            <a:extLst>
              <a:ext uri="{FF2B5EF4-FFF2-40B4-BE49-F238E27FC236}">
                <a16:creationId xmlns:a16="http://schemas.microsoft.com/office/drawing/2014/main" id="{03003983-FDB1-38D5-5625-D434FB1F0FE3}"/>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S18</a:t>
            </a:r>
          </a:p>
        </p:txBody>
      </p:sp>
      <p:sp>
        <p:nvSpPr>
          <p:cNvPr id="46" name="Pentagon 3">
            <a:extLst>
              <a:ext uri="{FF2B5EF4-FFF2-40B4-BE49-F238E27FC236}">
                <a16:creationId xmlns:a16="http://schemas.microsoft.com/office/drawing/2014/main" id="{1E7C6315-685F-F557-7700-2B1AEDF55C5B}"/>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47" name="Pentagon 3">
            <a:extLst>
              <a:ext uri="{FF2B5EF4-FFF2-40B4-BE49-F238E27FC236}">
                <a16:creationId xmlns:a16="http://schemas.microsoft.com/office/drawing/2014/main" id="{9327764B-F8FC-3A3F-747A-4674DDDEB0D1}"/>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
        <p:nvSpPr>
          <p:cNvPr id="48" name="Pentagon 3">
            <a:extLst>
              <a:ext uri="{FF2B5EF4-FFF2-40B4-BE49-F238E27FC236}">
                <a16:creationId xmlns:a16="http://schemas.microsoft.com/office/drawing/2014/main" id="{B181AA94-1658-4B6B-C062-B776595739F5}"/>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S19</a:t>
            </a:r>
          </a:p>
        </p:txBody>
      </p:sp>
      <p:sp>
        <p:nvSpPr>
          <p:cNvPr id="50" name="Pentagon 3">
            <a:extLst>
              <a:ext uri="{FF2B5EF4-FFF2-40B4-BE49-F238E27FC236}">
                <a16:creationId xmlns:a16="http://schemas.microsoft.com/office/drawing/2014/main" id="{8D45F1B3-554F-F572-3F24-B51B0E4827EE}"/>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S20</a:t>
            </a:r>
          </a:p>
        </p:txBody>
      </p:sp>
      <p:sp>
        <p:nvSpPr>
          <p:cNvPr id="41" name="Google Shape;853;p104">
            <a:extLst>
              <a:ext uri="{FF2B5EF4-FFF2-40B4-BE49-F238E27FC236}">
                <a16:creationId xmlns:a16="http://schemas.microsoft.com/office/drawing/2014/main" id="{06BDF3D4-E41F-F304-2B54-C5E61C3619AD}"/>
              </a:ext>
            </a:extLst>
          </p:cNvPr>
          <p:cNvSpPr/>
          <p:nvPr/>
        </p:nvSpPr>
        <p:spPr>
          <a:xfrm>
            <a:off x="619320" y="368862"/>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Calibri"/>
                <a:cs typeface="Calibri" panose="020F0502020204030204" pitchFamily="34" charset="0"/>
              </a:rPr>
              <a:t>Repérage dans la période de remédiation </a:t>
            </a:r>
            <a:endParaRPr lang="fr-FR" sz="2400" i="1" kern="0" dirty="0">
              <a:solidFill>
                <a:srgbClr val="44546A"/>
              </a:solidFill>
              <a:latin typeface="Calibri" panose="020F0502020204030204" pitchFamily="34" charset="0"/>
              <a:ea typeface="Calibri"/>
              <a:cs typeface="Calibri" panose="020F0502020204030204" pitchFamily="34" charset="0"/>
            </a:endParaRPr>
          </a:p>
        </p:txBody>
      </p:sp>
      <p:sp>
        <p:nvSpPr>
          <p:cNvPr id="54" name="Oval 34">
            <a:extLst>
              <a:ext uri="{FF2B5EF4-FFF2-40B4-BE49-F238E27FC236}">
                <a16:creationId xmlns:a16="http://schemas.microsoft.com/office/drawing/2014/main" id="{5A6E13B6-48CF-E828-1CE3-F510889B3475}"/>
              </a:ext>
            </a:extLst>
          </p:cNvPr>
          <p:cNvSpPr/>
          <p:nvPr/>
        </p:nvSpPr>
        <p:spPr>
          <a:xfrm>
            <a:off x="1884571" y="1192740"/>
            <a:ext cx="2155475" cy="729458"/>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400" b="1" kern="0" dirty="0">
                <a:latin typeface="Calibri"/>
                <a:ea typeface="Calibri"/>
                <a:cs typeface="Calibri"/>
              </a:rPr>
              <a:t>Lire en respectant les pauses.</a:t>
            </a:r>
            <a:endParaRPr lang="fr-FR" sz="1400" b="1" kern="0" dirty="0">
              <a:latin typeface="Calibri"/>
              <a:ea typeface="Calibri"/>
              <a:cs typeface="Calibri"/>
            </a:endParaRPr>
          </a:p>
        </p:txBody>
      </p:sp>
      <p:sp>
        <p:nvSpPr>
          <p:cNvPr id="55" name="Oval 34">
            <a:extLst>
              <a:ext uri="{FF2B5EF4-FFF2-40B4-BE49-F238E27FC236}">
                <a16:creationId xmlns:a16="http://schemas.microsoft.com/office/drawing/2014/main" id="{5A6E13B6-48CF-E828-1CE3-F510889B3475}"/>
              </a:ext>
            </a:extLst>
          </p:cNvPr>
          <p:cNvSpPr/>
          <p:nvPr/>
        </p:nvSpPr>
        <p:spPr>
          <a:xfrm>
            <a:off x="1307443" y="3771498"/>
            <a:ext cx="2516479" cy="956145"/>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400" b="1" kern="0" dirty="0">
                <a:latin typeface="Calibri"/>
                <a:ea typeface="Calibri"/>
                <a:cs typeface="Calibri"/>
              </a:rPr>
              <a:t>Identifier un exemple utilisé pour illustrer une explication.</a:t>
            </a:r>
            <a:endParaRPr lang="fr-FR" sz="1400" b="1" kern="0" dirty="0">
              <a:latin typeface="Calibri"/>
              <a:ea typeface="Calibri"/>
              <a:cs typeface="Calibri"/>
            </a:endParaRPr>
          </a:p>
        </p:txBody>
      </p:sp>
      <p:sp>
        <p:nvSpPr>
          <p:cNvPr id="64" name="Pentagon 3">
            <a:extLst>
              <a:ext uri="{FF2B5EF4-FFF2-40B4-BE49-F238E27FC236}">
                <a16:creationId xmlns:a16="http://schemas.microsoft.com/office/drawing/2014/main" id="{B143BD8B-D26F-B6FD-21B9-A26BBD94E5E8}"/>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65" name="Chevron 5">
            <a:extLst>
              <a:ext uri="{FF2B5EF4-FFF2-40B4-BE49-F238E27FC236}">
                <a16:creationId xmlns:a16="http://schemas.microsoft.com/office/drawing/2014/main" id="{03003983-FDB1-38D5-5625-D434FB1F0FE3}"/>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S18</a:t>
            </a:r>
          </a:p>
        </p:txBody>
      </p:sp>
      <p:sp>
        <p:nvSpPr>
          <p:cNvPr id="66" name="Pentagon 3">
            <a:extLst>
              <a:ext uri="{FF2B5EF4-FFF2-40B4-BE49-F238E27FC236}">
                <a16:creationId xmlns:a16="http://schemas.microsoft.com/office/drawing/2014/main" id="{1E7C6315-685F-F557-7700-2B1AEDF55C5B}"/>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67" name="Pentagon 3">
            <a:extLst>
              <a:ext uri="{FF2B5EF4-FFF2-40B4-BE49-F238E27FC236}">
                <a16:creationId xmlns:a16="http://schemas.microsoft.com/office/drawing/2014/main" id="{9327764B-F8FC-3A3F-747A-4674DDDEB0D1}"/>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
        <p:nvSpPr>
          <p:cNvPr id="68" name="Pentagon 3">
            <a:extLst>
              <a:ext uri="{FF2B5EF4-FFF2-40B4-BE49-F238E27FC236}">
                <a16:creationId xmlns:a16="http://schemas.microsoft.com/office/drawing/2014/main" id="{B181AA94-1658-4B6B-C062-B776595739F5}"/>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S19</a:t>
            </a:r>
          </a:p>
        </p:txBody>
      </p:sp>
      <p:sp>
        <p:nvSpPr>
          <p:cNvPr id="69" name="Pentagon 3">
            <a:extLst>
              <a:ext uri="{FF2B5EF4-FFF2-40B4-BE49-F238E27FC236}">
                <a16:creationId xmlns:a16="http://schemas.microsoft.com/office/drawing/2014/main" id="{8D45F1B3-554F-F572-3F24-B51B0E4827E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S20</a:t>
            </a:r>
          </a:p>
        </p:txBody>
      </p:sp>
      <p:sp>
        <p:nvSpPr>
          <p:cNvPr id="14" name="ZoneTexte 13"/>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71" name="ZoneTexte 70"/>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72" name="Pentagon 3">
            <a:extLst>
              <a:ext uri="{FF2B5EF4-FFF2-40B4-BE49-F238E27FC236}">
                <a16:creationId xmlns:a16="http://schemas.microsoft.com/office/drawing/2014/main" id="{C0041B30-E4E1-62A7-BB5D-0B2C09D78EE3}"/>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S21</a:t>
            </a:r>
          </a:p>
        </p:txBody>
      </p:sp>
      <p:cxnSp>
        <p:nvCxnSpPr>
          <p:cNvPr id="73" name="Straight Connector 35">
            <a:extLst>
              <a:ext uri="{FF2B5EF4-FFF2-40B4-BE49-F238E27FC236}">
                <a16:creationId xmlns:a16="http://schemas.microsoft.com/office/drawing/2014/main" id="{E3D0EE8E-56B7-7EA9-51A4-BCB95DF71898}"/>
              </a:ext>
            </a:extLst>
          </p:cNvPr>
          <p:cNvCxnSpPr/>
          <p:nvPr/>
        </p:nvCxnSpPr>
        <p:spPr>
          <a:xfrm>
            <a:off x="6862102" y="153165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5947954" y="1190918"/>
            <a:ext cx="1676470" cy="354540"/>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latin typeface="Berlin Sans FB Demi" panose="020E0802020502020306" pitchFamily="34" charset="0"/>
              </a:rPr>
              <a:t>Consolidation</a:t>
            </a:r>
            <a:endParaRPr lang="fr-FR" sz="1350" dirty="0">
              <a:latin typeface="Berlin Sans FB Demi" panose="020E0802020502020306" pitchFamily="34" charset="0"/>
            </a:endParaRPr>
          </a:p>
        </p:txBody>
      </p:sp>
      <p:sp>
        <p:nvSpPr>
          <p:cNvPr id="75" name="Oval 34">
            <a:extLst>
              <a:ext uri="{FF2B5EF4-FFF2-40B4-BE49-F238E27FC236}">
                <a16:creationId xmlns:a16="http://schemas.microsoft.com/office/drawing/2014/main" id="{5A6E13B6-48CF-E828-1CE3-F510889B3475}"/>
              </a:ext>
            </a:extLst>
          </p:cNvPr>
          <p:cNvSpPr/>
          <p:nvPr/>
        </p:nvSpPr>
        <p:spPr>
          <a:xfrm>
            <a:off x="6544330" y="4302297"/>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smtClean="0">
                <a:solidFill>
                  <a:schemeClr val="accent6"/>
                </a:solidFill>
                <a:latin typeface="Berlin Sans FB Demi" panose="020E0802020502020306" pitchFamily="34" charset="0"/>
              </a:rPr>
              <a:t>Défis</a:t>
            </a:r>
            <a:endParaRPr lang="fr-FR" sz="1350" dirty="0">
              <a:latin typeface="Berlin Sans FB Demi" panose="020E0802020502020306" pitchFamily="34" charset="0"/>
            </a:endParaRPr>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7300887" y="3669970"/>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76165"/>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20101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FF44-26B1-315D-79D5-698017321D2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227CB25-9A97-9B51-47E5-112A1F7A17AD}"/>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33042F-EEBA-326E-2A36-8D7CE0E6D9DF}"/>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CA8E2DB5-8B5F-4F45-8651-FE186781332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smtClean="0"/>
              <a:t>Voici comment on relève les informations demandées dans les questions: </a:t>
            </a:r>
            <a:endParaRPr lang="fr-FR" altLang="fr-FR" dirty="0"/>
          </a:p>
        </p:txBody>
      </p:sp>
      <p:sp>
        <p:nvSpPr>
          <p:cNvPr id="38"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a:t>
            </a:r>
            <a:r>
              <a:rPr lang="fr-FR" dirty="0" smtClean="0"/>
              <a:t>de suivre l’explication.</a:t>
            </a:r>
            <a:endParaRPr lang="fr-FR" dirty="0"/>
          </a:p>
        </p:txBody>
      </p:sp>
      <p:pic>
        <p:nvPicPr>
          <p:cNvPr id="12" name="Picture 4" descr="Image générée">
            <a:extLst>
              <a:ext uri="{FF2B5EF4-FFF2-40B4-BE49-F238E27FC236}">
                <a16:creationId xmlns:a16="http://schemas.microsoft.com/office/drawing/2014/main" id="{331B3A2F-6932-F0BC-53A1-F54077D602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10017"/>
            <a:ext cx="594736" cy="56586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p:cNvSpPr txBox="1"/>
          <p:nvPr/>
        </p:nvSpPr>
        <p:spPr>
          <a:xfrm>
            <a:off x="198304" y="730227"/>
            <a:ext cx="8748705" cy="646331"/>
          </a:xfrm>
          <a:prstGeom prst="rect">
            <a:avLst/>
          </a:prstGeom>
          <a:solidFill>
            <a:schemeClr val="bg1"/>
          </a:solidFill>
          <a:ln>
            <a:solidFill>
              <a:schemeClr val="tx1"/>
            </a:solidFill>
          </a:ln>
        </p:spPr>
        <p:txBody>
          <a:bodyPr wrap="square" rtlCol="0">
            <a:spAutoFit/>
          </a:bodyPr>
          <a:lstStyle/>
          <a:p>
            <a:r>
              <a:rPr lang="fr-FR" dirty="0">
                <a:latin typeface="Calibri" panose="020F0502020204030204" pitchFamily="34" charset="0"/>
                <a:cs typeface="Calibri" panose="020F0502020204030204" pitchFamily="34" charset="0"/>
              </a:rPr>
              <a:t>Pour reconnaître un exemple dans un texte, on cherche des mots qui l’annoncent comme </a:t>
            </a:r>
            <a:r>
              <a:rPr lang="fr-FR" dirty="0" smtClean="0">
                <a:latin typeface="Calibri" panose="020F0502020204030204" pitchFamily="34" charset="0"/>
                <a:cs typeface="Calibri" panose="020F0502020204030204" pitchFamily="34" charset="0"/>
              </a:rPr>
              <a:t>    </a:t>
            </a:r>
            <a:r>
              <a:rPr lang="fr-FR" b="1" i="1" dirty="0" smtClean="0">
                <a:solidFill>
                  <a:srgbClr val="C00000"/>
                </a:solidFill>
                <a:latin typeface="Calibri" panose="020F0502020204030204" pitchFamily="34" charset="0"/>
                <a:cs typeface="Calibri" panose="020F0502020204030204" pitchFamily="34" charset="0"/>
              </a:rPr>
              <a:t>« </a:t>
            </a:r>
            <a:r>
              <a:rPr lang="fr-FR" b="1" i="1" dirty="0">
                <a:solidFill>
                  <a:srgbClr val="C00000"/>
                </a:solidFill>
                <a:latin typeface="Calibri" panose="020F0502020204030204" pitchFamily="34" charset="0"/>
                <a:cs typeface="Calibri" panose="020F0502020204030204" pitchFamily="34" charset="0"/>
              </a:rPr>
              <a:t>par exemple », « comme », « tel que »</a:t>
            </a:r>
            <a:r>
              <a:rPr lang="fr-FR" b="1" dirty="0">
                <a:solidFill>
                  <a:srgbClr val="C00000"/>
                </a:solidFill>
                <a:latin typeface="Calibri" panose="020F0502020204030204" pitchFamily="34" charset="0"/>
                <a:cs typeface="Calibri" panose="020F0502020204030204" pitchFamily="34" charset="0"/>
              </a:rPr>
              <a:t> </a:t>
            </a:r>
            <a:r>
              <a:rPr lang="fr-FR" dirty="0">
                <a:latin typeface="Calibri" panose="020F0502020204030204" pitchFamily="34" charset="0"/>
                <a:cs typeface="Calibri" panose="020F0502020204030204" pitchFamily="34" charset="0"/>
              </a:rPr>
              <a:t>et qui servent à illustrer une </a:t>
            </a:r>
            <a:r>
              <a:rPr lang="fr-FR" dirty="0" smtClean="0">
                <a:latin typeface="Calibri" panose="020F0502020204030204" pitchFamily="34" charset="0"/>
                <a:cs typeface="Calibri" panose="020F0502020204030204" pitchFamily="34" charset="0"/>
              </a:rPr>
              <a:t>idée.</a:t>
            </a:r>
            <a:endParaRPr lang="fr-FR" dirty="0" smtClean="0">
              <a:latin typeface="Calibri" panose="020F0502020204030204" pitchFamily="34" charset="0"/>
              <a:cs typeface="Calibri" panose="020F0502020204030204" pitchFamily="34" charset="0"/>
            </a:endParaRPr>
          </a:p>
        </p:txBody>
      </p:sp>
      <p:sp>
        <p:nvSpPr>
          <p:cNvPr id="10" name="ZoneTexte 9"/>
          <p:cNvSpPr txBox="1"/>
          <p:nvPr/>
        </p:nvSpPr>
        <p:spPr>
          <a:xfrm>
            <a:off x="196991" y="1471748"/>
            <a:ext cx="6644484" cy="3170099"/>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La lecture est une activité très utile. Elle permet d’apprendre de nouvelles choses, mais aussi de rêver et de se détendre. Par exemple, un roman raconte une histoire imaginaire dans laquelle on peut s’évader pendant plusieurs heures. Un documentaire, quant à lui, explique des sujets comme les animaux ou le ciel étoilé. Enfin, les bandes dessinées sont idéales pour ceux qui aiment les images et les aventures drôles ou passionnantes. La lecture reste une source de plaisir et de savoir. Ainsi, grâce à ces différents types de livres, chacun peut trouver ce qui lui </a:t>
            </a:r>
            <a:r>
              <a:rPr lang="fr-FR" sz="2000" dirty="0" smtClean="0">
                <a:latin typeface="Calibri" panose="020F0502020204030204" pitchFamily="34" charset="0"/>
                <a:cs typeface="Calibri" panose="020F0502020204030204" pitchFamily="34" charset="0"/>
              </a:rPr>
              <a:t>plaît .</a:t>
            </a:r>
            <a:endParaRPr lang="fr-FR" sz="2000" dirty="0">
              <a:latin typeface="Calibri" panose="020F0502020204030204" pitchFamily="34" charset="0"/>
              <a:cs typeface="Calibri" panose="020F0502020204030204" pitchFamily="34" charset="0"/>
            </a:endParaRPr>
          </a:p>
        </p:txBody>
      </p:sp>
      <p:pic>
        <p:nvPicPr>
          <p:cNvPr id="11" name="Image 10"/>
          <p:cNvPicPr>
            <a:picLocks noChangeAspect="1"/>
          </p:cNvPicPr>
          <p:nvPr/>
        </p:nvPicPr>
        <p:blipFill>
          <a:blip r:embed="rId4"/>
          <a:stretch>
            <a:fillRect/>
          </a:stretch>
        </p:blipFill>
        <p:spPr>
          <a:xfrm>
            <a:off x="6898808" y="2009124"/>
            <a:ext cx="2179090" cy="2003531"/>
          </a:xfrm>
          <a:prstGeom prst="rect">
            <a:avLst/>
          </a:prstGeom>
        </p:spPr>
      </p:pic>
    </p:spTree>
    <p:extLst>
      <p:ext uri="{BB962C8B-B14F-4D97-AF65-F5344CB8AC3E}">
        <p14:creationId xmlns:p14="http://schemas.microsoft.com/office/powerpoint/2010/main" val="34259969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3456E-A79B-56CA-ECCA-6E356DFACFE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23C87A-DD9D-8B75-0EB6-850144B24A53}"/>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78364D9D-6D22-3384-62F6-42A8382ABEF5}"/>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Pour répondre à cette question, je cherche dans le </a:t>
            </a:r>
            <a:r>
              <a:rPr lang="fr-FR" dirty="0" smtClean="0"/>
              <a:t>texte l’information qui convient . </a:t>
            </a:r>
            <a:endParaRPr lang="fr-FR" altLang="fr-FR" dirty="0"/>
          </a:p>
        </p:txBody>
      </p:sp>
      <p:sp>
        <p:nvSpPr>
          <p:cNvPr id="12"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Lire la question à voix haute, pointer les mots importants dans la </a:t>
            </a:r>
            <a:r>
              <a:rPr lang="fr-FR" dirty="0" smtClean="0"/>
              <a:t>question . </a:t>
            </a:r>
            <a:endParaRPr lang="fr-FR" dirty="0"/>
          </a:p>
        </p:txBody>
      </p:sp>
      <p:pic>
        <p:nvPicPr>
          <p:cNvPr id="13"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cstate="print">
            <a:alphaModFix/>
          </a:blip>
          <a:srcRect/>
          <a:stretch>
            <a:fillRect/>
          </a:stretch>
        </p:blipFill>
        <p:spPr>
          <a:xfrm>
            <a:off x="8496641" y="64081"/>
            <a:ext cx="558661" cy="558661"/>
          </a:xfrm>
          <a:prstGeom prst="rect">
            <a:avLst/>
          </a:prstGeom>
          <a:noFill/>
          <a:ln cap="flat">
            <a:noFill/>
          </a:ln>
        </p:spPr>
      </p:pic>
      <p:sp>
        <p:nvSpPr>
          <p:cNvPr id="15" name="ZoneTexte 14"/>
          <p:cNvSpPr txBox="1"/>
          <p:nvPr/>
        </p:nvSpPr>
        <p:spPr>
          <a:xfrm>
            <a:off x="201712" y="716111"/>
            <a:ext cx="8872780" cy="646331"/>
          </a:xfrm>
          <a:prstGeom prst="rect">
            <a:avLst/>
          </a:prstGeom>
          <a:solidFill>
            <a:schemeClr val="bg1"/>
          </a:solidFill>
          <a:ln>
            <a:solidFill>
              <a:schemeClr val="tx1"/>
            </a:solidFill>
          </a:ln>
        </p:spPr>
        <p:txBody>
          <a:bodyPr wrap="square" rtlCol="0">
            <a:spAutoFit/>
          </a:bodyPr>
          <a:lstStyle/>
          <a:p>
            <a:pPr marL="342900" indent="-342900">
              <a:buFont typeface="Wingdings" panose="05000000000000000000" pitchFamily="2" charset="2"/>
              <a:buChar char="Ø"/>
            </a:pPr>
            <a:r>
              <a:rPr lang="fr-FR" b="1" dirty="0">
                <a:latin typeface="Calibri" panose="020F0502020204030204" pitchFamily="34" charset="0"/>
                <a:cs typeface="Calibri" panose="020F0502020204030204" pitchFamily="34" charset="0"/>
              </a:rPr>
              <a:t>Quel exemple </a:t>
            </a:r>
            <a:r>
              <a:rPr lang="fr-FR" dirty="0">
                <a:latin typeface="Calibri" panose="020F0502020204030204" pitchFamily="34" charset="0"/>
                <a:cs typeface="Calibri" panose="020F0502020204030204" pitchFamily="34" charset="0"/>
              </a:rPr>
              <a:t>montre qu’on peut rêver en lisant </a:t>
            </a:r>
            <a:r>
              <a:rPr lang="fr-FR" dirty="0" smtClean="0">
                <a:latin typeface="Calibri" panose="020F0502020204030204" pitchFamily="34" charset="0"/>
                <a:cs typeface="Calibri" panose="020F0502020204030204" pitchFamily="34" charset="0"/>
              </a:rPr>
              <a:t>?</a:t>
            </a:r>
          </a:p>
          <a:p>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p>
        </p:txBody>
      </p:sp>
      <p:sp>
        <p:nvSpPr>
          <p:cNvPr id="14" name="ZoneTexte 13"/>
          <p:cNvSpPr txBox="1"/>
          <p:nvPr/>
        </p:nvSpPr>
        <p:spPr>
          <a:xfrm>
            <a:off x="196991" y="1471748"/>
            <a:ext cx="6644484" cy="3170099"/>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La lecture est une activité très utile. Elle permet d’apprendre de nouvelles choses, mais aussi de rêver et de se détendre. Par exemple, un roman raconte une histoire imaginaire dans laquelle on peut s’évader pendant plusieurs heures. Un documentaire, quant à lui, explique des sujets comme les animaux ou le ciel étoilé. Enfin, les bandes dessinées sont idéales pour ceux qui aiment les images et les aventures drôles ou passionnantes. La lecture reste une source de plaisir et de savoir. Ainsi, grâce à ces différents types de livres, chacun peut trouver ce qui lui </a:t>
            </a:r>
            <a:r>
              <a:rPr lang="fr-FR" sz="2000" dirty="0" smtClean="0">
                <a:latin typeface="Calibri" panose="020F0502020204030204" pitchFamily="34" charset="0"/>
                <a:cs typeface="Calibri" panose="020F0502020204030204" pitchFamily="34" charset="0"/>
              </a:rPr>
              <a:t>plaît .</a:t>
            </a:r>
            <a:endParaRPr lang="fr-FR" sz="2000" dirty="0">
              <a:latin typeface="Calibri" panose="020F0502020204030204" pitchFamily="34" charset="0"/>
              <a:cs typeface="Calibri" panose="020F0502020204030204" pitchFamily="34" charset="0"/>
            </a:endParaRPr>
          </a:p>
        </p:txBody>
      </p:sp>
      <p:pic>
        <p:nvPicPr>
          <p:cNvPr id="16" name="Image 15"/>
          <p:cNvPicPr>
            <a:picLocks noChangeAspect="1"/>
          </p:cNvPicPr>
          <p:nvPr/>
        </p:nvPicPr>
        <p:blipFill>
          <a:blip r:embed="rId4"/>
          <a:stretch>
            <a:fillRect/>
          </a:stretch>
        </p:blipFill>
        <p:spPr>
          <a:xfrm>
            <a:off x="6898808" y="2009124"/>
            <a:ext cx="2179090" cy="2003531"/>
          </a:xfrm>
          <a:prstGeom prst="rect">
            <a:avLst/>
          </a:prstGeom>
        </p:spPr>
      </p:pic>
    </p:spTree>
    <p:extLst>
      <p:ext uri="{BB962C8B-B14F-4D97-AF65-F5344CB8AC3E}">
        <p14:creationId xmlns:p14="http://schemas.microsoft.com/office/powerpoint/2010/main" val="11599907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10D-6333-4A63-7303-1CBD71FA851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827DFD8-CF0D-F286-62FC-B120CD2C3D52}"/>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2378D9CE-5518-CD05-EF5C-98069080FE25}"/>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040CA60B-9F83-880E-4082-CA7DA913945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8257EB81-0A35-D6C6-3C7E-32B8DCD4752C}"/>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
            </a:r>
            <a:r>
              <a:rPr lang="fr-FR" dirty="0" smtClean="0"/>
              <a:t>attendue :</a:t>
            </a:r>
            <a:endParaRPr lang="fr-FR" dirty="0"/>
          </a:p>
        </p:txBody>
      </p:sp>
      <p:sp>
        <p:nvSpPr>
          <p:cNvPr id="12" name="Espace réservé du texte 2">
            <a:extLst>
              <a:ext uri="{FF2B5EF4-FFF2-40B4-BE49-F238E27FC236}">
                <a16:creationId xmlns:a16="http://schemas.microsoft.com/office/drawing/2014/main" id="{F9508EBA-2C16-90CD-BF9D-FB0D2C6EB70C}"/>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Demander aux élèves de recopier la réponse dans leurs cahiers.</a:t>
            </a:r>
          </a:p>
        </p:txBody>
      </p:sp>
      <p:pic>
        <p:nvPicPr>
          <p:cNvPr id="14"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cstate="print">
            <a:alphaModFix/>
          </a:blip>
          <a:srcRect/>
          <a:stretch>
            <a:fillRect/>
          </a:stretch>
        </p:blipFill>
        <p:spPr>
          <a:xfrm>
            <a:off x="8496641" y="64081"/>
            <a:ext cx="558661" cy="558661"/>
          </a:xfrm>
          <a:prstGeom prst="rect">
            <a:avLst/>
          </a:prstGeom>
          <a:noFill/>
          <a:ln cap="flat">
            <a:noFill/>
          </a:ln>
        </p:spPr>
      </p:pic>
      <p:sp>
        <p:nvSpPr>
          <p:cNvPr id="13" name="ZoneTexte 12"/>
          <p:cNvSpPr txBox="1"/>
          <p:nvPr/>
        </p:nvSpPr>
        <p:spPr>
          <a:xfrm>
            <a:off x="201712" y="716111"/>
            <a:ext cx="8872780" cy="646331"/>
          </a:xfrm>
          <a:prstGeom prst="rect">
            <a:avLst/>
          </a:prstGeom>
          <a:solidFill>
            <a:schemeClr val="bg1"/>
          </a:solidFill>
          <a:ln>
            <a:solidFill>
              <a:schemeClr val="tx1"/>
            </a:solidFill>
          </a:ln>
        </p:spPr>
        <p:txBody>
          <a:bodyPr wrap="square" rtlCol="0">
            <a:spAutoFit/>
          </a:bodyPr>
          <a:lstStyle/>
          <a:p>
            <a:pPr marL="342900" indent="-342900">
              <a:buFont typeface="Wingdings" panose="05000000000000000000" pitchFamily="2" charset="2"/>
              <a:buChar char="Ø"/>
            </a:pPr>
            <a:r>
              <a:rPr lang="fr-FR" b="1" dirty="0">
                <a:latin typeface="Calibri" panose="020F0502020204030204" pitchFamily="34" charset="0"/>
                <a:cs typeface="Calibri" panose="020F0502020204030204" pitchFamily="34" charset="0"/>
              </a:rPr>
              <a:t>Quel exemple </a:t>
            </a:r>
            <a:r>
              <a:rPr lang="fr-FR" dirty="0">
                <a:latin typeface="Calibri" panose="020F0502020204030204" pitchFamily="34" charset="0"/>
                <a:cs typeface="Calibri" panose="020F0502020204030204" pitchFamily="34" charset="0"/>
              </a:rPr>
              <a:t>montre qu’on peut rêver en lisant </a:t>
            </a:r>
            <a:r>
              <a:rPr lang="fr-FR" dirty="0" smtClean="0">
                <a:latin typeface="Calibri" panose="020F0502020204030204" pitchFamily="34" charset="0"/>
                <a:cs typeface="Calibri" panose="020F0502020204030204" pitchFamily="34" charset="0"/>
              </a:rPr>
              <a:t>?</a:t>
            </a:r>
          </a:p>
          <a:p>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p>
        </p:txBody>
      </p:sp>
      <p:sp>
        <p:nvSpPr>
          <p:cNvPr id="15" name="ZoneTexte 14"/>
          <p:cNvSpPr txBox="1"/>
          <p:nvPr/>
        </p:nvSpPr>
        <p:spPr>
          <a:xfrm>
            <a:off x="196991" y="1471748"/>
            <a:ext cx="6644484" cy="3170099"/>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La lecture est une activité très utile. Elle permet d’apprendre de nouvelles choses, mais aussi de rêver et de se détendre. </a:t>
            </a:r>
            <a:r>
              <a:rPr lang="fr-FR" sz="2000" b="1" dirty="0">
                <a:latin typeface="Calibri" panose="020F0502020204030204" pitchFamily="34" charset="0"/>
                <a:cs typeface="Calibri" panose="020F0502020204030204" pitchFamily="34" charset="0"/>
              </a:rPr>
              <a:t>Par exemple, </a:t>
            </a:r>
            <a:r>
              <a:rPr lang="fr-FR" sz="2000" dirty="0">
                <a:latin typeface="Calibri" panose="020F0502020204030204" pitchFamily="34" charset="0"/>
                <a:cs typeface="Calibri" panose="020F0502020204030204" pitchFamily="34" charset="0"/>
              </a:rPr>
              <a:t>un roman raconte une histoire imaginaire dans laquelle on peut s’évader pendant plusieurs heures. Un documentaire, quant à lui, explique des sujets comme les animaux ou le ciel étoilé. Enfin, les bandes dessinées sont idéales pour ceux qui aiment les images et les aventures drôles ou passionnantes. La lecture reste une source de plaisir et de savoir. Ainsi, grâce à ces différents types de livres, chacun peut trouver ce qui lui </a:t>
            </a:r>
            <a:r>
              <a:rPr lang="fr-FR" sz="2000" dirty="0" smtClean="0">
                <a:latin typeface="Calibri" panose="020F0502020204030204" pitchFamily="34" charset="0"/>
                <a:cs typeface="Calibri" panose="020F0502020204030204" pitchFamily="34" charset="0"/>
              </a:rPr>
              <a:t>plaît .</a:t>
            </a:r>
            <a:endParaRPr lang="fr-FR" sz="2000" dirty="0">
              <a:latin typeface="Calibri" panose="020F0502020204030204" pitchFamily="34" charset="0"/>
              <a:cs typeface="Calibri" panose="020F0502020204030204" pitchFamily="34" charset="0"/>
            </a:endParaRPr>
          </a:p>
        </p:txBody>
      </p:sp>
      <p:pic>
        <p:nvPicPr>
          <p:cNvPr id="18" name="Image 17"/>
          <p:cNvPicPr>
            <a:picLocks noChangeAspect="1"/>
          </p:cNvPicPr>
          <p:nvPr/>
        </p:nvPicPr>
        <p:blipFill>
          <a:blip r:embed="rId4"/>
          <a:stretch>
            <a:fillRect/>
          </a:stretch>
        </p:blipFill>
        <p:spPr>
          <a:xfrm>
            <a:off x="6898808" y="2009124"/>
            <a:ext cx="2179090" cy="2003531"/>
          </a:xfrm>
          <a:prstGeom prst="rect">
            <a:avLst/>
          </a:prstGeom>
        </p:spPr>
      </p:pic>
      <p:pic>
        <p:nvPicPr>
          <p:cNvPr id="17" name="Encre 16">
            <a:extLst>
              <a:ext uri="{FF2B5EF4-FFF2-40B4-BE49-F238E27FC236}">
                <a16:creationId xmlns:a16="http://schemas.microsoft.com/office/drawing/2014/main" id="{4A73FAD1-486E-F925-86C8-CA8C699D04E9}"/>
              </a:ext>
            </a:extLst>
          </p:cNvPr>
          <p:cNvPicPr/>
          <p:nvPr/>
        </p:nvPicPr>
        <p:blipFill>
          <a:blip r:embed="rId5"/>
          <a:stretch>
            <a:fillRect/>
          </a:stretch>
        </p:blipFill>
        <p:spPr>
          <a:xfrm rot="21080787" flipV="1">
            <a:off x="1728549" y="1830444"/>
            <a:ext cx="4980871" cy="984458"/>
          </a:xfrm>
          <a:prstGeom prst="rect">
            <a:avLst/>
          </a:prstGeom>
        </p:spPr>
      </p:pic>
      <p:pic>
        <p:nvPicPr>
          <p:cNvPr id="21" name="Encre 20">
            <a:extLst>
              <a:ext uri="{FF2B5EF4-FFF2-40B4-BE49-F238E27FC236}">
                <a16:creationId xmlns:a16="http://schemas.microsoft.com/office/drawing/2014/main" id="{4A73FAD1-486E-F925-86C8-CA8C699D04E9}"/>
              </a:ext>
            </a:extLst>
          </p:cNvPr>
          <p:cNvPicPr/>
          <p:nvPr/>
        </p:nvPicPr>
        <p:blipFill>
          <a:blip r:embed="rId6"/>
          <a:stretch>
            <a:fillRect/>
          </a:stretch>
        </p:blipFill>
        <p:spPr>
          <a:xfrm rot="21080787" flipV="1">
            <a:off x="204698" y="2069224"/>
            <a:ext cx="5997383" cy="1120101"/>
          </a:xfrm>
          <a:prstGeom prst="rect">
            <a:avLst/>
          </a:prstGeom>
        </p:spPr>
      </p:pic>
      <p:sp>
        <p:nvSpPr>
          <p:cNvPr id="20" name="ZoneTexte 19"/>
          <p:cNvSpPr txBox="1"/>
          <p:nvPr/>
        </p:nvSpPr>
        <p:spPr>
          <a:xfrm>
            <a:off x="543582" y="915729"/>
            <a:ext cx="7748250" cy="369332"/>
          </a:xfrm>
          <a:prstGeom prst="rect">
            <a:avLst/>
          </a:prstGeom>
          <a:noFill/>
        </p:spPr>
        <p:txBody>
          <a:bodyPr wrap="square" rtlCol="0">
            <a:spAutoFit/>
          </a:bodyPr>
          <a:lstStyle/>
          <a:p>
            <a:r>
              <a:rPr lang="fr-FR" b="1" i="1" dirty="0">
                <a:solidFill>
                  <a:srgbClr val="C00000"/>
                </a:solidFill>
                <a:latin typeface="Calibri" panose="020F0502020204030204" pitchFamily="34" charset="0"/>
                <a:cs typeface="Calibri" panose="020F0502020204030204" pitchFamily="34" charset="0"/>
              </a:rPr>
              <a:t>L’exemple est la lecture d’un roman </a:t>
            </a:r>
            <a:r>
              <a:rPr lang="fr-FR" b="1" i="1" dirty="0">
                <a:solidFill>
                  <a:srgbClr val="C00000"/>
                </a:solidFill>
                <a:latin typeface="Calibri" panose="020F0502020204030204" pitchFamily="34" charset="0"/>
                <a:cs typeface="Calibri" panose="020F0502020204030204" pitchFamily="34" charset="0"/>
              </a:rPr>
              <a:t>qui raconte </a:t>
            </a:r>
            <a:r>
              <a:rPr lang="fr-FR" b="1" i="1" dirty="0">
                <a:solidFill>
                  <a:srgbClr val="C00000"/>
                </a:solidFill>
                <a:latin typeface="Calibri" panose="020F0502020204030204" pitchFamily="34" charset="0"/>
                <a:cs typeface="Calibri" panose="020F0502020204030204" pitchFamily="34" charset="0"/>
              </a:rPr>
              <a:t>une histoire </a:t>
            </a:r>
            <a:r>
              <a:rPr lang="fr-FR" b="1" i="1" dirty="0" smtClean="0">
                <a:solidFill>
                  <a:srgbClr val="C00000"/>
                </a:solidFill>
                <a:latin typeface="Calibri" panose="020F0502020204030204" pitchFamily="34" charset="0"/>
                <a:cs typeface="Calibri" panose="020F0502020204030204" pitchFamily="34" charset="0"/>
              </a:rPr>
              <a:t>imaginaire.</a:t>
            </a:r>
            <a:endParaRPr lang="fr-FR" b="1" i="1" dirty="0">
              <a:solidFill>
                <a:srgbClr val="C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10112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9B900-4E3D-A5D4-387A-52AF4A1E16A2}"/>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Cherchez dans le texte l’information pour répondre à cette </a:t>
            </a:r>
            <a:r>
              <a:rPr lang="fr-FR" dirty="0" smtClean="0"/>
              <a:t>question . </a:t>
            </a:r>
            <a:endParaRPr lang="fr-FR" dirty="0"/>
          </a:p>
        </p:txBody>
      </p:sp>
      <p:sp>
        <p:nvSpPr>
          <p:cNvPr id="5"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d’appliquer la même stratégie pour répondre à cette </a:t>
            </a:r>
            <a:r>
              <a:rPr lang="fr-FR" dirty="0" smtClean="0"/>
              <a:t>question .</a:t>
            </a:r>
            <a:endParaRPr lang="fr-FR" dirty="0"/>
          </a:p>
        </p:txBody>
      </p:sp>
      <p:pic>
        <p:nvPicPr>
          <p:cNvPr id="10"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p:cNvSpPr txBox="1"/>
          <p:nvPr/>
        </p:nvSpPr>
        <p:spPr>
          <a:xfrm>
            <a:off x="201712" y="694077"/>
            <a:ext cx="8872780" cy="646331"/>
          </a:xfrm>
          <a:prstGeom prst="rect">
            <a:avLst/>
          </a:prstGeom>
          <a:solidFill>
            <a:schemeClr val="bg1"/>
          </a:solidFill>
          <a:ln>
            <a:solidFill>
              <a:schemeClr val="tx1"/>
            </a:solidFill>
          </a:ln>
        </p:spPr>
        <p:txBody>
          <a:bodyPr wrap="square" rtlCol="0">
            <a:spAutoFit/>
          </a:bodyPr>
          <a:lstStyle/>
          <a:p>
            <a:pPr marL="342900" indent="-342900">
              <a:buFont typeface="Wingdings" panose="05000000000000000000" pitchFamily="2" charset="2"/>
              <a:buChar char="Ø"/>
            </a:pPr>
            <a:r>
              <a:rPr lang="fr-FR" b="1" dirty="0">
                <a:latin typeface="Calibri" panose="020F0502020204030204" pitchFamily="34" charset="0"/>
                <a:cs typeface="Calibri" panose="020F0502020204030204" pitchFamily="34" charset="0"/>
              </a:rPr>
              <a:t>Quel exemple </a:t>
            </a:r>
            <a:r>
              <a:rPr lang="fr-FR" dirty="0">
                <a:latin typeface="Calibri" panose="020F0502020204030204" pitchFamily="34" charset="0"/>
                <a:cs typeface="Calibri" panose="020F0502020204030204" pitchFamily="34" charset="0"/>
              </a:rPr>
              <a:t>montre que lire peut être amusant </a:t>
            </a:r>
            <a:r>
              <a:rPr lang="fr-FR" dirty="0" smtClean="0">
                <a:latin typeface="Calibri" panose="020F0502020204030204" pitchFamily="34" charset="0"/>
                <a:cs typeface="Calibri" panose="020F0502020204030204" pitchFamily="34" charset="0"/>
              </a:rPr>
              <a:t>?  .........................................................................................................................................</a:t>
            </a:r>
          </a:p>
        </p:txBody>
      </p:sp>
      <p:sp>
        <p:nvSpPr>
          <p:cNvPr id="7" name="ZoneTexte 6"/>
          <p:cNvSpPr txBox="1"/>
          <p:nvPr/>
        </p:nvSpPr>
        <p:spPr>
          <a:xfrm>
            <a:off x="196991" y="1471748"/>
            <a:ext cx="6644484" cy="3170099"/>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La lecture est une activité très utile. Elle permet d’apprendre de nouvelles choses, mais aussi de rêver et de se détendre. Par exemple, un roman raconte une histoire imaginaire dans laquelle on peut s’évader pendant plusieurs heures. Un documentaire, quant à lui, explique des sujets comme les animaux ou le ciel étoilé. Enfin, les bandes dessinées sont idéales pour ceux qui aiment les images et les aventures drôles ou passionnantes. La lecture reste une source de plaisir et de savoir. Ainsi, grâce à ces différents types de livres, chacun peut trouver ce qui lui </a:t>
            </a:r>
            <a:r>
              <a:rPr lang="fr-FR" sz="2000" dirty="0" smtClean="0">
                <a:latin typeface="Calibri" panose="020F0502020204030204" pitchFamily="34" charset="0"/>
                <a:cs typeface="Calibri" panose="020F0502020204030204" pitchFamily="34" charset="0"/>
              </a:rPr>
              <a:t>plaît .</a:t>
            </a:r>
            <a:endParaRPr lang="fr-FR" sz="2000" dirty="0">
              <a:latin typeface="Calibri" panose="020F0502020204030204" pitchFamily="34" charset="0"/>
              <a:cs typeface="Calibri" panose="020F0502020204030204" pitchFamily="34" charset="0"/>
            </a:endParaRPr>
          </a:p>
        </p:txBody>
      </p:sp>
      <p:pic>
        <p:nvPicPr>
          <p:cNvPr id="8" name="Image 7"/>
          <p:cNvPicPr>
            <a:picLocks noChangeAspect="1"/>
          </p:cNvPicPr>
          <p:nvPr/>
        </p:nvPicPr>
        <p:blipFill>
          <a:blip r:embed="rId3"/>
          <a:stretch>
            <a:fillRect/>
          </a:stretch>
        </p:blipFill>
        <p:spPr>
          <a:xfrm>
            <a:off x="6898808" y="2009124"/>
            <a:ext cx="2179090" cy="2003531"/>
          </a:xfrm>
          <a:prstGeom prst="rect">
            <a:avLst/>
          </a:prstGeom>
        </p:spPr>
      </p:pic>
    </p:spTree>
    <p:extLst>
      <p:ext uri="{BB962C8B-B14F-4D97-AF65-F5344CB8AC3E}">
        <p14:creationId xmlns:p14="http://schemas.microsoft.com/office/powerpoint/2010/main" val="38553629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D9519-BA33-1B7E-FEBF-C08FA638E164}"/>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E03D8E0D-770B-DC03-4643-2D957EAE06F8}"/>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altLang="fr-FR" dirty="0"/>
              <a:t>Réponse </a:t>
            </a:r>
            <a:r>
              <a:rPr lang="fr-FR" altLang="fr-FR" dirty="0" smtClean="0"/>
              <a:t>attendue :</a:t>
            </a:r>
            <a:endParaRPr lang="fr-FR" altLang="fr-FR" dirty="0"/>
          </a:p>
        </p:txBody>
      </p:sp>
      <p:sp>
        <p:nvSpPr>
          <p:cNvPr id="5" name="Espace réservé du texte 2">
            <a:extLst>
              <a:ext uri="{FF2B5EF4-FFF2-40B4-BE49-F238E27FC236}">
                <a16:creationId xmlns:a16="http://schemas.microsoft.com/office/drawing/2014/main" id="{CD0F08F2-DC6A-F19D-6FD0-874B2F284F9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Demander aux élèves de recopier la réponse dans leurs </a:t>
            </a:r>
            <a:r>
              <a:rPr lang="fr-FR" dirty="0" smtClean="0"/>
              <a:t>cahiers .</a:t>
            </a:r>
            <a:endParaRPr lang="fr-FR" dirty="0"/>
          </a:p>
        </p:txBody>
      </p:sp>
      <p:pic>
        <p:nvPicPr>
          <p:cNvPr id="11"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cstate="print">
            <a:alphaModFix/>
          </a:blip>
          <a:srcRect/>
          <a:stretch>
            <a:fillRect/>
          </a:stretch>
        </p:blipFill>
        <p:spPr>
          <a:xfrm>
            <a:off x="8496641" y="64081"/>
            <a:ext cx="558661" cy="558661"/>
          </a:xfrm>
          <a:prstGeom prst="rect">
            <a:avLst/>
          </a:prstGeom>
          <a:noFill/>
          <a:ln cap="flat">
            <a:noFill/>
          </a:ln>
        </p:spPr>
      </p:pic>
      <p:sp>
        <p:nvSpPr>
          <p:cNvPr id="10" name="ZoneTexte 9"/>
          <p:cNvSpPr txBox="1"/>
          <p:nvPr/>
        </p:nvSpPr>
        <p:spPr>
          <a:xfrm>
            <a:off x="201712" y="649996"/>
            <a:ext cx="8872780" cy="923330"/>
          </a:xfrm>
          <a:prstGeom prst="rect">
            <a:avLst/>
          </a:prstGeom>
          <a:solidFill>
            <a:schemeClr val="bg1"/>
          </a:solidFill>
          <a:ln>
            <a:solidFill>
              <a:schemeClr val="tx1"/>
            </a:solidFill>
          </a:ln>
        </p:spPr>
        <p:txBody>
          <a:bodyPr wrap="square" rtlCol="0">
            <a:spAutoFit/>
          </a:bodyPr>
          <a:lstStyle/>
          <a:p>
            <a:pPr marL="342900" indent="-342900">
              <a:buFont typeface="Wingdings" panose="05000000000000000000" pitchFamily="2" charset="2"/>
              <a:buChar char="Ø"/>
            </a:pPr>
            <a:r>
              <a:rPr lang="fr-FR" b="1" dirty="0">
                <a:latin typeface="Calibri" panose="020F0502020204030204" pitchFamily="34" charset="0"/>
                <a:cs typeface="Calibri" panose="020F0502020204030204" pitchFamily="34" charset="0"/>
              </a:rPr>
              <a:t>Quel exemple </a:t>
            </a:r>
            <a:r>
              <a:rPr lang="fr-FR" dirty="0">
                <a:latin typeface="Calibri" panose="020F0502020204030204" pitchFamily="34" charset="0"/>
                <a:cs typeface="Calibri" panose="020F0502020204030204" pitchFamily="34" charset="0"/>
              </a:rPr>
              <a:t>montre que lire peut être </a:t>
            </a:r>
            <a:r>
              <a:rPr lang="fr-FR">
                <a:latin typeface="Calibri" panose="020F0502020204030204" pitchFamily="34" charset="0"/>
                <a:cs typeface="Calibri" panose="020F0502020204030204" pitchFamily="34" charset="0"/>
              </a:rPr>
              <a:t>amusant </a:t>
            </a:r>
            <a:r>
              <a:rPr lang="fr-FR" smtClean="0">
                <a:latin typeface="Calibri" panose="020F0502020204030204" pitchFamily="34" charset="0"/>
                <a:cs typeface="Calibri" panose="020F0502020204030204" pitchFamily="34" charset="0"/>
              </a:rPr>
              <a:t>?  .........................................................................................................................................</a:t>
            </a:r>
            <a:endParaRPr lang="fr-FR" dirty="0" smtClean="0">
              <a:latin typeface="Calibri" panose="020F0502020204030204" pitchFamily="34" charset="0"/>
              <a:cs typeface="Calibri" panose="020F0502020204030204" pitchFamily="34" charset="0"/>
            </a:endParaRPr>
          </a:p>
          <a:p>
            <a:pPr marL="342900" indent="-342900">
              <a:buFont typeface="Wingdings" panose="05000000000000000000" pitchFamily="2" charset="2"/>
              <a:buChar char="Ø"/>
            </a:pPr>
            <a:endParaRPr lang="fr-FR" dirty="0" smtClean="0">
              <a:latin typeface="Calibri" panose="020F0502020204030204" pitchFamily="34" charset="0"/>
              <a:cs typeface="Calibri" panose="020F0502020204030204" pitchFamily="34" charset="0"/>
            </a:endParaRPr>
          </a:p>
        </p:txBody>
      </p:sp>
      <p:sp>
        <p:nvSpPr>
          <p:cNvPr id="12" name="ZoneTexte 11"/>
          <p:cNvSpPr txBox="1"/>
          <p:nvPr/>
        </p:nvSpPr>
        <p:spPr>
          <a:xfrm>
            <a:off x="196991" y="1625986"/>
            <a:ext cx="6644484" cy="3170099"/>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La lecture est une activité très utile. Elle permet d’apprendre de nouvelles choses, mais aussi de rêver et de se détendre. Par exemple, un roman raconte une histoire imaginaire dans laquelle on peut s’évader pendant plusieurs heures. Un documentaire, quant à lui, explique des sujets comme les animaux ou le ciel étoilé. Enfin, les bandes dessinées sont idéales pour ceux qui aiment les images et les aventures drôles ou passionnantes. La lecture reste une source de plaisir et de savoir. Ainsi, grâce à ces différents types de livres, chacun peut trouver ce qui lui </a:t>
            </a:r>
            <a:r>
              <a:rPr lang="fr-FR" sz="2000" dirty="0" smtClean="0">
                <a:latin typeface="Calibri" panose="020F0502020204030204" pitchFamily="34" charset="0"/>
                <a:cs typeface="Calibri" panose="020F0502020204030204" pitchFamily="34" charset="0"/>
              </a:rPr>
              <a:t>plaît .</a:t>
            </a:r>
            <a:endParaRPr lang="fr-FR" sz="2000" dirty="0">
              <a:latin typeface="Calibri" panose="020F0502020204030204" pitchFamily="34" charset="0"/>
              <a:cs typeface="Calibri" panose="020F0502020204030204" pitchFamily="34" charset="0"/>
            </a:endParaRPr>
          </a:p>
        </p:txBody>
      </p:sp>
      <p:pic>
        <p:nvPicPr>
          <p:cNvPr id="17" name="Image 16"/>
          <p:cNvPicPr>
            <a:picLocks noChangeAspect="1"/>
          </p:cNvPicPr>
          <p:nvPr/>
        </p:nvPicPr>
        <p:blipFill>
          <a:blip r:embed="rId3"/>
          <a:stretch>
            <a:fillRect/>
          </a:stretch>
        </p:blipFill>
        <p:spPr>
          <a:xfrm>
            <a:off x="6898808" y="2163362"/>
            <a:ext cx="2179090" cy="2003531"/>
          </a:xfrm>
          <a:prstGeom prst="rect">
            <a:avLst/>
          </a:prstGeom>
        </p:spPr>
      </p:pic>
      <p:pic>
        <p:nvPicPr>
          <p:cNvPr id="15" name="Encre 14">
            <a:extLst>
              <a:ext uri="{FF2B5EF4-FFF2-40B4-BE49-F238E27FC236}">
                <a16:creationId xmlns:a16="http://schemas.microsoft.com/office/drawing/2014/main" id="{4A73FAD1-486E-F925-86C8-CA8C699D04E9}"/>
              </a:ext>
            </a:extLst>
          </p:cNvPr>
          <p:cNvPicPr/>
          <p:nvPr/>
        </p:nvPicPr>
        <p:blipFill>
          <a:blip r:embed="rId4"/>
          <a:stretch>
            <a:fillRect/>
          </a:stretch>
        </p:blipFill>
        <p:spPr>
          <a:xfrm rot="21080787" flipV="1">
            <a:off x="3902419" y="3048022"/>
            <a:ext cx="2811164" cy="613026"/>
          </a:xfrm>
          <a:prstGeom prst="rect">
            <a:avLst/>
          </a:prstGeom>
        </p:spPr>
      </p:pic>
      <p:sp>
        <p:nvSpPr>
          <p:cNvPr id="13" name="ZoneTexte 12"/>
          <p:cNvSpPr txBox="1"/>
          <p:nvPr/>
        </p:nvSpPr>
        <p:spPr>
          <a:xfrm>
            <a:off x="436427" y="905039"/>
            <a:ext cx="8762658" cy="646331"/>
          </a:xfrm>
          <a:prstGeom prst="rect">
            <a:avLst/>
          </a:prstGeom>
          <a:noFill/>
        </p:spPr>
        <p:txBody>
          <a:bodyPr wrap="square" rtlCol="0">
            <a:spAutoFit/>
          </a:bodyPr>
          <a:lstStyle>
            <a:defPPr>
              <a:defRPr lang="fr-FR"/>
            </a:defPPr>
            <a:lvl1pPr>
              <a:defRPr b="1" i="1">
                <a:solidFill>
                  <a:srgbClr val="C00000"/>
                </a:solidFill>
                <a:latin typeface="Calibri" panose="020F0502020204030204" pitchFamily="34" charset="0"/>
                <a:cs typeface="Calibri" panose="020F0502020204030204" pitchFamily="34" charset="0"/>
              </a:defRPr>
            </a:lvl1pPr>
          </a:lstStyle>
          <a:p>
            <a:r>
              <a:rPr lang="fr-FR" dirty="0"/>
              <a:t>L’exemple des bandes </a:t>
            </a:r>
            <a:r>
              <a:rPr lang="fr-FR" dirty="0"/>
              <a:t>dessinées </a:t>
            </a:r>
            <a:r>
              <a:rPr lang="fr-FR" dirty="0"/>
              <a:t>montre que lire peut être amusant, car elles </a:t>
            </a:r>
            <a:r>
              <a:rPr lang="fr-FR" dirty="0"/>
              <a:t>contiennent </a:t>
            </a:r>
            <a:r>
              <a:rPr lang="fr-FR" dirty="0"/>
              <a:t>des images et des aventures </a:t>
            </a:r>
            <a:r>
              <a:rPr lang="fr-FR" dirty="0" smtClean="0"/>
              <a:t>drôles.</a:t>
            </a:r>
            <a:endParaRPr lang="fr-FR" dirty="0"/>
          </a:p>
        </p:txBody>
      </p:sp>
      <p:pic>
        <p:nvPicPr>
          <p:cNvPr id="18" name="Encre 14">
            <a:extLst>
              <a:ext uri="{FF2B5EF4-FFF2-40B4-BE49-F238E27FC236}">
                <a16:creationId xmlns:a16="http://schemas.microsoft.com/office/drawing/2014/main" id="{4A73FAD1-486E-F925-86C8-CA8C699D04E9}"/>
              </a:ext>
            </a:extLst>
          </p:cNvPr>
          <p:cNvPicPr/>
          <p:nvPr/>
        </p:nvPicPr>
        <p:blipFill>
          <a:blip r:embed="rId4"/>
          <a:stretch>
            <a:fillRect/>
          </a:stretch>
        </p:blipFill>
        <p:spPr>
          <a:xfrm rot="21080787" flipV="1">
            <a:off x="252513" y="3109160"/>
            <a:ext cx="6472196" cy="1163148"/>
          </a:xfrm>
          <a:prstGeom prst="rect">
            <a:avLst/>
          </a:prstGeom>
        </p:spPr>
      </p:pic>
    </p:spTree>
    <p:extLst>
      <p:ext uri="{BB962C8B-B14F-4D97-AF65-F5344CB8AC3E}">
        <p14:creationId xmlns:p14="http://schemas.microsoft.com/office/powerpoint/2010/main" val="26123030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BB9C2509-BE5F-BCF3-2381-72077AC44F39}"/>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a:t>
            </a:r>
            <a:r>
              <a:rPr lang="fr-FR" dirty="0" smtClean="0"/>
              <a:t>cette question. </a:t>
            </a:r>
            <a:r>
              <a:rPr lang="fr-FR" dirty="0"/>
              <a:t>Travaillez en </a:t>
            </a:r>
            <a:r>
              <a:rPr lang="fr-FR" dirty="0" smtClean="0"/>
              <a:t>binômes . </a:t>
            </a:r>
            <a:endParaRPr lang="fr-FR" altLang="fr-FR" dirty="0"/>
          </a:p>
        </p:txBody>
      </p:sp>
      <p:sp>
        <p:nvSpPr>
          <p:cNvPr id="5" name="Espace réservé du texte 2">
            <a:extLst>
              <a:ext uri="{FF2B5EF4-FFF2-40B4-BE49-F238E27FC236}">
                <a16:creationId xmlns:a16="http://schemas.microsoft.com/office/drawing/2014/main" id="{2F2CA8CA-1C8D-1A49-5D4E-1997867D16D0}"/>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2 binômes pour </a:t>
            </a:r>
            <a:r>
              <a:rPr lang="fr-FR" dirty="0" smtClean="0"/>
              <a:t>donner leurs </a:t>
            </a:r>
            <a:r>
              <a:rPr lang="fr-FR" dirty="0"/>
              <a:t>réponses à la </a:t>
            </a:r>
            <a:r>
              <a:rPr lang="fr-FR" dirty="0" smtClean="0"/>
              <a:t>classe . </a:t>
            </a:r>
            <a:endParaRPr lang="fr-FR" dirty="0"/>
          </a:p>
        </p:txBody>
      </p:sp>
      <p:pic>
        <p:nvPicPr>
          <p:cNvPr id="9" name="Picture 9">
            <a:extLst>
              <a:ext uri="{FF2B5EF4-FFF2-40B4-BE49-F238E27FC236}">
                <a16:creationId xmlns:a16="http://schemas.microsoft.com/office/drawing/2014/main" id="{631F8FD3-DA92-6C1E-2D50-18B6891CBC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12" name="ZoneTexte 11"/>
          <p:cNvSpPr txBox="1"/>
          <p:nvPr/>
        </p:nvSpPr>
        <p:spPr>
          <a:xfrm>
            <a:off x="212729" y="782213"/>
            <a:ext cx="8872780" cy="677108"/>
          </a:xfrm>
          <a:prstGeom prst="rect">
            <a:avLst/>
          </a:prstGeom>
          <a:solidFill>
            <a:schemeClr val="bg1"/>
          </a:solidFill>
          <a:ln>
            <a:solidFill>
              <a:schemeClr val="tx1"/>
            </a:solidFill>
          </a:ln>
        </p:spPr>
        <p:txBody>
          <a:bodyPr wrap="square" rtlCol="0">
            <a:spAutoFit/>
          </a:bodyPr>
          <a:lstStyle/>
          <a:p>
            <a:pPr marL="342900" indent="-342900">
              <a:buFont typeface="Wingdings" panose="05000000000000000000" pitchFamily="2" charset="2"/>
              <a:buChar char="Ø"/>
            </a:pPr>
            <a:r>
              <a:rPr lang="fr-FR" sz="2000" b="1" dirty="0">
                <a:latin typeface="Calibri" panose="020F0502020204030204" pitchFamily="34" charset="0"/>
                <a:cs typeface="Calibri" panose="020F0502020204030204" pitchFamily="34" charset="0"/>
              </a:rPr>
              <a:t>Pourquoi</a:t>
            </a:r>
            <a:r>
              <a:rPr lang="fr-FR" sz="2000" dirty="0">
                <a:latin typeface="Calibri" panose="020F0502020204030204" pitchFamily="34" charset="0"/>
                <a:cs typeface="Calibri" panose="020F0502020204030204" pitchFamily="34" charset="0"/>
              </a:rPr>
              <a:t> parle-t-on des romans dans le </a:t>
            </a:r>
            <a:r>
              <a:rPr lang="fr-FR" sz="2000" dirty="0" smtClean="0">
                <a:latin typeface="Calibri" panose="020F0502020204030204" pitchFamily="34" charset="0"/>
                <a:cs typeface="Calibri" panose="020F0502020204030204" pitchFamily="34" charset="0"/>
              </a:rPr>
              <a:t>texte ?  </a:t>
            </a:r>
            <a:r>
              <a:rPr lang="fr-FR" dirty="0" smtClean="0">
                <a:latin typeface="Calibri" panose="020F0502020204030204" pitchFamily="34" charset="0"/>
                <a:cs typeface="Calibri" panose="020F0502020204030204" pitchFamily="34" charset="0"/>
              </a:rPr>
              <a:t>.........................................................................................................................................</a:t>
            </a:r>
          </a:p>
        </p:txBody>
      </p:sp>
      <p:sp>
        <p:nvSpPr>
          <p:cNvPr id="7" name="ZoneTexte 6"/>
          <p:cNvSpPr txBox="1"/>
          <p:nvPr/>
        </p:nvSpPr>
        <p:spPr>
          <a:xfrm>
            <a:off x="196991" y="1625986"/>
            <a:ext cx="6644484" cy="3170099"/>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La lecture est une activité très utile. Elle permet d’apprendre de nouvelles choses, mais aussi de rêver et de se détendre. Par exemple, un roman raconte une histoire imaginaire dans laquelle on peut s’évader pendant plusieurs heures. Un documentaire, quant à lui, explique des sujets comme les animaux ou le ciel étoilé. Enfin, les bandes dessinées sont idéales pour ceux qui aiment les images et les aventures drôles ou passionnantes. La lecture reste une source de plaisir et de savoir. Ainsi, grâce à ces différents types de livres, chacun peut trouver ce qui lui </a:t>
            </a:r>
            <a:r>
              <a:rPr lang="fr-FR" sz="2000" dirty="0" smtClean="0">
                <a:latin typeface="Calibri" panose="020F0502020204030204" pitchFamily="34" charset="0"/>
                <a:cs typeface="Calibri" panose="020F0502020204030204" pitchFamily="34" charset="0"/>
              </a:rPr>
              <a:t>plaît .</a:t>
            </a:r>
            <a:endParaRPr lang="fr-FR" sz="2000" dirty="0">
              <a:latin typeface="Calibri" panose="020F0502020204030204" pitchFamily="34" charset="0"/>
              <a:cs typeface="Calibri" panose="020F0502020204030204" pitchFamily="34" charset="0"/>
            </a:endParaRPr>
          </a:p>
        </p:txBody>
      </p:sp>
      <p:pic>
        <p:nvPicPr>
          <p:cNvPr id="8" name="Image 7"/>
          <p:cNvPicPr>
            <a:picLocks noChangeAspect="1"/>
          </p:cNvPicPr>
          <p:nvPr/>
        </p:nvPicPr>
        <p:blipFill>
          <a:blip r:embed="rId3"/>
          <a:stretch>
            <a:fillRect/>
          </a:stretch>
        </p:blipFill>
        <p:spPr>
          <a:xfrm>
            <a:off x="6898808" y="2163362"/>
            <a:ext cx="2179090" cy="2003531"/>
          </a:xfrm>
          <a:prstGeom prst="rect">
            <a:avLst/>
          </a:prstGeom>
        </p:spPr>
      </p:pic>
    </p:spTree>
    <p:extLst>
      <p:ext uri="{BB962C8B-B14F-4D97-AF65-F5344CB8AC3E}">
        <p14:creationId xmlns:p14="http://schemas.microsoft.com/office/powerpoint/2010/main" val="19618034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B5A66-EFC1-C096-7AF1-426270AE058B}"/>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A620AB04-23CA-37D0-A02F-2FC5C973D03B}"/>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altLang="fr-FR" dirty="0"/>
              <a:t>Réponse </a:t>
            </a:r>
            <a:r>
              <a:rPr lang="fr-FR" altLang="fr-FR" dirty="0" smtClean="0"/>
              <a:t>attendue :</a:t>
            </a:r>
            <a:endParaRPr lang="fr-FR" altLang="fr-FR" dirty="0"/>
          </a:p>
        </p:txBody>
      </p:sp>
      <p:sp>
        <p:nvSpPr>
          <p:cNvPr id="5" name="Espace réservé du texte 2">
            <a:extLst>
              <a:ext uri="{FF2B5EF4-FFF2-40B4-BE49-F238E27FC236}">
                <a16:creationId xmlns:a16="http://schemas.microsoft.com/office/drawing/2014/main" id="{3D75DE5A-B11D-A24A-0E40-1AAF97BF023C}"/>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Demander aux élèves de recopier la réponse dans leurs cahiers.</a:t>
            </a:r>
          </a:p>
        </p:txBody>
      </p:sp>
      <p:pic>
        <p:nvPicPr>
          <p:cNvPr id="10"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cstate="print">
            <a:alphaModFix/>
          </a:blip>
          <a:srcRect/>
          <a:stretch>
            <a:fillRect/>
          </a:stretch>
        </p:blipFill>
        <p:spPr>
          <a:xfrm>
            <a:off x="8496641" y="52651"/>
            <a:ext cx="558661" cy="558661"/>
          </a:xfrm>
          <a:prstGeom prst="rect">
            <a:avLst/>
          </a:prstGeom>
          <a:noFill/>
          <a:ln cap="flat">
            <a:noFill/>
          </a:ln>
        </p:spPr>
      </p:pic>
      <p:sp>
        <p:nvSpPr>
          <p:cNvPr id="11" name="ZoneTexte 10"/>
          <p:cNvSpPr txBox="1"/>
          <p:nvPr/>
        </p:nvSpPr>
        <p:spPr>
          <a:xfrm>
            <a:off x="212729" y="656483"/>
            <a:ext cx="8872780" cy="954107"/>
          </a:xfrm>
          <a:prstGeom prst="rect">
            <a:avLst/>
          </a:prstGeom>
          <a:solidFill>
            <a:schemeClr val="bg1"/>
          </a:solidFill>
          <a:ln>
            <a:solidFill>
              <a:schemeClr val="tx1"/>
            </a:solidFill>
          </a:ln>
        </p:spPr>
        <p:txBody>
          <a:bodyPr wrap="square" rtlCol="0">
            <a:spAutoFit/>
          </a:bodyPr>
          <a:lstStyle/>
          <a:p>
            <a:pPr marL="342900" indent="-342900">
              <a:buFont typeface="Wingdings" panose="05000000000000000000" pitchFamily="2" charset="2"/>
              <a:buChar char="Ø"/>
            </a:pPr>
            <a:r>
              <a:rPr lang="fr-FR" sz="2000" b="1" dirty="0">
                <a:latin typeface="Calibri" panose="020F0502020204030204" pitchFamily="34" charset="0"/>
                <a:cs typeface="Calibri" panose="020F0502020204030204" pitchFamily="34" charset="0"/>
              </a:rPr>
              <a:t>Pourquoi</a:t>
            </a:r>
            <a:r>
              <a:rPr lang="fr-FR" sz="2000" dirty="0">
                <a:latin typeface="Calibri" panose="020F0502020204030204" pitchFamily="34" charset="0"/>
                <a:cs typeface="Calibri" panose="020F0502020204030204" pitchFamily="34" charset="0"/>
              </a:rPr>
              <a:t> parle-t-on des romans dans le </a:t>
            </a:r>
            <a:r>
              <a:rPr lang="fr-FR" sz="2000" dirty="0" smtClean="0">
                <a:latin typeface="Calibri" panose="020F0502020204030204" pitchFamily="34" charset="0"/>
                <a:cs typeface="Calibri" panose="020F0502020204030204" pitchFamily="34" charset="0"/>
              </a:rPr>
              <a:t>texte ?  </a:t>
            </a:r>
            <a:r>
              <a:rPr lang="fr-FR" dirty="0" smtClean="0">
                <a:latin typeface="Calibri" panose="020F0502020204030204" pitchFamily="34" charset="0"/>
                <a:cs typeface="Calibri" panose="020F0502020204030204" pitchFamily="34" charset="0"/>
              </a:rPr>
              <a:t>.........................................................................................................................................</a:t>
            </a:r>
          </a:p>
          <a:p>
            <a:pPr marL="342900" indent="-342900">
              <a:buFont typeface="Wingdings" panose="05000000000000000000" pitchFamily="2" charset="2"/>
              <a:buChar char="Ø"/>
            </a:pPr>
            <a:endParaRPr lang="fr-FR" dirty="0" smtClean="0">
              <a:latin typeface="Calibri" panose="020F0502020204030204" pitchFamily="34" charset="0"/>
              <a:cs typeface="Calibri" panose="020F0502020204030204" pitchFamily="34" charset="0"/>
            </a:endParaRPr>
          </a:p>
        </p:txBody>
      </p:sp>
      <p:sp>
        <p:nvSpPr>
          <p:cNvPr id="13" name="ZoneTexte 12"/>
          <p:cNvSpPr txBox="1"/>
          <p:nvPr/>
        </p:nvSpPr>
        <p:spPr>
          <a:xfrm>
            <a:off x="196991" y="1625986"/>
            <a:ext cx="6644484" cy="3170099"/>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La lecture est une activité très utile. Elle permet d’apprendre de nouvelles choses, mais aussi de rêver et de se détendre. Par exemple, un roman raconte une histoire imaginaire dans laquelle on peut s’évader pendant plusieurs heures. Un documentaire, quant à lui, explique des sujets comme les animaux ou le ciel étoilé. Enfin, les bandes dessinées sont idéales pour ceux qui aiment les images et les aventures drôles ou passionnantes. La lecture reste une source de plaisir et de savoir. Ainsi, grâce à ces différents types de livres, chacun peut trouver ce qui lui </a:t>
            </a:r>
            <a:r>
              <a:rPr lang="fr-FR" sz="2000" dirty="0" smtClean="0">
                <a:latin typeface="Calibri" panose="020F0502020204030204" pitchFamily="34" charset="0"/>
                <a:cs typeface="Calibri" panose="020F0502020204030204" pitchFamily="34" charset="0"/>
              </a:rPr>
              <a:t>plaît .</a:t>
            </a:r>
            <a:endParaRPr lang="fr-FR" sz="2000" dirty="0">
              <a:latin typeface="Calibri" panose="020F0502020204030204" pitchFamily="34" charset="0"/>
              <a:cs typeface="Calibri" panose="020F0502020204030204" pitchFamily="34" charset="0"/>
            </a:endParaRPr>
          </a:p>
        </p:txBody>
      </p:sp>
      <p:pic>
        <p:nvPicPr>
          <p:cNvPr id="17" name="Image 16"/>
          <p:cNvPicPr>
            <a:picLocks noChangeAspect="1"/>
          </p:cNvPicPr>
          <p:nvPr/>
        </p:nvPicPr>
        <p:blipFill>
          <a:blip r:embed="rId3"/>
          <a:stretch>
            <a:fillRect/>
          </a:stretch>
        </p:blipFill>
        <p:spPr>
          <a:xfrm>
            <a:off x="6898808" y="2163362"/>
            <a:ext cx="2179090" cy="2003531"/>
          </a:xfrm>
          <a:prstGeom prst="rect">
            <a:avLst/>
          </a:prstGeom>
        </p:spPr>
      </p:pic>
      <p:pic>
        <p:nvPicPr>
          <p:cNvPr id="16" name="Encre 15">
            <a:extLst>
              <a:ext uri="{FF2B5EF4-FFF2-40B4-BE49-F238E27FC236}">
                <a16:creationId xmlns:a16="http://schemas.microsoft.com/office/drawing/2014/main" id="{4A73FAD1-486E-F925-86C8-CA8C699D04E9}"/>
              </a:ext>
            </a:extLst>
          </p:cNvPr>
          <p:cNvPicPr/>
          <p:nvPr/>
        </p:nvPicPr>
        <p:blipFill>
          <a:blip r:embed="rId4"/>
          <a:stretch>
            <a:fillRect/>
          </a:stretch>
        </p:blipFill>
        <p:spPr>
          <a:xfrm rot="21080787" flipV="1">
            <a:off x="1680786" y="1986927"/>
            <a:ext cx="5043255" cy="946756"/>
          </a:xfrm>
          <a:prstGeom prst="rect">
            <a:avLst/>
          </a:prstGeom>
        </p:spPr>
      </p:pic>
      <p:pic>
        <p:nvPicPr>
          <p:cNvPr id="15" name="Encre 14">
            <a:extLst>
              <a:ext uri="{FF2B5EF4-FFF2-40B4-BE49-F238E27FC236}">
                <a16:creationId xmlns:a16="http://schemas.microsoft.com/office/drawing/2014/main" id="{4A73FAD1-486E-F925-86C8-CA8C699D04E9}"/>
              </a:ext>
            </a:extLst>
          </p:cNvPr>
          <p:cNvPicPr/>
          <p:nvPr/>
        </p:nvPicPr>
        <p:blipFill>
          <a:blip r:embed="rId5"/>
          <a:stretch>
            <a:fillRect/>
          </a:stretch>
        </p:blipFill>
        <p:spPr>
          <a:xfrm rot="21080787" flipV="1">
            <a:off x="264183" y="2183785"/>
            <a:ext cx="6019658" cy="1098534"/>
          </a:xfrm>
          <a:prstGeom prst="rect">
            <a:avLst/>
          </a:prstGeom>
        </p:spPr>
      </p:pic>
      <p:sp>
        <p:nvSpPr>
          <p:cNvPr id="18" name="ZoneTexte 17"/>
          <p:cNvSpPr txBox="1"/>
          <p:nvPr/>
        </p:nvSpPr>
        <p:spPr>
          <a:xfrm>
            <a:off x="486100" y="898602"/>
            <a:ext cx="8426619" cy="646331"/>
          </a:xfrm>
          <a:prstGeom prst="rect">
            <a:avLst/>
          </a:prstGeom>
          <a:noFill/>
        </p:spPr>
        <p:txBody>
          <a:bodyPr wrap="square" rtlCol="0">
            <a:spAutoFit/>
          </a:bodyPr>
          <a:lstStyle>
            <a:defPPr>
              <a:defRPr lang="fr-FR"/>
            </a:defPPr>
            <a:lvl1pPr>
              <a:defRPr b="1" i="1">
                <a:solidFill>
                  <a:srgbClr val="C00000"/>
                </a:solidFill>
                <a:latin typeface="Calibri" panose="020F0502020204030204" pitchFamily="34" charset="0"/>
                <a:cs typeface="Calibri" panose="020F0502020204030204" pitchFamily="34" charset="0"/>
              </a:defRPr>
            </a:lvl1pPr>
          </a:lstStyle>
          <a:p>
            <a:r>
              <a:rPr lang="fr-FR" dirty="0"/>
              <a:t>On parle des romans dans le texte pour montrer qu’ils permettent, pendant leur lecture, de s’évader dans une histoire imaginaire et de rêver pendant plusieurs </a:t>
            </a:r>
            <a:r>
              <a:rPr lang="fr-FR" dirty="0" smtClean="0"/>
              <a:t>heures.</a:t>
            </a:r>
            <a:endParaRPr lang="fr-FR" dirty="0"/>
          </a:p>
        </p:txBody>
      </p:sp>
    </p:spTree>
    <p:extLst>
      <p:ext uri="{BB962C8B-B14F-4D97-AF65-F5344CB8AC3E}">
        <p14:creationId xmlns:p14="http://schemas.microsoft.com/office/powerpoint/2010/main" val="25228311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1">
            <a:extLst>
              <a:ext uri="{FF2B5EF4-FFF2-40B4-BE49-F238E27FC236}">
                <a16:creationId xmlns:a16="http://schemas.microsoft.com/office/drawing/2014/main" id="{A8768FD6-2C51-1D8B-99B9-2C0B84F03AEE}"/>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cette question. Travaillez </a:t>
            </a:r>
            <a:r>
              <a:rPr lang="fr-FR" dirty="0" smtClean="0"/>
              <a:t>individuellement . </a:t>
            </a:r>
            <a:endParaRPr lang="fr-FR" altLang="fr-FR" dirty="0"/>
          </a:p>
        </p:txBody>
      </p:sp>
      <p:sp>
        <p:nvSpPr>
          <p:cNvPr id="6" name="Espace réservé du texte 2">
            <a:extLst>
              <a:ext uri="{FF2B5EF4-FFF2-40B4-BE49-F238E27FC236}">
                <a16:creationId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quelques élèves pour dire leurs réponses à la </a:t>
            </a:r>
            <a:r>
              <a:rPr lang="fr-FR" dirty="0" smtClean="0"/>
              <a:t>classe . </a:t>
            </a:r>
            <a:endParaRPr lang="fr-FR" dirty="0"/>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13" name="ZoneTexte 12"/>
          <p:cNvSpPr txBox="1"/>
          <p:nvPr/>
        </p:nvSpPr>
        <p:spPr>
          <a:xfrm>
            <a:off x="169051" y="881366"/>
            <a:ext cx="8872780" cy="677108"/>
          </a:xfrm>
          <a:prstGeom prst="rect">
            <a:avLst/>
          </a:prstGeom>
          <a:solidFill>
            <a:schemeClr val="bg1"/>
          </a:solidFill>
          <a:ln>
            <a:solidFill>
              <a:schemeClr val="tx1"/>
            </a:solidFill>
          </a:ln>
        </p:spPr>
        <p:txBody>
          <a:bodyPr wrap="square" rtlCol="0">
            <a:spAutoFit/>
          </a:bodyPr>
          <a:lstStyle/>
          <a:p>
            <a:pPr marL="342900" indent="-342900">
              <a:buFont typeface="Wingdings" panose="05000000000000000000" pitchFamily="2" charset="2"/>
              <a:buChar char="Ø"/>
            </a:pPr>
            <a:r>
              <a:rPr lang="fr-FR" sz="2000" b="1" dirty="0">
                <a:latin typeface="Calibri" panose="020F0502020204030204" pitchFamily="34" charset="0"/>
                <a:cs typeface="Calibri" panose="020F0502020204030204" pitchFamily="34" charset="0"/>
              </a:rPr>
              <a:t>Quels</a:t>
            </a:r>
            <a:r>
              <a:rPr lang="fr-FR" sz="2000" dirty="0">
                <a:latin typeface="Calibri" panose="020F0502020204030204" pitchFamily="34" charset="0"/>
                <a:cs typeface="Calibri" panose="020F0502020204030204" pitchFamily="34" charset="0"/>
              </a:rPr>
              <a:t> types de livres sont cités dans le texte ? </a:t>
            </a:r>
            <a:r>
              <a:rPr lang="fr-FR" dirty="0" smtClean="0">
                <a:latin typeface="Calibri" panose="020F0502020204030204" pitchFamily="34" charset="0"/>
                <a:cs typeface="Calibri" panose="020F0502020204030204" pitchFamily="34" charset="0"/>
              </a:rPr>
              <a:t>.........................................................................................................................................</a:t>
            </a:r>
          </a:p>
        </p:txBody>
      </p:sp>
      <p:sp>
        <p:nvSpPr>
          <p:cNvPr id="7" name="ZoneTexte 6"/>
          <p:cNvSpPr txBox="1"/>
          <p:nvPr/>
        </p:nvSpPr>
        <p:spPr>
          <a:xfrm>
            <a:off x="196991" y="1625986"/>
            <a:ext cx="6644484" cy="3170099"/>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La lecture est une activité très utile. Elle permet d’apprendre de nouvelles choses, mais aussi de rêver et de se détendre. Par exemple, un roman raconte une histoire imaginaire dans laquelle on peut s’évader pendant plusieurs heures. Un documentaire, quant à lui, explique des sujets comme les animaux ou le ciel étoilé. Enfin, les bandes dessinées sont idéales pour ceux qui aiment les images et les aventures drôles ou passionnantes. La lecture reste une source de plaisir et de savoir. Ainsi, grâce à ces différents types de livres, chacun peut trouver ce qui lui </a:t>
            </a:r>
            <a:r>
              <a:rPr lang="fr-FR" sz="2000" dirty="0" smtClean="0">
                <a:latin typeface="Calibri" panose="020F0502020204030204" pitchFamily="34" charset="0"/>
                <a:cs typeface="Calibri" panose="020F0502020204030204" pitchFamily="34" charset="0"/>
              </a:rPr>
              <a:t>plaît .</a:t>
            </a:r>
            <a:endParaRPr lang="fr-FR" sz="2000" dirty="0">
              <a:latin typeface="Calibri" panose="020F0502020204030204" pitchFamily="34" charset="0"/>
              <a:cs typeface="Calibri" panose="020F0502020204030204" pitchFamily="34" charset="0"/>
            </a:endParaRPr>
          </a:p>
        </p:txBody>
      </p:sp>
      <p:pic>
        <p:nvPicPr>
          <p:cNvPr id="8" name="Image 7"/>
          <p:cNvPicPr>
            <a:picLocks noChangeAspect="1"/>
          </p:cNvPicPr>
          <p:nvPr/>
        </p:nvPicPr>
        <p:blipFill>
          <a:blip r:embed="rId5"/>
          <a:stretch>
            <a:fillRect/>
          </a:stretch>
        </p:blipFill>
        <p:spPr>
          <a:xfrm>
            <a:off x="6898808" y="2163362"/>
            <a:ext cx="2179090" cy="2003531"/>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2ED5-E55B-CBCE-CC5E-FF189319A9C8}"/>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CF9F2CBA-A578-3D04-0436-6574DC9A886F}"/>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
            </a:r>
            <a:r>
              <a:rPr lang="fr-FR" dirty="0" smtClean="0"/>
              <a:t>attendue :</a:t>
            </a:r>
            <a:endParaRPr lang="fr-FR" altLang="fr-FR" dirty="0"/>
          </a:p>
        </p:txBody>
      </p:sp>
      <p:sp>
        <p:nvSpPr>
          <p:cNvPr id="6" name="Espace réservé du texte 2">
            <a:extLst>
              <a:ext uri="{FF2B5EF4-FFF2-40B4-BE49-F238E27FC236}">
                <a16:creationId xmlns:a16="http://schemas.microsoft.com/office/drawing/2014/main" id="{C45CA1DD-4EC3-C2FB-4561-164D9AB4CB06}"/>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Demander aux élèves de recopier la réponse dans leurs cahiers.</a:t>
            </a:r>
          </a:p>
        </p:txBody>
      </p:sp>
      <p:pic>
        <p:nvPicPr>
          <p:cNvPr id="12"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cstate="print">
            <a:alphaModFix/>
          </a:blip>
          <a:srcRect/>
          <a:stretch>
            <a:fillRect/>
          </a:stretch>
        </p:blipFill>
        <p:spPr>
          <a:xfrm>
            <a:off x="8496641" y="64081"/>
            <a:ext cx="558661" cy="558661"/>
          </a:xfrm>
          <a:prstGeom prst="rect">
            <a:avLst/>
          </a:prstGeom>
          <a:noFill/>
          <a:ln cap="flat">
            <a:noFill/>
          </a:ln>
        </p:spPr>
      </p:pic>
      <p:sp>
        <p:nvSpPr>
          <p:cNvPr id="15" name="ZoneTexte 14"/>
          <p:cNvSpPr txBox="1"/>
          <p:nvPr/>
        </p:nvSpPr>
        <p:spPr>
          <a:xfrm>
            <a:off x="169051" y="881366"/>
            <a:ext cx="8872780" cy="677108"/>
          </a:xfrm>
          <a:prstGeom prst="rect">
            <a:avLst/>
          </a:prstGeom>
          <a:solidFill>
            <a:schemeClr val="bg1"/>
          </a:solidFill>
          <a:ln>
            <a:solidFill>
              <a:schemeClr val="tx1"/>
            </a:solidFill>
          </a:ln>
        </p:spPr>
        <p:txBody>
          <a:bodyPr wrap="square" rtlCol="0">
            <a:spAutoFit/>
          </a:bodyPr>
          <a:lstStyle/>
          <a:p>
            <a:pPr marL="342900" indent="-342900">
              <a:buFont typeface="Wingdings" panose="05000000000000000000" pitchFamily="2" charset="2"/>
              <a:buChar char="Ø"/>
            </a:pPr>
            <a:r>
              <a:rPr lang="fr-FR" sz="2000" b="1" dirty="0">
                <a:latin typeface="Calibri" panose="020F0502020204030204" pitchFamily="34" charset="0"/>
                <a:cs typeface="Calibri" panose="020F0502020204030204" pitchFamily="34" charset="0"/>
              </a:rPr>
              <a:t>Quels</a:t>
            </a:r>
            <a:r>
              <a:rPr lang="fr-FR" sz="2000" dirty="0">
                <a:latin typeface="Calibri" panose="020F0502020204030204" pitchFamily="34" charset="0"/>
                <a:cs typeface="Calibri" panose="020F0502020204030204" pitchFamily="34" charset="0"/>
              </a:rPr>
              <a:t> types de livres sont cités dans le texte ? </a:t>
            </a:r>
            <a:r>
              <a:rPr lang="fr-FR" dirty="0" smtClean="0">
                <a:latin typeface="Calibri" panose="020F0502020204030204" pitchFamily="34" charset="0"/>
                <a:cs typeface="Calibri" panose="020F0502020204030204" pitchFamily="34" charset="0"/>
              </a:rPr>
              <a:t>.........................................................................................................................................</a:t>
            </a:r>
          </a:p>
        </p:txBody>
      </p:sp>
      <p:sp>
        <p:nvSpPr>
          <p:cNvPr id="19" name="ZoneTexte 18"/>
          <p:cNvSpPr txBox="1"/>
          <p:nvPr/>
        </p:nvSpPr>
        <p:spPr>
          <a:xfrm>
            <a:off x="196991" y="1625986"/>
            <a:ext cx="6644484" cy="3170099"/>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La lecture est une activité très utile. Elle permet d’apprendre de nouvelles choses, mais aussi de rêver et de se détendre. Par exemple, un roman raconte une histoire imaginaire dans laquelle on peut s’évader pendant plusieurs heures. Un documentaire, quant à lui, explique des sujets comme les animaux ou le ciel étoilé. Enfin, les bandes dessinées sont idéales pour ceux qui aiment les images et les aventures drôles ou passionnantes. La lecture reste une source de plaisir et de savoir. Ainsi, grâce à ces différents types de livres, chacun peut trouver ce qui lui </a:t>
            </a:r>
            <a:r>
              <a:rPr lang="fr-FR" sz="2000" dirty="0" smtClean="0">
                <a:latin typeface="Calibri" panose="020F0502020204030204" pitchFamily="34" charset="0"/>
                <a:cs typeface="Calibri" panose="020F0502020204030204" pitchFamily="34" charset="0"/>
              </a:rPr>
              <a:t>plaît .</a:t>
            </a:r>
            <a:endParaRPr lang="fr-FR" sz="2000" dirty="0">
              <a:latin typeface="Calibri" panose="020F0502020204030204" pitchFamily="34" charset="0"/>
              <a:cs typeface="Calibri" panose="020F0502020204030204" pitchFamily="34" charset="0"/>
            </a:endParaRPr>
          </a:p>
        </p:txBody>
      </p:sp>
      <p:pic>
        <p:nvPicPr>
          <p:cNvPr id="20" name="Image 19"/>
          <p:cNvPicPr>
            <a:picLocks noChangeAspect="1"/>
          </p:cNvPicPr>
          <p:nvPr/>
        </p:nvPicPr>
        <p:blipFill>
          <a:blip r:embed="rId4"/>
          <a:stretch>
            <a:fillRect/>
          </a:stretch>
        </p:blipFill>
        <p:spPr>
          <a:xfrm>
            <a:off x="6898808" y="2163362"/>
            <a:ext cx="2179090" cy="2003531"/>
          </a:xfrm>
          <a:prstGeom prst="rect">
            <a:avLst/>
          </a:prstGeom>
        </p:spPr>
      </p:pic>
      <p:sp>
        <p:nvSpPr>
          <p:cNvPr id="14" name="ZoneTexte 13"/>
          <p:cNvSpPr txBox="1"/>
          <p:nvPr/>
        </p:nvSpPr>
        <p:spPr>
          <a:xfrm>
            <a:off x="509373" y="1131334"/>
            <a:ext cx="8426619" cy="369332"/>
          </a:xfrm>
          <a:prstGeom prst="rect">
            <a:avLst/>
          </a:prstGeom>
          <a:noFill/>
        </p:spPr>
        <p:txBody>
          <a:bodyPr wrap="square" rtlCol="0">
            <a:spAutoFit/>
          </a:bodyPr>
          <a:lstStyle>
            <a:defPPr>
              <a:defRPr lang="fr-FR"/>
            </a:defPPr>
            <a:lvl1pPr>
              <a:defRPr b="1" i="1">
                <a:solidFill>
                  <a:srgbClr val="C00000"/>
                </a:solidFill>
                <a:latin typeface="Calibri" panose="020F0502020204030204" pitchFamily="34" charset="0"/>
                <a:cs typeface="Calibri" panose="020F0502020204030204" pitchFamily="34" charset="0"/>
              </a:defRPr>
            </a:lvl1pPr>
          </a:lstStyle>
          <a:p>
            <a:r>
              <a:rPr lang="fr-FR" dirty="0"/>
              <a:t>Les types des livres sont: les romans, les documentaires et les bandes </a:t>
            </a:r>
            <a:r>
              <a:rPr lang="fr-FR" dirty="0" smtClean="0"/>
              <a:t>dessinées.</a:t>
            </a:r>
            <a:endParaRPr lang="fr-FR" dirty="0"/>
          </a:p>
        </p:txBody>
      </p:sp>
      <p:pic>
        <p:nvPicPr>
          <p:cNvPr id="16" name="Encre 15">
            <a:extLst>
              <a:ext uri="{FF2B5EF4-FFF2-40B4-BE49-F238E27FC236}">
                <a16:creationId xmlns:a16="http://schemas.microsoft.com/office/drawing/2014/main" id="{4A73FAD1-486E-F925-86C8-CA8C699D04E9}"/>
              </a:ext>
            </a:extLst>
          </p:cNvPr>
          <p:cNvPicPr/>
          <p:nvPr/>
        </p:nvPicPr>
        <p:blipFill>
          <a:blip r:embed="rId5"/>
          <a:stretch>
            <a:fillRect/>
          </a:stretch>
        </p:blipFill>
        <p:spPr>
          <a:xfrm rot="21080787" flipV="1">
            <a:off x="1702559" y="2277358"/>
            <a:ext cx="1065135" cy="339525"/>
          </a:xfrm>
          <a:prstGeom prst="rect">
            <a:avLst/>
          </a:prstGeom>
        </p:spPr>
      </p:pic>
      <p:pic>
        <p:nvPicPr>
          <p:cNvPr id="17" name="Encre 16">
            <a:extLst>
              <a:ext uri="{FF2B5EF4-FFF2-40B4-BE49-F238E27FC236}">
                <a16:creationId xmlns:a16="http://schemas.microsoft.com/office/drawing/2014/main" id="{4A73FAD1-486E-F925-86C8-CA8C699D04E9}"/>
              </a:ext>
            </a:extLst>
          </p:cNvPr>
          <p:cNvPicPr/>
          <p:nvPr/>
        </p:nvPicPr>
        <p:blipFill>
          <a:blip r:embed="rId6"/>
          <a:stretch>
            <a:fillRect/>
          </a:stretch>
        </p:blipFill>
        <p:spPr>
          <a:xfrm rot="21080787" flipV="1">
            <a:off x="3846916" y="3063376"/>
            <a:ext cx="2271374" cy="558959"/>
          </a:xfrm>
          <a:prstGeom prst="rect">
            <a:avLst/>
          </a:prstGeom>
        </p:spPr>
      </p:pic>
      <p:pic>
        <p:nvPicPr>
          <p:cNvPr id="18" name="Encre 17">
            <a:extLst>
              <a:ext uri="{FF2B5EF4-FFF2-40B4-BE49-F238E27FC236}">
                <a16:creationId xmlns:a16="http://schemas.microsoft.com/office/drawing/2014/main" id="{4A73FAD1-486E-F925-86C8-CA8C699D04E9}"/>
              </a:ext>
            </a:extLst>
          </p:cNvPr>
          <p:cNvPicPr/>
          <p:nvPr/>
        </p:nvPicPr>
        <p:blipFill>
          <a:blip r:embed="rId7"/>
          <a:stretch>
            <a:fillRect/>
          </a:stretch>
        </p:blipFill>
        <p:spPr>
          <a:xfrm rot="21080787" flipV="1">
            <a:off x="237154" y="2819855"/>
            <a:ext cx="1576788" cy="463244"/>
          </a:xfrm>
          <a:prstGeom prst="rect">
            <a:avLst/>
          </a:prstGeom>
        </p:spPr>
      </p:pic>
    </p:spTree>
    <p:extLst>
      <p:ext uri="{BB962C8B-B14F-4D97-AF65-F5344CB8AC3E}">
        <p14:creationId xmlns:p14="http://schemas.microsoft.com/office/powerpoint/2010/main" val="24605206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109" y="889906"/>
            <a:ext cx="3363686" cy="336368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3911089" y="1119026"/>
            <a:ext cx="4659652" cy="2905447"/>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4322182" y="1514729"/>
            <a:ext cx="3835300"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A98FC3"/>
                </a:solidFill>
                <a:latin typeface="Calibri"/>
              </a:rPr>
              <a:t>Clôture de la séance</a:t>
            </a:r>
            <a:endParaRPr lang="fr-FR" sz="2800"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5 min</a:t>
            </a:r>
            <a:endParaRPr lang="en-US" sz="36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6044979" y="2500335"/>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1893100" y="1438314"/>
            <a:ext cx="7050604"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400" dirty="0">
                <a:solidFill>
                  <a:schemeClr val="bg1"/>
                </a:solidFill>
                <a:latin typeface="Calibri" panose="020F0502020204030204" pitchFamily="34" charset="0"/>
                <a:cs typeface="Calibri" panose="020F0502020204030204" pitchFamily="34" charset="0"/>
              </a:rPr>
              <a:t>Tâche 1 : Lire avec fluidité en respectant le sens des phrases.</a:t>
            </a:r>
          </a:p>
          <a:p>
            <a:r>
              <a:rPr lang="fr-FR" sz="1400" dirty="0">
                <a:solidFill>
                  <a:schemeClr val="bg1"/>
                </a:solidFill>
                <a:latin typeface="Calibri" panose="020F0502020204030204" pitchFamily="34" charset="0"/>
                <a:cs typeface="Calibri" panose="020F0502020204030204" pitchFamily="34" charset="0"/>
              </a:rPr>
              <a:t>Tâche 2 : Identifier l’idée principale d’un texte explicatif simple. </a:t>
            </a:r>
          </a:p>
        </p:txBody>
      </p:sp>
      <p:sp>
        <p:nvSpPr>
          <p:cNvPr id="4" name="Google Shape;287;p29">
            <a:extLst>
              <a:ext uri="{FF2B5EF4-FFF2-40B4-BE49-F238E27FC236}">
                <a16:creationId xmlns:a16="http://schemas.microsoft.com/office/drawing/2014/main" id="{79DEE257-3E50-3DA0-B460-CD991CE42FBB}"/>
              </a:ext>
            </a:extLst>
          </p:cNvPr>
          <p:cNvSpPr/>
          <p:nvPr/>
        </p:nvSpPr>
        <p:spPr>
          <a:xfrm>
            <a:off x="434047" y="1438314"/>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1893100" y="2138966"/>
            <a:ext cx="692680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44546A"/>
            </a:solidFill>
            <a:prstDash val="solid"/>
            <a:miter/>
          </a:ln>
        </p:spPr>
        <p:txBody>
          <a:bodyPr vert="horz" wrap="square" lIns="68570" tIns="34271" rIns="68570" bIns="34271" anchor="ctr" anchorCtr="0" compatLnSpc="1">
            <a:noAutofit/>
          </a:bodyPr>
          <a:lstStyle/>
          <a:p>
            <a:r>
              <a:rPr lang="fr-FR" sz="1400" kern="0" dirty="0">
                <a:latin typeface="Calibri"/>
                <a:ea typeface="Calibri"/>
                <a:cs typeface="Calibri"/>
              </a:rPr>
              <a:t>Tâche 1 : Lire en respectant les pauses.</a:t>
            </a:r>
          </a:p>
          <a:p>
            <a:r>
              <a:rPr lang="fr-FR" sz="1400" kern="0" dirty="0">
                <a:latin typeface="Calibri"/>
                <a:ea typeface="Calibri"/>
                <a:cs typeface="Calibri"/>
              </a:rPr>
              <a:t>Tâche 2 : Identifier un exemple utilisé pour illustrer une explication.</a:t>
            </a:r>
          </a:p>
        </p:txBody>
      </p:sp>
      <p:sp>
        <p:nvSpPr>
          <p:cNvPr id="6" name="Google Shape;289;p29">
            <a:extLst>
              <a:ext uri="{FF2B5EF4-FFF2-40B4-BE49-F238E27FC236}">
                <a16:creationId xmlns:a16="http://schemas.microsoft.com/office/drawing/2014/main" id="{6483138D-1658-8B74-9ECA-5D9269DF8986}"/>
              </a:ext>
            </a:extLst>
          </p:cNvPr>
          <p:cNvSpPr/>
          <p:nvPr/>
        </p:nvSpPr>
        <p:spPr>
          <a:xfrm>
            <a:off x="434047" y="2138966"/>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54AFE9"/>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a:solidFill>
                  <a:srgbClr val="000000"/>
                </a:solidFill>
                <a:latin typeface="Calibri"/>
                <a:ea typeface="Calibri"/>
                <a:cs typeface="Calibri"/>
              </a:rPr>
              <a:t>Séance 2</a:t>
            </a:r>
          </a:p>
        </p:txBody>
      </p:sp>
      <p:sp>
        <p:nvSpPr>
          <p:cNvPr id="7" name="Google Shape;290;p29">
            <a:extLst>
              <a:ext uri="{FF2B5EF4-FFF2-40B4-BE49-F238E27FC236}">
                <a16:creationId xmlns:a16="http://schemas.microsoft.com/office/drawing/2014/main" id="{96EF44EB-A92E-0BC1-CC4D-2A97532B36E4}"/>
              </a:ext>
            </a:extLst>
          </p:cNvPr>
          <p:cNvSpPr/>
          <p:nvPr/>
        </p:nvSpPr>
        <p:spPr>
          <a:xfrm>
            <a:off x="1893100" y="3540270"/>
            <a:ext cx="692680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400" dirty="0">
                <a:solidFill>
                  <a:schemeClr val="bg1"/>
                </a:solidFill>
                <a:latin typeface="Calibri" panose="020F0502020204030204" pitchFamily="34" charset="0"/>
                <a:cs typeface="Calibri" panose="020F0502020204030204" pitchFamily="34" charset="0"/>
              </a:rPr>
              <a:t>Rebrassage : </a:t>
            </a:r>
            <a:r>
              <a:rPr lang="fr-FR" sz="1400" dirty="0" smtClean="0">
                <a:solidFill>
                  <a:schemeClr val="bg1"/>
                </a:solidFill>
                <a:latin typeface="Calibri" panose="020F0502020204030204" pitchFamily="34" charset="0"/>
                <a:cs typeface="Calibri" panose="020F0502020204030204" pitchFamily="34" charset="0"/>
              </a:rPr>
              <a:t>Consolider et réviser les </a:t>
            </a:r>
            <a:r>
              <a:rPr lang="fr-FR" sz="1400" dirty="0">
                <a:solidFill>
                  <a:schemeClr val="bg1"/>
                </a:solidFill>
                <a:latin typeface="Calibri" panose="020F0502020204030204" pitchFamily="34" charset="0"/>
                <a:cs typeface="Calibri" panose="020F0502020204030204" pitchFamily="34" charset="0"/>
              </a:rPr>
              <a:t>acquis des trois séances de remédiation.</a:t>
            </a:r>
          </a:p>
        </p:txBody>
      </p:sp>
      <p:sp>
        <p:nvSpPr>
          <p:cNvPr id="8" name="Google Shape;291;p29">
            <a:extLst>
              <a:ext uri="{FF2B5EF4-FFF2-40B4-BE49-F238E27FC236}">
                <a16:creationId xmlns:a16="http://schemas.microsoft.com/office/drawing/2014/main" id="{FEEAEE18-1A5B-C9BD-3916-C019B19E4CFF}"/>
              </a:ext>
            </a:extLst>
          </p:cNvPr>
          <p:cNvSpPr/>
          <p:nvPr/>
        </p:nvSpPr>
        <p:spPr>
          <a:xfrm>
            <a:off x="434047" y="3540270"/>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4</a:t>
            </a:r>
          </a:p>
        </p:txBody>
      </p:sp>
      <p:sp>
        <p:nvSpPr>
          <p:cNvPr id="9" name="Google Shape;292;p29">
            <a:extLst>
              <a:ext uri="{FF2B5EF4-FFF2-40B4-BE49-F238E27FC236}">
                <a16:creationId xmlns:a16="http://schemas.microsoft.com/office/drawing/2014/main" id="{E3474BC2-B395-7527-66DD-9F210C82C378}"/>
              </a:ext>
            </a:extLst>
          </p:cNvPr>
          <p:cNvSpPr/>
          <p:nvPr/>
        </p:nvSpPr>
        <p:spPr>
          <a:xfrm>
            <a:off x="1893100" y="2881538"/>
            <a:ext cx="6926809" cy="4622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pPr lvl="0"/>
            <a:r>
              <a:rPr lang="fr-FR" sz="1400" dirty="0">
                <a:solidFill>
                  <a:schemeClr val="bg1"/>
                </a:solidFill>
                <a:latin typeface="Calibri" panose="020F0502020204030204" pitchFamily="34" charset="0"/>
                <a:cs typeface="Calibri" panose="020F0502020204030204" pitchFamily="34" charset="0"/>
              </a:rPr>
              <a:t>Tâche 1 : Lire en respectant les pauses.</a:t>
            </a:r>
          </a:p>
          <a:p>
            <a:r>
              <a:rPr lang="fr-FR" sz="1400" dirty="0" smtClean="0">
                <a:solidFill>
                  <a:schemeClr val="bg1"/>
                </a:solidFill>
                <a:latin typeface="Calibri" panose="020F0502020204030204" pitchFamily="34" charset="0"/>
                <a:cs typeface="Calibri" panose="020F0502020204030204" pitchFamily="34" charset="0"/>
              </a:rPr>
              <a:t>Tâche </a:t>
            </a:r>
            <a:r>
              <a:rPr lang="fr-FR" sz="1400" dirty="0">
                <a:solidFill>
                  <a:schemeClr val="bg1"/>
                </a:solidFill>
                <a:latin typeface="Calibri" panose="020F0502020204030204" pitchFamily="34" charset="0"/>
                <a:cs typeface="Calibri" panose="020F0502020204030204" pitchFamily="34" charset="0"/>
              </a:rPr>
              <a:t>2 : Comprendre les causes d’un fait ou d’un </a:t>
            </a:r>
            <a:r>
              <a:rPr lang="fr-FR" sz="1400" dirty="0" smtClean="0">
                <a:solidFill>
                  <a:schemeClr val="bg1"/>
                </a:solidFill>
                <a:latin typeface="Calibri" panose="020F0502020204030204" pitchFamily="34" charset="0"/>
                <a:cs typeface="Calibri" panose="020F0502020204030204" pitchFamily="34" charset="0"/>
              </a:rPr>
              <a:t>événement.</a:t>
            </a:r>
            <a:endParaRPr lang="fr-FR" sz="1400" dirty="0">
              <a:solidFill>
                <a:schemeClr val="bg1"/>
              </a:solidFill>
              <a:latin typeface="Calibri" panose="020F0502020204030204" pitchFamily="34" charset="0"/>
              <a:cs typeface="Calibri" panose="020F0502020204030204" pitchFamily="34" charset="0"/>
            </a:endParaRPr>
          </a:p>
        </p:txBody>
      </p:sp>
      <p:sp>
        <p:nvSpPr>
          <p:cNvPr id="10" name="Google Shape;293;p29">
            <a:extLst>
              <a:ext uri="{FF2B5EF4-FFF2-40B4-BE49-F238E27FC236}">
                <a16:creationId xmlns:a16="http://schemas.microsoft.com/office/drawing/2014/main" id="{F5CDD585-95EC-36B9-C6B3-E1B78327DE50}"/>
              </a:ext>
            </a:extLst>
          </p:cNvPr>
          <p:cNvSpPr/>
          <p:nvPr/>
        </p:nvSpPr>
        <p:spPr>
          <a:xfrm>
            <a:off x="434047" y="2839618"/>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3</a:t>
            </a:r>
          </a:p>
        </p:txBody>
      </p:sp>
      <p:sp>
        <p:nvSpPr>
          <p:cNvPr id="12" name="Rectangle: Rounded Corners 11">
            <a:extLst>
              <a:ext uri="{FF2B5EF4-FFF2-40B4-BE49-F238E27FC236}">
                <a16:creationId xmlns:a16="http://schemas.microsoft.com/office/drawing/2014/main" id="{903539F8-A00F-BC5E-4838-0740E7F50060}"/>
              </a:ext>
            </a:extLst>
          </p:cNvPr>
          <p:cNvSpPr/>
          <p:nvPr/>
        </p:nvSpPr>
        <p:spPr>
          <a:xfrm>
            <a:off x="324091" y="2094117"/>
            <a:ext cx="8619612" cy="605062"/>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semaine</a:t>
            </a:r>
            <a:endParaRPr lang="fr-FR" sz="24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2043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C8E78-4B8F-246E-23A6-D215FFA4528A}"/>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B87DD153-7E33-A778-7A47-C7A2FF2D7B81}"/>
              </a:ext>
            </a:extLst>
          </p:cNvPr>
          <p:cNvSpPr txBox="1"/>
          <p:nvPr/>
        </p:nvSpPr>
        <p:spPr>
          <a:xfrm>
            <a:off x="865396" y="146119"/>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la séance. Qui peut me rappeler ce que nous avons appris aujourd’hui ? </a:t>
            </a:r>
            <a:endParaRPr lang="fr-FR" dirty="0"/>
          </a:p>
        </p:txBody>
      </p:sp>
      <p:sp>
        <p:nvSpPr>
          <p:cNvPr id="8" name="Espace réservé du texte 2">
            <a:extLst>
              <a:ext uri="{FF2B5EF4-FFF2-40B4-BE49-F238E27FC236}">
                <a16:creationId xmlns:a16="http://schemas.microsoft.com/office/drawing/2014/main" id="{CAC56C4D-6F76-4259-3CCE-F4FBA54C4F08}"/>
              </a:ext>
            </a:extLst>
          </p:cNvPr>
          <p:cNvSpPr txBox="1">
            <a:spLocks/>
          </p:cNvSpPr>
          <p:nvPr/>
        </p:nvSpPr>
        <p:spPr>
          <a:xfrm>
            <a:off x="865396" y="43639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latin typeface="Calibri" panose="020F0502020204030204" pitchFamily="34" charset="0"/>
                <a:cs typeface="Calibri" panose="020F0502020204030204" pitchFamily="34" charset="0"/>
              </a:rPr>
              <a:t>Désigner quelques </a:t>
            </a:r>
            <a:r>
              <a:rPr lang="fr-MA" sz="1400" dirty="0" smtClean="0">
                <a:latin typeface="Calibri" panose="020F0502020204030204" pitchFamily="34" charset="0"/>
                <a:cs typeface="Calibri" panose="020F0502020204030204" pitchFamily="34" charset="0"/>
              </a:rPr>
              <a:t>élèves pour répondre.</a:t>
            </a:r>
            <a:endParaRPr lang="fr-FR" sz="1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59156A88-1995-F63E-237F-68F912B3DD5F}"/>
              </a:ext>
            </a:extLst>
          </p:cNvPr>
          <p:cNvSpPr txBox="1"/>
          <p:nvPr/>
        </p:nvSpPr>
        <p:spPr>
          <a:xfrm>
            <a:off x="696037" y="2797355"/>
            <a:ext cx="7634702" cy="428835"/>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2. Nous avons aussi appris :</a:t>
            </a:r>
          </a:p>
        </p:txBody>
      </p:sp>
      <p:sp>
        <p:nvSpPr>
          <p:cNvPr id="11" name="ZoneTexte 10">
            <a:extLst>
              <a:ext uri="{FF2B5EF4-FFF2-40B4-BE49-F238E27FC236}">
                <a16:creationId xmlns:a16="http://schemas.microsoft.com/office/drawing/2014/main" id="{ACBF0173-5255-172C-E10B-8624A2DB2B1F}"/>
              </a:ext>
            </a:extLst>
          </p:cNvPr>
          <p:cNvSpPr txBox="1"/>
          <p:nvPr/>
        </p:nvSpPr>
        <p:spPr>
          <a:xfrm>
            <a:off x="696037" y="1076885"/>
            <a:ext cx="7634702" cy="428835"/>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1. Aujourd’hui, nous avons appris :</a:t>
            </a:r>
          </a:p>
        </p:txBody>
      </p:sp>
      <p:sp>
        <p:nvSpPr>
          <p:cNvPr id="12" name="Rectangle 11">
            <a:extLst>
              <a:ext uri="{FF2B5EF4-FFF2-40B4-BE49-F238E27FC236}">
                <a16:creationId xmlns:a16="http://schemas.microsoft.com/office/drawing/2014/main" id="{7BEAB7CC-F614-BEC7-5E31-36F2D68442A2}"/>
              </a:ext>
            </a:extLst>
          </p:cNvPr>
          <p:cNvSpPr/>
          <p:nvPr/>
        </p:nvSpPr>
        <p:spPr>
          <a:xfrm>
            <a:off x="943335" y="1621793"/>
            <a:ext cx="7387404" cy="1077218"/>
          </a:xfrm>
          <a:prstGeom prst="rect">
            <a:avLst/>
          </a:prstGeom>
          <a:solidFill>
            <a:schemeClr val="accent2">
              <a:lumMod val="20000"/>
              <a:lumOff val="80000"/>
            </a:schemeClr>
          </a:solidFill>
          <a:ln>
            <a:solidFill>
              <a:schemeClr val="tx1"/>
            </a:solidFill>
          </a:ln>
        </p:spPr>
        <p:txBody>
          <a:bodyPr wrap="square">
            <a:spAutoFit/>
          </a:bodyPr>
          <a:lstStyle/>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CC5DC59D-280F-D914-9C8C-A5C43AF5689D}"/>
              </a:ext>
            </a:extLst>
          </p:cNvPr>
          <p:cNvSpPr/>
          <p:nvPr/>
        </p:nvSpPr>
        <p:spPr>
          <a:xfrm>
            <a:off x="943336" y="3335964"/>
            <a:ext cx="7387403" cy="1077218"/>
          </a:xfrm>
          <a:prstGeom prst="rect">
            <a:avLst/>
          </a:prstGeom>
          <a:solidFill>
            <a:schemeClr val="accent2">
              <a:lumMod val="20000"/>
              <a:lumOff val="80000"/>
            </a:schemeClr>
          </a:solidFill>
          <a:ln>
            <a:solidFill>
              <a:schemeClr val="tx1"/>
            </a:solidFill>
          </a:ln>
        </p:spPr>
        <p:txBody>
          <a:bodyPr wrap="square">
            <a:spAutoFit/>
          </a:bodyPr>
          <a:lstStyle/>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p:txBody>
      </p:sp>
      <p:pic>
        <p:nvPicPr>
          <p:cNvPr id="9" name="Picture 2" descr="Lever la main - Icônes mains et gestes gratuites">
            <a:extLst>
              <a:ext uri="{FF2B5EF4-FFF2-40B4-BE49-F238E27FC236}">
                <a16:creationId xmlns:a16="http://schemas.microsoft.com/office/drawing/2014/main" id="{B9680773-B8EE-D476-AACF-385FB2517A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90595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518BD-AE75-091C-96A5-73A279ECC9B7}"/>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9BB21426-E5FC-E142-01FE-7C246CD9A122}"/>
              </a:ext>
            </a:extLst>
          </p:cNvPr>
          <p:cNvSpPr txBox="1"/>
          <p:nvPr/>
        </p:nvSpPr>
        <p:spPr>
          <a:xfrm>
            <a:off x="865396" y="146119"/>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smtClean="0"/>
              <a:t>Voilà ce que nous avons appris aujourd’hui </a:t>
            </a:r>
            <a:r>
              <a:rPr lang="fr-MA" dirty="0"/>
              <a:t>:</a:t>
            </a:r>
            <a:r>
              <a:rPr lang="fr-MA" dirty="0" smtClean="0"/>
              <a:t> </a:t>
            </a:r>
            <a:endParaRPr lang="fr-FR" dirty="0"/>
          </a:p>
        </p:txBody>
      </p:sp>
      <p:sp>
        <p:nvSpPr>
          <p:cNvPr id="8" name="Espace réservé du texte 2">
            <a:extLst>
              <a:ext uri="{FF2B5EF4-FFF2-40B4-BE49-F238E27FC236}">
                <a16:creationId xmlns:a16="http://schemas.microsoft.com/office/drawing/2014/main" id="{45B66E0F-8107-F0B0-3561-747520696F0C}"/>
              </a:ext>
            </a:extLst>
          </p:cNvPr>
          <p:cNvSpPr txBox="1">
            <a:spLocks/>
          </p:cNvSpPr>
          <p:nvPr/>
        </p:nvSpPr>
        <p:spPr>
          <a:xfrm>
            <a:off x="865396" y="43639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latin typeface="Calibri" panose="020F0502020204030204" pitchFamily="34" charset="0"/>
                <a:cs typeface="Calibri" panose="020F0502020204030204" pitchFamily="34" charset="0"/>
              </a:rPr>
              <a:t>Désigner quelques </a:t>
            </a:r>
            <a:r>
              <a:rPr lang="fr-MA" sz="1400" dirty="0" smtClean="0">
                <a:latin typeface="Calibri" panose="020F0502020204030204" pitchFamily="34" charset="0"/>
                <a:cs typeface="Calibri" panose="020F0502020204030204" pitchFamily="34" charset="0"/>
              </a:rPr>
              <a:t>élèves pour répondre.</a:t>
            </a:r>
            <a:endParaRPr lang="fr-FR" sz="1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DBA8AA1A-3612-2CA5-7A33-2965B7FB61D9}"/>
              </a:ext>
            </a:extLst>
          </p:cNvPr>
          <p:cNvSpPr txBox="1"/>
          <p:nvPr/>
        </p:nvSpPr>
        <p:spPr>
          <a:xfrm>
            <a:off x="325607" y="2847824"/>
            <a:ext cx="7634702" cy="425501"/>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b="1" dirty="0" smtClean="0"/>
              <a:t>2. </a:t>
            </a:r>
            <a:r>
              <a:rPr lang="fr-FR" sz="1900" b="1" dirty="0"/>
              <a:t>Nous avons </a:t>
            </a:r>
            <a:r>
              <a:rPr lang="fr-FR" sz="1900" b="1" dirty="0"/>
              <a:t>aussi </a:t>
            </a:r>
            <a:r>
              <a:rPr lang="fr-FR" sz="1900" b="1" dirty="0"/>
              <a:t>appris à </a:t>
            </a:r>
            <a:r>
              <a:rPr lang="fr-FR" sz="1900" b="1" dirty="0"/>
              <a:t>reconnaître un exemple dans un texte</a:t>
            </a:r>
            <a:r>
              <a:rPr lang="fr-FR" sz="1900" b="1" dirty="0"/>
              <a:t> </a:t>
            </a:r>
            <a:r>
              <a:rPr lang="fr-FR" sz="1900" b="1" dirty="0"/>
              <a:t>:</a:t>
            </a:r>
          </a:p>
        </p:txBody>
      </p:sp>
      <p:pic>
        <p:nvPicPr>
          <p:cNvPr id="9" name="Picture 2" descr="Lever la main - Icônes mains et gestes gratuites">
            <a:extLst>
              <a:ext uri="{FF2B5EF4-FFF2-40B4-BE49-F238E27FC236}">
                <a16:creationId xmlns:a16="http://schemas.microsoft.com/office/drawing/2014/main" id="{2522451F-962A-40BC-8865-0997D4787A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25607" y="3348424"/>
            <a:ext cx="8563212" cy="1231106"/>
          </a:xfrm>
          <a:prstGeom prst="rect">
            <a:avLst/>
          </a:prstGeom>
          <a:solidFill>
            <a:schemeClr val="accent2">
              <a:lumMod val="20000"/>
              <a:lumOff val="80000"/>
            </a:schemeClr>
          </a:solidFill>
          <a:ln>
            <a:solidFill>
              <a:schemeClr val="tx1"/>
            </a:solidFill>
          </a:ln>
        </p:spPr>
        <p:txBody>
          <a:bodyPr wrap="square">
            <a:spAutoFit/>
          </a:bodyPr>
          <a:lstStyle/>
          <a:p>
            <a:pPr algn="just"/>
            <a:r>
              <a:rPr lang="fr-FR" dirty="0">
                <a:latin typeface="Calibri" panose="020F0502020204030204" pitchFamily="34" charset="0"/>
                <a:cs typeface="Calibri" panose="020F0502020204030204" pitchFamily="34" charset="0"/>
              </a:rPr>
              <a:t>Pour reconnaître un exemple dans un texte, on cherche des mots qui l’annoncent comme « par exemple », « comme », « tel que » et qui servent à illustrer une idée.</a:t>
            </a:r>
          </a:p>
          <a:p>
            <a:pPr algn="just"/>
            <a:r>
              <a:rPr lang="fr-FR" b="1" dirty="0">
                <a:solidFill>
                  <a:srgbClr val="C00000"/>
                </a:solidFill>
                <a:latin typeface="Calibri" panose="020F0502020204030204" pitchFamily="34" charset="0"/>
                <a:cs typeface="Calibri" panose="020F0502020204030204" pitchFamily="34" charset="0"/>
              </a:rPr>
              <a:t>Exemple</a:t>
            </a:r>
            <a:r>
              <a:rPr lang="fr-FR" b="1"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Les </a:t>
            </a:r>
            <a:r>
              <a:rPr lang="fr-FR" dirty="0">
                <a:latin typeface="Calibri" panose="020F0502020204030204" pitchFamily="34" charset="0"/>
                <a:cs typeface="Calibri" panose="020F0502020204030204" pitchFamily="34" charset="0"/>
              </a:rPr>
              <a:t>loisirs sont des activités que l’on fait pendant son temps libre pour se détendre et s’amuser, </a:t>
            </a:r>
            <a:r>
              <a:rPr lang="fr-FR" b="1" dirty="0">
                <a:solidFill>
                  <a:srgbClr val="0070C0"/>
                </a:solidFill>
                <a:latin typeface="Calibri" panose="020F0502020204030204" pitchFamily="34" charset="0"/>
                <a:cs typeface="Calibri" panose="020F0502020204030204" pitchFamily="34" charset="0"/>
              </a:rPr>
              <a:t>par exemple </a:t>
            </a:r>
            <a:r>
              <a:rPr lang="fr-FR" dirty="0">
                <a:latin typeface="Calibri" panose="020F0502020204030204" pitchFamily="34" charset="0"/>
                <a:cs typeface="Calibri" panose="020F0502020204030204" pitchFamily="34" charset="0"/>
              </a:rPr>
              <a:t>lire un livre, faire du sport ou écouter de la </a:t>
            </a:r>
            <a:r>
              <a:rPr lang="fr-FR" dirty="0" smtClean="0">
                <a:latin typeface="Calibri" panose="020F0502020204030204" pitchFamily="34" charset="0"/>
                <a:cs typeface="Calibri" panose="020F0502020204030204" pitchFamily="34" charset="0"/>
              </a:rPr>
              <a:t>musique.</a:t>
            </a:r>
          </a:p>
        </p:txBody>
      </p:sp>
      <p:sp>
        <p:nvSpPr>
          <p:cNvPr id="12" name="ZoneTexte 11">
            <a:extLst>
              <a:ext uri="{FF2B5EF4-FFF2-40B4-BE49-F238E27FC236}">
                <a16:creationId xmlns:a16="http://schemas.microsoft.com/office/drawing/2014/main" id="{EEEDB5EC-FFBC-0AF9-4CDE-8006326854FD}"/>
              </a:ext>
            </a:extLst>
          </p:cNvPr>
          <p:cNvSpPr txBox="1"/>
          <p:nvPr/>
        </p:nvSpPr>
        <p:spPr>
          <a:xfrm>
            <a:off x="274315" y="978194"/>
            <a:ext cx="8665795" cy="392159"/>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pPr marL="457200" indent="-457200">
              <a:buAutoNum type="arabicPeriod"/>
            </a:pPr>
            <a:r>
              <a:rPr lang="fr-FR" sz="1800" b="1" dirty="0" smtClean="0"/>
              <a:t>Aujourd’hui</a:t>
            </a:r>
            <a:r>
              <a:rPr lang="fr-FR" sz="1800" b="1" dirty="0"/>
              <a:t>, nous avons appris </a:t>
            </a:r>
            <a:r>
              <a:rPr lang="fr-FR" sz="1800" b="1" dirty="0" smtClean="0"/>
              <a:t>à </a:t>
            </a:r>
            <a:r>
              <a:rPr lang="fr-FR" sz="1800" b="1" dirty="0" smtClean="0"/>
              <a:t>lire en </a:t>
            </a:r>
            <a:r>
              <a:rPr lang="fr-FR" sz="1800" b="1" dirty="0"/>
              <a:t>respectant les pauses </a:t>
            </a:r>
            <a:r>
              <a:rPr lang="fr-FR" sz="1800" b="1" dirty="0" smtClean="0"/>
              <a:t>:</a:t>
            </a:r>
            <a:endParaRPr lang="fr-FR" sz="1800" b="1" dirty="0" smtClean="0"/>
          </a:p>
        </p:txBody>
      </p:sp>
      <p:sp>
        <p:nvSpPr>
          <p:cNvPr id="14" name="Rectangle 13"/>
          <p:cNvSpPr/>
          <p:nvPr/>
        </p:nvSpPr>
        <p:spPr>
          <a:xfrm>
            <a:off x="325607" y="1385463"/>
            <a:ext cx="8563212" cy="1477328"/>
          </a:xfrm>
          <a:prstGeom prst="rect">
            <a:avLst/>
          </a:prstGeom>
          <a:solidFill>
            <a:schemeClr val="accent2">
              <a:lumMod val="20000"/>
              <a:lumOff val="80000"/>
            </a:schemeClr>
          </a:solidFill>
          <a:ln>
            <a:solidFill>
              <a:schemeClr val="tx1"/>
            </a:solidFill>
          </a:ln>
        </p:spPr>
        <p:txBody>
          <a:bodyPr wrap="square">
            <a:spAutoFit/>
          </a:bodyPr>
          <a:lstStyle/>
          <a:p>
            <a:pPr algn="just"/>
            <a:r>
              <a:rPr lang="fr-FR" b="1" dirty="0" smtClean="0">
                <a:latin typeface="Calibri" panose="020F0502020204030204" pitchFamily="34" charset="0"/>
                <a:cs typeface="Calibri" panose="020F0502020204030204" pitchFamily="34" charset="0"/>
              </a:rPr>
              <a:t>Lire </a:t>
            </a:r>
            <a:r>
              <a:rPr lang="fr-FR" b="1" dirty="0">
                <a:latin typeface="Calibri" panose="020F0502020204030204" pitchFamily="34" charset="0"/>
                <a:cs typeface="Calibri" panose="020F0502020204030204" pitchFamily="34" charset="0"/>
              </a:rPr>
              <a:t>en respectant les pauses </a:t>
            </a:r>
            <a:r>
              <a:rPr lang="fr-FR" b="1" dirty="0" smtClean="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on marque </a:t>
            </a:r>
            <a:r>
              <a:rPr lang="fr-FR" dirty="0">
                <a:latin typeface="Calibri" panose="020F0502020204030204" pitchFamily="34" charset="0"/>
                <a:cs typeface="Calibri" panose="020F0502020204030204" pitchFamily="34" charset="0"/>
              </a:rPr>
              <a:t>mentalement les pauses indiquées par la ponctuation (virgules, points, points-virgules) et </a:t>
            </a:r>
            <a:r>
              <a:rPr lang="fr-FR" dirty="0" smtClean="0">
                <a:latin typeface="Calibri" panose="020F0502020204030204" pitchFamily="34" charset="0"/>
                <a:cs typeface="Calibri" panose="020F0502020204030204" pitchFamily="34" charset="0"/>
              </a:rPr>
              <a:t>on </a:t>
            </a:r>
            <a:r>
              <a:rPr lang="fr-FR" dirty="0">
                <a:latin typeface="Calibri" panose="020F0502020204030204" pitchFamily="34" charset="0"/>
                <a:cs typeface="Calibri" panose="020F0502020204030204" pitchFamily="34" charset="0"/>
              </a:rPr>
              <a:t>respire légèrement à chaque pause pour garder le sens de la phrase</a:t>
            </a:r>
            <a:r>
              <a:rPr lang="fr-FR" dirty="0" smtClean="0">
                <a:latin typeface="Calibri" panose="020F0502020204030204" pitchFamily="34" charset="0"/>
                <a:cs typeface="Calibri" panose="020F0502020204030204" pitchFamily="34" charset="0"/>
              </a:rPr>
              <a:t>.</a:t>
            </a:r>
          </a:p>
          <a:p>
            <a:pPr algn="just"/>
            <a:r>
              <a:rPr lang="fr-FR" b="1" i="1" dirty="0" smtClean="0">
                <a:solidFill>
                  <a:srgbClr val="C00000"/>
                </a:solidFill>
                <a:latin typeface="Calibri" panose="020F0502020204030204" pitchFamily="34" charset="0"/>
                <a:cs typeface="Calibri" panose="020F0502020204030204" pitchFamily="34" charset="0"/>
              </a:rPr>
              <a:t>Exemple</a:t>
            </a:r>
            <a:r>
              <a:rPr lang="fr-FR" b="1" dirty="0" smtClean="0">
                <a:solidFill>
                  <a:srgbClr val="C00000"/>
                </a:solidFill>
                <a:latin typeface="Calibri" panose="020F0502020204030204" pitchFamily="34" charset="0"/>
                <a:cs typeface="Calibri" panose="020F0502020204030204" pitchFamily="34" charset="0"/>
              </a:rPr>
              <a:t> </a:t>
            </a:r>
            <a:r>
              <a:rPr lang="fr-FR" b="1" dirty="0">
                <a:solidFill>
                  <a:srgbClr val="C00000"/>
                </a:solidFill>
                <a:latin typeface="Calibri" panose="020F0502020204030204" pitchFamily="34" charset="0"/>
                <a:cs typeface="Calibri" panose="020F0502020204030204" pitchFamily="34" charset="0"/>
              </a:rPr>
              <a:t>:</a:t>
            </a:r>
            <a:r>
              <a:rPr lang="fr-FR" dirty="0">
                <a:latin typeface="Calibri" panose="020F0502020204030204" pitchFamily="34" charset="0"/>
                <a:cs typeface="Calibri" panose="020F0502020204030204" pitchFamily="34" charset="0"/>
              </a:rPr>
              <a:t> </a:t>
            </a:r>
            <a:r>
              <a:rPr lang="fr-FR" i="1" dirty="0">
                <a:latin typeface="Calibri" panose="020F0502020204030204" pitchFamily="34" charset="0"/>
                <a:cs typeface="Calibri" panose="020F0502020204030204" pitchFamily="34" charset="0"/>
              </a:rPr>
              <a:t>La lecture, </a:t>
            </a:r>
            <a:r>
              <a:rPr lang="fr-FR" i="1" dirty="0" smtClean="0">
                <a:solidFill>
                  <a:srgbClr val="FF0000"/>
                </a:solidFill>
                <a:latin typeface="Calibri" panose="020F0502020204030204" pitchFamily="34" charset="0"/>
                <a:cs typeface="Calibri" panose="020F0502020204030204" pitchFamily="34" charset="0"/>
              </a:rPr>
              <a:t>/</a:t>
            </a:r>
            <a:r>
              <a:rPr lang="fr-FR" i="1" dirty="0" smtClean="0">
                <a:latin typeface="Calibri" panose="020F0502020204030204" pitchFamily="34" charset="0"/>
                <a:cs typeface="Calibri" panose="020F0502020204030204" pitchFamily="34" charset="0"/>
              </a:rPr>
              <a:t> qui </a:t>
            </a:r>
            <a:r>
              <a:rPr lang="fr-FR" i="1" dirty="0">
                <a:latin typeface="Calibri" panose="020F0502020204030204" pitchFamily="34" charset="0"/>
                <a:cs typeface="Calibri" panose="020F0502020204030204" pitchFamily="34" charset="0"/>
              </a:rPr>
              <a:t>est un plaisir pour tous, </a:t>
            </a:r>
            <a:r>
              <a:rPr lang="fr-FR" i="1" dirty="0">
                <a:solidFill>
                  <a:srgbClr val="FF0000"/>
                </a:solidFill>
                <a:latin typeface="Calibri" panose="020F0502020204030204" pitchFamily="34" charset="0"/>
                <a:cs typeface="Calibri" panose="020F0502020204030204" pitchFamily="34" charset="0"/>
              </a:rPr>
              <a:t>/ </a:t>
            </a:r>
            <a:r>
              <a:rPr lang="fr-FR" i="1" dirty="0" smtClean="0">
                <a:latin typeface="Calibri" panose="020F0502020204030204" pitchFamily="34" charset="0"/>
                <a:cs typeface="Calibri" panose="020F0502020204030204" pitchFamily="34" charset="0"/>
              </a:rPr>
              <a:t>permet </a:t>
            </a:r>
            <a:r>
              <a:rPr lang="fr-FR" i="1" dirty="0">
                <a:latin typeface="Calibri" panose="020F0502020204030204" pitchFamily="34" charset="0"/>
                <a:cs typeface="Calibri" panose="020F0502020204030204" pitchFamily="34" charset="0"/>
              </a:rPr>
              <a:t>d’apprendre de nouvelles choses, </a:t>
            </a:r>
            <a:r>
              <a:rPr lang="fr-FR" i="1" dirty="0">
                <a:solidFill>
                  <a:srgbClr val="FF0000"/>
                </a:solidFill>
                <a:latin typeface="Calibri" panose="020F0502020204030204" pitchFamily="34" charset="0"/>
                <a:cs typeface="Calibri" panose="020F0502020204030204" pitchFamily="34" charset="0"/>
              </a:rPr>
              <a:t>/ </a:t>
            </a:r>
            <a:r>
              <a:rPr lang="fr-FR" i="1" dirty="0" smtClean="0">
                <a:latin typeface="Calibri" panose="020F0502020204030204" pitchFamily="34" charset="0"/>
                <a:cs typeface="Calibri" panose="020F0502020204030204" pitchFamily="34" charset="0"/>
              </a:rPr>
              <a:t>de </a:t>
            </a:r>
            <a:r>
              <a:rPr lang="fr-FR" i="1" dirty="0">
                <a:latin typeface="Calibri" panose="020F0502020204030204" pitchFamily="34" charset="0"/>
                <a:cs typeface="Calibri" panose="020F0502020204030204" pitchFamily="34" charset="0"/>
              </a:rPr>
              <a:t>rêver, </a:t>
            </a:r>
            <a:r>
              <a:rPr lang="fr-FR" i="1" dirty="0">
                <a:solidFill>
                  <a:srgbClr val="FF0000"/>
                </a:solidFill>
                <a:latin typeface="Calibri" panose="020F0502020204030204" pitchFamily="34" charset="0"/>
                <a:cs typeface="Calibri" panose="020F0502020204030204" pitchFamily="34" charset="0"/>
              </a:rPr>
              <a:t>/ </a:t>
            </a:r>
            <a:r>
              <a:rPr lang="fr-FR" i="1" dirty="0" smtClean="0">
                <a:latin typeface="Calibri" panose="020F0502020204030204" pitchFamily="34" charset="0"/>
                <a:cs typeface="Calibri" panose="020F0502020204030204" pitchFamily="34" charset="0"/>
              </a:rPr>
              <a:t>et </a:t>
            </a:r>
            <a:r>
              <a:rPr lang="fr-FR" i="1" dirty="0">
                <a:latin typeface="Calibri" panose="020F0502020204030204" pitchFamily="34" charset="0"/>
                <a:cs typeface="Calibri" panose="020F0502020204030204" pitchFamily="34" charset="0"/>
              </a:rPr>
              <a:t>de se détendre</a:t>
            </a:r>
            <a:r>
              <a:rPr lang="fr-FR" i="1" dirty="0" smtClean="0">
                <a:latin typeface="Calibri" panose="020F0502020204030204" pitchFamily="34" charset="0"/>
                <a:cs typeface="Calibri" panose="020F0502020204030204" pitchFamily="34" charset="0"/>
              </a:rPr>
              <a:t>.</a:t>
            </a:r>
            <a:endParaRPr lang="fr-FR"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76834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76E1-74AD-A26B-D4D0-E9BC81FE8AE0}"/>
            </a:ext>
          </a:extLst>
        </p:cNvPr>
        <p:cNvGrpSpPr/>
        <p:nvPr/>
      </p:nvGrpSpPr>
      <p:grpSpPr>
        <a:xfrm>
          <a:off x="0" y="0"/>
          <a:ext cx="0" cy="0"/>
          <a:chOff x="0" y="0"/>
          <a:chExt cx="0" cy="0"/>
        </a:xfrm>
      </p:grpSpPr>
      <p:sp>
        <p:nvSpPr>
          <p:cNvPr id="9" name="ZoneTexte 11">
            <a:extLst>
              <a:ext uri="{FF2B5EF4-FFF2-40B4-BE49-F238E27FC236}">
                <a16:creationId xmlns:a16="http://schemas.microsoft.com/office/drawing/2014/main" id="{A8768FD6-2C51-1D8B-99B9-2C0B84F03AEE}"/>
              </a:ext>
            </a:extLst>
          </p:cNvPr>
          <p:cNvSpPr txBox="1"/>
          <p:nvPr/>
        </p:nvSpPr>
        <p:spPr>
          <a:xfrm>
            <a:off x="865396" y="158607"/>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N’oubliez pas de faire ces activités à la maison.</a:t>
            </a:r>
          </a:p>
        </p:txBody>
      </p:sp>
      <p:pic>
        <p:nvPicPr>
          <p:cNvPr id="2" name="Image 1">
            <a:extLst>
              <a:ext uri="{FF2B5EF4-FFF2-40B4-BE49-F238E27FC236}">
                <a16:creationId xmlns:a16="http://schemas.microsoft.com/office/drawing/2014/main" id="{58D52C2F-17F5-9A9E-0CB9-7DD2E919BD9A}"/>
              </a:ext>
            </a:extLst>
          </p:cNvPr>
          <p:cNvPicPr>
            <a:picLocks noChangeAspect="1"/>
          </p:cNvPicPr>
          <p:nvPr/>
        </p:nvPicPr>
        <p:blipFill>
          <a:blip r:embed="rId2"/>
          <a:stretch>
            <a:fillRect/>
          </a:stretch>
        </p:blipFill>
        <p:spPr>
          <a:xfrm>
            <a:off x="3232534" y="1621069"/>
            <a:ext cx="2953861" cy="1066056"/>
          </a:xfrm>
          <a:prstGeom prst="rect">
            <a:avLst/>
          </a:prstGeom>
        </p:spPr>
      </p:pic>
      <p:sp>
        <p:nvSpPr>
          <p:cNvPr id="3" name="ZoneTexte 2">
            <a:extLst>
              <a:ext uri="{FF2B5EF4-FFF2-40B4-BE49-F238E27FC236}">
                <a16:creationId xmlns:a16="http://schemas.microsoft.com/office/drawing/2014/main" id="{3A9336B3-2696-19E4-0E3B-C90D6B70401C}"/>
              </a:ext>
            </a:extLst>
          </p:cNvPr>
          <p:cNvSpPr txBox="1"/>
          <p:nvPr/>
        </p:nvSpPr>
        <p:spPr>
          <a:xfrm>
            <a:off x="728918" y="3220954"/>
            <a:ext cx="7558605" cy="400110"/>
          </a:xfrm>
          <a:prstGeom prst="rect">
            <a:avLst/>
          </a:prstGeom>
          <a:noFill/>
        </p:spPr>
        <p:txBody>
          <a:bodyPr wrap="square">
            <a:spAutoFit/>
          </a:bodyPr>
          <a:lstStyle/>
          <a:p>
            <a:pPr marL="514350" indent="-514350" algn="just">
              <a:spcAft>
                <a:spcPts val="800"/>
              </a:spcAft>
              <a:buAutoNum type="arabicPeriod"/>
            </a:pPr>
            <a:r>
              <a:rPr lang="fr-FR" sz="2000" b="1" kern="100" dirty="0">
                <a:latin typeface="Calibri" panose="020F0502020204030204" pitchFamily="34" charset="0"/>
                <a:cs typeface="Calibri" panose="020F0502020204030204" pitchFamily="34" charset="0"/>
              </a:rPr>
              <a:t>Entrainez-vous à lire à haute voix le texte </a:t>
            </a:r>
            <a:r>
              <a:rPr lang="fr-FR" sz="2000" b="1" kern="100" dirty="0" smtClean="0">
                <a:latin typeface="Calibri" panose="020F0502020204030204" pitchFamily="34" charset="0"/>
                <a:cs typeface="Calibri" panose="020F0502020204030204" pitchFamily="34" charset="0"/>
              </a:rPr>
              <a:t>de la page 83 </a:t>
            </a:r>
            <a:r>
              <a:rPr lang="fr-FR" sz="2000" b="1" kern="100" dirty="0">
                <a:latin typeface="Calibri" panose="020F0502020204030204" pitchFamily="34" charset="0"/>
                <a:cs typeface="Calibri" panose="020F0502020204030204" pitchFamily="34" charset="0"/>
              </a:rPr>
              <a:t>du livret</a:t>
            </a:r>
            <a:r>
              <a:rPr lang="fr-FR" sz="2000" b="1" kern="100" dirty="0" smtClean="0">
                <a:latin typeface="Calibri" panose="020F0502020204030204" pitchFamily="34" charset="0"/>
                <a:cs typeface="Calibri" panose="020F0502020204030204" pitchFamily="34" charset="0"/>
              </a:rPr>
              <a:t>.</a:t>
            </a:r>
            <a:endParaRPr lang="fr-FR" sz="2000" b="1" kern="100" dirty="0">
              <a:latin typeface="Calibri" panose="020F0502020204030204" pitchFamily="34" charset="0"/>
              <a:cs typeface="Calibri" panose="020F0502020204030204" pitchFamily="34" charset="0"/>
            </a:endParaRPr>
          </a:p>
        </p:txBody>
      </p:sp>
      <p:pic>
        <p:nvPicPr>
          <p:cNvPr id="4" name="Picture 4" descr="Image générée">
            <a:extLst>
              <a:ext uri="{FF2B5EF4-FFF2-40B4-BE49-F238E27FC236}">
                <a16:creationId xmlns:a16="http://schemas.microsoft.com/office/drawing/2014/main" id="{331B3A2F-6932-F0BC-53A1-F54077D602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67167"/>
            <a:ext cx="594736" cy="565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1558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2">
            <a:alphaModFix/>
          </a:blip>
          <a:srcRect/>
          <a:stretch>
            <a:fillRect/>
          </a:stretch>
        </p:blipFill>
        <p:spPr>
          <a:xfrm>
            <a:off x="2961641" y="1425814"/>
            <a:ext cx="2783680" cy="2783680"/>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784445" y="204112"/>
            <a:ext cx="762082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notre séance. N’oubliez pas de réviser votre leçon et de terminer vos devoirs !</a:t>
            </a:r>
          </a:p>
        </p:txBody>
      </p:sp>
    </p:spTree>
    <p:extLst>
      <p:ext uri="{BB962C8B-B14F-4D97-AF65-F5344CB8AC3E}">
        <p14:creationId xmlns:p14="http://schemas.microsoft.com/office/powerpoint/2010/main" val="290776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1619475" y="1029778"/>
            <a:ext cx="6095701" cy="2835071"/>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1779973" y="268219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3</a:t>
            </a:r>
            <a:endParaRPr lang="fr-FR" sz="1100" b="0" i="0" u="none" strike="noStrike" kern="0" cap="none" spc="0" baseline="0">
              <a:solidFill>
                <a:srgbClr val="000000"/>
              </a:solidFill>
              <a:uFillTx/>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1786179" y="3280741"/>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4</a:t>
            </a:r>
            <a:endParaRPr lang="fr-FR" sz="1100" b="0" i="0" u="none" strike="noStrike" kern="0" cap="none" spc="0" baseline="0">
              <a:solidFill>
                <a:srgbClr val="000000"/>
              </a:solidFill>
              <a:uFillTx/>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1786179" y="204318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FFFFFF"/>
                </a:solidFill>
                <a:uFillTx/>
                <a:latin typeface="Calibri"/>
                <a:ea typeface="Calibri"/>
                <a:cs typeface="Calibri"/>
              </a:rPr>
              <a:t>2</a:t>
            </a:r>
            <a:endParaRPr lang="fr-FR" sz="1100" b="0" i="0" u="none" strike="noStrike" kern="0" cap="none" spc="0" baseline="0" dirty="0">
              <a:solidFill>
                <a:srgbClr val="000000"/>
              </a:solidFill>
              <a:uFillTx/>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1786179" y="1343070"/>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1</a:t>
            </a:r>
            <a:endParaRPr lang="fr-FR" sz="1100" b="0" i="0" u="none" strike="noStrike" kern="0" cap="none" spc="0" baseline="0">
              <a:solidFill>
                <a:srgbClr val="000000"/>
              </a:solidFill>
              <a:uFillTx/>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5890" y="1278651"/>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236973" y="1385526"/>
            <a:ext cx="2941798" cy="23099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155890" y="1974554"/>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149856" y="2618929"/>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6727002" y="2606780"/>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cstate="print">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5912446" y="26236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6726221" y="3244843"/>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cstate="print">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5912446" y="3272171"/>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5912446" y="1961104"/>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25 min</a:t>
            </a:r>
            <a:endParaRPr lang="fr-FR" sz="1100" b="0" i="0" u="none" strike="noStrike" kern="0" cap="none" spc="0" baseline="0" dirty="0">
              <a:solidFill>
                <a:srgbClr val="000000"/>
              </a:solidFill>
              <a:uFillTx/>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6727002" y="1974876"/>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cstate="print">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5894021" y="13318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endParaRPr lang="fr-FR" sz="1100" b="0" i="0" u="none" strike="noStrike" kern="0" cap="none" spc="0" baseline="0" dirty="0">
              <a:solidFill>
                <a:srgbClr val="000000"/>
              </a:solidFill>
              <a:uFillTx/>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729839" y="1297144"/>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cstate="print">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2266732" y="3261009"/>
            <a:ext cx="2941798" cy="29315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Clôture de la séance</a:t>
            </a:r>
            <a:endParaRPr lang="en-US" sz="15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222705" y="2646914"/>
            <a:ext cx="2941798"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Compréhension de l’écrit</a:t>
            </a:r>
            <a:endParaRPr lang="en-US" sz="15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222705" y="2004836"/>
            <a:ext cx="2148602"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Lecture fluence</a:t>
            </a:r>
            <a:endParaRPr lang="en-US" sz="15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Structure de la séance</a:t>
            </a:r>
            <a:endParaRPr lang="fr-FR" sz="1100" kern="0" dirty="0">
              <a:solidFill>
                <a:srgbClr val="000000"/>
              </a:solidFill>
              <a:latin typeface="Arial"/>
              <a:ea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3B19E-8B8D-1324-67BF-587110784755}"/>
            </a:ext>
          </a:extLst>
        </p:cNvPr>
        <p:cNvGrpSpPr/>
        <p:nvPr/>
      </p:nvGrpSpPr>
      <p:grpSpPr>
        <a:xfrm>
          <a:off x="0" y="0"/>
          <a:ext cx="0" cy="0"/>
          <a:chOff x="0" y="0"/>
          <a:chExt cx="0" cy="0"/>
        </a:xfrm>
      </p:grpSpPr>
      <p:sp>
        <p:nvSpPr>
          <p:cNvPr id="15" name="Google Shape;288;p29">
            <a:extLst>
              <a:ext uri="{FF2B5EF4-FFF2-40B4-BE49-F238E27FC236}">
                <a16:creationId xmlns:a16="http://schemas.microsoft.com/office/drawing/2014/main" id="{8CCFADBE-426F-1BD1-0052-CF95DF424457}"/>
              </a:ext>
            </a:extLst>
          </p:cNvPr>
          <p:cNvSpPr/>
          <p:nvPr/>
        </p:nvSpPr>
        <p:spPr>
          <a:xfrm>
            <a:off x="1898292" y="1238468"/>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 la fin de cette séance, les élèves doivent être capables de :</a:t>
            </a:r>
          </a:p>
          <a:p>
            <a:pPr marL="285750" indent="-285750">
              <a:buFont typeface="Arial" panose="020B0604020202020204" pitchFamily="34" charset="0"/>
              <a:buChar char="•"/>
            </a:pPr>
            <a:r>
              <a:rPr lang="fr-FR" sz="1400" dirty="0">
                <a:latin typeface="Calibri" panose="020F0502020204030204" pitchFamily="34" charset="0"/>
                <a:cs typeface="Calibri" panose="020F0502020204030204" pitchFamily="34" charset="0"/>
              </a:rPr>
              <a:t>Lire en respectant les </a:t>
            </a:r>
            <a:r>
              <a:rPr lang="fr-FR" sz="1400" dirty="0" smtClean="0">
                <a:latin typeface="Calibri" panose="020F0502020204030204" pitchFamily="34" charset="0"/>
                <a:cs typeface="Calibri" panose="020F0502020204030204" pitchFamily="34" charset="0"/>
              </a:rPr>
              <a:t>pauses .</a:t>
            </a:r>
          </a:p>
          <a:p>
            <a:pPr marL="285750" indent="-285750">
              <a:buFont typeface="Arial" panose="020B0604020202020204" pitchFamily="34" charset="0"/>
              <a:buChar char="•"/>
            </a:pPr>
            <a:r>
              <a:rPr lang="fr-FR" sz="1400" dirty="0">
                <a:latin typeface="Calibri" panose="020F0502020204030204" pitchFamily="34" charset="0"/>
                <a:cs typeface="Calibri" panose="020F0502020204030204" pitchFamily="34" charset="0"/>
              </a:rPr>
              <a:t>Identifier un exemple utilisé pour illustrer une </a:t>
            </a:r>
            <a:r>
              <a:rPr lang="fr-FR" sz="1400" dirty="0" smtClean="0">
                <a:latin typeface="Calibri" panose="020F0502020204030204" pitchFamily="34" charset="0"/>
                <a:cs typeface="Calibri" panose="020F0502020204030204" pitchFamily="34" charset="0"/>
              </a:rPr>
              <a:t>explication .</a:t>
            </a: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289;p29">
            <a:extLst>
              <a:ext uri="{FF2B5EF4-FFF2-40B4-BE49-F238E27FC236}">
                <a16:creationId xmlns:a16="http://schemas.microsoft.com/office/drawing/2014/main" id="{C3856963-9BED-6197-202B-2DC7FCE27198}"/>
              </a:ext>
            </a:extLst>
          </p:cNvPr>
          <p:cNvSpPr/>
          <p:nvPr/>
        </p:nvSpPr>
        <p:spPr>
          <a:xfrm>
            <a:off x="309229" y="1238468"/>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smtClean="0">
                <a:solidFill>
                  <a:srgbClr val="000000"/>
                </a:solidFill>
                <a:uFillTx/>
                <a:latin typeface="Calibri" panose="020F0502020204030204" pitchFamily="34" charset="0"/>
                <a:ea typeface="Calibri" panose="020F0502020204030204" pitchFamily="34" charset="0"/>
                <a:cs typeface="Calibri" panose="020F0502020204030204" pitchFamily="34" charset="0"/>
              </a:rPr>
              <a:t>Tâche </a:t>
            </a: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à réussir par les élèves</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292;p29">
            <a:extLst>
              <a:ext uri="{FF2B5EF4-FFF2-40B4-BE49-F238E27FC236}">
                <a16:creationId xmlns:a16="http://schemas.microsoft.com/office/drawing/2014/main" id="{2FFA696C-060A-544E-952F-61FC383E5B89}"/>
              </a:ext>
            </a:extLst>
          </p:cNvPr>
          <p:cNvSpPr/>
          <p:nvPr/>
        </p:nvSpPr>
        <p:spPr>
          <a:xfrm>
            <a:off x="1918464" y="2337906"/>
            <a:ext cx="6901508" cy="79821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stratégie enseignée pendant le modelage et pratiquée pendant le reste de la séance est : </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300" kern="0" dirty="0">
                <a:solidFill>
                  <a:srgbClr val="000000"/>
                </a:solidFill>
                <a:latin typeface="Calibri" panose="020F0502020204030204" pitchFamily="34" charset="0"/>
                <a:ea typeface="Calibri" panose="020F0502020204030204" pitchFamily="34" charset="0"/>
                <a:cs typeface="Calibri" panose="020F0502020204030204" pitchFamily="34" charset="0"/>
              </a:rPr>
              <a:t>Appliquer les règles pour </a:t>
            </a:r>
            <a:r>
              <a:rPr lang="fr-FR" sz="13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lire correctement en respectant la ponctuation .</a:t>
            </a:r>
            <a:endParaRPr lang="fr-FR" sz="13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3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Relever les informations servant à accompagner une explication dans un texte .</a:t>
            </a:r>
            <a:endParaRPr lang="fr-FR" sz="13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Google Shape;293;p29">
            <a:extLst>
              <a:ext uri="{FF2B5EF4-FFF2-40B4-BE49-F238E27FC236}">
                <a16:creationId xmlns:a16="http://schemas.microsoft.com/office/drawing/2014/main" id="{C3140FCC-47DA-0647-B3E7-AD4446CE28CF}"/>
              </a:ext>
            </a:extLst>
          </p:cNvPr>
          <p:cNvSpPr/>
          <p:nvPr/>
        </p:nvSpPr>
        <p:spPr>
          <a:xfrm>
            <a:off x="336122" y="2337906"/>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Stratégies et outils didactiques</a:t>
            </a:r>
          </a:p>
        </p:txBody>
      </p:sp>
      <p:sp>
        <p:nvSpPr>
          <p:cNvPr id="20" name="Google Shape;288;p29">
            <a:extLst>
              <a:ext uri="{FF2B5EF4-FFF2-40B4-BE49-F238E27FC236}">
                <a16:creationId xmlns:a16="http://schemas.microsoft.com/office/drawing/2014/main" id="{2033AB59-F0F3-EF02-8340-5CD20B0E656E}"/>
              </a:ext>
            </a:extLst>
          </p:cNvPr>
          <p:cNvSpPr/>
          <p:nvPr/>
        </p:nvSpPr>
        <p:spPr>
          <a:xfrm>
            <a:off x="1918464" y="3463953"/>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Pendant le feedback, attirer l’attention des élèves sur les erreurs fréquentes suivantes : </a:t>
            </a:r>
            <a:endParaRPr 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Le non-respect de la ponctuation</a:t>
            </a:r>
            <a:r>
              <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menant à une lecture incompréhensible aux auditeurs.</a:t>
            </a: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Le relevé des éléments </a:t>
            </a: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non-cohérents avec les questions proposées.</a:t>
            </a: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21" name="Google Shape;289;p29">
            <a:extLst>
              <a:ext uri="{FF2B5EF4-FFF2-40B4-BE49-F238E27FC236}">
                <a16:creationId xmlns:a16="http://schemas.microsoft.com/office/drawing/2014/main" id="{A9CEE627-69A7-9846-18DA-BED9357BB184}"/>
              </a:ext>
            </a:extLst>
          </p:cNvPr>
          <p:cNvSpPr/>
          <p:nvPr/>
        </p:nvSpPr>
        <p:spPr>
          <a:xfrm>
            <a:off x="329401" y="3463953"/>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Eléments de feedback</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Orientations didactiques pour cette séance</a:t>
            </a:r>
            <a:endParaRPr lang="en-US" sz="1400" kern="0" dirty="0">
              <a:solidFill>
                <a:srgbClr val="44546A"/>
              </a:solidFill>
              <a:latin typeface="Arial"/>
              <a:ea typeface="Arial"/>
              <a:cs typeface="Arial"/>
            </a:endParaRPr>
          </a:p>
        </p:txBody>
      </p:sp>
      <p:pic>
        <p:nvPicPr>
          <p:cNvPr id="11"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46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322662" y="957638"/>
            <a:ext cx="2840016" cy="2105602"/>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cstate="print"/>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Ouverture de la séance</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5 min</a:t>
            </a:r>
            <a:endParaRPr lang="en-US" sz="36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113775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530260" y="821935"/>
            <a:ext cx="7991737" cy="3804525"/>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cstate="print">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cstate="print">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cstate="print">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cstate="print">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t>
            </a:r>
            <a:r>
              <a:rPr lang="fr-FR" dirty="0" smtClean="0"/>
              <a:t>la réponse à </a:t>
            </a:r>
            <a:r>
              <a:rPr lang="fr-FR" dirty="0"/>
              <a:t>3 élèves au </a:t>
            </a:r>
            <a:r>
              <a:rPr lang="fr-FR" dirty="0" smtClean="0"/>
              <a:t>hasard.</a:t>
            </a:r>
            <a:endParaRPr lang="fr-FR" dirty="0"/>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cstate="print">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val="3780553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2" cstate="print">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3" cstate="print">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4" cstate="print">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5" cstate="print">
            <a:alphaModFix/>
          </a:blip>
          <a:srcRect/>
          <a:stretch>
            <a:fillRect/>
          </a:stretch>
        </p:blipFill>
        <p:spPr>
          <a:xfrm>
            <a:off x="842611" y="3979686"/>
            <a:ext cx="453816" cy="453816"/>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345718" y="1635227"/>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participe activement. Je lève la main pour </a:t>
            </a:r>
            <a:r>
              <a:rPr lang="fr-FR" sz="1500" b="1" i="0" u="none" strike="noStrike" kern="0" cap="none" spc="0" baseline="0" dirty="0" smtClean="0">
                <a:solidFill>
                  <a:srgbClr val="44546A"/>
                </a:solidFill>
                <a:uFillTx/>
                <a:latin typeface="Calibri"/>
                <a:ea typeface="Calibri"/>
                <a:cs typeface="Calibri"/>
              </a:rPr>
              <a:t>participer.</a:t>
            </a:r>
            <a:endParaRPr lang="fr-FR" sz="1100" b="0" i="0" u="none" strike="noStrike" kern="0" cap="none" spc="0" baseline="0" dirty="0">
              <a:solidFill>
                <a:srgbClr val="000000"/>
              </a:solidFill>
              <a:uFillTx/>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345718" y="2306312"/>
            <a:ext cx="7015742" cy="530876"/>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l’enseignant </a:t>
            </a:r>
            <a:r>
              <a:rPr lang="fr-FR" sz="1500" b="1" i="0" u="none" strike="noStrike" kern="0" cap="none" spc="0" baseline="0" dirty="0" smtClean="0">
                <a:solidFill>
                  <a:srgbClr val="44546A"/>
                </a:solidFill>
                <a:uFillTx/>
                <a:latin typeface="Calibri"/>
                <a:ea typeface="Calibri"/>
                <a:cs typeface="Calibri"/>
              </a:rPr>
              <a:t>parle.</a:t>
            </a:r>
            <a:endParaRPr lang="fr-FR" sz="1100" b="0" i="0" u="none" strike="noStrike" kern="0" cap="none" spc="0" baseline="0" dirty="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d’autres camarades répondent à </a:t>
            </a:r>
            <a:r>
              <a:rPr lang="fr-FR" sz="1500" b="1" i="0" u="none" strike="noStrike" kern="0" cap="none" spc="0" baseline="0" dirty="0" smtClean="0">
                <a:solidFill>
                  <a:srgbClr val="44546A"/>
                </a:solidFill>
                <a:uFillTx/>
                <a:latin typeface="Calibri"/>
                <a:ea typeface="Calibri"/>
                <a:cs typeface="Calibri"/>
              </a:rPr>
              <a:t>l’enseignant.</a:t>
            </a:r>
            <a:endParaRPr lang="fr-FR" sz="1100" b="0" i="0" u="none" strike="noStrike" kern="0" cap="none" spc="0" baseline="0" dirty="0">
              <a:solidFill>
                <a:srgbClr val="000000"/>
              </a:solidFill>
              <a:uFillTx/>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373758" y="3263840"/>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Si quelque chose n’est pas clair, je pose des </a:t>
            </a:r>
            <a:r>
              <a:rPr lang="fr-FR" sz="1500" b="1" i="0" u="none" strike="noStrike" kern="0" cap="none" spc="0" baseline="0" dirty="0" smtClean="0">
                <a:solidFill>
                  <a:srgbClr val="44546A"/>
                </a:solidFill>
                <a:uFillTx/>
                <a:latin typeface="Calibri"/>
                <a:ea typeface="Calibri"/>
                <a:cs typeface="Calibri"/>
              </a:rPr>
              <a:t>questions.</a:t>
            </a:r>
            <a:endParaRPr lang="fr-FR" sz="1100" b="0" i="0" u="none" strike="noStrike" kern="0" cap="none" spc="0" baseline="0" dirty="0">
              <a:solidFill>
                <a:srgbClr val="000000"/>
              </a:solidFill>
              <a:uFillTx/>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373758" y="40565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fais mes devoirs en classe et à la maison avec </a:t>
            </a:r>
            <a:r>
              <a:rPr lang="fr-FR" sz="1500" b="1" i="0" u="none" strike="noStrike" kern="0" cap="none" spc="0" baseline="0" dirty="0" smtClean="0">
                <a:solidFill>
                  <a:srgbClr val="44546A"/>
                </a:solidFill>
                <a:uFillTx/>
                <a:latin typeface="Calibri"/>
                <a:ea typeface="Calibri"/>
                <a:cs typeface="Calibri"/>
              </a:rPr>
              <a:t>sérieux.</a:t>
            </a:r>
            <a:endParaRPr lang="fr-FR" sz="1100" b="0" i="0" u="none" strike="noStrike" kern="0" cap="none" spc="0" baseline="0" dirty="0">
              <a:solidFill>
                <a:srgbClr val="000000"/>
              </a:solidFill>
              <a:uFillTx/>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cstate="print">
            <a:alphaModFix/>
          </a:blip>
          <a:srcRect/>
          <a:stretch>
            <a:fillRect/>
          </a:stretch>
        </p:blipFill>
        <p:spPr>
          <a:xfrm>
            <a:off x="174559" y="135159"/>
            <a:ext cx="452042" cy="452042"/>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4"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t>
            </a:r>
            <a:r>
              <a:rPr lang="fr-FR" dirty="0" smtClean="0"/>
              <a:t>la réponse à </a:t>
            </a:r>
            <a:r>
              <a:rPr lang="fr-FR" dirty="0"/>
              <a:t>3 élèves au </a:t>
            </a:r>
            <a:r>
              <a:rPr lang="fr-FR" dirty="0" smtClean="0"/>
              <a:t>hasard.</a:t>
            </a:r>
            <a:endParaRPr lang="fr-FR" dirty="0"/>
          </a:p>
        </p:txBody>
      </p:sp>
    </p:spTree>
    <p:extLst>
      <p:ext uri="{BB962C8B-B14F-4D97-AF65-F5344CB8AC3E}">
        <p14:creationId xmlns:p14="http://schemas.microsoft.com/office/powerpoint/2010/main" val="7892115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3.xml><?xml version="1.0" encoding="utf-8"?>
<a:theme xmlns:a="http://schemas.openxmlformats.org/drawingml/2006/main" name="2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4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8.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9128</TotalTime>
  <Words>3726</Words>
  <Application>Microsoft Office PowerPoint</Application>
  <PresentationFormat>Affichage à l'écran (16:9)</PresentationFormat>
  <Paragraphs>275</Paragraphs>
  <Slides>43</Slides>
  <Notes>6</Notes>
  <HiddenSlides>0</HiddenSlides>
  <MMClips>0</MMClips>
  <ScaleCrop>false</ScaleCrop>
  <HeadingPairs>
    <vt:vector size="6" baseType="variant">
      <vt:variant>
        <vt:lpstr>Polices utilisées</vt:lpstr>
      </vt:variant>
      <vt:variant>
        <vt:i4>12</vt:i4>
      </vt:variant>
      <vt:variant>
        <vt:lpstr>Thème</vt:lpstr>
      </vt:variant>
      <vt:variant>
        <vt:i4>8</vt:i4>
      </vt:variant>
      <vt:variant>
        <vt:lpstr>Titres des diapositives</vt:lpstr>
      </vt:variant>
      <vt:variant>
        <vt:i4>43</vt:i4>
      </vt:variant>
    </vt:vector>
  </HeadingPairs>
  <TitlesOfParts>
    <vt:vector size="63" baseType="lpstr">
      <vt:lpstr>맑은 고딕</vt:lpstr>
      <vt:lpstr>Aptos</vt:lpstr>
      <vt:lpstr>Aptos Display</vt:lpstr>
      <vt:lpstr>Arial</vt:lpstr>
      <vt:lpstr>Berlin Sans FB Demi</vt:lpstr>
      <vt:lpstr>Calibri</vt:lpstr>
      <vt:lpstr>Calibri (En-têtes)</vt:lpstr>
      <vt:lpstr>Calibri Light</vt:lpstr>
      <vt:lpstr>Dosis</vt:lpstr>
      <vt:lpstr>Poppins ExtraBold</vt:lpstr>
      <vt:lpstr>Simplified Arabic</vt:lpstr>
      <vt:lpstr>Wingdings</vt:lpstr>
      <vt:lpstr>Thème Office</vt:lpstr>
      <vt:lpstr>5_Thème Office</vt:lpstr>
      <vt:lpstr>2_Thème Office</vt:lpstr>
      <vt:lpstr>Conception personnalisée</vt:lpstr>
      <vt:lpstr>Thème Office</vt:lpstr>
      <vt:lpstr>3_Thème Office</vt:lpstr>
      <vt:lpstr>4_Thème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ADM</cp:lastModifiedBy>
  <cp:revision>498</cp:revision>
  <dcterms:modified xsi:type="dcterms:W3CDTF">2025-09-20T17:50:34Z</dcterms:modified>
</cp:coreProperties>
</file>