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3.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5.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6.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7.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4026" r:id="rId2"/>
    <p:sldMasterId id="2147484010" r:id="rId3"/>
    <p:sldMasterId id="2147483920" r:id="rId4"/>
    <p:sldMasterId id="2147483713" r:id="rId5"/>
    <p:sldMasterId id="2147483958" r:id="rId6"/>
    <p:sldMasterId id="2147483994" r:id="rId7"/>
    <p:sldMasterId id="2147484043" r:id="rId8"/>
  </p:sldMasterIdLst>
  <p:notesMasterIdLst>
    <p:notesMasterId r:id="rId51"/>
  </p:notesMasterIdLst>
  <p:sldIdLst>
    <p:sldId id="2147483643" r:id="rId9"/>
    <p:sldId id="2147483503" r:id="rId10"/>
    <p:sldId id="2147483644" r:id="rId11"/>
    <p:sldId id="2147483645" r:id="rId12"/>
    <p:sldId id="278" r:id="rId13"/>
    <p:sldId id="258" r:id="rId14"/>
    <p:sldId id="2147483411" r:id="rId15"/>
    <p:sldId id="2147483413" r:id="rId16"/>
    <p:sldId id="2147483414" r:id="rId17"/>
    <p:sldId id="2147483485" r:id="rId18"/>
    <p:sldId id="2147483486" r:id="rId19"/>
    <p:sldId id="2147483601" r:id="rId20"/>
    <p:sldId id="2147483471" r:id="rId21"/>
    <p:sldId id="264" r:id="rId22"/>
    <p:sldId id="2147483620" r:id="rId23"/>
    <p:sldId id="2147483621" r:id="rId24"/>
    <p:sldId id="2147483623" r:id="rId25"/>
    <p:sldId id="2147483636" r:id="rId26"/>
    <p:sldId id="279" r:id="rId27"/>
    <p:sldId id="2147483581" r:id="rId28"/>
    <p:sldId id="2147483618" r:id="rId29"/>
    <p:sldId id="267" r:id="rId30"/>
    <p:sldId id="268" r:id="rId31"/>
    <p:sldId id="270" r:id="rId32"/>
    <p:sldId id="2147483540" r:id="rId33"/>
    <p:sldId id="2147483637" r:id="rId34"/>
    <p:sldId id="280" r:id="rId35"/>
    <p:sldId id="2147483630" r:id="rId36"/>
    <p:sldId id="2147483632" r:id="rId37"/>
    <p:sldId id="2147483629" r:id="rId38"/>
    <p:sldId id="2147483642" r:id="rId39"/>
    <p:sldId id="256" r:id="rId40"/>
    <p:sldId id="257" r:id="rId41"/>
    <p:sldId id="276" r:id="rId42"/>
    <p:sldId id="277" r:id="rId43"/>
    <p:sldId id="2147483628" r:id="rId44"/>
    <p:sldId id="2147483635" r:id="rId45"/>
    <p:sldId id="262" r:id="rId46"/>
    <p:sldId id="263" r:id="rId47"/>
    <p:sldId id="320" r:id="rId48"/>
    <p:sldId id="314" r:id="rId49"/>
    <p:sldId id="2147483539" r:id="rId50"/>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assine lamsarsem" initials="yl" lastIdx="4" clrIdx="0">
    <p:extLst>
      <p:ext uri="{19B8F6BF-5375-455C-9EA6-DF929625EA0E}">
        <p15:presenceInfo xmlns:p15="http://schemas.microsoft.com/office/powerpoint/2012/main" userId="c06aba044f70cc7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B2CB"/>
    <a:srgbClr val="FFFFCC"/>
    <a:srgbClr val="336FB6"/>
    <a:srgbClr val="A98FC3"/>
    <a:srgbClr val="E6DFED"/>
    <a:srgbClr val="E8E2EE"/>
    <a:srgbClr val="D9CEE4"/>
    <a:srgbClr val="F9FDC3"/>
    <a:srgbClr val="0070C0"/>
    <a:srgbClr val="4454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776117-8484-4325-B1D1-A940AB16E650}" v="2" dt="2025-09-10T15:08:06.784"/>
  </p1510:revLst>
</p1510:revInfo>
</file>

<file path=ppt/tableStyles.xml><?xml version="1.0" encoding="utf-8"?>
<a:tblStyleLst xmlns:a="http://schemas.openxmlformats.org/drawingml/2006/main" def="{5C22544A-7EE6-4342-B048-85BDC9FD1C3A}">
  <a:tblStyle styleId="{ED083AE6-46FA-4A59-8FB0-9F97EB10719F}" styleName="">
    <a:wholeTbl>
      <a:tcTxStyle>
        <a:font>
          <a:latin typeface="+mn-lt"/>
          <a:ea typeface="+mn-ea"/>
          <a:cs typeface="+mn-cs"/>
        </a:font>
        <a:srgbClr val="000000"/>
      </a:tcTxStyle>
      <a:tcStyle>
        <a:tcBdr>
          <a:left>
            <a:ln w="12701" cap="flat" cmpd="sng" algn="ctr">
              <a:solidFill>
                <a:srgbClr val="FFC000"/>
              </a:solidFill>
              <a:prstDash val="solid"/>
              <a:round/>
              <a:headEnd type="none" w="med" len="med"/>
              <a:tailEnd type="none" w="med" len="med"/>
            </a:ln>
          </a:left>
          <a:right>
            <a:ln w="12701" cap="flat" cmpd="sng" algn="ctr">
              <a:solidFill>
                <a:srgbClr val="FFC000"/>
              </a:solidFill>
              <a:prstDash val="solid"/>
              <a:round/>
              <a:headEnd type="none" w="med" len="med"/>
              <a:tailEnd type="none" w="med" len="med"/>
            </a:ln>
          </a:right>
          <a:top>
            <a:ln w="12701" cap="flat" cmpd="sng" algn="ctr">
              <a:solidFill>
                <a:srgbClr val="FFC000"/>
              </a:solidFill>
              <a:prstDash val="solid"/>
              <a:round/>
              <a:headEnd type="none" w="med" len="med"/>
              <a:tailEnd type="none" w="med" len="med"/>
            </a:ln>
          </a:top>
          <a:bottom>
            <a:ln w="12701" cap="flat" cmpd="sng" algn="ctr">
              <a:solidFill>
                <a:srgbClr val="FFC000"/>
              </a:solidFill>
              <a:prstDash val="solid"/>
              <a:round/>
              <a:headEnd type="none" w="med" len="med"/>
              <a:tailEnd type="none" w="med" len="med"/>
            </a:ln>
          </a:bottom>
        </a:tcBdr>
      </a:tcStyle>
    </a:wholeTbl>
    <a:band1H>
      <a:tcStyle>
        <a:tcBdr/>
        <a:fill>
          <a:solidFill>
            <a:srgbClr val="FFC000"/>
          </a:solidFill>
        </a:fill>
      </a:tcStyle>
    </a:band1H>
    <a:band1V>
      <a:tcStyle>
        <a:tcBdr/>
        <a:fill>
          <a:solidFill>
            <a:srgbClr val="FFC000"/>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FFC000"/>
              </a:solidFill>
              <a:prstDash val="solid"/>
              <a:round/>
              <a:headEnd type="none" w="med" len="med"/>
              <a:tailEnd type="none" w="med" len="med"/>
            </a:ln>
          </a:top>
        </a:tcBdr>
      </a:tcStyle>
    </a:lastRow>
    <a:firstRow>
      <a:tcTxStyle b="on">
        <a:font>
          <a:latin typeface=""/>
          <a:ea typeface=""/>
          <a:cs typeface=""/>
        </a:font>
      </a:tcTxStyle>
      <a:tcStyle>
        <a:tcBdr>
          <a:bottom>
            <a:ln w="25402" cap="flat" cmpd="sng" algn="ctr">
              <a:solidFill>
                <a:srgbClr val="FFC000"/>
              </a:solidFill>
              <a:prstDash val="solid"/>
              <a:round/>
              <a:headEnd type="none" w="med" len="med"/>
              <a:tailEnd type="none" w="med" len="med"/>
            </a:ln>
          </a:bottom>
        </a:tcBdr>
      </a:tcStyle>
    </a:firstRow>
  </a:tblStyle>
  <a:tblStyle styleId="{93296810-A885-4BE3-A3E7-6D5BEEA58F35}"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BF1E9"/>
          </a:solidFill>
        </a:fill>
      </a:tcStyle>
    </a:wholeTbl>
    <a:band1H>
      <a:tcStyle>
        <a:tcBdr/>
        <a:fill>
          <a:solidFill>
            <a:srgbClr val="D5E3CF"/>
          </a:solidFill>
        </a:fill>
      </a:tcStyle>
    </a:band1H>
    <a:band2H>
      <a:tcStyle>
        <a:tcBdr/>
      </a:tcStyle>
    </a:band2H>
    <a:band1V>
      <a:tcStyle>
        <a:tcBdr/>
        <a:fill>
          <a:solidFill>
            <a:srgbClr val="D5E3CF"/>
          </a:solidFill>
        </a:fill>
      </a:tcStyle>
    </a:band1V>
    <a:band2V>
      <a:tcStyle>
        <a:tcBdr/>
      </a:tcStyle>
    </a:band2V>
    <a:lastCol>
      <a:tcTxStyle b="on">
        <a:font>
          <a:latin typeface="+mn-lt"/>
          <a:ea typeface="+mn-ea"/>
          <a:cs typeface="+mn-cs"/>
        </a:font>
        <a:srgbClr val="FFFFFF"/>
      </a:tcTxStyle>
      <a:tcStyle>
        <a:tcBdr/>
        <a:fill>
          <a:solidFill>
            <a:srgbClr val="70AD47"/>
          </a:solidFill>
        </a:fill>
      </a:tcStyle>
    </a:lastCol>
    <a:firstCol>
      <a:tcTxStyle b="on">
        <a:font>
          <a:latin typeface="+mn-lt"/>
          <a:ea typeface="+mn-ea"/>
          <a:cs typeface="+mn-cs"/>
        </a:font>
        <a:srgbClr val="FFFFFF"/>
      </a:tcTxStyle>
      <a:tcStyle>
        <a:tcBdr/>
        <a:fill>
          <a:solidFill>
            <a:srgbClr val="70AD47"/>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70AD47"/>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70AD47"/>
          </a:solidFill>
        </a:fill>
      </a:tcStyle>
    </a:firstRow>
  </a:tblStyle>
  <a:tblStyle styleId="{2D5ABB26-0587-4C30-8999-92F81FD0307C}" styleName="">
    <a:wholeTbl>
      <a:tcTxStyle>
        <a:font>
          <a:latin typeface="+mn-lt"/>
          <a:ea typeface="+mn-ea"/>
          <a:cs typeface="+mn-cs"/>
        </a:font>
        <a:srgbClr val="000000"/>
      </a:tcTxStyle>
      <a:tcStyle>
        <a:tcBdr/>
      </a:tcStyle>
    </a:wholeTbl>
  </a:tblStyle>
  <a:tblStyle styleId="{3C2FFA5D-87B4-456A-9821-1D502468CF0F}" styleName="">
    <a:wholeTbl>
      <a:tcTxStyle>
        <a:font>
          <a:latin typeface="+mn-lt"/>
          <a:ea typeface="+mn-ea"/>
          <a:cs typeface="+mn-cs"/>
        </a:font>
        <a:srgbClr val="000000"/>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wholeTbl>
    <a:band1H>
      <a:tcStyle>
        <a:tcBdr/>
        <a:fill>
          <a:solidFill>
            <a:srgbClr val="058DC7"/>
          </a:solidFill>
        </a:fill>
      </a:tcStyle>
    </a:band1H>
    <a:band2H>
      <a:tcStyle>
        <a:tcBdr/>
        <a:fill>
          <a:solidFill>
            <a:srgbClr val="058DC7"/>
          </a:solidFill>
        </a:fill>
      </a:tcStyle>
    </a:band2H>
    <a:band1V>
      <a:tcStyle>
        <a:tcBdr>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band1V>
    <a:band2V>
      <a:tcStyle>
        <a:tcBdr/>
        <a:fill>
          <a:solidFill>
            <a:srgbClr val="058DC7"/>
          </a:solidFill>
        </a:fill>
      </a:tcStyle>
    </a:band2V>
    <a:la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Col>
    <a:fir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firstCol>
    <a:lastRow>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Row>
    <a:firstRow>
      <a:tcTxStyle b="on">
        <a:font>
          <a:latin typeface="+mn-lt"/>
          <a:ea typeface="+mn-ea"/>
          <a:cs typeface="+mn-cs"/>
        </a:font>
        <a:srgbClr val="FFFFFF"/>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FFFFFF"/>
              </a:solidFill>
              <a:prstDash val="solid"/>
              <a:round/>
              <a:headEnd type="none" w="med" len="med"/>
              <a:tailEnd type="none" w="med" len="med"/>
            </a:ln>
          </a:bottom>
        </a:tcBdr>
        <a:fill>
          <a:solidFill>
            <a:srgbClr val="058DC7"/>
          </a:solidFill>
        </a:fill>
      </a:tcStyle>
    </a:firstRow>
  </a:tblStyle>
  <a:tblStyle styleId="{0E3FDE45-AF77-4B5C-9715-49D594BDF05E}" styleName="">
    <a:wholeTbl>
      <a:tcTxStyle>
        <a:font>
          <a:latin typeface="+mn-lt"/>
          <a:ea typeface="+mn-ea"/>
          <a:cs typeface="+mn-cs"/>
        </a:font>
        <a:srgbClr val="000000"/>
      </a:tcTxStyle>
      <a:tcStyle>
        <a:tcBdr>
          <a:top>
            <a:ln w="12701" cap="flat" cmpd="sng" algn="ctr">
              <a:solidFill>
                <a:srgbClr val="50B432"/>
              </a:solidFill>
              <a:prstDash val="solid"/>
              <a:round/>
              <a:headEnd type="none" w="med" len="med"/>
              <a:tailEnd type="none" w="med" len="med"/>
            </a:ln>
          </a:top>
          <a:bottom>
            <a:ln w="12701" cap="flat" cmpd="sng" algn="ctr">
              <a:solidFill>
                <a:srgbClr val="50B432"/>
              </a:solidFill>
              <a:prstDash val="solid"/>
              <a:round/>
              <a:headEnd type="none" w="med" len="med"/>
              <a:tailEnd type="none" w="med" len="med"/>
            </a:ln>
          </a:bottom>
        </a:tcBdr>
      </a:tcStyle>
    </a:wholeTbl>
    <a:band1H>
      <a:tcStyle>
        <a:tcBdr/>
        <a:fill>
          <a:solidFill>
            <a:srgbClr val="50B432"/>
          </a:solidFill>
        </a:fill>
      </a:tcStyle>
    </a:band1H>
    <a:band2H>
      <a:tcStyle>
        <a:tcBdr/>
      </a:tcStyle>
    </a:band2H>
    <a:band1V>
      <a:tcStyle>
        <a:tcBdr/>
        <a:fill>
          <a:solidFill>
            <a:srgbClr val="50B432"/>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12701" cap="flat" cmpd="sng" algn="ctr">
              <a:solidFill>
                <a:srgbClr val="50B432"/>
              </a:solidFill>
              <a:prstDash val="solid"/>
              <a:round/>
              <a:headEnd type="none" w="med" len="med"/>
              <a:tailEnd type="none" w="med" len="med"/>
            </a:ln>
          </a:top>
        </a:tcBdr>
      </a:tcStyle>
    </a:lastRow>
    <a:firstRow>
      <a:tcTxStyle b="on">
        <a:font>
          <a:latin typeface=""/>
          <a:ea typeface=""/>
          <a:cs typeface=""/>
        </a:font>
      </a:tcTxStyle>
      <a:tcStyle>
        <a:tcBdr>
          <a:bottom>
            <a:ln w="12701" cap="flat" cmpd="sng" algn="ctr">
              <a:solidFill>
                <a:srgbClr val="50B432"/>
              </a:solidFill>
              <a:prstDash val="solid"/>
              <a:round/>
              <a:headEnd type="none" w="med" len="med"/>
              <a:tailEnd type="none" w="med" len="med"/>
            </a:ln>
          </a:bottom>
        </a:tcBdr>
      </a:tcStyle>
    </a:firstRow>
  </a:tblStyle>
  <a:tblStyle styleId="{912C8C85-51F0-491E-9774-3900AFEF0FD7}" styleName="">
    <a:wholeTbl>
      <a:tcTxStyle>
        <a:font>
          <a:latin typeface="+mn-lt"/>
          <a:ea typeface="+mn-ea"/>
          <a:cs typeface="+mn-cs"/>
        </a:font>
        <a:srgbClr val="000000"/>
      </a:tcTxStyle>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wholeTbl>
    <a:band1H>
      <a:tcStyle>
        <a:tcBdr>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band1H>
    <a:band1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1V>
    <a:band2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64E572"/>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64E57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3" d="100"/>
          <a:sy n="93" d="100"/>
        </p:scale>
        <p:origin x="45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presProps" Target="presProps.xml"/><Relationship Id="rId5" Type="http://schemas.openxmlformats.org/officeDocument/2006/relationships/slideMaster" Target="slideMasters/slideMaster5.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microsoft.com/office/2015/10/relationships/revisionInfo" Target="revisionInfo.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3;n">
            <a:extLst>
              <a:ext uri="{FF2B5EF4-FFF2-40B4-BE49-F238E27FC236}">
                <a16:creationId xmlns:a16="http://schemas.microsoft.com/office/drawing/2014/main" id="{08F56932-2D71-384C-FBC5-223E1344DDC7}"/>
              </a:ext>
            </a:extLst>
          </p:cNvPr>
          <p:cNvSpPr>
            <a:spLocks noGrp="1" noRot="1" noChangeAspect="1"/>
          </p:cNvSpPr>
          <p:nvPr>
            <p:ph type="sldImg" idx="2"/>
          </p:nvPr>
        </p:nvSpPr>
        <p:spPr>
          <a:xfrm>
            <a:off x="381295" y="685800"/>
            <a:ext cx="6096076" cy="3429000"/>
          </a:xfrm>
          <a:prstGeom prst="rect">
            <a:avLst/>
          </a:prstGeom>
          <a:noFill/>
          <a:ln w="9528" cap="flat">
            <a:solidFill>
              <a:srgbClr val="000000"/>
            </a:solidFill>
            <a:prstDash val="solid"/>
            <a:round/>
          </a:ln>
        </p:spPr>
      </p:sp>
      <p:sp>
        <p:nvSpPr>
          <p:cNvPr id="3" name="Google Shape;4;n">
            <a:extLst>
              <a:ext uri="{FF2B5EF4-FFF2-40B4-BE49-F238E27FC236}">
                <a16:creationId xmlns:a16="http://schemas.microsoft.com/office/drawing/2014/main" id="{1402B958-32F2-6519-09AD-01AF075F0A4A}"/>
              </a:ext>
            </a:extLst>
          </p:cNvPr>
          <p:cNvSpPr txBox="1">
            <a:spLocks noGrp="1"/>
          </p:cNvSpPr>
          <p:nvPr>
            <p:ph type="body" sz="quarter" idx="3"/>
          </p:nvPr>
        </p:nvSpPr>
        <p:spPr>
          <a:xfrm>
            <a:off x="685800" y="4343400"/>
            <a:ext cx="5486400" cy="4114800"/>
          </a:xfrm>
          <a:prstGeom prst="rect">
            <a:avLst/>
          </a:prstGeom>
          <a:noFill/>
          <a:ln>
            <a:noFill/>
          </a:ln>
        </p:spPr>
        <p:txBody>
          <a:bodyPr vert="horz" wrap="square" lIns="91421" tIns="91421" rIns="91421" bIns="91421" anchor="t" anchorCtr="0" compatLnSpc="1">
            <a:noAutofit/>
          </a:bodyPr>
          <a:lstStyle/>
          <a:p>
            <a:pPr lvl="0"/>
            <a:endParaRPr lang="fr-FR"/>
          </a:p>
        </p:txBody>
      </p:sp>
    </p:spTree>
    <p:extLst>
      <p:ext uri="{BB962C8B-B14F-4D97-AF65-F5344CB8AC3E}">
        <p14:creationId xmlns:p14="http://schemas.microsoft.com/office/powerpoint/2010/main" val="10641560"/>
      </p:ext>
    </p:extLst>
  </p:cSld>
  <p:clrMap bg1="lt1" tx1="dk1" bg2="lt2" tx2="dk2" accent1="accent1" accent2="accent2" accent3="accent3" accent4="accent4" accent5="accent5" accent6="accent6" hlink="hlink" folHlink="folHlink"/>
  <p:notesStyle>
    <a:lvl1pPr marL="457200" marR="0" lvl="0" indent="-298451" algn="l" defTabSz="914400" rtl="0" fontAlgn="auto" hangingPunct="1">
      <a:lnSpc>
        <a:spcPct val="100000"/>
      </a:lnSpc>
      <a:spcBef>
        <a:spcPts val="0"/>
      </a:spcBef>
      <a:spcAft>
        <a:spcPts val="0"/>
      </a:spcAft>
      <a:buClr>
        <a:srgbClr val="000000"/>
      </a:buClr>
      <a:buSzPts val="1100"/>
      <a:buFont typeface="Arial"/>
      <a:buChar char="●"/>
      <a:tabLst/>
      <a:defRPr lang="fr-FR" sz="1100" b="0" i="0" u="none" strike="noStrike" kern="0" cap="none" spc="0" baseline="0">
        <a:solidFill>
          <a:srgbClr val="000000"/>
        </a:solidFill>
        <a:uFillTx/>
        <a:latin typeface="Arial"/>
        <a:ea typeface="Arial"/>
        <a:cs typeface="Arial"/>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726;g3634b8406b9_0_240:notes">
            <a:extLst>
              <a:ext uri="{FF2B5EF4-FFF2-40B4-BE49-F238E27FC236}">
                <a16:creationId xmlns:a16="http://schemas.microsoft.com/office/drawing/2014/main" id="{8CBA948B-DEAB-C133-8ABE-03928C645310}"/>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727;g3634b8406b9_0_240:notes">
            <a:extLst>
              <a:ext uri="{FF2B5EF4-FFF2-40B4-BE49-F238E27FC236}">
                <a16:creationId xmlns:a16="http://schemas.microsoft.com/office/drawing/2014/main" id="{25290591-6B1F-9EE5-D585-9F74FD957F4B}"/>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728;g3634b8406b9_0_240:notes">
            <a:extLst>
              <a:ext uri="{FF2B5EF4-FFF2-40B4-BE49-F238E27FC236}">
                <a16:creationId xmlns:a16="http://schemas.microsoft.com/office/drawing/2014/main" id="{97827319-4A22-AC57-30C6-0CCF479088F5}"/>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6F1429-C017-4037-8B8F-5A80DDDE3928}"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400" b="0" i="0" u="none" strike="noStrike" kern="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4163305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p3: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604" name="Google Shape;60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387192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248;g3708d1f8300_1_658:notes">
            <a:extLst>
              <a:ext uri="{FF2B5EF4-FFF2-40B4-BE49-F238E27FC236}">
                <a16:creationId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7323401D-AD66-48E8-9BE6-514052742394}" type="slidenum">
              <a:t>6</a:t>
            </a:fld>
            <a:endParaRPr lang="fr-FR" sz="1400" kern="0">
              <a:solidFill>
                <a:srgbClr val="000000"/>
              </a:solidFill>
              <a:latin typeface="Arial"/>
              <a:cs typeface="Arial"/>
            </a:endParaRPr>
          </a:p>
        </p:txBody>
      </p:sp>
    </p:spTree>
    <p:extLst>
      <p:ext uri="{BB962C8B-B14F-4D97-AF65-F5344CB8AC3E}">
        <p14:creationId xmlns:p14="http://schemas.microsoft.com/office/powerpoint/2010/main" val="29062053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312188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942;g370de7b9910_0_500:notes">
            <a:extLst>
              <a:ext uri="{FF2B5EF4-FFF2-40B4-BE49-F238E27FC236}">
                <a16:creationId xmlns:a16="http://schemas.microsoft.com/office/drawing/2014/main" id="{F3E78FFA-9A7E-C8B2-37D6-11593A6568EE}"/>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943;g370de7b9910_0_500:notes">
            <a:extLst>
              <a:ext uri="{FF2B5EF4-FFF2-40B4-BE49-F238E27FC236}">
                <a16:creationId xmlns:a16="http://schemas.microsoft.com/office/drawing/2014/main" id="{1B1FEF46-2F47-F3B1-4122-6834DB454D7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2238214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able of contents">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718129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201;p23">
            <a:extLst>
              <a:ext uri="{FF2B5EF4-FFF2-40B4-BE49-F238E27FC236}">
                <a16:creationId xmlns:a16="http://schemas.microsoft.com/office/drawing/2014/main" id="{EBB55454-580B-FA88-45B0-96FDC3EAD25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2;p23">
            <a:extLst>
              <a:ext uri="{FF2B5EF4-FFF2-40B4-BE49-F238E27FC236}">
                <a16:creationId xmlns:a16="http://schemas.microsoft.com/office/drawing/2014/main" id="{32083A29-98ED-3B26-9AAD-1272C08D5CDE}"/>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3;p23">
            <a:extLst>
              <a:ext uri="{FF2B5EF4-FFF2-40B4-BE49-F238E27FC236}">
                <a16:creationId xmlns:a16="http://schemas.microsoft.com/office/drawing/2014/main" id="{3544C772-AF2F-05F5-374A-9EE8D6AF2D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04;p23">
            <a:extLst>
              <a:ext uri="{FF2B5EF4-FFF2-40B4-BE49-F238E27FC236}">
                <a16:creationId xmlns:a16="http://schemas.microsoft.com/office/drawing/2014/main" id="{72C63635-2F0D-8E23-8C0E-EFB0C971B233}"/>
              </a:ext>
            </a:extLst>
          </p:cNvPr>
          <p:cNvSpPr txBox="1">
            <a:spLocks noGrp="1"/>
          </p:cNvSpPr>
          <p:nvPr>
            <p:ph type="body" idx="4294967295"/>
          </p:nvPr>
        </p:nvSpPr>
        <p:spPr>
          <a:xfrm>
            <a:off x="2786405" y="60771"/>
            <a:ext cx="3568199" cy="623401"/>
          </a:xfrm>
          <a:prstGeom prst="rect">
            <a:avLst/>
          </a:prstGeom>
        </p:spPr>
        <p:txBody>
          <a:bodyPr>
            <a:spAutoFit/>
          </a:bodyPr>
          <a:lstStyle>
            <a:lvl1pPr indent="-457200" algn="r">
              <a:buSzPts val="3600"/>
              <a:defRPr sz="3600" b="1">
                <a:latin typeface="Simplified Arabic"/>
                <a:ea typeface="Simplified Arabic"/>
                <a:cs typeface="Simplified Arabic"/>
              </a:defRPr>
            </a:lvl1pPr>
          </a:lstStyle>
          <a:p>
            <a:pPr lvl="0"/>
            <a:endParaRPr lang="fr-FR"/>
          </a:p>
        </p:txBody>
      </p:sp>
      <p:sp>
        <p:nvSpPr>
          <p:cNvPr id="6" name="Google Shape;205;p23">
            <a:extLst>
              <a:ext uri="{FF2B5EF4-FFF2-40B4-BE49-F238E27FC236}">
                <a16:creationId xmlns:a16="http://schemas.microsoft.com/office/drawing/2014/main" id="{F3D17351-A04B-8F42-6BD4-E410C6F52288}"/>
              </a:ext>
            </a:extLst>
          </p:cNvPr>
          <p:cNvSpPr txBox="1">
            <a:spLocks noGrp="1"/>
          </p:cNvSpPr>
          <p:nvPr>
            <p:ph type="body" idx="4294967295"/>
          </p:nvPr>
        </p:nvSpPr>
        <p:spPr>
          <a:xfrm>
            <a:off x="503496" y="1259000"/>
            <a:ext cx="8134200" cy="588599"/>
          </a:xfrm>
          <a:prstGeom prst="rect">
            <a:avLst/>
          </a:prstGeom>
        </p:spPr>
        <p:txBody>
          <a:bodyPr>
            <a:spAutoFit/>
          </a:bodyPr>
          <a:lstStyle>
            <a:lvl1pPr indent="-374647" algn="r">
              <a:buSzPts val="2300"/>
              <a:defRPr sz="230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88362218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7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6CADE59A-7A5B-05A3-845C-F61FEC80705A}"/>
              </a:ext>
            </a:extLst>
          </p:cNvPr>
          <p:cNvGrpSpPr/>
          <p:nvPr/>
        </p:nvGrpSpPr>
        <p:grpSpPr>
          <a:xfrm>
            <a:off x="0" y="-28529"/>
            <a:ext cx="9144000" cy="5172029"/>
            <a:chOff x="0" y="-28529"/>
            <a:chExt cx="9144000" cy="5172029"/>
          </a:xfrm>
        </p:grpSpPr>
        <p:sp>
          <p:nvSpPr>
            <p:cNvPr id="3" name="Rectangle 7">
              <a:extLst>
                <a:ext uri="{FF2B5EF4-FFF2-40B4-BE49-F238E27FC236}">
                  <a16:creationId xmlns:a16="http://schemas.microsoft.com/office/drawing/2014/main" id="{F1258CA0-0980-2A4F-5F06-FE97703CB837}"/>
                </a:ext>
              </a:extLst>
            </p:cNvPr>
            <p:cNvSpPr/>
            <p:nvPr/>
          </p:nvSpPr>
          <p:spPr>
            <a:xfrm>
              <a:off x="0" y="-28529"/>
              <a:ext cx="9144000" cy="517202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0B4A78CE-72FF-3022-E6C7-82E6F8703663}"/>
                </a:ext>
              </a:extLst>
            </p:cNvPr>
            <p:cNvSpPr/>
            <p:nvPr/>
          </p:nvSpPr>
          <p:spPr>
            <a:xfrm>
              <a:off x="203197" y="554117"/>
              <a:ext cx="8737594" cy="447532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149D29E-5417-54B1-0A92-A78BE82DE388}"/>
                </a:ext>
              </a:extLst>
            </p:cNvPr>
            <p:cNvSpPr/>
            <p:nvPr/>
          </p:nvSpPr>
          <p:spPr>
            <a:xfrm>
              <a:off x="203197" y="112919"/>
              <a:ext cx="8737594" cy="618454"/>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F8F613C2-29FC-2922-C09F-B08F5812C7C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72995C5E-76F1-BC78-1023-2A06FAA0EC37}"/>
              </a:ext>
            </a:extLst>
          </p:cNvPr>
          <p:cNvSpPr txBox="1">
            <a:spLocks noGrp="1"/>
          </p:cNvSpPr>
          <p:nvPr>
            <p:ph type="title"/>
          </p:nvPr>
        </p:nvSpPr>
        <p:spPr>
          <a:xfrm>
            <a:off x="761585" y="146962"/>
            <a:ext cx="7620829" cy="352967"/>
          </a:xfrm>
        </p:spPr>
        <p:txBody>
          <a:bodyPr/>
          <a:lstStyle>
            <a:lvl1pPr>
              <a:defRPr sz="1500" b="1">
                <a:solidFill>
                  <a:srgbClr val="222A35"/>
                </a:solidFill>
                <a:latin typeface="Arial"/>
              </a:defRPr>
            </a:lvl1pPr>
          </a:lstStyle>
          <a:p>
            <a:pPr lvl="0"/>
            <a:r>
              <a:rPr lang="fr-FR"/>
              <a:t>Modifiez le style du titre</a:t>
            </a:r>
          </a:p>
        </p:txBody>
      </p:sp>
      <p:sp>
        <p:nvSpPr>
          <p:cNvPr id="8" name="Text Placeholder 5">
            <a:extLst>
              <a:ext uri="{FF2B5EF4-FFF2-40B4-BE49-F238E27FC236}">
                <a16:creationId xmlns:a16="http://schemas.microsoft.com/office/drawing/2014/main" id="{BBB02F06-9EB3-05DF-5E93-4F8935510322}"/>
              </a:ext>
            </a:extLst>
          </p:cNvPr>
          <p:cNvSpPr txBox="1">
            <a:spLocks noGrp="1"/>
          </p:cNvSpPr>
          <p:nvPr>
            <p:ph type="body" idx="4294967295"/>
          </p:nvPr>
        </p:nvSpPr>
        <p:spPr>
          <a:xfrm>
            <a:off x="747714" y="514267"/>
            <a:ext cx="7634700" cy="219327"/>
          </a:xfrm>
        </p:spPr>
        <p:txBody>
          <a:bodyPr>
            <a:noAutofit/>
          </a:bodyPr>
          <a:lstStyle>
            <a:lvl1pPr marL="0" indent="0">
              <a:buNone/>
              <a:defRPr sz="1050" i="1">
                <a:solidFill>
                  <a:srgbClr val="333F50"/>
                </a:solidFill>
              </a:defRPr>
            </a:lvl1pPr>
          </a:lstStyle>
          <a:p>
            <a:pPr lvl="0"/>
            <a:r>
              <a:rPr lang="fr-FR"/>
              <a:t>Modifiez les styles du texte du masque</a:t>
            </a:r>
          </a:p>
        </p:txBody>
      </p:sp>
    </p:spTree>
    <p:extLst>
      <p:ext uri="{BB962C8B-B14F-4D97-AF65-F5344CB8AC3E}">
        <p14:creationId xmlns:p14="http://schemas.microsoft.com/office/powerpoint/2010/main" val="24540850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8_Title Slide">
    <p:spTree>
      <p:nvGrpSpPr>
        <p:cNvPr id="1" name=""/>
        <p:cNvGrpSpPr/>
        <p:nvPr/>
      </p:nvGrpSpPr>
      <p:grpSpPr>
        <a:xfrm>
          <a:off x="0" y="0"/>
          <a:ext cx="0" cy="0"/>
          <a:chOff x="0" y="0"/>
          <a:chExt cx="0" cy="0"/>
        </a:xfrm>
      </p:grpSpPr>
      <p:grpSp>
        <p:nvGrpSpPr>
          <p:cNvPr id="2" name="Google Shape;574;p77">
            <a:extLst>
              <a:ext uri="{FF2B5EF4-FFF2-40B4-BE49-F238E27FC236}">
                <a16:creationId xmlns:a16="http://schemas.microsoft.com/office/drawing/2014/main" id="{3F663EA9-3A0E-7841-B823-A506B904D50F}"/>
              </a:ext>
            </a:extLst>
          </p:cNvPr>
          <p:cNvGrpSpPr/>
          <p:nvPr/>
        </p:nvGrpSpPr>
        <p:grpSpPr>
          <a:xfrm>
            <a:off x="0" y="-28529"/>
            <a:ext cx="9144457" cy="5143499"/>
            <a:chOff x="0" y="-28529"/>
            <a:chExt cx="9144457" cy="5143499"/>
          </a:xfrm>
        </p:grpSpPr>
        <p:sp>
          <p:nvSpPr>
            <p:cNvPr id="3" name="Google Shape;575;p77">
              <a:extLst>
                <a:ext uri="{FF2B5EF4-FFF2-40B4-BE49-F238E27FC236}">
                  <a16:creationId xmlns:a16="http://schemas.microsoft.com/office/drawing/2014/main" id="{65B41AAF-74A3-10BA-683D-0FA3CA5D7F05}"/>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76;p77">
              <a:extLst>
                <a:ext uri="{FF2B5EF4-FFF2-40B4-BE49-F238E27FC236}">
                  <a16:creationId xmlns:a16="http://schemas.microsoft.com/office/drawing/2014/main" id="{6AFC2DFB-7C74-8CCC-BC45-A6D729EE7555}"/>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77;p77">
              <a:extLst>
                <a:ext uri="{FF2B5EF4-FFF2-40B4-BE49-F238E27FC236}">
                  <a16:creationId xmlns:a16="http://schemas.microsoft.com/office/drawing/2014/main" id="{BD9674CB-DED9-EAEE-DBEC-B0D021C620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78;p77">
            <a:extLst>
              <a:ext uri="{FF2B5EF4-FFF2-40B4-BE49-F238E27FC236}">
                <a16:creationId xmlns:a16="http://schemas.microsoft.com/office/drawing/2014/main" id="{6A83CB6E-54D5-002A-350E-46D75EE51141}"/>
              </a:ext>
            </a:extLst>
          </p:cNvPr>
          <p:cNvSpPr/>
          <p:nvPr/>
        </p:nvSpPr>
        <p:spPr>
          <a:xfrm rot="10799991">
            <a:off x="8587038" y="204323"/>
            <a:ext cx="216100" cy="164509"/>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79;p77">
            <a:extLst>
              <a:ext uri="{FF2B5EF4-FFF2-40B4-BE49-F238E27FC236}">
                <a16:creationId xmlns:a16="http://schemas.microsoft.com/office/drawing/2014/main" id="{3C2A76FF-A66C-B551-E194-26C561938446}"/>
              </a:ext>
            </a:extLst>
          </p:cNvPr>
          <p:cNvSpPr txBox="1">
            <a:spLocks noGrp="1"/>
          </p:cNvSpPr>
          <p:nvPr>
            <p:ph type="title"/>
          </p:nvPr>
        </p:nvSpPr>
        <p:spPr>
          <a:xfrm>
            <a:off x="761585" y="146962"/>
            <a:ext cx="7620902" cy="353095"/>
          </a:xfrm>
        </p:spPr>
        <p:txBody>
          <a:bodyPr/>
          <a:lstStyle>
            <a:lvl1pPr algn="r">
              <a:defRPr sz="1500" b="1">
                <a:solidFill>
                  <a:srgbClr val="757070"/>
                </a:solidFill>
              </a:defRPr>
            </a:lvl1pPr>
          </a:lstStyle>
          <a:p>
            <a:pPr lvl="0"/>
            <a:endParaRPr lang="fr-FR"/>
          </a:p>
        </p:txBody>
      </p:sp>
      <p:sp>
        <p:nvSpPr>
          <p:cNvPr id="8" name="Google Shape;580;p77">
            <a:extLst>
              <a:ext uri="{FF2B5EF4-FFF2-40B4-BE49-F238E27FC236}">
                <a16:creationId xmlns:a16="http://schemas.microsoft.com/office/drawing/2014/main" id="{837643BC-DB06-E7B1-2021-5F856EAE31F9}"/>
              </a:ext>
            </a:extLst>
          </p:cNvPr>
          <p:cNvSpPr txBox="1">
            <a:spLocks noGrp="1"/>
          </p:cNvSpPr>
          <p:nvPr>
            <p:ph type="body" idx="4294967295"/>
          </p:nvPr>
        </p:nvSpPr>
        <p:spPr>
          <a:xfrm>
            <a:off x="747714" y="514267"/>
            <a:ext cx="7634700" cy="219300"/>
          </a:xfrm>
        </p:spPr>
        <p:txBody>
          <a:bodyPr>
            <a:noAutofit/>
          </a:bodyPr>
          <a:lstStyle>
            <a:lvl1pPr indent="-228600" algn="r">
              <a:buNone/>
              <a:defRPr sz="1100" i="1">
                <a:solidFill>
                  <a:srgbClr val="AEABAB"/>
                </a:solidFill>
              </a:defRPr>
            </a:lvl1pPr>
          </a:lstStyle>
          <a:p>
            <a:pPr lvl="0"/>
            <a:endParaRPr lang="fr-FR"/>
          </a:p>
        </p:txBody>
      </p:sp>
    </p:spTree>
    <p:extLst>
      <p:ext uri="{BB962C8B-B14F-4D97-AF65-F5344CB8AC3E}">
        <p14:creationId xmlns:p14="http://schemas.microsoft.com/office/powerpoint/2010/main" val="1225574155"/>
      </p:ext>
    </p:extLst>
  </p:cSld>
  <p:clrMapOvr>
    <a:masterClrMapping/>
  </p:clrMapOvr>
  <p:hf sldNum="0" hdr="0" ftr="0" dt="0"/>
</p:sldLayout>
</file>

<file path=ppt/slideLayouts/slideLayout102.xml><?xml version="1.0" encoding="utf-8"?>
<p:sldLayout xmlns:a="http://schemas.openxmlformats.org/drawingml/2006/main" xmlns:r="http://schemas.openxmlformats.org/officeDocument/2006/relationships" xmlns:p="http://schemas.openxmlformats.org/presentationml/2006/main" type="tx" preserve="1">
  <p:cSld name="TITLE_AND_BODY">
    <p:bg>
      <p:bgPr>
        <a:solidFill>
          <a:srgbClr val="44546A"/>
        </a:solidFill>
        <a:effectLst/>
      </p:bgPr>
    </p:bg>
    <p:spTree>
      <p:nvGrpSpPr>
        <p:cNvPr id="1" name=""/>
        <p:cNvGrpSpPr/>
        <p:nvPr/>
      </p:nvGrpSpPr>
      <p:grpSpPr>
        <a:xfrm>
          <a:off x="0" y="0"/>
          <a:ext cx="0" cy="0"/>
          <a:chOff x="0" y="0"/>
          <a:chExt cx="0" cy="0"/>
        </a:xfrm>
      </p:grpSpPr>
      <p:sp>
        <p:nvSpPr>
          <p:cNvPr id="2" name="Google Shape;42;p4">
            <a:extLst>
              <a:ext uri="{FF2B5EF4-FFF2-40B4-BE49-F238E27FC236}">
                <a16:creationId xmlns:a16="http://schemas.microsoft.com/office/drawing/2014/main" id="{087BACC4-60BA-9778-D018-1EA61461A5C2}"/>
              </a:ext>
            </a:extLst>
          </p:cNvPr>
          <p:cNvSpPr/>
          <p:nvPr/>
        </p:nvSpPr>
        <p:spPr>
          <a:xfrm flipH="1">
            <a:off x="3582600" y="1550703"/>
            <a:ext cx="5561399" cy="3592796"/>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E7E6E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3" name="Google Shape;43;p4">
            <a:extLst>
              <a:ext uri="{FF2B5EF4-FFF2-40B4-BE49-F238E27FC236}">
                <a16:creationId xmlns:a16="http://schemas.microsoft.com/office/drawing/2014/main" id="{65BF1914-C98B-7AB5-4446-7758FA8FD5C4}"/>
              </a:ext>
            </a:extLst>
          </p:cNvPr>
          <p:cNvSpPr/>
          <p:nvPr/>
        </p:nvSpPr>
        <p:spPr>
          <a:xfrm>
            <a:off x="27" y="2824499"/>
            <a:ext cx="7370402" cy="2319000"/>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36AFC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4" name="Google Shape;44;p4">
            <a:extLst>
              <a:ext uri="{FF2B5EF4-FFF2-40B4-BE49-F238E27FC236}">
                <a16:creationId xmlns:a16="http://schemas.microsoft.com/office/drawing/2014/main" id="{E30668EB-36CA-AB30-4DEF-03F7D94C41C5}"/>
              </a:ext>
            </a:extLst>
          </p:cNvPr>
          <p:cNvSpPr/>
          <p:nvPr/>
        </p:nvSpPr>
        <p:spPr>
          <a:xfrm>
            <a:off x="203225" y="206252"/>
            <a:ext cx="8737503" cy="4730995"/>
          </a:xfrm>
          <a:prstGeom prst="rect">
            <a:avLst/>
          </a:prstGeom>
          <a:solidFill>
            <a:srgbClr val="000000"/>
          </a:solidFill>
          <a:ln cap="flat">
            <a:noFill/>
            <a:prstDash val="solid"/>
          </a:ln>
          <a:effectLst>
            <a:outerShdw dir="16200000" algn="tl">
              <a:srgbClr val="000000">
                <a:alpha val="40000"/>
              </a:srgbClr>
            </a:outerShdw>
          </a:effectLst>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5" name="Google Shape;45;p4">
            <a:extLst>
              <a:ext uri="{FF2B5EF4-FFF2-40B4-BE49-F238E27FC236}">
                <a16:creationId xmlns:a16="http://schemas.microsoft.com/office/drawing/2014/main" id="{13562D2C-106B-ACC5-553C-DE53F3B4B7CD}"/>
              </a:ext>
            </a:extLst>
          </p:cNvPr>
          <p:cNvSpPr txBox="1">
            <a:spLocks noGrp="1"/>
          </p:cNvSpPr>
          <p:nvPr>
            <p:ph type="title"/>
          </p:nvPr>
        </p:nvSpPr>
        <p:spPr>
          <a:xfrm>
            <a:off x="819146" y="845600"/>
            <a:ext cx="7505696" cy="954597"/>
          </a:xfrm>
        </p:spPr>
        <p:txBody>
          <a:bodyPr lIns="91421" tIns="91421" rIns="91421" bIns="91421" anchor="t"/>
          <a:lstStyle>
            <a:lvl1pPr>
              <a:defRPr sz="3000"/>
            </a:lvl1pPr>
          </a:lstStyle>
          <a:p>
            <a:pPr lvl="0"/>
            <a:endParaRPr lang="fr-FR"/>
          </a:p>
        </p:txBody>
      </p:sp>
      <p:sp>
        <p:nvSpPr>
          <p:cNvPr id="6" name="Google Shape;46;p4">
            <a:extLst>
              <a:ext uri="{FF2B5EF4-FFF2-40B4-BE49-F238E27FC236}">
                <a16:creationId xmlns:a16="http://schemas.microsoft.com/office/drawing/2014/main" id="{44D03047-67F7-15F9-65E1-CFBF556F4CA1}"/>
              </a:ext>
            </a:extLst>
          </p:cNvPr>
          <p:cNvSpPr txBox="1">
            <a:spLocks noGrp="1"/>
          </p:cNvSpPr>
          <p:nvPr>
            <p:ph type="body" idx="1"/>
          </p:nvPr>
        </p:nvSpPr>
        <p:spPr>
          <a:xfrm>
            <a:off x="819146" y="1990721"/>
            <a:ext cx="7505696" cy="2448004"/>
          </a:xfrm>
        </p:spPr>
        <p:txBody>
          <a:bodyPr lIns="91421" tIns="91421" rIns="91421" bIns="91421"/>
          <a:lstStyle>
            <a:lvl1pPr indent="-311152">
              <a:spcBef>
                <a:spcPts val="0"/>
              </a:spcBef>
              <a:buSzPts val="1300"/>
              <a:buChar char="●"/>
              <a:defRPr/>
            </a:lvl1pPr>
          </a:lstStyle>
          <a:p>
            <a:pPr lvl="0"/>
            <a:endParaRPr lang="fr-FR"/>
          </a:p>
        </p:txBody>
      </p:sp>
      <p:sp>
        <p:nvSpPr>
          <p:cNvPr id="7" name="Google Shape;47;p4">
            <a:extLst>
              <a:ext uri="{FF2B5EF4-FFF2-40B4-BE49-F238E27FC236}">
                <a16:creationId xmlns:a16="http://schemas.microsoft.com/office/drawing/2014/main" id="{6EBC7556-2ECD-6291-61E2-9CAB2D5CDE38}"/>
              </a:ext>
            </a:extLst>
          </p:cNvPr>
          <p:cNvSpPr txBox="1">
            <a:spLocks noGrp="1"/>
          </p:cNvSpPr>
          <p:nvPr>
            <p:ph type="sldNum" sz="quarter" idx="8"/>
          </p:nvPr>
        </p:nvSpPr>
        <p:spPr>
          <a:xfrm>
            <a:off x="8390735" y="4543671"/>
            <a:ext cx="548704" cy="393603"/>
          </a:xfrm>
        </p:spPr>
        <p:txBody>
          <a:bodyPr lIns="91421" tIns="91421" rIns="91421" bIns="91421">
            <a:normAutofit/>
          </a:bodyPr>
          <a:lstStyle>
            <a:lvl1pPr>
              <a:defRPr/>
            </a:lvl1pPr>
          </a:lstStyle>
          <a:p>
            <a:pPr lvl="0"/>
            <a:fld id="{BEFB77C6-2732-4896-972E-1AA86394F3D3}" type="slidenum">
              <a:t>‹N°›</a:t>
            </a:fld>
            <a:endParaRPr lang="fr-FR"/>
          </a:p>
        </p:txBody>
      </p:sp>
    </p:spTree>
    <p:extLst>
      <p:ext uri="{BB962C8B-B14F-4D97-AF65-F5344CB8AC3E}">
        <p14:creationId xmlns:p14="http://schemas.microsoft.com/office/powerpoint/2010/main" val="140306075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50;p64">
            <a:extLst>
              <a:ext uri="{FF2B5EF4-FFF2-40B4-BE49-F238E27FC236}">
                <a16:creationId xmlns:a16="http://schemas.microsoft.com/office/drawing/2014/main" id="{717B5D26-E3BE-029F-5EDC-1012FB80C7FF}"/>
              </a:ext>
            </a:extLst>
          </p:cNvPr>
          <p:cNvSpPr txBox="1">
            <a:spLocks noGrp="1"/>
          </p:cNvSpPr>
          <p:nvPr>
            <p:ph type="subTitle" idx="4294967295"/>
          </p:nvPr>
        </p:nvSpPr>
        <p:spPr>
          <a:xfrm>
            <a:off x="1143000" y="2701530"/>
            <a:ext cx="6858000" cy="1241819"/>
          </a:xfrm>
        </p:spPr>
        <p:txBody>
          <a:bodyPr lIns="91421" tIns="45701" rIns="91421" bIns="45701" anchorCtr="1"/>
          <a:lstStyle>
            <a:lvl1pPr algn="ctr">
              <a:spcBef>
                <a:spcPts val="750"/>
              </a:spcBef>
              <a:buNone/>
              <a:defRPr sz="1800"/>
            </a:lvl1pPr>
          </a:lstStyle>
          <a:p>
            <a:pPr lvl="0"/>
            <a:endParaRPr lang="fr-FR"/>
          </a:p>
        </p:txBody>
      </p:sp>
      <p:sp>
        <p:nvSpPr>
          <p:cNvPr id="3" name="Google Shape;51;p64">
            <a:extLst>
              <a:ext uri="{FF2B5EF4-FFF2-40B4-BE49-F238E27FC236}">
                <a16:creationId xmlns:a16="http://schemas.microsoft.com/office/drawing/2014/main" id="{39FEA80E-E103-1C0D-34B8-F28E34A46655}"/>
              </a:ext>
            </a:extLst>
          </p:cNvPr>
          <p:cNvSpPr txBox="1">
            <a:spLocks noGrp="1"/>
          </p:cNvSpPr>
          <p:nvPr>
            <p:ph type="dt" sz="half" idx="7"/>
          </p:nvPr>
        </p:nvSpPr>
        <p:spPr>
          <a:xfrm>
            <a:off x="628650" y="4767260"/>
            <a:ext cx="2057400" cy="273844"/>
          </a:xfrm>
        </p:spPr>
        <p:txBody>
          <a:bodyPr lIns="91421" tIns="45701" rIns="91421" bIns="45701"/>
          <a:lstStyle>
            <a:lvl1pPr>
              <a:defRPr/>
            </a:lvl1pPr>
          </a:lstStyle>
          <a:p>
            <a:pPr lvl="0"/>
            <a:endParaRPr lang="fr-FR"/>
          </a:p>
        </p:txBody>
      </p:sp>
      <p:sp>
        <p:nvSpPr>
          <p:cNvPr id="4" name="Google Shape;52;p64">
            <a:extLst>
              <a:ext uri="{FF2B5EF4-FFF2-40B4-BE49-F238E27FC236}">
                <a16:creationId xmlns:a16="http://schemas.microsoft.com/office/drawing/2014/main" id="{972F171B-973B-C98A-E288-957ABD709A10}"/>
              </a:ext>
            </a:extLst>
          </p:cNvPr>
          <p:cNvSpPr txBox="1">
            <a:spLocks noGrp="1"/>
          </p:cNvSpPr>
          <p:nvPr>
            <p:ph type="ftr" sz="quarter" idx="9"/>
          </p:nvPr>
        </p:nvSpPr>
        <p:spPr>
          <a:xfrm>
            <a:off x="3028949" y="4767260"/>
            <a:ext cx="3086099" cy="273844"/>
          </a:xfrm>
        </p:spPr>
        <p:txBody>
          <a:bodyPr lIns="91421" tIns="45701" rIns="91421" bIns="45701"/>
          <a:lstStyle>
            <a:lvl1pPr>
              <a:defRPr/>
            </a:lvl1pPr>
          </a:lstStyle>
          <a:p>
            <a:pPr lvl="0"/>
            <a:endParaRPr lang="fr-FR"/>
          </a:p>
        </p:txBody>
      </p:sp>
      <p:sp>
        <p:nvSpPr>
          <p:cNvPr id="5" name="Google Shape;53;p64">
            <a:extLst>
              <a:ext uri="{FF2B5EF4-FFF2-40B4-BE49-F238E27FC236}">
                <a16:creationId xmlns:a16="http://schemas.microsoft.com/office/drawing/2014/main" id="{97BD4B6E-A132-DD67-74C3-E929B73BBCB9}"/>
              </a:ext>
            </a:extLst>
          </p:cNvPr>
          <p:cNvSpPr txBox="1">
            <a:spLocks noGrp="1"/>
          </p:cNvSpPr>
          <p:nvPr>
            <p:ph type="sldNum" sz="quarter" idx="8"/>
          </p:nvPr>
        </p:nvSpPr>
        <p:spPr>
          <a:xfrm>
            <a:off x="6457949" y="4767260"/>
            <a:ext cx="2057400" cy="273844"/>
          </a:xfrm>
        </p:spPr>
        <p:txBody>
          <a:bodyPr lIns="91421" tIns="45701" rIns="91421" bIns="45701"/>
          <a:lstStyle>
            <a:lvl1pPr>
              <a:defRPr/>
            </a:lvl1pPr>
          </a:lstStyle>
          <a:p>
            <a:pPr lvl="0"/>
            <a:fld id="{E1958C07-F5AF-40A2-A508-C66B098E5F39}" type="slidenum">
              <a:t>‹N°›</a:t>
            </a:fld>
            <a:endParaRPr lang="fr-FR"/>
          </a:p>
        </p:txBody>
      </p:sp>
      <p:grpSp>
        <p:nvGrpSpPr>
          <p:cNvPr id="6" name="Google Shape;54;p64">
            <a:extLst>
              <a:ext uri="{FF2B5EF4-FFF2-40B4-BE49-F238E27FC236}">
                <a16:creationId xmlns:a16="http://schemas.microsoft.com/office/drawing/2014/main" id="{575EECED-CEF5-AD2F-7625-3C8D69E028A0}"/>
              </a:ext>
            </a:extLst>
          </p:cNvPr>
          <p:cNvGrpSpPr/>
          <p:nvPr/>
        </p:nvGrpSpPr>
        <p:grpSpPr>
          <a:xfrm>
            <a:off x="0" y="-19879"/>
            <a:ext cx="9144000" cy="5143499"/>
            <a:chOff x="0" y="-19879"/>
            <a:chExt cx="9144000" cy="5143499"/>
          </a:xfrm>
        </p:grpSpPr>
        <p:sp>
          <p:nvSpPr>
            <p:cNvPr id="7" name="Google Shape;55;p64">
              <a:extLst>
                <a:ext uri="{FF2B5EF4-FFF2-40B4-BE49-F238E27FC236}">
                  <a16:creationId xmlns:a16="http://schemas.microsoft.com/office/drawing/2014/main" id="{132F3486-BAE3-2A4C-58B7-F8CC5CBF02E8}"/>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6;p64">
              <a:extLst>
                <a:ext uri="{FF2B5EF4-FFF2-40B4-BE49-F238E27FC236}">
                  <a16:creationId xmlns:a16="http://schemas.microsoft.com/office/drawing/2014/main" id="{6CEF5DDC-225D-77B6-BC54-FACC4A418705}"/>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7;p64">
              <a:extLst>
                <a:ext uri="{FF2B5EF4-FFF2-40B4-BE49-F238E27FC236}">
                  <a16:creationId xmlns:a16="http://schemas.microsoft.com/office/drawing/2014/main" id="{281D661B-378C-21F9-2032-F0D7FDB4890A}"/>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8;p64">
            <a:extLst>
              <a:ext uri="{FF2B5EF4-FFF2-40B4-BE49-F238E27FC236}">
                <a16:creationId xmlns:a16="http://schemas.microsoft.com/office/drawing/2014/main" id="{B2E05981-C6A7-55BB-8107-6359E106698E}"/>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9;p64">
            <a:extLst>
              <a:ext uri="{FF2B5EF4-FFF2-40B4-BE49-F238E27FC236}">
                <a16:creationId xmlns:a16="http://schemas.microsoft.com/office/drawing/2014/main" id="{8D258A68-8703-3A72-E0BF-8162E08E2A07}"/>
              </a:ext>
            </a:extLst>
          </p:cNvPr>
          <p:cNvSpPr txBox="1">
            <a:spLocks noGrp="1"/>
          </p:cNvSpPr>
          <p:nvPr>
            <p:ph type="title"/>
          </p:nvPr>
        </p:nvSpPr>
        <p:spPr>
          <a:xfrm>
            <a:off x="894520" y="392917"/>
            <a:ext cx="7620829" cy="352967"/>
          </a:xfrm>
        </p:spPr>
        <p:txBody>
          <a:bodyPr lIns="91421" tIns="45701" rIns="91421" bIns="45701"/>
          <a:lstStyle>
            <a:lvl1pPr algn="r">
              <a:defRPr sz="1350" i="1">
                <a:solidFill>
                  <a:srgbClr val="757070"/>
                </a:solidFill>
              </a:defRPr>
            </a:lvl1pPr>
          </a:lstStyle>
          <a:p>
            <a:pPr lvl="0"/>
            <a:endParaRPr lang="fr-FR"/>
          </a:p>
        </p:txBody>
      </p:sp>
    </p:spTree>
    <p:extLst>
      <p:ext uri="{BB962C8B-B14F-4D97-AF65-F5344CB8AC3E}">
        <p14:creationId xmlns:p14="http://schemas.microsoft.com/office/powerpoint/2010/main" val="1369193243"/>
      </p:ext>
    </p:extLst>
  </p:cSld>
  <p:clrMapOvr>
    <a:masterClrMapping/>
  </p:clrMapOvr>
  <p:hf sldNum="0" hdr="0" ftr="0" dt="0"/>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9_Title Slide">
    <p:spTree>
      <p:nvGrpSpPr>
        <p:cNvPr id="1" name=""/>
        <p:cNvGrpSpPr/>
        <p:nvPr/>
      </p:nvGrpSpPr>
      <p:grpSpPr>
        <a:xfrm>
          <a:off x="0" y="0"/>
          <a:ext cx="0" cy="0"/>
          <a:chOff x="0" y="0"/>
          <a:chExt cx="0" cy="0"/>
        </a:xfrm>
      </p:grpSpPr>
      <p:sp>
        <p:nvSpPr>
          <p:cNvPr id="2" name="Google Shape;133;p94">
            <a:extLst>
              <a:ext uri="{FF2B5EF4-FFF2-40B4-BE49-F238E27FC236}">
                <a16:creationId xmlns:a16="http://schemas.microsoft.com/office/drawing/2014/main" id="{5EEB283F-A0E6-7704-0602-CA906445F18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50" b="0" i="0" u="none" strike="noStrike" kern="0" cap="none" spc="0" baseline="0">
              <a:solidFill>
                <a:srgbClr val="FFFFFF"/>
              </a:solidFill>
              <a:uFillTx/>
              <a:latin typeface="Arial"/>
              <a:ea typeface="Arial"/>
              <a:cs typeface="Arial"/>
            </a:endParaRPr>
          </a:p>
        </p:txBody>
      </p:sp>
      <p:sp>
        <p:nvSpPr>
          <p:cNvPr id="3" name="Google Shape;134;p94">
            <a:extLst>
              <a:ext uri="{FF2B5EF4-FFF2-40B4-BE49-F238E27FC236}">
                <a16:creationId xmlns:a16="http://schemas.microsoft.com/office/drawing/2014/main" id="{F7247F6A-7CA9-94DE-BCD5-27763203C28C}"/>
              </a:ext>
            </a:extLst>
          </p:cNvPr>
          <p:cNvSpPr txBox="1"/>
          <p:nvPr/>
        </p:nvSpPr>
        <p:spPr>
          <a:xfrm>
            <a:off x="0" y="0"/>
            <a:ext cx="9144000" cy="5143499"/>
          </a:xfrm>
          <a:prstGeom prst="rect">
            <a:avLst/>
          </a:prstGeom>
          <a:solidFill>
            <a:srgbClr val="FFF2CC"/>
          </a:solidFill>
          <a:ln w="12701"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4" name="Google Shape;135;p94">
            <a:extLst>
              <a:ext uri="{FF2B5EF4-FFF2-40B4-BE49-F238E27FC236}">
                <a16:creationId xmlns:a16="http://schemas.microsoft.com/office/drawing/2014/main" id="{807AE964-A9E2-911A-65FF-4EAD09C8AE8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5" name="Google Shape;136;p94">
            <a:extLst>
              <a:ext uri="{FF2B5EF4-FFF2-40B4-BE49-F238E27FC236}">
                <a16:creationId xmlns:a16="http://schemas.microsoft.com/office/drawing/2014/main" id="{C2551040-8D54-CBEF-8E08-A177C6A2B24B}"/>
              </a:ext>
            </a:extLst>
          </p:cNvPr>
          <p:cNvSpPr txBox="1">
            <a:spLocks noGrp="1"/>
          </p:cNvSpPr>
          <p:nvPr>
            <p:ph type="body" idx="4294967295"/>
          </p:nvPr>
        </p:nvSpPr>
        <p:spPr>
          <a:xfrm>
            <a:off x="2786405" y="60771"/>
            <a:ext cx="3568299" cy="693480"/>
          </a:xfrm>
        </p:spPr>
        <p:txBody>
          <a:bodyPr lIns="91421" tIns="45701" rIns="91421" bIns="45701">
            <a:spAutoFit/>
          </a:bodyPr>
          <a:lstStyle>
            <a:lvl1pPr marL="342900" indent="-400050" algn="r">
              <a:spcBef>
                <a:spcPts val="750"/>
              </a:spcBef>
              <a:buSzPts val="4800"/>
              <a:defRPr sz="3600" b="1">
                <a:latin typeface="Simplified Arabic"/>
                <a:ea typeface="Simplified Arabic"/>
                <a:cs typeface="Simplified Arabic"/>
              </a:defRPr>
            </a:lvl1pPr>
          </a:lstStyle>
          <a:p>
            <a:pPr lvl="0"/>
            <a:endParaRPr lang="fr-FR"/>
          </a:p>
        </p:txBody>
      </p:sp>
      <p:sp>
        <p:nvSpPr>
          <p:cNvPr id="6" name="Google Shape;137;p94">
            <a:extLst>
              <a:ext uri="{FF2B5EF4-FFF2-40B4-BE49-F238E27FC236}">
                <a16:creationId xmlns:a16="http://schemas.microsoft.com/office/drawing/2014/main" id="{183A8A42-2280-969E-238F-4CA198A049E8}"/>
              </a:ext>
            </a:extLst>
          </p:cNvPr>
          <p:cNvSpPr txBox="1">
            <a:spLocks noGrp="1"/>
          </p:cNvSpPr>
          <p:nvPr>
            <p:ph type="body" idx="4294967295"/>
          </p:nvPr>
        </p:nvSpPr>
        <p:spPr>
          <a:xfrm>
            <a:off x="503496" y="1259000"/>
            <a:ext cx="8134109" cy="506504"/>
          </a:xfrm>
        </p:spPr>
        <p:txBody>
          <a:bodyPr lIns="91421" tIns="45701" rIns="91421" bIns="45701">
            <a:spAutoFit/>
          </a:bodyPr>
          <a:lstStyle>
            <a:lvl1pPr marL="342900" indent="-314325" algn="r">
              <a:spcBef>
                <a:spcPts val="750"/>
              </a:spcBef>
              <a:buSzPts val="3000"/>
              <a:defRPr sz="225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60814755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09/10/2025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19344326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09/10/2025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168468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339155010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32078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1346808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207;p24">
            <a:extLst>
              <a:ext uri="{FF2B5EF4-FFF2-40B4-BE49-F238E27FC236}">
                <a16:creationId xmlns:a16="http://schemas.microsoft.com/office/drawing/2014/main" id="{9E574565-9E3D-138D-1A07-254A8473819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8;p24">
            <a:extLst>
              <a:ext uri="{FF2B5EF4-FFF2-40B4-BE49-F238E27FC236}">
                <a16:creationId xmlns:a16="http://schemas.microsoft.com/office/drawing/2014/main" id="{B47ECAA5-03A6-A5D2-DDE8-E6B30B219256}"/>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9;p24">
            <a:extLst>
              <a:ext uri="{FF2B5EF4-FFF2-40B4-BE49-F238E27FC236}">
                <a16:creationId xmlns:a16="http://schemas.microsoft.com/office/drawing/2014/main" id="{841D69CA-38AE-CC45-8182-A7D8BF1E0D61}"/>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10;p24">
            <a:extLst>
              <a:ext uri="{FF2B5EF4-FFF2-40B4-BE49-F238E27FC236}">
                <a16:creationId xmlns:a16="http://schemas.microsoft.com/office/drawing/2014/main" id="{02E6742A-DCA5-FA0C-C450-3B278B8B42B5}"/>
              </a:ext>
            </a:extLst>
          </p:cNvPr>
          <p:cNvSpPr txBox="1">
            <a:spLocks noGrp="1"/>
          </p:cNvSpPr>
          <p:nvPr>
            <p:ph type="body" idx="4294967295"/>
          </p:nvPr>
        </p:nvSpPr>
        <p:spPr>
          <a:xfrm>
            <a:off x="2786405" y="60771"/>
            <a:ext cx="3568199" cy="530699"/>
          </a:xfrm>
          <a:prstGeom prst="rect">
            <a:avLst/>
          </a:prstGeo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211;p24">
            <a:extLst>
              <a:ext uri="{FF2B5EF4-FFF2-40B4-BE49-F238E27FC236}">
                <a16:creationId xmlns:a16="http://schemas.microsoft.com/office/drawing/2014/main" id="{BB39D705-BAC2-BCE7-948F-E53CD5AE0E58}"/>
              </a:ext>
            </a:extLst>
          </p:cNvPr>
          <p:cNvSpPr txBox="1">
            <a:spLocks noGrp="1"/>
          </p:cNvSpPr>
          <p:nvPr>
            <p:ph type="body" idx="4294967295"/>
          </p:nvPr>
        </p:nvSpPr>
        <p:spPr>
          <a:xfrm>
            <a:off x="503496" y="1259000"/>
            <a:ext cx="8134200" cy="2331601"/>
          </a:xfrm>
          <a:prstGeom prst="rect">
            <a:avLst/>
          </a:prstGeom>
        </p:spPr>
        <p:txBody>
          <a:bodyPr>
            <a:spAutoFit/>
          </a:bodyPr>
          <a:lstStyle>
            <a:lvl1pPr>
              <a:defRPr/>
            </a:lvl1pPr>
          </a:lstStyle>
          <a:p>
            <a:pPr lvl="0"/>
            <a:endParaRPr lang="fr-FR"/>
          </a:p>
        </p:txBody>
      </p:sp>
    </p:spTree>
    <p:extLst>
      <p:ext uri="{BB962C8B-B14F-4D97-AF65-F5344CB8AC3E}">
        <p14:creationId xmlns:p14="http://schemas.microsoft.com/office/powerpoint/2010/main" val="398625377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1479458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17410567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212654055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09/10/2025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8050954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54463109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2070372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7362399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30539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8496613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367339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213;p25">
            <a:extLst>
              <a:ext uri="{FF2B5EF4-FFF2-40B4-BE49-F238E27FC236}">
                <a16:creationId xmlns:a16="http://schemas.microsoft.com/office/drawing/2014/main" id="{45D174A0-CD4E-869D-DC0A-BFC479A531DC}"/>
              </a:ext>
            </a:extLst>
          </p:cNvPr>
          <p:cNvSpPr txBox="1">
            <a:spLocks noGrp="1"/>
          </p:cNvSpPr>
          <p:nvPr>
            <p:ph type="title"/>
          </p:nvPr>
        </p:nvSpPr>
        <p:spPr>
          <a:xfrm>
            <a:off x="628650" y="273844"/>
            <a:ext cx="7886700" cy="994199"/>
          </a:xfrm>
          <a:prstGeom prst="rect">
            <a:avLst/>
          </a:prstGeom>
        </p:spPr>
        <p:txBody>
          <a:bodyPr/>
          <a:lstStyle>
            <a:lvl1pPr>
              <a:defRPr/>
            </a:lvl1pPr>
          </a:lstStyle>
          <a:p>
            <a:pPr lvl="0"/>
            <a:endParaRPr lang="fr-FR"/>
          </a:p>
        </p:txBody>
      </p:sp>
      <p:sp>
        <p:nvSpPr>
          <p:cNvPr id="3" name="Google Shape;214;p25">
            <a:extLst>
              <a:ext uri="{FF2B5EF4-FFF2-40B4-BE49-F238E27FC236}">
                <a16:creationId xmlns:a16="http://schemas.microsoft.com/office/drawing/2014/main" id="{ACE2D79D-64B8-FBCC-B552-8B9C81D91164}"/>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215;p25">
            <a:extLst>
              <a:ext uri="{FF2B5EF4-FFF2-40B4-BE49-F238E27FC236}">
                <a16:creationId xmlns:a16="http://schemas.microsoft.com/office/drawing/2014/main" id="{28DD4AE5-900B-38AC-F29B-64B65802606B}"/>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216;p25">
            <a:extLst>
              <a:ext uri="{FF2B5EF4-FFF2-40B4-BE49-F238E27FC236}">
                <a16:creationId xmlns:a16="http://schemas.microsoft.com/office/drawing/2014/main" id="{72970308-E895-AAA4-D49D-F8948A474EEC}"/>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838A6BF-B8F6-446D-B38E-D5D93A388C70}" type="slidenum">
              <a:t>‹N°›</a:t>
            </a:fld>
            <a:endParaRPr lang="fr-FR"/>
          </a:p>
        </p:txBody>
      </p:sp>
    </p:spTree>
    <p:extLst>
      <p:ext uri="{BB962C8B-B14F-4D97-AF65-F5344CB8AC3E}">
        <p14:creationId xmlns:p14="http://schemas.microsoft.com/office/powerpoint/2010/main" val="273030456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0"/>
            <a:ext cx="822096" cy="82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126454"/>
      </p:ext>
    </p:extLst>
  </p:cSld>
  <p:clrMapOvr>
    <a:masterClrMapping/>
  </p:clrMapOvr>
  <p:hf sldNum="0" hdr="0" ftr="0" dt="0"/>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3788898104"/>
      </p:ext>
    </p:extLst>
  </p:cSld>
  <p:clrMapOvr>
    <a:masterClrMapping/>
  </p:clrMapOvr>
  <p:hf sldNum="0" hdr="0" ftr="0" dt="0"/>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09/10/2025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t>‹N°›</a:t>
            </a:fld>
            <a:endParaRPr lang="fr-FR"/>
          </a:p>
        </p:txBody>
      </p:sp>
    </p:spTree>
    <p:extLst>
      <p:ext uri="{BB962C8B-B14F-4D97-AF65-F5344CB8AC3E}">
        <p14:creationId xmlns:p14="http://schemas.microsoft.com/office/powerpoint/2010/main" val="142451162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09/10/2025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t>‹N°›</a:t>
            </a:fld>
            <a:endParaRPr lang="fr-FR"/>
          </a:p>
        </p:txBody>
      </p:sp>
    </p:spTree>
    <p:extLst>
      <p:ext uri="{BB962C8B-B14F-4D97-AF65-F5344CB8AC3E}">
        <p14:creationId xmlns:p14="http://schemas.microsoft.com/office/powerpoint/2010/main" val="8879490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09/10/2025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t>‹N°›</a:t>
            </a:fld>
            <a:endParaRPr lang="fr-FR"/>
          </a:p>
        </p:txBody>
      </p:sp>
    </p:spTree>
    <p:extLst>
      <p:ext uri="{BB962C8B-B14F-4D97-AF65-F5344CB8AC3E}">
        <p14:creationId xmlns:p14="http://schemas.microsoft.com/office/powerpoint/2010/main" val="21619227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09/10/2025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t>‹N°›</a:t>
            </a:fld>
            <a:endParaRPr lang="fr-FR"/>
          </a:p>
        </p:txBody>
      </p:sp>
    </p:spTree>
    <p:extLst>
      <p:ext uri="{BB962C8B-B14F-4D97-AF65-F5344CB8AC3E}">
        <p14:creationId xmlns:p14="http://schemas.microsoft.com/office/powerpoint/2010/main" val="167975915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09/10/2025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t>‹N°›</a:t>
            </a:fld>
            <a:endParaRPr lang="fr-FR"/>
          </a:p>
        </p:txBody>
      </p:sp>
    </p:spTree>
    <p:extLst>
      <p:ext uri="{BB962C8B-B14F-4D97-AF65-F5344CB8AC3E}">
        <p14:creationId xmlns:p14="http://schemas.microsoft.com/office/powerpoint/2010/main" val="380025827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09/10/2025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t>‹N°›</a:t>
            </a:fld>
            <a:endParaRPr lang="fr-FR"/>
          </a:p>
        </p:txBody>
      </p:sp>
    </p:spTree>
    <p:extLst>
      <p:ext uri="{BB962C8B-B14F-4D97-AF65-F5344CB8AC3E}">
        <p14:creationId xmlns:p14="http://schemas.microsoft.com/office/powerpoint/2010/main" val="318437101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09/10/2025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t>‹N°›</a:t>
            </a:fld>
            <a:endParaRPr lang="fr-FR"/>
          </a:p>
        </p:txBody>
      </p:sp>
    </p:spTree>
    <p:extLst>
      <p:ext uri="{BB962C8B-B14F-4D97-AF65-F5344CB8AC3E}">
        <p14:creationId xmlns:p14="http://schemas.microsoft.com/office/powerpoint/2010/main" val="394910127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09/10/2025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t>‹N°›</a:t>
            </a:fld>
            <a:endParaRPr lang="fr-FR"/>
          </a:p>
        </p:txBody>
      </p:sp>
    </p:spTree>
    <p:extLst>
      <p:ext uri="{BB962C8B-B14F-4D97-AF65-F5344CB8AC3E}">
        <p14:creationId xmlns:p14="http://schemas.microsoft.com/office/powerpoint/2010/main" val="24393251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Google Shape;574;p77">
            <a:extLst>
              <a:ext uri="{FF2B5EF4-FFF2-40B4-BE49-F238E27FC236}">
                <a16:creationId xmlns:a16="http://schemas.microsoft.com/office/drawing/2014/main" id="{2E2E1E0D-C02A-C511-7D8A-487992630EFC}"/>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75;p77">
            <a:extLst>
              <a:ext uri="{FF2B5EF4-FFF2-40B4-BE49-F238E27FC236}">
                <a16:creationId xmlns:a16="http://schemas.microsoft.com/office/drawing/2014/main" id="{0FA98B78-6419-35B0-5F75-5AA7169862D0}"/>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576;p77">
            <a:extLst>
              <a:ext uri="{FF2B5EF4-FFF2-40B4-BE49-F238E27FC236}">
                <a16:creationId xmlns:a16="http://schemas.microsoft.com/office/drawing/2014/main" id="{BECFC8FA-0B97-47E0-2CF1-E5C53C674C7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577;p77">
            <a:extLst>
              <a:ext uri="{FF2B5EF4-FFF2-40B4-BE49-F238E27FC236}">
                <a16:creationId xmlns:a16="http://schemas.microsoft.com/office/drawing/2014/main" id="{8C324B73-2D1E-C109-305F-A39F62CFAAD5}"/>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E4DCEC68-AA10-430F-AB8E-74B26C8292AC}" type="slidenum">
              <a:t>‹N°›</a:t>
            </a:fld>
            <a:endParaRPr lang="fr-FR"/>
          </a:p>
        </p:txBody>
      </p:sp>
      <p:sp>
        <p:nvSpPr>
          <p:cNvPr id="6" name="Google Shape;578;p77">
            <a:extLst>
              <a:ext uri="{FF2B5EF4-FFF2-40B4-BE49-F238E27FC236}">
                <a16:creationId xmlns:a16="http://schemas.microsoft.com/office/drawing/2014/main" id="{674F536C-2FAD-7CAA-87A6-741BCDCFE942}"/>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79;p77">
            <a:extLst>
              <a:ext uri="{FF2B5EF4-FFF2-40B4-BE49-F238E27FC236}">
                <a16:creationId xmlns:a16="http://schemas.microsoft.com/office/drawing/2014/main" id="{5BC81C31-C62B-6E23-0061-1864189A2D7C}"/>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80;p77">
            <a:extLst>
              <a:ext uri="{FF2B5EF4-FFF2-40B4-BE49-F238E27FC236}">
                <a16:creationId xmlns:a16="http://schemas.microsoft.com/office/drawing/2014/main" id="{4FD3A21A-93E0-2CCE-AD16-53EE1866B48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581;p77">
            <a:extLst>
              <a:ext uri="{FF2B5EF4-FFF2-40B4-BE49-F238E27FC236}">
                <a16:creationId xmlns:a16="http://schemas.microsoft.com/office/drawing/2014/main" id="{4DB57EFE-433F-73F9-C47B-2C66A7EBEEC0}"/>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82;p77">
            <a:extLst>
              <a:ext uri="{FF2B5EF4-FFF2-40B4-BE49-F238E27FC236}">
                <a16:creationId xmlns:a16="http://schemas.microsoft.com/office/drawing/2014/main" id="{29745573-A6A0-F9A5-DBD3-8539AB1575E6}"/>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2223093385"/>
      </p:ext>
    </p:extLst>
  </p:cSld>
  <p:clrMapOvr>
    <a:masterClrMapping/>
  </p:clrMapOvr>
  <p:hf sldNum="0" hdr="0" ftr="0" dt="0"/>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09/10/2025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t>‹N°›</a:t>
            </a:fld>
            <a:endParaRPr lang="fr-FR"/>
          </a:p>
        </p:txBody>
      </p:sp>
    </p:spTree>
    <p:extLst>
      <p:ext uri="{BB962C8B-B14F-4D97-AF65-F5344CB8AC3E}">
        <p14:creationId xmlns:p14="http://schemas.microsoft.com/office/powerpoint/2010/main" val="355513224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09/10/2025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t>‹N°›</a:t>
            </a:fld>
            <a:endParaRPr lang="fr-FR"/>
          </a:p>
        </p:txBody>
      </p:sp>
    </p:spTree>
    <p:extLst>
      <p:ext uri="{BB962C8B-B14F-4D97-AF65-F5344CB8AC3E}">
        <p14:creationId xmlns:p14="http://schemas.microsoft.com/office/powerpoint/2010/main" val="420845193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09/10/2025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t>‹N°›</a:t>
            </a:fld>
            <a:endParaRPr lang="fr-FR"/>
          </a:p>
        </p:txBody>
      </p:sp>
    </p:spTree>
    <p:extLst>
      <p:ext uri="{BB962C8B-B14F-4D97-AF65-F5344CB8AC3E}">
        <p14:creationId xmlns:p14="http://schemas.microsoft.com/office/powerpoint/2010/main" val="260515352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8"/>
            <a:ext cx="9081612"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111651"/>
            <a:ext cx="755759" cy="751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225758"/>
      </p:ext>
    </p:extLst>
  </p:cSld>
  <p:clrMapOvr>
    <a:masterClrMapping/>
  </p:clrMapOvr>
  <p:hf sldNum="0" hdr="0" ftr="0" dt="0"/>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2661198501"/>
      </p:ext>
    </p:extLst>
  </p:cSld>
  <p:clrMapOvr>
    <a:masterClrMapping/>
  </p:clrMapOvr>
  <p:hf sldNum="0" hdr="0" ftr="0" dt="0"/>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897384799"/>
      </p:ext>
    </p:extLst>
  </p:cSld>
  <p:clrMapOvr>
    <a:masterClrMapping/>
  </p:clrMapOvr>
  <p:hf sldNum="0" hdr="0" ftr="0" dt="0"/>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1934876232"/>
      </p:ext>
    </p:extLst>
  </p:cSld>
  <p:clrMapOvr>
    <a:masterClrMapping/>
  </p:clrMapOvr>
  <p:hf sldNum="0" hdr="0" ftr="0" dt="0"/>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159454163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41770704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1_Title Slide" userDrawn="1">
  <p:cSld name="6_Title Slide">
    <p:spTree>
      <p:nvGrpSpPr>
        <p:cNvPr id="1" name="Shape 85"/>
        <p:cNvGrpSpPr/>
        <p:nvPr/>
      </p:nvGrpSpPr>
      <p:grpSpPr>
        <a:xfrm>
          <a:off x="0" y="0"/>
          <a:ext cx="0" cy="0"/>
          <a:chOff x="0" y="0"/>
          <a:chExt cx="0" cy="0"/>
        </a:xfrm>
      </p:grpSpPr>
      <p:sp>
        <p:nvSpPr>
          <p:cNvPr id="5" name="Rectangle: Rounded Corners 1">
            <a:extLst>
              <a:ext uri="{FF2B5EF4-FFF2-40B4-BE49-F238E27FC236}">
                <a16:creationId xmlns:a16="http://schemas.microsoft.com/office/drawing/2014/main" id="{9F0F27D2-E3BB-E638-8657-579AE4CD7660}"/>
              </a:ext>
            </a:extLst>
          </p:cNvPr>
          <p:cNvSpPr/>
          <p:nvPr userDrawn="1"/>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07FD4220-F79D-CE47-D46E-24FBA9C47892}"/>
              </a:ext>
            </a:extLst>
          </p:cNvPr>
          <p:cNvSpPr/>
          <p:nvPr userDrawn="1"/>
        </p:nvSpPr>
        <p:spPr>
          <a:xfrm>
            <a:off x="0" y="0"/>
            <a:ext cx="9144000" cy="5143500"/>
          </a:xfrm>
          <a:prstGeom prst="rect">
            <a:avLst/>
          </a:prstGeom>
          <a:noFill/>
          <a:ln w="76200">
            <a:solidFill>
              <a:srgbClr val="54A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Picture 2" descr="Image générée">
            <a:extLst>
              <a:ext uri="{FF2B5EF4-FFF2-40B4-BE49-F238E27FC236}">
                <a16:creationId xmlns:a16="http://schemas.microsoft.com/office/drawing/2014/main" id="{93602516-E5E7-C548-5BDD-2D3BABF02CE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40820" y="41296"/>
            <a:ext cx="575339" cy="572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28351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09/10/2025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a:prstGeom prst="rect">
            <a:avLst/>
          </a:prstGeo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7660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a:prstGeom prst="rect">
            <a:avLst/>
          </a:prstGeo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a:prstGeom prst="rect">
            <a:avLst/>
          </a:prstGeo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14682538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Title Slid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331783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024269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prstGeom prst="rect">
            <a:avLst/>
          </a:prstGeo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prstGeom prst="rect">
            <a:avLst/>
          </a:prstGeo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5343814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prstGeom prst="rect">
            <a:avLst/>
          </a:prstGeo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prstGeom prst="rect">
            <a:avLst/>
          </a:prstGeo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3664608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4" name="Google Shape;160;p18">
            <a:extLst>
              <a:ext uri="{FF2B5EF4-FFF2-40B4-BE49-F238E27FC236}">
                <a16:creationId xmlns:a16="http://schemas.microsoft.com/office/drawing/2014/main" id="{69CFCD8A-8885-EB14-6069-6534547737B9}"/>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a16="http://schemas.microsoft.com/office/drawing/2014/main" id="{5DF7A8F9-7B4F-D2DC-B2A7-0F8935B6265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902E1D40-2726-6552-A97C-BD1AE6FE01F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346868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628650" y="273844"/>
            <a:ext cx="7886700" cy="994172"/>
          </a:xfrm>
          <a:prstGeom prst="rect">
            <a:avLst/>
          </a:prstGeom>
        </p:spPr>
        <p:txBody>
          <a:bodyPr/>
          <a:lstStyle/>
          <a:p>
            <a:r>
              <a:rPr lang="fr-FR"/>
              <a:t>Modifiez le style du titre</a:t>
            </a:r>
            <a:endParaRPr lang="fr-MA"/>
          </a:p>
        </p:txBody>
      </p:sp>
      <p:sp>
        <p:nvSpPr>
          <p:cNvPr id="3" name="Espace réservé de la date 2"/>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09/10/2025</a:t>
            </a:fld>
            <a:endParaRPr lang="fr-FR"/>
          </a:p>
        </p:txBody>
      </p:sp>
      <p:sp>
        <p:nvSpPr>
          <p:cNvPr id="4" name="Espace réservé du pied de page 3"/>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Espace réservé du numéro de diapositive 4"/>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3261145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8408003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3607154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713500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705868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8547561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55660919"/>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09/10/2025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9832342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09/10/2025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751708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83149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Google Shape;139;p16">
            <a:extLst>
              <a:ext uri="{FF2B5EF4-FFF2-40B4-BE49-F238E27FC236}">
                <a16:creationId xmlns:a16="http://schemas.microsoft.com/office/drawing/2014/main" id="{B65F27DD-2732-CBAD-BA71-EE7247F7DDEA}"/>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140;p16">
            <a:extLst>
              <a:ext uri="{FF2B5EF4-FFF2-40B4-BE49-F238E27FC236}">
                <a16:creationId xmlns:a16="http://schemas.microsoft.com/office/drawing/2014/main" id="{4A0E55EA-8D84-494C-8CB1-1C119B40D177}"/>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141;p16">
            <a:extLst>
              <a:ext uri="{FF2B5EF4-FFF2-40B4-BE49-F238E27FC236}">
                <a16:creationId xmlns:a16="http://schemas.microsoft.com/office/drawing/2014/main" id="{AB067005-20E0-0DC9-1547-6C957493A700}"/>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5B64A3EE-1873-493E-94C6-3DA5AC49684E}" type="slidenum">
              <a:t>‹N°›</a:t>
            </a:fld>
            <a:endParaRPr lang="fr-FR"/>
          </a:p>
        </p:txBody>
      </p:sp>
    </p:spTree>
    <p:extLst>
      <p:ext uri="{BB962C8B-B14F-4D97-AF65-F5344CB8AC3E}">
        <p14:creationId xmlns:p14="http://schemas.microsoft.com/office/powerpoint/2010/main" val="3670080828"/>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33978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41716308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4188021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2207375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18067734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09/10/2025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1747423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08005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459687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16957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0338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1966298" y="1631088"/>
            <a:ext cx="2305504" cy="451503"/>
          </a:xfrm>
          <a:prstGeom prst="rect">
            <a:avLst/>
          </a:prstGeom>
        </p:spPr>
        <p:txBody>
          <a:bodyPr tIns="68570" bIns="68570">
            <a:noAutofit/>
          </a:bodyPr>
          <a:lstStyle>
            <a:lvl1pPr>
              <a:defRPr sz="24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1966307"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6015188"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1966325" y="3138028"/>
            <a:ext cx="2305504" cy="527700"/>
          </a:xfrm>
          <a:prstGeom prst="rect">
            <a:avLst/>
          </a:prstGeom>
        </p:spPr>
        <p:txBody>
          <a:bodyPr tIns="68570" bIns="68570">
            <a:noAutofit/>
          </a:bodyPr>
          <a:lstStyle>
            <a:lvl1pPr>
              <a:defRPr sz="24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1966307"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6015188"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823316" y="1815449"/>
            <a:ext cx="1143000" cy="572697"/>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823316" y="3349118"/>
            <a:ext cx="1143000" cy="572697"/>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4872197" y="1815449"/>
            <a:ext cx="1143000" cy="572697"/>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4872197" y="3349118"/>
            <a:ext cx="1143000" cy="572697"/>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6015197" y="1631088"/>
            <a:ext cx="2305504" cy="451503"/>
          </a:xfrm>
          <a:prstGeom prst="rect">
            <a:avLst/>
          </a:prstGeom>
        </p:spPr>
        <p:txBody>
          <a:bodyPr tIns="68570" bIns="68570">
            <a:noAutofit/>
          </a:bodyPr>
          <a:lstStyle>
            <a:lvl1pPr>
              <a:defRPr sz="24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6015224" y="3138028"/>
            <a:ext cx="2305504" cy="527700"/>
          </a:xfrm>
          <a:prstGeom prst="rect">
            <a:avLst/>
          </a:prstGeom>
        </p:spPr>
        <p:txBody>
          <a:bodyPr tIns="68570" bIns="68570">
            <a:noAutofit/>
          </a:bodyPr>
          <a:lstStyle>
            <a:lvl1pPr>
              <a:defRPr sz="24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719998" y="445029"/>
            <a:ext cx="7704002" cy="572697"/>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944557704"/>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2637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2489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09/10/2025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5990705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09/10/2025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8738176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7503142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05038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8735696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29173637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00649140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563871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Google Shape;160;p18">
            <a:extLst>
              <a:ext uri="{FF2B5EF4-FFF2-40B4-BE49-F238E27FC236}">
                <a16:creationId xmlns:a16="http://schemas.microsoft.com/office/drawing/2014/main" id="{3A74E44E-BB05-20F7-0C03-4D8172FAA30C}"/>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a16="http://schemas.microsoft.com/office/drawing/2014/main" id="{B3350720-EE59-4F08-4BBE-FDD23145BE3A}"/>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2737"/>
            <a:ext cx="594323" cy="593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3142032"/>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09/10/2025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377289724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942334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2382921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67329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343304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9906388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30460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3E8A14-2C2F-0280-5BB0-7B0C6E1CA9D0}"/>
              </a:ext>
            </a:extLst>
          </p:cNvPr>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3C8791D-8049-B1F8-33BE-E1CA6EC63561}"/>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6D5D854-2BDC-DA0F-B52C-2A1C7F760A02}"/>
              </a:ext>
            </a:extLst>
          </p:cNvPr>
          <p:cNvSpPr>
            <a:spLocks noGrp="1"/>
          </p:cNvSpPr>
          <p:nvPr>
            <p:ph type="dt" sz="half" idx="10"/>
          </p:nvPr>
        </p:nvSpPr>
        <p:spPr/>
        <p:txBody>
          <a:bodyPr/>
          <a:lstStyle/>
          <a:p>
            <a:fld id="{4AE34262-8F06-428E-A415-E5BF8AFABD82}" type="datetimeFigureOut">
              <a:rPr lang="fr-FR" smtClean="0"/>
              <a:t>09/10/2025</a:t>
            </a:fld>
            <a:endParaRPr lang="fr-FR"/>
          </a:p>
        </p:txBody>
      </p:sp>
      <p:sp>
        <p:nvSpPr>
          <p:cNvPr id="5" name="Espace réservé du pied de page 4">
            <a:extLst>
              <a:ext uri="{FF2B5EF4-FFF2-40B4-BE49-F238E27FC236}">
                <a16:creationId xmlns:a16="http://schemas.microsoft.com/office/drawing/2014/main" id="{8A8DD871-191C-C688-4F82-457E33494AA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16EE848-288D-41D3-18FD-349395F32A3C}"/>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420126398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459384-A860-B901-6EBD-1230DB0FF80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7B2773F-C018-B050-4955-045F2BB35E4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A987918-09B9-A8B9-81ED-B5CC9735C87B}"/>
              </a:ext>
            </a:extLst>
          </p:cNvPr>
          <p:cNvSpPr>
            <a:spLocks noGrp="1"/>
          </p:cNvSpPr>
          <p:nvPr>
            <p:ph type="dt" sz="half" idx="10"/>
          </p:nvPr>
        </p:nvSpPr>
        <p:spPr/>
        <p:txBody>
          <a:bodyPr/>
          <a:lstStyle/>
          <a:p>
            <a:fld id="{4AE34262-8F06-428E-A415-E5BF8AFABD82}" type="datetimeFigureOut">
              <a:rPr lang="fr-FR" smtClean="0"/>
              <a:t>09/10/2025</a:t>
            </a:fld>
            <a:endParaRPr lang="fr-FR"/>
          </a:p>
        </p:txBody>
      </p:sp>
      <p:sp>
        <p:nvSpPr>
          <p:cNvPr id="5" name="Espace réservé du pied de page 4">
            <a:extLst>
              <a:ext uri="{FF2B5EF4-FFF2-40B4-BE49-F238E27FC236}">
                <a16:creationId xmlns:a16="http://schemas.microsoft.com/office/drawing/2014/main" id="{39EAE1DC-D69D-71E7-C170-1BE9A60E3CB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E7D297A-8EEF-E362-BC4E-8CA03F5CEC3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17339632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E6FA39-0BD9-F704-7EB7-3909CC9F9967}"/>
              </a:ext>
            </a:extLst>
          </p:cNvPr>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2EDEC3F6-AEBC-3A03-823E-9BE05C166AC8}"/>
              </a:ext>
            </a:extLst>
          </p:cNvPr>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222CD37-7F56-6686-D058-A4FB7FA0E6A6}"/>
              </a:ext>
            </a:extLst>
          </p:cNvPr>
          <p:cNvSpPr>
            <a:spLocks noGrp="1"/>
          </p:cNvSpPr>
          <p:nvPr>
            <p:ph type="dt" sz="half" idx="10"/>
          </p:nvPr>
        </p:nvSpPr>
        <p:spPr/>
        <p:txBody>
          <a:bodyPr/>
          <a:lstStyle/>
          <a:p>
            <a:fld id="{4AE34262-8F06-428E-A415-E5BF8AFABD82}" type="datetimeFigureOut">
              <a:rPr lang="fr-FR" smtClean="0"/>
              <a:t>09/10/2025</a:t>
            </a:fld>
            <a:endParaRPr lang="fr-FR"/>
          </a:p>
        </p:txBody>
      </p:sp>
      <p:sp>
        <p:nvSpPr>
          <p:cNvPr id="5" name="Espace réservé du pied de page 4">
            <a:extLst>
              <a:ext uri="{FF2B5EF4-FFF2-40B4-BE49-F238E27FC236}">
                <a16:creationId xmlns:a16="http://schemas.microsoft.com/office/drawing/2014/main" id="{5D82B674-6453-649E-B987-01C98EB9328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D2B8FE4-CF8A-E623-CD66-0D757888EADA}"/>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919645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165;p19">
            <a:extLst>
              <a:ext uri="{FF2B5EF4-FFF2-40B4-BE49-F238E27FC236}">
                <a16:creationId xmlns:a16="http://schemas.microsoft.com/office/drawing/2014/main" id="{23F82CC2-EB39-C0E1-83DC-C1D0864CA105}"/>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6;p19">
            <a:extLst>
              <a:ext uri="{FF2B5EF4-FFF2-40B4-BE49-F238E27FC236}">
                <a16:creationId xmlns:a16="http://schemas.microsoft.com/office/drawing/2014/main" id="{56CD8337-EE3E-B02B-E0F7-4EC7F10F218F}"/>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67;p19">
            <a:extLst>
              <a:ext uri="{FF2B5EF4-FFF2-40B4-BE49-F238E27FC236}">
                <a16:creationId xmlns:a16="http://schemas.microsoft.com/office/drawing/2014/main" id="{11B7A0DD-EA16-6358-3079-339D80F2EEB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68;p19">
            <a:extLst>
              <a:ext uri="{FF2B5EF4-FFF2-40B4-BE49-F238E27FC236}">
                <a16:creationId xmlns:a16="http://schemas.microsoft.com/office/drawing/2014/main" id="{A750710D-377D-5338-6F7D-B1513D66913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07BE8DEB-705E-4647-B517-3FA30C223BDF}" type="slidenum">
              <a:t>‹N°›</a:t>
            </a:fld>
            <a:endParaRPr lang="fr-FR"/>
          </a:p>
        </p:txBody>
      </p:sp>
      <p:sp>
        <p:nvSpPr>
          <p:cNvPr id="6" name="Google Shape;169;p19">
            <a:extLst>
              <a:ext uri="{FF2B5EF4-FFF2-40B4-BE49-F238E27FC236}">
                <a16:creationId xmlns:a16="http://schemas.microsoft.com/office/drawing/2014/main" id="{A206FA39-8A6D-14DC-104D-B351BE445F31}"/>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70;p19">
            <a:extLst>
              <a:ext uri="{FF2B5EF4-FFF2-40B4-BE49-F238E27FC236}">
                <a16:creationId xmlns:a16="http://schemas.microsoft.com/office/drawing/2014/main" id="{4125451D-7B77-EFA5-406F-BD2439F2A41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71;p19">
            <a:extLst>
              <a:ext uri="{FF2B5EF4-FFF2-40B4-BE49-F238E27FC236}">
                <a16:creationId xmlns:a16="http://schemas.microsoft.com/office/drawing/2014/main" id="{3B12D56A-7BF1-67F3-FDB8-12FBD7DCCEC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72;p19">
            <a:extLst>
              <a:ext uri="{FF2B5EF4-FFF2-40B4-BE49-F238E27FC236}">
                <a16:creationId xmlns:a16="http://schemas.microsoft.com/office/drawing/2014/main" id="{AF725CDA-54DA-2456-E6D9-C05DCA08C2A8}"/>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73;p19">
            <a:extLst>
              <a:ext uri="{FF2B5EF4-FFF2-40B4-BE49-F238E27FC236}">
                <a16:creationId xmlns:a16="http://schemas.microsoft.com/office/drawing/2014/main" id="{5A287A63-1D5B-6034-03CC-109764A1C94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7188284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E56F11-6BA1-661A-B97E-44B418CAA99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6F6E683-F0B0-216D-F4F2-1279932CB787}"/>
              </a:ext>
            </a:extLst>
          </p:cNvPr>
          <p:cNvSpPr>
            <a:spLocks noGrp="1"/>
          </p:cNvSpPr>
          <p:nvPr>
            <p:ph sz="half" idx="1"/>
          </p:nvPr>
        </p:nvSpPr>
        <p:spPr>
          <a:xfrm>
            <a:off x="62865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F3B1FE45-5A72-FCDF-D7EE-6D8D1FEE4FF2}"/>
              </a:ext>
            </a:extLst>
          </p:cNvPr>
          <p:cNvSpPr>
            <a:spLocks noGrp="1"/>
          </p:cNvSpPr>
          <p:nvPr>
            <p:ph sz="half" idx="2"/>
          </p:nvPr>
        </p:nvSpPr>
        <p:spPr>
          <a:xfrm>
            <a:off x="464820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ABD2AF5-9EC1-244E-C68B-3E8A1913DE83}"/>
              </a:ext>
            </a:extLst>
          </p:cNvPr>
          <p:cNvSpPr>
            <a:spLocks noGrp="1"/>
          </p:cNvSpPr>
          <p:nvPr>
            <p:ph type="dt" sz="half" idx="10"/>
          </p:nvPr>
        </p:nvSpPr>
        <p:spPr/>
        <p:txBody>
          <a:bodyPr/>
          <a:lstStyle/>
          <a:p>
            <a:fld id="{4AE34262-8F06-428E-A415-E5BF8AFABD82}" type="datetimeFigureOut">
              <a:rPr lang="fr-FR" smtClean="0"/>
              <a:t>09/10/2025</a:t>
            </a:fld>
            <a:endParaRPr lang="fr-FR"/>
          </a:p>
        </p:txBody>
      </p:sp>
      <p:sp>
        <p:nvSpPr>
          <p:cNvPr id="6" name="Espace réservé du pied de page 5">
            <a:extLst>
              <a:ext uri="{FF2B5EF4-FFF2-40B4-BE49-F238E27FC236}">
                <a16:creationId xmlns:a16="http://schemas.microsoft.com/office/drawing/2014/main" id="{2D396993-A6F9-D13A-C4A9-19DE35BD046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A59B924-0EC7-560B-1247-8A5556D4B799}"/>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259997875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8172ED-0134-00FD-3B85-B2550A65DFD1}"/>
              </a:ext>
            </a:extLst>
          </p:cNvPr>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879F41E-D66C-92BD-E5E1-E3659EBF13A9}"/>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FB7EE2D8-4B05-E386-DF89-BC99722E814A}"/>
              </a:ext>
            </a:extLst>
          </p:cNvPr>
          <p:cNvSpPr>
            <a:spLocks noGrp="1"/>
          </p:cNvSpPr>
          <p:nvPr>
            <p:ph sz="half" idx="2"/>
          </p:nvPr>
        </p:nvSpPr>
        <p:spPr>
          <a:xfrm>
            <a:off x="630238" y="1879600"/>
            <a:ext cx="3868737"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B36BD647-6AF7-0798-B379-93826998600E}"/>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BF3CF91-84F5-A99C-3C70-E11F36B651C4}"/>
              </a:ext>
            </a:extLst>
          </p:cNvPr>
          <p:cNvSpPr>
            <a:spLocks noGrp="1"/>
          </p:cNvSpPr>
          <p:nvPr>
            <p:ph sz="quarter" idx="4"/>
          </p:nvPr>
        </p:nvSpPr>
        <p:spPr>
          <a:xfrm>
            <a:off x="4629150" y="1879600"/>
            <a:ext cx="3887788"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0AE842A-2ACB-9D3B-D7A2-EC0750C6FFA2}"/>
              </a:ext>
            </a:extLst>
          </p:cNvPr>
          <p:cNvSpPr>
            <a:spLocks noGrp="1"/>
          </p:cNvSpPr>
          <p:nvPr>
            <p:ph type="dt" sz="half" idx="10"/>
          </p:nvPr>
        </p:nvSpPr>
        <p:spPr/>
        <p:txBody>
          <a:bodyPr/>
          <a:lstStyle/>
          <a:p>
            <a:fld id="{4AE34262-8F06-428E-A415-E5BF8AFABD82}" type="datetimeFigureOut">
              <a:rPr lang="fr-FR" smtClean="0"/>
              <a:t>09/10/2025</a:t>
            </a:fld>
            <a:endParaRPr lang="fr-FR"/>
          </a:p>
        </p:txBody>
      </p:sp>
      <p:sp>
        <p:nvSpPr>
          <p:cNvPr id="8" name="Espace réservé du pied de page 7">
            <a:extLst>
              <a:ext uri="{FF2B5EF4-FFF2-40B4-BE49-F238E27FC236}">
                <a16:creationId xmlns:a16="http://schemas.microsoft.com/office/drawing/2014/main" id="{7AA4A4D0-9449-FD5B-681D-F4C314AE60A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C7A0CB2-48D5-E72F-388D-0FF261CD1B2B}"/>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08344350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0BFF39-CE18-6F4D-F1F5-2F78704B7D6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AB51D6A-A13A-C99E-0D09-7AFC1D78D6B9}"/>
              </a:ext>
            </a:extLst>
          </p:cNvPr>
          <p:cNvSpPr>
            <a:spLocks noGrp="1"/>
          </p:cNvSpPr>
          <p:nvPr>
            <p:ph type="dt" sz="half" idx="10"/>
          </p:nvPr>
        </p:nvSpPr>
        <p:spPr/>
        <p:txBody>
          <a:bodyPr/>
          <a:lstStyle/>
          <a:p>
            <a:fld id="{4AE34262-8F06-428E-A415-E5BF8AFABD82}" type="datetimeFigureOut">
              <a:rPr lang="fr-FR" smtClean="0"/>
              <a:t>09/10/2025</a:t>
            </a:fld>
            <a:endParaRPr lang="fr-FR"/>
          </a:p>
        </p:txBody>
      </p:sp>
      <p:sp>
        <p:nvSpPr>
          <p:cNvPr id="4" name="Espace réservé du pied de page 3">
            <a:extLst>
              <a:ext uri="{FF2B5EF4-FFF2-40B4-BE49-F238E27FC236}">
                <a16:creationId xmlns:a16="http://schemas.microsoft.com/office/drawing/2014/main" id="{4BF5F7D4-7695-DF82-773A-FFC0ABF71DA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89372F2-928E-7D5D-2271-3D8640DAC30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88309488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ABCB1AE-F039-AA0D-6D9A-8D1BBCAE1367}"/>
              </a:ext>
            </a:extLst>
          </p:cNvPr>
          <p:cNvSpPr>
            <a:spLocks noGrp="1"/>
          </p:cNvSpPr>
          <p:nvPr>
            <p:ph type="dt" sz="half" idx="10"/>
          </p:nvPr>
        </p:nvSpPr>
        <p:spPr/>
        <p:txBody>
          <a:bodyPr/>
          <a:lstStyle/>
          <a:p>
            <a:fld id="{4AE34262-8F06-428E-A415-E5BF8AFABD82}" type="datetimeFigureOut">
              <a:rPr lang="fr-FR" smtClean="0"/>
              <a:t>09/10/2025</a:t>
            </a:fld>
            <a:endParaRPr lang="fr-FR"/>
          </a:p>
        </p:txBody>
      </p:sp>
      <p:sp>
        <p:nvSpPr>
          <p:cNvPr id="3" name="Espace réservé du pied de page 2">
            <a:extLst>
              <a:ext uri="{FF2B5EF4-FFF2-40B4-BE49-F238E27FC236}">
                <a16:creationId xmlns:a16="http://schemas.microsoft.com/office/drawing/2014/main" id="{846C4296-1F00-D169-10C1-7091D2DEA76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FA709C7-5931-9ED3-F47F-C043C9496545}"/>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111473635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1C37CB-F4A0-688B-87AE-508AFB2997F1}"/>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6FE94FB-DD69-4E83-2249-C551F5EF8167}"/>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E756CE6-915C-0CDB-C1EA-649916C5A12D}"/>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F096428-A04D-4AE7-7A6D-AE8115248F94}"/>
              </a:ext>
            </a:extLst>
          </p:cNvPr>
          <p:cNvSpPr>
            <a:spLocks noGrp="1"/>
          </p:cNvSpPr>
          <p:nvPr>
            <p:ph type="dt" sz="half" idx="10"/>
          </p:nvPr>
        </p:nvSpPr>
        <p:spPr/>
        <p:txBody>
          <a:bodyPr/>
          <a:lstStyle/>
          <a:p>
            <a:fld id="{4AE34262-8F06-428E-A415-E5BF8AFABD82}" type="datetimeFigureOut">
              <a:rPr lang="fr-FR" smtClean="0"/>
              <a:t>09/10/2025</a:t>
            </a:fld>
            <a:endParaRPr lang="fr-FR"/>
          </a:p>
        </p:txBody>
      </p:sp>
      <p:sp>
        <p:nvSpPr>
          <p:cNvPr id="6" name="Espace réservé du pied de page 5">
            <a:extLst>
              <a:ext uri="{FF2B5EF4-FFF2-40B4-BE49-F238E27FC236}">
                <a16:creationId xmlns:a16="http://schemas.microsoft.com/office/drawing/2014/main" id="{AF9C3459-AFBE-009C-DF2C-12B9E1E27AB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C2782A4-F141-E3B4-431C-0790053F61A7}"/>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05136930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9AC5EF-7050-F0BD-6B3C-7BC492709F08}"/>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467D50C-E54C-4A56-4C3D-453AB13C12C8}"/>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4BB5C45-B688-08B1-6D13-29AD5A9B0DE4}"/>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26319B9-429C-89AB-2A27-C32AE219D6D2}"/>
              </a:ext>
            </a:extLst>
          </p:cNvPr>
          <p:cNvSpPr>
            <a:spLocks noGrp="1"/>
          </p:cNvSpPr>
          <p:nvPr>
            <p:ph type="dt" sz="half" idx="10"/>
          </p:nvPr>
        </p:nvSpPr>
        <p:spPr/>
        <p:txBody>
          <a:bodyPr/>
          <a:lstStyle/>
          <a:p>
            <a:fld id="{4AE34262-8F06-428E-A415-E5BF8AFABD82}" type="datetimeFigureOut">
              <a:rPr lang="fr-FR" smtClean="0"/>
              <a:t>09/10/2025</a:t>
            </a:fld>
            <a:endParaRPr lang="fr-FR"/>
          </a:p>
        </p:txBody>
      </p:sp>
      <p:sp>
        <p:nvSpPr>
          <p:cNvPr id="6" name="Espace réservé du pied de page 5">
            <a:extLst>
              <a:ext uri="{FF2B5EF4-FFF2-40B4-BE49-F238E27FC236}">
                <a16:creationId xmlns:a16="http://schemas.microsoft.com/office/drawing/2014/main" id="{780E66F0-B199-D96E-1F71-043E5552639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88C96CA-6AB4-62E7-2ACB-F121C36F144D}"/>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89134190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7847D1-663C-ECA2-E55D-7AD7475CE35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740EA62-CB54-CE55-C158-9D1EE8A5C31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F148D92-4C64-34D0-DD5B-9A2085FF2990}"/>
              </a:ext>
            </a:extLst>
          </p:cNvPr>
          <p:cNvSpPr>
            <a:spLocks noGrp="1"/>
          </p:cNvSpPr>
          <p:nvPr>
            <p:ph type="dt" sz="half" idx="10"/>
          </p:nvPr>
        </p:nvSpPr>
        <p:spPr/>
        <p:txBody>
          <a:bodyPr/>
          <a:lstStyle/>
          <a:p>
            <a:fld id="{4AE34262-8F06-428E-A415-E5BF8AFABD82}" type="datetimeFigureOut">
              <a:rPr lang="fr-FR" smtClean="0"/>
              <a:t>09/10/2025</a:t>
            </a:fld>
            <a:endParaRPr lang="fr-FR"/>
          </a:p>
        </p:txBody>
      </p:sp>
      <p:sp>
        <p:nvSpPr>
          <p:cNvPr id="5" name="Espace réservé du pied de page 4">
            <a:extLst>
              <a:ext uri="{FF2B5EF4-FFF2-40B4-BE49-F238E27FC236}">
                <a16:creationId xmlns:a16="http://schemas.microsoft.com/office/drawing/2014/main" id="{AC3972CD-9983-8E52-E58A-A9EBB1526DB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BA96257-1F08-87BB-1ABA-079255D9666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29764510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7F954C5-9700-8B31-0F38-6FD7B7429924}"/>
              </a:ext>
            </a:extLst>
          </p:cNvPr>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519EE4D1-811F-76B0-2015-C5DCC0D2650E}"/>
              </a:ext>
            </a:extLst>
          </p:cNvPr>
          <p:cNvSpPr>
            <a:spLocks noGrp="1"/>
          </p:cNvSpPr>
          <p:nvPr>
            <p:ph type="body" orient="vert" idx="1"/>
          </p:nvPr>
        </p:nvSpPr>
        <p:spPr>
          <a:xfrm>
            <a:off x="628650" y="274638"/>
            <a:ext cx="5762625" cy="435768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D187D06-8084-38C2-27E1-BB9CB3505F5D}"/>
              </a:ext>
            </a:extLst>
          </p:cNvPr>
          <p:cNvSpPr>
            <a:spLocks noGrp="1"/>
          </p:cNvSpPr>
          <p:nvPr>
            <p:ph type="dt" sz="half" idx="10"/>
          </p:nvPr>
        </p:nvSpPr>
        <p:spPr/>
        <p:txBody>
          <a:bodyPr/>
          <a:lstStyle/>
          <a:p>
            <a:fld id="{4AE34262-8F06-428E-A415-E5BF8AFABD82}" type="datetimeFigureOut">
              <a:rPr lang="fr-FR" smtClean="0"/>
              <a:t>09/10/2025</a:t>
            </a:fld>
            <a:endParaRPr lang="fr-FR"/>
          </a:p>
        </p:txBody>
      </p:sp>
      <p:sp>
        <p:nvSpPr>
          <p:cNvPr id="5" name="Espace réservé du pied de page 4">
            <a:extLst>
              <a:ext uri="{FF2B5EF4-FFF2-40B4-BE49-F238E27FC236}">
                <a16:creationId xmlns:a16="http://schemas.microsoft.com/office/drawing/2014/main" id="{177E656B-46EE-DDF1-8FC5-77BD22D8C3D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A0FFFD7-EF61-8A6A-9B39-E47EF5A9CF49}"/>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260728206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2543933"/>
      </p:ext>
    </p:extLst>
  </p:cSld>
  <p:clrMapOvr>
    <a:masterClrMapping/>
  </p:clrMapOvr>
  <p:hf sldNum="0"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642623"/>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1"/>
            <a:ext cx="628645" cy="628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12382"/>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175;p20">
            <a:extLst>
              <a:ext uri="{FF2B5EF4-FFF2-40B4-BE49-F238E27FC236}">
                <a16:creationId xmlns:a16="http://schemas.microsoft.com/office/drawing/2014/main" id="{AED63B28-B4AF-8610-25F5-23B7016AA74D}"/>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27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76;p20">
            <a:extLst>
              <a:ext uri="{FF2B5EF4-FFF2-40B4-BE49-F238E27FC236}">
                <a16:creationId xmlns:a16="http://schemas.microsoft.com/office/drawing/2014/main" id="{70114C78-A858-5D8C-E826-8A5043843097}"/>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77;p20">
            <a:extLst>
              <a:ext uri="{FF2B5EF4-FFF2-40B4-BE49-F238E27FC236}">
                <a16:creationId xmlns:a16="http://schemas.microsoft.com/office/drawing/2014/main" id="{2CFA9A98-2A6B-7FBC-9FB0-EB193CCD1D99}"/>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78;p20">
            <a:extLst>
              <a:ext uri="{FF2B5EF4-FFF2-40B4-BE49-F238E27FC236}">
                <a16:creationId xmlns:a16="http://schemas.microsoft.com/office/drawing/2014/main" id="{AF5279A2-A80C-5532-44C6-CC4D8AA4457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F6F310AA-5A3D-4C11-9811-C9290F9C2E68}" type="slidenum">
              <a:t>‹N°›</a:t>
            </a:fld>
            <a:endParaRPr lang="fr-FR"/>
          </a:p>
        </p:txBody>
      </p:sp>
      <p:sp>
        <p:nvSpPr>
          <p:cNvPr id="6" name="Google Shape;179;p20">
            <a:extLst>
              <a:ext uri="{FF2B5EF4-FFF2-40B4-BE49-F238E27FC236}">
                <a16:creationId xmlns:a16="http://schemas.microsoft.com/office/drawing/2014/main" id="{03050FA1-3125-AAE8-E94D-D4CA0B366AE9}"/>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80;p20">
            <a:extLst>
              <a:ext uri="{FF2B5EF4-FFF2-40B4-BE49-F238E27FC236}">
                <a16:creationId xmlns:a16="http://schemas.microsoft.com/office/drawing/2014/main" id="{B2E031B7-4449-1625-F8B8-CEE8AD0FED8B}"/>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3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81;p20">
            <a:extLst>
              <a:ext uri="{FF2B5EF4-FFF2-40B4-BE49-F238E27FC236}">
                <a16:creationId xmlns:a16="http://schemas.microsoft.com/office/drawing/2014/main" id="{98A5881A-F050-2263-0C60-30ABD7196E05}"/>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82;p20">
            <a:extLst>
              <a:ext uri="{FF2B5EF4-FFF2-40B4-BE49-F238E27FC236}">
                <a16:creationId xmlns:a16="http://schemas.microsoft.com/office/drawing/2014/main" id="{B550ADC4-8A95-6C52-F224-A40899FDAA23}"/>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83;p20">
            <a:extLst>
              <a:ext uri="{FF2B5EF4-FFF2-40B4-BE49-F238E27FC236}">
                <a16:creationId xmlns:a16="http://schemas.microsoft.com/office/drawing/2014/main" id="{0EB41DBB-4ABF-D711-04BE-87D89CF9637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511015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1443300249"/>
      </p:ext>
    </p:extLst>
  </p:cSld>
  <p:clrMapOvr>
    <a:masterClrMapping/>
  </p:clrMapOvr>
  <p:hf sldNum="0"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09/10/2025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t>‹N°›</a:t>
            </a:fld>
            <a:endParaRPr lang="fr-FR"/>
          </a:p>
        </p:txBody>
      </p:sp>
    </p:spTree>
    <p:extLst>
      <p:ext uri="{BB962C8B-B14F-4D97-AF65-F5344CB8AC3E}">
        <p14:creationId xmlns:p14="http://schemas.microsoft.com/office/powerpoint/2010/main" val="389211530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09/10/2025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t>‹N°›</a:t>
            </a:fld>
            <a:endParaRPr lang="fr-FR"/>
          </a:p>
        </p:txBody>
      </p:sp>
    </p:spTree>
    <p:extLst>
      <p:ext uri="{BB962C8B-B14F-4D97-AF65-F5344CB8AC3E}">
        <p14:creationId xmlns:p14="http://schemas.microsoft.com/office/powerpoint/2010/main" val="300699160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09/10/2025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t>‹N°›</a:t>
            </a:fld>
            <a:endParaRPr lang="fr-FR"/>
          </a:p>
        </p:txBody>
      </p:sp>
    </p:spTree>
    <p:extLst>
      <p:ext uri="{BB962C8B-B14F-4D97-AF65-F5344CB8AC3E}">
        <p14:creationId xmlns:p14="http://schemas.microsoft.com/office/powerpoint/2010/main" val="150516837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09/10/2025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t>‹N°›</a:t>
            </a:fld>
            <a:endParaRPr lang="fr-FR"/>
          </a:p>
        </p:txBody>
      </p:sp>
    </p:spTree>
    <p:extLst>
      <p:ext uri="{BB962C8B-B14F-4D97-AF65-F5344CB8AC3E}">
        <p14:creationId xmlns:p14="http://schemas.microsoft.com/office/powerpoint/2010/main" val="125402752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09/10/2025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t>‹N°›</a:t>
            </a:fld>
            <a:endParaRPr lang="fr-FR"/>
          </a:p>
        </p:txBody>
      </p:sp>
    </p:spTree>
    <p:extLst>
      <p:ext uri="{BB962C8B-B14F-4D97-AF65-F5344CB8AC3E}">
        <p14:creationId xmlns:p14="http://schemas.microsoft.com/office/powerpoint/2010/main" val="193631056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09/10/2025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t>‹N°›</a:t>
            </a:fld>
            <a:endParaRPr lang="fr-FR"/>
          </a:p>
        </p:txBody>
      </p:sp>
    </p:spTree>
    <p:extLst>
      <p:ext uri="{BB962C8B-B14F-4D97-AF65-F5344CB8AC3E}">
        <p14:creationId xmlns:p14="http://schemas.microsoft.com/office/powerpoint/2010/main" val="243331334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09/10/2025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t>‹N°›</a:t>
            </a:fld>
            <a:endParaRPr lang="fr-FR"/>
          </a:p>
        </p:txBody>
      </p:sp>
    </p:spTree>
    <p:extLst>
      <p:ext uri="{BB962C8B-B14F-4D97-AF65-F5344CB8AC3E}">
        <p14:creationId xmlns:p14="http://schemas.microsoft.com/office/powerpoint/2010/main" val="232085131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09/10/2025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t>‹N°›</a:t>
            </a:fld>
            <a:endParaRPr lang="fr-FR"/>
          </a:p>
        </p:txBody>
      </p:sp>
    </p:spTree>
    <p:extLst>
      <p:ext uri="{BB962C8B-B14F-4D97-AF65-F5344CB8AC3E}">
        <p14:creationId xmlns:p14="http://schemas.microsoft.com/office/powerpoint/2010/main" val="162305393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09/10/2025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t>‹N°›</a:t>
            </a:fld>
            <a:endParaRPr lang="fr-FR"/>
          </a:p>
        </p:txBody>
      </p:sp>
    </p:spTree>
    <p:extLst>
      <p:ext uri="{BB962C8B-B14F-4D97-AF65-F5344CB8AC3E}">
        <p14:creationId xmlns:p14="http://schemas.microsoft.com/office/powerpoint/2010/main" val="3155263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254009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09/10/2025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t>‹N°›</a:t>
            </a:fld>
            <a:endParaRPr lang="fr-FR"/>
          </a:p>
        </p:txBody>
      </p:sp>
    </p:spTree>
    <p:extLst>
      <p:ext uri="{BB962C8B-B14F-4D97-AF65-F5344CB8AC3E}">
        <p14:creationId xmlns:p14="http://schemas.microsoft.com/office/powerpoint/2010/main" val="19477627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09/10/2025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t>‹N°›</a:t>
            </a:fld>
            <a:endParaRPr lang="fr-FR"/>
          </a:p>
        </p:txBody>
      </p:sp>
    </p:spTree>
    <p:extLst>
      <p:ext uri="{BB962C8B-B14F-4D97-AF65-F5344CB8AC3E}">
        <p14:creationId xmlns:p14="http://schemas.microsoft.com/office/powerpoint/2010/main" val="247902782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9"/>
            <a:ext cx="9081612" cy="675810"/>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9" y="48151"/>
            <a:ext cx="610712" cy="607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7789884"/>
      </p:ext>
    </p:extLst>
  </p:cSld>
  <p:clrMapOvr>
    <a:masterClrMapping/>
  </p:clrMapOvr>
  <p:hf sldNum="0" hdr="0" ftr="0" dt="0"/>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3733928343"/>
      </p:ext>
    </p:extLst>
  </p:cSld>
  <p:clrMapOvr>
    <a:masterClrMapping/>
  </p:clrMapOvr>
  <p:hf sldNum="0"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771227891"/>
      </p:ext>
    </p:extLst>
  </p:cSld>
  <p:clrMapOvr>
    <a:masterClrMapping/>
  </p:clrMapOvr>
  <p:hf sldNum="0"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2453087042"/>
      </p:ext>
    </p:extLst>
  </p:cSld>
  <p:clrMapOvr>
    <a:masterClrMapping/>
  </p:clrMapOvr>
  <p:hf sldNum="0"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235704343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222617736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1_Table of contents">
    <p:spTree>
      <p:nvGrpSpPr>
        <p:cNvPr id="1" name=""/>
        <p:cNvGrpSpPr/>
        <p:nvPr/>
      </p:nvGrpSpPr>
      <p:grpSpPr>
        <a:xfrm>
          <a:off x="0" y="0"/>
          <a:ext cx="0" cy="0"/>
          <a:chOff x="0" y="0"/>
          <a:chExt cx="0" cy="0"/>
        </a:xfrm>
      </p:grpSpPr>
    </p:spTree>
    <p:extLst>
      <p:ext uri="{BB962C8B-B14F-4D97-AF65-F5344CB8AC3E}">
        <p14:creationId xmlns:p14="http://schemas.microsoft.com/office/powerpoint/2010/main" val="87159590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2" name="Google Shape;491;p65">
            <a:extLst>
              <a:ext uri="{FF2B5EF4-FFF2-40B4-BE49-F238E27FC236}">
                <a16:creationId xmlns:a16="http://schemas.microsoft.com/office/drawing/2014/main" id="{8DCD2498-B407-BC60-820F-AA5B8554842C}"/>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0;p18">
            <a:extLst>
              <a:ext uri="{FF2B5EF4-FFF2-40B4-BE49-F238E27FC236}">
                <a16:creationId xmlns:a16="http://schemas.microsoft.com/office/drawing/2014/main" id="{174A4DD7-3850-3919-2423-FED805B5D52E}"/>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0B2EDB2-A151-DDE9-EE01-A77F5D3A6A73}"/>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1F3F524-CA06-7C0A-EA15-B050095EF297}"/>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9009996"/>
      </p:ext>
    </p:extLst>
  </p:cSld>
  <p:clrMapOvr>
    <a:masterClrMapping/>
  </p:clrMapOvr>
  <p:hf sldNum="0" hdr="0" ftr="0" dt="0"/>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9471459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719940447"/>
      </p:ext>
    </p:extLst>
  </p:cSld>
  <p:clrMapOvr>
    <a:masterClrMapping/>
  </p:clrMapOvr>
  <p:hf sldNum="0"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497;p67">
            <a:extLst>
              <a:ext uri="{FF2B5EF4-FFF2-40B4-BE49-F238E27FC236}">
                <a16:creationId xmlns:a16="http://schemas.microsoft.com/office/drawing/2014/main" id="{CF925BCC-3266-00E5-83DB-B6DAB2259E45}"/>
              </a:ext>
            </a:extLst>
          </p:cNvPr>
          <p:cNvSpPr txBox="1">
            <a:spLocks noGrp="1"/>
          </p:cNvSpPr>
          <p:nvPr>
            <p:ph type="title"/>
          </p:nvPr>
        </p:nvSpPr>
        <p:spPr>
          <a:xfrm>
            <a:off x="1966298" y="1631088"/>
            <a:ext cx="2305504" cy="451503"/>
          </a:xfrm>
        </p:spPr>
        <p:txBody>
          <a:bodyPr tIns="68570" bIns="68570">
            <a:noAutofit/>
          </a:bodyPr>
          <a:lstStyle>
            <a:lvl1pPr>
              <a:defRPr sz="2400"/>
            </a:lvl1pPr>
          </a:lstStyle>
          <a:p>
            <a:pPr lvl="0"/>
            <a:endParaRPr lang="fr-FR"/>
          </a:p>
        </p:txBody>
      </p:sp>
      <p:sp>
        <p:nvSpPr>
          <p:cNvPr id="3" name="Google Shape;498;p67">
            <a:extLst>
              <a:ext uri="{FF2B5EF4-FFF2-40B4-BE49-F238E27FC236}">
                <a16:creationId xmlns:a16="http://schemas.microsoft.com/office/drawing/2014/main" id="{EB6B4C87-1E25-2468-A4C4-967F7AEAC773}"/>
              </a:ext>
            </a:extLst>
          </p:cNvPr>
          <p:cNvSpPr txBox="1">
            <a:spLocks noGrp="1"/>
          </p:cNvSpPr>
          <p:nvPr>
            <p:ph type="subTitle" idx="4294967295"/>
          </p:nvPr>
        </p:nvSpPr>
        <p:spPr>
          <a:xfrm>
            <a:off x="1966307"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499;p67">
            <a:extLst>
              <a:ext uri="{FF2B5EF4-FFF2-40B4-BE49-F238E27FC236}">
                <a16:creationId xmlns:a16="http://schemas.microsoft.com/office/drawing/2014/main" id="{39210B93-8B65-645A-BBB7-65AE3DEFEB2B}"/>
              </a:ext>
            </a:extLst>
          </p:cNvPr>
          <p:cNvSpPr txBox="1">
            <a:spLocks noGrp="1"/>
          </p:cNvSpPr>
          <p:nvPr>
            <p:ph type="subTitle" idx="4294967295"/>
          </p:nvPr>
        </p:nvSpPr>
        <p:spPr>
          <a:xfrm>
            <a:off x="6015188"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500;p67">
            <a:extLst>
              <a:ext uri="{FF2B5EF4-FFF2-40B4-BE49-F238E27FC236}">
                <a16:creationId xmlns:a16="http://schemas.microsoft.com/office/drawing/2014/main" id="{03DAEC6C-D1A6-F2F1-6ED4-406497D0CC4B}"/>
              </a:ext>
            </a:extLst>
          </p:cNvPr>
          <p:cNvSpPr txBox="1">
            <a:spLocks noGrp="1"/>
          </p:cNvSpPr>
          <p:nvPr>
            <p:ph type="title" idx="4294967295"/>
          </p:nvPr>
        </p:nvSpPr>
        <p:spPr>
          <a:xfrm>
            <a:off x="1966325" y="3138028"/>
            <a:ext cx="2305504" cy="527700"/>
          </a:xfrm>
        </p:spPr>
        <p:txBody>
          <a:bodyPr tIns="68570" bIns="68570">
            <a:noAutofit/>
          </a:bodyPr>
          <a:lstStyle>
            <a:lvl1pPr>
              <a:defRPr sz="2400"/>
            </a:lvl1pPr>
          </a:lstStyle>
          <a:p>
            <a:pPr lvl="0"/>
            <a:endParaRPr lang="fr-FR"/>
          </a:p>
        </p:txBody>
      </p:sp>
      <p:sp>
        <p:nvSpPr>
          <p:cNvPr id="6" name="Google Shape;501;p67">
            <a:extLst>
              <a:ext uri="{FF2B5EF4-FFF2-40B4-BE49-F238E27FC236}">
                <a16:creationId xmlns:a16="http://schemas.microsoft.com/office/drawing/2014/main" id="{51E04F81-23B8-C78E-D713-B689EDBD2BAB}"/>
              </a:ext>
            </a:extLst>
          </p:cNvPr>
          <p:cNvSpPr txBox="1">
            <a:spLocks noGrp="1"/>
          </p:cNvSpPr>
          <p:nvPr>
            <p:ph type="subTitle" idx="4294967295"/>
          </p:nvPr>
        </p:nvSpPr>
        <p:spPr>
          <a:xfrm>
            <a:off x="1966307"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502;p67">
            <a:extLst>
              <a:ext uri="{FF2B5EF4-FFF2-40B4-BE49-F238E27FC236}">
                <a16:creationId xmlns:a16="http://schemas.microsoft.com/office/drawing/2014/main" id="{B8710246-E898-CC3D-672D-7E596EA2256D}"/>
              </a:ext>
            </a:extLst>
          </p:cNvPr>
          <p:cNvSpPr txBox="1">
            <a:spLocks noGrp="1"/>
          </p:cNvSpPr>
          <p:nvPr>
            <p:ph type="subTitle" idx="4294967295"/>
          </p:nvPr>
        </p:nvSpPr>
        <p:spPr>
          <a:xfrm>
            <a:off x="6015188"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503;p67">
            <a:extLst>
              <a:ext uri="{FF2B5EF4-FFF2-40B4-BE49-F238E27FC236}">
                <a16:creationId xmlns:a16="http://schemas.microsoft.com/office/drawing/2014/main" id="{43A26227-ABF2-ADEC-FC28-CC9C81DFE4DA}"/>
              </a:ext>
            </a:extLst>
          </p:cNvPr>
          <p:cNvSpPr txBox="1">
            <a:spLocks noGrp="1"/>
          </p:cNvSpPr>
          <p:nvPr>
            <p:ph type="title" idx="4294967295"/>
          </p:nvPr>
        </p:nvSpPr>
        <p:spPr>
          <a:xfrm>
            <a:off x="823316" y="1815449"/>
            <a:ext cx="1143000" cy="572697"/>
          </a:xfrm>
        </p:spPr>
        <p:txBody>
          <a:bodyPr tIns="68570" bIns="68570" anchorCtr="1">
            <a:noAutofit/>
          </a:bodyPr>
          <a:lstStyle>
            <a:lvl1pPr algn="ctr">
              <a:defRPr/>
            </a:lvl1pPr>
          </a:lstStyle>
          <a:p>
            <a:pPr lvl="0"/>
            <a:endParaRPr lang="fr-FR"/>
          </a:p>
        </p:txBody>
      </p:sp>
      <p:sp>
        <p:nvSpPr>
          <p:cNvPr id="9" name="Google Shape;504;p67">
            <a:extLst>
              <a:ext uri="{FF2B5EF4-FFF2-40B4-BE49-F238E27FC236}">
                <a16:creationId xmlns:a16="http://schemas.microsoft.com/office/drawing/2014/main" id="{55B0B7A6-C686-F466-E78B-8DD743EE34AE}"/>
              </a:ext>
            </a:extLst>
          </p:cNvPr>
          <p:cNvSpPr txBox="1">
            <a:spLocks noGrp="1"/>
          </p:cNvSpPr>
          <p:nvPr>
            <p:ph type="title" idx="4294967295"/>
          </p:nvPr>
        </p:nvSpPr>
        <p:spPr>
          <a:xfrm>
            <a:off x="823316" y="3349118"/>
            <a:ext cx="1143000" cy="572697"/>
          </a:xfrm>
        </p:spPr>
        <p:txBody>
          <a:bodyPr tIns="68570" bIns="68570" anchorCtr="1">
            <a:noAutofit/>
          </a:bodyPr>
          <a:lstStyle>
            <a:lvl1pPr algn="ctr">
              <a:defRPr/>
            </a:lvl1pPr>
          </a:lstStyle>
          <a:p>
            <a:pPr lvl="0"/>
            <a:endParaRPr lang="fr-FR"/>
          </a:p>
        </p:txBody>
      </p:sp>
      <p:sp>
        <p:nvSpPr>
          <p:cNvPr id="10" name="Google Shape;505;p67">
            <a:extLst>
              <a:ext uri="{FF2B5EF4-FFF2-40B4-BE49-F238E27FC236}">
                <a16:creationId xmlns:a16="http://schemas.microsoft.com/office/drawing/2014/main" id="{11D89E29-214D-5D9B-15FF-3B8B49A82131}"/>
              </a:ext>
            </a:extLst>
          </p:cNvPr>
          <p:cNvSpPr txBox="1">
            <a:spLocks noGrp="1"/>
          </p:cNvSpPr>
          <p:nvPr>
            <p:ph type="title" idx="4294967295"/>
          </p:nvPr>
        </p:nvSpPr>
        <p:spPr>
          <a:xfrm>
            <a:off x="4872197" y="1815449"/>
            <a:ext cx="1143000" cy="572697"/>
          </a:xfrm>
        </p:spPr>
        <p:txBody>
          <a:bodyPr tIns="68570" bIns="68570" anchorCtr="1">
            <a:noAutofit/>
          </a:bodyPr>
          <a:lstStyle>
            <a:lvl1pPr algn="ctr">
              <a:defRPr/>
            </a:lvl1pPr>
          </a:lstStyle>
          <a:p>
            <a:pPr lvl="0"/>
            <a:endParaRPr lang="fr-FR"/>
          </a:p>
        </p:txBody>
      </p:sp>
      <p:sp>
        <p:nvSpPr>
          <p:cNvPr id="11" name="Google Shape;506;p67">
            <a:extLst>
              <a:ext uri="{FF2B5EF4-FFF2-40B4-BE49-F238E27FC236}">
                <a16:creationId xmlns:a16="http://schemas.microsoft.com/office/drawing/2014/main" id="{D1000CDB-BC4D-095F-A49B-82F6F80116B2}"/>
              </a:ext>
            </a:extLst>
          </p:cNvPr>
          <p:cNvSpPr txBox="1">
            <a:spLocks noGrp="1"/>
          </p:cNvSpPr>
          <p:nvPr>
            <p:ph type="title" idx="4294967295"/>
          </p:nvPr>
        </p:nvSpPr>
        <p:spPr>
          <a:xfrm>
            <a:off x="4872197" y="3349118"/>
            <a:ext cx="1143000" cy="572697"/>
          </a:xfrm>
        </p:spPr>
        <p:txBody>
          <a:bodyPr tIns="68570" bIns="68570" anchorCtr="1">
            <a:noAutofit/>
          </a:bodyPr>
          <a:lstStyle>
            <a:lvl1pPr algn="ctr">
              <a:defRPr/>
            </a:lvl1pPr>
          </a:lstStyle>
          <a:p>
            <a:pPr lvl="0"/>
            <a:endParaRPr lang="fr-FR"/>
          </a:p>
        </p:txBody>
      </p:sp>
      <p:sp>
        <p:nvSpPr>
          <p:cNvPr id="12" name="Google Shape;507;p67">
            <a:extLst>
              <a:ext uri="{FF2B5EF4-FFF2-40B4-BE49-F238E27FC236}">
                <a16:creationId xmlns:a16="http://schemas.microsoft.com/office/drawing/2014/main" id="{8B14D2EC-4D0A-5FCE-B5AF-C9CDD90C8001}"/>
              </a:ext>
            </a:extLst>
          </p:cNvPr>
          <p:cNvSpPr txBox="1">
            <a:spLocks noGrp="1"/>
          </p:cNvSpPr>
          <p:nvPr>
            <p:ph type="title" idx="4294967295"/>
          </p:nvPr>
        </p:nvSpPr>
        <p:spPr>
          <a:xfrm>
            <a:off x="6015197" y="1631088"/>
            <a:ext cx="2305504" cy="451503"/>
          </a:xfrm>
        </p:spPr>
        <p:txBody>
          <a:bodyPr tIns="68570" bIns="68570">
            <a:noAutofit/>
          </a:bodyPr>
          <a:lstStyle>
            <a:lvl1pPr>
              <a:defRPr sz="2400"/>
            </a:lvl1pPr>
          </a:lstStyle>
          <a:p>
            <a:pPr lvl="0"/>
            <a:endParaRPr lang="fr-FR"/>
          </a:p>
        </p:txBody>
      </p:sp>
      <p:sp>
        <p:nvSpPr>
          <p:cNvPr id="13" name="Google Shape;508;p67">
            <a:extLst>
              <a:ext uri="{FF2B5EF4-FFF2-40B4-BE49-F238E27FC236}">
                <a16:creationId xmlns:a16="http://schemas.microsoft.com/office/drawing/2014/main" id="{7A73A6B7-8C69-7EFA-B4F4-DD7AA0B53C95}"/>
              </a:ext>
            </a:extLst>
          </p:cNvPr>
          <p:cNvSpPr txBox="1">
            <a:spLocks noGrp="1"/>
          </p:cNvSpPr>
          <p:nvPr>
            <p:ph type="title" idx="4294967295"/>
          </p:nvPr>
        </p:nvSpPr>
        <p:spPr>
          <a:xfrm>
            <a:off x="6015224" y="3138028"/>
            <a:ext cx="2305504" cy="527700"/>
          </a:xfrm>
        </p:spPr>
        <p:txBody>
          <a:bodyPr tIns="68570" bIns="68570">
            <a:noAutofit/>
          </a:bodyPr>
          <a:lstStyle>
            <a:lvl1pPr>
              <a:defRPr sz="2400"/>
            </a:lvl1pPr>
          </a:lstStyle>
          <a:p>
            <a:pPr lvl="0"/>
            <a:endParaRPr lang="fr-FR"/>
          </a:p>
        </p:txBody>
      </p:sp>
      <p:sp>
        <p:nvSpPr>
          <p:cNvPr id="14" name="Google Shape;509;p67">
            <a:extLst>
              <a:ext uri="{FF2B5EF4-FFF2-40B4-BE49-F238E27FC236}">
                <a16:creationId xmlns:a16="http://schemas.microsoft.com/office/drawing/2014/main" id="{AD618D25-4AA8-1547-6FDC-6E6A69DF1E61}"/>
              </a:ext>
            </a:extLst>
          </p:cNvPr>
          <p:cNvSpPr txBox="1">
            <a:spLocks noGrp="1"/>
          </p:cNvSpPr>
          <p:nvPr>
            <p:ph type="title" idx="4294967295"/>
          </p:nvPr>
        </p:nvSpPr>
        <p:spPr>
          <a:xfrm>
            <a:off x="719998" y="445029"/>
            <a:ext cx="7704002" cy="572697"/>
          </a:xfr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247967746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511;p68">
            <a:extLst>
              <a:ext uri="{FF2B5EF4-FFF2-40B4-BE49-F238E27FC236}">
                <a16:creationId xmlns:a16="http://schemas.microsoft.com/office/drawing/2014/main" id="{C834E8AD-D0CC-0AAC-49FE-EC7EEDBDF39F}"/>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12;p68">
            <a:extLst>
              <a:ext uri="{FF2B5EF4-FFF2-40B4-BE49-F238E27FC236}">
                <a16:creationId xmlns:a16="http://schemas.microsoft.com/office/drawing/2014/main" id="{73E14CB7-952E-750B-847E-2871D447D3F6}"/>
              </a:ext>
            </a:extLst>
          </p:cNvPr>
          <p:cNvSpPr txBox="1">
            <a:spLocks noGrp="1"/>
          </p:cNvSpPr>
          <p:nvPr>
            <p:ph type="dt" sz="half" idx="7"/>
          </p:nvPr>
        </p:nvSpPr>
        <p:spPr/>
        <p:txBody>
          <a:bodyPr/>
          <a:lstStyle>
            <a:lvl1pPr>
              <a:defRPr/>
            </a:lvl1pPr>
          </a:lstStyle>
          <a:p>
            <a:pPr lvl="0"/>
            <a:endParaRPr lang="fr-FR"/>
          </a:p>
        </p:txBody>
      </p:sp>
      <p:sp>
        <p:nvSpPr>
          <p:cNvPr id="4" name="Google Shape;513;p68">
            <a:extLst>
              <a:ext uri="{FF2B5EF4-FFF2-40B4-BE49-F238E27FC236}">
                <a16:creationId xmlns:a16="http://schemas.microsoft.com/office/drawing/2014/main" id="{5A0CDD4B-0C85-BBD7-6558-0BBAB62583CA}"/>
              </a:ext>
            </a:extLst>
          </p:cNvPr>
          <p:cNvSpPr txBox="1">
            <a:spLocks noGrp="1"/>
          </p:cNvSpPr>
          <p:nvPr>
            <p:ph type="ftr" sz="quarter" idx="9"/>
          </p:nvPr>
        </p:nvSpPr>
        <p:spPr/>
        <p:txBody>
          <a:bodyPr/>
          <a:lstStyle>
            <a:lvl1pPr>
              <a:defRPr/>
            </a:lvl1pPr>
          </a:lstStyle>
          <a:p>
            <a:pPr lvl="0"/>
            <a:endParaRPr lang="fr-FR"/>
          </a:p>
        </p:txBody>
      </p:sp>
      <p:sp>
        <p:nvSpPr>
          <p:cNvPr id="5" name="Google Shape;514;p68">
            <a:extLst>
              <a:ext uri="{FF2B5EF4-FFF2-40B4-BE49-F238E27FC236}">
                <a16:creationId xmlns:a16="http://schemas.microsoft.com/office/drawing/2014/main" id="{8B330D25-7C45-39E3-A0FE-8DA888E22658}"/>
              </a:ext>
            </a:extLst>
          </p:cNvPr>
          <p:cNvSpPr txBox="1">
            <a:spLocks noGrp="1"/>
          </p:cNvSpPr>
          <p:nvPr>
            <p:ph type="sldNum" sz="quarter" idx="8"/>
          </p:nvPr>
        </p:nvSpPr>
        <p:spPr/>
        <p:txBody>
          <a:bodyPr/>
          <a:lstStyle>
            <a:lvl1pPr>
              <a:defRPr/>
            </a:lvl1pPr>
          </a:lstStyle>
          <a:p>
            <a:pPr lvl="0"/>
            <a:fld id="{B716F95A-7BFD-4DA4-88A8-F559202A1395}" type="slidenum">
              <a:t>‹N°›</a:t>
            </a:fld>
            <a:endParaRPr lang="fr-FR"/>
          </a:p>
        </p:txBody>
      </p:sp>
      <p:sp>
        <p:nvSpPr>
          <p:cNvPr id="6" name="Google Shape;515;p68">
            <a:extLst>
              <a:ext uri="{FF2B5EF4-FFF2-40B4-BE49-F238E27FC236}">
                <a16:creationId xmlns:a16="http://schemas.microsoft.com/office/drawing/2014/main" id="{9BD0DDA9-52FF-CC22-80B7-4A67850D739C}"/>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16;p68">
            <a:extLst>
              <a:ext uri="{FF2B5EF4-FFF2-40B4-BE49-F238E27FC236}">
                <a16:creationId xmlns:a16="http://schemas.microsoft.com/office/drawing/2014/main" id="{07CC2D29-98DC-A9A3-BC11-86FBB3F5FF0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17;p68">
            <a:extLst>
              <a:ext uri="{FF2B5EF4-FFF2-40B4-BE49-F238E27FC236}">
                <a16:creationId xmlns:a16="http://schemas.microsoft.com/office/drawing/2014/main" id="{9C96FC76-BFA9-CD69-BD65-5EAE59F31BCE}"/>
              </a:ext>
            </a:extLst>
          </p:cNvPr>
          <p:cNvSpPr txBox="1">
            <a:spLocks noGrp="1"/>
          </p:cNvSpPr>
          <p:nvPr>
            <p:ph type="title"/>
          </p:nvPr>
        </p:nvSpPr>
        <p:spPr>
          <a:xfrm>
            <a:off x="1441176" y="1733757"/>
            <a:ext cx="5829300" cy="1676104"/>
          </a:xfrm>
        </p:spPr>
        <p:txBody>
          <a:bodyPr anchorCtr="1"/>
          <a:lstStyle>
            <a:lvl1pPr algn="ctr">
              <a:defRPr sz="4100" b="1">
                <a:solidFill>
                  <a:srgbClr val="44546A"/>
                </a:solidFill>
              </a:defRPr>
            </a:lvl1pPr>
          </a:lstStyle>
          <a:p>
            <a:pPr lvl="0"/>
            <a:endParaRPr lang="fr-FR"/>
          </a:p>
        </p:txBody>
      </p:sp>
      <p:sp>
        <p:nvSpPr>
          <p:cNvPr id="9" name="Google Shape;518;p68">
            <a:extLst>
              <a:ext uri="{FF2B5EF4-FFF2-40B4-BE49-F238E27FC236}">
                <a16:creationId xmlns:a16="http://schemas.microsoft.com/office/drawing/2014/main" id="{9CDF0A8B-D2A8-8531-0A48-A7B5C904D9AD}"/>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19;p68">
            <a:extLst>
              <a:ext uri="{FF2B5EF4-FFF2-40B4-BE49-F238E27FC236}">
                <a16:creationId xmlns:a16="http://schemas.microsoft.com/office/drawing/2014/main" id="{42C4DF8D-7AF0-C809-E073-5244917F0EBC}"/>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412156265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oogle Shape;521;p69">
            <a:extLst>
              <a:ext uri="{FF2B5EF4-FFF2-40B4-BE49-F238E27FC236}">
                <a16:creationId xmlns:a16="http://schemas.microsoft.com/office/drawing/2014/main" id="{E1132AAE-A11F-97F5-0B42-1A763B9E894A}"/>
              </a:ext>
            </a:extLst>
          </p:cNvPr>
          <p:cNvGrpSpPr/>
          <p:nvPr/>
        </p:nvGrpSpPr>
        <p:grpSpPr>
          <a:xfrm>
            <a:off x="0" y="-28529"/>
            <a:ext cx="9144457" cy="5143499"/>
            <a:chOff x="0" y="-28529"/>
            <a:chExt cx="9144457" cy="5143499"/>
          </a:xfrm>
        </p:grpSpPr>
        <p:sp>
          <p:nvSpPr>
            <p:cNvPr id="3" name="Google Shape;522;p69">
              <a:extLst>
                <a:ext uri="{FF2B5EF4-FFF2-40B4-BE49-F238E27FC236}">
                  <a16:creationId xmlns:a16="http://schemas.microsoft.com/office/drawing/2014/main" id="{58F3B44E-6C77-60E3-6568-F71FA62478A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23;p69">
              <a:extLst>
                <a:ext uri="{FF2B5EF4-FFF2-40B4-BE49-F238E27FC236}">
                  <a16:creationId xmlns:a16="http://schemas.microsoft.com/office/drawing/2014/main" id="{BA48D259-A87E-4BE0-DBF4-1F539C8D1B3D}"/>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24;p69">
              <a:extLst>
                <a:ext uri="{FF2B5EF4-FFF2-40B4-BE49-F238E27FC236}">
                  <a16:creationId xmlns:a16="http://schemas.microsoft.com/office/drawing/2014/main" id="{25EA2D82-132D-1369-ABC2-421DC0A1F9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25;p69">
            <a:extLst>
              <a:ext uri="{FF2B5EF4-FFF2-40B4-BE49-F238E27FC236}">
                <a16:creationId xmlns:a16="http://schemas.microsoft.com/office/drawing/2014/main" id="{8A94A91F-5389-2670-B9E3-C4086C4175C5}"/>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26;p69">
            <a:extLst>
              <a:ext uri="{FF2B5EF4-FFF2-40B4-BE49-F238E27FC236}">
                <a16:creationId xmlns:a16="http://schemas.microsoft.com/office/drawing/2014/main" id="{04EAB439-772F-6F75-D477-A7FB3CE89597}"/>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27;p69">
            <a:extLst>
              <a:ext uri="{FF2B5EF4-FFF2-40B4-BE49-F238E27FC236}">
                <a16:creationId xmlns:a16="http://schemas.microsoft.com/office/drawing/2014/main" id="{46EE2467-6C1C-F29A-8AC6-9A4A918DE995}"/>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2656623586"/>
      </p:ext>
    </p:extLst>
  </p:cSld>
  <p:clrMapOvr>
    <a:masterClrMapping/>
  </p:clrMapOvr>
  <p:hf sldNum="0"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oogle Shape;529;p70">
            <a:extLst>
              <a:ext uri="{FF2B5EF4-FFF2-40B4-BE49-F238E27FC236}">
                <a16:creationId xmlns:a16="http://schemas.microsoft.com/office/drawing/2014/main" id="{71A5561C-CAE0-614C-9C4C-919C456EA048}"/>
              </a:ext>
            </a:extLst>
          </p:cNvPr>
          <p:cNvGrpSpPr/>
          <p:nvPr/>
        </p:nvGrpSpPr>
        <p:grpSpPr>
          <a:xfrm>
            <a:off x="0" y="-28529"/>
            <a:ext cx="9144457" cy="5143499"/>
            <a:chOff x="0" y="-28529"/>
            <a:chExt cx="9144457" cy="5143499"/>
          </a:xfrm>
        </p:grpSpPr>
        <p:sp>
          <p:nvSpPr>
            <p:cNvPr id="3" name="Google Shape;530;p70">
              <a:extLst>
                <a:ext uri="{FF2B5EF4-FFF2-40B4-BE49-F238E27FC236}">
                  <a16:creationId xmlns:a16="http://schemas.microsoft.com/office/drawing/2014/main" id="{42062195-81E7-DA15-6628-22085A1E753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31;p70">
              <a:extLst>
                <a:ext uri="{FF2B5EF4-FFF2-40B4-BE49-F238E27FC236}">
                  <a16:creationId xmlns:a16="http://schemas.microsoft.com/office/drawing/2014/main" id="{6264E128-71B8-9A74-5F5E-2B3942EE2222}"/>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32;p70">
              <a:extLst>
                <a:ext uri="{FF2B5EF4-FFF2-40B4-BE49-F238E27FC236}">
                  <a16:creationId xmlns:a16="http://schemas.microsoft.com/office/drawing/2014/main" id="{4EF17359-8005-BEA3-D4A2-6E33BCCC983A}"/>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33;p70">
            <a:extLst>
              <a:ext uri="{FF2B5EF4-FFF2-40B4-BE49-F238E27FC236}">
                <a16:creationId xmlns:a16="http://schemas.microsoft.com/office/drawing/2014/main" id="{25C829AC-1D3C-FF88-539B-956163707610}"/>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373961413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535;p71">
            <a:extLst>
              <a:ext uri="{FF2B5EF4-FFF2-40B4-BE49-F238E27FC236}">
                <a16:creationId xmlns:a16="http://schemas.microsoft.com/office/drawing/2014/main" id="{5C1A14D7-B24C-8BF8-721E-A5A4B052BE6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36;p71">
            <a:extLst>
              <a:ext uri="{FF2B5EF4-FFF2-40B4-BE49-F238E27FC236}">
                <a16:creationId xmlns:a16="http://schemas.microsoft.com/office/drawing/2014/main" id="{5A6424C0-6999-FA27-CCAC-D956C37B6729}"/>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37;p71">
            <a:extLst>
              <a:ext uri="{FF2B5EF4-FFF2-40B4-BE49-F238E27FC236}">
                <a16:creationId xmlns:a16="http://schemas.microsoft.com/office/drawing/2014/main" id="{B2D0D115-C1D4-8789-5244-E9F75F8B2E5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Tree>
    <p:extLst>
      <p:ext uri="{BB962C8B-B14F-4D97-AF65-F5344CB8AC3E}">
        <p14:creationId xmlns:p14="http://schemas.microsoft.com/office/powerpoint/2010/main" val="161026496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539;p72">
            <a:extLst>
              <a:ext uri="{FF2B5EF4-FFF2-40B4-BE49-F238E27FC236}">
                <a16:creationId xmlns:a16="http://schemas.microsoft.com/office/drawing/2014/main" id="{231F0D0B-92D7-ACE4-0D49-D20C19A323A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40;p72">
            <a:extLst>
              <a:ext uri="{FF2B5EF4-FFF2-40B4-BE49-F238E27FC236}">
                <a16:creationId xmlns:a16="http://schemas.microsoft.com/office/drawing/2014/main" id="{21A1E2D3-5467-6D01-BBDF-28405DD81B2C}"/>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41;p72">
            <a:extLst>
              <a:ext uri="{FF2B5EF4-FFF2-40B4-BE49-F238E27FC236}">
                <a16:creationId xmlns:a16="http://schemas.microsoft.com/office/drawing/2014/main" id="{10074BFA-4352-91BC-EE8E-980B63A2B0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542;p72">
            <a:extLst>
              <a:ext uri="{FF2B5EF4-FFF2-40B4-BE49-F238E27FC236}">
                <a16:creationId xmlns:a16="http://schemas.microsoft.com/office/drawing/2014/main" id="{F4588808-0ED8-2A9A-4969-F0BD07764D63}"/>
              </a:ext>
            </a:extLst>
          </p:cNvPr>
          <p:cNvSpPr txBox="1">
            <a:spLocks noGrp="1"/>
          </p:cNvSpPr>
          <p:nvPr>
            <p:ph type="body" idx="4294967295"/>
          </p:nvPr>
        </p:nvSpPr>
        <p:spPr>
          <a:xfrm>
            <a:off x="2786405" y="60771"/>
            <a:ext cx="3568199" cy="530699"/>
          </a:xfr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543;p72">
            <a:extLst>
              <a:ext uri="{FF2B5EF4-FFF2-40B4-BE49-F238E27FC236}">
                <a16:creationId xmlns:a16="http://schemas.microsoft.com/office/drawing/2014/main" id="{13DB6EE4-DD18-EAF0-E9D6-756579346EB4}"/>
              </a:ext>
            </a:extLst>
          </p:cNvPr>
          <p:cNvSpPr txBox="1">
            <a:spLocks noGrp="1"/>
          </p:cNvSpPr>
          <p:nvPr>
            <p:ph type="body" idx="4294967295"/>
          </p:nvPr>
        </p:nvSpPr>
        <p:spPr>
          <a:xfrm>
            <a:off x="503496" y="1259000"/>
            <a:ext cx="8134200" cy="2331601"/>
          </a:xfrm>
        </p:spPr>
        <p:txBody>
          <a:bodyPr>
            <a:spAutoFit/>
          </a:bodyPr>
          <a:lstStyle>
            <a:lvl1pPr>
              <a:defRPr/>
            </a:lvl1pPr>
          </a:lstStyle>
          <a:p>
            <a:pPr lvl="0"/>
            <a:endParaRPr lang="fr-FR"/>
          </a:p>
        </p:txBody>
      </p:sp>
    </p:spTree>
    <p:extLst>
      <p:ext uri="{BB962C8B-B14F-4D97-AF65-F5344CB8AC3E}">
        <p14:creationId xmlns:p14="http://schemas.microsoft.com/office/powerpoint/2010/main" val="7430427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545;p73">
            <a:extLst>
              <a:ext uri="{FF2B5EF4-FFF2-40B4-BE49-F238E27FC236}">
                <a16:creationId xmlns:a16="http://schemas.microsoft.com/office/drawing/2014/main" id="{A33F240B-0B5E-EBA8-8FEA-C6635EC71343}"/>
              </a:ext>
            </a:extLst>
          </p:cNvPr>
          <p:cNvSpPr txBox="1">
            <a:spLocks noGrp="1"/>
          </p:cNvSpPr>
          <p:nvPr>
            <p:ph type="title"/>
          </p:nvPr>
        </p:nvSpPr>
        <p:spPr/>
        <p:txBody>
          <a:bodyPr/>
          <a:lstStyle>
            <a:lvl1pPr>
              <a:defRPr/>
            </a:lvl1pPr>
          </a:lstStyle>
          <a:p>
            <a:pPr lvl="0"/>
            <a:endParaRPr lang="fr-FR"/>
          </a:p>
        </p:txBody>
      </p:sp>
      <p:sp>
        <p:nvSpPr>
          <p:cNvPr id="3" name="Google Shape;546;p73">
            <a:extLst>
              <a:ext uri="{FF2B5EF4-FFF2-40B4-BE49-F238E27FC236}">
                <a16:creationId xmlns:a16="http://schemas.microsoft.com/office/drawing/2014/main" id="{7C31CAC1-8159-C6EA-5731-BD2A01C7BB62}"/>
              </a:ext>
            </a:extLst>
          </p:cNvPr>
          <p:cNvSpPr txBox="1">
            <a:spLocks noGrp="1"/>
          </p:cNvSpPr>
          <p:nvPr>
            <p:ph type="dt" sz="half" idx="7"/>
          </p:nvPr>
        </p:nvSpPr>
        <p:spPr/>
        <p:txBody>
          <a:bodyPr/>
          <a:lstStyle>
            <a:lvl1pPr>
              <a:defRPr/>
            </a:lvl1pPr>
          </a:lstStyle>
          <a:p>
            <a:pPr lvl="0"/>
            <a:endParaRPr lang="fr-FR"/>
          </a:p>
        </p:txBody>
      </p:sp>
      <p:sp>
        <p:nvSpPr>
          <p:cNvPr id="4" name="Google Shape;547;p73">
            <a:extLst>
              <a:ext uri="{FF2B5EF4-FFF2-40B4-BE49-F238E27FC236}">
                <a16:creationId xmlns:a16="http://schemas.microsoft.com/office/drawing/2014/main" id="{1C2D5408-E128-E9EA-4A80-7F4A2DE293D9}"/>
              </a:ext>
            </a:extLst>
          </p:cNvPr>
          <p:cNvSpPr txBox="1">
            <a:spLocks noGrp="1"/>
          </p:cNvSpPr>
          <p:nvPr>
            <p:ph type="ftr" sz="quarter" idx="9"/>
          </p:nvPr>
        </p:nvSpPr>
        <p:spPr/>
        <p:txBody>
          <a:bodyPr/>
          <a:lstStyle>
            <a:lvl1pPr>
              <a:defRPr/>
            </a:lvl1pPr>
          </a:lstStyle>
          <a:p>
            <a:pPr lvl="0"/>
            <a:endParaRPr lang="fr-FR"/>
          </a:p>
        </p:txBody>
      </p:sp>
      <p:sp>
        <p:nvSpPr>
          <p:cNvPr id="5" name="Google Shape;548;p73">
            <a:extLst>
              <a:ext uri="{FF2B5EF4-FFF2-40B4-BE49-F238E27FC236}">
                <a16:creationId xmlns:a16="http://schemas.microsoft.com/office/drawing/2014/main" id="{A841DAE5-9603-3724-A484-4B8EA254067D}"/>
              </a:ext>
            </a:extLst>
          </p:cNvPr>
          <p:cNvSpPr txBox="1">
            <a:spLocks noGrp="1"/>
          </p:cNvSpPr>
          <p:nvPr>
            <p:ph type="sldNum" sz="quarter" idx="8"/>
          </p:nvPr>
        </p:nvSpPr>
        <p:spPr/>
        <p:txBody>
          <a:bodyPr/>
          <a:lstStyle>
            <a:lvl1pPr>
              <a:defRPr/>
            </a:lvl1pPr>
          </a:lstStyle>
          <a:p>
            <a:pPr lvl="0"/>
            <a:fld id="{7FFF4B6F-ED69-42FB-8D1C-ADAFE7ECA9F5}" type="slidenum">
              <a:t>‹N°›</a:t>
            </a:fld>
            <a:endParaRPr lang="fr-FR"/>
          </a:p>
        </p:txBody>
      </p:sp>
    </p:spTree>
    <p:extLst>
      <p:ext uri="{BB962C8B-B14F-4D97-AF65-F5344CB8AC3E}">
        <p14:creationId xmlns:p14="http://schemas.microsoft.com/office/powerpoint/2010/main" val="225562176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716;p97">
            <a:extLst>
              <a:ext uri="{FF2B5EF4-FFF2-40B4-BE49-F238E27FC236}">
                <a16:creationId xmlns:a16="http://schemas.microsoft.com/office/drawing/2014/main" id="{2DC799F5-6546-2541-9826-98B30925B6E0}"/>
              </a:ext>
            </a:extLst>
          </p:cNvPr>
          <p:cNvGrpSpPr/>
          <p:nvPr/>
        </p:nvGrpSpPr>
        <p:grpSpPr>
          <a:xfrm>
            <a:off x="0" y="0"/>
            <a:ext cx="9144457" cy="5143499"/>
            <a:chOff x="0" y="0"/>
            <a:chExt cx="9144457" cy="5143499"/>
          </a:xfrm>
        </p:grpSpPr>
        <p:sp>
          <p:nvSpPr>
            <p:cNvPr id="3" name="Google Shape;717;p97">
              <a:extLst>
                <a:ext uri="{FF2B5EF4-FFF2-40B4-BE49-F238E27FC236}">
                  <a16:creationId xmlns:a16="http://schemas.microsoft.com/office/drawing/2014/main" id="{A0F21180-3D71-A833-4E5F-3300F70F60F1}"/>
                </a:ext>
              </a:extLst>
            </p:cNvPr>
            <p:cNvSpPr/>
            <p:nvPr/>
          </p:nvSpPr>
          <p:spPr>
            <a:xfrm>
              <a:off x="0" y="0"/>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718;p97">
              <a:extLst>
                <a:ext uri="{FF2B5EF4-FFF2-40B4-BE49-F238E27FC236}">
                  <a16:creationId xmlns:a16="http://schemas.microsoft.com/office/drawing/2014/main" id="{CC121161-3C15-BFAA-112C-5814F65F9A08}"/>
                </a:ext>
              </a:extLst>
            </p:cNvPr>
            <p:cNvSpPr/>
            <p:nvPr/>
          </p:nvSpPr>
          <p:spPr>
            <a:xfrm>
              <a:off x="203207" y="391975"/>
              <a:ext cx="8738033" cy="4580101"/>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719;p97">
              <a:extLst>
                <a:ext uri="{FF2B5EF4-FFF2-40B4-BE49-F238E27FC236}">
                  <a16:creationId xmlns:a16="http://schemas.microsoft.com/office/drawing/2014/main" id="{80765D2C-8828-1826-C802-A123F66C6A57}"/>
                </a:ext>
              </a:extLst>
            </p:cNvPr>
            <p:cNvSpPr/>
            <p:nvPr/>
          </p:nvSpPr>
          <p:spPr>
            <a:xfrm>
              <a:off x="203207" y="155118"/>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720;p97">
            <a:extLst>
              <a:ext uri="{FF2B5EF4-FFF2-40B4-BE49-F238E27FC236}">
                <a16:creationId xmlns:a16="http://schemas.microsoft.com/office/drawing/2014/main" id="{3D50F8E4-39AF-8B6E-64CA-76E092D78031}"/>
              </a:ext>
            </a:extLst>
          </p:cNvPr>
          <p:cNvSpPr/>
          <p:nvPr/>
        </p:nvSpPr>
        <p:spPr>
          <a:xfrm rot="10800009" flipH="1">
            <a:off x="371484" y="224274"/>
            <a:ext cx="343439" cy="2383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2145032488"/>
      </p:ext>
    </p:extLst>
  </p:cSld>
  <p:clrMapOvr>
    <a:masterClrMapping/>
  </p:clrMapOvr>
  <p:hf sldNum="0" hdr="0" ftr="0" dt="0"/>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script">
    <p:spTree>
      <p:nvGrpSpPr>
        <p:cNvPr id="1" name=""/>
        <p:cNvGrpSpPr/>
        <p:nvPr/>
      </p:nvGrpSpPr>
      <p:grpSpPr>
        <a:xfrm>
          <a:off x="0" y="0"/>
          <a:ext cx="0" cy="0"/>
          <a:chOff x="0" y="0"/>
          <a:chExt cx="0" cy="0"/>
        </a:xfrm>
      </p:grpSpPr>
      <p:grpSp>
        <p:nvGrpSpPr>
          <p:cNvPr id="2" name="Google Shape;552;p75">
            <a:extLst>
              <a:ext uri="{FF2B5EF4-FFF2-40B4-BE49-F238E27FC236}">
                <a16:creationId xmlns:a16="http://schemas.microsoft.com/office/drawing/2014/main" id="{F13B3EDB-5E66-EB24-14C9-B291F82D3F24}"/>
              </a:ext>
            </a:extLst>
          </p:cNvPr>
          <p:cNvGrpSpPr/>
          <p:nvPr/>
        </p:nvGrpSpPr>
        <p:grpSpPr>
          <a:xfrm>
            <a:off x="0" y="-28529"/>
            <a:ext cx="9144457" cy="5172303"/>
            <a:chOff x="0" y="-28529"/>
            <a:chExt cx="9144457" cy="5172303"/>
          </a:xfrm>
        </p:grpSpPr>
        <p:sp>
          <p:nvSpPr>
            <p:cNvPr id="3" name="Google Shape;553;p75">
              <a:extLst>
                <a:ext uri="{FF2B5EF4-FFF2-40B4-BE49-F238E27FC236}">
                  <a16:creationId xmlns:a16="http://schemas.microsoft.com/office/drawing/2014/main" id="{9662506F-A2C8-7777-1356-D9DABF20929E}"/>
                </a:ext>
              </a:extLst>
            </p:cNvPr>
            <p:cNvSpPr/>
            <p:nvPr/>
          </p:nvSpPr>
          <p:spPr>
            <a:xfrm>
              <a:off x="0" y="-28529"/>
              <a:ext cx="9144457" cy="5172303"/>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54;p75">
              <a:extLst>
                <a:ext uri="{FF2B5EF4-FFF2-40B4-BE49-F238E27FC236}">
                  <a16:creationId xmlns:a16="http://schemas.microsoft.com/office/drawing/2014/main" id="{9C2DA3CD-D541-254C-D744-1184D4EA63D1}"/>
                </a:ext>
              </a:extLst>
            </p:cNvPr>
            <p:cNvSpPr/>
            <p:nvPr/>
          </p:nvSpPr>
          <p:spPr>
            <a:xfrm>
              <a:off x="203207" y="554153"/>
              <a:ext cx="8738033" cy="4475576"/>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55;p75">
              <a:extLst>
                <a:ext uri="{FF2B5EF4-FFF2-40B4-BE49-F238E27FC236}">
                  <a16:creationId xmlns:a16="http://schemas.microsoft.com/office/drawing/2014/main" id="{E2FB6B64-03CF-EDF0-724C-06B42F2061E0}"/>
                </a:ext>
              </a:extLst>
            </p:cNvPr>
            <p:cNvSpPr/>
            <p:nvPr/>
          </p:nvSpPr>
          <p:spPr>
            <a:xfrm>
              <a:off x="203207" y="112919"/>
              <a:ext cx="8738033" cy="716487"/>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56;p75">
            <a:extLst>
              <a:ext uri="{FF2B5EF4-FFF2-40B4-BE49-F238E27FC236}">
                <a16:creationId xmlns:a16="http://schemas.microsoft.com/office/drawing/2014/main" id="{E976A4BF-48DA-5EB2-CE91-0F08723DB9F6}"/>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57;p75">
            <a:extLst>
              <a:ext uri="{FF2B5EF4-FFF2-40B4-BE49-F238E27FC236}">
                <a16:creationId xmlns:a16="http://schemas.microsoft.com/office/drawing/2014/main" id="{500E773E-2B5A-741E-D874-6EEDF53AFCE3}"/>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58;p75">
            <a:extLst>
              <a:ext uri="{FF2B5EF4-FFF2-40B4-BE49-F238E27FC236}">
                <a16:creationId xmlns:a16="http://schemas.microsoft.com/office/drawing/2014/main" id="{094F2C31-6A65-B685-A53D-EC0BC379E393}"/>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196109716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6" Type="http://schemas.openxmlformats.org/officeDocument/2006/relationships/theme" Target="../theme/theme2.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6" Type="http://schemas.openxmlformats.org/officeDocument/2006/relationships/theme" Target="../theme/theme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theme" Target="../theme/theme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18" Type="http://schemas.openxmlformats.org/officeDocument/2006/relationships/slideLayout" Target="../slideLayouts/slideLayout86.xml"/><Relationship Id="rId3" Type="http://schemas.openxmlformats.org/officeDocument/2006/relationships/slideLayout" Target="../slideLayouts/slideLayout71.xml"/><Relationship Id="rId21" Type="http://schemas.openxmlformats.org/officeDocument/2006/relationships/theme" Target="../theme/theme5.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slideLayout" Target="../slideLayouts/slideLayout88.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10" Type="http://schemas.openxmlformats.org/officeDocument/2006/relationships/slideLayout" Target="../slideLayouts/slideLayout78.xml"/><Relationship Id="rId19" Type="http://schemas.openxmlformats.org/officeDocument/2006/relationships/slideLayout" Target="../slideLayouts/slideLayout87.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17" Type="http://schemas.openxmlformats.org/officeDocument/2006/relationships/theme" Target="../theme/theme6.xml"/><Relationship Id="rId2" Type="http://schemas.openxmlformats.org/officeDocument/2006/relationships/slideLayout" Target="../slideLayouts/slideLayout90.xml"/><Relationship Id="rId16" Type="http://schemas.openxmlformats.org/officeDocument/2006/relationships/slideLayout" Target="../slideLayouts/slideLayout104.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slideLayout" Target="../slideLayouts/slideLayout10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slideLayout" Target="../slideLayouts/slideLayout117.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2" Type="http://schemas.openxmlformats.org/officeDocument/2006/relationships/slideLayout" Target="../slideLayouts/slideLayout106.xml"/><Relationship Id="rId16" Type="http://schemas.openxmlformats.org/officeDocument/2006/relationships/theme" Target="../theme/theme7.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5" Type="http://schemas.openxmlformats.org/officeDocument/2006/relationships/slideLayout" Target="../slideLayouts/slideLayout11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slideLayout" Target="../slideLayouts/slideLayout11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18" Type="http://schemas.openxmlformats.org/officeDocument/2006/relationships/slideLayout" Target="../slideLayouts/slideLayout137.xml"/><Relationship Id="rId3" Type="http://schemas.openxmlformats.org/officeDocument/2006/relationships/slideLayout" Target="../slideLayouts/slideLayout122.xml"/><Relationship Id="rId21" Type="http://schemas.openxmlformats.org/officeDocument/2006/relationships/theme" Target="../theme/theme8.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slideLayout" Target="../slideLayouts/slideLayout136.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20" Type="http://schemas.openxmlformats.org/officeDocument/2006/relationships/slideLayout" Target="../slideLayouts/slideLayout139.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10" Type="http://schemas.openxmlformats.org/officeDocument/2006/relationships/slideLayout" Target="../slideLayouts/slideLayout129.xml"/><Relationship Id="rId19" Type="http://schemas.openxmlformats.org/officeDocument/2006/relationships/slideLayout" Target="../slideLayouts/slideLayout138.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0"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977" r:id="rId14"/>
    <p:sldLayoutId id="2147483979" r:id="rId15"/>
    <p:sldLayoutId id="2147483978" r:id="rId16"/>
    <p:sldLayoutId id="2147483981" r:id="rId17"/>
    <p:sldLayoutId id="2147483982" r:id="rId18"/>
    <p:sldLayoutId id="2147483983" r:id="rId19"/>
    <p:sldLayoutId id="2147483984" r:id="rId20"/>
    <p:sldLayoutId id="2147483985" r:id="rId21"/>
    <p:sldLayoutId id="2147483988" r:id="rId22"/>
    <p:sldLayoutId id="2147483989" r:id="rId23"/>
    <p:sldLayoutId id="2147483990" r:id="rId24"/>
    <p:sldLayoutId id="2147483991" r:id="rId25"/>
    <p:sldLayoutId id="2147483992" r:id="rId26"/>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09/10/2025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1674131626"/>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 id="2147484037" r:id="rId11"/>
    <p:sldLayoutId id="2147484038" r:id="rId12"/>
    <p:sldLayoutId id="2147484039" r:id="rId13"/>
    <p:sldLayoutId id="2147484040" r:id="rId14"/>
    <p:sldLayoutId id="2147484041"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09/10/2025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740682035"/>
      </p:ext>
    </p:extLst>
  </p:cSld>
  <p:clrMap bg1="lt1" tx1="dk1" bg2="lt2" tx2="dk2" accent1="accent1" accent2="accent2" accent3="accent3" accent4="accent4" accent5="accent5" accent6="accent6" hlink="hlink" folHlink="folHlink"/>
  <p:sldLayoutIdLst>
    <p:sldLayoutId id="2147484011" r:id="rId1"/>
    <p:sldLayoutId id="2147484012" r:id="rId2"/>
    <p:sldLayoutId id="2147484013" r:id="rId3"/>
    <p:sldLayoutId id="2147484014" r:id="rId4"/>
    <p:sldLayoutId id="2147484015" r:id="rId5"/>
    <p:sldLayoutId id="2147484016" r:id="rId6"/>
    <p:sldLayoutId id="2147484017" r:id="rId7"/>
    <p:sldLayoutId id="2147484018" r:id="rId8"/>
    <p:sldLayoutId id="2147484019" r:id="rId9"/>
    <p:sldLayoutId id="2147484020" r:id="rId10"/>
    <p:sldLayoutId id="2147484021" r:id="rId11"/>
    <p:sldLayoutId id="2147484022" r:id="rId12"/>
    <p:sldLayoutId id="2147484023" r:id="rId13"/>
    <p:sldLayoutId id="2147484024" r:id="rId14"/>
    <p:sldLayoutId id="2147484025"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D3BDCFA-CA0F-BE85-C3EF-72E4CED3CB13}"/>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48D5721-73C6-4550-338C-3180E763B71D}"/>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9965F76-7CCE-F4E2-3CA4-3F023F95AB8D}"/>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4AE34262-8F06-428E-A415-E5BF8AFABD82}" type="datetimeFigureOut">
              <a:rPr lang="fr-FR" smtClean="0"/>
              <a:t>09/10/2025</a:t>
            </a:fld>
            <a:endParaRPr lang="fr-FR"/>
          </a:p>
        </p:txBody>
      </p:sp>
      <p:sp>
        <p:nvSpPr>
          <p:cNvPr id="5" name="Espace réservé du pied de page 4">
            <a:extLst>
              <a:ext uri="{FF2B5EF4-FFF2-40B4-BE49-F238E27FC236}">
                <a16:creationId xmlns:a16="http://schemas.microsoft.com/office/drawing/2014/main" id="{C251EC41-97C5-5CFA-1D16-10CE70E2EB86}"/>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C88DCC7-E87F-672F-F6AC-FC0F73AEE977}"/>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916D2C4A-B043-4E64-8C1F-A7CBE928B3A4}" type="slidenum">
              <a:rPr lang="fr-FR" smtClean="0"/>
              <a:t>‹N°›</a:t>
            </a:fld>
            <a:endParaRPr lang="fr-FR"/>
          </a:p>
        </p:txBody>
      </p:sp>
    </p:spTree>
    <p:extLst>
      <p:ext uri="{BB962C8B-B14F-4D97-AF65-F5344CB8AC3E}">
        <p14:creationId xmlns:p14="http://schemas.microsoft.com/office/powerpoint/2010/main" val="266170791"/>
      </p:ext>
    </p:extLst>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5" r:id="rId1"/>
    <p:sldLayoutId id="2147483686"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 id="2147483730" r:id="rId19"/>
    <p:sldLayoutId id="2147484064" r:id="rId20"/>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Google Shape;485;p64">
            <a:extLst>
              <a:ext uri="{FF2B5EF4-FFF2-40B4-BE49-F238E27FC236}">
                <a16:creationId xmlns:a16="http://schemas.microsoft.com/office/drawing/2014/main" id="{817BBECC-5BDE-4555-206D-27E7AB1A9A12}"/>
              </a:ext>
            </a:extLst>
          </p:cNvPr>
          <p:cNvSpPr txBox="1">
            <a:spLocks noGrp="1"/>
          </p:cNvSpPr>
          <p:nvPr>
            <p:ph type="title"/>
          </p:nvPr>
        </p:nvSpPr>
        <p:spPr>
          <a:xfrm>
            <a:off x="628650" y="273844"/>
            <a:ext cx="7886700" cy="994199"/>
          </a:xfrm>
          <a:prstGeom prst="rect">
            <a:avLst/>
          </a:prstGeom>
          <a:noFill/>
          <a:ln>
            <a:noFill/>
          </a:ln>
        </p:spPr>
        <p:txBody>
          <a:bodyPr vert="horz" wrap="square" lIns="68570" tIns="34271" rIns="68570" bIns="34271" anchor="ctr" anchorCtr="0" compatLnSpc="1">
            <a:normAutofit/>
          </a:bodyPr>
          <a:lstStyle/>
          <a:p>
            <a:pPr lvl="0"/>
            <a:endParaRPr lang="fr-FR"/>
          </a:p>
        </p:txBody>
      </p:sp>
      <p:sp>
        <p:nvSpPr>
          <p:cNvPr id="3" name="Google Shape;486;p64">
            <a:extLst>
              <a:ext uri="{FF2B5EF4-FFF2-40B4-BE49-F238E27FC236}">
                <a16:creationId xmlns:a16="http://schemas.microsoft.com/office/drawing/2014/main" id="{F3BD3799-56A7-7913-C06F-5E70B10B6386}"/>
              </a:ext>
            </a:extLst>
          </p:cNvPr>
          <p:cNvSpPr txBox="1">
            <a:spLocks noGrp="1"/>
          </p:cNvSpPr>
          <p:nvPr>
            <p:ph type="body" idx="1"/>
          </p:nvPr>
        </p:nvSpPr>
        <p:spPr>
          <a:xfrm>
            <a:off x="628650" y="1369222"/>
            <a:ext cx="7886700" cy="3263402"/>
          </a:xfrm>
          <a:prstGeom prst="rect">
            <a:avLst/>
          </a:prstGeom>
          <a:noFill/>
          <a:ln>
            <a:noFill/>
          </a:ln>
        </p:spPr>
        <p:txBody>
          <a:bodyPr vert="horz" wrap="square" lIns="68570" tIns="34271" rIns="68570" bIns="34271"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Google Shape;487;p64">
            <a:extLst>
              <a:ext uri="{FF2B5EF4-FFF2-40B4-BE49-F238E27FC236}">
                <a16:creationId xmlns:a16="http://schemas.microsoft.com/office/drawing/2014/main" id="{6BB2615F-38DF-A53E-1C49-D0D1787704D9}"/>
              </a:ext>
            </a:extLst>
          </p:cNvPr>
          <p:cNvSpPr txBox="1">
            <a:spLocks noGrp="1"/>
          </p:cNvSpPr>
          <p:nvPr>
            <p:ph type="dt" sz="half" idx="2"/>
          </p:nvPr>
        </p:nvSpPr>
        <p:spPr>
          <a:xfrm>
            <a:off x="628650"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l"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5" name="Google Shape;488;p64">
            <a:extLst>
              <a:ext uri="{FF2B5EF4-FFF2-40B4-BE49-F238E27FC236}">
                <a16:creationId xmlns:a16="http://schemas.microsoft.com/office/drawing/2014/main" id="{DEAB4AF3-D74C-B117-D945-F03695118E91}"/>
              </a:ext>
            </a:extLst>
          </p:cNvPr>
          <p:cNvSpPr txBox="1">
            <a:spLocks noGrp="1"/>
          </p:cNvSpPr>
          <p:nvPr>
            <p:ph type="ftr" sz="quarter" idx="3"/>
          </p:nvPr>
        </p:nvSpPr>
        <p:spPr>
          <a:xfrm>
            <a:off x="3028949" y="4767260"/>
            <a:ext cx="3086099" cy="273899"/>
          </a:xfrm>
          <a:prstGeom prst="rect">
            <a:avLst/>
          </a:prstGeom>
          <a:noFill/>
          <a:ln>
            <a:noFill/>
          </a:ln>
        </p:spPr>
        <p:txBody>
          <a:bodyPr vert="horz" wrap="square" lIns="68570" tIns="34271" rIns="68570" bIns="34271" anchor="ctr" anchorCtr="1" compatLnSpc="1">
            <a:noAutofit/>
          </a:bodyPr>
          <a:lstStyle>
            <a:lvl1pPr marL="0" marR="0" lvl="0" indent="0" algn="ct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6" name="Google Shape;489;p64">
            <a:extLst>
              <a:ext uri="{FF2B5EF4-FFF2-40B4-BE49-F238E27FC236}">
                <a16:creationId xmlns:a16="http://schemas.microsoft.com/office/drawing/2014/main" id="{560ADCBF-ACA6-D720-6F1B-BD1D8424ED34}"/>
              </a:ext>
            </a:extLst>
          </p:cNvPr>
          <p:cNvSpPr txBox="1">
            <a:spLocks noGrp="1"/>
          </p:cNvSpPr>
          <p:nvPr>
            <p:ph type="sldNum" sz="quarter" idx="4"/>
          </p:nvPr>
        </p:nvSpPr>
        <p:spPr>
          <a:xfrm>
            <a:off x="6457949"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fld id="{04050C45-B875-4813-A394-00E15DC26159}" type="slidenum">
              <a:t>‹N°›</a:t>
            </a:fld>
            <a:endParaRPr lang="fr-FR"/>
          </a:p>
        </p:txBody>
      </p:sp>
    </p:spTree>
    <p:extLst>
      <p:ext uri="{BB962C8B-B14F-4D97-AF65-F5344CB8AC3E}">
        <p14:creationId xmlns:p14="http://schemas.microsoft.com/office/powerpoint/2010/main" val="3324888619"/>
      </p:ext>
    </p:extLst>
  </p:cSld>
  <p:clrMap bg1="lt1" tx1="dk1" bg2="lt2" tx2="dk2" accent1="accent1" accent2="accent2" accent3="accent3" accent4="accent4" accent5="accent5" accent6="accent6" hlink="hlink" folHlink="folHlink"/>
  <p:sldLayoutIdLst>
    <p:sldLayoutId id="2147483959" r:id="rId1"/>
    <p:sldLayoutId id="2147483960" r:id="rId2"/>
    <p:sldLayoutId id="2147483961" r:id="rId3"/>
    <p:sldLayoutId id="2147483962" r:id="rId4"/>
    <p:sldLayoutId id="2147483963" r:id="rId5"/>
    <p:sldLayoutId id="2147483964" r:id="rId6"/>
    <p:sldLayoutId id="2147483965" r:id="rId7"/>
    <p:sldLayoutId id="2147483966" r:id="rId8"/>
    <p:sldLayoutId id="2147483967" r:id="rId9"/>
    <p:sldLayoutId id="2147483968" r:id="rId10"/>
    <p:sldLayoutId id="2147483969" r:id="rId11"/>
    <p:sldLayoutId id="2147483970" r:id="rId12"/>
    <p:sldLayoutId id="2147483971" r:id="rId13"/>
    <p:sldLayoutId id="2147483972" r:id="rId14"/>
    <p:sldLayoutId id="2147483973" r:id="rId15"/>
    <p:sldLayoutId id="2147483974" r:id="rId16"/>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09/10/2025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3102786742"/>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 id="2147484007" r:id="rId13"/>
    <p:sldLayoutId id="2147484008" r:id="rId14"/>
    <p:sldLayoutId id="2147484009"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0998135"/>
      </p:ext>
    </p:extLst>
  </p:cSld>
  <p:clrMap bg1="lt1" tx1="dk1" bg2="lt2" tx2="dk2" accent1="accent1" accent2="accent2" accent3="accent3" accent4="accent4" accent5="accent5" accent6="accent6" hlink="hlink" folHlink="folHlink"/>
  <p:sldLayoutIdLst>
    <p:sldLayoutId id="2147484044" r:id="rId1"/>
    <p:sldLayoutId id="2147484045" r:id="rId2"/>
    <p:sldLayoutId id="2147484046" r:id="rId3"/>
    <p:sldLayoutId id="2147484047" r:id="rId4"/>
    <p:sldLayoutId id="2147484048" r:id="rId5"/>
    <p:sldLayoutId id="2147484049" r:id="rId6"/>
    <p:sldLayoutId id="2147484050" r:id="rId7"/>
    <p:sldLayoutId id="2147484051" r:id="rId8"/>
    <p:sldLayoutId id="2147484052" r:id="rId9"/>
    <p:sldLayoutId id="2147484053" r:id="rId10"/>
    <p:sldLayoutId id="2147484054" r:id="rId11"/>
    <p:sldLayoutId id="2147484055" r:id="rId12"/>
    <p:sldLayoutId id="2147484056" r:id="rId13"/>
    <p:sldLayoutId id="2147484057" r:id="rId14"/>
    <p:sldLayoutId id="2147484058" r:id="rId15"/>
    <p:sldLayoutId id="2147484059" r:id="rId16"/>
    <p:sldLayoutId id="2147484060" r:id="rId17"/>
    <p:sldLayoutId id="2147484061" r:id="rId18"/>
    <p:sldLayoutId id="2147484062" r:id="rId19"/>
    <p:sldLayoutId id="2147484063" r:id="rId20"/>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68.xml"/><Relationship Id="rId5" Type="http://schemas.openxmlformats.org/officeDocument/2006/relationships/image" Target="../media/image15.pn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90.xml"/><Relationship Id="rId5" Type="http://schemas.openxmlformats.org/officeDocument/2006/relationships/image" Target="../media/image31.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90.xml"/><Relationship Id="rId6" Type="http://schemas.openxmlformats.org/officeDocument/2006/relationships/image" Target="../media/image34.png"/><Relationship Id="rId5" Type="http://schemas.microsoft.com/office/2007/relationships/hdphoto" Target="../media/hdphoto2.wdp"/><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5.png"/><Relationship Id="rId1" Type="http://schemas.openxmlformats.org/officeDocument/2006/relationships/slideLayout" Target="../slideLayouts/slideLayout4.xml"/><Relationship Id="rId4" Type="http://schemas.openxmlformats.org/officeDocument/2006/relationships/image" Target="../media/image22.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0.xml"/><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5.png"/><Relationship Id="rId1" Type="http://schemas.openxmlformats.org/officeDocument/2006/relationships/slideLayout" Target="../slideLayouts/slideLayout4.xml"/><Relationship Id="rId4" Type="http://schemas.openxmlformats.org/officeDocument/2006/relationships/image" Target="../media/image22.gi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77.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33.png"/></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33.png"/></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33.png"/></Relationships>
</file>

<file path=ppt/slides/_rels/slide3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0.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xml"/><Relationship Id="rId1" Type="http://schemas.openxmlformats.org/officeDocument/2006/relationships/slideLayout" Target="../slideLayouts/slideLayout70.xml"/><Relationship Id="rId4" Type="http://schemas.openxmlformats.org/officeDocument/2006/relationships/image" Target="../media/image22.gif"/></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png"/><Relationship Id="rId1" Type="http://schemas.openxmlformats.org/officeDocument/2006/relationships/slideLayout" Target="../slideLayouts/slideLayout88.xml"/><Relationship Id="rId4" Type="http://schemas.openxmlformats.org/officeDocument/2006/relationships/image" Target="../media/image23.png"/></Relationships>
</file>

<file path=ppt/slides/_rels/slide4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3.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0.xml"/></Relationships>
</file>

<file path=ppt/slides/_rels/slide6.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 Id="rId5" Type="http://schemas.openxmlformats.org/officeDocument/2006/relationships/image" Target="../media/image22.gif"/><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730;p98" descr="الصفحة الرئيسية">
            <a:extLst>
              <a:ext uri="{FF2B5EF4-FFF2-40B4-BE49-F238E27FC236}">
                <a16:creationId xmlns:a16="http://schemas.microsoft.com/office/drawing/2014/main" id="{7AF5373E-AA58-8DF1-C78B-6DC56AE08DAB}"/>
              </a:ext>
            </a:extLst>
          </p:cNvPr>
          <p:cNvPicPr>
            <a:picLocks noChangeAspect="1"/>
          </p:cNvPicPr>
          <p:nvPr/>
        </p:nvPicPr>
        <p:blipFill>
          <a:blip r:embed="rId3">
            <a:alphaModFix/>
          </a:blip>
          <a:srcRect/>
          <a:stretch>
            <a:fillRect/>
          </a:stretch>
        </p:blipFill>
        <p:spPr>
          <a:xfrm>
            <a:off x="2932135" y="137911"/>
            <a:ext cx="3279733" cy="497323"/>
          </a:xfrm>
          <a:prstGeom prst="rect">
            <a:avLst/>
          </a:prstGeom>
          <a:noFill/>
          <a:ln cap="flat">
            <a:noFill/>
          </a:ln>
        </p:spPr>
      </p:pic>
      <p:sp>
        <p:nvSpPr>
          <p:cNvPr id="4" name="Google Shape;223;p26">
            <a:extLst>
              <a:ext uri="{FF2B5EF4-FFF2-40B4-BE49-F238E27FC236}">
                <a16:creationId xmlns:a16="http://schemas.microsoft.com/office/drawing/2014/main" id="{E0FF8D5D-C824-FEA6-FAD4-EC41BEFD6341}"/>
              </a:ext>
            </a:extLst>
          </p:cNvPr>
          <p:cNvSpPr/>
          <p:nvPr/>
        </p:nvSpPr>
        <p:spPr>
          <a:xfrm>
            <a:off x="228235" y="2965730"/>
            <a:ext cx="4884125" cy="522597"/>
          </a:xfrm>
          <a:prstGeom prst="rect">
            <a:avLst/>
          </a:prstGeom>
          <a:solidFill>
            <a:srgbClr val="336FB6"/>
          </a:solidFill>
          <a:ln w="38103" cap="flat">
            <a:solidFill>
              <a:srgbClr val="FFFFFF"/>
            </a:solidFill>
            <a:prstDash val="solid"/>
          </a:ln>
        </p:spPr>
        <p:txBody>
          <a:bodyPr vert="horz" wrap="square" lIns="68570" tIns="34271" rIns="68570" bIns="34271" anchor="ctr" anchorCtr="0" compatLnSpc="1">
            <a:noAutofit/>
          </a:bodyPr>
          <a:lstStyle/>
          <a:p>
            <a:pPr marL="0" marR="0" lvl="0" indent="0" algn="l" defTabSz="914355"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000" b="1" i="0" u="none" strike="noStrike" kern="0" cap="none" spc="0" normalizeH="0" baseline="0" noProof="0" dirty="0">
                <a:ln>
                  <a:noFill/>
                </a:ln>
                <a:solidFill>
                  <a:srgbClr val="FFFFFF"/>
                </a:solidFill>
                <a:effectLst/>
                <a:uLnTx/>
                <a:uFillTx/>
                <a:latin typeface="Calibri" panose="020F0502020204030204"/>
                <a:ea typeface="Calibri"/>
                <a:cs typeface="Calibri"/>
              </a:rPr>
              <a:t>Palier                                              Semaine       </a:t>
            </a:r>
            <a:r>
              <a:rPr kumimoji="0" lang="fr-FR" sz="2000" b="1" i="0" u="none" strike="noStrike" kern="0" cap="none" spc="0" normalizeH="0" baseline="0" noProof="0" dirty="0" smtClean="0">
                <a:ln>
                  <a:noFill/>
                </a:ln>
                <a:solidFill>
                  <a:srgbClr val="FFFFFF"/>
                </a:solidFill>
                <a:effectLst/>
                <a:uLnTx/>
                <a:uFillTx/>
                <a:latin typeface="Calibri" panose="020F0502020204030204"/>
                <a:ea typeface="Calibri"/>
                <a:cs typeface="Calibri"/>
              </a:rPr>
              <a:t>5 </a:t>
            </a:r>
            <a:endParaRPr kumimoji="0" lang="fr-FR" sz="2000" b="1" i="0" u="none" strike="noStrike" kern="0" cap="none" spc="0" normalizeH="0" baseline="0" noProof="0" dirty="0">
              <a:ln>
                <a:noFill/>
              </a:ln>
              <a:solidFill>
                <a:srgbClr val="FFFFFF"/>
              </a:solidFill>
              <a:effectLst/>
              <a:uLnTx/>
              <a:uFillTx/>
              <a:latin typeface="Calibri" panose="020F0502020204030204"/>
              <a:ea typeface="Calibri"/>
              <a:cs typeface="Calibri"/>
            </a:endParaRPr>
          </a:p>
        </p:txBody>
      </p:sp>
      <p:sp>
        <p:nvSpPr>
          <p:cNvPr id="5" name="Google Shape;224;p26">
            <a:extLst>
              <a:ext uri="{FF2B5EF4-FFF2-40B4-BE49-F238E27FC236}">
                <a16:creationId xmlns:a16="http://schemas.microsoft.com/office/drawing/2014/main" id="{523F5EC1-AEA6-A379-1E26-6B69A01A48C4}"/>
              </a:ext>
            </a:extLst>
          </p:cNvPr>
          <p:cNvSpPr/>
          <p:nvPr/>
        </p:nvSpPr>
        <p:spPr>
          <a:xfrm>
            <a:off x="228234" y="3647023"/>
            <a:ext cx="8309976" cy="658316"/>
          </a:xfrm>
          <a:prstGeom prst="rect">
            <a:avLst/>
          </a:prstGeom>
          <a:solidFill>
            <a:srgbClr val="3FB2CB"/>
          </a:solidFill>
          <a:ln w="38103" cap="flat">
            <a:solidFill>
              <a:srgbClr val="FFFFFF"/>
            </a:solidFill>
            <a:prstDash val="solid"/>
          </a:ln>
          <a:effectLst>
            <a:outerShdw dist="19997" dir="5400000" algn="tl">
              <a:srgbClr val="000000">
                <a:alpha val="38000"/>
              </a:srgbClr>
            </a:outerShdw>
          </a:effectLst>
        </p:spPr>
        <p:txBody>
          <a:bodyPr vert="horz" wrap="square" lIns="68570" tIns="34271" rIns="68570" bIns="34271" anchor="ctr" anchorCtr="0" compatLnSpc="1">
            <a:noAutofit/>
          </a:bodyPr>
          <a:lstStyle/>
          <a:p>
            <a:pPr marL="0" marR="0" lvl="0" indent="0" algn="l" defTabSz="914355"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000" b="1" i="0" u="none" strike="noStrike" kern="0" cap="none" spc="0" normalizeH="0" baseline="0" noProof="0" dirty="0">
                <a:ln>
                  <a:noFill/>
                </a:ln>
                <a:solidFill>
                  <a:srgbClr val="FFFFFF"/>
                </a:solidFill>
                <a:effectLst/>
                <a:uLnTx/>
                <a:uFillTx/>
                <a:latin typeface="Calibri"/>
                <a:ea typeface="Calibri"/>
                <a:cs typeface="Calibri"/>
              </a:rPr>
              <a:t>Consolidation                   Fiche </a:t>
            </a:r>
            <a:r>
              <a:rPr kumimoji="0" lang="fr-FR" sz="2000" b="1" i="0" u="none" strike="noStrike" kern="0" cap="none" spc="0" normalizeH="0" baseline="0" noProof="0" dirty="0" smtClean="0">
                <a:ln>
                  <a:noFill/>
                </a:ln>
                <a:solidFill>
                  <a:srgbClr val="FFFFFF"/>
                </a:solidFill>
                <a:effectLst/>
                <a:uLnTx/>
                <a:uFillTx/>
                <a:latin typeface="Calibri"/>
                <a:ea typeface="Calibri"/>
                <a:cs typeface="Calibri"/>
              </a:rPr>
              <a:t>5</a:t>
            </a:r>
            <a:endParaRPr kumimoji="0" lang="fr-FR" sz="2000" b="1" i="0" u="none" strike="noStrike" kern="0" cap="none" spc="0" normalizeH="0" baseline="0" noProof="0" dirty="0">
              <a:ln>
                <a:noFill/>
              </a:ln>
              <a:solidFill>
                <a:srgbClr val="FFFFFF"/>
              </a:solidFill>
              <a:effectLst/>
              <a:uLnTx/>
              <a:uFillTx/>
              <a:latin typeface="Calibri"/>
              <a:ea typeface="Calibri"/>
              <a:cs typeface="Calibri"/>
            </a:endParaRPr>
          </a:p>
        </p:txBody>
      </p:sp>
      <p:sp>
        <p:nvSpPr>
          <p:cNvPr id="8" name="Google Shape;741;p98">
            <a:extLst>
              <a:ext uri="{FF2B5EF4-FFF2-40B4-BE49-F238E27FC236}">
                <a16:creationId xmlns:a16="http://schemas.microsoft.com/office/drawing/2014/main" id="{CB0E6087-161E-F7D7-1975-A2A09F956478}"/>
              </a:ext>
            </a:extLst>
          </p:cNvPr>
          <p:cNvSpPr txBox="1"/>
          <p:nvPr/>
        </p:nvSpPr>
        <p:spPr>
          <a:xfrm>
            <a:off x="4383222" y="3818094"/>
            <a:ext cx="3547932" cy="276999"/>
          </a:xfrm>
          <a:prstGeom prst="rect">
            <a:avLst/>
          </a:prstGeom>
          <a:noFill/>
          <a:ln cap="flat">
            <a:noFill/>
          </a:ln>
        </p:spPr>
        <p:txBody>
          <a:bodyPr vert="horz" wrap="square" lIns="0" tIns="0" rIns="0" bIns="0" anchor="t" anchorCtr="0" compatLnSpc="1">
            <a:spAutoFit/>
          </a:bodyPr>
          <a:lstStyle/>
          <a:p>
            <a:pPr marL="285736" marR="0" lvl="0" indent="-285736" algn="l" defTabSz="914355" rtl="0" eaLnBrk="1" fontAlgn="auto" latinLnBrk="0" hangingPunct="1">
              <a:lnSpc>
                <a:spcPct val="100000"/>
              </a:lnSpc>
              <a:spcBef>
                <a:spcPts val="0"/>
              </a:spcBef>
              <a:spcAft>
                <a:spcPts val="0"/>
              </a:spcAft>
              <a:buClrTx/>
              <a:buSzTx/>
              <a:buFont typeface="Wingdings" panose="05000000000000000000" pitchFamily="2" charset="2"/>
              <a:buChar char="Ø"/>
              <a:tabLst/>
              <a:defRPr sz="1800" b="0" i="0" u="none" strike="noStrike" kern="0" cap="none" spc="0" baseline="0">
                <a:solidFill>
                  <a:srgbClr val="000000"/>
                </a:solidFill>
                <a:uFillTx/>
              </a:defRPr>
            </a:pPr>
            <a:r>
              <a:rPr kumimoji="0" lang="fr-FR" sz="1800" b="1" i="0" u="none" strike="noStrike" kern="0" cap="none" spc="0" normalizeH="0" baseline="0" noProof="0" dirty="0">
                <a:ln>
                  <a:noFill/>
                </a:ln>
                <a:solidFill>
                  <a:prstClr val="white"/>
                </a:solidFill>
                <a:effectLst/>
                <a:uLnTx/>
                <a:uFillTx/>
                <a:latin typeface="Calibri" panose="020F0502020204030204"/>
                <a:ea typeface="+mn-ea"/>
                <a:cs typeface="+mn-cs"/>
              </a:rPr>
              <a:t>Consolider les acquis du palier </a:t>
            </a:r>
            <a:r>
              <a:rPr kumimoji="0" lang="fr-FR" sz="1800" b="1" i="0" u="none" strike="noStrike" kern="0" cap="none" spc="0" normalizeH="0" baseline="0" noProof="0" dirty="0" smtClean="0">
                <a:ln>
                  <a:noFill/>
                </a:ln>
                <a:solidFill>
                  <a:prstClr val="white"/>
                </a:solidFill>
                <a:effectLst/>
                <a:uLnTx/>
                <a:uFillTx/>
                <a:latin typeface="Calibri" panose="020F0502020204030204"/>
                <a:ea typeface="+mn-ea"/>
                <a:cs typeface="+mn-cs"/>
              </a:rPr>
              <a:t>3</a:t>
            </a:r>
            <a:endParaRPr kumimoji="0" lang="fr-FR" sz="18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Google Shape;735;p98">
            <a:extLst>
              <a:ext uri="{FF2B5EF4-FFF2-40B4-BE49-F238E27FC236}">
                <a16:creationId xmlns:a16="http://schemas.microsoft.com/office/drawing/2014/main" id="{F8C53EBC-F327-F687-DA37-526990EB91DF}"/>
              </a:ext>
            </a:extLst>
          </p:cNvPr>
          <p:cNvSpPr/>
          <p:nvPr/>
        </p:nvSpPr>
        <p:spPr>
          <a:xfrm>
            <a:off x="1076801" y="3066770"/>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355"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700" b="0" i="0" u="none" strike="noStrike" kern="0" cap="none" spc="0" normalizeH="0" baseline="0" noProof="0">
              <a:ln>
                <a:noFill/>
              </a:ln>
              <a:solidFill>
                <a:srgbClr val="FFFFFF"/>
              </a:solidFill>
              <a:effectLst/>
              <a:uLnTx/>
              <a:uFillTx/>
              <a:latin typeface="Calibri"/>
              <a:ea typeface="Calibri"/>
              <a:cs typeface="Calibri"/>
            </a:endParaRPr>
          </a:p>
        </p:txBody>
      </p:sp>
      <p:sp>
        <p:nvSpPr>
          <p:cNvPr id="10" name="Google Shape;742;p98">
            <a:extLst>
              <a:ext uri="{FF2B5EF4-FFF2-40B4-BE49-F238E27FC236}">
                <a16:creationId xmlns:a16="http://schemas.microsoft.com/office/drawing/2014/main" id="{E20F6010-5958-CCE5-50DA-0596536343DD}"/>
              </a:ext>
            </a:extLst>
          </p:cNvPr>
          <p:cNvSpPr/>
          <p:nvPr/>
        </p:nvSpPr>
        <p:spPr>
          <a:xfrm flipH="1">
            <a:off x="2122063" y="3730844"/>
            <a:ext cx="45719" cy="490674"/>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355"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700" b="0" i="0" u="none" strike="noStrike" kern="0" cap="none" spc="0" normalizeH="0" baseline="0" noProof="0">
              <a:ln>
                <a:noFill/>
              </a:ln>
              <a:solidFill>
                <a:srgbClr val="FFFFFF"/>
              </a:solidFill>
              <a:effectLst/>
              <a:uLnTx/>
              <a:uFillTx/>
              <a:latin typeface="Calibri"/>
              <a:ea typeface="Calibri"/>
              <a:cs typeface="Calibri"/>
            </a:endParaRPr>
          </a:p>
        </p:txBody>
      </p:sp>
      <p:sp>
        <p:nvSpPr>
          <p:cNvPr id="11" name="Google Shape;742;p98">
            <a:extLst>
              <a:ext uri="{FF2B5EF4-FFF2-40B4-BE49-F238E27FC236}">
                <a16:creationId xmlns:a16="http://schemas.microsoft.com/office/drawing/2014/main" id="{9039775E-25CB-5C8B-4309-9EC4BDC9F608}"/>
              </a:ext>
            </a:extLst>
          </p:cNvPr>
          <p:cNvSpPr/>
          <p:nvPr/>
        </p:nvSpPr>
        <p:spPr>
          <a:xfrm>
            <a:off x="1748444" y="1833465"/>
            <a:ext cx="49203" cy="33809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355"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700" b="0" i="0" u="none" strike="noStrike" kern="0" cap="none" spc="0" normalizeH="0" baseline="0" noProof="0">
              <a:ln>
                <a:noFill/>
              </a:ln>
              <a:solidFill>
                <a:srgbClr val="FFFFFF"/>
              </a:solidFill>
              <a:effectLst/>
              <a:uLnTx/>
              <a:uFillTx/>
              <a:latin typeface="Calibri"/>
              <a:ea typeface="Calibri"/>
              <a:cs typeface="Calibri"/>
            </a:endParaRPr>
          </a:p>
        </p:txBody>
      </p:sp>
      <p:sp>
        <p:nvSpPr>
          <p:cNvPr id="12" name="Google Shape;731;p98">
            <a:extLst>
              <a:ext uri="{FF2B5EF4-FFF2-40B4-BE49-F238E27FC236}">
                <a16:creationId xmlns:a16="http://schemas.microsoft.com/office/drawing/2014/main" id="{C8167791-6C21-ACFF-666C-CFBE10BF97F7}"/>
              </a:ext>
            </a:extLst>
          </p:cNvPr>
          <p:cNvSpPr txBox="1"/>
          <p:nvPr/>
        </p:nvSpPr>
        <p:spPr>
          <a:xfrm>
            <a:off x="327312" y="1065126"/>
            <a:ext cx="5810993" cy="830997"/>
          </a:xfrm>
          <a:prstGeom prst="rect">
            <a:avLst/>
          </a:prstGeom>
          <a:noFill/>
          <a:ln cap="flat">
            <a:noFill/>
          </a:ln>
        </p:spPr>
        <p:txBody>
          <a:bodyPr vert="horz" wrap="square" lIns="0" tIns="0" rIns="0" bIns="0" anchor="t" anchorCtr="1" compatLnSpc="1">
            <a:spAutoFit/>
          </a:bodyPr>
          <a:lstStyle/>
          <a:p>
            <a:pPr marL="0" marR="0" lvl="0" indent="0" algn="ctr" defTabSz="914355"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5400" b="1" i="0" u="none" strike="noStrike" kern="0" cap="none" spc="0" normalizeH="0" baseline="0" noProof="0" dirty="0">
                <a:ln>
                  <a:noFill/>
                </a:ln>
                <a:solidFill>
                  <a:srgbClr val="3FB2CB"/>
                </a:solidFill>
                <a:effectLst/>
                <a:uLnTx/>
                <a:uFillTx/>
                <a:latin typeface="Calibri"/>
                <a:ea typeface="Calibri"/>
                <a:cs typeface="Calibri"/>
              </a:rPr>
              <a:t>Français </a:t>
            </a:r>
            <a:endParaRPr kumimoji="0" lang="fr-FR" sz="1400" b="0" i="0" u="none" strike="noStrike" kern="0" cap="none" spc="0" normalizeH="0" baseline="0" noProof="0" dirty="0">
              <a:ln>
                <a:noFill/>
              </a:ln>
              <a:solidFill>
                <a:srgbClr val="3FB2CB"/>
              </a:solidFill>
              <a:effectLst/>
              <a:uLnTx/>
              <a:uFillTx/>
              <a:latin typeface="Arial"/>
              <a:ea typeface="Arial"/>
              <a:cs typeface="Arial"/>
            </a:endParaRPr>
          </a:p>
        </p:txBody>
      </p:sp>
      <p:sp>
        <p:nvSpPr>
          <p:cNvPr id="13" name="Google Shape;738;p98">
            <a:extLst>
              <a:ext uri="{FF2B5EF4-FFF2-40B4-BE49-F238E27FC236}">
                <a16:creationId xmlns:a16="http://schemas.microsoft.com/office/drawing/2014/main" id="{65144499-8D01-A9D1-C61B-029059C4644C}"/>
              </a:ext>
            </a:extLst>
          </p:cNvPr>
          <p:cNvSpPr txBox="1"/>
          <p:nvPr/>
        </p:nvSpPr>
        <p:spPr>
          <a:xfrm>
            <a:off x="6226817" y="801674"/>
            <a:ext cx="1278303" cy="344710"/>
          </a:xfrm>
          <a:prstGeom prst="rect">
            <a:avLst/>
          </a:prstGeom>
          <a:noFill/>
          <a:ln cap="flat">
            <a:noFill/>
          </a:ln>
        </p:spPr>
        <p:txBody>
          <a:bodyPr vert="horz" wrap="square" lIns="0" tIns="0" rIns="0" bIns="0" anchor="t" anchorCtr="1" compatLnSpc="1">
            <a:spAutoFit/>
          </a:bodyPr>
          <a:lstStyle/>
          <a:p>
            <a:pPr marL="0" marR="0" lvl="0" indent="0" algn="ctr" defTabSz="914355" rtl="0" eaLnBrk="1" fontAlgn="auto" latinLnBrk="0" hangingPunct="1">
              <a:lnSpc>
                <a:spcPct val="183502"/>
              </a:lnSpc>
              <a:spcBef>
                <a:spcPts val="0"/>
              </a:spcBef>
              <a:spcAft>
                <a:spcPts val="0"/>
              </a:spcAft>
              <a:buClrTx/>
              <a:buSzTx/>
              <a:buFontTx/>
              <a:buNone/>
              <a:tabLst/>
              <a:defRPr sz="1800" b="0" i="0" u="none" strike="noStrike" kern="0" cap="none" spc="0" baseline="0">
                <a:solidFill>
                  <a:srgbClr val="000000"/>
                </a:solidFill>
                <a:uFillTx/>
              </a:defRPr>
            </a:pPr>
            <a:r>
              <a:rPr kumimoji="0" lang="fr-FR" sz="1400" b="1" i="0" u="none" strike="noStrike" kern="0" cap="none" spc="0" normalizeH="0" baseline="0" noProof="0">
                <a:ln>
                  <a:noFill/>
                </a:ln>
                <a:solidFill>
                  <a:srgbClr val="FFFFFF"/>
                </a:solidFill>
                <a:effectLst/>
                <a:uLnTx/>
                <a:uFillTx/>
                <a:latin typeface="Calibri"/>
                <a:ea typeface="Calibri"/>
                <a:cs typeface="Calibri"/>
              </a:rPr>
              <a:t>Niveau</a:t>
            </a:r>
            <a:r>
              <a:rPr kumimoji="0" lang="fr-FR" sz="1200" b="1" i="0" u="none" strike="noStrike" kern="0" cap="none" spc="0" normalizeH="0" baseline="0" noProof="0">
                <a:ln>
                  <a:noFill/>
                </a:ln>
                <a:solidFill>
                  <a:srgbClr val="FFFFFF"/>
                </a:solidFill>
                <a:effectLst/>
                <a:uLnTx/>
                <a:uFillTx/>
                <a:latin typeface="Dosis"/>
                <a:ea typeface="Dosis"/>
                <a:cs typeface="Dosis"/>
              </a:rPr>
              <a:t>    </a:t>
            </a:r>
            <a:r>
              <a:rPr kumimoji="0" lang="fr-FR" sz="1000" b="1" i="0" u="none" strike="noStrike" kern="0" cap="none" spc="0" normalizeH="0" baseline="0" noProof="0">
                <a:ln>
                  <a:noFill/>
                </a:ln>
                <a:solidFill>
                  <a:srgbClr val="FFFFFF"/>
                </a:solidFill>
                <a:effectLst/>
                <a:uLnTx/>
                <a:uFillTx/>
                <a:latin typeface="Dosis"/>
                <a:ea typeface="Dosis"/>
                <a:cs typeface="Dosis"/>
              </a:rPr>
              <a:t>            </a:t>
            </a:r>
            <a:r>
              <a:rPr kumimoji="0" lang="fr-FR" sz="1200" b="1" i="0" u="none" strike="noStrike" kern="0" cap="none" spc="0" normalizeH="0" baseline="0" noProof="0">
                <a:ln>
                  <a:noFill/>
                </a:ln>
                <a:solidFill>
                  <a:srgbClr val="FFFFFF"/>
                </a:solidFill>
                <a:effectLst/>
                <a:uLnTx/>
                <a:uFillTx/>
                <a:latin typeface="Dosis"/>
                <a:ea typeface="Dosis"/>
                <a:cs typeface="Dosis"/>
              </a:rPr>
              <a:t>             </a:t>
            </a:r>
            <a:endParaRPr kumimoji="0" lang="fr-FR" sz="1100" b="0" i="0" u="none" strike="noStrike" kern="0" cap="none" spc="0" normalizeH="0" baseline="0" noProof="0">
              <a:ln>
                <a:noFill/>
              </a:ln>
              <a:solidFill>
                <a:srgbClr val="000000"/>
              </a:solidFill>
              <a:effectLst/>
              <a:uLnTx/>
              <a:uFillTx/>
              <a:latin typeface="Arial"/>
              <a:ea typeface="Arial"/>
              <a:cs typeface="Arial"/>
            </a:endParaRPr>
          </a:p>
        </p:txBody>
      </p:sp>
      <p:pic>
        <p:nvPicPr>
          <p:cNvPr id="14" name="Google Shape;743;p98">
            <a:extLst>
              <a:ext uri="{FF2B5EF4-FFF2-40B4-BE49-F238E27FC236}">
                <a16:creationId xmlns:a16="http://schemas.microsoft.com/office/drawing/2014/main" id="{1A5A0225-4191-FE6C-65D7-5FB54D406688}"/>
              </a:ext>
            </a:extLst>
          </p:cNvPr>
          <p:cNvPicPr>
            <a:picLocks noChangeAspect="1"/>
          </p:cNvPicPr>
          <p:nvPr/>
        </p:nvPicPr>
        <p:blipFill>
          <a:blip r:embed="rId4">
            <a:alphaModFix/>
          </a:blip>
          <a:srcRect/>
          <a:stretch>
            <a:fillRect/>
          </a:stretch>
        </p:blipFill>
        <p:spPr>
          <a:xfrm>
            <a:off x="6157003" y="711358"/>
            <a:ext cx="1519859" cy="1217796"/>
          </a:xfrm>
          <a:prstGeom prst="rect">
            <a:avLst/>
          </a:prstGeom>
          <a:noFill/>
          <a:ln cap="flat">
            <a:noFill/>
          </a:ln>
        </p:spPr>
      </p:pic>
      <p:sp>
        <p:nvSpPr>
          <p:cNvPr id="15" name="Google Shape;744;p98">
            <a:extLst>
              <a:ext uri="{FF2B5EF4-FFF2-40B4-BE49-F238E27FC236}">
                <a16:creationId xmlns:a16="http://schemas.microsoft.com/office/drawing/2014/main" id="{63FD0B00-58C1-E387-3548-3A58CB102D08}"/>
              </a:ext>
            </a:extLst>
          </p:cNvPr>
          <p:cNvSpPr txBox="1"/>
          <p:nvPr/>
        </p:nvSpPr>
        <p:spPr>
          <a:xfrm>
            <a:off x="6277778" y="851555"/>
            <a:ext cx="1278303" cy="443198"/>
          </a:xfrm>
          <a:prstGeom prst="rect">
            <a:avLst/>
          </a:prstGeom>
          <a:noFill/>
          <a:ln cap="flat">
            <a:noFill/>
          </a:ln>
        </p:spPr>
        <p:txBody>
          <a:bodyPr vert="horz" wrap="square" lIns="0" tIns="0" rIns="0" bIns="0" anchor="t" anchorCtr="1" compatLnSpc="1">
            <a:spAutoFit/>
          </a:bodyPr>
          <a:lstStyle/>
          <a:p>
            <a:pPr marL="0" marR="0" lvl="0" indent="0" algn="ctr" defTabSz="914355" rtl="0" eaLnBrk="1" fontAlgn="auto" latinLnBrk="0" hangingPunct="1">
              <a:lnSpc>
                <a:spcPct val="183502"/>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Niveau</a:t>
            </a:r>
            <a:r>
              <a:rPr kumimoji="0" lang="fr-FR" sz="1600"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fr-F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745;p98">
            <a:extLst>
              <a:ext uri="{FF2B5EF4-FFF2-40B4-BE49-F238E27FC236}">
                <a16:creationId xmlns:a16="http://schemas.microsoft.com/office/drawing/2014/main" id="{46746A8E-17B0-82BF-AA2A-E3A6E80172F6}"/>
              </a:ext>
            </a:extLst>
          </p:cNvPr>
          <p:cNvSpPr txBox="1"/>
          <p:nvPr/>
        </p:nvSpPr>
        <p:spPr>
          <a:xfrm>
            <a:off x="6355328" y="1320258"/>
            <a:ext cx="1123203" cy="346210"/>
          </a:xfrm>
          <a:prstGeom prst="rect">
            <a:avLst/>
          </a:prstGeom>
          <a:noFill/>
          <a:ln cap="flat">
            <a:noFill/>
          </a:ln>
        </p:spPr>
        <p:txBody>
          <a:bodyPr vert="horz" wrap="square" lIns="68570" tIns="34271" rIns="68570" bIns="34271" anchor="t" anchorCtr="1" compatLnSpc="1">
            <a:spAutoFit/>
          </a:bodyPr>
          <a:lstStyle/>
          <a:p>
            <a:pPr marL="0" marR="0" lvl="0" indent="0" algn="ctr" defTabSz="914355"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0" u="none" strike="noStrike" kern="0" cap="none" spc="0" normalizeH="0" baseline="0" noProof="0" dirty="0" smtClean="0">
                <a:ln>
                  <a:noFill/>
                </a:ln>
                <a:solidFill>
                  <a:srgbClr val="FCBF18"/>
                </a:solidFill>
                <a:effectLst/>
                <a:uLnTx/>
                <a:uFillTx/>
                <a:latin typeface="Calibri" panose="020F0502020204030204" pitchFamily="34" charset="0"/>
                <a:ea typeface="Calibri" panose="020F0502020204030204" pitchFamily="34" charset="0"/>
                <a:cs typeface="Calibri" panose="020F0502020204030204" pitchFamily="34" charset="0"/>
              </a:rPr>
              <a:t>1AC</a:t>
            </a:r>
            <a:endParaRPr kumimoji="0" lang="fr-FR" sz="1800" b="1" i="0" u="none" strike="noStrike" kern="0" cap="none" spc="0" normalizeH="0" baseline="0" noProof="0" dirty="0">
              <a:ln>
                <a:noFill/>
              </a:ln>
              <a:solidFill>
                <a:srgbClr val="FCBF18"/>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3" name="Google Shape;223;p26">
            <a:extLst>
              <a:ext uri="{FF2B5EF4-FFF2-40B4-BE49-F238E27FC236}">
                <a16:creationId xmlns:a16="http://schemas.microsoft.com/office/drawing/2014/main" id="{D258681E-15E4-E90D-7486-E7468319E5A3}"/>
              </a:ext>
            </a:extLst>
          </p:cNvPr>
          <p:cNvSpPr/>
          <p:nvPr/>
        </p:nvSpPr>
        <p:spPr>
          <a:xfrm>
            <a:off x="1681036" y="2127722"/>
            <a:ext cx="3169712" cy="382217"/>
          </a:xfrm>
          <a:prstGeom prst="rect">
            <a:avLst/>
          </a:prstGeom>
          <a:noFill/>
          <a:ln w="38103" cap="flat">
            <a:solidFill>
              <a:srgbClr val="FFFFFF"/>
            </a:solidFill>
            <a:prstDash val="solid"/>
          </a:ln>
        </p:spPr>
        <p:txBody>
          <a:bodyPr vert="horz" wrap="square" lIns="68570" tIns="34271" rIns="68570" bIns="34271" anchor="ctr" anchorCtr="0" compatLnSpc="1">
            <a:noAutofit/>
          </a:bodyPr>
          <a:lstStyle/>
          <a:p>
            <a:pPr marL="0" marR="0" lvl="0" indent="0" algn="l"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400" b="1" i="0" u="none" strike="noStrike" kern="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Période de remédiation</a:t>
            </a:r>
            <a:endParaRPr kumimoji="0" lang="fr-FR" sz="2400" b="1" i="0" u="none" strike="noStrike" kern="0" cap="none" spc="0" normalizeH="0" baseline="0" noProof="0" dirty="0">
              <a:ln>
                <a:noFill/>
              </a:ln>
              <a:solidFill>
                <a:srgbClr val="0070C0"/>
              </a:solidFill>
              <a:effectLst/>
              <a:uLnTx/>
              <a:uFillTx/>
              <a:latin typeface="Calibri"/>
              <a:ea typeface="Calibri"/>
              <a:cs typeface="Calibri"/>
            </a:endParaRPr>
          </a:p>
        </p:txBody>
      </p:sp>
      <p:pic>
        <p:nvPicPr>
          <p:cNvPr id="7" name="Image 6">
            <a:extLst>
              <a:ext uri="{FF2B5EF4-FFF2-40B4-BE49-F238E27FC236}">
                <a16:creationId xmlns:a16="http://schemas.microsoft.com/office/drawing/2014/main" id="{4FD3E781-974A-3370-2ECE-8FFD42C5FE06}"/>
              </a:ext>
            </a:extLst>
          </p:cNvPr>
          <p:cNvPicPr>
            <a:picLocks noChangeAspect="1"/>
          </p:cNvPicPr>
          <p:nvPr/>
        </p:nvPicPr>
        <p:blipFill>
          <a:blip r:embed="rId5"/>
          <a:stretch>
            <a:fillRect/>
          </a:stretch>
        </p:blipFill>
        <p:spPr>
          <a:xfrm>
            <a:off x="5112361" y="1681291"/>
            <a:ext cx="3536149" cy="1792076"/>
          </a:xfrm>
          <a:prstGeom prst="rect">
            <a:avLst/>
          </a:prstGeom>
        </p:spPr>
      </p:pic>
      <p:sp>
        <p:nvSpPr>
          <p:cNvPr id="17" name="Google Shape;741;p98">
            <a:extLst>
              <a:ext uri="{FF2B5EF4-FFF2-40B4-BE49-F238E27FC236}">
                <a16:creationId xmlns:a16="http://schemas.microsoft.com/office/drawing/2014/main" id="{CB0E6087-161E-F7D7-1975-A2A09F956478}"/>
              </a:ext>
            </a:extLst>
          </p:cNvPr>
          <p:cNvSpPr txBox="1"/>
          <p:nvPr/>
        </p:nvSpPr>
        <p:spPr>
          <a:xfrm>
            <a:off x="1271006" y="3085260"/>
            <a:ext cx="233219" cy="307777"/>
          </a:xfrm>
          <a:prstGeom prst="rect">
            <a:avLst/>
          </a:prstGeom>
          <a:noFill/>
          <a:ln cap="flat">
            <a:noFill/>
          </a:ln>
        </p:spPr>
        <p:txBody>
          <a:bodyPr vert="horz" wrap="square" lIns="0" tIns="0" rIns="0" bIns="0" anchor="t" anchorCtr="0" compatLnSpc="1">
            <a:spAutoFit/>
          </a:bodyPr>
          <a:lstStyle/>
          <a:p>
            <a:pPr marL="0" marR="0" lvl="0" indent="0" algn="l" defTabSz="914355"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000" b="1" i="0" u="none" strike="noStrike" kern="0" cap="none" spc="0" normalizeH="0" baseline="0" noProof="0" dirty="0" smtClean="0">
                <a:ln>
                  <a:noFill/>
                </a:ln>
                <a:solidFill>
                  <a:srgbClr val="FFFFFF"/>
                </a:solidFill>
                <a:effectLst/>
                <a:uLnTx/>
                <a:uFillTx/>
                <a:latin typeface="Calibri"/>
                <a:ea typeface="Calibri"/>
                <a:cs typeface="Calibri"/>
              </a:rPr>
              <a:t>3</a:t>
            </a:r>
            <a:endParaRPr kumimoji="0" lang="fr-FR" sz="2000" b="0" i="0" u="none" strike="noStrike" kern="0" cap="none" spc="0" normalizeH="0" baseline="0" noProof="0" dirty="0">
              <a:ln>
                <a:noFill/>
              </a:ln>
              <a:solidFill>
                <a:srgbClr val="000000"/>
              </a:solidFill>
              <a:effectLst/>
              <a:uLnTx/>
              <a:uFillTx/>
              <a:latin typeface="Calibri"/>
              <a:ea typeface="Calibri"/>
              <a:cs typeface="Calibri"/>
            </a:endParaRPr>
          </a:p>
        </p:txBody>
      </p:sp>
      <p:sp>
        <p:nvSpPr>
          <p:cNvPr id="18" name="Google Shape;735;p98">
            <a:extLst>
              <a:ext uri="{FF2B5EF4-FFF2-40B4-BE49-F238E27FC236}">
                <a16:creationId xmlns:a16="http://schemas.microsoft.com/office/drawing/2014/main" id="{F8C53EBC-F327-F687-DA37-526990EB91DF}"/>
              </a:ext>
            </a:extLst>
          </p:cNvPr>
          <p:cNvSpPr/>
          <p:nvPr/>
        </p:nvSpPr>
        <p:spPr>
          <a:xfrm>
            <a:off x="4666760" y="3053000"/>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355"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700" b="0" i="0" u="none" strike="noStrike" kern="0" cap="none" spc="0" normalizeH="0" baseline="0" noProof="0">
              <a:ln>
                <a:noFill/>
              </a:ln>
              <a:solidFill>
                <a:srgbClr val="FFFFFF"/>
              </a:solidFill>
              <a:effectLst/>
              <a:uLnTx/>
              <a:uFillTx/>
              <a:latin typeface="Calibri"/>
              <a:ea typeface="Calibri"/>
              <a:cs typeface="Calibri"/>
            </a:endParaRPr>
          </a:p>
        </p:txBody>
      </p:sp>
      <p:sp>
        <p:nvSpPr>
          <p:cNvPr id="19" name="Google Shape;742;p98">
            <a:extLst>
              <a:ext uri="{FF2B5EF4-FFF2-40B4-BE49-F238E27FC236}">
                <a16:creationId xmlns:a16="http://schemas.microsoft.com/office/drawing/2014/main" id="{E20F6010-5958-CCE5-50DA-0596536343DD}"/>
              </a:ext>
            </a:extLst>
          </p:cNvPr>
          <p:cNvSpPr/>
          <p:nvPr/>
        </p:nvSpPr>
        <p:spPr>
          <a:xfrm flipH="1">
            <a:off x="4153048" y="3753101"/>
            <a:ext cx="45719" cy="490674"/>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355"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700" b="0" i="0" u="none" strike="noStrike" kern="0" cap="none" spc="0" normalizeH="0" baseline="0" noProof="0">
              <a:ln>
                <a:noFill/>
              </a:ln>
              <a:solidFill>
                <a:srgbClr val="FFFFFF"/>
              </a:solidFill>
              <a:effectLst/>
              <a:uLnTx/>
              <a:uFillTx/>
              <a:latin typeface="Calibri"/>
              <a:ea typeface="Calibri"/>
              <a:cs typeface="Calibri"/>
            </a:endParaRPr>
          </a:p>
        </p:txBody>
      </p:sp>
    </p:spTree>
    <p:extLst>
      <p:ext uri="{BB962C8B-B14F-4D97-AF65-F5344CB8AC3E}">
        <p14:creationId xmlns:p14="http://schemas.microsoft.com/office/powerpoint/2010/main" val="20927278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2DBB1FF-6D47-6CCE-5034-90D187628B3F}"/>
            </a:ext>
          </a:extLst>
        </p:cNvPr>
        <p:cNvGrpSpPr/>
        <p:nvPr/>
      </p:nvGrpSpPr>
      <p:grpSpPr>
        <a:xfrm>
          <a:off x="0" y="0"/>
          <a:ext cx="0" cy="0"/>
          <a:chOff x="0" y="0"/>
          <a:chExt cx="0" cy="0"/>
        </a:xfrm>
      </p:grpSpPr>
      <p:sp>
        <p:nvSpPr>
          <p:cNvPr id="2" name="Google Shape;255;p28">
            <a:extLst>
              <a:ext uri="{FF2B5EF4-FFF2-40B4-BE49-F238E27FC236}">
                <a16:creationId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l’enseignant</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pic>
        <p:nvPicPr>
          <p:cNvPr id="3" name="Picture 2" descr="Image générée">
            <a:extLst>
              <a:ext uri="{FF2B5EF4-FFF2-40B4-BE49-F238E27FC236}">
                <a16:creationId xmlns:a16="http://schemas.microsoft.com/office/drawing/2014/main" id="{1A9AE2E6-0A67-1417-D183-9FD65C5B4D1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009" t="77363" r="68628" b="4644"/>
          <a:stretch>
            <a:fillRect/>
          </a:stretch>
        </p:blipFill>
        <p:spPr bwMode="auto">
          <a:xfrm>
            <a:off x="301971" y="3827620"/>
            <a:ext cx="898071" cy="8858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Image générée">
            <a:extLst>
              <a:ext uri="{FF2B5EF4-FFF2-40B4-BE49-F238E27FC236}">
                <a16:creationId xmlns:a16="http://schemas.microsoft.com/office/drawing/2014/main" id="{4FFB60C4-8009-C22C-6AF2-61AABBB304C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546" r="71115" b="60700"/>
          <a:stretch>
            <a:fillRect/>
          </a:stretch>
        </p:blipFill>
        <p:spPr bwMode="auto">
          <a:xfrm>
            <a:off x="281548" y="1438528"/>
            <a:ext cx="948012" cy="77560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générée">
            <a:extLst>
              <a:ext uri="{FF2B5EF4-FFF2-40B4-BE49-F238E27FC236}">
                <a16:creationId xmlns:a16="http://schemas.microsoft.com/office/drawing/2014/main" id="{1330D90F-74CF-138A-6BA7-F99F70464A9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81" t="42119" r="70997" b="41629"/>
          <a:stretch>
            <a:fillRect/>
          </a:stretch>
        </p:blipFill>
        <p:spPr bwMode="auto">
          <a:xfrm>
            <a:off x="310721" y="2214135"/>
            <a:ext cx="840921" cy="800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mage générée">
            <a:extLst>
              <a:ext uri="{FF2B5EF4-FFF2-40B4-BE49-F238E27FC236}">
                <a16:creationId xmlns:a16="http://schemas.microsoft.com/office/drawing/2014/main" id="{3334AB9D-1099-64BF-8EC2-6C2C2FFBEA1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961" t="59121" r="71159" b="24461"/>
          <a:stretch>
            <a:fillRect/>
          </a:stretch>
        </p:blipFill>
        <p:spPr bwMode="auto">
          <a:xfrm>
            <a:off x="372072" y="2981578"/>
            <a:ext cx="783772" cy="808264"/>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1185;p114">
            <a:extLst>
              <a:ext uri="{FF2B5EF4-FFF2-40B4-BE49-F238E27FC236}">
                <a16:creationId xmlns:a16="http://schemas.microsoft.com/office/drawing/2014/main" id="{D481EFAF-7A4C-DB9D-BE2A-4306A012CC8E}"/>
              </a:ext>
            </a:extLst>
          </p:cNvPr>
          <p:cNvSpPr txBox="1"/>
          <p:nvPr/>
        </p:nvSpPr>
        <p:spPr>
          <a:xfrm>
            <a:off x="1126669" y="8992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Pages réservées à l’enseignant.</a:t>
            </a:r>
            <a:endParaRPr lang="fr-FR" sz="1100" b="0" i="0" u="none" strike="noStrike" kern="0" cap="none" spc="0" baseline="0" dirty="0">
              <a:solidFill>
                <a:srgbClr val="000000"/>
              </a:solidFill>
              <a:uFillTx/>
              <a:latin typeface="Arial"/>
              <a:ea typeface="Arial"/>
              <a:cs typeface="Arial"/>
            </a:endParaRPr>
          </a:p>
        </p:txBody>
      </p:sp>
      <p:sp>
        <p:nvSpPr>
          <p:cNvPr id="9" name="Google Shape;1185;p114">
            <a:extLst>
              <a:ext uri="{FF2B5EF4-FFF2-40B4-BE49-F238E27FC236}">
                <a16:creationId xmlns:a16="http://schemas.microsoft.com/office/drawing/2014/main" id="{A59F36CC-CDFE-3C2A-2593-769EE40B2A0D}"/>
              </a:ext>
            </a:extLst>
          </p:cNvPr>
          <p:cNvSpPr txBox="1"/>
          <p:nvPr/>
        </p:nvSpPr>
        <p:spPr>
          <a:xfrm>
            <a:off x="1126669" y="1643836"/>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Consignes et explications données aux élèves (à dire à haute voix).</a:t>
            </a:r>
            <a:endParaRPr lang="fr-FR" sz="1100" b="0" i="0" u="none" strike="noStrike" kern="0" cap="none" spc="0" baseline="0" dirty="0">
              <a:solidFill>
                <a:srgbClr val="000000"/>
              </a:solidFill>
              <a:uFillTx/>
              <a:latin typeface="Arial"/>
              <a:ea typeface="Arial"/>
              <a:cs typeface="Arial"/>
            </a:endParaRPr>
          </a:p>
        </p:txBody>
      </p:sp>
      <p:sp>
        <p:nvSpPr>
          <p:cNvPr id="10" name="Google Shape;1185;p114">
            <a:extLst>
              <a:ext uri="{FF2B5EF4-FFF2-40B4-BE49-F238E27FC236}">
                <a16:creationId xmlns:a16="http://schemas.microsoft.com/office/drawing/2014/main" id="{29D2EE66-5645-E2E2-A84E-694256C5078B}"/>
              </a:ext>
            </a:extLst>
          </p:cNvPr>
          <p:cNvSpPr txBox="1"/>
          <p:nvPr/>
        </p:nvSpPr>
        <p:spPr>
          <a:xfrm>
            <a:off x="1126669" y="2419443"/>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 dans le livret de l’élève.</a:t>
            </a:r>
            <a:endParaRPr lang="fr-FR" sz="1100" b="0" i="0" u="none" strike="noStrike" kern="0" cap="none" spc="0" baseline="0" dirty="0">
              <a:solidFill>
                <a:srgbClr val="000000"/>
              </a:solidFill>
              <a:uFillTx/>
              <a:latin typeface="Arial"/>
              <a:ea typeface="Arial"/>
              <a:cs typeface="Arial"/>
            </a:endParaRPr>
          </a:p>
        </p:txBody>
      </p:sp>
      <p:sp>
        <p:nvSpPr>
          <p:cNvPr id="11" name="Google Shape;1185;p114">
            <a:extLst>
              <a:ext uri="{FF2B5EF4-FFF2-40B4-BE49-F238E27FC236}">
                <a16:creationId xmlns:a16="http://schemas.microsoft.com/office/drawing/2014/main" id="{8E1A970E-903D-6D16-9675-51626C774FDD}"/>
              </a:ext>
            </a:extLst>
          </p:cNvPr>
          <p:cNvSpPr txBox="1"/>
          <p:nvPr/>
        </p:nvSpPr>
        <p:spPr>
          <a:xfrm>
            <a:off x="1126669" y="329342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prioritaire à réaliser en classe.</a:t>
            </a:r>
            <a:endParaRPr lang="fr-FR" sz="1100" b="0" i="0" u="none" strike="noStrike" kern="0" cap="none" spc="0" baseline="0" dirty="0">
              <a:solidFill>
                <a:srgbClr val="000000"/>
              </a:solidFill>
              <a:uFillTx/>
              <a:latin typeface="Arial"/>
              <a:ea typeface="Arial"/>
              <a:cs typeface="Arial"/>
            </a:endParaRPr>
          </a:p>
        </p:txBody>
      </p:sp>
      <p:sp>
        <p:nvSpPr>
          <p:cNvPr id="12" name="Google Shape;1185;p114">
            <a:extLst>
              <a:ext uri="{FF2B5EF4-FFF2-40B4-BE49-F238E27FC236}">
                <a16:creationId xmlns:a16="http://schemas.microsoft.com/office/drawing/2014/main" id="{B47427F0-4482-A0CA-65C7-0A249E0575EF}"/>
              </a:ext>
            </a:extLst>
          </p:cNvPr>
          <p:cNvSpPr txBox="1"/>
          <p:nvPr/>
        </p:nvSpPr>
        <p:spPr>
          <a:xfrm>
            <a:off x="1126669" y="4060085"/>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optionnelle à omettre en cas de manque de temps.</a:t>
            </a:r>
            <a:endParaRPr lang="fr-FR" sz="1100" b="0" i="0" u="none" strike="noStrike" kern="0" cap="none" spc="0" baseline="0" dirty="0">
              <a:solidFill>
                <a:srgbClr val="000000"/>
              </a:solidFill>
              <a:uFillTx/>
              <a:latin typeface="Arial"/>
              <a:ea typeface="Arial"/>
              <a:cs typeface="Arial"/>
            </a:endParaRPr>
          </a:p>
        </p:txBody>
      </p:sp>
      <p:pic>
        <p:nvPicPr>
          <p:cNvPr id="1026" name="Picture 2" descr="Image générée">
            <a:extLst>
              <a:ext uri="{FF2B5EF4-FFF2-40B4-BE49-F238E27FC236}">
                <a16:creationId xmlns:a16="http://schemas.microsoft.com/office/drawing/2014/main" id="{C932B524-2E6D-42A8-C6A2-7213AA17CFF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064" b="10678"/>
          <a:stretch>
            <a:fillRect/>
          </a:stretch>
        </p:blipFill>
        <p:spPr bwMode="auto">
          <a:xfrm>
            <a:off x="476783" y="644711"/>
            <a:ext cx="574350" cy="674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7763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B6F77A-2E34-9DE2-DBE7-A4CC4B798C31}"/>
            </a:ext>
          </a:extLst>
        </p:cNvPr>
        <p:cNvGrpSpPr/>
        <p:nvPr/>
      </p:nvGrpSpPr>
      <p:grpSpPr>
        <a:xfrm>
          <a:off x="0" y="0"/>
          <a:ext cx="0" cy="0"/>
          <a:chOff x="0" y="0"/>
          <a:chExt cx="0" cy="0"/>
        </a:xfrm>
      </p:grpSpPr>
      <p:sp>
        <p:nvSpPr>
          <p:cNvPr id="3" name="Google Shape;1229;p116">
            <a:extLst>
              <a:ext uri="{FF2B5EF4-FFF2-40B4-BE49-F238E27FC236}">
                <a16:creationId xmlns:a16="http://schemas.microsoft.com/office/drawing/2014/main" id="{3E61705D-FF76-C816-817F-FF16BB0F8FF7}"/>
              </a:ext>
            </a:extLst>
          </p:cNvPr>
          <p:cNvSpPr txBox="1"/>
          <p:nvPr/>
        </p:nvSpPr>
        <p:spPr>
          <a:xfrm>
            <a:off x="1327397" y="1028171"/>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600" b="1" i="0" u="none" strike="noStrike" kern="0" cap="none" spc="0" normalizeH="0" baseline="0" noProof="0" dirty="0">
                <a:ln>
                  <a:noFill/>
                </a:ln>
                <a:solidFill>
                  <a:srgbClr val="44546A"/>
                </a:solidFill>
                <a:effectLst/>
                <a:uLnTx/>
                <a:uFillTx/>
                <a:latin typeface="Calibri"/>
                <a:ea typeface="Calibri"/>
                <a:cs typeface="Calibri"/>
              </a:rPr>
              <a:t>Contrat de classe</a:t>
            </a:r>
          </a:p>
        </p:txBody>
      </p:sp>
      <p:sp>
        <p:nvSpPr>
          <p:cNvPr id="4" name="Google Shape;1233;p116">
            <a:extLst>
              <a:ext uri="{FF2B5EF4-FFF2-40B4-BE49-F238E27FC236}">
                <a16:creationId xmlns:a16="http://schemas.microsoft.com/office/drawing/2014/main" id="{1F8181F4-C03D-E637-B412-A06B1C7EBA67}"/>
              </a:ext>
            </a:extLst>
          </p:cNvPr>
          <p:cNvSpPr txBox="1"/>
          <p:nvPr/>
        </p:nvSpPr>
        <p:spPr>
          <a:xfrm>
            <a:off x="1327397" y="2005876"/>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J’utilise l’ardoise pour répondre </a:t>
            </a:r>
          </a:p>
        </p:txBody>
      </p:sp>
      <p:sp>
        <p:nvSpPr>
          <p:cNvPr id="5" name="Google Shape;1234;p116">
            <a:extLst>
              <a:ext uri="{FF2B5EF4-FFF2-40B4-BE49-F238E27FC236}">
                <a16:creationId xmlns:a16="http://schemas.microsoft.com/office/drawing/2014/main" id="{9A3F2DC4-EC8C-51E0-FA84-7C61465E7C2D}"/>
              </a:ext>
            </a:extLst>
          </p:cNvPr>
          <p:cNvSpPr txBox="1"/>
          <p:nvPr/>
        </p:nvSpPr>
        <p:spPr>
          <a:xfrm>
            <a:off x="1327398" y="2983581"/>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autonome</a:t>
            </a:r>
          </a:p>
        </p:txBody>
      </p:sp>
      <p:sp>
        <p:nvSpPr>
          <p:cNvPr id="6" name="Google Shape;1235;p116">
            <a:extLst>
              <a:ext uri="{FF2B5EF4-FFF2-40B4-BE49-F238E27FC236}">
                <a16:creationId xmlns:a16="http://schemas.microsoft.com/office/drawing/2014/main" id="{7239D583-F5F6-41D5-78C5-F987E4E3E4E5}"/>
              </a:ext>
            </a:extLst>
          </p:cNvPr>
          <p:cNvSpPr txBox="1"/>
          <p:nvPr/>
        </p:nvSpPr>
        <p:spPr>
          <a:xfrm>
            <a:off x="1327398" y="3961286"/>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guidée en binôme</a:t>
            </a:r>
          </a:p>
        </p:txBody>
      </p:sp>
      <p:pic>
        <p:nvPicPr>
          <p:cNvPr id="7" name="Google Shape;1333;p128">
            <a:extLst>
              <a:ext uri="{FF2B5EF4-FFF2-40B4-BE49-F238E27FC236}">
                <a16:creationId xmlns:a16="http://schemas.microsoft.com/office/drawing/2014/main" id="{7269954D-EFC0-CC0A-0945-F6DF168F334C}"/>
              </a:ext>
            </a:extLst>
          </p:cNvPr>
          <p:cNvPicPr>
            <a:picLocks noChangeAspect="1"/>
          </p:cNvPicPr>
          <p:nvPr/>
        </p:nvPicPr>
        <p:blipFill>
          <a:blip r:embed="rId2">
            <a:alphaModFix/>
          </a:blip>
          <a:srcRect/>
          <a:stretch>
            <a:fillRect/>
          </a:stretch>
        </p:blipFill>
        <p:spPr>
          <a:xfrm>
            <a:off x="344754" y="770434"/>
            <a:ext cx="743475" cy="743475"/>
          </a:xfrm>
          <a:prstGeom prst="rect">
            <a:avLst/>
          </a:prstGeom>
          <a:noFill/>
          <a:ln cap="flat">
            <a:noFill/>
          </a:ln>
        </p:spPr>
      </p:pic>
      <p:pic>
        <p:nvPicPr>
          <p:cNvPr id="8" name="Google Shape;1341;p128" descr="Une image contenant Dessin animé, clipart, Animation, illustration&#10;&#10;Description générée automatiquement">
            <a:extLst>
              <a:ext uri="{FF2B5EF4-FFF2-40B4-BE49-F238E27FC236}">
                <a16:creationId xmlns:a16="http://schemas.microsoft.com/office/drawing/2014/main" id="{171C970F-7B59-B41F-6A3A-3A7A745D5AEB}"/>
              </a:ext>
            </a:extLst>
          </p:cNvPr>
          <p:cNvPicPr>
            <a:picLocks noChangeAspect="1"/>
          </p:cNvPicPr>
          <p:nvPr/>
        </p:nvPicPr>
        <p:blipFill>
          <a:blip r:embed="rId3">
            <a:alphaModFix/>
          </a:blip>
          <a:srcRect l="18242" t="9344" r="18458" b="23864"/>
          <a:stretch>
            <a:fillRect/>
          </a:stretch>
        </p:blipFill>
        <p:spPr>
          <a:xfrm>
            <a:off x="344753" y="1779647"/>
            <a:ext cx="743475" cy="784435"/>
          </a:xfrm>
          <a:prstGeom prst="rect">
            <a:avLst/>
          </a:prstGeom>
          <a:noFill/>
          <a:ln cap="flat">
            <a:noFill/>
          </a:ln>
        </p:spPr>
      </p:pic>
      <p:pic>
        <p:nvPicPr>
          <p:cNvPr id="9" name="Picture 14">
            <a:extLst>
              <a:ext uri="{FF2B5EF4-FFF2-40B4-BE49-F238E27FC236}">
                <a16:creationId xmlns:a16="http://schemas.microsoft.com/office/drawing/2014/main" id="{3459E6BA-34BF-9ABD-9DAF-C10A0FA6FA24}"/>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344754" y="2787358"/>
            <a:ext cx="743474" cy="743474"/>
          </a:xfrm>
          <a:prstGeom prst="rect">
            <a:avLst/>
          </a:prstGeom>
        </p:spPr>
      </p:pic>
      <p:pic>
        <p:nvPicPr>
          <p:cNvPr id="10" name="Picture 9">
            <a:extLst>
              <a:ext uri="{FF2B5EF4-FFF2-40B4-BE49-F238E27FC236}">
                <a16:creationId xmlns:a16="http://schemas.microsoft.com/office/drawing/2014/main" id="{4A698D0B-D28C-54AB-04BD-8E0B04BC559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4754" y="3761689"/>
            <a:ext cx="743474" cy="694102"/>
          </a:xfrm>
          <a:prstGeom prst="rect">
            <a:avLst/>
          </a:prstGeom>
        </p:spPr>
      </p:pic>
      <p:sp>
        <p:nvSpPr>
          <p:cNvPr id="11" name="Google Shape;255;p28">
            <a:extLst>
              <a:ext uri="{FF2B5EF4-FFF2-40B4-BE49-F238E27FC236}">
                <a16:creationId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l’élève</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spTree>
    <p:extLst>
      <p:ext uri="{BB962C8B-B14F-4D97-AF65-F5344CB8AC3E}">
        <p14:creationId xmlns:p14="http://schemas.microsoft.com/office/powerpoint/2010/main" val="289352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C208D-7D4C-C4ED-8F1F-CEF47BAEEBF9}"/>
            </a:ext>
          </a:extLst>
        </p:cNvPr>
        <p:cNvGrpSpPr/>
        <p:nvPr/>
      </p:nvGrpSpPr>
      <p:grpSpPr>
        <a:xfrm>
          <a:off x="0" y="0"/>
          <a:ext cx="0" cy="0"/>
          <a:chOff x="0" y="0"/>
          <a:chExt cx="0" cy="0"/>
        </a:xfrm>
      </p:grpSpPr>
      <p:grpSp>
        <p:nvGrpSpPr>
          <p:cNvPr id="2" name="Group 14">
            <a:extLst>
              <a:ext uri="{FF2B5EF4-FFF2-40B4-BE49-F238E27FC236}">
                <a16:creationId xmlns:a16="http://schemas.microsoft.com/office/drawing/2014/main" id="{99882962-3F74-4B13-98BE-72C40BF3CBC2}"/>
              </a:ext>
            </a:extLst>
          </p:cNvPr>
          <p:cNvGrpSpPr/>
          <p:nvPr/>
        </p:nvGrpSpPr>
        <p:grpSpPr>
          <a:xfrm>
            <a:off x="3243126" y="714455"/>
            <a:ext cx="5397953" cy="2905447"/>
            <a:chOff x="1641585" y="1048972"/>
            <a:chExt cx="5867403" cy="3260732"/>
          </a:xfrm>
        </p:grpSpPr>
        <p:sp>
          <p:nvSpPr>
            <p:cNvPr id="3" name="Rectangle : coins arrondis 10">
              <a:extLst>
                <a:ext uri="{FF2B5EF4-FFF2-40B4-BE49-F238E27FC236}">
                  <a16:creationId xmlns:a16="http://schemas.microsoft.com/office/drawing/2014/main" id="{EA54C9E3-1071-BE6B-670B-D04C5495C4B1}"/>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4" name="Rectangle 18">
              <a:extLst>
                <a:ext uri="{FF2B5EF4-FFF2-40B4-BE49-F238E27FC236}">
                  <a16:creationId xmlns:a16="http://schemas.microsoft.com/office/drawing/2014/main" id="{C0429F03-2E3A-85A9-53A0-84765DED8645}"/>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5" name="Rectangle 19">
              <a:extLst>
                <a:ext uri="{FF2B5EF4-FFF2-40B4-BE49-F238E27FC236}">
                  <a16:creationId xmlns:a16="http://schemas.microsoft.com/office/drawing/2014/main" id="{EF4722EF-2A79-1626-92EB-4E35C542B8DA}"/>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8" name="TextBox 6">
            <a:extLst>
              <a:ext uri="{FF2B5EF4-FFF2-40B4-BE49-F238E27FC236}">
                <a16:creationId xmlns:a16="http://schemas.microsoft.com/office/drawing/2014/main" id="{F62DE9B7-E0D3-0A09-689D-D7062C67EF57}"/>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lecture fluence</a:t>
            </a:r>
            <a:r>
              <a:rPr lang="fr-FR" sz="3600" b="1" kern="0" dirty="0">
                <a:solidFill>
                  <a:srgbClr val="44546A"/>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25 min</a:t>
            </a:r>
            <a:endParaRPr lang="en-US" sz="3600" kern="0" dirty="0">
              <a:solidFill>
                <a:srgbClr val="44546A"/>
              </a:solidFill>
              <a:latin typeface="Arial"/>
              <a:ea typeface="Arial"/>
              <a:cs typeface="Arial"/>
            </a:endParaRPr>
          </a:p>
        </p:txBody>
      </p:sp>
      <p:pic>
        <p:nvPicPr>
          <p:cNvPr id="7" name="Picture 11">
            <a:extLst>
              <a:ext uri="{FF2B5EF4-FFF2-40B4-BE49-F238E27FC236}">
                <a16:creationId xmlns:a16="http://schemas.microsoft.com/office/drawing/2014/main" id="{335DC02E-0336-93C7-3FC5-B3ECF4515EEF}"/>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441110" y="744784"/>
            <a:ext cx="2802017" cy="2802017"/>
          </a:xfrm>
          <a:prstGeom prst="rect">
            <a:avLst/>
          </a:prstGeom>
        </p:spPr>
      </p:pic>
      <p:sp>
        <p:nvSpPr>
          <p:cNvPr id="9" name="Oval 45">
            <a:extLst>
              <a:ext uri="{FF2B5EF4-FFF2-40B4-BE49-F238E27FC236}">
                <a16:creationId xmlns:a16="http://schemas.microsoft.com/office/drawing/2014/main" id="{9B45C61D-1159-FF85-B01D-3E07BB3D9963}"/>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818107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a16="http://schemas.microsoft.com/office/drawing/2014/main" id="{7AEA2973-8F7D-E6B3-A35C-615B04EFA6EB}"/>
              </a:ext>
            </a:extLst>
          </p:cNvPr>
          <p:cNvSpPr txBox="1"/>
          <p:nvPr/>
        </p:nvSpPr>
        <p:spPr>
          <a:xfrm>
            <a:off x="0" y="1982743"/>
            <a:ext cx="9144000" cy="492443"/>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p>
            <a:pPr marL="0" marR="0" lvl="0" indent="0" algn="ctr" defTabSz="914400" rtl="0" eaLnBrk="1" fontAlgn="auto" latinLnBrk="0" hangingPunct="1">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Repères</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839569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A0867-60FF-847E-6519-A706EDB7454B}"/>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C8BBE64-F929-F3FD-665A-D4268B9D540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06EDF82D-F932-5922-D9B5-510D2266C583}"/>
              </a:ext>
            </a:extLst>
          </p:cNvPr>
          <p:cNvSpPr/>
          <p:nvPr/>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BD3F5001-288E-7E16-7D17-3C9789A6B47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4C2EF0B9-F6CC-D76A-BF5C-F1567B82198F}"/>
              </a:ext>
            </a:extLst>
          </p:cNvPr>
          <p:cNvSpPr txBox="1"/>
          <p:nvPr/>
        </p:nvSpPr>
        <p:spPr>
          <a:xfrm>
            <a:off x="483573" y="32139"/>
            <a:ext cx="8176849" cy="523220"/>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Avant de commencer, faisons un petit rappel de ce que nous avons appris </a:t>
            </a:r>
            <a:r>
              <a:rPr lang="fr-FR" dirty="0" smtClean="0"/>
              <a:t>: Comment </a:t>
            </a:r>
            <a:r>
              <a:rPr lang="fr-FR" dirty="0"/>
              <a:t>lire un texte avec </a:t>
            </a:r>
            <a:r>
              <a:rPr lang="fr-FR" dirty="0" smtClean="0"/>
              <a:t>une bonne intonation ?</a:t>
            </a:r>
            <a:endParaRPr lang="fr-FR" dirty="0"/>
          </a:p>
        </p:txBody>
      </p:sp>
      <p:sp>
        <p:nvSpPr>
          <p:cNvPr id="11" name="ZoneTexte 10">
            <a:extLst>
              <a:ext uri="{FF2B5EF4-FFF2-40B4-BE49-F238E27FC236}">
                <a16:creationId xmlns:a16="http://schemas.microsoft.com/office/drawing/2014/main" id="{EA2BB138-87E4-AED3-A878-0A4A3FA0A134}"/>
              </a:ext>
            </a:extLst>
          </p:cNvPr>
          <p:cNvSpPr txBox="1"/>
          <p:nvPr/>
        </p:nvSpPr>
        <p:spPr>
          <a:xfrm>
            <a:off x="574417" y="1075862"/>
            <a:ext cx="7995159" cy="49212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15000"/>
              </a:lnSpc>
              <a:spcAft>
                <a:spcPts val="800"/>
              </a:spcAft>
            </a:pPr>
            <a:r>
              <a:rPr lang="fr-FR" sz="2400" b="1" dirty="0">
                <a:solidFill>
                  <a:sysClr val="windowText" lastClr="000000"/>
                </a:solidFill>
                <a:latin typeface="Calibri" panose="020F0502020204030204" pitchFamily="34" charset="0"/>
                <a:cs typeface="Calibri" panose="020F0502020204030204" pitchFamily="34" charset="0"/>
              </a:rPr>
              <a:t>Lire avec intonation.</a:t>
            </a:r>
          </a:p>
        </p:txBody>
      </p:sp>
      <p:sp>
        <p:nvSpPr>
          <p:cNvPr id="10" name="Espace réservé du texte 2">
            <a:extLst>
              <a:ext uri="{FF2B5EF4-FFF2-40B4-BE49-F238E27FC236}">
                <a16:creationId xmlns:a16="http://schemas.microsoft.com/office/drawing/2014/main" id="{F4AD4D10-460B-4ADC-5457-C9BD703D5D55}"/>
              </a:ext>
            </a:extLst>
          </p:cNvPr>
          <p:cNvSpPr txBox="1">
            <a:spLocks/>
          </p:cNvSpPr>
          <p:nvPr/>
        </p:nvSpPr>
        <p:spPr>
          <a:xfrm>
            <a:off x="483573" y="416725"/>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Poser des questions. Orienter les réponses. Corriger si nécessaire.</a:t>
            </a:r>
          </a:p>
        </p:txBody>
      </p:sp>
      <p:pic>
        <p:nvPicPr>
          <p:cNvPr id="13" name="Picture 2" descr="Lever la main - Icônes mains et gestes gratuites">
            <a:extLst>
              <a:ext uri="{FF2B5EF4-FFF2-40B4-BE49-F238E27FC236}">
                <a16:creationId xmlns:a16="http://schemas.microsoft.com/office/drawing/2014/main" id="{E8AC4E1E-FA7C-2B43-79DF-581971103EF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4507C702-51E8-7122-60A4-A9EBC3E84B20}"/>
              </a:ext>
            </a:extLst>
          </p:cNvPr>
          <p:cNvSpPr/>
          <p:nvPr/>
        </p:nvSpPr>
        <p:spPr>
          <a:xfrm>
            <a:off x="422426" y="2482824"/>
            <a:ext cx="8339967" cy="1200329"/>
          </a:xfrm>
          <a:prstGeom prst="rect">
            <a:avLst/>
          </a:prstGeom>
          <a:solidFill>
            <a:schemeClr val="accent2">
              <a:lumMod val="20000"/>
              <a:lumOff val="80000"/>
            </a:schemeClr>
          </a:solidFill>
          <a:ln>
            <a:solidFill>
              <a:schemeClr val="tx1"/>
            </a:solidFill>
          </a:ln>
        </p:spPr>
        <p:txBody>
          <a:bodyPr wrap="square">
            <a:spAutoFit/>
          </a:bodyPr>
          <a:lstStyle/>
          <a:p>
            <a:pPr algn="ctr"/>
            <a:r>
              <a:rPr lang="fr-FR" sz="7200" b="1" dirty="0">
                <a:solidFill>
                  <a:sysClr val="windowText" lastClr="000000"/>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106300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468037" y="-18482"/>
            <a:ext cx="8460373" cy="523220"/>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pPr algn="just"/>
            <a:r>
              <a:rPr lang="fr-FR" dirty="0"/>
              <a:t> Lisez ces phrases, ni trop vite ni trop lent. Soyez attentifs au sens des phrases : Admiration, Etonnement, Question.</a:t>
            </a:r>
          </a:p>
        </p:txBody>
      </p:sp>
      <p:sp>
        <p:nvSpPr>
          <p:cNvPr id="13" name="Espace réservé du texte 2">
            <a:extLst>
              <a:ext uri="{FF2B5EF4-FFF2-40B4-BE49-F238E27FC236}">
                <a16:creationId xmlns:a16="http://schemas.microsoft.com/office/drawing/2014/main" id="{ED2D1B4C-0639-B576-9CA6-AEA0A6A38A1D}"/>
              </a:ext>
            </a:extLst>
          </p:cNvPr>
          <p:cNvSpPr txBox="1">
            <a:spLocks/>
          </p:cNvSpPr>
          <p:nvPr/>
        </p:nvSpPr>
        <p:spPr>
          <a:xfrm>
            <a:off x="468037" y="462766"/>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A tour de rôle, demander aux élèves de lire ces phrases et de les exprimer.</a:t>
            </a:r>
          </a:p>
        </p:txBody>
      </p:sp>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69CC1BF3-3430-D95C-6171-1B04FF0C5B8C}"/>
              </a:ext>
            </a:extLst>
          </p:cNvPr>
          <p:cNvSpPr/>
          <p:nvPr/>
        </p:nvSpPr>
        <p:spPr>
          <a:xfrm>
            <a:off x="359094" y="1624781"/>
            <a:ext cx="8404763" cy="2308324"/>
          </a:xfrm>
          <a:prstGeom prst="rect">
            <a:avLst/>
          </a:prstGeom>
          <a:solidFill>
            <a:srgbClr val="FFFFCC"/>
          </a:solidFill>
          <a:ln>
            <a:solidFill>
              <a:schemeClr val="tx1"/>
            </a:solidFill>
          </a:ln>
        </p:spPr>
        <p:txBody>
          <a:bodyPr wrap="square">
            <a:spAutoFit/>
          </a:bodyPr>
          <a:lstStyle/>
          <a:p>
            <a:pPr marL="285750" indent="-285750">
              <a:lnSpc>
                <a:spcPct val="150000"/>
              </a:lnSpc>
              <a:buClr>
                <a:srgbClr val="C00000"/>
              </a:buClr>
              <a:buFont typeface="Wingdings" panose="05000000000000000000" pitchFamily="2" charset="2"/>
              <a:buChar char="Ø"/>
            </a:pPr>
            <a:r>
              <a:rPr lang="fr-FR" sz="2400" dirty="0" smtClean="0">
                <a:latin typeface="Calibiri"/>
              </a:rPr>
              <a:t> Cet </a:t>
            </a:r>
            <a:r>
              <a:rPr lang="fr-FR" sz="2400" dirty="0">
                <a:latin typeface="Calibiri"/>
              </a:rPr>
              <a:t>athlète est rapide et souple ! </a:t>
            </a:r>
          </a:p>
          <a:p>
            <a:pPr marL="285750" indent="-285750">
              <a:lnSpc>
                <a:spcPct val="150000"/>
              </a:lnSpc>
              <a:buClr>
                <a:srgbClr val="C00000"/>
              </a:buClr>
              <a:buFont typeface="Wingdings" panose="05000000000000000000" pitchFamily="2" charset="2"/>
              <a:buChar char="Ø"/>
            </a:pPr>
            <a:r>
              <a:rPr lang="fr-FR" sz="2400" dirty="0" smtClean="0">
                <a:latin typeface="Calibiri"/>
              </a:rPr>
              <a:t> Avant </a:t>
            </a:r>
            <a:r>
              <a:rPr lang="fr-FR" sz="2400" dirty="0">
                <a:latin typeface="Calibiri"/>
              </a:rPr>
              <a:t>la course, il s’entraîne jusqu’à trois heures par jour ! </a:t>
            </a:r>
          </a:p>
          <a:p>
            <a:pPr marL="285750" indent="-285750">
              <a:lnSpc>
                <a:spcPct val="150000"/>
              </a:lnSpc>
              <a:buClr>
                <a:srgbClr val="C00000"/>
              </a:buClr>
              <a:buFont typeface="Wingdings" panose="05000000000000000000" pitchFamily="2" charset="2"/>
              <a:buChar char="Ø"/>
            </a:pPr>
            <a:r>
              <a:rPr lang="fr-FR" sz="2400" dirty="0" smtClean="0">
                <a:latin typeface="Calibiri"/>
              </a:rPr>
              <a:t> À </a:t>
            </a:r>
            <a:r>
              <a:rPr lang="fr-FR" sz="2400" dirty="0">
                <a:latin typeface="Calibiri"/>
              </a:rPr>
              <a:t>mon avis, cet athlète mérite une médaille d’or. N’est-ce pas ? </a:t>
            </a:r>
          </a:p>
        </p:txBody>
      </p:sp>
    </p:spTree>
    <p:extLst>
      <p:ext uri="{BB962C8B-B14F-4D97-AF65-F5344CB8AC3E}">
        <p14:creationId xmlns:p14="http://schemas.microsoft.com/office/powerpoint/2010/main" val="35677277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594324" y="35634"/>
            <a:ext cx="7809938" cy="523220"/>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pPr algn="just"/>
            <a:r>
              <a:rPr lang="fr-FR" dirty="0"/>
              <a:t>Lisez ces phrases à haute voix devant votre </a:t>
            </a:r>
            <a:r>
              <a:rPr lang="fr-FR" dirty="0" smtClean="0"/>
              <a:t>camarade : </a:t>
            </a:r>
            <a:r>
              <a:rPr lang="fr-FR" dirty="0"/>
              <a:t>Voix qui monte pour une question, qui s’anime pour une exclamation. </a:t>
            </a:r>
          </a:p>
        </p:txBody>
      </p:sp>
      <p:sp>
        <p:nvSpPr>
          <p:cNvPr id="13" name="Espace réservé du texte 2">
            <a:extLst>
              <a:ext uri="{FF2B5EF4-FFF2-40B4-BE49-F238E27FC236}">
                <a16:creationId xmlns:a16="http://schemas.microsoft.com/office/drawing/2014/main" id="{ED2D1B4C-0639-B576-9CA6-AEA0A6A38A1D}"/>
              </a:ext>
            </a:extLst>
          </p:cNvPr>
          <p:cNvSpPr txBox="1">
            <a:spLocks/>
          </p:cNvSpPr>
          <p:nvPr/>
        </p:nvSpPr>
        <p:spPr>
          <a:xfrm>
            <a:off x="550004" y="44918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Mettre les élèves en binômes. Alterner les rôles (lecteur/observateur).</a:t>
            </a:r>
          </a:p>
        </p:txBody>
      </p:sp>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2BB666E9-9EF4-386A-91F3-035C37CF1653}"/>
              </a:ext>
            </a:extLst>
          </p:cNvPr>
          <p:cNvSpPr/>
          <p:nvPr/>
        </p:nvSpPr>
        <p:spPr>
          <a:xfrm>
            <a:off x="366202" y="1368661"/>
            <a:ext cx="8387380" cy="2308324"/>
          </a:xfrm>
          <a:prstGeom prst="rect">
            <a:avLst/>
          </a:prstGeom>
          <a:solidFill>
            <a:srgbClr val="FFFFCC"/>
          </a:solidFill>
          <a:ln>
            <a:solidFill>
              <a:schemeClr val="tx1"/>
            </a:solidFill>
          </a:ln>
        </p:spPr>
        <p:txBody>
          <a:bodyPr wrap="square">
            <a:spAutoFit/>
          </a:bodyPr>
          <a:lstStyle/>
          <a:p>
            <a:pPr marL="285750" indent="-285750">
              <a:lnSpc>
                <a:spcPct val="150000"/>
              </a:lnSpc>
              <a:buClr>
                <a:srgbClr val="C00000"/>
              </a:buClr>
              <a:buFont typeface="Wingdings" panose="05000000000000000000" pitchFamily="2" charset="2"/>
              <a:buChar char="Ø"/>
            </a:pPr>
            <a:r>
              <a:rPr lang="fr-FR" sz="2400" dirty="0" smtClean="0">
                <a:latin typeface="Calibiri"/>
              </a:rPr>
              <a:t> Cet </a:t>
            </a:r>
            <a:r>
              <a:rPr lang="fr-FR" sz="2400" dirty="0">
                <a:latin typeface="Calibiri"/>
              </a:rPr>
              <a:t>athlète est rapide et souple ! </a:t>
            </a:r>
          </a:p>
          <a:p>
            <a:pPr marL="285750" indent="-285750">
              <a:lnSpc>
                <a:spcPct val="150000"/>
              </a:lnSpc>
              <a:buClr>
                <a:srgbClr val="C00000"/>
              </a:buClr>
              <a:buFont typeface="Wingdings" panose="05000000000000000000" pitchFamily="2" charset="2"/>
              <a:buChar char="Ø"/>
            </a:pPr>
            <a:r>
              <a:rPr lang="fr-FR" sz="2400" dirty="0" smtClean="0">
                <a:latin typeface="Calibiri"/>
              </a:rPr>
              <a:t> Avant </a:t>
            </a:r>
            <a:r>
              <a:rPr lang="fr-FR" sz="2400" dirty="0">
                <a:latin typeface="Calibiri"/>
              </a:rPr>
              <a:t>la course, il s’entraîne jusqu’à trois heures par jour ! </a:t>
            </a:r>
          </a:p>
          <a:p>
            <a:pPr marL="285750" indent="-285750">
              <a:lnSpc>
                <a:spcPct val="150000"/>
              </a:lnSpc>
              <a:buClr>
                <a:srgbClr val="C00000"/>
              </a:buClr>
              <a:buFont typeface="Wingdings" panose="05000000000000000000" pitchFamily="2" charset="2"/>
              <a:buChar char="Ø"/>
            </a:pPr>
            <a:r>
              <a:rPr lang="fr-FR" sz="2400" dirty="0" smtClean="0">
                <a:latin typeface="Calibiri"/>
              </a:rPr>
              <a:t> À </a:t>
            </a:r>
            <a:r>
              <a:rPr lang="fr-FR" sz="2400" dirty="0">
                <a:latin typeface="Calibiri"/>
              </a:rPr>
              <a:t>mon avis, cet athlète mérite une médaille d’or. N’est-ce pas ? </a:t>
            </a:r>
          </a:p>
        </p:txBody>
      </p:sp>
    </p:spTree>
    <p:extLst>
      <p:ext uri="{BB962C8B-B14F-4D97-AF65-F5344CB8AC3E}">
        <p14:creationId xmlns:p14="http://schemas.microsoft.com/office/powerpoint/2010/main" val="15793819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594323" y="35634"/>
            <a:ext cx="8590497" cy="523220"/>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Maintenant, lisez tous ensemble, en respectant </a:t>
            </a:r>
            <a:r>
              <a:rPr lang="fr-FR" dirty="0" smtClean="0"/>
              <a:t>l’intonation : </a:t>
            </a:r>
            <a:r>
              <a:rPr lang="fr-FR" dirty="0"/>
              <a:t>voix forte pour une exclamation, qui monte pour une question et qui descend pour un point.  </a:t>
            </a:r>
          </a:p>
        </p:txBody>
      </p:sp>
      <p:sp>
        <p:nvSpPr>
          <p:cNvPr id="7" name="ZoneTexte 6">
            <a:extLst>
              <a:ext uri="{FF2B5EF4-FFF2-40B4-BE49-F238E27FC236}">
                <a16:creationId xmlns:a16="http://schemas.microsoft.com/office/drawing/2014/main" id="{0EA0A9B7-BFB6-7213-743E-40222751B216}"/>
              </a:ext>
            </a:extLst>
          </p:cNvPr>
          <p:cNvSpPr txBox="1"/>
          <p:nvPr/>
        </p:nvSpPr>
        <p:spPr>
          <a:xfrm>
            <a:off x="196092" y="1445805"/>
            <a:ext cx="8751815" cy="2793842"/>
          </a:xfrm>
          <a:prstGeom prst="rect">
            <a:avLst/>
          </a:prstGeom>
          <a:solidFill>
            <a:srgbClr val="FFFFCC"/>
          </a:solidFill>
          <a:ln>
            <a:solidFill>
              <a:schemeClr val="tx1"/>
            </a:solidFill>
          </a:ln>
        </p:spPr>
        <p:txBody>
          <a:bodyPr wrap="square">
            <a:spAutoFit/>
          </a:bodyPr>
          <a:lstStyle>
            <a:defPPr>
              <a:defRPr lang="fr-FR"/>
            </a:defPPr>
            <a:lvl1pPr marL="285750" indent="-285750">
              <a:lnSpc>
                <a:spcPct val="150000"/>
              </a:lnSpc>
              <a:buClr>
                <a:srgbClr val="C00000"/>
              </a:buClr>
              <a:buFont typeface="Wingdings" panose="05000000000000000000" pitchFamily="2" charset="2"/>
              <a:buChar char="Ø"/>
              <a:defRPr sz="2400">
                <a:latin typeface="Calibiri"/>
              </a:defRPr>
            </a:lvl1pPr>
          </a:lstStyle>
          <a:p>
            <a:pPr algn="just"/>
            <a:r>
              <a:rPr lang="fr-FR" altLang="fr-FR" dirty="0"/>
              <a:t>Cette chanteuse est talentueuse et élégante !</a:t>
            </a:r>
          </a:p>
          <a:p>
            <a:pPr algn="just"/>
            <a:r>
              <a:rPr lang="fr-FR" altLang="fr-FR" dirty="0"/>
              <a:t>Avant le concert, elle répète pendant plusieurs heures chaque jour.</a:t>
            </a:r>
          </a:p>
          <a:p>
            <a:pPr algn="just"/>
            <a:r>
              <a:rPr lang="fr-FR" altLang="fr-FR" dirty="0"/>
              <a:t>À mon avis, cette artiste mérite un grand succès. Tu ne crois pas ?</a:t>
            </a:r>
          </a:p>
        </p:txBody>
      </p:sp>
      <p:pic>
        <p:nvPicPr>
          <p:cNvPr id="4" name="Picture 2" descr="Lever la main - Icônes mains et gestes gratuites">
            <a:extLst>
              <a:ext uri="{FF2B5EF4-FFF2-40B4-BE49-F238E27FC236}">
                <a16:creationId xmlns:a16="http://schemas.microsoft.com/office/drawing/2014/main" id="{E1CF3ED0-9E62-79E6-770F-90FFE6C2D71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305883"/>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5" name="Espace réservé du texte 2">
            <a:extLst>
              <a:ext uri="{FF2B5EF4-FFF2-40B4-BE49-F238E27FC236}">
                <a16:creationId xmlns:a16="http://schemas.microsoft.com/office/drawing/2014/main" id="{6BD1CDAF-CC59-9D18-3EFF-B030856756F1}"/>
              </a:ext>
            </a:extLst>
          </p:cNvPr>
          <p:cNvSpPr txBox="1">
            <a:spLocks/>
          </p:cNvSpPr>
          <p:nvPr/>
        </p:nvSpPr>
        <p:spPr>
          <a:xfrm>
            <a:off x="534624" y="423745"/>
            <a:ext cx="7724713" cy="27211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Désigner quelques élèves au hasard. Apporter un feedback immédiat</a:t>
            </a:r>
            <a:r>
              <a:rPr lang="fr-FR" sz="1867" dirty="0"/>
              <a:t>.</a:t>
            </a:r>
          </a:p>
        </p:txBody>
      </p:sp>
    </p:spTree>
    <p:extLst>
      <p:ext uri="{BB962C8B-B14F-4D97-AF65-F5344CB8AC3E}">
        <p14:creationId xmlns:p14="http://schemas.microsoft.com/office/powerpoint/2010/main" val="36875462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a16="http://schemas.microsoft.com/office/drawing/2014/main" id="{7AEA2973-8F7D-E6B3-A35C-615B04EFA6EB}"/>
              </a:ext>
            </a:extLst>
          </p:cNvPr>
          <p:cNvSpPr txBox="1"/>
          <p:nvPr/>
        </p:nvSpPr>
        <p:spPr>
          <a:xfrm>
            <a:off x="0" y="1982743"/>
            <a:ext cx="9144000" cy="492443"/>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dirty="0"/>
              <a:t>Repères</a:t>
            </a:r>
            <a:endParaRPr lang="en-US" dirty="0"/>
          </a:p>
        </p:txBody>
      </p:sp>
    </p:spTree>
    <p:extLst>
      <p:ext uri="{BB962C8B-B14F-4D97-AF65-F5344CB8AC3E}">
        <p14:creationId xmlns:p14="http://schemas.microsoft.com/office/powerpoint/2010/main" val="39393508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BB057AC2-AF5A-9F8F-534C-70888C69945D}"/>
              </a:ext>
            </a:extLst>
          </p:cNvPr>
          <p:cNvSpPr txBox="1"/>
          <p:nvPr/>
        </p:nvSpPr>
        <p:spPr>
          <a:xfrm>
            <a:off x="546764" y="85341"/>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Qui peut nous rappeler comment lire des phrases qui se </a:t>
            </a:r>
            <a:r>
              <a:rPr lang="fr-FR" dirty="0" smtClean="0"/>
              <a:t>ressemblent ?</a:t>
            </a:r>
            <a:endParaRPr lang="fr-FR" dirty="0"/>
          </a:p>
        </p:txBody>
      </p:sp>
      <p:sp>
        <p:nvSpPr>
          <p:cNvPr id="11" name="ZoneTexte 10">
            <a:extLst>
              <a:ext uri="{FF2B5EF4-FFF2-40B4-BE49-F238E27FC236}">
                <a16:creationId xmlns:a16="http://schemas.microsoft.com/office/drawing/2014/main" id="{2D1F006D-773F-F8D9-B607-3DBC97E08F60}"/>
              </a:ext>
            </a:extLst>
          </p:cNvPr>
          <p:cNvSpPr txBox="1"/>
          <p:nvPr/>
        </p:nvSpPr>
        <p:spPr>
          <a:xfrm>
            <a:off x="574420" y="814541"/>
            <a:ext cx="7995159" cy="49212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15000"/>
              </a:lnSpc>
              <a:spcAft>
                <a:spcPts val="800"/>
              </a:spcAft>
            </a:pPr>
            <a:r>
              <a:rPr lang="fr-FR" sz="2400" b="1" dirty="0">
                <a:solidFill>
                  <a:sysClr val="windowText" lastClr="000000"/>
                </a:solidFill>
                <a:latin typeface="Calibri" panose="020F0502020204030204" pitchFamily="34" charset="0"/>
                <a:cs typeface="Calibri" panose="020F0502020204030204" pitchFamily="34" charset="0"/>
              </a:rPr>
              <a:t>Lire des phrases qui se ressemblent.</a:t>
            </a:r>
          </a:p>
        </p:txBody>
      </p:sp>
      <p:pic>
        <p:nvPicPr>
          <p:cNvPr id="13"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7" name="Espace réservé du texte 2">
            <a:extLst>
              <a:ext uri="{FF2B5EF4-FFF2-40B4-BE49-F238E27FC236}">
                <a16:creationId xmlns:a16="http://schemas.microsoft.com/office/drawing/2014/main" id="{E10D26B8-D5CA-13D3-04B5-8FEB29054F25}"/>
              </a:ext>
            </a:extLst>
          </p:cNvPr>
          <p:cNvSpPr txBox="1">
            <a:spLocks/>
          </p:cNvSpPr>
          <p:nvPr/>
        </p:nvSpPr>
        <p:spPr>
          <a:xfrm>
            <a:off x="510462" y="277571"/>
            <a:ext cx="7674534" cy="41509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685783">
              <a:spcBef>
                <a:spcPts val="751"/>
              </a:spcBef>
            </a:pPr>
            <a:r>
              <a:rPr lang="fr-FR" dirty="0">
                <a:solidFill>
                  <a:srgbClr val="E7E6E6">
                    <a:lumMod val="75000"/>
                  </a:srgbClr>
                </a:solidFill>
              </a:rPr>
              <a:t>Poser des questions de rappels. Expliciter la stratégie en s’appuyant sur les réponses des apprenants</a:t>
            </a:r>
            <a:r>
              <a:rPr lang="fr-FR" sz="1867" dirty="0">
                <a:solidFill>
                  <a:srgbClr val="E7E6E6">
                    <a:lumMod val="75000"/>
                  </a:srgbClr>
                </a:solidFill>
              </a:rPr>
              <a:t>.</a:t>
            </a:r>
          </a:p>
        </p:txBody>
      </p:sp>
      <p:sp>
        <p:nvSpPr>
          <p:cNvPr id="9" name="Rectangle 8">
            <a:extLst>
              <a:ext uri="{FF2B5EF4-FFF2-40B4-BE49-F238E27FC236}">
                <a16:creationId xmlns:a16="http://schemas.microsoft.com/office/drawing/2014/main" id="{5AA0CF3C-9D94-4BB0-2259-F293152912A9}"/>
              </a:ext>
            </a:extLst>
          </p:cNvPr>
          <p:cNvSpPr/>
          <p:nvPr/>
        </p:nvSpPr>
        <p:spPr>
          <a:xfrm>
            <a:off x="574420" y="2482824"/>
            <a:ext cx="7995159" cy="1200329"/>
          </a:xfrm>
          <a:prstGeom prst="rect">
            <a:avLst/>
          </a:prstGeom>
          <a:solidFill>
            <a:schemeClr val="accent2">
              <a:lumMod val="20000"/>
              <a:lumOff val="80000"/>
            </a:schemeClr>
          </a:solidFill>
          <a:ln>
            <a:solidFill>
              <a:schemeClr val="tx1"/>
            </a:solidFill>
          </a:ln>
        </p:spPr>
        <p:txBody>
          <a:bodyPr wrap="square">
            <a:spAutoFit/>
          </a:bodyPr>
          <a:lstStyle/>
          <a:p>
            <a:pPr algn="ctr"/>
            <a:r>
              <a:rPr lang="fr-FR" sz="7200" b="1" dirty="0">
                <a:solidFill>
                  <a:sysClr val="windowText" lastClr="000000"/>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693342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C9BBA1D-7C06-2F62-2C91-8815BA3792A7}"/>
            </a:ext>
          </a:extLst>
        </p:cNvPr>
        <p:cNvGrpSpPr/>
        <p:nvPr/>
      </p:nvGrpSpPr>
      <p:grpSpPr>
        <a:xfrm>
          <a:off x="0" y="0"/>
          <a:ext cx="0" cy="0"/>
          <a:chOff x="0" y="0"/>
          <a:chExt cx="0" cy="0"/>
        </a:xfrm>
      </p:grpSpPr>
      <p:sp>
        <p:nvSpPr>
          <p:cNvPr id="4"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Structure des paliers</a:t>
            </a:r>
            <a:endParaRPr lang="fr-FR" sz="1100" b="0" i="0" u="none" strike="noStrike" kern="0" cap="none" spc="0" baseline="0" dirty="0">
              <a:solidFill>
                <a:srgbClr val="000000"/>
              </a:solidFill>
              <a:uFillTx/>
              <a:latin typeface="Arial"/>
              <a:ea typeface="Arial"/>
              <a:cs typeface="Arial"/>
            </a:endParaRPr>
          </a:p>
        </p:txBody>
      </p:sp>
      <p:cxnSp>
        <p:nvCxnSpPr>
          <p:cNvPr id="6" name="Connecteur droit 5">
            <a:extLst>
              <a:ext uri="{FF2B5EF4-FFF2-40B4-BE49-F238E27FC236}">
                <a16:creationId xmlns:a16="http://schemas.microsoft.com/office/drawing/2014/main" id="{B898E404-EA2E-B7EE-C7DC-27CC82D9AFEE}"/>
              </a:ext>
            </a:extLst>
          </p:cNvPr>
          <p:cNvCxnSpPr/>
          <p:nvPr/>
        </p:nvCxnSpPr>
        <p:spPr>
          <a:xfrm>
            <a:off x="2735388"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7" name="Flèche droite 13">
            <a:extLst>
              <a:ext uri="{FF2B5EF4-FFF2-40B4-BE49-F238E27FC236}">
                <a16:creationId xmlns:a16="http://schemas.microsoft.com/office/drawing/2014/main" id="{F991D8BD-5999-6215-3AD6-3D270DEC7F95}"/>
              </a:ext>
            </a:extLst>
          </p:cNvPr>
          <p:cNvSpPr/>
          <p:nvPr/>
        </p:nvSpPr>
        <p:spPr>
          <a:xfrm>
            <a:off x="1178053" y="1371246"/>
            <a:ext cx="7449655" cy="130571"/>
          </a:xfrm>
          <a:prstGeom prst="rightArrow">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76C8EED2-74AC-CA4A-4CFB-03A962D0AAAC}"/>
              </a:ext>
            </a:extLst>
          </p:cNvPr>
          <p:cNvSpPr/>
          <p:nvPr/>
        </p:nvSpPr>
        <p:spPr>
          <a:xfrm>
            <a:off x="0" y="1663121"/>
            <a:ext cx="1383090" cy="735555"/>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Calibri" panose="020F0502020204030204" pitchFamily="34" charset="0"/>
                <a:ea typeface="Calibri" panose="020F0502020204030204" pitchFamily="34" charset="0"/>
                <a:cs typeface="Calibri" panose="020F0502020204030204" pitchFamily="34" charset="0"/>
              </a:rPr>
              <a:t>Lecture fluence</a:t>
            </a:r>
          </a:p>
        </p:txBody>
      </p:sp>
      <p:sp>
        <p:nvSpPr>
          <p:cNvPr id="9" name="Rectangle 8">
            <a:extLst>
              <a:ext uri="{FF2B5EF4-FFF2-40B4-BE49-F238E27FC236}">
                <a16:creationId xmlns:a16="http://schemas.microsoft.com/office/drawing/2014/main" id="{91B57CEA-EE17-1009-39A1-2C0FA9007CA9}"/>
              </a:ext>
            </a:extLst>
          </p:cNvPr>
          <p:cNvSpPr/>
          <p:nvPr/>
        </p:nvSpPr>
        <p:spPr>
          <a:xfrm>
            <a:off x="0" y="2786166"/>
            <a:ext cx="1383090" cy="768939"/>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Calibri" panose="020F0502020204030204" pitchFamily="34" charset="0"/>
                <a:ea typeface="Calibri" panose="020F0502020204030204" pitchFamily="34" charset="0"/>
                <a:cs typeface="Calibri" panose="020F0502020204030204" pitchFamily="34" charset="0"/>
              </a:rPr>
              <a:t>Compréhension directe</a:t>
            </a:r>
          </a:p>
        </p:txBody>
      </p:sp>
      <p:sp>
        <p:nvSpPr>
          <p:cNvPr id="10" name="Rectangle 9">
            <a:extLst>
              <a:ext uri="{FF2B5EF4-FFF2-40B4-BE49-F238E27FC236}">
                <a16:creationId xmlns:a16="http://schemas.microsoft.com/office/drawing/2014/main" id="{C1EDB091-8B99-CC0B-64DD-B9C0340BBCE2}"/>
              </a:ext>
            </a:extLst>
          </p:cNvPr>
          <p:cNvSpPr/>
          <p:nvPr/>
        </p:nvSpPr>
        <p:spPr>
          <a:xfrm>
            <a:off x="1535553"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Calibri" panose="020F0502020204030204" pitchFamily="34" charset="0"/>
                <a:ea typeface="Calibri" panose="020F0502020204030204" pitchFamily="34" charset="0"/>
                <a:cs typeface="Calibri" panose="020F0502020204030204" pitchFamily="34" charset="0"/>
              </a:rPr>
              <a:t>Mot</a:t>
            </a:r>
          </a:p>
        </p:txBody>
      </p:sp>
      <p:sp>
        <p:nvSpPr>
          <p:cNvPr id="11" name="Rectangle 10">
            <a:extLst>
              <a:ext uri="{FF2B5EF4-FFF2-40B4-BE49-F238E27FC236}">
                <a16:creationId xmlns:a16="http://schemas.microsoft.com/office/drawing/2014/main" id="{D29993C4-F3B9-C4B4-992F-4B4EAEBCA886}"/>
              </a:ext>
            </a:extLst>
          </p:cNvPr>
          <p:cNvSpPr/>
          <p:nvPr/>
        </p:nvSpPr>
        <p:spPr>
          <a:xfrm>
            <a:off x="2951215"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Calibri" panose="020F0502020204030204" pitchFamily="34" charset="0"/>
                <a:ea typeface="Calibri" panose="020F0502020204030204" pitchFamily="34" charset="0"/>
                <a:cs typeface="Calibri" panose="020F0502020204030204" pitchFamily="34" charset="0"/>
              </a:rPr>
              <a:t>Phrase simple</a:t>
            </a:r>
          </a:p>
        </p:txBody>
      </p:sp>
      <p:sp>
        <p:nvSpPr>
          <p:cNvPr id="12" name="Rectangle 11">
            <a:extLst>
              <a:ext uri="{FF2B5EF4-FFF2-40B4-BE49-F238E27FC236}">
                <a16:creationId xmlns:a16="http://schemas.microsoft.com/office/drawing/2014/main" id="{2461816E-E50C-B0C4-4BF5-05A0CFA2623A}"/>
              </a:ext>
            </a:extLst>
          </p:cNvPr>
          <p:cNvSpPr/>
          <p:nvPr/>
        </p:nvSpPr>
        <p:spPr>
          <a:xfrm>
            <a:off x="4366877"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Calibri" panose="020F0502020204030204" pitchFamily="34" charset="0"/>
                <a:ea typeface="Calibri" panose="020F0502020204030204" pitchFamily="34" charset="0"/>
                <a:cs typeface="Calibri" panose="020F0502020204030204" pitchFamily="34" charset="0"/>
              </a:rPr>
              <a:t>Phrase enrichie</a:t>
            </a:r>
          </a:p>
        </p:txBody>
      </p:sp>
      <p:sp>
        <p:nvSpPr>
          <p:cNvPr id="13" name="Rectangle 12">
            <a:extLst>
              <a:ext uri="{FF2B5EF4-FFF2-40B4-BE49-F238E27FC236}">
                <a16:creationId xmlns:a16="http://schemas.microsoft.com/office/drawing/2014/main" id="{23439510-CA34-04CF-A18C-3022EDE7561E}"/>
              </a:ext>
            </a:extLst>
          </p:cNvPr>
          <p:cNvSpPr/>
          <p:nvPr/>
        </p:nvSpPr>
        <p:spPr>
          <a:xfrm>
            <a:off x="5782539"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Calibri" panose="020F0502020204030204" pitchFamily="34" charset="0"/>
                <a:ea typeface="Calibri" panose="020F0502020204030204" pitchFamily="34" charset="0"/>
                <a:cs typeface="Calibri" panose="020F0502020204030204" pitchFamily="34" charset="0"/>
              </a:rPr>
              <a:t>Phrase étendue</a:t>
            </a:r>
          </a:p>
        </p:txBody>
      </p:sp>
      <p:sp>
        <p:nvSpPr>
          <p:cNvPr id="14" name="Rectangle 13">
            <a:extLst>
              <a:ext uri="{FF2B5EF4-FFF2-40B4-BE49-F238E27FC236}">
                <a16:creationId xmlns:a16="http://schemas.microsoft.com/office/drawing/2014/main" id="{F57FDA52-8D4D-F26E-0C7D-2B7D0D8ED98C}"/>
              </a:ext>
            </a:extLst>
          </p:cNvPr>
          <p:cNvSpPr/>
          <p:nvPr/>
        </p:nvSpPr>
        <p:spPr>
          <a:xfrm>
            <a:off x="7106768" y="950956"/>
            <a:ext cx="1403174" cy="65369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Calibri" panose="020F0502020204030204" pitchFamily="34" charset="0"/>
                <a:ea typeface="Calibri" panose="020F0502020204030204" pitchFamily="34" charset="0"/>
                <a:cs typeface="Calibri" panose="020F0502020204030204" pitchFamily="34" charset="0"/>
              </a:rPr>
              <a:t>Paragraphe</a:t>
            </a:r>
          </a:p>
        </p:txBody>
      </p:sp>
      <p:sp>
        <p:nvSpPr>
          <p:cNvPr id="15" name="Rectangle 14">
            <a:extLst>
              <a:ext uri="{FF2B5EF4-FFF2-40B4-BE49-F238E27FC236}">
                <a16:creationId xmlns:a16="http://schemas.microsoft.com/office/drawing/2014/main" id="{0442FAFE-5E50-BA83-4906-B56E9AF0012B}"/>
              </a:ext>
            </a:extLst>
          </p:cNvPr>
          <p:cNvSpPr/>
          <p:nvPr/>
        </p:nvSpPr>
        <p:spPr>
          <a:xfrm>
            <a:off x="1535553"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6" name="Rectangle 15">
            <a:extLst>
              <a:ext uri="{FF2B5EF4-FFF2-40B4-BE49-F238E27FC236}">
                <a16:creationId xmlns:a16="http://schemas.microsoft.com/office/drawing/2014/main" id="{9608945F-C762-C970-04E3-3B127511B914}"/>
              </a:ext>
            </a:extLst>
          </p:cNvPr>
          <p:cNvSpPr/>
          <p:nvPr/>
        </p:nvSpPr>
        <p:spPr>
          <a:xfrm>
            <a:off x="2951215"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7" name="Rectangle 16">
            <a:extLst>
              <a:ext uri="{FF2B5EF4-FFF2-40B4-BE49-F238E27FC236}">
                <a16:creationId xmlns:a16="http://schemas.microsoft.com/office/drawing/2014/main" id="{E2CBF0F2-D8A3-3F75-2B9A-A22A0BA692C7}"/>
              </a:ext>
            </a:extLst>
          </p:cNvPr>
          <p:cNvSpPr/>
          <p:nvPr/>
        </p:nvSpPr>
        <p:spPr>
          <a:xfrm>
            <a:off x="4388467"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8" name="Rectangle 17">
            <a:extLst>
              <a:ext uri="{FF2B5EF4-FFF2-40B4-BE49-F238E27FC236}">
                <a16:creationId xmlns:a16="http://schemas.microsoft.com/office/drawing/2014/main" id="{0BED7612-3D1D-8C63-3A9B-AF714A727C84}"/>
              </a:ext>
            </a:extLst>
          </p:cNvPr>
          <p:cNvSpPr/>
          <p:nvPr/>
        </p:nvSpPr>
        <p:spPr>
          <a:xfrm>
            <a:off x="5782539"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9" name="Rectangle 18">
            <a:extLst>
              <a:ext uri="{FF2B5EF4-FFF2-40B4-BE49-F238E27FC236}">
                <a16:creationId xmlns:a16="http://schemas.microsoft.com/office/drawing/2014/main" id="{CF3EFE63-0BA1-ABF0-C8FA-5AA536484559}"/>
              </a:ext>
            </a:extLst>
          </p:cNvPr>
          <p:cNvSpPr/>
          <p:nvPr/>
        </p:nvSpPr>
        <p:spPr>
          <a:xfrm>
            <a:off x="7198201" y="1604649"/>
            <a:ext cx="1106063"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0" name="Rectangle 19">
            <a:extLst>
              <a:ext uri="{FF2B5EF4-FFF2-40B4-BE49-F238E27FC236}">
                <a16:creationId xmlns:a16="http://schemas.microsoft.com/office/drawing/2014/main" id="{B35065DA-20FA-4BEB-DBC6-436C50B878F8}"/>
              </a:ext>
            </a:extLst>
          </p:cNvPr>
          <p:cNvSpPr/>
          <p:nvPr/>
        </p:nvSpPr>
        <p:spPr>
          <a:xfrm>
            <a:off x="1383089" y="2793854"/>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1" name="Rectangle 20">
            <a:extLst>
              <a:ext uri="{FF2B5EF4-FFF2-40B4-BE49-F238E27FC236}">
                <a16:creationId xmlns:a16="http://schemas.microsoft.com/office/drawing/2014/main" id="{C0CB905B-0B94-4449-589A-7C25374E5EE1}"/>
              </a:ext>
            </a:extLst>
          </p:cNvPr>
          <p:cNvSpPr/>
          <p:nvPr/>
        </p:nvSpPr>
        <p:spPr>
          <a:xfrm>
            <a:off x="1383089" y="1835336"/>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2" name="Losange 21">
            <a:extLst>
              <a:ext uri="{FF2B5EF4-FFF2-40B4-BE49-F238E27FC236}">
                <a16:creationId xmlns:a16="http://schemas.microsoft.com/office/drawing/2014/main" id="{22D30284-178D-13CD-DD3A-0FCB45780CFC}"/>
              </a:ext>
            </a:extLst>
          </p:cNvPr>
          <p:cNvSpPr/>
          <p:nvPr/>
        </p:nvSpPr>
        <p:spPr>
          <a:xfrm>
            <a:off x="2612754"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3" name="Connecteur droit 22">
            <a:extLst>
              <a:ext uri="{FF2B5EF4-FFF2-40B4-BE49-F238E27FC236}">
                <a16:creationId xmlns:a16="http://schemas.microsoft.com/office/drawing/2014/main" id="{AC2A13F2-D55B-4B17-5B15-F4E2BEB6AECE}"/>
              </a:ext>
            </a:extLst>
          </p:cNvPr>
          <p:cNvCxnSpPr/>
          <p:nvPr/>
        </p:nvCxnSpPr>
        <p:spPr>
          <a:xfrm>
            <a:off x="4169976"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4" name="Losange 23">
            <a:extLst>
              <a:ext uri="{FF2B5EF4-FFF2-40B4-BE49-F238E27FC236}">
                <a16:creationId xmlns:a16="http://schemas.microsoft.com/office/drawing/2014/main" id="{5C79A486-22E9-B8C3-7200-B7C792504930}"/>
              </a:ext>
            </a:extLst>
          </p:cNvPr>
          <p:cNvSpPr/>
          <p:nvPr/>
        </p:nvSpPr>
        <p:spPr>
          <a:xfrm>
            <a:off x="4047342"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 name="Connecteur droit 24">
            <a:extLst>
              <a:ext uri="{FF2B5EF4-FFF2-40B4-BE49-F238E27FC236}">
                <a16:creationId xmlns:a16="http://schemas.microsoft.com/office/drawing/2014/main" id="{148ED336-1ADD-3C34-172B-B2F0332A4B74}"/>
              </a:ext>
            </a:extLst>
          </p:cNvPr>
          <p:cNvCxnSpPr/>
          <p:nvPr/>
        </p:nvCxnSpPr>
        <p:spPr>
          <a:xfrm>
            <a:off x="5604564"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6" name="Losange 25">
            <a:extLst>
              <a:ext uri="{FF2B5EF4-FFF2-40B4-BE49-F238E27FC236}">
                <a16:creationId xmlns:a16="http://schemas.microsoft.com/office/drawing/2014/main" id="{44810288-3AEF-D7A5-D0F2-2591922C74EE}"/>
              </a:ext>
            </a:extLst>
          </p:cNvPr>
          <p:cNvSpPr/>
          <p:nvPr/>
        </p:nvSpPr>
        <p:spPr>
          <a:xfrm>
            <a:off x="5481930"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7" name="Connecteur droit 26">
            <a:extLst>
              <a:ext uri="{FF2B5EF4-FFF2-40B4-BE49-F238E27FC236}">
                <a16:creationId xmlns:a16="http://schemas.microsoft.com/office/drawing/2014/main" id="{2AFCAD67-D46B-2C96-4332-CA44131D3687}"/>
              </a:ext>
            </a:extLst>
          </p:cNvPr>
          <p:cNvCxnSpPr/>
          <p:nvPr/>
        </p:nvCxnSpPr>
        <p:spPr>
          <a:xfrm>
            <a:off x="700217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4FA9AC2F-D864-EF24-7C57-57FCF17B7AA9}"/>
              </a:ext>
            </a:extLst>
          </p:cNvPr>
          <p:cNvSpPr txBox="1"/>
          <p:nvPr/>
        </p:nvSpPr>
        <p:spPr>
          <a:xfrm>
            <a:off x="2314801" y="4066427"/>
            <a:ext cx="841174" cy="307777"/>
          </a:xfrm>
          <a:prstGeom prst="rect">
            <a:avLst/>
          </a:prstGeom>
          <a:noFill/>
        </p:spPr>
        <p:txBody>
          <a:bodyPr wrap="square" rtlCol="0">
            <a:spAutoFit/>
          </a:bodyPr>
          <a:lstStyle/>
          <a:p>
            <a:r>
              <a:rPr lang="fr-FR" sz="1400" b="1" dirty="0">
                <a:solidFill>
                  <a:srgbClr val="C00000"/>
                </a:solidFill>
                <a:latin typeface="Calibri" panose="020F0502020204030204" pitchFamily="34" charset="0"/>
                <a:ea typeface="Calibri" panose="020F0502020204030204" pitchFamily="34" charset="0"/>
                <a:cs typeface="Calibri" panose="020F0502020204030204" pitchFamily="34" charset="0"/>
              </a:rPr>
              <a:t>Palier 2</a:t>
            </a:r>
          </a:p>
        </p:txBody>
      </p:sp>
      <p:sp>
        <p:nvSpPr>
          <p:cNvPr id="29" name="ZoneTexte 28">
            <a:extLst>
              <a:ext uri="{FF2B5EF4-FFF2-40B4-BE49-F238E27FC236}">
                <a16:creationId xmlns:a16="http://schemas.microsoft.com/office/drawing/2014/main" id="{18592220-5F9F-9DDE-98DD-20C7B374E34E}"/>
              </a:ext>
            </a:extLst>
          </p:cNvPr>
          <p:cNvSpPr txBox="1"/>
          <p:nvPr/>
        </p:nvSpPr>
        <p:spPr>
          <a:xfrm>
            <a:off x="3749389" y="4066427"/>
            <a:ext cx="841174" cy="307777"/>
          </a:xfrm>
          <a:prstGeom prst="rect">
            <a:avLst/>
          </a:prstGeom>
          <a:noFill/>
        </p:spPr>
        <p:txBody>
          <a:bodyPr wrap="square" rtlCol="0">
            <a:spAutoFit/>
          </a:bodyPr>
          <a:lstStyle/>
          <a:p>
            <a:r>
              <a:rPr lang="fr-FR" sz="1400" b="1" dirty="0">
                <a:solidFill>
                  <a:srgbClr val="C00000"/>
                </a:solidFill>
                <a:latin typeface="Calibri" panose="020F0502020204030204" pitchFamily="34" charset="0"/>
                <a:ea typeface="Calibri" panose="020F0502020204030204" pitchFamily="34" charset="0"/>
                <a:cs typeface="Calibri" panose="020F0502020204030204" pitchFamily="34" charset="0"/>
              </a:rPr>
              <a:t>Palier 3</a:t>
            </a:r>
          </a:p>
        </p:txBody>
      </p:sp>
      <p:sp>
        <p:nvSpPr>
          <p:cNvPr id="30" name="ZoneTexte 29">
            <a:extLst>
              <a:ext uri="{FF2B5EF4-FFF2-40B4-BE49-F238E27FC236}">
                <a16:creationId xmlns:a16="http://schemas.microsoft.com/office/drawing/2014/main" id="{F1C8B5AA-A3F1-9445-ACAE-72F4EBBED2DC}"/>
              </a:ext>
            </a:extLst>
          </p:cNvPr>
          <p:cNvSpPr txBox="1"/>
          <p:nvPr/>
        </p:nvSpPr>
        <p:spPr>
          <a:xfrm>
            <a:off x="5172518" y="4066427"/>
            <a:ext cx="841174" cy="307777"/>
          </a:xfrm>
          <a:prstGeom prst="rect">
            <a:avLst/>
          </a:prstGeom>
          <a:noFill/>
        </p:spPr>
        <p:txBody>
          <a:bodyPr wrap="square" rtlCol="0">
            <a:spAutoFit/>
          </a:bodyPr>
          <a:lstStyle/>
          <a:p>
            <a:r>
              <a:rPr lang="fr-FR" sz="1400" b="1" dirty="0">
                <a:solidFill>
                  <a:srgbClr val="C00000"/>
                </a:solidFill>
                <a:latin typeface="Calibri" panose="020F0502020204030204" pitchFamily="34" charset="0"/>
                <a:ea typeface="Calibri" panose="020F0502020204030204" pitchFamily="34" charset="0"/>
                <a:cs typeface="Calibri" panose="020F0502020204030204" pitchFamily="34" charset="0"/>
              </a:rPr>
              <a:t>Palier 4</a:t>
            </a:r>
          </a:p>
        </p:txBody>
      </p:sp>
      <p:pic>
        <p:nvPicPr>
          <p:cNvPr id="31" name="Picture 4" descr="Téléchargez gratuitement des icônes sur Test aux formats PNG et SVG">
            <a:extLst>
              <a:ext uri="{FF2B5EF4-FFF2-40B4-BE49-F238E27FC236}">
                <a16:creationId xmlns:a16="http://schemas.microsoft.com/office/drawing/2014/main" id="{49E2A77A-5764-15AE-4A44-5AE6B51CE77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8267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Téléchargez gratuitement des icônes sur Test aux formats PNG et SVG">
            <a:extLst>
              <a:ext uri="{FF2B5EF4-FFF2-40B4-BE49-F238E27FC236}">
                <a16:creationId xmlns:a16="http://schemas.microsoft.com/office/drawing/2014/main" id="{D899A2DA-CA90-752E-904F-E85F33FC23D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14956"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Téléchargez gratuitement des icônes sur Test aux formats PNG et SVG">
            <a:extLst>
              <a:ext uri="{FF2B5EF4-FFF2-40B4-BE49-F238E27FC236}">
                <a16:creationId xmlns:a16="http://schemas.microsoft.com/office/drawing/2014/main" id="{98733DB3-E7BA-BE34-D579-E440936A76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4608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Connecteur droit 33">
            <a:extLst>
              <a:ext uri="{FF2B5EF4-FFF2-40B4-BE49-F238E27FC236}">
                <a16:creationId xmlns:a16="http://schemas.microsoft.com/office/drawing/2014/main" id="{81942130-E1F5-F23D-350A-A18EA41AB019}"/>
              </a:ext>
            </a:extLst>
          </p:cNvPr>
          <p:cNvCxnSpPr/>
          <p:nvPr/>
        </p:nvCxnSpPr>
        <p:spPr>
          <a:xfrm>
            <a:off x="146442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35" name="Losange 34">
            <a:extLst>
              <a:ext uri="{FF2B5EF4-FFF2-40B4-BE49-F238E27FC236}">
                <a16:creationId xmlns:a16="http://schemas.microsoft.com/office/drawing/2014/main" id="{69D30710-6D2B-7C02-3C5D-24F90D6E3DAD}"/>
              </a:ext>
            </a:extLst>
          </p:cNvPr>
          <p:cNvSpPr/>
          <p:nvPr/>
        </p:nvSpPr>
        <p:spPr>
          <a:xfrm>
            <a:off x="1341795"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ZoneTexte 35">
            <a:extLst>
              <a:ext uri="{FF2B5EF4-FFF2-40B4-BE49-F238E27FC236}">
                <a16:creationId xmlns:a16="http://schemas.microsoft.com/office/drawing/2014/main" id="{3ADDA276-3271-1106-C57A-F85AC68833A5}"/>
              </a:ext>
            </a:extLst>
          </p:cNvPr>
          <p:cNvSpPr txBox="1"/>
          <p:nvPr/>
        </p:nvSpPr>
        <p:spPr>
          <a:xfrm>
            <a:off x="1043841" y="4066427"/>
            <a:ext cx="841174" cy="307777"/>
          </a:xfrm>
          <a:prstGeom prst="rect">
            <a:avLst/>
          </a:prstGeom>
          <a:noFill/>
        </p:spPr>
        <p:txBody>
          <a:bodyPr wrap="square" rtlCol="0">
            <a:spAutoFit/>
          </a:bodyPr>
          <a:lstStyle/>
          <a:p>
            <a:r>
              <a:rPr lang="fr-FR" sz="1400" b="1" dirty="0">
                <a:solidFill>
                  <a:srgbClr val="C00000"/>
                </a:solidFill>
                <a:latin typeface="Calibri" panose="020F0502020204030204" pitchFamily="34" charset="0"/>
                <a:ea typeface="Calibri" panose="020F0502020204030204" pitchFamily="34" charset="0"/>
                <a:cs typeface="Calibri" panose="020F0502020204030204" pitchFamily="34" charset="0"/>
              </a:rPr>
              <a:t>Palier 1</a:t>
            </a:r>
          </a:p>
        </p:txBody>
      </p:sp>
      <p:pic>
        <p:nvPicPr>
          <p:cNvPr id="2"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57">
            <a:extLst>
              <a:ext uri="{FF2B5EF4-FFF2-40B4-BE49-F238E27FC236}">
                <a16:creationId xmlns:a16="http://schemas.microsoft.com/office/drawing/2014/main" id="{2AFA4ECC-BBD6-59C1-CAFF-DECAF76040DD}"/>
              </a:ext>
            </a:extLst>
          </p:cNvPr>
          <p:cNvSpPr txBox="1"/>
          <p:nvPr/>
        </p:nvSpPr>
        <p:spPr>
          <a:xfrm>
            <a:off x="4493107" y="2083051"/>
            <a:ext cx="915436" cy="230832"/>
          </a:xfrm>
          <a:prstGeom prst="rect">
            <a:avLst/>
          </a:prstGeom>
          <a:noFill/>
        </p:spPr>
        <p:txBody>
          <a:bodyPr wrap="square" rtlCol="0">
            <a:spAutoFit/>
          </a:bodyPr>
          <a:lstStyle/>
          <a:p>
            <a:pPr defTabSz="685800">
              <a:defRPr/>
            </a:pPr>
            <a:r>
              <a:rPr lang="fr-FR" sz="900" b="1" i="1" dirty="0">
                <a:solidFill>
                  <a:srgbClr val="C00000"/>
                </a:solidFill>
                <a:latin typeface="Calibiri"/>
              </a:rPr>
              <a:t>Vous êtes ici</a:t>
            </a:r>
          </a:p>
        </p:txBody>
      </p:sp>
      <p:pic>
        <p:nvPicPr>
          <p:cNvPr id="38" name="Image 37">
            <a:extLst>
              <a:ext uri="{FF2B5EF4-FFF2-40B4-BE49-F238E27FC236}">
                <a16:creationId xmlns:a16="http://schemas.microsoft.com/office/drawing/2014/main" id="{DE5A3B16-AA96-8B38-9A10-16F616A62B6B}"/>
              </a:ext>
            </a:extLst>
          </p:cNvPr>
          <p:cNvPicPr>
            <a:picLocks noChangeAspect="1"/>
          </p:cNvPicPr>
          <p:nvPr/>
        </p:nvPicPr>
        <p:blipFill>
          <a:blip r:embed="rId4"/>
          <a:stretch>
            <a:fillRect/>
          </a:stretch>
        </p:blipFill>
        <p:spPr>
          <a:xfrm>
            <a:off x="4637755" y="1579236"/>
            <a:ext cx="598721" cy="555735"/>
          </a:xfrm>
          <a:prstGeom prst="rect">
            <a:avLst/>
          </a:prstGeom>
        </p:spPr>
      </p:pic>
    </p:spTree>
    <p:extLst>
      <p:ext uri="{BB962C8B-B14F-4D97-AF65-F5344CB8AC3E}">
        <p14:creationId xmlns:p14="http://schemas.microsoft.com/office/powerpoint/2010/main" val="23517228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ZoneTexte 11">
            <a:extLst>
              <a:ext uri="{FF2B5EF4-FFF2-40B4-BE49-F238E27FC236}">
                <a16:creationId xmlns:a16="http://schemas.microsoft.com/office/drawing/2014/main" id="{7822259F-DE49-8C62-853A-55DF50B58F45}"/>
              </a:ext>
            </a:extLst>
          </p:cNvPr>
          <p:cNvSpPr txBox="1"/>
          <p:nvPr/>
        </p:nvSpPr>
        <p:spPr>
          <a:xfrm>
            <a:off x="594323" y="35634"/>
            <a:ext cx="8724338"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i="1" dirty="0" smtClean="0"/>
              <a:t>Lisez les phrase </a:t>
            </a:r>
            <a:r>
              <a:rPr lang="fr-FR" i="1" dirty="0"/>
              <a:t>à </a:t>
            </a:r>
            <a:r>
              <a:rPr lang="fr-FR" i="1" dirty="0" smtClean="0"/>
              <a:t>haute </a:t>
            </a:r>
            <a:r>
              <a:rPr lang="fr-FR" i="1" dirty="0"/>
              <a:t>voix, tout en respectant les pauses.</a:t>
            </a:r>
            <a:endParaRPr lang="fr-FR" dirty="0"/>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553748" y="342044"/>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Faire lire individuellement  5 élèves  à tour de rôle.</a:t>
            </a:r>
          </a:p>
          <a:p>
            <a:endParaRPr lang="fr-FR" dirty="0"/>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8FB013D8-478A-B175-A444-715A700828CD}"/>
              </a:ext>
            </a:extLst>
          </p:cNvPr>
          <p:cNvSpPr txBox="1"/>
          <p:nvPr/>
        </p:nvSpPr>
        <p:spPr>
          <a:xfrm>
            <a:off x="486937" y="1035295"/>
            <a:ext cx="8170126" cy="3416320"/>
          </a:xfrm>
          <a:prstGeom prst="rect">
            <a:avLst/>
          </a:prstGeom>
          <a:solidFill>
            <a:srgbClr val="FFFFCC"/>
          </a:solidFill>
          <a:ln>
            <a:solidFill>
              <a:schemeClr val="tx1"/>
            </a:solidFill>
          </a:ln>
        </p:spPr>
        <p:txBody>
          <a:bodyPr wrap="square">
            <a:spAutoFit/>
          </a:bodyPr>
          <a:lstStyle>
            <a:defPPr>
              <a:defRPr lang="fr-FR"/>
            </a:defPPr>
            <a:lvl1pPr marL="285750" indent="-285750">
              <a:lnSpc>
                <a:spcPct val="150000"/>
              </a:lnSpc>
              <a:buClr>
                <a:srgbClr val="C00000"/>
              </a:buClr>
              <a:buFont typeface="Wingdings" panose="05000000000000000000" pitchFamily="2" charset="2"/>
              <a:buChar char="Ø"/>
              <a:defRPr sz="2400">
                <a:latin typeface="Calibiri"/>
              </a:defRPr>
            </a:lvl1pPr>
          </a:lstStyle>
          <a:p>
            <a:pPr algn="just"/>
            <a:r>
              <a:rPr lang="fr-FR" dirty="0"/>
              <a:t>Il franchit la ligne d’arrivée de la course une heure plus tard, avec fierté. </a:t>
            </a:r>
          </a:p>
          <a:p>
            <a:pPr algn="just"/>
            <a:r>
              <a:rPr lang="fr-FR" dirty="0"/>
              <a:t>Avec fierté, il franchit une heure plus tard la ligne d’arrivée de la course. </a:t>
            </a:r>
          </a:p>
          <a:p>
            <a:pPr algn="just"/>
            <a:r>
              <a:rPr lang="fr-FR" dirty="0"/>
              <a:t>Une heure plus tard, il arrive à la ligne de la course et la franchit avec fierté. </a:t>
            </a:r>
          </a:p>
        </p:txBody>
      </p:sp>
    </p:spTree>
    <p:extLst>
      <p:ext uri="{BB962C8B-B14F-4D97-AF65-F5344CB8AC3E}">
        <p14:creationId xmlns:p14="http://schemas.microsoft.com/office/powerpoint/2010/main" val="17830061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ZoneTexte 11">
            <a:extLst>
              <a:ext uri="{FF2B5EF4-FFF2-40B4-BE49-F238E27FC236}">
                <a16:creationId xmlns:a16="http://schemas.microsoft.com/office/drawing/2014/main" id="{7822259F-DE49-8C62-853A-55DF50B58F45}"/>
              </a:ext>
            </a:extLst>
          </p:cNvPr>
          <p:cNvSpPr txBox="1"/>
          <p:nvPr/>
        </p:nvSpPr>
        <p:spPr>
          <a:xfrm>
            <a:off x="594323" y="35634"/>
            <a:ext cx="8724338"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Lisez ces phrases ensemble et à haute voix. A la fin d’un groupe de mots, levez la main.</a:t>
            </a:r>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553748" y="342044"/>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Faire lire collectivement la classe. Inviter ensuite quelques élèves à lire individuellement.</a:t>
            </a: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58A7CF48-E4D3-5FE3-3177-E9DD8E994579}"/>
              </a:ext>
            </a:extLst>
          </p:cNvPr>
          <p:cNvSpPr txBox="1"/>
          <p:nvPr/>
        </p:nvSpPr>
        <p:spPr>
          <a:xfrm>
            <a:off x="230241" y="1170899"/>
            <a:ext cx="8724338" cy="3753079"/>
          </a:xfrm>
          <a:prstGeom prst="rect">
            <a:avLst/>
          </a:prstGeom>
          <a:solidFill>
            <a:srgbClr val="FFFFCC"/>
          </a:solidFill>
          <a:ln>
            <a:solidFill>
              <a:schemeClr val="tx1"/>
            </a:solidFill>
          </a:ln>
        </p:spPr>
        <p:txBody>
          <a:bodyPr wrap="square">
            <a:spAutoFit/>
          </a:bodyPr>
          <a:lstStyle>
            <a:defPPr>
              <a:defRPr lang="fr-FR"/>
            </a:defPPr>
            <a:lvl1pPr algn="just">
              <a:lnSpc>
                <a:spcPts val="3200"/>
              </a:lnSpc>
              <a:buClr>
                <a:srgbClr val="C00000"/>
              </a:buClr>
              <a:defRPr sz="2400">
                <a:latin typeface="Calibiri"/>
              </a:defRPr>
            </a:lvl1pPr>
          </a:lstStyle>
          <a:p>
            <a:r>
              <a:rPr lang="fr-FR" altLang="fr-FR" dirty="0"/>
              <a:t>Au stade municipal, le samedi après-midi, les jeunes de l’équipe locale s’entraînent sérieusement avec leur entraîneur pour préparer le prochain match.</a:t>
            </a:r>
          </a:p>
          <a:p>
            <a:r>
              <a:rPr lang="fr-FR" altLang="fr-FR" dirty="0"/>
              <a:t>Les jeunes de l’équipe locale s’entraînent sérieusement avec leur entraîneur pour préparer le prochain match, au stade municipal, le samedi après-midi.</a:t>
            </a:r>
          </a:p>
          <a:p>
            <a:r>
              <a:rPr lang="fr-FR" altLang="fr-FR" dirty="0"/>
              <a:t>Le samedi après-midi, au stade municipal, les jeunes de l’équipe locale s’entraînent sérieusement avec leur entraîneur pour préparer le prochain match.</a:t>
            </a:r>
          </a:p>
        </p:txBody>
      </p:sp>
    </p:spTree>
    <p:extLst>
      <p:ext uri="{BB962C8B-B14F-4D97-AF65-F5344CB8AC3E}">
        <p14:creationId xmlns:p14="http://schemas.microsoft.com/office/powerpoint/2010/main" val="35450221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F0130924-7719-26AC-45BE-E38DB528F998}"/>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EB761A9E-AC7C-5DE9-229E-7149FA2B7A9C}"/>
              </a:ext>
            </a:extLst>
          </p:cNvPr>
          <p:cNvSpPr txBox="1"/>
          <p:nvPr/>
        </p:nvSpPr>
        <p:spPr>
          <a:xfrm>
            <a:off x="0" y="1982743"/>
            <a:ext cx="9144000" cy="492443"/>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dirty="0"/>
              <a:t>Repères</a:t>
            </a:r>
            <a:endParaRPr lang="en-US" dirty="0"/>
          </a:p>
        </p:txBody>
      </p:sp>
    </p:spTree>
    <p:extLst>
      <p:ext uri="{BB962C8B-B14F-4D97-AF65-F5344CB8AC3E}">
        <p14:creationId xmlns:p14="http://schemas.microsoft.com/office/powerpoint/2010/main" val="37584915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708FD-6203-9221-A462-4AE159114536}"/>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3A3CF06-4926-08C5-C745-CF7EFA6091A8}"/>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6B3DF34-28C6-A13F-DBF7-1640E7A30336}"/>
              </a:ext>
            </a:extLst>
          </p:cNvPr>
          <p:cNvSpPr/>
          <p:nvPr/>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14A27D5C-35A8-0242-7946-692BD4D579A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2414ABA5-44F0-555D-6D1C-D514D78B9A25}"/>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Maintenant, qui peut nous rappeler comment lire en respectant le rythme?</a:t>
            </a:r>
          </a:p>
        </p:txBody>
      </p:sp>
      <p:sp>
        <p:nvSpPr>
          <p:cNvPr id="5" name="ZoneTexte 4">
            <a:extLst>
              <a:ext uri="{FF2B5EF4-FFF2-40B4-BE49-F238E27FC236}">
                <a16:creationId xmlns:a16="http://schemas.microsoft.com/office/drawing/2014/main" id="{A5C38F37-773F-FDF1-FF06-30CDED9ED045}"/>
              </a:ext>
            </a:extLst>
          </p:cNvPr>
          <p:cNvSpPr txBox="1"/>
          <p:nvPr/>
        </p:nvSpPr>
        <p:spPr>
          <a:xfrm>
            <a:off x="577993" y="818849"/>
            <a:ext cx="8039028" cy="49212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fr-FR"/>
            </a:defPPr>
            <a:lvl1pPr algn="ctr">
              <a:lnSpc>
                <a:spcPct val="115000"/>
              </a:lnSpc>
              <a:spcAft>
                <a:spcPts val="800"/>
              </a:spcAft>
              <a:defRPr sz="2400" b="1">
                <a:solidFill>
                  <a:sysClr val="windowText" lastClr="000000"/>
                </a:solidFill>
                <a:latin typeface="Calibri" panose="020F0502020204030204" pitchFamily="34" charset="0"/>
                <a:cs typeface="Calibri" panose="020F0502020204030204" pitchFamily="34" charset="0"/>
              </a:defRPr>
            </a:lvl1pPr>
          </a:lstStyle>
          <a:p>
            <a:r>
              <a:rPr lang="fr-FR" dirty="0"/>
              <a:t>Lire en respectant le rythme.</a:t>
            </a:r>
          </a:p>
        </p:txBody>
      </p:sp>
      <p:pic>
        <p:nvPicPr>
          <p:cNvPr id="15" name="Picture 2" descr="Lever la main - Icônes mains et gestes gratuites">
            <a:extLst>
              <a:ext uri="{FF2B5EF4-FFF2-40B4-BE49-F238E27FC236}">
                <a16:creationId xmlns:a16="http://schemas.microsoft.com/office/drawing/2014/main" id="{BC5E8267-546E-5F2E-9401-3241A312922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5D20B06B-3312-5B76-F262-7B9C7391EAC1}"/>
              </a:ext>
            </a:extLst>
          </p:cNvPr>
          <p:cNvSpPr/>
          <p:nvPr/>
        </p:nvSpPr>
        <p:spPr>
          <a:xfrm>
            <a:off x="422426" y="2482824"/>
            <a:ext cx="8339967" cy="1200329"/>
          </a:xfrm>
          <a:prstGeom prst="rect">
            <a:avLst/>
          </a:prstGeom>
          <a:solidFill>
            <a:schemeClr val="accent2">
              <a:lumMod val="20000"/>
              <a:lumOff val="80000"/>
            </a:schemeClr>
          </a:solidFill>
          <a:ln>
            <a:solidFill>
              <a:schemeClr val="tx1"/>
            </a:solidFill>
          </a:ln>
        </p:spPr>
        <p:txBody>
          <a:bodyPr wrap="square">
            <a:spAutoFit/>
          </a:bodyPr>
          <a:lstStyle/>
          <a:p>
            <a:pPr algn="ctr"/>
            <a:r>
              <a:rPr lang="fr-FR" sz="7200" b="1" dirty="0">
                <a:solidFill>
                  <a:sysClr val="windowText" lastClr="000000"/>
                </a:solidFill>
                <a:latin typeface="Calibri" panose="020F0502020204030204" pitchFamily="34" charset="0"/>
                <a:cs typeface="Calibri" panose="020F0502020204030204" pitchFamily="34" charset="0"/>
              </a:rPr>
              <a:t>?</a:t>
            </a:r>
          </a:p>
        </p:txBody>
      </p:sp>
      <p:sp>
        <p:nvSpPr>
          <p:cNvPr id="6" name="Espace réservé du texte 2">
            <a:extLst>
              <a:ext uri="{FF2B5EF4-FFF2-40B4-BE49-F238E27FC236}">
                <a16:creationId xmlns:a16="http://schemas.microsoft.com/office/drawing/2014/main" id="{44AEBDF8-9589-2A14-A8A3-CD67D770FD09}"/>
              </a:ext>
            </a:extLst>
          </p:cNvPr>
          <p:cNvSpPr txBox="1">
            <a:spLocks/>
          </p:cNvSpPr>
          <p:nvPr/>
        </p:nvSpPr>
        <p:spPr>
          <a:xfrm>
            <a:off x="510462" y="277571"/>
            <a:ext cx="7674534" cy="41509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685783">
              <a:spcBef>
                <a:spcPts val="751"/>
              </a:spcBef>
            </a:pPr>
            <a:r>
              <a:rPr lang="fr-FR" dirty="0">
                <a:solidFill>
                  <a:srgbClr val="E7E6E6">
                    <a:lumMod val="75000"/>
                  </a:srgbClr>
                </a:solidFill>
              </a:rPr>
              <a:t>Poser des questions de rappels. Expliciter la stratégie en s’appuyant sur les réponses des apprenants</a:t>
            </a:r>
            <a:r>
              <a:rPr lang="fr-FR" sz="1867" dirty="0">
                <a:solidFill>
                  <a:srgbClr val="E7E6E6">
                    <a:lumMod val="75000"/>
                  </a:srgbClr>
                </a:solidFill>
              </a:rPr>
              <a:t>.</a:t>
            </a:r>
          </a:p>
        </p:txBody>
      </p:sp>
    </p:spTree>
    <p:extLst>
      <p:ext uri="{BB962C8B-B14F-4D97-AF65-F5344CB8AC3E}">
        <p14:creationId xmlns:p14="http://schemas.microsoft.com/office/powerpoint/2010/main" val="975828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smtClean="0"/>
              <a:t>Lisez le </a:t>
            </a:r>
            <a:r>
              <a:rPr lang="fr-FR" dirty="0"/>
              <a:t>texte tout d’abord à haute voix, puis, ni trop vite ni lentement, en suivant la ponctuation.</a:t>
            </a:r>
          </a:p>
        </p:txBody>
      </p:sp>
      <p:sp>
        <p:nvSpPr>
          <p:cNvPr id="13" name="Espace réservé du texte 2">
            <a:extLst>
              <a:ext uri="{FF2B5EF4-FFF2-40B4-BE49-F238E27FC236}">
                <a16:creationId xmlns:a16="http://schemas.microsoft.com/office/drawing/2014/main" id="{ED2D1B4C-0639-B576-9CA6-AEA0A6A38A1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Faire lire 5 élèves individuellement à tour de rôle.</a:t>
            </a:r>
          </a:p>
        </p:txBody>
      </p:sp>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FD19E6E2-1A7A-BA21-517E-C1BE46ACD2A7}"/>
              </a:ext>
            </a:extLst>
          </p:cNvPr>
          <p:cNvSpPr/>
          <p:nvPr/>
        </p:nvSpPr>
        <p:spPr>
          <a:xfrm>
            <a:off x="641251" y="1302640"/>
            <a:ext cx="7902318" cy="2932341"/>
          </a:xfrm>
          <a:prstGeom prst="rect">
            <a:avLst/>
          </a:prstGeom>
          <a:solidFill>
            <a:srgbClr val="FFFFCC"/>
          </a:solidFill>
          <a:ln>
            <a:solidFill>
              <a:schemeClr val="tx1"/>
            </a:solidFill>
          </a:ln>
        </p:spPr>
        <p:txBody>
          <a:bodyPr wrap="square">
            <a:spAutoFit/>
          </a:bodyPr>
          <a:lstStyle/>
          <a:p>
            <a:pPr algn="just">
              <a:lnSpc>
                <a:spcPts val="3200"/>
              </a:lnSpc>
              <a:buClr>
                <a:srgbClr val="C00000"/>
              </a:buClr>
            </a:pPr>
            <a:r>
              <a:rPr lang="fr-FR" sz="2400" dirty="0">
                <a:latin typeface="Calibiri"/>
              </a:rPr>
              <a:t>Cet athlète participe à une course aux obstacles. Quand le signal est donné, il se lance très vite. Il court rapidement et ses bras bougent en rythme. Pendant la course, il doit sauter des haies. Les spectateurs crient et applaudissent pour l’encourager. Il regarde toujours vers la ligne d’arrivée et sourit car il est sûr de lui. À la fin, il franchit la ligne en premier et tout le monde crie de joie. </a:t>
            </a:r>
          </a:p>
        </p:txBody>
      </p:sp>
    </p:spTree>
    <p:extLst>
      <p:ext uri="{BB962C8B-B14F-4D97-AF65-F5344CB8AC3E}">
        <p14:creationId xmlns:p14="http://schemas.microsoft.com/office/powerpoint/2010/main" val="13113083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88061-9B9C-1CE9-D95D-72EB156FC72B}"/>
            </a:ext>
          </a:extLst>
        </p:cNvPr>
        <p:cNvGrpSpPr/>
        <p:nvPr/>
      </p:nvGrpSpPr>
      <p:grpSpPr>
        <a:xfrm>
          <a:off x="0" y="0"/>
          <a:ext cx="0" cy="0"/>
          <a:chOff x="0" y="0"/>
          <a:chExt cx="0" cy="0"/>
        </a:xfrm>
      </p:grpSpPr>
      <p:pic>
        <p:nvPicPr>
          <p:cNvPr id="7" name="Picture 11">
            <a:extLst>
              <a:ext uri="{FF2B5EF4-FFF2-40B4-BE49-F238E27FC236}">
                <a16:creationId xmlns:a16="http://schemas.microsoft.com/office/drawing/2014/main" id="{DAF67BF0-CDB4-F531-AB15-C6FFDAD4B412}"/>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272087" y="744784"/>
            <a:ext cx="2802017" cy="2802017"/>
          </a:xfrm>
          <a:prstGeom prst="rect">
            <a:avLst/>
          </a:prstGeom>
        </p:spPr>
      </p:pic>
      <p:grpSp>
        <p:nvGrpSpPr>
          <p:cNvPr id="10"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1"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2"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compréhension</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20 min</a:t>
            </a:r>
            <a:endParaRPr lang="en-US" sz="3600" kern="0" dirty="0">
              <a:solidFill>
                <a:srgbClr val="44546A"/>
              </a:solidFill>
              <a:latin typeface="Arial"/>
              <a:ea typeface="Arial"/>
              <a:cs typeface="Arial"/>
            </a:endParaRPr>
          </a:p>
        </p:txBody>
      </p:sp>
      <p:sp>
        <p:nvSpPr>
          <p:cNvPr id="15"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19732201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a16="http://schemas.microsoft.com/office/drawing/2014/main" id="{7AEA2973-8F7D-E6B3-A35C-615B04EFA6EB}"/>
              </a:ext>
            </a:extLst>
          </p:cNvPr>
          <p:cNvSpPr txBox="1"/>
          <p:nvPr/>
        </p:nvSpPr>
        <p:spPr>
          <a:xfrm>
            <a:off x="0" y="1982743"/>
            <a:ext cx="9144000" cy="492443"/>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dirty="0"/>
              <a:t>Repères</a:t>
            </a:r>
            <a:endParaRPr lang="en-US" dirty="0"/>
          </a:p>
        </p:txBody>
      </p:sp>
    </p:spTree>
    <p:extLst>
      <p:ext uri="{BB962C8B-B14F-4D97-AF65-F5344CB8AC3E}">
        <p14:creationId xmlns:p14="http://schemas.microsoft.com/office/powerpoint/2010/main" val="7733934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FBAA8-51AC-8BB4-5ECD-B5A4CD1B0661}"/>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A39234F-72BB-DC5D-B87D-EB26A7A5348A}"/>
              </a:ext>
            </a:extLst>
          </p:cNvPr>
          <p:cNvSpPr/>
          <p:nvPr/>
        </p:nvSpPr>
        <p:spPr>
          <a:xfrm>
            <a:off x="4844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71789FAC-DA89-AE53-9A25-D36A50F58036}"/>
              </a:ext>
            </a:extLst>
          </p:cNvPr>
          <p:cNvSpPr/>
          <p:nvPr/>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81C3E11B-4BE4-DE20-FC2E-DEACC8A00B0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Lever la main - Icônes mains et gestes gratuites">
            <a:extLst>
              <a:ext uri="{FF2B5EF4-FFF2-40B4-BE49-F238E27FC236}">
                <a16:creationId xmlns:a16="http://schemas.microsoft.com/office/drawing/2014/main" id="{3E070BF2-2824-E388-3310-4B7621FF22A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11">
            <a:extLst>
              <a:ext uri="{FF2B5EF4-FFF2-40B4-BE49-F238E27FC236}">
                <a16:creationId xmlns:a16="http://schemas.microsoft.com/office/drawing/2014/main" id="{6B509E4D-5067-BBFB-B5C0-111B81F1CF8A}"/>
              </a:ext>
            </a:extLst>
          </p:cNvPr>
          <p:cNvSpPr txBox="1"/>
          <p:nvPr/>
        </p:nvSpPr>
        <p:spPr>
          <a:xfrm>
            <a:off x="693373" y="47512"/>
            <a:ext cx="518926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pPr algn="just" defTabSz="914377">
              <a:defRPr/>
            </a:pPr>
            <a:r>
              <a:rPr lang="fr-FR" dirty="0">
                <a:solidFill>
                  <a:sysClr val="windowText" lastClr="000000"/>
                </a:solidFill>
              </a:rPr>
              <a:t>Qui peut nous rappeler comment répondre à ces questions ?</a:t>
            </a:r>
          </a:p>
        </p:txBody>
      </p:sp>
      <p:sp>
        <p:nvSpPr>
          <p:cNvPr id="6" name="Espace réservé du texte 2">
            <a:extLst>
              <a:ext uri="{FF2B5EF4-FFF2-40B4-BE49-F238E27FC236}">
                <a16:creationId xmlns:a16="http://schemas.microsoft.com/office/drawing/2014/main" id="{5115204D-2765-B735-1A5C-C85392070DE3}"/>
              </a:ext>
            </a:extLst>
          </p:cNvPr>
          <p:cNvSpPr txBox="1">
            <a:spLocks/>
          </p:cNvSpPr>
          <p:nvPr/>
        </p:nvSpPr>
        <p:spPr>
          <a:xfrm>
            <a:off x="694457" y="371837"/>
            <a:ext cx="582064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685783">
              <a:spcBef>
                <a:spcPts val="751"/>
              </a:spcBef>
              <a:defRPr/>
            </a:pPr>
            <a:r>
              <a:rPr lang="fr-FR" dirty="0">
                <a:solidFill>
                  <a:srgbClr val="E7E6E6">
                    <a:lumMod val="75000"/>
                  </a:srgbClr>
                </a:solidFill>
              </a:rPr>
              <a:t>Désigner des élèves. Poser des questions de rappels. Expliciter les stratégies.</a:t>
            </a:r>
          </a:p>
        </p:txBody>
      </p:sp>
      <p:sp>
        <p:nvSpPr>
          <p:cNvPr id="7" name="ZoneTexte 6">
            <a:extLst>
              <a:ext uri="{FF2B5EF4-FFF2-40B4-BE49-F238E27FC236}">
                <a16:creationId xmlns:a16="http://schemas.microsoft.com/office/drawing/2014/main" id="{7CF4564F-427E-DA18-E751-33D8751DAD92}"/>
              </a:ext>
            </a:extLst>
          </p:cNvPr>
          <p:cNvSpPr txBox="1"/>
          <p:nvPr/>
        </p:nvSpPr>
        <p:spPr>
          <a:xfrm>
            <a:off x="532553" y="1114610"/>
            <a:ext cx="8347958" cy="224676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defTabSz="914377">
              <a:defRPr/>
            </a:pPr>
            <a:r>
              <a:rPr lang="fr-FR" sz="2800" dirty="0">
                <a:solidFill>
                  <a:sysClr val="windowText" lastClr="000000"/>
                </a:solidFill>
                <a:latin typeface="Calibri" panose="020F0502020204030204" pitchFamily="34" charset="0"/>
                <a:cs typeface="Calibri" panose="020F0502020204030204" pitchFamily="34" charset="0"/>
              </a:rPr>
              <a:t>Répondre à une question avec : </a:t>
            </a:r>
          </a:p>
          <a:p>
            <a:pPr marL="457200" indent="-457200" algn="just" defTabSz="914377">
              <a:buFont typeface="Wingdings" panose="05000000000000000000" pitchFamily="2" charset="2"/>
              <a:buChar char="Ø"/>
              <a:defRPr/>
            </a:pPr>
            <a:r>
              <a:rPr lang="fr-FR" sz="2800" dirty="0">
                <a:solidFill>
                  <a:srgbClr val="00B0F0"/>
                </a:solidFill>
                <a:latin typeface="Calibri" panose="020F0502020204030204" pitchFamily="34" charset="0"/>
                <a:ea typeface="Calibri" panose="020F0502020204030204" pitchFamily="34" charset="0"/>
              </a:rPr>
              <a:t>A quel type … ?</a:t>
            </a:r>
          </a:p>
          <a:p>
            <a:pPr marL="457200" indent="-457200" algn="just" defTabSz="914377">
              <a:buFont typeface="Wingdings" panose="05000000000000000000" pitchFamily="2" charset="2"/>
              <a:buChar char="Ø"/>
              <a:defRPr/>
            </a:pPr>
            <a:r>
              <a:rPr lang="fr-FR" sz="2800" dirty="0">
                <a:solidFill>
                  <a:srgbClr val="00B0F0"/>
                </a:solidFill>
                <a:latin typeface="Calibri" panose="020F0502020204030204" pitchFamily="34" charset="0"/>
                <a:ea typeface="Calibri" panose="020F0502020204030204" pitchFamily="34" charset="0"/>
              </a:rPr>
              <a:t>Quand ….… ?</a:t>
            </a:r>
          </a:p>
          <a:p>
            <a:pPr marL="457200" indent="-457200" algn="just" defTabSz="914377">
              <a:buFont typeface="Wingdings" panose="05000000000000000000" pitchFamily="2" charset="2"/>
              <a:buChar char="Ø"/>
              <a:defRPr/>
            </a:pPr>
            <a:r>
              <a:rPr lang="fr-FR" sz="2800" dirty="0">
                <a:solidFill>
                  <a:srgbClr val="00B0F0"/>
                </a:solidFill>
                <a:latin typeface="Calibri" panose="020F0502020204030204" pitchFamily="34" charset="0"/>
                <a:ea typeface="Calibri" panose="020F0502020204030204" pitchFamily="34" charset="0"/>
              </a:rPr>
              <a:t>Pourquoi ….… ?</a:t>
            </a:r>
          </a:p>
          <a:p>
            <a:pPr marL="457200" indent="-457200" algn="just" defTabSz="914377">
              <a:buFont typeface="Wingdings" panose="05000000000000000000" pitchFamily="2" charset="2"/>
              <a:buChar char="Ø"/>
              <a:defRPr/>
            </a:pPr>
            <a:r>
              <a:rPr lang="fr-FR" sz="2800" dirty="0">
                <a:solidFill>
                  <a:srgbClr val="00B0F0"/>
                </a:solidFill>
                <a:latin typeface="Calibri" panose="020F0502020204030204" pitchFamily="34" charset="0"/>
                <a:ea typeface="Calibri" panose="020F0502020204030204" pitchFamily="34" charset="0"/>
              </a:rPr>
              <a:t>Que doit / Que ressent …?  </a:t>
            </a:r>
          </a:p>
        </p:txBody>
      </p:sp>
      <p:sp>
        <p:nvSpPr>
          <p:cNvPr id="8" name="Rectangle 7">
            <a:extLst>
              <a:ext uri="{FF2B5EF4-FFF2-40B4-BE49-F238E27FC236}">
                <a16:creationId xmlns:a16="http://schemas.microsoft.com/office/drawing/2014/main" id="{DCFE5CCC-C746-9E33-4D1A-9EEFA6A6C1AF}"/>
              </a:ext>
            </a:extLst>
          </p:cNvPr>
          <p:cNvSpPr/>
          <p:nvPr/>
        </p:nvSpPr>
        <p:spPr>
          <a:xfrm>
            <a:off x="540543" y="3652275"/>
            <a:ext cx="8339967" cy="1200329"/>
          </a:xfrm>
          <a:prstGeom prst="rect">
            <a:avLst/>
          </a:prstGeom>
          <a:solidFill>
            <a:schemeClr val="accent2">
              <a:lumMod val="20000"/>
              <a:lumOff val="80000"/>
            </a:schemeClr>
          </a:solidFill>
          <a:ln>
            <a:solidFill>
              <a:schemeClr val="tx1"/>
            </a:solidFill>
          </a:ln>
        </p:spPr>
        <p:txBody>
          <a:bodyPr wrap="square">
            <a:spAutoFit/>
          </a:bodyPr>
          <a:lstStyle/>
          <a:p>
            <a:pPr algn="ctr"/>
            <a:r>
              <a:rPr lang="fr-FR" sz="7200" b="1" dirty="0">
                <a:solidFill>
                  <a:sysClr val="windowText" lastClr="000000"/>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7066910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32500"/>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Cherchez dans le texte l’information pour répondre à cette question :</a:t>
            </a:r>
          </a:p>
        </p:txBody>
      </p:sp>
      <p:pic>
        <p:nvPicPr>
          <p:cNvPr id="8" name="Image 7">
            <a:extLst>
              <a:ext uri="{FF2B5EF4-FFF2-40B4-BE49-F238E27FC236}">
                <a16:creationId xmlns:a16="http://schemas.microsoft.com/office/drawing/2014/main" id="{18007E6E-F5E8-B1E6-28A8-003F0F121A29}"/>
              </a:ext>
            </a:extLst>
          </p:cNvPr>
          <p:cNvPicPr>
            <a:picLocks noChangeAspect="1"/>
          </p:cNvPicPr>
          <p:nvPr/>
        </p:nvPicPr>
        <p:blipFill>
          <a:blip r:embed="rId3"/>
          <a:stretch>
            <a:fillRect/>
          </a:stretch>
        </p:blipFill>
        <p:spPr>
          <a:xfrm>
            <a:off x="444185" y="850090"/>
            <a:ext cx="7247248" cy="784928"/>
          </a:xfrm>
          <a:prstGeom prst="rect">
            <a:avLst/>
          </a:prstGeom>
        </p:spPr>
      </p:pic>
      <p:sp>
        <p:nvSpPr>
          <p:cNvPr id="4" name="Espace réservé du texte 2">
            <a:extLst>
              <a:ext uri="{FF2B5EF4-FFF2-40B4-BE49-F238E27FC236}">
                <a16:creationId xmlns:a16="http://schemas.microsoft.com/office/drawing/2014/main" id="{D9CE635D-73F4-5B49-522E-8571CE93EC91}"/>
              </a:ext>
            </a:extLst>
          </p:cNvPr>
          <p:cNvSpPr txBox="1">
            <a:spLocks/>
          </p:cNvSpPr>
          <p:nvPr/>
        </p:nvSpPr>
        <p:spPr>
          <a:xfrm>
            <a:off x="519197" y="327276"/>
            <a:ext cx="751228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dirty="0"/>
              <a:t>Lire la question à voix haute, pointer les mots importants dans la question. </a:t>
            </a:r>
          </a:p>
        </p:txBody>
      </p:sp>
      <p:pic>
        <p:nvPicPr>
          <p:cNvPr id="6" name="Google Shape;656;p54">
            <a:extLst>
              <a:ext uri="{FF2B5EF4-FFF2-40B4-BE49-F238E27FC236}">
                <a16:creationId xmlns:a16="http://schemas.microsoft.com/office/drawing/2014/main" id="{4DAAE6BA-245E-F190-DF6B-F0BC29F6A119}"/>
              </a:ext>
            </a:extLst>
          </p:cNvPr>
          <p:cNvPicPr>
            <a:picLocks noChangeAspect="1"/>
          </p:cNvPicPr>
          <p:nvPr/>
        </p:nvPicPr>
        <p:blipFill>
          <a:blip r:embed="rId4">
            <a:alphaModFix/>
          </a:blip>
          <a:srcRect/>
          <a:stretch>
            <a:fillRect/>
          </a:stretch>
        </p:blipFill>
        <p:spPr>
          <a:xfrm>
            <a:off x="8447956" y="127279"/>
            <a:ext cx="655224" cy="655224"/>
          </a:xfrm>
          <a:prstGeom prst="rect">
            <a:avLst/>
          </a:prstGeom>
          <a:noFill/>
          <a:ln cap="flat">
            <a:noFill/>
          </a:ln>
        </p:spPr>
      </p:pic>
      <p:sp>
        <p:nvSpPr>
          <p:cNvPr id="13" name="Rectangle 12">
            <a:extLst>
              <a:ext uri="{FF2B5EF4-FFF2-40B4-BE49-F238E27FC236}">
                <a16:creationId xmlns:a16="http://schemas.microsoft.com/office/drawing/2014/main" id="{2B8FB8AD-C15E-A4F5-88DC-DC3E0D34C2B1}"/>
              </a:ext>
            </a:extLst>
          </p:cNvPr>
          <p:cNvSpPr/>
          <p:nvPr/>
        </p:nvSpPr>
        <p:spPr>
          <a:xfrm>
            <a:off x="641251" y="1805510"/>
            <a:ext cx="7902318" cy="2932341"/>
          </a:xfrm>
          <a:prstGeom prst="rect">
            <a:avLst/>
          </a:prstGeom>
          <a:solidFill>
            <a:srgbClr val="FFFFCC"/>
          </a:solidFill>
          <a:ln>
            <a:solidFill>
              <a:schemeClr val="tx1"/>
            </a:solidFill>
          </a:ln>
        </p:spPr>
        <p:txBody>
          <a:bodyPr wrap="square">
            <a:spAutoFit/>
          </a:bodyPr>
          <a:lstStyle/>
          <a:p>
            <a:pPr algn="just">
              <a:lnSpc>
                <a:spcPts val="3200"/>
              </a:lnSpc>
              <a:buClr>
                <a:srgbClr val="C00000"/>
              </a:buClr>
            </a:pPr>
            <a:r>
              <a:rPr lang="fr-FR" sz="2400" dirty="0">
                <a:latin typeface="Calibiri"/>
              </a:rPr>
              <a:t>Cet athlète participe à une course aux obstacles. Quand le signal est donné, il se lance très vite. Il court rapidement et ses bras bougent en rythme. Pendant la course, il doit sauter des haies. Les spectateurs crient et applaudissent pour l’encourager. Il regarde toujours vers la ligne d’arrivée et sourit car il est sûr de lui. À la fin, il franchit la ligne en premier et tout le monde crie de joie. </a:t>
            </a:r>
          </a:p>
        </p:txBody>
      </p:sp>
    </p:spTree>
    <p:extLst>
      <p:ext uri="{BB962C8B-B14F-4D97-AF65-F5344CB8AC3E}">
        <p14:creationId xmlns:p14="http://schemas.microsoft.com/office/powerpoint/2010/main" val="2897199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 attendue :</a:t>
            </a:r>
          </a:p>
        </p:txBody>
      </p:sp>
      <p:pic>
        <p:nvPicPr>
          <p:cNvPr id="6" name="Image 5">
            <a:extLst>
              <a:ext uri="{FF2B5EF4-FFF2-40B4-BE49-F238E27FC236}">
                <a16:creationId xmlns:a16="http://schemas.microsoft.com/office/drawing/2014/main" id="{BEC913F8-528E-995A-75B8-BD47A1D62B41}"/>
              </a:ext>
            </a:extLst>
          </p:cNvPr>
          <p:cNvPicPr>
            <a:picLocks noChangeAspect="1"/>
          </p:cNvPicPr>
          <p:nvPr/>
        </p:nvPicPr>
        <p:blipFill>
          <a:blip r:embed="rId3"/>
          <a:stretch>
            <a:fillRect/>
          </a:stretch>
        </p:blipFill>
        <p:spPr>
          <a:xfrm>
            <a:off x="509761" y="850090"/>
            <a:ext cx="7247248" cy="784928"/>
          </a:xfrm>
          <a:prstGeom prst="rect">
            <a:avLst/>
          </a:prstGeom>
        </p:spPr>
      </p:pic>
      <p:sp>
        <p:nvSpPr>
          <p:cNvPr id="9" name="ZoneTexte 8">
            <a:extLst>
              <a:ext uri="{FF2B5EF4-FFF2-40B4-BE49-F238E27FC236}">
                <a16:creationId xmlns:a16="http://schemas.microsoft.com/office/drawing/2014/main" id="{7995DCC3-60E2-9F42-2D2F-F39FF319231A}"/>
              </a:ext>
            </a:extLst>
          </p:cNvPr>
          <p:cNvSpPr txBox="1"/>
          <p:nvPr/>
        </p:nvSpPr>
        <p:spPr>
          <a:xfrm>
            <a:off x="1077950" y="1100254"/>
            <a:ext cx="5835805" cy="369332"/>
          </a:xfrm>
          <a:prstGeom prst="rect">
            <a:avLst/>
          </a:prstGeom>
          <a:noFill/>
        </p:spPr>
        <p:txBody>
          <a:bodyPr wrap="square" rtlCol="0">
            <a:spAutoFit/>
          </a:bodyPr>
          <a:lstStyle/>
          <a:p>
            <a:r>
              <a:rPr lang="fr-FR" dirty="0">
                <a:solidFill>
                  <a:srgbClr val="C00000"/>
                </a:solidFill>
              </a:rPr>
              <a:t>Cet athlète participe </a:t>
            </a:r>
            <a:r>
              <a:rPr lang="fr-FR" b="1" u="sng" dirty="0">
                <a:solidFill>
                  <a:srgbClr val="C00000"/>
                </a:solidFill>
              </a:rPr>
              <a:t>à une course aux obstacles</a:t>
            </a:r>
            <a:r>
              <a:rPr lang="fr-FR" b="1" dirty="0">
                <a:solidFill>
                  <a:srgbClr val="C00000"/>
                </a:solidFill>
              </a:rPr>
              <a:t>.</a:t>
            </a:r>
            <a:endParaRPr lang="fr-FR" dirty="0">
              <a:solidFill>
                <a:srgbClr val="C00000"/>
              </a:solidFill>
            </a:endParaRPr>
          </a:p>
        </p:txBody>
      </p:sp>
      <p:sp>
        <p:nvSpPr>
          <p:cNvPr id="4" name="Espace réservé du texte 2">
            <a:extLst>
              <a:ext uri="{FF2B5EF4-FFF2-40B4-BE49-F238E27FC236}">
                <a16:creationId xmlns:a16="http://schemas.microsoft.com/office/drawing/2014/main" id="{860BD5E4-272D-5DBD-8AB5-8FFA05B6AEF8}"/>
              </a:ext>
            </a:extLst>
          </p:cNvPr>
          <p:cNvSpPr txBox="1">
            <a:spLocks/>
          </p:cNvSpPr>
          <p:nvPr/>
        </p:nvSpPr>
        <p:spPr>
          <a:xfrm>
            <a:off x="594323" y="329459"/>
            <a:ext cx="6393217"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dirty="0"/>
              <a:t>Demander aux élèves de recopier la réponse dans leurs cahiers.</a:t>
            </a:r>
          </a:p>
        </p:txBody>
      </p:sp>
      <p:pic>
        <p:nvPicPr>
          <p:cNvPr id="7" name="Google Shape;656;p54">
            <a:extLst>
              <a:ext uri="{FF2B5EF4-FFF2-40B4-BE49-F238E27FC236}">
                <a16:creationId xmlns:a16="http://schemas.microsoft.com/office/drawing/2014/main" id="{1E6507DA-5B6E-FB23-8B17-9D0AF8F04BBE}"/>
              </a:ext>
            </a:extLst>
          </p:cNvPr>
          <p:cNvPicPr>
            <a:picLocks noChangeAspect="1"/>
          </p:cNvPicPr>
          <p:nvPr/>
        </p:nvPicPr>
        <p:blipFill>
          <a:blip r:embed="rId4">
            <a:alphaModFix/>
          </a:blip>
          <a:srcRect/>
          <a:stretch>
            <a:fillRect/>
          </a:stretch>
        </p:blipFill>
        <p:spPr>
          <a:xfrm>
            <a:off x="8447956" y="127279"/>
            <a:ext cx="655224" cy="655224"/>
          </a:xfrm>
          <a:prstGeom prst="rect">
            <a:avLst/>
          </a:prstGeom>
          <a:noFill/>
          <a:ln cap="flat">
            <a:noFill/>
          </a:ln>
        </p:spPr>
      </p:pic>
      <p:sp>
        <p:nvSpPr>
          <p:cNvPr id="13" name="Rectangle 12">
            <a:extLst>
              <a:ext uri="{FF2B5EF4-FFF2-40B4-BE49-F238E27FC236}">
                <a16:creationId xmlns:a16="http://schemas.microsoft.com/office/drawing/2014/main" id="{2B8FB8AD-C15E-A4F5-88DC-DC3E0D34C2B1}"/>
              </a:ext>
            </a:extLst>
          </p:cNvPr>
          <p:cNvSpPr/>
          <p:nvPr/>
        </p:nvSpPr>
        <p:spPr>
          <a:xfrm>
            <a:off x="641251" y="1805510"/>
            <a:ext cx="7902318" cy="2964914"/>
          </a:xfrm>
          <a:prstGeom prst="rect">
            <a:avLst/>
          </a:prstGeom>
          <a:solidFill>
            <a:srgbClr val="FFFFCC"/>
          </a:solidFill>
          <a:ln>
            <a:solidFill>
              <a:schemeClr val="tx1"/>
            </a:solidFill>
          </a:ln>
        </p:spPr>
        <p:txBody>
          <a:bodyPr wrap="square">
            <a:spAutoFit/>
          </a:bodyPr>
          <a:lstStyle/>
          <a:p>
            <a:pPr algn="just">
              <a:lnSpc>
                <a:spcPts val="3200"/>
              </a:lnSpc>
              <a:buClr>
                <a:srgbClr val="C00000"/>
              </a:buClr>
            </a:pPr>
            <a:r>
              <a:rPr lang="fr-FR" sz="2400" dirty="0">
                <a:highlight>
                  <a:srgbClr val="FFFF00"/>
                </a:highlight>
                <a:latin typeface="Calibri (En-têtes)"/>
              </a:rPr>
              <a:t>Cet</a:t>
            </a:r>
            <a:r>
              <a:rPr lang="fr-FR" sz="2400" dirty="0">
                <a:latin typeface="Calibiri"/>
              </a:rPr>
              <a:t> </a:t>
            </a:r>
            <a:r>
              <a:rPr lang="fr-FR" sz="2400" dirty="0">
                <a:highlight>
                  <a:srgbClr val="FFFF00"/>
                </a:highlight>
                <a:latin typeface="Calibri (En-têtes)"/>
              </a:rPr>
              <a:t>athlète participe à une course aux obstacles</a:t>
            </a:r>
            <a:r>
              <a:rPr lang="fr-FR" sz="2400" dirty="0">
                <a:latin typeface="Calibiri"/>
              </a:rPr>
              <a:t>. Quand le signal est donné, il se lance très vite. Il court rapidement et ses bras bougent en rythme. Pendant la course, il doit sauter des haies. Les spectateurs crient et applaudissent pour l’encourager. Il regarde toujours vers la ligne d’arrivée et sourit car il est sûr de lui. À la fin, il franchit la ligne en premier et tout le monde crie de joie. </a:t>
            </a:r>
          </a:p>
        </p:txBody>
      </p:sp>
    </p:spTree>
    <p:extLst>
      <p:ext uri="{BB962C8B-B14F-4D97-AF65-F5344CB8AC3E}">
        <p14:creationId xmlns:p14="http://schemas.microsoft.com/office/powerpoint/2010/main" val="2751430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8" name="Google Shape;608;p3"/>
          <p:cNvSpPr txBox="1"/>
          <p:nvPr/>
        </p:nvSpPr>
        <p:spPr>
          <a:xfrm>
            <a:off x="7025293" y="1032075"/>
            <a:ext cx="822597"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1200" b="1">
                <a:solidFill>
                  <a:schemeClr val="accent6"/>
                </a:solidFill>
                <a:latin typeface="Overlock"/>
                <a:ea typeface="Overlock"/>
                <a:cs typeface="Overlock"/>
                <a:sym typeface="Overlock"/>
              </a:rPr>
              <a:t>Post-test</a:t>
            </a:r>
            <a:endParaRPr sz="1200" b="1">
              <a:solidFill>
                <a:schemeClr val="accent6"/>
              </a:solidFill>
              <a:latin typeface="Overlock"/>
              <a:ea typeface="Overlock"/>
              <a:cs typeface="Overlock"/>
              <a:sym typeface="Overlock"/>
            </a:endParaRPr>
          </a:p>
        </p:txBody>
      </p:sp>
      <p:grpSp>
        <p:nvGrpSpPr>
          <p:cNvPr id="609" name="Google Shape;609;p3"/>
          <p:cNvGrpSpPr/>
          <p:nvPr/>
        </p:nvGrpSpPr>
        <p:grpSpPr>
          <a:xfrm>
            <a:off x="6718270" y="869385"/>
            <a:ext cx="1436644" cy="1308375"/>
            <a:chOff x="1007340" y="1589285"/>
            <a:chExt cx="914400" cy="1744500"/>
          </a:xfrm>
        </p:grpSpPr>
        <p:sp>
          <p:nvSpPr>
            <p:cNvPr id="610" name="Google Shape;610;p3"/>
            <p:cNvSpPr/>
            <p:nvPr/>
          </p:nvSpPr>
          <p:spPr>
            <a:xfrm>
              <a:off x="1007340" y="1589285"/>
              <a:ext cx="914400" cy="914400"/>
            </a:xfrm>
            <a:prstGeom prst="ellipse">
              <a:avLst/>
            </a:prstGeom>
            <a:noFill/>
            <a:ln w="19050" cap="flat" cmpd="sng">
              <a:solidFill>
                <a:srgbClr val="BFBFB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cxnSp>
          <p:nvCxnSpPr>
            <p:cNvPr id="611" name="Google Shape;611;p3"/>
            <p:cNvCxnSpPr>
              <a:stCxn id="610" idx="4"/>
            </p:cNvCxnSpPr>
            <p:nvPr/>
          </p:nvCxnSpPr>
          <p:spPr>
            <a:xfrm>
              <a:off x="1464540" y="2503685"/>
              <a:ext cx="2100" cy="830100"/>
            </a:xfrm>
            <a:prstGeom prst="straightConnector1">
              <a:avLst/>
            </a:prstGeom>
            <a:noFill/>
            <a:ln w="12700" cap="flat" cmpd="sng">
              <a:solidFill>
                <a:srgbClr val="A6A6A6"/>
              </a:solidFill>
              <a:prstDash val="solid"/>
              <a:miter lim="800000"/>
              <a:headEnd type="none" w="sm" len="sm"/>
              <a:tailEnd type="none" w="sm" len="sm"/>
            </a:ln>
          </p:spPr>
        </p:cxnSp>
      </p:grpSp>
      <p:sp>
        <p:nvSpPr>
          <p:cNvPr id="612" name="Google Shape;612;p3"/>
          <p:cNvSpPr/>
          <p:nvPr/>
        </p:nvSpPr>
        <p:spPr>
          <a:xfrm>
            <a:off x="1146252" y="2332537"/>
            <a:ext cx="353995" cy="1174558"/>
          </a:xfrm>
          <a:prstGeom prst="homePlate">
            <a:avLst>
              <a:gd name="adj" fmla="val 20000"/>
            </a:avLst>
          </a:prstGeom>
          <a:solidFill>
            <a:schemeClr val="accent1"/>
          </a:solidFill>
          <a:ln w="254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FR" sz="800" b="1" i="1">
                <a:solidFill>
                  <a:srgbClr val="FFFFFF"/>
                </a:solidFill>
                <a:latin typeface="Calibri"/>
                <a:ea typeface="Calibri"/>
                <a:cs typeface="Calibri"/>
                <a:sym typeface="Calibri"/>
              </a:rPr>
              <a:t>S1</a:t>
            </a:r>
            <a:endParaRPr/>
          </a:p>
        </p:txBody>
      </p:sp>
      <p:sp>
        <p:nvSpPr>
          <p:cNvPr id="613" name="Google Shape;613;p3"/>
          <p:cNvSpPr/>
          <p:nvPr/>
        </p:nvSpPr>
        <p:spPr>
          <a:xfrm>
            <a:off x="2161692" y="2332537"/>
            <a:ext cx="403488" cy="1174558"/>
          </a:xfrm>
          <a:prstGeom prst="chevron">
            <a:avLst>
              <a:gd name="adj" fmla="val 20000"/>
            </a:avLst>
          </a:prstGeom>
          <a:solidFill>
            <a:srgbClr val="4892DC"/>
          </a:solidFill>
          <a:ln w="254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FR" sz="800" b="1" i="1">
                <a:solidFill>
                  <a:srgbClr val="FFFFFF"/>
                </a:solidFill>
                <a:latin typeface="Calibri"/>
                <a:ea typeface="Calibri"/>
                <a:cs typeface="Calibri"/>
                <a:sym typeface="Calibri"/>
              </a:rPr>
              <a:t>S4</a:t>
            </a:r>
            <a:endParaRPr/>
          </a:p>
        </p:txBody>
      </p:sp>
      <p:sp>
        <p:nvSpPr>
          <p:cNvPr id="614" name="Google Shape;614;p3"/>
          <p:cNvSpPr/>
          <p:nvPr/>
        </p:nvSpPr>
        <p:spPr>
          <a:xfrm>
            <a:off x="1515785" y="2332537"/>
            <a:ext cx="353995" cy="1174558"/>
          </a:xfrm>
          <a:prstGeom prst="homePlate">
            <a:avLst>
              <a:gd name="adj" fmla="val 20000"/>
            </a:avLst>
          </a:prstGeom>
          <a:solidFill>
            <a:schemeClr val="accent1"/>
          </a:solidFill>
          <a:ln w="254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FR" sz="800" b="1" i="1">
                <a:solidFill>
                  <a:srgbClr val="FFFFFF"/>
                </a:solidFill>
                <a:latin typeface="Calibri"/>
                <a:ea typeface="Calibri"/>
                <a:cs typeface="Calibri"/>
                <a:sym typeface="Calibri"/>
              </a:rPr>
              <a:t>S2</a:t>
            </a:r>
            <a:endParaRPr/>
          </a:p>
        </p:txBody>
      </p:sp>
      <p:sp>
        <p:nvSpPr>
          <p:cNvPr id="615" name="Google Shape;615;p3"/>
          <p:cNvSpPr/>
          <p:nvPr/>
        </p:nvSpPr>
        <p:spPr>
          <a:xfrm>
            <a:off x="1856991" y="2332537"/>
            <a:ext cx="353995" cy="1174558"/>
          </a:xfrm>
          <a:prstGeom prst="homePlate">
            <a:avLst>
              <a:gd name="adj" fmla="val 20000"/>
            </a:avLst>
          </a:prstGeom>
          <a:solidFill>
            <a:schemeClr val="accent1"/>
          </a:solidFill>
          <a:ln w="254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FR" sz="800" b="1" i="1">
                <a:solidFill>
                  <a:srgbClr val="FFFFFF"/>
                </a:solidFill>
                <a:latin typeface="Calibri"/>
                <a:ea typeface="Calibri"/>
                <a:cs typeface="Calibri"/>
                <a:sym typeface="Calibri"/>
              </a:rPr>
              <a:t>S3</a:t>
            </a:r>
            <a:endParaRPr/>
          </a:p>
        </p:txBody>
      </p:sp>
      <p:sp>
        <p:nvSpPr>
          <p:cNvPr id="616" name="Google Shape;616;p3"/>
          <p:cNvSpPr/>
          <p:nvPr/>
        </p:nvSpPr>
        <p:spPr>
          <a:xfrm>
            <a:off x="2571621" y="2332537"/>
            <a:ext cx="353995" cy="1174558"/>
          </a:xfrm>
          <a:prstGeom prst="homePlate">
            <a:avLst>
              <a:gd name="adj" fmla="val 20000"/>
            </a:avLst>
          </a:prstGeom>
          <a:solidFill>
            <a:schemeClr val="accent1"/>
          </a:solidFill>
          <a:ln w="254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FR" sz="800" b="1" i="1">
                <a:solidFill>
                  <a:srgbClr val="FFFFFF"/>
                </a:solidFill>
                <a:latin typeface="Calibri"/>
                <a:ea typeface="Calibri"/>
                <a:cs typeface="Calibri"/>
                <a:sym typeface="Calibri"/>
              </a:rPr>
              <a:t>S5</a:t>
            </a:r>
            <a:endParaRPr/>
          </a:p>
        </p:txBody>
      </p:sp>
      <p:sp>
        <p:nvSpPr>
          <p:cNvPr id="617" name="Google Shape;617;p3"/>
          <p:cNvSpPr/>
          <p:nvPr/>
        </p:nvSpPr>
        <p:spPr>
          <a:xfrm>
            <a:off x="3626476" y="2332537"/>
            <a:ext cx="403488" cy="1174558"/>
          </a:xfrm>
          <a:prstGeom prst="chevron">
            <a:avLst>
              <a:gd name="adj" fmla="val 20000"/>
            </a:avLst>
          </a:prstGeom>
          <a:solidFill>
            <a:srgbClr val="4892DC"/>
          </a:solidFill>
          <a:ln w="254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FR" sz="800" b="1" i="1">
                <a:solidFill>
                  <a:srgbClr val="FFFFFF"/>
                </a:solidFill>
                <a:latin typeface="Calibri"/>
                <a:ea typeface="Calibri"/>
                <a:cs typeface="Calibri"/>
                <a:sym typeface="Calibri"/>
              </a:rPr>
              <a:t>S8</a:t>
            </a:r>
            <a:endParaRPr/>
          </a:p>
        </p:txBody>
      </p:sp>
      <p:sp>
        <p:nvSpPr>
          <p:cNvPr id="618" name="Google Shape;618;p3"/>
          <p:cNvSpPr/>
          <p:nvPr/>
        </p:nvSpPr>
        <p:spPr>
          <a:xfrm>
            <a:off x="2938411" y="2332537"/>
            <a:ext cx="353995" cy="1174558"/>
          </a:xfrm>
          <a:prstGeom prst="homePlate">
            <a:avLst>
              <a:gd name="adj" fmla="val 20000"/>
            </a:avLst>
          </a:prstGeom>
          <a:solidFill>
            <a:schemeClr val="accent1"/>
          </a:solidFill>
          <a:ln w="254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FR" sz="800" b="1" i="1">
                <a:solidFill>
                  <a:srgbClr val="FFFFFF"/>
                </a:solidFill>
                <a:latin typeface="Calibri"/>
                <a:ea typeface="Calibri"/>
                <a:cs typeface="Calibri"/>
                <a:sym typeface="Calibri"/>
              </a:rPr>
              <a:t>S6</a:t>
            </a:r>
            <a:endParaRPr/>
          </a:p>
        </p:txBody>
      </p:sp>
      <p:sp>
        <p:nvSpPr>
          <p:cNvPr id="619" name="Google Shape;619;p3"/>
          <p:cNvSpPr/>
          <p:nvPr/>
        </p:nvSpPr>
        <p:spPr>
          <a:xfrm>
            <a:off x="3321775" y="2332537"/>
            <a:ext cx="353995" cy="1174558"/>
          </a:xfrm>
          <a:prstGeom prst="homePlate">
            <a:avLst>
              <a:gd name="adj" fmla="val 20000"/>
            </a:avLst>
          </a:prstGeom>
          <a:solidFill>
            <a:schemeClr val="accent1"/>
          </a:solidFill>
          <a:ln w="254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FR" sz="800" b="1" i="1">
                <a:solidFill>
                  <a:srgbClr val="FFFFFF"/>
                </a:solidFill>
                <a:latin typeface="Calibri"/>
                <a:ea typeface="Calibri"/>
                <a:cs typeface="Calibri"/>
                <a:sym typeface="Calibri"/>
              </a:rPr>
              <a:t>S7</a:t>
            </a:r>
            <a:endParaRPr/>
          </a:p>
        </p:txBody>
      </p:sp>
      <p:cxnSp>
        <p:nvCxnSpPr>
          <p:cNvPr id="620" name="Google Shape;620;p3"/>
          <p:cNvCxnSpPr/>
          <p:nvPr/>
        </p:nvCxnSpPr>
        <p:spPr>
          <a:xfrm>
            <a:off x="4197254" y="1709276"/>
            <a:ext cx="3078" cy="622583"/>
          </a:xfrm>
          <a:prstGeom prst="straightConnector1">
            <a:avLst/>
          </a:prstGeom>
          <a:noFill/>
          <a:ln w="12700" cap="flat" cmpd="sng">
            <a:solidFill>
              <a:srgbClr val="A6A6A6"/>
            </a:solidFill>
            <a:prstDash val="solid"/>
            <a:miter lim="800000"/>
            <a:headEnd type="none" w="sm" len="sm"/>
            <a:tailEnd type="none" w="sm" len="sm"/>
          </a:ln>
        </p:spPr>
      </p:cxnSp>
      <p:sp>
        <p:nvSpPr>
          <p:cNvPr id="621" name="Google Shape;621;p3"/>
          <p:cNvSpPr/>
          <p:nvPr/>
        </p:nvSpPr>
        <p:spPr>
          <a:xfrm>
            <a:off x="3629212" y="1231876"/>
            <a:ext cx="1136084" cy="476674"/>
          </a:xfrm>
          <a:prstGeom prst="ellipse">
            <a:avLst/>
          </a:prstGeom>
          <a:noFill/>
          <a:ln w="19050" cap="flat" cmpd="sng">
            <a:solidFill>
              <a:srgbClr val="BFBFB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FR" sz="1200" b="1" dirty="0">
                <a:solidFill>
                  <a:schemeClr val="accent6"/>
                </a:solidFill>
                <a:latin typeface="Overlock"/>
                <a:ea typeface="Overlock"/>
                <a:cs typeface="Overlock"/>
                <a:sym typeface="Overlock"/>
              </a:rPr>
              <a:t>Révision</a:t>
            </a:r>
            <a:endParaRPr sz="1350" dirty="0">
              <a:solidFill>
                <a:schemeClr val="lt1"/>
              </a:solidFill>
              <a:latin typeface="Overlock"/>
              <a:ea typeface="Overlock"/>
              <a:cs typeface="Overlock"/>
              <a:sym typeface="Overlock"/>
            </a:endParaRPr>
          </a:p>
        </p:txBody>
      </p:sp>
      <p:sp>
        <p:nvSpPr>
          <p:cNvPr id="622" name="Google Shape;622;p3"/>
          <p:cNvSpPr/>
          <p:nvPr/>
        </p:nvSpPr>
        <p:spPr>
          <a:xfrm>
            <a:off x="4046684" y="2332537"/>
            <a:ext cx="400410" cy="1174558"/>
          </a:xfrm>
          <a:prstGeom prst="homePlate">
            <a:avLst>
              <a:gd name="adj" fmla="val 20000"/>
            </a:avLst>
          </a:prstGeom>
          <a:solidFill>
            <a:srgbClr val="FFC000"/>
          </a:solidFill>
          <a:ln w="254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FR" sz="800" b="1" i="1">
                <a:solidFill>
                  <a:srgbClr val="FFFFFF"/>
                </a:solidFill>
                <a:latin typeface="Calibri"/>
                <a:ea typeface="Calibri"/>
                <a:cs typeface="Calibri"/>
                <a:sym typeface="Calibri"/>
              </a:rPr>
              <a:t>S13</a:t>
            </a:r>
            <a:endParaRPr/>
          </a:p>
        </p:txBody>
      </p:sp>
      <p:sp>
        <p:nvSpPr>
          <p:cNvPr id="623" name="Google Shape;623;p3"/>
          <p:cNvSpPr/>
          <p:nvPr/>
        </p:nvSpPr>
        <p:spPr>
          <a:xfrm>
            <a:off x="4458170" y="2332537"/>
            <a:ext cx="400410" cy="1174558"/>
          </a:xfrm>
          <a:prstGeom prst="homePlate">
            <a:avLst>
              <a:gd name="adj" fmla="val 20000"/>
            </a:avLst>
          </a:prstGeom>
          <a:solidFill>
            <a:srgbClr val="FFC000"/>
          </a:solidFill>
          <a:ln w="254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FR" sz="800" b="1" i="1">
                <a:solidFill>
                  <a:srgbClr val="FFFFFF"/>
                </a:solidFill>
                <a:latin typeface="Calibri"/>
                <a:ea typeface="Calibri"/>
                <a:cs typeface="Calibri"/>
                <a:sym typeface="Calibri"/>
              </a:rPr>
              <a:t>S14</a:t>
            </a:r>
            <a:endParaRPr/>
          </a:p>
        </p:txBody>
      </p:sp>
      <p:sp>
        <p:nvSpPr>
          <p:cNvPr id="624" name="Google Shape;624;p3"/>
          <p:cNvSpPr/>
          <p:nvPr/>
        </p:nvSpPr>
        <p:spPr>
          <a:xfrm>
            <a:off x="4092663" y="4157823"/>
            <a:ext cx="1352640" cy="502681"/>
          </a:xfrm>
          <a:prstGeom prst="ellipse">
            <a:avLst/>
          </a:prstGeom>
          <a:noFill/>
          <a:ln w="19050" cap="flat" cmpd="sng">
            <a:solidFill>
              <a:srgbClr val="BFBFB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FR" sz="1200" b="1">
                <a:solidFill>
                  <a:schemeClr val="accent6"/>
                </a:solidFill>
                <a:latin typeface="Overlock"/>
                <a:ea typeface="Overlock"/>
                <a:cs typeface="Overlock"/>
                <a:sym typeface="Overlock"/>
              </a:rPr>
              <a:t>Test de </a:t>
            </a:r>
            <a:endParaRPr/>
          </a:p>
          <a:p>
            <a:pPr marL="0" marR="0" lvl="0" indent="0" algn="ctr" rtl="0">
              <a:spcBef>
                <a:spcPts val="0"/>
              </a:spcBef>
              <a:spcAft>
                <a:spcPts val="0"/>
              </a:spcAft>
              <a:buNone/>
            </a:pPr>
            <a:r>
              <a:rPr lang="fr-FR" sz="1200" b="1">
                <a:solidFill>
                  <a:schemeClr val="accent6"/>
                </a:solidFill>
                <a:latin typeface="Overlock"/>
                <a:ea typeface="Overlock"/>
                <a:cs typeface="Overlock"/>
                <a:sym typeface="Overlock"/>
              </a:rPr>
              <a:t>validation</a:t>
            </a:r>
            <a:endParaRPr/>
          </a:p>
        </p:txBody>
      </p:sp>
      <p:cxnSp>
        <p:nvCxnSpPr>
          <p:cNvPr id="625" name="Google Shape;625;p3"/>
          <p:cNvCxnSpPr/>
          <p:nvPr/>
        </p:nvCxnSpPr>
        <p:spPr>
          <a:xfrm>
            <a:off x="4658236" y="3524471"/>
            <a:ext cx="3078" cy="622583"/>
          </a:xfrm>
          <a:prstGeom prst="straightConnector1">
            <a:avLst/>
          </a:prstGeom>
          <a:noFill/>
          <a:ln w="12700" cap="flat" cmpd="sng">
            <a:solidFill>
              <a:srgbClr val="A6A6A6"/>
            </a:solidFill>
            <a:prstDash val="solid"/>
            <a:miter lim="800000"/>
            <a:headEnd type="none" w="sm" len="sm"/>
            <a:tailEnd type="none" w="sm" len="sm"/>
          </a:ln>
        </p:spPr>
      </p:cxnSp>
      <p:sp>
        <p:nvSpPr>
          <p:cNvPr id="626" name="Google Shape;626;p3"/>
          <p:cNvSpPr/>
          <p:nvPr/>
        </p:nvSpPr>
        <p:spPr>
          <a:xfrm>
            <a:off x="4922535" y="2316997"/>
            <a:ext cx="353995" cy="592403"/>
          </a:xfrm>
          <a:prstGeom prst="homePlate">
            <a:avLst>
              <a:gd name="adj" fmla="val 20000"/>
            </a:avLst>
          </a:prstGeom>
          <a:solidFill>
            <a:schemeClr val="accent1"/>
          </a:solidFill>
          <a:ln w="254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FR" sz="800" b="1" i="1">
                <a:solidFill>
                  <a:srgbClr val="FFFFFF"/>
                </a:solidFill>
                <a:latin typeface="Calibri"/>
                <a:ea typeface="Calibri"/>
                <a:cs typeface="Calibri"/>
                <a:sym typeface="Calibri"/>
              </a:rPr>
              <a:t>S15</a:t>
            </a:r>
            <a:endParaRPr/>
          </a:p>
        </p:txBody>
      </p:sp>
      <p:sp>
        <p:nvSpPr>
          <p:cNvPr id="627" name="Google Shape;627;p3"/>
          <p:cNvSpPr/>
          <p:nvPr/>
        </p:nvSpPr>
        <p:spPr>
          <a:xfrm>
            <a:off x="5937975" y="2316997"/>
            <a:ext cx="483782" cy="592403"/>
          </a:xfrm>
          <a:prstGeom prst="chevron">
            <a:avLst>
              <a:gd name="adj" fmla="val 20000"/>
            </a:avLst>
          </a:prstGeom>
          <a:solidFill>
            <a:srgbClr val="4892DC"/>
          </a:solidFill>
          <a:ln w="254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FR" sz="800" b="1" i="1">
                <a:solidFill>
                  <a:srgbClr val="FFFFFF"/>
                </a:solidFill>
                <a:latin typeface="Calibri"/>
                <a:ea typeface="Calibri"/>
                <a:cs typeface="Calibri"/>
                <a:sym typeface="Calibri"/>
              </a:rPr>
              <a:t>S18</a:t>
            </a:r>
            <a:endParaRPr/>
          </a:p>
        </p:txBody>
      </p:sp>
      <p:sp>
        <p:nvSpPr>
          <p:cNvPr id="628" name="Google Shape;628;p3"/>
          <p:cNvSpPr/>
          <p:nvPr/>
        </p:nvSpPr>
        <p:spPr>
          <a:xfrm>
            <a:off x="5292068" y="2316997"/>
            <a:ext cx="353995" cy="592403"/>
          </a:xfrm>
          <a:prstGeom prst="homePlate">
            <a:avLst>
              <a:gd name="adj" fmla="val 20000"/>
            </a:avLst>
          </a:prstGeom>
          <a:solidFill>
            <a:schemeClr val="accent1"/>
          </a:solidFill>
          <a:ln w="254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FR" sz="800" b="1" i="1">
                <a:solidFill>
                  <a:srgbClr val="FFFFFF"/>
                </a:solidFill>
                <a:latin typeface="Calibri"/>
                <a:ea typeface="Calibri"/>
                <a:cs typeface="Calibri"/>
                <a:sym typeface="Calibri"/>
              </a:rPr>
              <a:t>S16</a:t>
            </a:r>
            <a:endParaRPr/>
          </a:p>
        </p:txBody>
      </p:sp>
      <p:sp>
        <p:nvSpPr>
          <p:cNvPr id="629" name="Google Shape;629;p3"/>
          <p:cNvSpPr/>
          <p:nvPr/>
        </p:nvSpPr>
        <p:spPr>
          <a:xfrm>
            <a:off x="5633274" y="2316997"/>
            <a:ext cx="353995" cy="592403"/>
          </a:xfrm>
          <a:prstGeom prst="homePlate">
            <a:avLst>
              <a:gd name="adj" fmla="val 20000"/>
            </a:avLst>
          </a:prstGeom>
          <a:solidFill>
            <a:schemeClr val="accent1"/>
          </a:solidFill>
          <a:ln w="254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FR" sz="800" b="1" i="1">
                <a:solidFill>
                  <a:srgbClr val="FFFFFF"/>
                </a:solidFill>
                <a:latin typeface="Calibri"/>
                <a:ea typeface="Calibri"/>
                <a:cs typeface="Calibri"/>
                <a:sym typeface="Calibri"/>
              </a:rPr>
              <a:t>S17</a:t>
            </a:r>
            <a:endParaRPr/>
          </a:p>
        </p:txBody>
      </p:sp>
      <p:sp>
        <p:nvSpPr>
          <p:cNvPr id="630" name="Google Shape;630;p3"/>
          <p:cNvSpPr/>
          <p:nvPr/>
        </p:nvSpPr>
        <p:spPr>
          <a:xfrm>
            <a:off x="6474937" y="2316997"/>
            <a:ext cx="353995" cy="592403"/>
          </a:xfrm>
          <a:prstGeom prst="homePlate">
            <a:avLst>
              <a:gd name="adj" fmla="val 20000"/>
            </a:avLst>
          </a:prstGeom>
          <a:solidFill>
            <a:schemeClr val="accent1"/>
          </a:solidFill>
          <a:ln w="254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FR" sz="800" b="1" i="1">
                <a:solidFill>
                  <a:srgbClr val="FFFFFF"/>
                </a:solidFill>
                <a:latin typeface="Calibri"/>
                <a:ea typeface="Calibri"/>
                <a:cs typeface="Calibri"/>
                <a:sym typeface="Calibri"/>
              </a:rPr>
              <a:t>S19</a:t>
            </a:r>
            <a:endParaRPr/>
          </a:p>
        </p:txBody>
      </p:sp>
      <p:sp>
        <p:nvSpPr>
          <p:cNvPr id="631" name="Google Shape;631;p3"/>
          <p:cNvSpPr/>
          <p:nvPr/>
        </p:nvSpPr>
        <p:spPr>
          <a:xfrm>
            <a:off x="6844470" y="2316997"/>
            <a:ext cx="353995" cy="592403"/>
          </a:xfrm>
          <a:prstGeom prst="homePlate">
            <a:avLst>
              <a:gd name="adj" fmla="val 20000"/>
            </a:avLst>
          </a:prstGeom>
          <a:solidFill>
            <a:schemeClr val="accent1"/>
          </a:solidFill>
          <a:ln w="254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FR" sz="800" b="1" i="1">
                <a:solidFill>
                  <a:srgbClr val="FFFFFF"/>
                </a:solidFill>
                <a:latin typeface="Calibri"/>
                <a:ea typeface="Calibri"/>
                <a:cs typeface="Calibri"/>
                <a:sym typeface="Calibri"/>
              </a:rPr>
              <a:t>S20</a:t>
            </a:r>
            <a:endParaRPr/>
          </a:p>
        </p:txBody>
      </p:sp>
      <p:sp>
        <p:nvSpPr>
          <p:cNvPr id="632" name="Google Shape;632;p3"/>
          <p:cNvSpPr/>
          <p:nvPr/>
        </p:nvSpPr>
        <p:spPr>
          <a:xfrm>
            <a:off x="619320" y="368862"/>
            <a:ext cx="7449654" cy="370579"/>
          </a:xfrm>
          <a:prstGeom prst="rect">
            <a:avLst/>
          </a:prstGeom>
          <a:noFill/>
          <a:ln>
            <a:noFill/>
          </a:ln>
        </p:spPr>
        <p:txBody>
          <a:bodyPr spcFirstLastPara="1" wrap="square" lIns="68550" tIns="34250" rIns="68550" bIns="34250" anchor="t" anchorCtr="0">
            <a:noAutofit/>
          </a:bodyPr>
          <a:lstStyle/>
          <a:p>
            <a:pPr marL="0" marR="0" lvl="0" indent="0" algn="l" rtl="0">
              <a:spcBef>
                <a:spcPts val="0"/>
              </a:spcBef>
              <a:spcAft>
                <a:spcPts val="0"/>
              </a:spcAft>
              <a:buNone/>
            </a:pPr>
            <a:r>
              <a:rPr lang="fr-FR" sz="2400" b="1" i="0" u="none" strike="noStrike" cap="none">
                <a:solidFill>
                  <a:srgbClr val="44546A"/>
                </a:solidFill>
                <a:latin typeface="Calibri"/>
                <a:ea typeface="Calibri"/>
                <a:cs typeface="Calibri"/>
                <a:sym typeface="Calibri"/>
              </a:rPr>
              <a:t>Repérage dans la période de remédiation </a:t>
            </a:r>
            <a:endParaRPr sz="2400" i="1">
              <a:solidFill>
                <a:srgbClr val="44546A"/>
              </a:solidFill>
              <a:latin typeface="Calibri"/>
              <a:ea typeface="Calibri"/>
              <a:cs typeface="Calibri"/>
              <a:sym typeface="Calibri"/>
            </a:endParaRPr>
          </a:p>
        </p:txBody>
      </p:sp>
      <p:sp>
        <p:nvSpPr>
          <p:cNvPr id="635" name="Google Shape;635;p3"/>
          <p:cNvSpPr/>
          <p:nvPr/>
        </p:nvSpPr>
        <p:spPr>
          <a:xfrm>
            <a:off x="4925731" y="2945245"/>
            <a:ext cx="353995" cy="592403"/>
          </a:xfrm>
          <a:prstGeom prst="homePlate">
            <a:avLst>
              <a:gd name="adj" fmla="val 20000"/>
            </a:avLst>
          </a:prstGeom>
          <a:solidFill>
            <a:schemeClr val="accent1"/>
          </a:solidFill>
          <a:ln w="254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FR" sz="800" b="1" i="1">
                <a:solidFill>
                  <a:srgbClr val="FFFFFF"/>
                </a:solidFill>
                <a:latin typeface="Calibri"/>
                <a:ea typeface="Calibri"/>
                <a:cs typeface="Calibri"/>
                <a:sym typeface="Calibri"/>
              </a:rPr>
              <a:t>S15</a:t>
            </a:r>
            <a:endParaRPr/>
          </a:p>
        </p:txBody>
      </p:sp>
      <p:sp>
        <p:nvSpPr>
          <p:cNvPr id="636" name="Google Shape;636;p3"/>
          <p:cNvSpPr/>
          <p:nvPr/>
        </p:nvSpPr>
        <p:spPr>
          <a:xfrm>
            <a:off x="5941171" y="2945245"/>
            <a:ext cx="483782" cy="592403"/>
          </a:xfrm>
          <a:prstGeom prst="chevron">
            <a:avLst>
              <a:gd name="adj" fmla="val 20000"/>
            </a:avLst>
          </a:prstGeom>
          <a:solidFill>
            <a:srgbClr val="4892DC"/>
          </a:solidFill>
          <a:ln w="254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FR" sz="800" b="1" i="1">
                <a:solidFill>
                  <a:srgbClr val="FFFFFF"/>
                </a:solidFill>
                <a:latin typeface="Calibri"/>
                <a:ea typeface="Calibri"/>
                <a:cs typeface="Calibri"/>
                <a:sym typeface="Calibri"/>
              </a:rPr>
              <a:t>S18</a:t>
            </a:r>
            <a:endParaRPr/>
          </a:p>
        </p:txBody>
      </p:sp>
      <p:sp>
        <p:nvSpPr>
          <p:cNvPr id="637" name="Google Shape;637;p3"/>
          <p:cNvSpPr/>
          <p:nvPr/>
        </p:nvSpPr>
        <p:spPr>
          <a:xfrm>
            <a:off x="5295264" y="2945245"/>
            <a:ext cx="353995" cy="592403"/>
          </a:xfrm>
          <a:prstGeom prst="homePlate">
            <a:avLst>
              <a:gd name="adj" fmla="val 20000"/>
            </a:avLst>
          </a:prstGeom>
          <a:solidFill>
            <a:schemeClr val="accent1"/>
          </a:solidFill>
          <a:ln w="254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FR" sz="800" b="1" i="1">
                <a:solidFill>
                  <a:srgbClr val="FFFFFF"/>
                </a:solidFill>
                <a:latin typeface="Calibri"/>
                <a:ea typeface="Calibri"/>
                <a:cs typeface="Calibri"/>
                <a:sym typeface="Calibri"/>
              </a:rPr>
              <a:t>S16</a:t>
            </a:r>
            <a:endParaRPr/>
          </a:p>
        </p:txBody>
      </p:sp>
      <p:sp>
        <p:nvSpPr>
          <p:cNvPr id="638" name="Google Shape;638;p3"/>
          <p:cNvSpPr/>
          <p:nvPr/>
        </p:nvSpPr>
        <p:spPr>
          <a:xfrm>
            <a:off x="5636470" y="2945245"/>
            <a:ext cx="353995" cy="592403"/>
          </a:xfrm>
          <a:prstGeom prst="homePlate">
            <a:avLst>
              <a:gd name="adj" fmla="val 20000"/>
            </a:avLst>
          </a:prstGeom>
          <a:solidFill>
            <a:schemeClr val="accent1"/>
          </a:solidFill>
          <a:ln w="254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FR" sz="800" b="1" i="1">
                <a:solidFill>
                  <a:srgbClr val="FFFFFF"/>
                </a:solidFill>
                <a:latin typeface="Calibri"/>
                <a:ea typeface="Calibri"/>
                <a:cs typeface="Calibri"/>
                <a:sym typeface="Calibri"/>
              </a:rPr>
              <a:t>S17</a:t>
            </a:r>
            <a:endParaRPr/>
          </a:p>
        </p:txBody>
      </p:sp>
      <p:sp>
        <p:nvSpPr>
          <p:cNvPr id="639" name="Google Shape;639;p3"/>
          <p:cNvSpPr/>
          <p:nvPr/>
        </p:nvSpPr>
        <p:spPr>
          <a:xfrm>
            <a:off x="6478133" y="2945245"/>
            <a:ext cx="353995" cy="592403"/>
          </a:xfrm>
          <a:prstGeom prst="homePlate">
            <a:avLst>
              <a:gd name="adj" fmla="val 20000"/>
            </a:avLst>
          </a:prstGeom>
          <a:solidFill>
            <a:schemeClr val="accent1"/>
          </a:solidFill>
          <a:ln w="254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FR" sz="800" b="1" i="1">
                <a:solidFill>
                  <a:srgbClr val="FFFFFF"/>
                </a:solidFill>
                <a:latin typeface="Calibri"/>
                <a:ea typeface="Calibri"/>
                <a:cs typeface="Calibri"/>
                <a:sym typeface="Calibri"/>
              </a:rPr>
              <a:t>S19</a:t>
            </a:r>
            <a:endParaRPr/>
          </a:p>
        </p:txBody>
      </p:sp>
      <p:sp>
        <p:nvSpPr>
          <p:cNvPr id="640" name="Google Shape;640;p3"/>
          <p:cNvSpPr/>
          <p:nvPr/>
        </p:nvSpPr>
        <p:spPr>
          <a:xfrm>
            <a:off x="6847666" y="2945245"/>
            <a:ext cx="353995" cy="592403"/>
          </a:xfrm>
          <a:prstGeom prst="homePlate">
            <a:avLst>
              <a:gd name="adj" fmla="val 20000"/>
            </a:avLst>
          </a:prstGeom>
          <a:solidFill>
            <a:schemeClr val="accent1"/>
          </a:solidFill>
          <a:ln w="254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FR" sz="800" b="1" i="1">
                <a:solidFill>
                  <a:srgbClr val="FFFFFF"/>
                </a:solidFill>
                <a:latin typeface="Calibri"/>
                <a:ea typeface="Calibri"/>
                <a:cs typeface="Calibri"/>
                <a:sym typeface="Calibri"/>
              </a:rPr>
              <a:t>S20</a:t>
            </a:r>
            <a:endParaRPr/>
          </a:p>
        </p:txBody>
      </p:sp>
      <p:sp>
        <p:nvSpPr>
          <p:cNvPr id="641" name="Google Shape;641;p3"/>
          <p:cNvSpPr txBox="1"/>
          <p:nvPr/>
        </p:nvSpPr>
        <p:spPr>
          <a:xfrm>
            <a:off x="4895909" y="2165002"/>
            <a:ext cx="2302556" cy="738152"/>
          </a:xfrm>
          <a:prstGeom prst="rect">
            <a:avLst/>
          </a:prstGeom>
          <a:noFill/>
          <a:ln w="28575" cap="flat" cmpd="sng">
            <a:solidFill>
              <a:schemeClr val="dk1"/>
            </a:solidFill>
            <a:prstDash val="dash"/>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42" name="Google Shape;642;p3"/>
          <p:cNvSpPr txBox="1"/>
          <p:nvPr/>
        </p:nvSpPr>
        <p:spPr>
          <a:xfrm>
            <a:off x="4895909" y="2941545"/>
            <a:ext cx="2302556" cy="738152"/>
          </a:xfrm>
          <a:prstGeom prst="rect">
            <a:avLst/>
          </a:prstGeom>
          <a:noFill/>
          <a:ln w="28575" cap="flat" cmpd="sng">
            <a:solidFill>
              <a:schemeClr val="dk1"/>
            </a:solidFill>
            <a:prstDash val="dash"/>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43" name="Google Shape;643;p3"/>
          <p:cNvSpPr/>
          <p:nvPr/>
        </p:nvSpPr>
        <p:spPr>
          <a:xfrm>
            <a:off x="7265481" y="2323108"/>
            <a:ext cx="400410" cy="1214540"/>
          </a:xfrm>
          <a:prstGeom prst="homePlate">
            <a:avLst>
              <a:gd name="adj" fmla="val 20000"/>
            </a:avLst>
          </a:prstGeom>
          <a:solidFill>
            <a:srgbClr val="FFC000"/>
          </a:solidFill>
          <a:ln w="254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FR" sz="800" b="1" i="1">
                <a:solidFill>
                  <a:srgbClr val="FFFFFF"/>
                </a:solidFill>
                <a:latin typeface="Calibri"/>
                <a:ea typeface="Calibri"/>
                <a:cs typeface="Calibri"/>
                <a:sym typeface="Calibri"/>
              </a:rPr>
              <a:t>S21</a:t>
            </a:r>
            <a:endParaRPr/>
          </a:p>
        </p:txBody>
      </p:sp>
      <p:cxnSp>
        <p:nvCxnSpPr>
          <p:cNvPr id="644" name="Google Shape;644;p3"/>
          <p:cNvCxnSpPr/>
          <p:nvPr/>
        </p:nvCxnSpPr>
        <p:spPr>
          <a:xfrm>
            <a:off x="5937975" y="1541381"/>
            <a:ext cx="3078" cy="622583"/>
          </a:xfrm>
          <a:prstGeom prst="straightConnector1">
            <a:avLst/>
          </a:prstGeom>
          <a:noFill/>
          <a:ln w="12700" cap="flat" cmpd="sng">
            <a:solidFill>
              <a:srgbClr val="A6A6A6"/>
            </a:solidFill>
            <a:prstDash val="solid"/>
            <a:miter lim="800000"/>
            <a:headEnd type="none" w="sm" len="sm"/>
            <a:tailEnd type="none" w="sm" len="sm"/>
          </a:ln>
        </p:spPr>
      </p:cxnSp>
      <p:sp>
        <p:nvSpPr>
          <p:cNvPr id="645" name="Google Shape;645;p3"/>
          <p:cNvSpPr/>
          <p:nvPr/>
        </p:nvSpPr>
        <p:spPr>
          <a:xfrm>
            <a:off x="5023827" y="1200645"/>
            <a:ext cx="1676470" cy="354540"/>
          </a:xfrm>
          <a:prstGeom prst="ellipse">
            <a:avLst/>
          </a:prstGeom>
          <a:noFill/>
          <a:ln w="19050" cap="flat" cmpd="sng">
            <a:solidFill>
              <a:srgbClr val="BFBFB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FR" sz="1200" b="1" dirty="0">
                <a:latin typeface="Overlock"/>
                <a:ea typeface="Overlock"/>
                <a:cs typeface="Overlock"/>
                <a:sym typeface="Overlock"/>
              </a:rPr>
              <a:t>Consolidation</a:t>
            </a:r>
            <a:endParaRPr sz="1200" b="1" dirty="0">
              <a:latin typeface="Overlock"/>
              <a:ea typeface="Overlock"/>
              <a:cs typeface="Overlock"/>
              <a:sym typeface="Overlock"/>
            </a:endParaRPr>
          </a:p>
        </p:txBody>
      </p:sp>
      <p:cxnSp>
        <p:nvCxnSpPr>
          <p:cNvPr id="647" name="Google Shape;647;p3"/>
          <p:cNvCxnSpPr/>
          <p:nvPr/>
        </p:nvCxnSpPr>
        <p:spPr>
          <a:xfrm>
            <a:off x="6376760" y="3679697"/>
            <a:ext cx="3078" cy="622583"/>
          </a:xfrm>
          <a:prstGeom prst="straightConnector1">
            <a:avLst/>
          </a:prstGeom>
          <a:noFill/>
          <a:ln w="12700" cap="flat" cmpd="sng">
            <a:solidFill>
              <a:srgbClr val="A6A6A6"/>
            </a:solidFill>
            <a:prstDash val="solid"/>
            <a:miter lim="800000"/>
            <a:headEnd type="none" w="sm" len="sm"/>
            <a:tailEnd type="none" w="sm" len="sm"/>
          </a:ln>
        </p:spPr>
      </p:cxnSp>
      <p:pic>
        <p:nvPicPr>
          <p:cNvPr id="40"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
        <p:nvSpPr>
          <p:cNvPr id="41" name="Google Shape;624;p3"/>
          <p:cNvSpPr/>
          <p:nvPr/>
        </p:nvSpPr>
        <p:spPr>
          <a:xfrm>
            <a:off x="5693136" y="4328715"/>
            <a:ext cx="1352640" cy="502681"/>
          </a:xfrm>
          <a:prstGeom prst="ellipse">
            <a:avLst/>
          </a:prstGeom>
          <a:noFill/>
          <a:ln w="19050" cap="flat" cmpd="sng">
            <a:solidFill>
              <a:srgbClr val="BFBFB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FR" sz="1200" b="1" dirty="0" smtClean="0">
                <a:solidFill>
                  <a:schemeClr val="accent6"/>
                </a:solidFill>
                <a:latin typeface="Overlock"/>
                <a:ea typeface="Overlock"/>
                <a:cs typeface="Overlock"/>
                <a:sym typeface="Overlock"/>
              </a:rPr>
              <a:t>Défis</a:t>
            </a:r>
            <a:endParaRPr dirty="0"/>
          </a:p>
        </p:txBody>
      </p:sp>
    </p:spTree>
    <p:extLst>
      <p:ext uri="{BB962C8B-B14F-4D97-AF65-F5344CB8AC3E}">
        <p14:creationId xmlns:p14="http://schemas.microsoft.com/office/powerpoint/2010/main" val="27023743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1">
            <a:extLst>
              <a:ext uri="{FF2B5EF4-FFF2-40B4-BE49-F238E27FC236}">
                <a16:creationId xmlns:a16="http://schemas.microsoft.com/office/drawing/2014/main" id="{BB057AC2-AF5A-9F8F-534C-70888C69945D}"/>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Cherchez dans le texte l’information pour répondre à cette question:</a:t>
            </a:r>
          </a:p>
        </p:txBody>
      </p:sp>
      <p:pic>
        <p:nvPicPr>
          <p:cNvPr id="1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DACEEFAE-D223-37DC-0018-CB048A53FF8F}"/>
              </a:ext>
            </a:extLst>
          </p:cNvPr>
          <p:cNvPicPr>
            <a:picLocks noChangeAspect="1"/>
          </p:cNvPicPr>
          <p:nvPr/>
        </p:nvPicPr>
        <p:blipFill>
          <a:blip r:embed="rId4"/>
          <a:stretch>
            <a:fillRect/>
          </a:stretch>
        </p:blipFill>
        <p:spPr>
          <a:xfrm>
            <a:off x="227262" y="947876"/>
            <a:ext cx="8515293" cy="784928"/>
          </a:xfrm>
          <a:prstGeom prst="rect">
            <a:avLst/>
          </a:prstGeom>
        </p:spPr>
      </p:pic>
      <p:sp>
        <p:nvSpPr>
          <p:cNvPr id="7" name="Rectangle 6">
            <a:extLst>
              <a:ext uri="{FF2B5EF4-FFF2-40B4-BE49-F238E27FC236}">
                <a16:creationId xmlns:a16="http://schemas.microsoft.com/office/drawing/2014/main" id="{2B8FB8AD-C15E-A4F5-88DC-DC3E0D34C2B1}"/>
              </a:ext>
            </a:extLst>
          </p:cNvPr>
          <p:cNvSpPr/>
          <p:nvPr/>
        </p:nvSpPr>
        <p:spPr>
          <a:xfrm>
            <a:off x="641251" y="1805510"/>
            <a:ext cx="7902318" cy="2932341"/>
          </a:xfrm>
          <a:prstGeom prst="rect">
            <a:avLst/>
          </a:prstGeom>
          <a:solidFill>
            <a:srgbClr val="FFFFCC"/>
          </a:solidFill>
          <a:ln>
            <a:solidFill>
              <a:schemeClr val="tx1"/>
            </a:solidFill>
          </a:ln>
        </p:spPr>
        <p:txBody>
          <a:bodyPr wrap="square">
            <a:spAutoFit/>
          </a:bodyPr>
          <a:lstStyle/>
          <a:p>
            <a:pPr algn="just">
              <a:lnSpc>
                <a:spcPts val="3200"/>
              </a:lnSpc>
              <a:buClr>
                <a:srgbClr val="C00000"/>
              </a:buClr>
            </a:pPr>
            <a:r>
              <a:rPr lang="fr-FR" sz="2400" dirty="0">
                <a:latin typeface="Calibiri"/>
              </a:rPr>
              <a:t>Cet athlète participe à une course aux obstacles. Quand le signal est donné, il se lance très vite. Il court rapidement et ses bras bougent en rythme. Pendant la course, il doit sauter des haies. Les spectateurs crient et applaudissent pour l’encourager. Il regarde toujours vers la ligne d’arrivée et sourit car il est sûr de lui. À la fin, il franchit la ligne en premier et tout le monde crie de joie. </a:t>
            </a:r>
          </a:p>
        </p:txBody>
      </p:sp>
      <p:sp>
        <p:nvSpPr>
          <p:cNvPr id="4" name="Espace réservé du texte 2">
            <a:extLst>
              <a:ext uri="{FF2B5EF4-FFF2-40B4-BE49-F238E27FC236}">
                <a16:creationId xmlns:a16="http://schemas.microsoft.com/office/drawing/2014/main" id="{CD72F6D3-613B-8402-02AB-FDD32059AC5B}"/>
              </a:ext>
            </a:extLst>
          </p:cNvPr>
          <p:cNvSpPr txBox="1">
            <a:spLocks/>
          </p:cNvSpPr>
          <p:nvPr/>
        </p:nvSpPr>
        <p:spPr>
          <a:xfrm>
            <a:off x="482285" y="343411"/>
            <a:ext cx="7351075"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Désigner un élève pour répondre à la question et verbaliser la stratégie.</a:t>
            </a:r>
          </a:p>
        </p:txBody>
      </p:sp>
    </p:spTree>
    <p:extLst>
      <p:ext uri="{BB962C8B-B14F-4D97-AF65-F5344CB8AC3E}">
        <p14:creationId xmlns:p14="http://schemas.microsoft.com/office/powerpoint/2010/main" val="29209386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 attendue :</a:t>
            </a:r>
          </a:p>
        </p:txBody>
      </p:sp>
      <p:pic>
        <p:nvPicPr>
          <p:cNvPr id="4" name="Image 3">
            <a:extLst>
              <a:ext uri="{FF2B5EF4-FFF2-40B4-BE49-F238E27FC236}">
                <a16:creationId xmlns:a16="http://schemas.microsoft.com/office/drawing/2014/main" id="{5D09A872-C23B-3B7B-D67A-997A713E8BC1}"/>
              </a:ext>
            </a:extLst>
          </p:cNvPr>
          <p:cNvPicPr>
            <a:picLocks noChangeAspect="1"/>
          </p:cNvPicPr>
          <p:nvPr/>
        </p:nvPicPr>
        <p:blipFill>
          <a:blip r:embed="rId3"/>
          <a:stretch>
            <a:fillRect/>
          </a:stretch>
        </p:blipFill>
        <p:spPr>
          <a:xfrm>
            <a:off x="227262" y="947876"/>
            <a:ext cx="8515293" cy="784928"/>
          </a:xfrm>
          <a:prstGeom prst="rect">
            <a:avLst/>
          </a:prstGeom>
        </p:spPr>
      </p:pic>
      <p:sp>
        <p:nvSpPr>
          <p:cNvPr id="7" name="ZoneTexte 6">
            <a:extLst>
              <a:ext uri="{FF2B5EF4-FFF2-40B4-BE49-F238E27FC236}">
                <a16:creationId xmlns:a16="http://schemas.microsoft.com/office/drawing/2014/main" id="{5E12C0AC-FEA6-4EF8-A9D6-C813E1FDDC76}"/>
              </a:ext>
            </a:extLst>
          </p:cNvPr>
          <p:cNvSpPr txBox="1"/>
          <p:nvPr/>
        </p:nvSpPr>
        <p:spPr>
          <a:xfrm>
            <a:off x="702528" y="1186439"/>
            <a:ext cx="5761463" cy="369332"/>
          </a:xfrm>
          <a:prstGeom prst="rect">
            <a:avLst/>
          </a:prstGeom>
          <a:noFill/>
        </p:spPr>
        <p:txBody>
          <a:bodyPr wrap="square" rtlCol="0">
            <a:spAutoFit/>
          </a:bodyPr>
          <a:lstStyle/>
          <a:p>
            <a:r>
              <a:rPr lang="fr-FR" dirty="0">
                <a:solidFill>
                  <a:srgbClr val="C00000"/>
                </a:solidFill>
              </a:rPr>
              <a:t>L’athlète se lance vite </a:t>
            </a:r>
            <a:r>
              <a:rPr lang="fr-FR" b="1" u="sng" dirty="0">
                <a:solidFill>
                  <a:srgbClr val="C00000"/>
                </a:solidFill>
              </a:rPr>
              <a:t>quand le signal est donné.</a:t>
            </a:r>
            <a:endParaRPr lang="fr-FR" dirty="0">
              <a:solidFill>
                <a:srgbClr val="C00000"/>
              </a:solidFill>
            </a:endParaRPr>
          </a:p>
        </p:txBody>
      </p:sp>
      <p:sp>
        <p:nvSpPr>
          <p:cNvPr id="5" name="Espace réservé du texte 2">
            <a:extLst>
              <a:ext uri="{FF2B5EF4-FFF2-40B4-BE49-F238E27FC236}">
                <a16:creationId xmlns:a16="http://schemas.microsoft.com/office/drawing/2014/main" id="{C39FE5A1-39AE-2894-702F-3B43AF7563D6}"/>
              </a:ext>
            </a:extLst>
          </p:cNvPr>
          <p:cNvSpPr txBox="1">
            <a:spLocks/>
          </p:cNvSpPr>
          <p:nvPr/>
        </p:nvSpPr>
        <p:spPr>
          <a:xfrm>
            <a:off x="503621" y="305822"/>
            <a:ext cx="6986839"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dirty="0"/>
              <a:t>Demander aux élèves de recopier la réponse dans leurs cahiers.</a:t>
            </a:r>
          </a:p>
        </p:txBody>
      </p:sp>
      <p:pic>
        <p:nvPicPr>
          <p:cNvPr id="8" name="Google Shape;656;p54">
            <a:extLst>
              <a:ext uri="{FF2B5EF4-FFF2-40B4-BE49-F238E27FC236}">
                <a16:creationId xmlns:a16="http://schemas.microsoft.com/office/drawing/2014/main" id="{AFF22023-0D9B-5224-21C0-2E8001DFA11E}"/>
              </a:ext>
            </a:extLst>
          </p:cNvPr>
          <p:cNvPicPr>
            <a:picLocks noChangeAspect="1"/>
          </p:cNvPicPr>
          <p:nvPr/>
        </p:nvPicPr>
        <p:blipFill>
          <a:blip r:embed="rId4">
            <a:alphaModFix/>
          </a:blip>
          <a:srcRect/>
          <a:stretch>
            <a:fillRect/>
          </a:stretch>
        </p:blipFill>
        <p:spPr>
          <a:xfrm>
            <a:off x="8447956" y="127279"/>
            <a:ext cx="655224" cy="655224"/>
          </a:xfrm>
          <a:prstGeom prst="rect">
            <a:avLst/>
          </a:prstGeom>
          <a:noFill/>
          <a:ln cap="flat">
            <a:noFill/>
          </a:ln>
        </p:spPr>
      </p:pic>
      <p:sp>
        <p:nvSpPr>
          <p:cNvPr id="13" name="Rectangle 12">
            <a:extLst>
              <a:ext uri="{FF2B5EF4-FFF2-40B4-BE49-F238E27FC236}">
                <a16:creationId xmlns:a16="http://schemas.microsoft.com/office/drawing/2014/main" id="{2B8FB8AD-C15E-A4F5-88DC-DC3E0D34C2B1}"/>
              </a:ext>
            </a:extLst>
          </p:cNvPr>
          <p:cNvSpPr/>
          <p:nvPr/>
        </p:nvSpPr>
        <p:spPr>
          <a:xfrm>
            <a:off x="641251" y="1805510"/>
            <a:ext cx="7902318" cy="2964914"/>
          </a:xfrm>
          <a:prstGeom prst="rect">
            <a:avLst/>
          </a:prstGeom>
          <a:solidFill>
            <a:srgbClr val="FFFFCC"/>
          </a:solidFill>
          <a:ln>
            <a:solidFill>
              <a:schemeClr val="tx1"/>
            </a:solidFill>
          </a:ln>
        </p:spPr>
        <p:txBody>
          <a:bodyPr wrap="square">
            <a:spAutoFit/>
          </a:bodyPr>
          <a:lstStyle/>
          <a:p>
            <a:pPr algn="just">
              <a:lnSpc>
                <a:spcPts val="3200"/>
              </a:lnSpc>
              <a:buClr>
                <a:srgbClr val="C00000"/>
              </a:buClr>
            </a:pPr>
            <a:r>
              <a:rPr lang="fr-FR" sz="2400" dirty="0">
                <a:latin typeface="Calibiri"/>
              </a:rPr>
              <a:t>Cet athlète participe à une course aux obstacles. </a:t>
            </a:r>
            <a:r>
              <a:rPr lang="fr-FR" sz="2400" dirty="0">
                <a:highlight>
                  <a:srgbClr val="FFFF00"/>
                </a:highlight>
                <a:latin typeface="Calibri (En-têtes)"/>
              </a:rPr>
              <a:t>Quand le signal est donné</a:t>
            </a:r>
            <a:r>
              <a:rPr lang="fr-FR" sz="2400" dirty="0">
                <a:latin typeface="Calibiri"/>
              </a:rPr>
              <a:t>, il se lance très vite. Il court rapidement et ses bras bougent en rythme. Pendant la course, il doit sauter des haies. Les spectateurs crient et applaudissent pour l’encourager. Il regarde toujours vers la ligne d’arrivée et sourit car il est sûr de lui. À la fin, il franchit la ligne en premier et tout le monde crie de joie. </a:t>
            </a:r>
          </a:p>
        </p:txBody>
      </p:sp>
    </p:spTree>
    <p:extLst>
      <p:ext uri="{BB962C8B-B14F-4D97-AF65-F5344CB8AC3E}">
        <p14:creationId xmlns:p14="http://schemas.microsoft.com/office/powerpoint/2010/main" val="36972088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34343-38DB-2FFA-D93F-1C4FA9DC0466}"/>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F9DC1D5-1FCC-9CFC-20E5-936DD7B50E43}"/>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4CA02587-4383-840D-FBD5-4F41413557D2}"/>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96FBF1EA-4249-4738-9055-C99DA5A4399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1">
            <a:extLst>
              <a:ext uri="{FF2B5EF4-FFF2-40B4-BE49-F238E27FC236}">
                <a16:creationId xmlns:a16="http://schemas.microsoft.com/office/drawing/2014/main" id="{1AF8E0E7-379B-FFAB-9539-0B99A33FCC28}"/>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à cette question. Travaillez en binômes :</a:t>
            </a:r>
          </a:p>
        </p:txBody>
      </p:sp>
      <p:pic>
        <p:nvPicPr>
          <p:cNvPr id="9" name="Image 8">
            <a:extLst>
              <a:ext uri="{FF2B5EF4-FFF2-40B4-BE49-F238E27FC236}">
                <a16:creationId xmlns:a16="http://schemas.microsoft.com/office/drawing/2014/main" id="{2A551702-D020-D49A-70DD-A1F3C5F06A24}"/>
              </a:ext>
            </a:extLst>
          </p:cNvPr>
          <p:cNvPicPr>
            <a:picLocks noChangeAspect="1"/>
          </p:cNvPicPr>
          <p:nvPr/>
        </p:nvPicPr>
        <p:blipFill>
          <a:blip r:embed="rId3"/>
          <a:stretch>
            <a:fillRect/>
          </a:stretch>
        </p:blipFill>
        <p:spPr>
          <a:xfrm>
            <a:off x="297161" y="947876"/>
            <a:ext cx="8504868" cy="754445"/>
          </a:xfrm>
          <a:prstGeom prst="rect">
            <a:avLst/>
          </a:prstGeom>
        </p:spPr>
      </p:pic>
      <p:pic>
        <p:nvPicPr>
          <p:cNvPr id="4" name="Picture 9">
            <a:extLst>
              <a:ext uri="{FF2B5EF4-FFF2-40B4-BE49-F238E27FC236}">
                <a16:creationId xmlns:a16="http://schemas.microsoft.com/office/drawing/2014/main" id="{0F732012-123D-AA90-D57F-34155B6789A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46503" y="152428"/>
            <a:ext cx="716485" cy="668906"/>
          </a:xfrm>
          <a:prstGeom prst="rect">
            <a:avLst/>
          </a:prstGeom>
        </p:spPr>
      </p:pic>
      <p:sp>
        <p:nvSpPr>
          <p:cNvPr id="5" name="Espace réservé du texte 2">
            <a:extLst>
              <a:ext uri="{FF2B5EF4-FFF2-40B4-BE49-F238E27FC236}">
                <a16:creationId xmlns:a16="http://schemas.microsoft.com/office/drawing/2014/main" id="{D066036B-31F7-EB3B-9073-23CF147B7DB2}"/>
              </a:ext>
            </a:extLst>
          </p:cNvPr>
          <p:cNvSpPr txBox="1">
            <a:spLocks/>
          </p:cNvSpPr>
          <p:nvPr/>
        </p:nvSpPr>
        <p:spPr>
          <a:xfrm>
            <a:off x="594324" y="351143"/>
            <a:ext cx="7711360"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Circuler dans les rangs. Choisir 2 binômes pour dire leurs réponses à la classe. </a:t>
            </a:r>
          </a:p>
        </p:txBody>
      </p:sp>
      <p:sp>
        <p:nvSpPr>
          <p:cNvPr id="10" name="Rectangle 9">
            <a:extLst>
              <a:ext uri="{FF2B5EF4-FFF2-40B4-BE49-F238E27FC236}">
                <a16:creationId xmlns:a16="http://schemas.microsoft.com/office/drawing/2014/main" id="{2B8FB8AD-C15E-A4F5-88DC-DC3E0D34C2B1}"/>
              </a:ext>
            </a:extLst>
          </p:cNvPr>
          <p:cNvSpPr/>
          <p:nvPr/>
        </p:nvSpPr>
        <p:spPr>
          <a:xfrm>
            <a:off x="641251" y="1805510"/>
            <a:ext cx="7902318" cy="2932341"/>
          </a:xfrm>
          <a:prstGeom prst="rect">
            <a:avLst/>
          </a:prstGeom>
          <a:solidFill>
            <a:srgbClr val="FFFFCC"/>
          </a:solidFill>
          <a:ln>
            <a:solidFill>
              <a:schemeClr val="tx1"/>
            </a:solidFill>
          </a:ln>
        </p:spPr>
        <p:txBody>
          <a:bodyPr wrap="square">
            <a:spAutoFit/>
          </a:bodyPr>
          <a:lstStyle/>
          <a:p>
            <a:pPr algn="just">
              <a:lnSpc>
                <a:spcPts val="3200"/>
              </a:lnSpc>
              <a:buClr>
                <a:srgbClr val="C00000"/>
              </a:buClr>
            </a:pPr>
            <a:r>
              <a:rPr lang="fr-FR" sz="2400" dirty="0">
                <a:latin typeface="Calibiri"/>
              </a:rPr>
              <a:t>Cet athlète participe à une course aux obstacles. Quand le signal est donné, il se lance très vite. Il court rapidement et ses bras bougent en rythme. Pendant la course, il doit sauter des haies. Les spectateurs crient et applaudissent pour l’encourager. Il regarde toujours vers la ligne d’arrivée et sourit car il est sûr de lui. À la fin, il franchit la ligne en premier et tout le monde crie de joie. </a:t>
            </a:r>
          </a:p>
        </p:txBody>
      </p:sp>
    </p:spTree>
    <p:extLst>
      <p:ext uri="{BB962C8B-B14F-4D97-AF65-F5344CB8AC3E}">
        <p14:creationId xmlns:p14="http://schemas.microsoft.com/office/powerpoint/2010/main" val="38797828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3231C-9A5B-C603-AD32-28A6321919CC}"/>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DB6B64B-BF54-0777-C5CB-5BE9ED937DEE}"/>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43D4741C-FE4F-FC9A-7E86-DF5C6164DD4D}"/>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C9ECF58F-35A0-7530-C743-96E1182AF228}"/>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1">
            <a:extLst>
              <a:ext uri="{FF2B5EF4-FFF2-40B4-BE49-F238E27FC236}">
                <a16:creationId xmlns:a16="http://schemas.microsoft.com/office/drawing/2014/main" id="{FE5F81B1-D788-099A-B9FF-5807D379683A}"/>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 attendue :</a:t>
            </a:r>
          </a:p>
        </p:txBody>
      </p:sp>
      <p:pic>
        <p:nvPicPr>
          <p:cNvPr id="19" name="Picture 2" descr="Lever la main - Icônes mains et gestes gratuites">
            <a:extLst>
              <a:ext uri="{FF2B5EF4-FFF2-40B4-BE49-F238E27FC236}">
                <a16:creationId xmlns:a16="http://schemas.microsoft.com/office/drawing/2014/main" id="{E917E56D-7111-97ED-03D8-163320E3C96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7D5023B2-B778-33A2-EF2D-C96CB97B5039}"/>
              </a:ext>
            </a:extLst>
          </p:cNvPr>
          <p:cNvPicPr>
            <a:picLocks noChangeAspect="1"/>
          </p:cNvPicPr>
          <p:nvPr/>
        </p:nvPicPr>
        <p:blipFill>
          <a:blip r:embed="rId4"/>
          <a:stretch>
            <a:fillRect/>
          </a:stretch>
        </p:blipFill>
        <p:spPr>
          <a:xfrm>
            <a:off x="297161" y="947876"/>
            <a:ext cx="8504868" cy="754445"/>
          </a:xfrm>
          <a:prstGeom prst="rect">
            <a:avLst/>
          </a:prstGeom>
        </p:spPr>
      </p:pic>
      <p:sp>
        <p:nvSpPr>
          <p:cNvPr id="9" name="ZoneTexte 8">
            <a:extLst>
              <a:ext uri="{FF2B5EF4-FFF2-40B4-BE49-F238E27FC236}">
                <a16:creationId xmlns:a16="http://schemas.microsoft.com/office/drawing/2014/main" id="{95D2AD12-6346-A718-3A4F-85FA8F283B12}"/>
              </a:ext>
            </a:extLst>
          </p:cNvPr>
          <p:cNvSpPr txBox="1"/>
          <p:nvPr/>
        </p:nvSpPr>
        <p:spPr>
          <a:xfrm>
            <a:off x="843843" y="1130066"/>
            <a:ext cx="6984313" cy="369332"/>
          </a:xfrm>
          <a:prstGeom prst="rect">
            <a:avLst/>
          </a:prstGeom>
          <a:noFill/>
        </p:spPr>
        <p:txBody>
          <a:bodyPr wrap="square" rtlCol="0">
            <a:spAutoFit/>
          </a:bodyPr>
          <a:lstStyle/>
          <a:p>
            <a:r>
              <a:rPr lang="fr-FR" dirty="0">
                <a:solidFill>
                  <a:srgbClr val="C00000"/>
                </a:solidFill>
              </a:rPr>
              <a:t>Les spectateurs crient et applaudissent </a:t>
            </a:r>
            <a:r>
              <a:rPr lang="fr-FR" b="1" u="sng" dirty="0">
                <a:solidFill>
                  <a:srgbClr val="C00000"/>
                </a:solidFill>
              </a:rPr>
              <a:t>pour encourager l’athlète</a:t>
            </a:r>
            <a:r>
              <a:rPr lang="fr-FR" dirty="0">
                <a:solidFill>
                  <a:srgbClr val="C00000"/>
                </a:solidFill>
              </a:rPr>
              <a:t>.</a:t>
            </a:r>
          </a:p>
        </p:txBody>
      </p:sp>
      <p:sp>
        <p:nvSpPr>
          <p:cNvPr id="5" name="Espace réservé du texte 2">
            <a:extLst>
              <a:ext uri="{FF2B5EF4-FFF2-40B4-BE49-F238E27FC236}">
                <a16:creationId xmlns:a16="http://schemas.microsoft.com/office/drawing/2014/main" id="{D8B34724-0E46-3AEC-974D-99854DFC02DA}"/>
              </a:ext>
            </a:extLst>
          </p:cNvPr>
          <p:cNvSpPr txBox="1">
            <a:spLocks/>
          </p:cNvSpPr>
          <p:nvPr/>
        </p:nvSpPr>
        <p:spPr>
          <a:xfrm>
            <a:off x="503621" y="305822"/>
            <a:ext cx="6986839"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dirty="0"/>
              <a:t>Demander aux élèves de recopier la réponse dans leurs cahiers.</a:t>
            </a:r>
          </a:p>
        </p:txBody>
      </p:sp>
      <p:sp>
        <p:nvSpPr>
          <p:cNvPr id="11" name="Rectangle 10">
            <a:extLst>
              <a:ext uri="{FF2B5EF4-FFF2-40B4-BE49-F238E27FC236}">
                <a16:creationId xmlns:a16="http://schemas.microsoft.com/office/drawing/2014/main" id="{2B8FB8AD-C15E-A4F5-88DC-DC3E0D34C2B1}"/>
              </a:ext>
            </a:extLst>
          </p:cNvPr>
          <p:cNvSpPr/>
          <p:nvPr/>
        </p:nvSpPr>
        <p:spPr>
          <a:xfrm>
            <a:off x="641251" y="1805510"/>
            <a:ext cx="7902318" cy="2964914"/>
          </a:xfrm>
          <a:prstGeom prst="rect">
            <a:avLst/>
          </a:prstGeom>
          <a:solidFill>
            <a:srgbClr val="FFFFCC"/>
          </a:solidFill>
          <a:ln>
            <a:solidFill>
              <a:schemeClr val="tx1"/>
            </a:solidFill>
          </a:ln>
        </p:spPr>
        <p:txBody>
          <a:bodyPr wrap="square">
            <a:spAutoFit/>
          </a:bodyPr>
          <a:lstStyle/>
          <a:p>
            <a:pPr algn="just">
              <a:lnSpc>
                <a:spcPts val="3200"/>
              </a:lnSpc>
              <a:buClr>
                <a:srgbClr val="C00000"/>
              </a:buClr>
            </a:pPr>
            <a:r>
              <a:rPr lang="fr-FR" sz="2400" dirty="0">
                <a:latin typeface="Calibiri"/>
              </a:rPr>
              <a:t>Cet athlète participe à une course aux obstacles. Quand le signal est donné, il se lance très vite. Il court rapidement et ses bras bougent en rythme. Pendant la course, il doit sauter des haies. Les spectateurs crient et applaudissent </a:t>
            </a:r>
            <a:r>
              <a:rPr lang="fr-FR" sz="2400" dirty="0">
                <a:highlight>
                  <a:srgbClr val="FFFF00"/>
                </a:highlight>
                <a:latin typeface="Calibri (En-têtes)"/>
              </a:rPr>
              <a:t>pour l’encourager</a:t>
            </a:r>
            <a:r>
              <a:rPr lang="fr-FR" sz="2400" dirty="0">
                <a:latin typeface="Calibiri"/>
              </a:rPr>
              <a:t>. Il regarde toujours vers la ligne d’arrivée et sourit car il est sûr de lui. À la fin, il franchit la ligne en premier et tout le monde crie de joie. </a:t>
            </a:r>
          </a:p>
        </p:txBody>
      </p:sp>
    </p:spTree>
    <p:extLst>
      <p:ext uri="{BB962C8B-B14F-4D97-AF65-F5344CB8AC3E}">
        <p14:creationId xmlns:p14="http://schemas.microsoft.com/office/powerpoint/2010/main" val="1319463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1879A-B2B7-C9A8-4B87-08FF34823D07}"/>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4B4314C-5FB7-CFF1-B8B8-90ADDDF1281E}"/>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C4B6BE13-10F5-FDB1-A344-5FF954830AA3}"/>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6185AF2-8341-A32A-98F7-6250A94E9FC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1">
            <a:extLst>
              <a:ext uri="{FF2B5EF4-FFF2-40B4-BE49-F238E27FC236}">
                <a16:creationId xmlns:a16="http://schemas.microsoft.com/office/drawing/2014/main" id="{2677BFA5-D851-8816-A3A2-8B1F3EA7A24F}"/>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à cette question. Travaillez individuellement.</a:t>
            </a:r>
          </a:p>
        </p:txBody>
      </p:sp>
      <p:pic>
        <p:nvPicPr>
          <p:cNvPr id="6" name="Image 5">
            <a:extLst>
              <a:ext uri="{FF2B5EF4-FFF2-40B4-BE49-F238E27FC236}">
                <a16:creationId xmlns:a16="http://schemas.microsoft.com/office/drawing/2014/main" id="{F61F2463-AD2E-1945-9D41-30358059A1B9}"/>
              </a:ext>
            </a:extLst>
          </p:cNvPr>
          <p:cNvPicPr>
            <a:picLocks noChangeAspect="1"/>
          </p:cNvPicPr>
          <p:nvPr/>
        </p:nvPicPr>
        <p:blipFill>
          <a:blip r:embed="rId3"/>
          <a:stretch>
            <a:fillRect/>
          </a:stretch>
        </p:blipFill>
        <p:spPr>
          <a:xfrm>
            <a:off x="297160" y="837325"/>
            <a:ext cx="8482567" cy="754445"/>
          </a:xfrm>
          <a:prstGeom prst="rect">
            <a:avLst/>
          </a:prstGeom>
        </p:spPr>
      </p:pic>
      <p:pic>
        <p:nvPicPr>
          <p:cNvPr id="4" name="Picture 14">
            <a:extLst>
              <a:ext uri="{FF2B5EF4-FFF2-40B4-BE49-F238E27FC236}">
                <a16:creationId xmlns:a16="http://schemas.microsoft.com/office/drawing/2014/main" id="{44325267-090C-15F2-903C-9E5E0DA42507}"/>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244444" y="110724"/>
            <a:ext cx="754446" cy="754446"/>
          </a:xfrm>
          <a:prstGeom prst="rect">
            <a:avLst/>
          </a:prstGeom>
        </p:spPr>
      </p:pic>
      <p:sp>
        <p:nvSpPr>
          <p:cNvPr id="5" name="Espace réservé du texte 2">
            <a:extLst>
              <a:ext uri="{FF2B5EF4-FFF2-40B4-BE49-F238E27FC236}">
                <a16:creationId xmlns:a16="http://schemas.microsoft.com/office/drawing/2014/main" id="{98594121-70EF-6FFE-C84D-C184AF7145F9}"/>
              </a:ext>
            </a:extLst>
          </p:cNvPr>
          <p:cNvSpPr txBox="1">
            <a:spLocks/>
          </p:cNvSpPr>
          <p:nvPr/>
        </p:nvSpPr>
        <p:spPr>
          <a:xfrm>
            <a:off x="594323" y="341725"/>
            <a:ext cx="7650121"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Circuler dans les rangs. Choisir quelques élèves pour dire leurs réponses à la classe</a:t>
            </a:r>
            <a:r>
              <a:rPr lang="fr-FR" sz="1867" dirty="0"/>
              <a:t>. </a:t>
            </a:r>
          </a:p>
        </p:txBody>
      </p:sp>
      <p:sp>
        <p:nvSpPr>
          <p:cNvPr id="10" name="Rectangle 9">
            <a:extLst>
              <a:ext uri="{FF2B5EF4-FFF2-40B4-BE49-F238E27FC236}">
                <a16:creationId xmlns:a16="http://schemas.microsoft.com/office/drawing/2014/main" id="{2B8FB8AD-C15E-A4F5-88DC-DC3E0D34C2B1}"/>
              </a:ext>
            </a:extLst>
          </p:cNvPr>
          <p:cNvSpPr/>
          <p:nvPr/>
        </p:nvSpPr>
        <p:spPr>
          <a:xfrm>
            <a:off x="641251" y="1805510"/>
            <a:ext cx="7902318" cy="2932341"/>
          </a:xfrm>
          <a:prstGeom prst="rect">
            <a:avLst/>
          </a:prstGeom>
          <a:solidFill>
            <a:srgbClr val="FFFFCC"/>
          </a:solidFill>
          <a:ln>
            <a:solidFill>
              <a:schemeClr val="tx1"/>
            </a:solidFill>
          </a:ln>
        </p:spPr>
        <p:txBody>
          <a:bodyPr wrap="square">
            <a:spAutoFit/>
          </a:bodyPr>
          <a:lstStyle/>
          <a:p>
            <a:pPr algn="just">
              <a:lnSpc>
                <a:spcPts val="3200"/>
              </a:lnSpc>
              <a:buClr>
                <a:srgbClr val="C00000"/>
              </a:buClr>
            </a:pPr>
            <a:r>
              <a:rPr lang="fr-FR" sz="2400" dirty="0">
                <a:latin typeface="Calibiri"/>
              </a:rPr>
              <a:t>Cet athlète participe à une course aux obstacles. Quand le signal est donné, il se lance très vite. Il court rapidement et ses bras bougent en rythme. Pendant la course, il doit sauter des haies. Les spectateurs crient et applaudissent pour l’encourager. Il regarde toujours vers la ligne d’arrivée et sourit car il est sûr de lui. À la fin, il franchit la ligne en premier et tout le monde crie de joie. </a:t>
            </a:r>
          </a:p>
        </p:txBody>
      </p:sp>
    </p:spTree>
    <p:extLst>
      <p:ext uri="{BB962C8B-B14F-4D97-AF65-F5344CB8AC3E}">
        <p14:creationId xmlns:p14="http://schemas.microsoft.com/office/powerpoint/2010/main" val="417848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60973-7544-DC45-18B2-850431C77318}"/>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6FEBB49-5A74-B37F-65AB-5964171BCA8F}"/>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70757CD6-ADBB-2E0E-F130-14652EC2420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86CD6F8F-7C0B-96E1-C6FB-0FA4F1D60E5C}"/>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1">
            <a:extLst>
              <a:ext uri="{FF2B5EF4-FFF2-40B4-BE49-F238E27FC236}">
                <a16:creationId xmlns:a16="http://schemas.microsoft.com/office/drawing/2014/main" id="{7A22437D-C9CA-14EC-3843-F783A913D180}"/>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 attendue :</a:t>
            </a:r>
          </a:p>
        </p:txBody>
      </p:sp>
      <p:pic>
        <p:nvPicPr>
          <p:cNvPr id="19" name="Picture 2" descr="Lever la main - Icônes mains et gestes gratuites">
            <a:extLst>
              <a:ext uri="{FF2B5EF4-FFF2-40B4-BE49-F238E27FC236}">
                <a16:creationId xmlns:a16="http://schemas.microsoft.com/office/drawing/2014/main" id="{EA029187-8A8C-8051-8C62-D37C12A635B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a:extLst>
              <a:ext uri="{FF2B5EF4-FFF2-40B4-BE49-F238E27FC236}">
                <a16:creationId xmlns:a16="http://schemas.microsoft.com/office/drawing/2014/main" id="{8BB07F8A-42AE-8ABF-7B87-6B1C027B34C2}"/>
              </a:ext>
            </a:extLst>
          </p:cNvPr>
          <p:cNvPicPr>
            <a:picLocks noChangeAspect="1"/>
          </p:cNvPicPr>
          <p:nvPr/>
        </p:nvPicPr>
        <p:blipFill>
          <a:blip r:embed="rId4"/>
          <a:stretch>
            <a:fillRect/>
          </a:stretch>
        </p:blipFill>
        <p:spPr>
          <a:xfrm>
            <a:off x="297160" y="837325"/>
            <a:ext cx="8482567" cy="754445"/>
          </a:xfrm>
          <a:prstGeom prst="rect">
            <a:avLst/>
          </a:prstGeom>
        </p:spPr>
      </p:pic>
      <p:sp>
        <p:nvSpPr>
          <p:cNvPr id="9" name="ZoneTexte 8">
            <a:extLst>
              <a:ext uri="{FF2B5EF4-FFF2-40B4-BE49-F238E27FC236}">
                <a16:creationId xmlns:a16="http://schemas.microsoft.com/office/drawing/2014/main" id="{ED86FE21-1541-A7DB-EC3D-60EC512E687F}"/>
              </a:ext>
            </a:extLst>
          </p:cNvPr>
          <p:cNvSpPr txBox="1"/>
          <p:nvPr/>
        </p:nvSpPr>
        <p:spPr>
          <a:xfrm>
            <a:off x="802888" y="1078600"/>
            <a:ext cx="6430536" cy="379141"/>
          </a:xfrm>
          <a:prstGeom prst="rect">
            <a:avLst/>
          </a:prstGeom>
          <a:noFill/>
        </p:spPr>
        <p:txBody>
          <a:bodyPr wrap="square" rtlCol="0">
            <a:spAutoFit/>
          </a:bodyPr>
          <a:lstStyle/>
          <a:p>
            <a:r>
              <a:rPr lang="fr-FR" dirty="0">
                <a:solidFill>
                  <a:srgbClr val="C00000"/>
                </a:solidFill>
              </a:rPr>
              <a:t>Pendant la course, l’athlète </a:t>
            </a:r>
            <a:r>
              <a:rPr lang="fr-FR" b="1" u="sng" dirty="0">
                <a:solidFill>
                  <a:srgbClr val="C00000"/>
                </a:solidFill>
              </a:rPr>
              <a:t>doit sauter des haies.</a:t>
            </a:r>
            <a:endParaRPr lang="fr-FR" dirty="0">
              <a:solidFill>
                <a:srgbClr val="C00000"/>
              </a:solidFill>
            </a:endParaRPr>
          </a:p>
        </p:txBody>
      </p:sp>
      <p:sp>
        <p:nvSpPr>
          <p:cNvPr id="5" name="Espace réservé du texte 2">
            <a:extLst>
              <a:ext uri="{FF2B5EF4-FFF2-40B4-BE49-F238E27FC236}">
                <a16:creationId xmlns:a16="http://schemas.microsoft.com/office/drawing/2014/main" id="{77F9F882-DD6A-1E56-01E8-CD6E795F6B74}"/>
              </a:ext>
            </a:extLst>
          </p:cNvPr>
          <p:cNvSpPr txBox="1">
            <a:spLocks/>
          </p:cNvSpPr>
          <p:nvPr/>
        </p:nvSpPr>
        <p:spPr>
          <a:xfrm>
            <a:off x="503621" y="305822"/>
            <a:ext cx="6986839"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dirty="0"/>
              <a:t>Demander aux élèves de recopier la réponse dans leurs cahiers.</a:t>
            </a:r>
          </a:p>
        </p:txBody>
      </p:sp>
      <p:sp>
        <p:nvSpPr>
          <p:cNvPr id="11" name="Rectangle 10">
            <a:extLst>
              <a:ext uri="{FF2B5EF4-FFF2-40B4-BE49-F238E27FC236}">
                <a16:creationId xmlns:a16="http://schemas.microsoft.com/office/drawing/2014/main" id="{2B8FB8AD-C15E-A4F5-88DC-DC3E0D34C2B1}"/>
              </a:ext>
            </a:extLst>
          </p:cNvPr>
          <p:cNvSpPr/>
          <p:nvPr/>
        </p:nvSpPr>
        <p:spPr>
          <a:xfrm>
            <a:off x="641251" y="1805510"/>
            <a:ext cx="7902318" cy="2964914"/>
          </a:xfrm>
          <a:prstGeom prst="rect">
            <a:avLst/>
          </a:prstGeom>
          <a:solidFill>
            <a:srgbClr val="FFFFCC"/>
          </a:solidFill>
          <a:ln>
            <a:solidFill>
              <a:schemeClr val="tx1"/>
            </a:solidFill>
          </a:ln>
        </p:spPr>
        <p:txBody>
          <a:bodyPr wrap="square">
            <a:spAutoFit/>
          </a:bodyPr>
          <a:lstStyle/>
          <a:p>
            <a:pPr algn="just">
              <a:lnSpc>
                <a:spcPts val="3200"/>
              </a:lnSpc>
              <a:buClr>
                <a:srgbClr val="C00000"/>
              </a:buClr>
            </a:pPr>
            <a:r>
              <a:rPr lang="fr-FR" sz="2400" dirty="0">
                <a:latin typeface="Calibiri"/>
              </a:rPr>
              <a:t>Cet athlète participe à une course aux obstacles. Quand le signal est donné, il se lance très vite. Il court rapidement et ses bras bougent en rythme. Pendant la course, il doit </a:t>
            </a:r>
            <a:r>
              <a:rPr lang="fr-FR" sz="2400" dirty="0">
                <a:highlight>
                  <a:srgbClr val="FFFF00"/>
                </a:highlight>
                <a:latin typeface="Calibri (En-têtes)"/>
              </a:rPr>
              <a:t>sauter des haies</a:t>
            </a:r>
            <a:r>
              <a:rPr lang="fr-FR" sz="2400" dirty="0">
                <a:latin typeface="Calibiri"/>
              </a:rPr>
              <a:t>. Les spectateurs crient et applaudissent pour l’encourager. Il regarde toujours vers la ligne d’arrivée et sourit car il est sûr de lui. À la fin, il franchit la ligne en premier et tout le monde crie de joie. </a:t>
            </a:r>
          </a:p>
        </p:txBody>
      </p:sp>
    </p:spTree>
    <p:extLst>
      <p:ext uri="{BB962C8B-B14F-4D97-AF65-F5344CB8AC3E}">
        <p14:creationId xmlns:p14="http://schemas.microsoft.com/office/powerpoint/2010/main" val="6954466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6" name="ZoneTexte 11">
            <a:extLst>
              <a:ext uri="{FF2B5EF4-FFF2-40B4-BE49-F238E27FC236}">
                <a16:creationId xmlns:a16="http://schemas.microsoft.com/office/drawing/2014/main" id="{BB057AC2-AF5A-9F8F-534C-70888C69945D}"/>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à cette question. Travaillez individuellement.</a:t>
            </a:r>
          </a:p>
        </p:txBody>
      </p:sp>
      <p:pic>
        <p:nvPicPr>
          <p:cNvPr id="5" name="Image 4">
            <a:extLst>
              <a:ext uri="{FF2B5EF4-FFF2-40B4-BE49-F238E27FC236}">
                <a16:creationId xmlns:a16="http://schemas.microsoft.com/office/drawing/2014/main" id="{1C473E7B-99B5-A72D-5DA0-CA8AD6CF0F50}"/>
              </a:ext>
            </a:extLst>
          </p:cNvPr>
          <p:cNvPicPr>
            <a:picLocks noChangeAspect="1"/>
          </p:cNvPicPr>
          <p:nvPr/>
        </p:nvPicPr>
        <p:blipFill>
          <a:blip r:embed="rId3"/>
          <a:stretch>
            <a:fillRect/>
          </a:stretch>
        </p:blipFill>
        <p:spPr>
          <a:xfrm>
            <a:off x="297160" y="947876"/>
            <a:ext cx="8319859" cy="754445"/>
          </a:xfrm>
          <a:prstGeom prst="rect">
            <a:avLst/>
          </a:prstGeom>
        </p:spPr>
      </p:pic>
      <p:sp>
        <p:nvSpPr>
          <p:cNvPr id="4" name="Espace réservé du texte 2">
            <a:extLst>
              <a:ext uri="{FF2B5EF4-FFF2-40B4-BE49-F238E27FC236}">
                <a16:creationId xmlns:a16="http://schemas.microsoft.com/office/drawing/2014/main" id="{9CE99C22-AA52-84A6-5901-09E56102DD69}"/>
              </a:ext>
            </a:extLst>
          </p:cNvPr>
          <p:cNvSpPr txBox="1">
            <a:spLocks/>
          </p:cNvSpPr>
          <p:nvPr/>
        </p:nvSpPr>
        <p:spPr>
          <a:xfrm>
            <a:off x="594323" y="341725"/>
            <a:ext cx="7650121"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Circuler dans les rangs. Choisir quelques élèves pour dire leurs réponses à la classe</a:t>
            </a:r>
            <a:r>
              <a:rPr lang="fr-FR" sz="1867" dirty="0"/>
              <a:t>. </a:t>
            </a:r>
          </a:p>
        </p:txBody>
      </p:sp>
      <p:pic>
        <p:nvPicPr>
          <p:cNvPr id="7" name="Picture 14">
            <a:extLst>
              <a:ext uri="{FF2B5EF4-FFF2-40B4-BE49-F238E27FC236}">
                <a16:creationId xmlns:a16="http://schemas.microsoft.com/office/drawing/2014/main" id="{40E4AF64-020F-0FAE-D672-941168411FC8}"/>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244444" y="110724"/>
            <a:ext cx="754446" cy="754446"/>
          </a:xfrm>
          <a:prstGeom prst="rect">
            <a:avLst/>
          </a:prstGeom>
        </p:spPr>
      </p:pic>
      <p:sp>
        <p:nvSpPr>
          <p:cNvPr id="10" name="Rectangle 9">
            <a:extLst>
              <a:ext uri="{FF2B5EF4-FFF2-40B4-BE49-F238E27FC236}">
                <a16:creationId xmlns:a16="http://schemas.microsoft.com/office/drawing/2014/main" id="{2B8FB8AD-C15E-A4F5-88DC-DC3E0D34C2B1}"/>
              </a:ext>
            </a:extLst>
          </p:cNvPr>
          <p:cNvSpPr/>
          <p:nvPr/>
        </p:nvSpPr>
        <p:spPr>
          <a:xfrm>
            <a:off x="641251" y="1805510"/>
            <a:ext cx="7902318" cy="2932341"/>
          </a:xfrm>
          <a:prstGeom prst="rect">
            <a:avLst/>
          </a:prstGeom>
          <a:solidFill>
            <a:srgbClr val="FFFFCC"/>
          </a:solidFill>
          <a:ln>
            <a:solidFill>
              <a:schemeClr val="tx1"/>
            </a:solidFill>
          </a:ln>
        </p:spPr>
        <p:txBody>
          <a:bodyPr wrap="square">
            <a:spAutoFit/>
          </a:bodyPr>
          <a:lstStyle/>
          <a:p>
            <a:pPr algn="just">
              <a:lnSpc>
                <a:spcPts val="3200"/>
              </a:lnSpc>
              <a:buClr>
                <a:srgbClr val="C00000"/>
              </a:buClr>
            </a:pPr>
            <a:r>
              <a:rPr lang="fr-FR" sz="2400" dirty="0">
                <a:latin typeface="Calibiri"/>
              </a:rPr>
              <a:t>Cet athlète participe à une course aux obstacles. Quand le signal est donné, il se lance très vite. Il court rapidement et ses bras bougent en rythme. Pendant la course, il doit sauter des haies. Les spectateurs crient et applaudissent pour l’encourager. Il regarde toujours vers la ligne d’arrivée et sourit car il est sûr de lui. À la fin, il franchit la ligne en premier et tout le monde crie de joie. </a:t>
            </a:r>
          </a:p>
        </p:txBody>
      </p:sp>
    </p:spTree>
    <p:extLst>
      <p:ext uri="{BB962C8B-B14F-4D97-AF65-F5344CB8AC3E}">
        <p14:creationId xmlns:p14="http://schemas.microsoft.com/office/powerpoint/2010/main" val="27508399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 attendue :</a:t>
            </a:r>
          </a:p>
        </p:txBody>
      </p:sp>
      <p:pic>
        <p:nvPicPr>
          <p:cNvPr id="4" name="Image 3">
            <a:extLst>
              <a:ext uri="{FF2B5EF4-FFF2-40B4-BE49-F238E27FC236}">
                <a16:creationId xmlns:a16="http://schemas.microsoft.com/office/drawing/2014/main" id="{3B81F7D7-E53F-8CBA-7751-7015FE3354F4}"/>
              </a:ext>
            </a:extLst>
          </p:cNvPr>
          <p:cNvPicPr>
            <a:picLocks noChangeAspect="1"/>
          </p:cNvPicPr>
          <p:nvPr/>
        </p:nvPicPr>
        <p:blipFill>
          <a:blip r:embed="rId4"/>
          <a:stretch>
            <a:fillRect/>
          </a:stretch>
        </p:blipFill>
        <p:spPr>
          <a:xfrm>
            <a:off x="297160" y="947876"/>
            <a:ext cx="8319859" cy="754445"/>
          </a:xfrm>
          <a:prstGeom prst="rect">
            <a:avLst/>
          </a:prstGeom>
        </p:spPr>
      </p:pic>
      <p:sp>
        <p:nvSpPr>
          <p:cNvPr id="8" name="ZoneTexte 7">
            <a:extLst>
              <a:ext uri="{FF2B5EF4-FFF2-40B4-BE49-F238E27FC236}">
                <a16:creationId xmlns:a16="http://schemas.microsoft.com/office/drawing/2014/main" id="{7B3C333D-3E38-B785-1D93-897101543C25}"/>
              </a:ext>
            </a:extLst>
          </p:cNvPr>
          <p:cNvSpPr txBox="1"/>
          <p:nvPr/>
        </p:nvSpPr>
        <p:spPr>
          <a:xfrm>
            <a:off x="840058" y="1175481"/>
            <a:ext cx="4148254" cy="369332"/>
          </a:xfrm>
          <a:prstGeom prst="rect">
            <a:avLst/>
          </a:prstGeom>
          <a:noFill/>
        </p:spPr>
        <p:txBody>
          <a:bodyPr wrap="square" rtlCol="0">
            <a:spAutoFit/>
          </a:bodyPr>
          <a:lstStyle/>
          <a:p>
            <a:r>
              <a:rPr lang="fr-FR" dirty="0">
                <a:solidFill>
                  <a:srgbClr val="C00000"/>
                </a:solidFill>
              </a:rPr>
              <a:t>A la fin, il sourit </a:t>
            </a:r>
            <a:r>
              <a:rPr lang="fr-FR" b="1" u="sng" dirty="0">
                <a:solidFill>
                  <a:srgbClr val="C00000"/>
                </a:solidFill>
              </a:rPr>
              <a:t>car il est sûr de lui.</a:t>
            </a:r>
            <a:endParaRPr lang="fr-FR" dirty="0">
              <a:solidFill>
                <a:srgbClr val="C00000"/>
              </a:solidFill>
            </a:endParaRPr>
          </a:p>
        </p:txBody>
      </p:sp>
      <p:sp>
        <p:nvSpPr>
          <p:cNvPr id="5" name="Espace réservé du texte 2">
            <a:extLst>
              <a:ext uri="{FF2B5EF4-FFF2-40B4-BE49-F238E27FC236}">
                <a16:creationId xmlns:a16="http://schemas.microsoft.com/office/drawing/2014/main" id="{50B05C9B-9AB4-4065-2591-030CB0DB157B}"/>
              </a:ext>
            </a:extLst>
          </p:cNvPr>
          <p:cNvSpPr txBox="1">
            <a:spLocks/>
          </p:cNvSpPr>
          <p:nvPr/>
        </p:nvSpPr>
        <p:spPr>
          <a:xfrm>
            <a:off x="503621" y="305822"/>
            <a:ext cx="6986839"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dirty="0"/>
              <a:t>Demander aux élèves de recopier la réponse dans leurs cahiers.</a:t>
            </a:r>
          </a:p>
        </p:txBody>
      </p:sp>
      <p:sp>
        <p:nvSpPr>
          <p:cNvPr id="13" name="Rectangle 12">
            <a:extLst>
              <a:ext uri="{FF2B5EF4-FFF2-40B4-BE49-F238E27FC236}">
                <a16:creationId xmlns:a16="http://schemas.microsoft.com/office/drawing/2014/main" id="{2B8FB8AD-C15E-A4F5-88DC-DC3E0D34C2B1}"/>
              </a:ext>
            </a:extLst>
          </p:cNvPr>
          <p:cNvSpPr/>
          <p:nvPr/>
        </p:nvSpPr>
        <p:spPr>
          <a:xfrm>
            <a:off x="641251" y="1805510"/>
            <a:ext cx="7902318" cy="2964914"/>
          </a:xfrm>
          <a:prstGeom prst="rect">
            <a:avLst/>
          </a:prstGeom>
          <a:solidFill>
            <a:srgbClr val="FFFFCC"/>
          </a:solidFill>
          <a:ln>
            <a:solidFill>
              <a:schemeClr val="tx1"/>
            </a:solidFill>
          </a:ln>
        </p:spPr>
        <p:txBody>
          <a:bodyPr wrap="square">
            <a:spAutoFit/>
          </a:bodyPr>
          <a:lstStyle/>
          <a:p>
            <a:pPr algn="just">
              <a:lnSpc>
                <a:spcPts val="3200"/>
              </a:lnSpc>
              <a:buClr>
                <a:srgbClr val="C00000"/>
              </a:buClr>
            </a:pPr>
            <a:r>
              <a:rPr lang="fr-FR" sz="2400" dirty="0">
                <a:latin typeface="Calibiri"/>
              </a:rPr>
              <a:t>Cet athlète participe à une course aux obstacles. Quand le signal est donné, il se lance très vite. Il court rapidement et ses bras bougent en rythme. Pendant la course, il doit sauter des haies. Les spectateurs crient et applaudissent pour l’encourager. Il regarde toujours vers la ligne d’arrivée et sourit </a:t>
            </a:r>
            <a:r>
              <a:rPr lang="fr-FR" sz="2400" dirty="0">
                <a:highlight>
                  <a:srgbClr val="FFFF00"/>
                </a:highlight>
                <a:latin typeface="Calibri (En-têtes)"/>
              </a:rPr>
              <a:t>car</a:t>
            </a:r>
            <a:r>
              <a:rPr lang="fr-FR" sz="2400" dirty="0">
                <a:latin typeface="Calibiri"/>
              </a:rPr>
              <a:t> </a:t>
            </a:r>
            <a:r>
              <a:rPr lang="fr-FR" sz="2400" dirty="0">
                <a:highlight>
                  <a:srgbClr val="FFFF00"/>
                </a:highlight>
                <a:latin typeface="Calibri (En-têtes)"/>
              </a:rPr>
              <a:t>il est sûr de lui</a:t>
            </a:r>
            <a:r>
              <a:rPr lang="fr-FR" sz="2400" dirty="0">
                <a:latin typeface="Calibiri"/>
              </a:rPr>
              <a:t>. À la fin, il franchit la ligne en premier et tout le monde crie de joie. </a:t>
            </a:r>
          </a:p>
        </p:txBody>
      </p:sp>
    </p:spTree>
    <p:extLst>
      <p:ext uri="{BB962C8B-B14F-4D97-AF65-F5344CB8AC3E}">
        <p14:creationId xmlns:p14="http://schemas.microsoft.com/office/powerpoint/2010/main" val="19794619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A698F-91EB-DD17-45CA-51C8D7565ABC}"/>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F372F57-8DD9-5D67-55FC-604EF81933BF}"/>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084796B7-75FF-70B9-3D9E-00B2CEC81A22}"/>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F105C23C-DB9E-D2FA-B44F-09459D88293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6" name="ZoneTexte 11">
            <a:extLst>
              <a:ext uri="{FF2B5EF4-FFF2-40B4-BE49-F238E27FC236}">
                <a16:creationId xmlns:a16="http://schemas.microsoft.com/office/drawing/2014/main" id="{EE353A47-F55D-21FB-8468-28B587ACF9E0}"/>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à cette question. Travaillez individuellement.</a:t>
            </a:r>
          </a:p>
        </p:txBody>
      </p:sp>
      <p:pic>
        <p:nvPicPr>
          <p:cNvPr id="6" name="Image 5">
            <a:extLst>
              <a:ext uri="{FF2B5EF4-FFF2-40B4-BE49-F238E27FC236}">
                <a16:creationId xmlns:a16="http://schemas.microsoft.com/office/drawing/2014/main" id="{07606BDF-280B-0CE8-D466-3DB2D9B696F8}"/>
              </a:ext>
            </a:extLst>
          </p:cNvPr>
          <p:cNvPicPr>
            <a:picLocks noChangeAspect="1"/>
          </p:cNvPicPr>
          <p:nvPr/>
        </p:nvPicPr>
        <p:blipFill>
          <a:blip r:embed="rId3"/>
          <a:stretch>
            <a:fillRect/>
          </a:stretch>
        </p:blipFill>
        <p:spPr>
          <a:xfrm>
            <a:off x="130542" y="756640"/>
            <a:ext cx="8619447" cy="708486"/>
          </a:xfrm>
          <a:prstGeom prst="rect">
            <a:avLst/>
          </a:prstGeom>
        </p:spPr>
      </p:pic>
      <p:pic>
        <p:nvPicPr>
          <p:cNvPr id="4" name="Picture 14">
            <a:extLst>
              <a:ext uri="{FF2B5EF4-FFF2-40B4-BE49-F238E27FC236}">
                <a16:creationId xmlns:a16="http://schemas.microsoft.com/office/drawing/2014/main" id="{67696F8E-D687-3ACC-7767-6866C4586413}"/>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244444" y="110724"/>
            <a:ext cx="754446" cy="754446"/>
          </a:xfrm>
          <a:prstGeom prst="rect">
            <a:avLst/>
          </a:prstGeom>
        </p:spPr>
      </p:pic>
      <p:sp>
        <p:nvSpPr>
          <p:cNvPr id="5" name="Espace réservé du texte 2">
            <a:extLst>
              <a:ext uri="{FF2B5EF4-FFF2-40B4-BE49-F238E27FC236}">
                <a16:creationId xmlns:a16="http://schemas.microsoft.com/office/drawing/2014/main" id="{2591A084-50E2-109C-1AB4-712A6A1FE944}"/>
              </a:ext>
            </a:extLst>
          </p:cNvPr>
          <p:cNvSpPr txBox="1">
            <a:spLocks/>
          </p:cNvSpPr>
          <p:nvPr/>
        </p:nvSpPr>
        <p:spPr>
          <a:xfrm>
            <a:off x="594323" y="341725"/>
            <a:ext cx="7650121"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Circuler dans les rangs. Choisir quelques élèves pour dire leurs réponses à la classe</a:t>
            </a:r>
            <a:r>
              <a:rPr lang="fr-FR" sz="1867" dirty="0"/>
              <a:t>. </a:t>
            </a:r>
          </a:p>
        </p:txBody>
      </p:sp>
      <p:sp>
        <p:nvSpPr>
          <p:cNvPr id="10" name="Rectangle 9">
            <a:extLst>
              <a:ext uri="{FF2B5EF4-FFF2-40B4-BE49-F238E27FC236}">
                <a16:creationId xmlns:a16="http://schemas.microsoft.com/office/drawing/2014/main" id="{2B8FB8AD-C15E-A4F5-88DC-DC3E0D34C2B1}"/>
              </a:ext>
            </a:extLst>
          </p:cNvPr>
          <p:cNvSpPr/>
          <p:nvPr/>
        </p:nvSpPr>
        <p:spPr>
          <a:xfrm>
            <a:off x="641251" y="1805510"/>
            <a:ext cx="7902318" cy="2932341"/>
          </a:xfrm>
          <a:prstGeom prst="rect">
            <a:avLst/>
          </a:prstGeom>
          <a:solidFill>
            <a:srgbClr val="FFFFCC"/>
          </a:solidFill>
          <a:ln>
            <a:solidFill>
              <a:schemeClr val="tx1"/>
            </a:solidFill>
          </a:ln>
        </p:spPr>
        <p:txBody>
          <a:bodyPr wrap="square">
            <a:spAutoFit/>
          </a:bodyPr>
          <a:lstStyle/>
          <a:p>
            <a:pPr algn="just">
              <a:lnSpc>
                <a:spcPts val="3200"/>
              </a:lnSpc>
              <a:buClr>
                <a:srgbClr val="C00000"/>
              </a:buClr>
            </a:pPr>
            <a:r>
              <a:rPr lang="fr-FR" sz="2400" dirty="0">
                <a:latin typeface="Calibiri"/>
              </a:rPr>
              <a:t>Cet athlète participe à une course aux obstacles. Quand le signal est donné, il se lance très vite. Il court rapidement et ses bras bougent en rythme. Pendant la course, il doit sauter des haies. Les spectateurs crient et applaudissent pour l’encourager. Il regarde toujours vers la ligne d’arrivée et sourit car il est sûr de lui. À la fin, il franchit la ligne en premier et tout le monde crie de joie. </a:t>
            </a:r>
          </a:p>
        </p:txBody>
      </p:sp>
    </p:spTree>
    <p:extLst>
      <p:ext uri="{BB962C8B-B14F-4D97-AF65-F5344CB8AC3E}">
        <p14:creationId xmlns:p14="http://schemas.microsoft.com/office/powerpoint/2010/main" val="15339289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01AC3-BEFE-0A9D-A403-D909AF962DBA}"/>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F4BC41-0924-B98D-53B1-0149648B7C8E}"/>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D145E867-1D0D-13E0-3E9A-AC89F586F627}"/>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72B61101-69E0-C354-B511-CFC74AFCA4C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000CC936-7D0F-5F30-921A-4332E130837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D16581E4-3B56-984B-B554-99139C353625}"/>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 attendue :</a:t>
            </a:r>
          </a:p>
        </p:txBody>
      </p:sp>
      <p:pic>
        <p:nvPicPr>
          <p:cNvPr id="6" name="Image 5">
            <a:extLst>
              <a:ext uri="{FF2B5EF4-FFF2-40B4-BE49-F238E27FC236}">
                <a16:creationId xmlns:a16="http://schemas.microsoft.com/office/drawing/2014/main" id="{48997BDD-7163-D41A-DB53-E450BCAA0A44}"/>
              </a:ext>
            </a:extLst>
          </p:cNvPr>
          <p:cNvPicPr>
            <a:picLocks noChangeAspect="1"/>
          </p:cNvPicPr>
          <p:nvPr/>
        </p:nvPicPr>
        <p:blipFill>
          <a:blip r:embed="rId4"/>
          <a:stretch>
            <a:fillRect/>
          </a:stretch>
        </p:blipFill>
        <p:spPr>
          <a:xfrm>
            <a:off x="222615" y="756640"/>
            <a:ext cx="8453033" cy="822941"/>
          </a:xfrm>
          <a:prstGeom prst="rect">
            <a:avLst/>
          </a:prstGeom>
        </p:spPr>
      </p:pic>
      <p:sp>
        <p:nvSpPr>
          <p:cNvPr id="13" name="ZoneTexte 12">
            <a:extLst>
              <a:ext uri="{FF2B5EF4-FFF2-40B4-BE49-F238E27FC236}">
                <a16:creationId xmlns:a16="http://schemas.microsoft.com/office/drawing/2014/main" id="{F5B4581F-1E84-0AC0-A31E-750F38ABA4C0}"/>
              </a:ext>
            </a:extLst>
          </p:cNvPr>
          <p:cNvSpPr txBox="1"/>
          <p:nvPr/>
        </p:nvSpPr>
        <p:spPr>
          <a:xfrm>
            <a:off x="691376" y="1076864"/>
            <a:ext cx="6430536" cy="369332"/>
          </a:xfrm>
          <a:prstGeom prst="rect">
            <a:avLst/>
          </a:prstGeom>
          <a:noFill/>
        </p:spPr>
        <p:txBody>
          <a:bodyPr wrap="square" rtlCol="0">
            <a:spAutoFit/>
          </a:bodyPr>
          <a:lstStyle/>
          <a:p>
            <a:r>
              <a:rPr lang="fr-FR" dirty="0">
                <a:solidFill>
                  <a:srgbClr val="C00000"/>
                </a:solidFill>
              </a:rPr>
              <a:t>A la fin, le public ressent </a:t>
            </a:r>
            <a:r>
              <a:rPr lang="fr-FR" b="1" u="sng" dirty="0">
                <a:solidFill>
                  <a:srgbClr val="C00000"/>
                </a:solidFill>
              </a:rPr>
              <a:t>de la joie.</a:t>
            </a:r>
            <a:endParaRPr lang="fr-FR" dirty="0">
              <a:solidFill>
                <a:srgbClr val="C00000"/>
              </a:solidFill>
            </a:endParaRPr>
          </a:p>
        </p:txBody>
      </p:sp>
      <p:sp>
        <p:nvSpPr>
          <p:cNvPr id="4" name="Espace réservé du texte 2">
            <a:extLst>
              <a:ext uri="{FF2B5EF4-FFF2-40B4-BE49-F238E27FC236}">
                <a16:creationId xmlns:a16="http://schemas.microsoft.com/office/drawing/2014/main" id="{FE0D4030-AF35-0A9F-AFC4-D2305869359B}"/>
              </a:ext>
            </a:extLst>
          </p:cNvPr>
          <p:cNvSpPr txBox="1">
            <a:spLocks/>
          </p:cNvSpPr>
          <p:nvPr/>
        </p:nvSpPr>
        <p:spPr>
          <a:xfrm>
            <a:off x="503621" y="305822"/>
            <a:ext cx="6986839"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dirty="0"/>
              <a:t>Demander aux élèves de recopier la réponse dans leurs cahiers.</a:t>
            </a:r>
          </a:p>
        </p:txBody>
      </p:sp>
      <p:sp>
        <p:nvSpPr>
          <p:cNvPr id="14" name="Rectangle 13">
            <a:extLst>
              <a:ext uri="{FF2B5EF4-FFF2-40B4-BE49-F238E27FC236}">
                <a16:creationId xmlns:a16="http://schemas.microsoft.com/office/drawing/2014/main" id="{2B8FB8AD-C15E-A4F5-88DC-DC3E0D34C2B1}"/>
              </a:ext>
            </a:extLst>
          </p:cNvPr>
          <p:cNvSpPr/>
          <p:nvPr/>
        </p:nvSpPr>
        <p:spPr>
          <a:xfrm>
            <a:off x="641251" y="1805510"/>
            <a:ext cx="7902318" cy="2964914"/>
          </a:xfrm>
          <a:prstGeom prst="rect">
            <a:avLst/>
          </a:prstGeom>
          <a:solidFill>
            <a:srgbClr val="FFFFCC"/>
          </a:solidFill>
          <a:ln>
            <a:solidFill>
              <a:schemeClr val="tx1"/>
            </a:solidFill>
          </a:ln>
        </p:spPr>
        <p:txBody>
          <a:bodyPr wrap="square">
            <a:spAutoFit/>
          </a:bodyPr>
          <a:lstStyle/>
          <a:p>
            <a:pPr algn="just">
              <a:lnSpc>
                <a:spcPts val="3200"/>
              </a:lnSpc>
              <a:buClr>
                <a:srgbClr val="C00000"/>
              </a:buClr>
            </a:pPr>
            <a:r>
              <a:rPr lang="fr-FR" sz="2400" dirty="0">
                <a:latin typeface="Calibiri"/>
              </a:rPr>
              <a:t>Cet athlète participe à une course aux obstacles. Quand le signal est donné, il se lance très vite. Il court rapidement et ses bras bougent en rythme. Pendant la course, il doit sauter des haies. Les spectateurs crient et applaudissent pour l’encourager. Il regarde toujours vers la ligne d’arrivée et sourit car il est sûr de lui. À la fin, il franchit la ligne en premier et </a:t>
            </a:r>
            <a:r>
              <a:rPr lang="fr-FR" sz="2400" dirty="0">
                <a:highlight>
                  <a:srgbClr val="FFFF00"/>
                </a:highlight>
                <a:latin typeface="Calibri (En-têtes)"/>
              </a:rPr>
              <a:t>tout le monde crie de joie</a:t>
            </a:r>
            <a:r>
              <a:rPr lang="fr-FR" sz="2400" dirty="0">
                <a:latin typeface="Calibiri"/>
              </a:rPr>
              <a:t>. </a:t>
            </a:r>
          </a:p>
        </p:txBody>
      </p:sp>
    </p:spTree>
    <p:extLst>
      <p:ext uri="{BB962C8B-B14F-4D97-AF65-F5344CB8AC3E}">
        <p14:creationId xmlns:p14="http://schemas.microsoft.com/office/powerpoint/2010/main" val="215114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A69A5-9DE0-7981-C3E5-65AF97915BEA}"/>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3BEB2FDD-17BB-2732-0C52-3739BF7A9659}"/>
              </a:ext>
            </a:extLst>
          </p:cNvPr>
          <p:cNvSpPr txBox="1"/>
          <p:nvPr/>
        </p:nvSpPr>
        <p:spPr>
          <a:xfrm>
            <a:off x="7969361" y="1022348"/>
            <a:ext cx="782715" cy="276999"/>
          </a:xfrm>
          <a:prstGeom prst="rect">
            <a:avLst/>
          </a:prstGeom>
          <a:noFill/>
        </p:spPr>
        <p:txBody>
          <a:bodyPr wrap="none" rtlCol="0">
            <a:spAutoFit/>
          </a:bodyPr>
          <a:lstStyle/>
          <a:p>
            <a:pPr algn="ctr"/>
            <a:r>
              <a:rPr lang="fr-FR" sz="1200" b="1" dirty="0" err="1">
                <a:solidFill>
                  <a:schemeClr val="accent6"/>
                </a:solidFill>
              </a:rPr>
              <a:t>Post-test</a:t>
            </a:r>
            <a:endParaRPr lang="fr-FR" sz="1200" b="1" dirty="0">
              <a:solidFill>
                <a:schemeClr val="accent6"/>
              </a:solidFill>
            </a:endParaRPr>
          </a:p>
        </p:txBody>
      </p:sp>
      <p:grpSp>
        <p:nvGrpSpPr>
          <p:cNvPr id="34" name="Group 33">
            <a:extLst>
              <a:ext uri="{FF2B5EF4-FFF2-40B4-BE49-F238E27FC236}">
                <a16:creationId xmlns:a16="http://schemas.microsoft.com/office/drawing/2014/main" id="{5FBEA9D3-2E76-1D25-99CE-1F15ABE3CD81}"/>
              </a:ext>
            </a:extLst>
          </p:cNvPr>
          <p:cNvGrpSpPr/>
          <p:nvPr/>
        </p:nvGrpSpPr>
        <p:grpSpPr>
          <a:xfrm>
            <a:off x="7642397" y="859658"/>
            <a:ext cx="1436644" cy="1373753"/>
            <a:chOff x="1007340" y="1589285"/>
            <a:chExt cx="914400" cy="1831670"/>
          </a:xfrm>
        </p:grpSpPr>
        <p:sp>
          <p:nvSpPr>
            <p:cNvPr id="35" name="Oval 34">
              <a:extLst>
                <a:ext uri="{FF2B5EF4-FFF2-40B4-BE49-F238E27FC236}">
                  <a16:creationId xmlns:a16="http://schemas.microsoft.com/office/drawing/2014/main" id="{A2C18C71-6A33-B143-1504-94BBEADB16CC}"/>
                </a:ext>
              </a:extLst>
            </p:cNvPr>
            <p:cNvSpPr/>
            <p:nvPr/>
          </p:nvSpPr>
          <p:spPr>
            <a:xfrm>
              <a:off x="1007340" y="1589285"/>
              <a:ext cx="914400" cy="914400"/>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r-FR" sz="1350" dirty="0"/>
            </a:p>
          </p:txBody>
        </p:sp>
        <p:cxnSp>
          <p:nvCxnSpPr>
            <p:cNvPr id="36" name="Straight Connector 35">
              <a:extLst>
                <a:ext uri="{FF2B5EF4-FFF2-40B4-BE49-F238E27FC236}">
                  <a16:creationId xmlns:a16="http://schemas.microsoft.com/office/drawing/2014/main" id="{5C15E87B-C7C1-29B0-A8B5-84FE1CC0B840}"/>
                </a:ext>
              </a:extLst>
            </p:cNvPr>
            <p:cNvCxnSpPr>
              <a:stCxn id="35" idx="4"/>
            </p:cNvCxnSpPr>
            <p:nvPr/>
          </p:nvCxnSpPr>
          <p:spPr>
            <a:xfrm>
              <a:off x="1464540" y="2590846"/>
              <a:ext cx="1959" cy="830110"/>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grpSp>
      <p:sp>
        <p:nvSpPr>
          <p:cNvPr id="40" name="Pentagon 3">
            <a:extLst>
              <a:ext uri="{FF2B5EF4-FFF2-40B4-BE49-F238E27FC236}">
                <a16:creationId xmlns:a16="http://schemas.microsoft.com/office/drawing/2014/main" id="{9DC24E7A-C759-D70C-4B5E-57312B042067}"/>
              </a:ext>
            </a:extLst>
          </p:cNvPr>
          <p:cNvSpPr/>
          <p:nvPr/>
        </p:nvSpPr>
        <p:spPr>
          <a:xfrm>
            <a:off x="562384"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52" name="Chevron 5">
            <a:extLst>
              <a:ext uri="{FF2B5EF4-FFF2-40B4-BE49-F238E27FC236}">
                <a16:creationId xmlns:a16="http://schemas.microsoft.com/office/drawing/2014/main" id="{A328255F-4DC0-ABF4-AE19-90443670F2DD}"/>
              </a:ext>
            </a:extLst>
          </p:cNvPr>
          <p:cNvSpPr/>
          <p:nvPr/>
        </p:nvSpPr>
        <p:spPr>
          <a:xfrm>
            <a:off x="1577824"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p>
        </p:txBody>
      </p:sp>
      <p:sp>
        <p:nvSpPr>
          <p:cNvPr id="3" name="Pentagon 3">
            <a:extLst>
              <a:ext uri="{FF2B5EF4-FFF2-40B4-BE49-F238E27FC236}">
                <a16:creationId xmlns:a16="http://schemas.microsoft.com/office/drawing/2014/main" id="{262360AF-516E-0EE4-E95D-2327EB6A5598}"/>
              </a:ext>
            </a:extLst>
          </p:cNvPr>
          <p:cNvSpPr/>
          <p:nvPr/>
        </p:nvSpPr>
        <p:spPr>
          <a:xfrm>
            <a:off x="93191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4" name="Pentagon 3">
            <a:extLst>
              <a:ext uri="{FF2B5EF4-FFF2-40B4-BE49-F238E27FC236}">
                <a16:creationId xmlns:a16="http://schemas.microsoft.com/office/drawing/2014/main" id="{4C8E540E-290A-517F-09D6-D2F453FC91EF}"/>
              </a:ext>
            </a:extLst>
          </p:cNvPr>
          <p:cNvSpPr/>
          <p:nvPr/>
        </p:nvSpPr>
        <p:spPr>
          <a:xfrm>
            <a:off x="127312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p>
        </p:txBody>
      </p:sp>
      <p:sp>
        <p:nvSpPr>
          <p:cNvPr id="6" name="Pentagon 3">
            <a:extLst>
              <a:ext uri="{FF2B5EF4-FFF2-40B4-BE49-F238E27FC236}">
                <a16:creationId xmlns:a16="http://schemas.microsoft.com/office/drawing/2014/main" id="{065A1F34-66DD-6B30-B6D6-CC68923B342C}"/>
              </a:ext>
            </a:extLst>
          </p:cNvPr>
          <p:cNvSpPr/>
          <p:nvPr/>
        </p:nvSpPr>
        <p:spPr>
          <a:xfrm>
            <a:off x="198775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S5</a:t>
            </a:r>
          </a:p>
        </p:txBody>
      </p:sp>
      <p:sp>
        <p:nvSpPr>
          <p:cNvPr id="7" name="Chevron 5">
            <a:extLst>
              <a:ext uri="{FF2B5EF4-FFF2-40B4-BE49-F238E27FC236}">
                <a16:creationId xmlns:a16="http://schemas.microsoft.com/office/drawing/2014/main" id="{DC7608AB-D0B9-014D-E349-23C2462A5C3F}"/>
              </a:ext>
            </a:extLst>
          </p:cNvPr>
          <p:cNvSpPr/>
          <p:nvPr/>
        </p:nvSpPr>
        <p:spPr>
          <a:xfrm>
            <a:off x="3042608"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S8</a:t>
            </a:r>
          </a:p>
        </p:txBody>
      </p:sp>
      <p:sp>
        <p:nvSpPr>
          <p:cNvPr id="8" name="Pentagon 3">
            <a:extLst>
              <a:ext uri="{FF2B5EF4-FFF2-40B4-BE49-F238E27FC236}">
                <a16:creationId xmlns:a16="http://schemas.microsoft.com/office/drawing/2014/main" id="{1151A1B9-CEDF-B322-E1DA-C31D096CF78C}"/>
              </a:ext>
            </a:extLst>
          </p:cNvPr>
          <p:cNvSpPr/>
          <p:nvPr/>
        </p:nvSpPr>
        <p:spPr>
          <a:xfrm>
            <a:off x="235454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S6</a:t>
            </a:r>
          </a:p>
        </p:txBody>
      </p:sp>
      <p:sp>
        <p:nvSpPr>
          <p:cNvPr id="9" name="Pentagon 3">
            <a:extLst>
              <a:ext uri="{FF2B5EF4-FFF2-40B4-BE49-F238E27FC236}">
                <a16:creationId xmlns:a16="http://schemas.microsoft.com/office/drawing/2014/main" id="{B1147BBE-F73D-FC97-C5BB-39A3928FC767}"/>
              </a:ext>
            </a:extLst>
          </p:cNvPr>
          <p:cNvSpPr/>
          <p:nvPr/>
        </p:nvSpPr>
        <p:spPr>
          <a:xfrm>
            <a:off x="273790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S7</a:t>
            </a:r>
          </a:p>
        </p:txBody>
      </p:sp>
      <p:sp>
        <p:nvSpPr>
          <p:cNvPr id="10" name="Pentagon 3">
            <a:extLst>
              <a:ext uri="{FF2B5EF4-FFF2-40B4-BE49-F238E27FC236}">
                <a16:creationId xmlns:a16="http://schemas.microsoft.com/office/drawing/2014/main" id="{33447F08-FD33-4E99-B10D-86F717FCB2CC}"/>
              </a:ext>
            </a:extLst>
          </p:cNvPr>
          <p:cNvSpPr/>
          <p:nvPr/>
        </p:nvSpPr>
        <p:spPr>
          <a:xfrm>
            <a:off x="3460935"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S9</a:t>
            </a:r>
          </a:p>
        </p:txBody>
      </p:sp>
      <p:sp>
        <p:nvSpPr>
          <p:cNvPr id="11" name="Chevron 5">
            <a:extLst>
              <a:ext uri="{FF2B5EF4-FFF2-40B4-BE49-F238E27FC236}">
                <a16:creationId xmlns:a16="http://schemas.microsoft.com/office/drawing/2014/main" id="{251D8E2B-4B2A-BFFD-2C8D-307059340050}"/>
              </a:ext>
            </a:extLst>
          </p:cNvPr>
          <p:cNvSpPr/>
          <p:nvPr/>
        </p:nvSpPr>
        <p:spPr>
          <a:xfrm>
            <a:off x="4487028" y="2308578"/>
            <a:ext cx="483783"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S12</a:t>
            </a:r>
          </a:p>
        </p:txBody>
      </p:sp>
      <p:sp>
        <p:nvSpPr>
          <p:cNvPr id="12" name="Pentagon 3">
            <a:extLst>
              <a:ext uri="{FF2B5EF4-FFF2-40B4-BE49-F238E27FC236}">
                <a16:creationId xmlns:a16="http://schemas.microsoft.com/office/drawing/2014/main" id="{3F7152CF-34E6-6DCE-6ADA-72187871F43D}"/>
              </a:ext>
            </a:extLst>
          </p:cNvPr>
          <p:cNvSpPr/>
          <p:nvPr/>
        </p:nvSpPr>
        <p:spPr>
          <a:xfrm>
            <a:off x="3823922"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S10</a:t>
            </a:r>
          </a:p>
        </p:txBody>
      </p:sp>
      <p:sp>
        <p:nvSpPr>
          <p:cNvPr id="13" name="Pentagon 3">
            <a:extLst>
              <a:ext uri="{FF2B5EF4-FFF2-40B4-BE49-F238E27FC236}">
                <a16:creationId xmlns:a16="http://schemas.microsoft.com/office/drawing/2014/main" id="{310D7C41-B549-C51D-923E-D01C32A3F5A4}"/>
              </a:ext>
            </a:extLst>
          </p:cNvPr>
          <p:cNvSpPr/>
          <p:nvPr/>
        </p:nvSpPr>
        <p:spPr>
          <a:xfrm>
            <a:off x="4181591" y="2302379"/>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S11</a:t>
            </a:r>
          </a:p>
        </p:txBody>
      </p:sp>
      <p:cxnSp>
        <p:nvCxnSpPr>
          <p:cNvPr id="23" name="Straight Connector 35">
            <a:extLst>
              <a:ext uri="{FF2B5EF4-FFF2-40B4-BE49-F238E27FC236}">
                <a16:creationId xmlns:a16="http://schemas.microsoft.com/office/drawing/2014/main" id="{E3D0EE8E-56B7-7EA9-51A4-BCB95DF71898}"/>
              </a:ext>
            </a:extLst>
          </p:cNvPr>
          <p:cNvCxnSpPr/>
          <p:nvPr/>
        </p:nvCxnSpPr>
        <p:spPr>
          <a:xfrm>
            <a:off x="5121381" y="1699549"/>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26" name="Oval 34">
            <a:extLst>
              <a:ext uri="{FF2B5EF4-FFF2-40B4-BE49-F238E27FC236}">
                <a16:creationId xmlns:a16="http://schemas.microsoft.com/office/drawing/2014/main" id="{5A6E13B6-48CF-E828-1CE3-F510889B3475}"/>
              </a:ext>
            </a:extLst>
          </p:cNvPr>
          <p:cNvSpPr/>
          <p:nvPr/>
        </p:nvSpPr>
        <p:spPr>
          <a:xfrm>
            <a:off x="4553339" y="1222149"/>
            <a:ext cx="1136084" cy="476674"/>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Révision</a:t>
            </a:r>
            <a:endParaRPr lang="fr-FR" sz="1350" dirty="0"/>
          </a:p>
        </p:txBody>
      </p:sp>
      <p:sp>
        <p:nvSpPr>
          <p:cNvPr id="32" name="Pentagon 3">
            <a:extLst>
              <a:ext uri="{FF2B5EF4-FFF2-40B4-BE49-F238E27FC236}">
                <a16:creationId xmlns:a16="http://schemas.microsoft.com/office/drawing/2014/main" id="{61A71121-6E5F-9DE7-AC4F-C06C59D90C4B}"/>
              </a:ext>
            </a:extLst>
          </p:cNvPr>
          <p:cNvSpPr/>
          <p:nvPr/>
        </p:nvSpPr>
        <p:spPr>
          <a:xfrm>
            <a:off x="4970811"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S13</a:t>
            </a:r>
          </a:p>
        </p:txBody>
      </p:sp>
      <p:sp>
        <p:nvSpPr>
          <p:cNvPr id="38" name="Pentagon 3">
            <a:extLst>
              <a:ext uri="{FF2B5EF4-FFF2-40B4-BE49-F238E27FC236}">
                <a16:creationId xmlns:a16="http://schemas.microsoft.com/office/drawing/2014/main" id="{C0041B30-E4E1-62A7-BB5D-0B2C09D78EE3}"/>
              </a:ext>
            </a:extLst>
          </p:cNvPr>
          <p:cNvSpPr/>
          <p:nvPr/>
        </p:nvSpPr>
        <p:spPr>
          <a:xfrm>
            <a:off x="5382297"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S14</a:t>
            </a:r>
          </a:p>
        </p:txBody>
      </p:sp>
      <p:sp>
        <p:nvSpPr>
          <p:cNvPr id="39" name="Oval 34">
            <a:extLst>
              <a:ext uri="{FF2B5EF4-FFF2-40B4-BE49-F238E27FC236}">
                <a16:creationId xmlns:a16="http://schemas.microsoft.com/office/drawing/2014/main" id="{8C3AEFF5-D06D-5BD6-9A7E-9B9AB9A03011}"/>
              </a:ext>
            </a:extLst>
          </p:cNvPr>
          <p:cNvSpPr/>
          <p:nvPr/>
        </p:nvSpPr>
        <p:spPr>
          <a:xfrm>
            <a:off x="5016790" y="4148096"/>
            <a:ext cx="1196327" cy="50268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Test de </a:t>
            </a:r>
          </a:p>
          <a:p>
            <a:pPr algn="ctr"/>
            <a:r>
              <a:rPr lang="fr-FR" sz="1200" b="1" dirty="0">
                <a:solidFill>
                  <a:schemeClr val="accent6"/>
                </a:solidFill>
              </a:rPr>
              <a:t>validation</a:t>
            </a:r>
          </a:p>
        </p:txBody>
      </p:sp>
      <p:cxnSp>
        <p:nvCxnSpPr>
          <p:cNvPr id="43" name="Straight Connector 35">
            <a:extLst>
              <a:ext uri="{FF2B5EF4-FFF2-40B4-BE49-F238E27FC236}">
                <a16:creationId xmlns:a16="http://schemas.microsoft.com/office/drawing/2014/main" id="{9EF23640-7160-6E89-19CE-173D8F1B7F1E}"/>
              </a:ext>
            </a:extLst>
          </p:cNvPr>
          <p:cNvCxnSpPr/>
          <p:nvPr/>
        </p:nvCxnSpPr>
        <p:spPr>
          <a:xfrm>
            <a:off x="5582363" y="3514744"/>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44" name="Pentagon 3">
            <a:extLst>
              <a:ext uri="{FF2B5EF4-FFF2-40B4-BE49-F238E27FC236}">
                <a16:creationId xmlns:a16="http://schemas.microsoft.com/office/drawing/2014/main" id="{B143BD8B-D26F-B6FD-21B9-A26BBD94E5E8}"/>
              </a:ext>
            </a:extLst>
          </p:cNvPr>
          <p:cNvSpPr/>
          <p:nvPr/>
        </p:nvSpPr>
        <p:spPr>
          <a:xfrm>
            <a:off x="5846662"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S15</a:t>
            </a:r>
          </a:p>
        </p:txBody>
      </p:sp>
      <p:sp>
        <p:nvSpPr>
          <p:cNvPr id="45" name="Chevron 5">
            <a:extLst>
              <a:ext uri="{FF2B5EF4-FFF2-40B4-BE49-F238E27FC236}">
                <a16:creationId xmlns:a16="http://schemas.microsoft.com/office/drawing/2014/main" id="{03003983-FDB1-38D5-5625-D434FB1F0FE3}"/>
              </a:ext>
            </a:extLst>
          </p:cNvPr>
          <p:cNvSpPr/>
          <p:nvPr/>
        </p:nvSpPr>
        <p:spPr>
          <a:xfrm>
            <a:off x="6862102" y="2307270"/>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S18</a:t>
            </a:r>
          </a:p>
        </p:txBody>
      </p:sp>
      <p:sp>
        <p:nvSpPr>
          <p:cNvPr id="46" name="Pentagon 3">
            <a:extLst>
              <a:ext uri="{FF2B5EF4-FFF2-40B4-BE49-F238E27FC236}">
                <a16:creationId xmlns:a16="http://schemas.microsoft.com/office/drawing/2014/main" id="{1E7C6315-685F-F557-7700-2B1AEDF55C5B}"/>
              </a:ext>
            </a:extLst>
          </p:cNvPr>
          <p:cNvSpPr/>
          <p:nvPr/>
        </p:nvSpPr>
        <p:spPr>
          <a:xfrm>
            <a:off x="6216195"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S16</a:t>
            </a:r>
          </a:p>
        </p:txBody>
      </p:sp>
      <p:sp>
        <p:nvSpPr>
          <p:cNvPr id="47" name="Pentagon 3">
            <a:extLst>
              <a:ext uri="{FF2B5EF4-FFF2-40B4-BE49-F238E27FC236}">
                <a16:creationId xmlns:a16="http://schemas.microsoft.com/office/drawing/2014/main" id="{9327764B-F8FC-3A3F-747A-4674DDDEB0D1}"/>
              </a:ext>
            </a:extLst>
          </p:cNvPr>
          <p:cNvSpPr/>
          <p:nvPr/>
        </p:nvSpPr>
        <p:spPr>
          <a:xfrm>
            <a:off x="6557401"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S17</a:t>
            </a:r>
          </a:p>
        </p:txBody>
      </p:sp>
      <p:sp>
        <p:nvSpPr>
          <p:cNvPr id="48" name="Pentagon 3">
            <a:extLst>
              <a:ext uri="{FF2B5EF4-FFF2-40B4-BE49-F238E27FC236}">
                <a16:creationId xmlns:a16="http://schemas.microsoft.com/office/drawing/2014/main" id="{B181AA94-1658-4B6B-C062-B776595739F5}"/>
              </a:ext>
            </a:extLst>
          </p:cNvPr>
          <p:cNvSpPr/>
          <p:nvPr/>
        </p:nvSpPr>
        <p:spPr>
          <a:xfrm>
            <a:off x="7399064"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S19</a:t>
            </a:r>
          </a:p>
        </p:txBody>
      </p:sp>
      <p:sp>
        <p:nvSpPr>
          <p:cNvPr id="50" name="Pentagon 3">
            <a:extLst>
              <a:ext uri="{FF2B5EF4-FFF2-40B4-BE49-F238E27FC236}">
                <a16:creationId xmlns:a16="http://schemas.microsoft.com/office/drawing/2014/main" id="{8D45F1B3-554F-F572-3F24-B51B0E4827EE}"/>
              </a:ext>
            </a:extLst>
          </p:cNvPr>
          <p:cNvSpPr/>
          <p:nvPr/>
        </p:nvSpPr>
        <p:spPr>
          <a:xfrm>
            <a:off x="7768597"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S20</a:t>
            </a:r>
          </a:p>
        </p:txBody>
      </p:sp>
      <p:sp>
        <p:nvSpPr>
          <p:cNvPr id="41"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Repérage dans la période de remédiation </a:t>
            </a:r>
            <a:endParaRPr lang="fr-FR" sz="2400" i="1" kern="0" dirty="0">
              <a:solidFill>
                <a:srgbClr val="44546A"/>
              </a:solidFill>
              <a:latin typeface="Calibri"/>
              <a:ea typeface="Calibri"/>
              <a:cs typeface="Calibri"/>
            </a:endParaRPr>
          </a:p>
        </p:txBody>
      </p:sp>
      <p:pic>
        <p:nvPicPr>
          <p:cNvPr id="49"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
        <p:nvSpPr>
          <p:cNvPr id="64" name="Pentagon 3">
            <a:extLst>
              <a:ext uri="{FF2B5EF4-FFF2-40B4-BE49-F238E27FC236}">
                <a16:creationId xmlns:a16="http://schemas.microsoft.com/office/drawing/2014/main" id="{B143BD8B-D26F-B6FD-21B9-A26BBD94E5E8}"/>
              </a:ext>
            </a:extLst>
          </p:cNvPr>
          <p:cNvSpPr/>
          <p:nvPr/>
        </p:nvSpPr>
        <p:spPr>
          <a:xfrm>
            <a:off x="5849858"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S15</a:t>
            </a:r>
          </a:p>
        </p:txBody>
      </p:sp>
      <p:sp>
        <p:nvSpPr>
          <p:cNvPr id="65" name="Chevron 5">
            <a:extLst>
              <a:ext uri="{FF2B5EF4-FFF2-40B4-BE49-F238E27FC236}">
                <a16:creationId xmlns:a16="http://schemas.microsoft.com/office/drawing/2014/main" id="{03003983-FDB1-38D5-5625-D434FB1F0FE3}"/>
              </a:ext>
            </a:extLst>
          </p:cNvPr>
          <p:cNvSpPr/>
          <p:nvPr/>
        </p:nvSpPr>
        <p:spPr>
          <a:xfrm>
            <a:off x="6865298" y="2935518"/>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S18</a:t>
            </a:r>
          </a:p>
        </p:txBody>
      </p:sp>
      <p:sp>
        <p:nvSpPr>
          <p:cNvPr id="66" name="Pentagon 3">
            <a:extLst>
              <a:ext uri="{FF2B5EF4-FFF2-40B4-BE49-F238E27FC236}">
                <a16:creationId xmlns:a16="http://schemas.microsoft.com/office/drawing/2014/main" id="{1E7C6315-685F-F557-7700-2B1AEDF55C5B}"/>
              </a:ext>
            </a:extLst>
          </p:cNvPr>
          <p:cNvSpPr/>
          <p:nvPr/>
        </p:nvSpPr>
        <p:spPr>
          <a:xfrm>
            <a:off x="6219391"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S16</a:t>
            </a:r>
          </a:p>
        </p:txBody>
      </p:sp>
      <p:sp>
        <p:nvSpPr>
          <p:cNvPr id="67" name="Pentagon 3">
            <a:extLst>
              <a:ext uri="{FF2B5EF4-FFF2-40B4-BE49-F238E27FC236}">
                <a16:creationId xmlns:a16="http://schemas.microsoft.com/office/drawing/2014/main" id="{9327764B-F8FC-3A3F-747A-4674DDDEB0D1}"/>
              </a:ext>
            </a:extLst>
          </p:cNvPr>
          <p:cNvSpPr/>
          <p:nvPr/>
        </p:nvSpPr>
        <p:spPr>
          <a:xfrm>
            <a:off x="6560597"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S17</a:t>
            </a:r>
          </a:p>
        </p:txBody>
      </p:sp>
      <p:sp>
        <p:nvSpPr>
          <p:cNvPr id="68" name="Pentagon 3">
            <a:extLst>
              <a:ext uri="{FF2B5EF4-FFF2-40B4-BE49-F238E27FC236}">
                <a16:creationId xmlns:a16="http://schemas.microsoft.com/office/drawing/2014/main" id="{B181AA94-1658-4B6B-C062-B776595739F5}"/>
              </a:ext>
            </a:extLst>
          </p:cNvPr>
          <p:cNvSpPr/>
          <p:nvPr/>
        </p:nvSpPr>
        <p:spPr>
          <a:xfrm>
            <a:off x="7402260"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S19</a:t>
            </a:r>
          </a:p>
        </p:txBody>
      </p:sp>
      <p:sp>
        <p:nvSpPr>
          <p:cNvPr id="69" name="Pentagon 3">
            <a:extLst>
              <a:ext uri="{FF2B5EF4-FFF2-40B4-BE49-F238E27FC236}">
                <a16:creationId xmlns:a16="http://schemas.microsoft.com/office/drawing/2014/main" id="{8D45F1B3-554F-F572-3F24-B51B0E4827EE}"/>
              </a:ext>
            </a:extLst>
          </p:cNvPr>
          <p:cNvSpPr/>
          <p:nvPr/>
        </p:nvSpPr>
        <p:spPr>
          <a:xfrm>
            <a:off x="7771793"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S20</a:t>
            </a:r>
          </a:p>
        </p:txBody>
      </p:sp>
      <p:sp>
        <p:nvSpPr>
          <p:cNvPr id="14" name="ZoneTexte 13"/>
          <p:cNvSpPr txBox="1"/>
          <p:nvPr/>
        </p:nvSpPr>
        <p:spPr>
          <a:xfrm>
            <a:off x="5820036" y="2155275"/>
            <a:ext cx="2302556" cy="738152"/>
          </a:xfrm>
          <a:prstGeom prst="rect">
            <a:avLst/>
          </a:prstGeom>
          <a:noFill/>
          <a:ln w="28575">
            <a:solidFill>
              <a:schemeClr val="tx1"/>
            </a:solidFill>
            <a:prstDash val="sysDash"/>
          </a:ln>
        </p:spPr>
        <p:txBody>
          <a:bodyPr wrap="square" rtlCol="0">
            <a:spAutoFit/>
          </a:bodyPr>
          <a:lstStyle/>
          <a:p>
            <a:endParaRPr lang="fr-FR" dirty="0"/>
          </a:p>
        </p:txBody>
      </p:sp>
      <p:sp>
        <p:nvSpPr>
          <p:cNvPr id="71" name="ZoneTexte 70"/>
          <p:cNvSpPr txBox="1"/>
          <p:nvPr/>
        </p:nvSpPr>
        <p:spPr>
          <a:xfrm>
            <a:off x="5820036" y="2931818"/>
            <a:ext cx="2302556" cy="738152"/>
          </a:xfrm>
          <a:prstGeom prst="rect">
            <a:avLst/>
          </a:prstGeom>
          <a:noFill/>
          <a:ln w="28575">
            <a:solidFill>
              <a:schemeClr val="tx1"/>
            </a:solidFill>
            <a:prstDash val="sysDash"/>
          </a:ln>
        </p:spPr>
        <p:txBody>
          <a:bodyPr wrap="square" rtlCol="0">
            <a:spAutoFit/>
          </a:bodyPr>
          <a:lstStyle/>
          <a:p>
            <a:endParaRPr lang="fr-FR" dirty="0"/>
          </a:p>
        </p:txBody>
      </p:sp>
      <p:sp>
        <p:nvSpPr>
          <p:cNvPr id="72" name="Pentagon 3">
            <a:extLst>
              <a:ext uri="{FF2B5EF4-FFF2-40B4-BE49-F238E27FC236}">
                <a16:creationId xmlns:a16="http://schemas.microsoft.com/office/drawing/2014/main" id="{C0041B30-E4E1-62A7-BB5D-0B2C09D78EE3}"/>
              </a:ext>
            </a:extLst>
          </p:cNvPr>
          <p:cNvSpPr/>
          <p:nvPr/>
        </p:nvSpPr>
        <p:spPr>
          <a:xfrm>
            <a:off x="8189608" y="2313381"/>
            <a:ext cx="400410" cy="1214540"/>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S21</a:t>
            </a:r>
          </a:p>
        </p:txBody>
      </p:sp>
      <p:cxnSp>
        <p:nvCxnSpPr>
          <p:cNvPr id="73" name="Straight Connector 35">
            <a:extLst>
              <a:ext uri="{FF2B5EF4-FFF2-40B4-BE49-F238E27FC236}">
                <a16:creationId xmlns:a16="http://schemas.microsoft.com/office/drawing/2014/main" id="{E3D0EE8E-56B7-7EA9-51A4-BCB95DF71898}"/>
              </a:ext>
            </a:extLst>
          </p:cNvPr>
          <p:cNvCxnSpPr/>
          <p:nvPr/>
        </p:nvCxnSpPr>
        <p:spPr>
          <a:xfrm>
            <a:off x="6758486" y="1542638"/>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74" name="Oval 34">
            <a:extLst>
              <a:ext uri="{FF2B5EF4-FFF2-40B4-BE49-F238E27FC236}">
                <a16:creationId xmlns:a16="http://schemas.microsoft.com/office/drawing/2014/main" id="{5A6E13B6-48CF-E828-1CE3-F510889B3475}"/>
              </a:ext>
            </a:extLst>
          </p:cNvPr>
          <p:cNvSpPr/>
          <p:nvPr/>
        </p:nvSpPr>
        <p:spPr>
          <a:xfrm>
            <a:off x="5947954" y="1190918"/>
            <a:ext cx="1676470" cy="354540"/>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rgbClr val="3FB2CB"/>
                </a:solidFill>
              </a:rPr>
              <a:t>Consolidation</a:t>
            </a:r>
            <a:endParaRPr lang="fr-FR" sz="1350" dirty="0">
              <a:solidFill>
                <a:srgbClr val="3FB2CB"/>
              </a:solidFill>
            </a:endParaRPr>
          </a:p>
        </p:txBody>
      </p:sp>
      <p:sp>
        <p:nvSpPr>
          <p:cNvPr id="75" name="Oval 34">
            <a:extLst>
              <a:ext uri="{FF2B5EF4-FFF2-40B4-BE49-F238E27FC236}">
                <a16:creationId xmlns:a16="http://schemas.microsoft.com/office/drawing/2014/main" id="{5A6E13B6-48CF-E828-1CE3-F510889B3475}"/>
              </a:ext>
            </a:extLst>
          </p:cNvPr>
          <p:cNvSpPr/>
          <p:nvPr/>
        </p:nvSpPr>
        <p:spPr>
          <a:xfrm>
            <a:off x="6544330" y="4302297"/>
            <a:ext cx="1524644" cy="33535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Palier 4</a:t>
            </a:r>
            <a:endParaRPr lang="fr-FR" sz="1350" dirty="0"/>
          </a:p>
        </p:txBody>
      </p:sp>
      <p:cxnSp>
        <p:nvCxnSpPr>
          <p:cNvPr id="76" name="Straight Connector 35">
            <a:extLst>
              <a:ext uri="{FF2B5EF4-FFF2-40B4-BE49-F238E27FC236}">
                <a16:creationId xmlns:a16="http://schemas.microsoft.com/office/drawing/2014/main" id="{E3D0EE8E-56B7-7EA9-51A4-BCB95DF71898}"/>
              </a:ext>
            </a:extLst>
          </p:cNvPr>
          <p:cNvCxnSpPr/>
          <p:nvPr/>
        </p:nvCxnSpPr>
        <p:spPr>
          <a:xfrm>
            <a:off x="7300887" y="3669970"/>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716770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name="Slide65">
    <p:spTree>
      <p:nvGrpSpPr>
        <p:cNvPr id="1" name=""/>
        <p:cNvGrpSpPr/>
        <p:nvPr/>
      </p:nvGrpSpPr>
      <p:grpSpPr>
        <a:xfrm>
          <a:off x="0" y="0"/>
          <a:ext cx="0" cy="0"/>
          <a:chOff x="0" y="0"/>
          <a:chExt cx="0" cy="0"/>
        </a:xfrm>
      </p:grpSpPr>
      <p:pic>
        <p:nvPicPr>
          <p:cNvPr id="2050" name="Picture 2" descr="Image générée">
            <a:extLst>
              <a:ext uri="{FF2B5EF4-FFF2-40B4-BE49-F238E27FC236}">
                <a16:creationId xmlns:a16="http://schemas.microsoft.com/office/drawing/2014/main" id="{F9AE3A17-BAA8-8CCD-2375-25F3DFE384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109" y="889906"/>
            <a:ext cx="3363686" cy="3363686"/>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14">
            <a:extLst>
              <a:ext uri="{FF2B5EF4-FFF2-40B4-BE49-F238E27FC236}">
                <a16:creationId xmlns:a16="http://schemas.microsoft.com/office/drawing/2014/main" id="{CFA21B18-E5B5-EBCB-579F-3A3952CB2FCA}"/>
              </a:ext>
            </a:extLst>
          </p:cNvPr>
          <p:cNvGrpSpPr/>
          <p:nvPr/>
        </p:nvGrpSpPr>
        <p:grpSpPr>
          <a:xfrm>
            <a:off x="3911089" y="1119026"/>
            <a:ext cx="4659652" cy="2905447"/>
            <a:chOff x="1641585" y="1048972"/>
            <a:chExt cx="5867403" cy="3260732"/>
          </a:xfrm>
        </p:grpSpPr>
        <p:sp>
          <p:nvSpPr>
            <p:cNvPr id="9" name="Rectangle : coins arrondis 10">
              <a:extLst>
                <a:ext uri="{FF2B5EF4-FFF2-40B4-BE49-F238E27FC236}">
                  <a16:creationId xmlns:a16="http://schemas.microsoft.com/office/drawing/2014/main" id="{9C953ABD-9511-86F1-9E3B-495891C64A2B}"/>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1" name="Rectangle 18">
              <a:extLst>
                <a:ext uri="{FF2B5EF4-FFF2-40B4-BE49-F238E27FC236}">
                  <a16:creationId xmlns:a16="http://schemas.microsoft.com/office/drawing/2014/main" id="{0D926067-D1CF-6573-E47D-E1BB909AEF3F}"/>
                </a:ext>
              </a:extLst>
            </p:cNvPr>
            <p:cNvSpPr/>
            <p:nvPr/>
          </p:nvSpPr>
          <p:spPr>
            <a:xfrm>
              <a:off x="1715066" y="1103461"/>
              <a:ext cx="5717724" cy="3124203"/>
            </a:xfrm>
            <a:prstGeom prst="rect">
              <a:avLst/>
            </a:prstGeom>
            <a:noFill/>
            <a:ln w="19050" cap="flat">
              <a:solidFill>
                <a:srgbClr val="A98FC3"/>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a16="http://schemas.microsoft.com/office/drawing/2014/main" id="{B67472F2-9B6F-B61A-D51E-19EC3BDD0A7D}"/>
                </a:ext>
              </a:extLst>
            </p:cNvPr>
            <p:cNvSpPr/>
            <p:nvPr/>
          </p:nvSpPr>
          <p:spPr>
            <a:xfrm>
              <a:off x="1802501" y="1179667"/>
              <a:ext cx="5542845" cy="2971800"/>
            </a:xfrm>
            <a:prstGeom prst="rect">
              <a:avLst/>
            </a:prstGeom>
            <a:solidFill>
              <a:srgbClr val="FFFFFF"/>
            </a:solidFill>
            <a:ln w="19050" cap="flat">
              <a:solidFill>
                <a:srgbClr val="A98FC3"/>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a16="http://schemas.microsoft.com/office/drawing/2014/main" id="{6BC752B5-5CB1-13C2-9329-8606DC574FAA}"/>
              </a:ext>
            </a:extLst>
          </p:cNvPr>
          <p:cNvSpPr txBox="1"/>
          <p:nvPr/>
        </p:nvSpPr>
        <p:spPr>
          <a:xfrm>
            <a:off x="4322182" y="1514729"/>
            <a:ext cx="3835300"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A98FC3"/>
                </a:solidFill>
                <a:latin typeface="Calibri"/>
              </a:rPr>
              <a:t>Clôture de la séance</a:t>
            </a:r>
            <a:endParaRPr lang="fr-FR" sz="2800" b="1" i="1" dirty="0">
              <a:solidFill>
                <a:srgbClr val="A98FC3"/>
              </a:solidFill>
              <a:latin typeface="Calibri" panose="020F0502020204030204" pitchFamily="34" charset="0"/>
              <a:ea typeface="Calibri" panose="020F0502020204030204" pitchFamily="34" charset="0"/>
              <a:cs typeface="Arial" panose="020B0604020202020204" pitchFamily="34" charset="0"/>
            </a:endParaRP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5 min</a:t>
            </a:r>
            <a:endParaRPr lang="en-US" sz="3600" kern="0" dirty="0">
              <a:solidFill>
                <a:srgbClr val="A98FC3"/>
              </a:solidFill>
              <a:latin typeface="Arial"/>
              <a:ea typeface="Arial"/>
              <a:cs typeface="Arial"/>
            </a:endParaRPr>
          </a:p>
        </p:txBody>
      </p:sp>
      <p:sp>
        <p:nvSpPr>
          <p:cNvPr id="15" name="Oval 45">
            <a:extLst>
              <a:ext uri="{FF2B5EF4-FFF2-40B4-BE49-F238E27FC236}">
                <a16:creationId xmlns:a16="http://schemas.microsoft.com/office/drawing/2014/main" id="{826CBEFB-752C-96FE-F89B-C3C1FDDE5990}"/>
              </a:ext>
            </a:extLst>
          </p:cNvPr>
          <p:cNvSpPr/>
          <p:nvPr/>
        </p:nvSpPr>
        <p:spPr>
          <a:xfrm>
            <a:off x="6044979" y="2500335"/>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1" y="41297"/>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8">
              <a:defRPr/>
            </a:pPr>
            <a:endParaRPr lang="fr-MA">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8">
              <a:defRPr/>
            </a:pPr>
            <a:endParaRPr lang="fr-MA">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i="1" dirty="0"/>
              <a:t>Lecture vedette.</a:t>
            </a:r>
          </a:p>
        </p:txBody>
      </p:sp>
      <p:sp>
        <p:nvSpPr>
          <p:cNvPr id="5" name="Rectangle 4"/>
          <p:cNvSpPr/>
          <p:nvPr/>
        </p:nvSpPr>
        <p:spPr>
          <a:xfrm>
            <a:off x="-40820" y="3747236"/>
            <a:ext cx="9225640" cy="707886"/>
          </a:xfrm>
          <a:prstGeom prst="rect">
            <a:avLst/>
          </a:prstGeom>
        </p:spPr>
        <p:txBody>
          <a:bodyPr wrap="square">
            <a:spAutoFit/>
          </a:bodyPr>
          <a:lstStyle/>
          <a:p>
            <a:pPr algn="ctr"/>
            <a:r>
              <a:rPr lang="fr-FR" sz="2000" dirty="0">
                <a:solidFill>
                  <a:srgbClr val="C00000"/>
                </a:solidFill>
              </a:rPr>
              <a:t>Un ou deux élèves volontaires relisent le texte devant la classe.</a:t>
            </a:r>
          </a:p>
          <a:p>
            <a:pPr algn="ctr"/>
            <a:r>
              <a:rPr lang="fr-FR" sz="2000" dirty="0">
                <a:solidFill>
                  <a:srgbClr val="C00000"/>
                </a:solidFill>
              </a:rPr>
              <a:t>On applaudit la façon vivante et fluide de la lecture.</a:t>
            </a:r>
          </a:p>
        </p:txBody>
      </p:sp>
      <p:pic>
        <p:nvPicPr>
          <p:cNvPr id="10" name="Image 9"/>
          <p:cNvPicPr>
            <a:picLocks noChangeAspect="1"/>
          </p:cNvPicPr>
          <p:nvPr/>
        </p:nvPicPr>
        <p:blipFill>
          <a:blip r:embed="rId3"/>
          <a:stretch>
            <a:fillRect/>
          </a:stretch>
        </p:blipFill>
        <p:spPr>
          <a:xfrm>
            <a:off x="2902620" y="917739"/>
            <a:ext cx="2742857" cy="2523809"/>
          </a:xfrm>
          <a:prstGeom prst="rect">
            <a:avLst/>
          </a:prstGeom>
        </p:spPr>
      </p:pic>
      <p:pic>
        <p:nvPicPr>
          <p:cNvPr id="13"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4553" y="53434"/>
            <a:ext cx="526980" cy="52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05197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1CBF6-922A-85E1-00C7-74B83E82DC6C}"/>
            </a:ext>
          </a:extLst>
        </p:cNvPr>
        <p:cNvGrpSpPr/>
        <p:nvPr/>
      </p:nvGrpSpPr>
      <p:grpSpPr>
        <a:xfrm>
          <a:off x="0" y="0"/>
          <a:ext cx="0" cy="0"/>
          <a:chOff x="0" y="0"/>
          <a:chExt cx="0" cy="0"/>
        </a:xfrm>
      </p:grpSpPr>
      <p:pic>
        <p:nvPicPr>
          <p:cNvPr id="2" name="Google Shape;1141;p76">
            <a:extLst>
              <a:ext uri="{FF2B5EF4-FFF2-40B4-BE49-F238E27FC236}">
                <a16:creationId xmlns:a16="http://schemas.microsoft.com/office/drawing/2014/main" id="{367831A9-45CD-8D91-D732-3CFE5E8B8CFE}"/>
              </a:ext>
            </a:extLst>
          </p:cNvPr>
          <p:cNvPicPr>
            <a:picLocks noChangeAspect="1"/>
          </p:cNvPicPr>
          <p:nvPr/>
        </p:nvPicPr>
        <p:blipFill>
          <a:blip r:embed="rId2">
            <a:alphaModFix/>
          </a:blip>
          <a:srcRect/>
          <a:stretch>
            <a:fillRect/>
          </a:stretch>
        </p:blipFill>
        <p:spPr>
          <a:xfrm>
            <a:off x="2961641" y="1425814"/>
            <a:ext cx="2783680" cy="2783680"/>
          </a:xfrm>
          <a:prstGeom prst="rect">
            <a:avLst/>
          </a:prstGeom>
          <a:noFill/>
          <a:ln cap="flat">
            <a:noFill/>
          </a:ln>
        </p:spPr>
      </p:pic>
      <p:sp>
        <p:nvSpPr>
          <p:cNvPr id="3" name="Titre 6">
            <a:extLst>
              <a:ext uri="{FF2B5EF4-FFF2-40B4-BE49-F238E27FC236}">
                <a16:creationId xmlns:a16="http://schemas.microsoft.com/office/drawing/2014/main" id="{692F1B43-DF4C-93B1-38A5-2B7FCE286261}"/>
              </a:ext>
            </a:extLst>
          </p:cNvPr>
          <p:cNvSpPr txBox="1">
            <a:spLocks/>
          </p:cNvSpPr>
          <p:nvPr/>
        </p:nvSpPr>
        <p:spPr>
          <a:xfrm>
            <a:off x="784445" y="204112"/>
            <a:ext cx="762082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C’est la fin de notre séance. N’oubliez pas de réviser votre leçon et de terminer vos devoirs !</a:t>
            </a:r>
          </a:p>
        </p:txBody>
      </p:sp>
    </p:spTree>
    <p:extLst>
      <p:ext uri="{BB962C8B-B14F-4D97-AF65-F5344CB8AC3E}">
        <p14:creationId xmlns:p14="http://schemas.microsoft.com/office/powerpoint/2010/main" val="2907766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5BED-01D8-0B8A-0A22-83F944E43562}"/>
            </a:ext>
          </a:extLst>
        </p:cNvPr>
        <p:cNvGrpSpPr/>
        <p:nvPr/>
      </p:nvGrpSpPr>
      <p:grpSpPr>
        <a:xfrm>
          <a:off x="0" y="0"/>
          <a:ext cx="0" cy="0"/>
          <a:chOff x="0" y="0"/>
          <a:chExt cx="0" cy="0"/>
        </a:xfrm>
      </p:grpSpPr>
      <p:sp>
        <p:nvSpPr>
          <p:cNvPr id="3" name="Google Shape;286;p29">
            <a:extLst>
              <a:ext uri="{FF2B5EF4-FFF2-40B4-BE49-F238E27FC236}">
                <a16:creationId xmlns:a16="http://schemas.microsoft.com/office/drawing/2014/main" id="{0B6A0AAF-CCE4-001B-869B-30F75F389945}"/>
              </a:ext>
            </a:extLst>
          </p:cNvPr>
          <p:cNvSpPr/>
          <p:nvPr/>
        </p:nvSpPr>
        <p:spPr>
          <a:xfrm>
            <a:off x="2023109" y="993076"/>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5">
            <a:solidFill>
              <a:schemeClr val="tx1"/>
            </a:solidFill>
          </a:ln>
        </p:spPr>
        <p:style>
          <a:lnRef idx="2">
            <a:schemeClr val="dk1"/>
          </a:lnRef>
          <a:fillRef idx="1">
            <a:schemeClr val="lt1"/>
          </a:fillRef>
          <a:effectRef idx="0">
            <a:schemeClr val="dk1"/>
          </a:effectRef>
          <a:fontRef idx="minor">
            <a:schemeClr val="dk1"/>
          </a:fontRef>
        </p:style>
        <p:txBody>
          <a:bodyPr vert="horz" wrap="square" lIns="68570" tIns="34271" rIns="68570" bIns="34271" anchor="ctr" anchorCtr="1" compatLnSpc="1">
            <a:noAutofit/>
          </a:bodyPr>
          <a:lstStyle/>
          <a:p>
            <a:pPr algn="ctr"/>
            <a:r>
              <a:rPr lang="fr-FR" sz="1400" b="1" kern="0" dirty="0">
                <a:solidFill>
                  <a:schemeClr val="bg1"/>
                </a:solidFill>
                <a:latin typeface="Calibri"/>
                <a:ea typeface="Calibri"/>
                <a:cs typeface="Calibri"/>
              </a:rPr>
              <a:t>           Fiche de consolidation 3</a:t>
            </a:r>
            <a:r>
              <a:rPr lang="fr-FR" sz="1400" b="1" kern="0" dirty="0">
                <a:solidFill>
                  <a:schemeClr val="tx1"/>
                </a:solidFill>
                <a:latin typeface="Calibri"/>
                <a:ea typeface="Calibri"/>
                <a:cs typeface="Calibri"/>
              </a:rPr>
              <a:t>	</a:t>
            </a:r>
          </a:p>
        </p:txBody>
      </p:sp>
      <p:sp>
        <p:nvSpPr>
          <p:cNvPr id="4" name="Google Shape;287;p29">
            <a:extLst>
              <a:ext uri="{FF2B5EF4-FFF2-40B4-BE49-F238E27FC236}">
                <a16:creationId xmlns:a16="http://schemas.microsoft.com/office/drawing/2014/main" id="{79DEE257-3E50-3DA0-B460-CD991CE42FBB}"/>
              </a:ext>
            </a:extLst>
          </p:cNvPr>
          <p:cNvSpPr/>
          <p:nvPr/>
        </p:nvSpPr>
        <p:spPr>
          <a:xfrm>
            <a:off x="434047" y="982525"/>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5">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vert="horz" wrap="square" lIns="68570" tIns="34271" rIns="68570" bIns="34271" anchor="ctr" anchorCtr="1" compatLnSpc="1">
            <a:noAutofit/>
          </a:bodyPr>
          <a:lstStyle/>
          <a:p>
            <a:pPr algn="ctr"/>
            <a:r>
              <a:rPr lang="fr-FR" sz="1400" b="1" kern="0" dirty="0">
                <a:solidFill>
                  <a:schemeClr val="bg1"/>
                </a:solidFill>
                <a:latin typeface="Calibri"/>
                <a:ea typeface="Calibri"/>
                <a:cs typeface="Calibri"/>
              </a:rPr>
              <a:t>Séance 1</a:t>
            </a:r>
          </a:p>
        </p:txBody>
      </p:sp>
      <p:sp>
        <p:nvSpPr>
          <p:cNvPr id="5" name="Google Shape;288;p29">
            <a:extLst>
              <a:ext uri="{FF2B5EF4-FFF2-40B4-BE49-F238E27FC236}">
                <a16:creationId xmlns:a16="http://schemas.microsoft.com/office/drawing/2014/main" id="{6A734B88-8DDA-0F49-2BA2-85AF25EB77F1}"/>
              </a:ext>
            </a:extLst>
          </p:cNvPr>
          <p:cNvSpPr/>
          <p:nvPr/>
        </p:nvSpPr>
        <p:spPr>
          <a:xfrm>
            <a:off x="2023108" y="1658978"/>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algn="ctr"/>
            <a:r>
              <a:rPr lang="fr-FR" sz="1400" b="1" kern="0" dirty="0">
                <a:solidFill>
                  <a:schemeClr val="bg1"/>
                </a:solidFill>
                <a:latin typeface="Calibri"/>
                <a:ea typeface="Calibri"/>
                <a:cs typeface="Calibri"/>
              </a:rPr>
              <a:t> Fiche de consolidation 4</a:t>
            </a:r>
          </a:p>
        </p:txBody>
      </p:sp>
      <p:sp>
        <p:nvSpPr>
          <p:cNvPr id="6" name="Google Shape;289;p29">
            <a:extLst>
              <a:ext uri="{FF2B5EF4-FFF2-40B4-BE49-F238E27FC236}">
                <a16:creationId xmlns:a16="http://schemas.microsoft.com/office/drawing/2014/main" id="{6483138D-1658-8B74-9ECA-5D9269DF8986}"/>
              </a:ext>
            </a:extLst>
          </p:cNvPr>
          <p:cNvSpPr/>
          <p:nvPr/>
        </p:nvSpPr>
        <p:spPr>
          <a:xfrm>
            <a:off x="434047" y="1658979"/>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chemeClr val="bg1"/>
                </a:solidFill>
                <a:uFillTx/>
                <a:latin typeface="Calibri"/>
                <a:ea typeface="Calibri"/>
                <a:cs typeface="Calibri"/>
              </a:rPr>
              <a:t>Séance 2</a:t>
            </a:r>
          </a:p>
        </p:txBody>
      </p:sp>
      <p:sp>
        <p:nvSpPr>
          <p:cNvPr id="9" name="Google Shape;292;p29">
            <a:extLst>
              <a:ext uri="{FF2B5EF4-FFF2-40B4-BE49-F238E27FC236}">
                <a16:creationId xmlns:a16="http://schemas.microsoft.com/office/drawing/2014/main" id="{E3474BC2-B395-7527-66DD-9F210C82C378}"/>
              </a:ext>
            </a:extLst>
          </p:cNvPr>
          <p:cNvSpPr/>
          <p:nvPr/>
        </p:nvSpPr>
        <p:spPr>
          <a:xfrm>
            <a:off x="2023107" y="2396616"/>
            <a:ext cx="6796799" cy="46226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w="9528" cap="flat">
            <a:solidFill>
              <a:srgbClr val="44546A"/>
            </a:solidFill>
            <a:prstDash val="solid"/>
            <a:miter/>
          </a:ln>
        </p:spPr>
        <p:txBody>
          <a:bodyPr vert="horz" wrap="square" lIns="68570" tIns="34271" rIns="68570" bIns="34271" anchor="ctr" anchorCtr="1" compatLnSpc="1">
            <a:noAutofit/>
          </a:bodyPr>
          <a:lstStyle/>
          <a:p>
            <a:r>
              <a:rPr lang="fr-FR" sz="1400" b="1" kern="0" dirty="0">
                <a:latin typeface="Calibri"/>
                <a:ea typeface="Calibri"/>
                <a:cs typeface="Calibri"/>
              </a:rPr>
              <a:t>Fiche de consolidation 5</a:t>
            </a:r>
          </a:p>
        </p:txBody>
      </p:sp>
      <p:sp>
        <p:nvSpPr>
          <p:cNvPr id="10" name="Google Shape;293;p29">
            <a:extLst>
              <a:ext uri="{FF2B5EF4-FFF2-40B4-BE49-F238E27FC236}">
                <a16:creationId xmlns:a16="http://schemas.microsoft.com/office/drawing/2014/main" id="{F5CDD585-95EC-36B9-C6B3-E1B78327DE50}"/>
              </a:ext>
            </a:extLst>
          </p:cNvPr>
          <p:cNvSpPr/>
          <p:nvPr/>
        </p:nvSpPr>
        <p:spPr>
          <a:xfrm>
            <a:off x="434047" y="2335433"/>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4"/>
          </a:solidFill>
          <a:ln w="9528" cap="flat">
            <a:solidFill>
              <a:srgbClr val="44546A"/>
            </a:solidFill>
            <a:prstDash val="solid"/>
            <a:miter/>
          </a:ln>
        </p:spPr>
        <p:txBody>
          <a:bodyPr vert="horz" wrap="square" lIns="68570" tIns="34271" rIns="68570" bIns="34271" anchor="ctr" anchorCtr="1" compatLnSpc="1">
            <a:noAutofit/>
          </a:bodyPr>
          <a:lstStyle/>
          <a:p>
            <a:pPr algn="ctr"/>
            <a:r>
              <a:rPr lang="fr-FR" sz="1400" b="1" kern="0" dirty="0">
                <a:solidFill>
                  <a:schemeClr val="bg1"/>
                </a:solidFill>
                <a:latin typeface="Calibri"/>
                <a:ea typeface="Calibri"/>
                <a:cs typeface="Calibri"/>
              </a:rPr>
              <a:t>Séance 3</a:t>
            </a:r>
          </a:p>
        </p:txBody>
      </p:sp>
      <p:sp>
        <p:nvSpPr>
          <p:cNvPr id="14"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Repérage dans la semaine</a:t>
            </a:r>
            <a:endParaRPr lang="fr-FR" sz="2400" i="1" kern="0" dirty="0">
              <a:solidFill>
                <a:srgbClr val="44546A"/>
              </a:solidFill>
              <a:latin typeface="Calibri"/>
              <a:ea typeface="Calibri"/>
              <a:cs typeface="Calibri"/>
            </a:endParaRPr>
          </a:p>
        </p:txBody>
      </p:sp>
      <p:pic>
        <p:nvPicPr>
          <p:cNvPr id="15"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293;p29">
            <a:extLst>
              <a:ext uri="{FF2B5EF4-FFF2-40B4-BE49-F238E27FC236}">
                <a16:creationId xmlns:a16="http://schemas.microsoft.com/office/drawing/2014/main" id="{F60EA5D7-AC1B-B12F-BC0A-EBCFD4D21209}"/>
              </a:ext>
            </a:extLst>
          </p:cNvPr>
          <p:cNvSpPr/>
          <p:nvPr/>
        </p:nvSpPr>
        <p:spPr>
          <a:xfrm>
            <a:off x="434047" y="3011887"/>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algn="ctr"/>
            <a:r>
              <a:rPr lang="fr-FR" sz="1400" b="1" kern="0" dirty="0">
                <a:solidFill>
                  <a:schemeClr val="bg1"/>
                </a:solidFill>
                <a:latin typeface="Calibri"/>
                <a:ea typeface="Calibri"/>
                <a:cs typeface="Calibri"/>
              </a:rPr>
              <a:t>Séance 4</a:t>
            </a:r>
          </a:p>
        </p:txBody>
      </p:sp>
      <p:sp>
        <p:nvSpPr>
          <p:cNvPr id="11" name="Google Shape;292;p29">
            <a:extLst>
              <a:ext uri="{FF2B5EF4-FFF2-40B4-BE49-F238E27FC236}">
                <a16:creationId xmlns:a16="http://schemas.microsoft.com/office/drawing/2014/main" id="{640D22CD-E0F8-4E5C-C078-04A993A6CB42}"/>
              </a:ext>
            </a:extLst>
          </p:cNvPr>
          <p:cNvSpPr/>
          <p:nvPr/>
        </p:nvSpPr>
        <p:spPr>
          <a:xfrm>
            <a:off x="2023107" y="3032846"/>
            <a:ext cx="6796799" cy="46226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r>
              <a:rPr lang="fr-FR" sz="1400" b="1" kern="0" dirty="0">
                <a:solidFill>
                  <a:schemeClr val="bg1"/>
                </a:solidFill>
                <a:latin typeface="Calibri"/>
                <a:ea typeface="Calibri"/>
                <a:cs typeface="Calibri"/>
              </a:rPr>
              <a:t>Fiche de consolidation 6</a:t>
            </a:r>
          </a:p>
        </p:txBody>
      </p:sp>
    </p:spTree>
    <p:extLst>
      <p:ext uri="{BB962C8B-B14F-4D97-AF65-F5344CB8AC3E}">
        <p14:creationId xmlns:p14="http://schemas.microsoft.com/office/powerpoint/2010/main" val="2783728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grpSp>
        <p:nvGrpSpPr>
          <p:cNvPr id="2" name="Google Shape;250;p28">
            <a:extLst>
              <a:ext uri="{FF2B5EF4-FFF2-40B4-BE49-F238E27FC236}">
                <a16:creationId xmlns:a16="http://schemas.microsoft.com/office/drawing/2014/main" id="{C800167E-37EA-13EC-1FB9-743D51DCFB5D}"/>
              </a:ext>
            </a:extLst>
          </p:cNvPr>
          <p:cNvGrpSpPr/>
          <p:nvPr/>
        </p:nvGrpSpPr>
        <p:grpSpPr>
          <a:xfrm>
            <a:off x="1619475" y="1029778"/>
            <a:ext cx="6095701" cy="2835071"/>
            <a:chOff x="1619475" y="1029778"/>
            <a:chExt cx="6095701" cy="3804525"/>
          </a:xfrm>
        </p:grpSpPr>
        <p:sp>
          <p:nvSpPr>
            <p:cNvPr id="3" name="Google Shape;251;p28">
              <a:extLst>
                <a:ext uri="{FF2B5EF4-FFF2-40B4-BE49-F238E27FC236}">
                  <a16:creationId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4" name="Google Shape;252;p28">
              <a:extLst>
                <a:ext uri="{FF2B5EF4-FFF2-40B4-BE49-F238E27FC236}">
                  <a16:creationId xmlns:a16="http://schemas.microsoft.com/office/drawing/2014/main" id="{83DDB58E-AC9C-C2A3-D510-E6E3A01973FA}"/>
                </a:ext>
              </a:extLst>
            </p:cNvPr>
            <p:cNvSpPr/>
            <p:nvPr/>
          </p:nvSpPr>
          <p:spPr>
            <a:xfrm>
              <a:off x="1692956" y="1084268"/>
              <a:ext cx="5924251"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3" name="Google Shape;261;p28">
            <a:extLst>
              <a:ext uri="{FF2B5EF4-FFF2-40B4-BE49-F238E27FC236}">
                <a16:creationId xmlns:a16="http://schemas.microsoft.com/office/drawing/2014/main" id="{D42FFB8A-6FF1-36FE-8351-7B2FB36FD43A}"/>
              </a:ext>
            </a:extLst>
          </p:cNvPr>
          <p:cNvSpPr/>
          <p:nvPr/>
        </p:nvSpPr>
        <p:spPr>
          <a:xfrm>
            <a:off x="1779973" y="268219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3</a:t>
            </a:r>
            <a:endParaRPr lang="fr-FR" sz="1100" b="0" i="0" u="none" strike="noStrike" kern="0" cap="none" spc="0" baseline="0">
              <a:solidFill>
                <a:srgbClr val="000000"/>
              </a:solidFill>
              <a:uFillTx/>
              <a:latin typeface="Arial"/>
              <a:ea typeface="Arial"/>
              <a:cs typeface="Arial"/>
            </a:endParaRPr>
          </a:p>
        </p:txBody>
      </p:sp>
      <p:sp>
        <p:nvSpPr>
          <p:cNvPr id="14" name="Google Shape;262;p28">
            <a:extLst>
              <a:ext uri="{FF2B5EF4-FFF2-40B4-BE49-F238E27FC236}">
                <a16:creationId xmlns:a16="http://schemas.microsoft.com/office/drawing/2014/main" id="{02D5D283-BEBC-5F01-3589-E5EAF920562E}"/>
              </a:ext>
            </a:extLst>
          </p:cNvPr>
          <p:cNvSpPr/>
          <p:nvPr/>
        </p:nvSpPr>
        <p:spPr>
          <a:xfrm>
            <a:off x="1786179" y="3280741"/>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4</a:t>
            </a:r>
            <a:endParaRPr lang="fr-FR" sz="1100" b="0" i="0" u="none" strike="noStrike" kern="0" cap="none" spc="0" baseline="0">
              <a:solidFill>
                <a:srgbClr val="000000"/>
              </a:solidFill>
              <a:uFillTx/>
              <a:latin typeface="Arial"/>
              <a:ea typeface="Arial"/>
              <a:cs typeface="Arial"/>
            </a:endParaRPr>
          </a:p>
        </p:txBody>
      </p:sp>
      <p:sp>
        <p:nvSpPr>
          <p:cNvPr id="17" name="Google Shape;265;p28">
            <a:extLst>
              <a:ext uri="{FF2B5EF4-FFF2-40B4-BE49-F238E27FC236}">
                <a16:creationId xmlns:a16="http://schemas.microsoft.com/office/drawing/2014/main" id="{A53E7759-C409-E187-25DE-8F638F75F168}"/>
              </a:ext>
            </a:extLst>
          </p:cNvPr>
          <p:cNvSpPr/>
          <p:nvPr/>
        </p:nvSpPr>
        <p:spPr>
          <a:xfrm>
            <a:off x="1786179" y="204318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dirty="0">
                <a:solidFill>
                  <a:srgbClr val="FFFFFF"/>
                </a:solidFill>
                <a:uFillTx/>
                <a:latin typeface="Calibri"/>
                <a:ea typeface="Calibri"/>
                <a:cs typeface="Calibri"/>
              </a:rPr>
              <a:t>2</a:t>
            </a:r>
            <a:endParaRPr lang="fr-FR" sz="1100" b="0" i="0" u="none" strike="noStrike" kern="0" cap="none" spc="0" baseline="0" dirty="0">
              <a:solidFill>
                <a:srgbClr val="000000"/>
              </a:solidFill>
              <a:uFillTx/>
              <a:latin typeface="Arial"/>
              <a:ea typeface="Arial"/>
              <a:cs typeface="Arial"/>
            </a:endParaRPr>
          </a:p>
        </p:txBody>
      </p:sp>
      <p:sp>
        <p:nvSpPr>
          <p:cNvPr id="27" name="Google Shape;275;p28">
            <a:extLst>
              <a:ext uri="{FF2B5EF4-FFF2-40B4-BE49-F238E27FC236}">
                <a16:creationId xmlns:a16="http://schemas.microsoft.com/office/drawing/2014/main" id="{67272330-1CE8-D6A8-B8CF-47B277D2BBD3}"/>
              </a:ext>
            </a:extLst>
          </p:cNvPr>
          <p:cNvSpPr/>
          <p:nvPr/>
        </p:nvSpPr>
        <p:spPr>
          <a:xfrm>
            <a:off x="1786179" y="1343070"/>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1</a:t>
            </a:r>
            <a:endParaRPr lang="fr-FR" sz="1100" b="0" i="0" u="none" strike="noStrike" kern="0" cap="none" spc="0" baseline="0">
              <a:solidFill>
                <a:srgbClr val="000000"/>
              </a:solidFill>
              <a:uFillTx/>
              <a:latin typeface="Arial"/>
              <a:ea typeface="Arial"/>
              <a:cs typeface="Arial"/>
            </a:endParaRPr>
          </a:p>
        </p:txBody>
      </p:sp>
      <p:sp>
        <p:nvSpPr>
          <p:cNvPr id="28" name="Google Shape;276;p28">
            <a:extLst>
              <a:ext uri="{FF2B5EF4-FFF2-40B4-BE49-F238E27FC236}">
                <a16:creationId xmlns:a16="http://schemas.microsoft.com/office/drawing/2014/main" id="{97CB6729-6694-69AA-8803-AA1A6C36C246}"/>
              </a:ext>
            </a:extLst>
          </p:cNvPr>
          <p:cNvSpPr/>
          <p:nvPr/>
        </p:nvSpPr>
        <p:spPr>
          <a:xfrm>
            <a:off x="2155890" y="1278651"/>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1" name="Google Shape;279;p28">
            <a:extLst>
              <a:ext uri="{FF2B5EF4-FFF2-40B4-BE49-F238E27FC236}">
                <a16:creationId xmlns:a16="http://schemas.microsoft.com/office/drawing/2014/main" id="{BACF79E7-14FE-5818-D08F-B7C52F729DC1}"/>
              </a:ext>
            </a:extLst>
          </p:cNvPr>
          <p:cNvSpPr txBox="1"/>
          <p:nvPr/>
        </p:nvSpPr>
        <p:spPr>
          <a:xfrm>
            <a:off x="2236973" y="1385526"/>
            <a:ext cx="2941798" cy="230995"/>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Ouverture de la séance	 	</a:t>
            </a:r>
          </a:p>
        </p:txBody>
      </p:sp>
      <p:sp>
        <p:nvSpPr>
          <p:cNvPr id="33" name="Google Shape;276;p28">
            <a:extLst>
              <a:ext uri="{FF2B5EF4-FFF2-40B4-BE49-F238E27FC236}">
                <a16:creationId xmlns:a16="http://schemas.microsoft.com/office/drawing/2014/main" id="{BDCB94BB-9516-1639-87A9-83C101601C54}"/>
              </a:ext>
            </a:extLst>
          </p:cNvPr>
          <p:cNvSpPr/>
          <p:nvPr/>
        </p:nvSpPr>
        <p:spPr>
          <a:xfrm>
            <a:off x="2155890" y="1974554"/>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4" name="Google Shape;276;p28">
            <a:extLst>
              <a:ext uri="{FF2B5EF4-FFF2-40B4-BE49-F238E27FC236}">
                <a16:creationId xmlns:a16="http://schemas.microsoft.com/office/drawing/2014/main" id="{341939FC-64F4-5EBC-F6CC-748E61B76319}"/>
              </a:ext>
            </a:extLst>
          </p:cNvPr>
          <p:cNvSpPr/>
          <p:nvPr/>
        </p:nvSpPr>
        <p:spPr>
          <a:xfrm>
            <a:off x="2149856" y="2618929"/>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5" name="Google Shape;276;p28">
            <a:extLst>
              <a:ext uri="{FF2B5EF4-FFF2-40B4-BE49-F238E27FC236}">
                <a16:creationId xmlns:a16="http://schemas.microsoft.com/office/drawing/2014/main" id="{9FA2916A-C462-FF1A-0686-B5DC4ADA7F52}"/>
              </a:ext>
            </a:extLst>
          </p:cNvPr>
          <p:cNvSpPr/>
          <p:nvPr/>
        </p:nvSpPr>
        <p:spPr>
          <a:xfrm>
            <a:off x="2168173" y="3234190"/>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19050" cap="flat">
            <a:solidFill>
              <a:schemeClr val="accent5">
                <a:lumMod val="40000"/>
                <a:lumOff val="60000"/>
              </a:schemeClr>
            </a:solid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9" name="Google Shape;257;p28">
            <a:extLst>
              <a:ext uri="{FF2B5EF4-FFF2-40B4-BE49-F238E27FC236}">
                <a16:creationId xmlns:a16="http://schemas.microsoft.com/office/drawing/2014/main" id="{A73B61FF-3677-565B-274E-579DD9957AF2}"/>
              </a:ext>
            </a:extLst>
          </p:cNvPr>
          <p:cNvSpPr/>
          <p:nvPr/>
        </p:nvSpPr>
        <p:spPr>
          <a:xfrm>
            <a:off x="6727002" y="2606780"/>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0" name="Google Shape;258;p28">
            <a:extLst>
              <a:ext uri="{FF2B5EF4-FFF2-40B4-BE49-F238E27FC236}">
                <a16:creationId xmlns:a16="http://schemas.microsoft.com/office/drawing/2014/main" id="{CFCA1F65-D731-8B5F-4DC0-49045B5B188F}"/>
              </a:ext>
            </a:extLst>
          </p:cNvPr>
          <p:cNvSpPr txBox="1"/>
          <p:nvPr/>
        </p:nvSpPr>
        <p:spPr>
          <a:xfrm>
            <a:off x="5912446" y="26236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20 min</a:t>
            </a:r>
          </a:p>
        </p:txBody>
      </p:sp>
      <p:sp>
        <p:nvSpPr>
          <p:cNvPr id="11" name="Google Shape;259;p28">
            <a:extLst>
              <a:ext uri="{FF2B5EF4-FFF2-40B4-BE49-F238E27FC236}">
                <a16:creationId xmlns:a16="http://schemas.microsoft.com/office/drawing/2014/main" id="{DA941AF7-771D-0913-626D-436F1672174A}"/>
              </a:ext>
            </a:extLst>
          </p:cNvPr>
          <p:cNvSpPr/>
          <p:nvPr/>
        </p:nvSpPr>
        <p:spPr>
          <a:xfrm>
            <a:off x="6726221" y="3244843"/>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2" name="Google Shape;260;p28">
            <a:extLst>
              <a:ext uri="{FF2B5EF4-FFF2-40B4-BE49-F238E27FC236}">
                <a16:creationId xmlns:a16="http://schemas.microsoft.com/office/drawing/2014/main" id="{20E58848-DFDD-BFE2-FBA6-66A5F23A1887}"/>
              </a:ext>
            </a:extLst>
          </p:cNvPr>
          <p:cNvSpPr txBox="1"/>
          <p:nvPr/>
        </p:nvSpPr>
        <p:spPr>
          <a:xfrm>
            <a:off x="5912446" y="3272171"/>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10 min</a:t>
            </a:r>
          </a:p>
        </p:txBody>
      </p:sp>
      <p:sp>
        <p:nvSpPr>
          <p:cNvPr id="22" name="Google Shape;270;p28">
            <a:extLst>
              <a:ext uri="{FF2B5EF4-FFF2-40B4-BE49-F238E27FC236}">
                <a16:creationId xmlns:a16="http://schemas.microsoft.com/office/drawing/2014/main" id="{03707E3D-6943-E3E1-AC51-60A85FDC77F4}"/>
              </a:ext>
            </a:extLst>
          </p:cNvPr>
          <p:cNvSpPr txBox="1"/>
          <p:nvPr/>
        </p:nvSpPr>
        <p:spPr>
          <a:xfrm>
            <a:off x="5912446" y="1961104"/>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25 min</a:t>
            </a:r>
            <a:endParaRPr lang="fr-FR" sz="1100" b="0" i="0" u="none" strike="noStrike" kern="0" cap="none" spc="0" baseline="0" dirty="0">
              <a:solidFill>
                <a:srgbClr val="000000"/>
              </a:solidFill>
              <a:uFillTx/>
              <a:latin typeface="Arial"/>
              <a:ea typeface="Arial"/>
              <a:cs typeface="Arial"/>
            </a:endParaRPr>
          </a:p>
        </p:txBody>
      </p:sp>
      <p:sp>
        <p:nvSpPr>
          <p:cNvPr id="23" name="Google Shape;271;p28">
            <a:extLst>
              <a:ext uri="{FF2B5EF4-FFF2-40B4-BE49-F238E27FC236}">
                <a16:creationId xmlns:a16="http://schemas.microsoft.com/office/drawing/2014/main" id="{788EAAB2-8D03-EC99-9842-FCD5552D45D9}"/>
              </a:ext>
            </a:extLst>
          </p:cNvPr>
          <p:cNvSpPr/>
          <p:nvPr/>
        </p:nvSpPr>
        <p:spPr>
          <a:xfrm>
            <a:off x="6727002" y="1974876"/>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29" name="Google Shape;277;p28">
            <a:extLst>
              <a:ext uri="{FF2B5EF4-FFF2-40B4-BE49-F238E27FC236}">
                <a16:creationId xmlns:a16="http://schemas.microsoft.com/office/drawing/2014/main" id="{A6EF5B3E-01E0-E8C1-F060-3762D49504CE}"/>
              </a:ext>
            </a:extLst>
          </p:cNvPr>
          <p:cNvSpPr txBox="1"/>
          <p:nvPr/>
        </p:nvSpPr>
        <p:spPr>
          <a:xfrm>
            <a:off x="5894021" y="13318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05 min</a:t>
            </a:r>
            <a:endParaRPr lang="fr-FR" sz="1100" b="0" i="0" u="none" strike="noStrike" kern="0" cap="none" spc="0" baseline="0" dirty="0">
              <a:solidFill>
                <a:srgbClr val="000000"/>
              </a:solidFill>
              <a:uFillTx/>
              <a:latin typeface="Arial"/>
              <a:ea typeface="Arial"/>
              <a:cs typeface="Arial"/>
            </a:endParaRPr>
          </a:p>
        </p:txBody>
      </p:sp>
      <p:sp>
        <p:nvSpPr>
          <p:cNvPr id="30" name="Google Shape;278;p28">
            <a:extLst>
              <a:ext uri="{FF2B5EF4-FFF2-40B4-BE49-F238E27FC236}">
                <a16:creationId xmlns:a16="http://schemas.microsoft.com/office/drawing/2014/main" id="{7CFD7C7E-5E76-A852-EADC-9007259FD2DE}"/>
              </a:ext>
            </a:extLst>
          </p:cNvPr>
          <p:cNvSpPr/>
          <p:nvPr/>
        </p:nvSpPr>
        <p:spPr>
          <a:xfrm>
            <a:off x="6729839" y="1297144"/>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9" name="Google Shape;267;p28">
            <a:extLst>
              <a:ext uri="{FF2B5EF4-FFF2-40B4-BE49-F238E27FC236}">
                <a16:creationId xmlns:a16="http://schemas.microsoft.com/office/drawing/2014/main" id="{574FDEFC-F6B5-8DCA-D721-41DCB6D60F88}"/>
              </a:ext>
            </a:extLst>
          </p:cNvPr>
          <p:cNvSpPr txBox="1"/>
          <p:nvPr/>
        </p:nvSpPr>
        <p:spPr>
          <a:xfrm>
            <a:off x="2266732" y="3261009"/>
            <a:ext cx="2941798" cy="29315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Clôture de la séance</a:t>
            </a:r>
            <a:endParaRPr lang="en-US" sz="1500" b="1" kern="0" dirty="0">
              <a:solidFill>
                <a:srgbClr val="44546A"/>
              </a:solidFill>
              <a:latin typeface="Calibri"/>
              <a:ea typeface="Calibri"/>
              <a:cs typeface="Calibri"/>
            </a:endParaRPr>
          </a:p>
        </p:txBody>
      </p:sp>
      <p:sp>
        <p:nvSpPr>
          <p:cNvPr id="15" name="Google Shape;263;p28">
            <a:extLst>
              <a:ext uri="{FF2B5EF4-FFF2-40B4-BE49-F238E27FC236}">
                <a16:creationId xmlns:a16="http://schemas.microsoft.com/office/drawing/2014/main" id="{01577F9E-AC54-2594-E89F-A87AF09A04E3}"/>
              </a:ext>
            </a:extLst>
          </p:cNvPr>
          <p:cNvSpPr txBox="1"/>
          <p:nvPr/>
        </p:nvSpPr>
        <p:spPr>
          <a:xfrm>
            <a:off x="2222705" y="2646914"/>
            <a:ext cx="2941798"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Compréhension de l’écrit</a:t>
            </a:r>
            <a:endParaRPr lang="en-US" sz="1500" b="1" kern="0" dirty="0">
              <a:solidFill>
                <a:srgbClr val="44546A"/>
              </a:solidFill>
              <a:latin typeface="Calibri"/>
              <a:ea typeface="Calibri"/>
              <a:cs typeface="Calibri"/>
            </a:endParaRPr>
          </a:p>
        </p:txBody>
      </p:sp>
      <p:sp>
        <p:nvSpPr>
          <p:cNvPr id="16" name="Google Shape;264;p28">
            <a:extLst>
              <a:ext uri="{FF2B5EF4-FFF2-40B4-BE49-F238E27FC236}">
                <a16:creationId xmlns:a16="http://schemas.microsoft.com/office/drawing/2014/main" id="{3DFE3686-B042-F90A-D825-CB4B978CFA35}"/>
              </a:ext>
            </a:extLst>
          </p:cNvPr>
          <p:cNvSpPr txBox="1"/>
          <p:nvPr/>
        </p:nvSpPr>
        <p:spPr>
          <a:xfrm>
            <a:off x="2222705" y="2004836"/>
            <a:ext cx="2148602"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Lecture fluence</a:t>
            </a:r>
            <a:endParaRPr lang="en-US" sz="1500" b="1" kern="0" dirty="0">
              <a:solidFill>
                <a:srgbClr val="44546A"/>
              </a:solidFill>
              <a:latin typeface="Calibri"/>
              <a:ea typeface="Calibri"/>
              <a:cs typeface="Calibri"/>
            </a:endParaRPr>
          </a:p>
        </p:txBody>
      </p:sp>
      <p:sp>
        <p:nvSpPr>
          <p:cNvPr id="26"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Structure de la séance</a:t>
            </a:r>
            <a:endParaRPr lang="fr-FR" sz="1100" kern="0" dirty="0">
              <a:solidFill>
                <a:srgbClr val="000000"/>
              </a:solidFill>
              <a:latin typeface="Arial"/>
              <a:ea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55336185-5681-780C-3049-2048E4900FAC}"/>
              </a:ext>
            </a:extLst>
          </p:cNvPr>
          <p:cNvGrpSpPr/>
          <p:nvPr/>
        </p:nvGrpSpPr>
        <p:grpSpPr>
          <a:xfrm>
            <a:off x="322662" y="957638"/>
            <a:ext cx="2840016" cy="2105602"/>
            <a:chOff x="2136532" y="1667303"/>
            <a:chExt cx="7127574" cy="5120358"/>
          </a:xfrm>
        </p:grpSpPr>
        <p:pic>
          <p:nvPicPr>
            <p:cNvPr id="18" name="Picture 17">
              <a:extLst>
                <a:ext uri="{FF2B5EF4-FFF2-40B4-BE49-F238E27FC236}">
                  <a16:creationId xmlns:a16="http://schemas.microsoft.com/office/drawing/2014/main" id="{F1441734-6B00-D37C-EDE4-DC401FAFE545}"/>
                </a:ext>
              </a:extLst>
            </p:cNvPr>
            <p:cNvPicPr>
              <a:picLocks noChangeAspect="1"/>
            </p:cNvPicPr>
            <p:nvPr/>
          </p:nvPicPr>
          <p:blipFill>
            <a:blip r:embed="rId2"/>
            <a:stretch>
              <a:fillRect/>
            </a:stretch>
          </p:blipFill>
          <p:spPr>
            <a:xfrm>
              <a:off x="4845293" y="1667303"/>
              <a:ext cx="4418813" cy="2491458"/>
            </a:xfrm>
            <a:prstGeom prst="rect">
              <a:avLst/>
            </a:prstGeom>
          </p:spPr>
        </p:pic>
        <p:pic>
          <p:nvPicPr>
            <p:cNvPr id="19" name="Picture 18">
              <a:extLst>
                <a:ext uri="{FF2B5EF4-FFF2-40B4-BE49-F238E27FC236}">
                  <a16:creationId xmlns:a16="http://schemas.microsoft.com/office/drawing/2014/main" id="{A5A11443-21E3-048F-10D6-66E3A54D474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2136532" y="1740877"/>
              <a:ext cx="5046784" cy="5046784"/>
            </a:xfrm>
            <a:prstGeom prst="rect">
              <a:avLst/>
            </a:prstGeom>
          </p:spPr>
        </p:pic>
      </p:grpSp>
      <p:grpSp>
        <p:nvGrpSpPr>
          <p:cNvPr id="11"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2"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3"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4"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5"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Ouverture de la séance</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5 min</a:t>
            </a:r>
            <a:endParaRPr lang="en-US" sz="3600" kern="0" dirty="0">
              <a:solidFill>
                <a:srgbClr val="44546A"/>
              </a:solidFill>
              <a:latin typeface="Arial"/>
              <a:ea typeface="Arial"/>
              <a:cs typeface="Arial"/>
            </a:endParaRPr>
          </a:p>
        </p:txBody>
      </p:sp>
      <p:sp>
        <p:nvSpPr>
          <p:cNvPr id="16"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5"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3113775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23119887-D815-A3DE-23BC-E38CCAB80305}"/>
              </a:ext>
            </a:extLst>
          </p:cNvPr>
          <p:cNvGrpSpPr/>
          <p:nvPr/>
        </p:nvGrpSpPr>
        <p:grpSpPr>
          <a:xfrm>
            <a:off x="530260" y="814620"/>
            <a:ext cx="7991737" cy="3804525"/>
            <a:chOff x="530260" y="814620"/>
            <a:chExt cx="7991737" cy="3804525"/>
          </a:xfrm>
        </p:grpSpPr>
        <p:sp>
          <p:nvSpPr>
            <p:cNvPr id="16" name="Google Shape;251;p28">
              <a:extLst>
                <a:ext uri="{FF2B5EF4-FFF2-40B4-BE49-F238E27FC236}">
                  <a16:creationId xmlns:a16="http://schemas.microsoft.com/office/drawing/2014/main" id="{631027FC-70ED-5C06-DCF5-CB283F9B7E7C}"/>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id="{78957CA4-8284-6C27-B548-4E384E3684FC}"/>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8" name="Google Shape;255;p28">
            <a:extLst>
              <a:ext uri="{FF2B5EF4-FFF2-40B4-BE49-F238E27FC236}">
                <a16:creationId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20" name="Google Shape;1173;p113" descr="Lever la main - Icônes mains et gestes gratuites">
            <a:extLst>
              <a:ext uri="{FF2B5EF4-FFF2-40B4-BE49-F238E27FC236}">
                <a16:creationId xmlns:a16="http://schemas.microsoft.com/office/drawing/2014/main" id="{3B3CE945-741F-D51E-42C7-A6E173B4B0D4}"/>
              </a:ext>
            </a:extLst>
          </p:cNvPr>
          <p:cNvPicPr>
            <a:picLocks noChangeAspect="1"/>
          </p:cNvPicPr>
          <p:nvPr/>
        </p:nvPicPr>
        <p:blipFill>
          <a:blip r:embed="rId2">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id="{04F530A4-35C6-F17E-2BB2-9684BF813481}"/>
              </a:ext>
            </a:extLst>
          </p:cNvPr>
          <p:cNvPicPr>
            <a:picLocks noChangeAspect="1"/>
          </p:cNvPicPr>
          <p:nvPr/>
        </p:nvPicPr>
        <p:blipFill>
          <a:blip r:embed="rId3">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id="{0C388D0C-F87E-6982-BE38-97BAD0ACF583}"/>
              </a:ext>
            </a:extLst>
          </p:cNvPr>
          <p:cNvPicPr>
            <a:picLocks noChangeAspect="1"/>
          </p:cNvPicPr>
          <p:nvPr/>
        </p:nvPicPr>
        <p:blipFill>
          <a:blip r:embed="rId4">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id="{E571B638-1A3A-671A-3CB8-2ED33A7BF5DC}"/>
              </a:ext>
            </a:extLst>
          </p:cNvPr>
          <p:cNvPicPr>
            <a:picLocks noChangeAspect="1"/>
          </p:cNvPicPr>
          <p:nvPr/>
        </p:nvPicPr>
        <p:blipFill>
          <a:blip r:embed="rId5">
            <a:alphaModFix/>
          </a:blip>
          <a:srcRect/>
          <a:stretch>
            <a:fillRect/>
          </a:stretch>
        </p:blipFill>
        <p:spPr>
          <a:xfrm>
            <a:off x="842611" y="3979686"/>
            <a:ext cx="453816" cy="453816"/>
          </a:xfrm>
          <a:prstGeom prst="rect">
            <a:avLst/>
          </a:prstGeom>
          <a:noFill/>
          <a:ln cap="flat">
            <a:noFill/>
          </a:ln>
        </p:spPr>
      </p:pic>
      <p:sp>
        <p:nvSpPr>
          <p:cNvPr id="24"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274730" y="922428"/>
            <a:ext cx="7118830" cy="332378"/>
          </a:xfrm>
          <a:noFill/>
        </p:spPr>
        <p:txBody>
          <a:bodyPr wrap="square">
            <a:spAutoFit/>
          </a:bodyPr>
          <a:lstStyle/>
          <a:p>
            <a:pPr>
              <a:spcAft>
                <a:spcPts val="600"/>
              </a:spcAft>
            </a:pPr>
            <a:r>
              <a:rPr lang="fr-FR" sz="1400" b="1" kern="1200"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25" name="Google Shape;1178;p113">
            <a:extLst>
              <a:ext uri="{FF2B5EF4-FFF2-40B4-BE49-F238E27FC236}">
                <a16:creationId xmlns:a16="http://schemas.microsoft.com/office/drawing/2014/main" id="{47418503-E934-4EF4-9A75-8FFE7AC3F906}"/>
              </a:ext>
            </a:extLst>
          </p:cNvPr>
          <p:cNvSpPr txBox="1">
            <a:spLocks/>
          </p:cNvSpPr>
          <p:nvPr/>
        </p:nvSpPr>
        <p:spPr>
          <a:xfrm>
            <a:off x="1296427" y="1205265"/>
            <a:ext cx="7118830" cy="219300"/>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à 3 élèves au hasard de répondre.</a:t>
            </a:r>
          </a:p>
        </p:txBody>
      </p:sp>
      <p:pic>
        <p:nvPicPr>
          <p:cNvPr id="26"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174559" y="135159"/>
            <a:ext cx="452042" cy="452042"/>
          </a:xfrm>
          <a:prstGeom prst="rect">
            <a:avLst/>
          </a:prstGeom>
          <a:noFill/>
          <a:ln cap="flat">
            <a:noFill/>
          </a:ln>
        </p:spPr>
      </p:pic>
    </p:spTree>
    <p:extLst>
      <p:ext uri="{BB962C8B-B14F-4D97-AF65-F5344CB8AC3E}">
        <p14:creationId xmlns:p14="http://schemas.microsoft.com/office/powerpoint/2010/main" val="3780553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1E3F9CF6-39E6-1C94-E88A-88F346ADD19A}"/>
              </a:ext>
            </a:extLst>
          </p:cNvPr>
          <p:cNvGrpSpPr/>
          <p:nvPr/>
        </p:nvGrpSpPr>
        <p:grpSpPr>
          <a:xfrm>
            <a:off x="530260" y="814620"/>
            <a:ext cx="7991737" cy="3804525"/>
            <a:chOff x="530260" y="814620"/>
            <a:chExt cx="7991737" cy="3804525"/>
          </a:xfrm>
        </p:grpSpPr>
        <p:sp>
          <p:nvSpPr>
            <p:cNvPr id="16" name="Google Shape;251;p28">
              <a:extLst>
                <a:ext uri="{FF2B5EF4-FFF2-40B4-BE49-F238E27FC236}">
                  <a16:creationId xmlns:a16="http://schemas.microsoft.com/office/drawing/2014/main" id="{C61BF164-7EC4-CE5A-FA49-5F835F0BCCE9}"/>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id="{25ABE639-BBB5-CA39-5D8C-26A8A1415C14}"/>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pic>
        <p:nvPicPr>
          <p:cNvPr id="20" name="Google Shape;1173;p113" descr="Lever la main - Icônes mains et gestes gratuites">
            <a:extLst>
              <a:ext uri="{FF2B5EF4-FFF2-40B4-BE49-F238E27FC236}">
                <a16:creationId xmlns:a16="http://schemas.microsoft.com/office/drawing/2014/main" id="{E3FB6262-E6FA-A75F-CAD9-2803ED099A53}"/>
              </a:ext>
            </a:extLst>
          </p:cNvPr>
          <p:cNvPicPr>
            <a:picLocks noChangeAspect="1"/>
          </p:cNvPicPr>
          <p:nvPr/>
        </p:nvPicPr>
        <p:blipFill>
          <a:blip r:embed="rId3">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id="{1FD4C1D6-DAD5-F303-C5DB-D5A251E4AB54}"/>
              </a:ext>
            </a:extLst>
          </p:cNvPr>
          <p:cNvPicPr>
            <a:picLocks noChangeAspect="1"/>
          </p:cNvPicPr>
          <p:nvPr/>
        </p:nvPicPr>
        <p:blipFill>
          <a:blip r:embed="rId4">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id="{06A85C84-00C3-3ACE-D900-93A3BE1F1923}"/>
              </a:ext>
            </a:extLst>
          </p:cNvPr>
          <p:cNvPicPr>
            <a:picLocks noChangeAspect="1"/>
          </p:cNvPicPr>
          <p:nvPr/>
        </p:nvPicPr>
        <p:blipFill>
          <a:blip r:embed="rId5">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id="{EE5318B2-7D13-F3C4-2BFC-DC8375686D81}"/>
              </a:ext>
            </a:extLst>
          </p:cNvPr>
          <p:cNvPicPr>
            <a:picLocks noChangeAspect="1"/>
          </p:cNvPicPr>
          <p:nvPr/>
        </p:nvPicPr>
        <p:blipFill>
          <a:blip r:embed="rId6">
            <a:alphaModFix/>
          </a:blip>
          <a:srcRect/>
          <a:stretch>
            <a:fillRect/>
          </a:stretch>
        </p:blipFill>
        <p:spPr>
          <a:xfrm>
            <a:off x="842611" y="3979686"/>
            <a:ext cx="453816" cy="453816"/>
          </a:xfrm>
          <a:prstGeom prst="rect">
            <a:avLst/>
          </a:prstGeom>
          <a:noFill/>
          <a:ln cap="flat">
            <a:noFill/>
          </a:ln>
        </p:spPr>
      </p:pic>
      <p:sp>
        <p:nvSpPr>
          <p:cNvPr id="26" name="Google Shape;1185;p114">
            <a:extLst>
              <a:ext uri="{FF2B5EF4-FFF2-40B4-BE49-F238E27FC236}">
                <a16:creationId xmlns:a16="http://schemas.microsoft.com/office/drawing/2014/main" id="{810F50CF-B5E7-E085-E49B-7DFCE57E30FD}"/>
              </a:ext>
            </a:extLst>
          </p:cNvPr>
          <p:cNvSpPr txBox="1"/>
          <p:nvPr/>
        </p:nvSpPr>
        <p:spPr>
          <a:xfrm>
            <a:off x="1345718" y="1635227"/>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participe activement. Je lève la main pour participer.</a:t>
            </a:r>
            <a:endParaRPr lang="fr-FR" sz="1100" b="0" i="0" u="none" strike="noStrike" kern="0" cap="none" spc="0" baseline="0" dirty="0">
              <a:solidFill>
                <a:srgbClr val="000000"/>
              </a:solidFill>
              <a:uFillTx/>
              <a:latin typeface="Arial"/>
              <a:ea typeface="Arial"/>
              <a:cs typeface="Arial"/>
            </a:endParaRPr>
          </a:p>
        </p:txBody>
      </p:sp>
      <p:sp>
        <p:nvSpPr>
          <p:cNvPr id="27" name="Google Shape;1186;p114">
            <a:extLst>
              <a:ext uri="{FF2B5EF4-FFF2-40B4-BE49-F238E27FC236}">
                <a16:creationId xmlns:a16="http://schemas.microsoft.com/office/drawing/2014/main" id="{CC94F0FF-E63B-A16E-1934-33420F0C4A9D}"/>
              </a:ext>
            </a:extLst>
          </p:cNvPr>
          <p:cNvSpPr txBox="1"/>
          <p:nvPr/>
        </p:nvSpPr>
        <p:spPr>
          <a:xfrm>
            <a:off x="1345718" y="2306312"/>
            <a:ext cx="7015742" cy="530876"/>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l’enseignant parle.</a:t>
            </a:r>
            <a:endParaRPr lang="fr-FR" sz="1100" b="0" i="0" u="none" strike="noStrike" kern="0" cap="none" spc="0" baseline="0" dirty="0">
              <a:solidFill>
                <a:srgbClr val="000000"/>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d’autres camarades répondent à l’enseignant</a:t>
            </a:r>
            <a:r>
              <a:rPr lang="fr-FR" sz="1500" b="1" kern="0" dirty="0">
                <a:solidFill>
                  <a:srgbClr val="44546A"/>
                </a:solidFill>
                <a:latin typeface="Calibri"/>
                <a:ea typeface="Calibri"/>
                <a:cs typeface="Calibri"/>
              </a:rPr>
              <a:t>.</a:t>
            </a:r>
            <a:endParaRPr lang="fr-FR" sz="1100" b="0" i="0" u="none" strike="noStrike" kern="0" cap="none" spc="0" baseline="0" dirty="0">
              <a:solidFill>
                <a:srgbClr val="000000"/>
              </a:solidFill>
              <a:uFillTx/>
              <a:latin typeface="Arial"/>
              <a:ea typeface="Arial"/>
              <a:cs typeface="Arial"/>
            </a:endParaRPr>
          </a:p>
        </p:txBody>
      </p:sp>
      <p:sp>
        <p:nvSpPr>
          <p:cNvPr id="28" name="Google Shape;1188;p114">
            <a:extLst>
              <a:ext uri="{FF2B5EF4-FFF2-40B4-BE49-F238E27FC236}">
                <a16:creationId xmlns:a16="http://schemas.microsoft.com/office/drawing/2014/main" id="{9C43998E-30CF-07A5-75EC-387B8CA2F18A}"/>
              </a:ext>
            </a:extLst>
          </p:cNvPr>
          <p:cNvSpPr txBox="1"/>
          <p:nvPr/>
        </p:nvSpPr>
        <p:spPr>
          <a:xfrm>
            <a:off x="1373758" y="3263840"/>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Si quelque chose n’est pas clair, je pose des questions.</a:t>
            </a:r>
            <a:endParaRPr lang="fr-FR" sz="1100" b="0" i="0" u="none" strike="noStrike" kern="0" cap="none" spc="0" baseline="0" dirty="0">
              <a:solidFill>
                <a:srgbClr val="000000"/>
              </a:solidFill>
              <a:uFillTx/>
              <a:latin typeface="Arial"/>
              <a:ea typeface="Arial"/>
              <a:cs typeface="Arial"/>
            </a:endParaRPr>
          </a:p>
        </p:txBody>
      </p:sp>
      <p:sp>
        <p:nvSpPr>
          <p:cNvPr id="29" name="Google Shape;1189;p114">
            <a:extLst>
              <a:ext uri="{FF2B5EF4-FFF2-40B4-BE49-F238E27FC236}">
                <a16:creationId xmlns:a16="http://schemas.microsoft.com/office/drawing/2014/main" id="{F0CC3B64-ABA1-5C6C-D1E8-19B1742F934E}"/>
              </a:ext>
            </a:extLst>
          </p:cNvPr>
          <p:cNvSpPr txBox="1"/>
          <p:nvPr/>
        </p:nvSpPr>
        <p:spPr>
          <a:xfrm>
            <a:off x="1373758" y="40565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fais mes devoirs en classe et à la maison avec sérieux.</a:t>
            </a:r>
            <a:endParaRPr lang="fr-FR" sz="1100" b="0" i="0" u="none" strike="noStrike" kern="0" cap="none" spc="0" baseline="0" dirty="0">
              <a:solidFill>
                <a:srgbClr val="000000"/>
              </a:solidFill>
              <a:uFillTx/>
              <a:latin typeface="Arial"/>
              <a:ea typeface="Arial"/>
              <a:cs typeface="Arial"/>
            </a:endParaRPr>
          </a:p>
        </p:txBody>
      </p:sp>
      <p:sp>
        <p:nvSpPr>
          <p:cNvPr id="19" name="Google Shape;255;p28">
            <a:extLst>
              <a:ext uri="{FF2B5EF4-FFF2-40B4-BE49-F238E27FC236}">
                <a16:creationId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31"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7">
            <a:alphaModFix/>
          </a:blip>
          <a:srcRect/>
          <a:stretch>
            <a:fillRect/>
          </a:stretch>
        </p:blipFill>
        <p:spPr>
          <a:xfrm>
            <a:off x="174559" y="135159"/>
            <a:ext cx="452042" cy="452042"/>
          </a:xfrm>
          <a:prstGeom prst="rect">
            <a:avLst/>
          </a:prstGeom>
          <a:noFill/>
          <a:ln cap="flat">
            <a:noFill/>
          </a:ln>
        </p:spPr>
      </p:pic>
      <p:sp>
        <p:nvSpPr>
          <p:cNvPr id="18"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274730" y="922428"/>
            <a:ext cx="7118830" cy="332378"/>
          </a:xfrm>
          <a:noFill/>
        </p:spPr>
        <p:txBody>
          <a:bodyPr wrap="square">
            <a:spAutoFit/>
          </a:bodyPr>
          <a:lstStyle/>
          <a:p>
            <a:pPr>
              <a:spcAft>
                <a:spcPts val="600"/>
              </a:spcAft>
            </a:pPr>
            <a:r>
              <a:rPr lang="fr-FR" sz="1400" b="1" kern="1200"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30" name="Google Shape;1178;p113">
            <a:extLst>
              <a:ext uri="{FF2B5EF4-FFF2-40B4-BE49-F238E27FC236}">
                <a16:creationId xmlns:a16="http://schemas.microsoft.com/office/drawing/2014/main" id="{47418503-E934-4EF4-9A75-8FFE7AC3F906}"/>
              </a:ext>
            </a:extLst>
          </p:cNvPr>
          <p:cNvSpPr txBox="1">
            <a:spLocks/>
          </p:cNvSpPr>
          <p:nvPr/>
        </p:nvSpPr>
        <p:spPr>
          <a:xfrm>
            <a:off x="1296427" y="1205265"/>
            <a:ext cx="7118830" cy="219300"/>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à 3 élèves au hasard de répondre.</a:t>
            </a:r>
          </a:p>
        </p:txBody>
      </p:sp>
    </p:spTree>
    <p:extLst>
      <p:ext uri="{BB962C8B-B14F-4D97-AF65-F5344CB8AC3E}">
        <p14:creationId xmlns:p14="http://schemas.microsoft.com/office/powerpoint/2010/main" val="78921158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5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3.xml><?xml version="1.0" encoding="utf-8"?>
<a:theme xmlns:a="http://schemas.openxmlformats.org/drawingml/2006/main" name="2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4.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3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4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8.xml><?xml version="1.0" encoding="utf-8"?>
<a:theme xmlns:a="http://schemas.openxmlformats.org/drawingml/2006/main" name="1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5533</TotalTime>
  <Words>2387</Words>
  <Application>Microsoft Office PowerPoint</Application>
  <PresentationFormat>Affichage à l'écran (16:9)</PresentationFormat>
  <Paragraphs>242</Paragraphs>
  <Slides>42</Slides>
  <Notes>5</Notes>
  <HiddenSlides>0</HiddenSlides>
  <MMClips>0</MMClips>
  <ScaleCrop>false</ScaleCrop>
  <HeadingPairs>
    <vt:vector size="6" baseType="variant">
      <vt:variant>
        <vt:lpstr>Polices utilisées</vt:lpstr>
      </vt:variant>
      <vt:variant>
        <vt:i4>13</vt:i4>
      </vt:variant>
      <vt:variant>
        <vt:lpstr>Thème</vt:lpstr>
      </vt:variant>
      <vt:variant>
        <vt:i4>8</vt:i4>
      </vt:variant>
      <vt:variant>
        <vt:lpstr>Titres des diapositives</vt:lpstr>
      </vt:variant>
      <vt:variant>
        <vt:i4>42</vt:i4>
      </vt:variant>
    </vt:vector>
  </HeadingPairs>
  <TitlesOfParts>
    <vt:vector size="63" baseType="lpstr">
      <vt:lpstr>맑은 고딕</vt:lpstr>
      <vt:lpstr>Aptos</vt:lpstr>
      <vt:lpstr>Aptos Display</vt:lpstr>
      <vt:lpstr>Arial</vt:lpstr>
      <vt:lpstr>Calibiri</vt:lpstr>
      <vt:lpstr>Calibri</vt:lpstr>
      <vt:lpstr>Calibri (En-têtes)</vt:lpstr>
      <vt:lpstr>Calibri Light</vt:lpstr>
      <vt:lpstr>Dosis</vt:lpstr>
      <vt:lpstr>Overlock</vt:lpstr>
      <vt:lpstr>Poppins ExtraBold</vt:lpstr>
      <vt:lpstr>Simplified Arabic</vt:lpstr>
      <vt:lpstr>Wingdings</vt:lpstr>
      <vt:lpstr>Thème Office</vt:lpstr>
      <vt:lpstr>5_Thème Office</vt:lpstr>
      <vt:lpstr>2_Thème Office</vt:lpstr>
      <vt:lpstr>Conception personnalisée</vt:lpstr>
      <vt:lpstr>Thème Office</vt:lpstr>
      <vt:lpstr>3_Thème Office</vt:lpstr>
      <vt:lpstr>4_Thème Office</vt:lpstr>
      <vt:lpstr>1_Thème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Qui peut me rappeler la signification de ces icônes ?</vt:lpstr>
      <vt:lpstr>Qui peut me rappeler la signification de ces icônes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ADM</cp:lastModifiedBy>
  <cp:revision>615</cp:revision>
  <dcterms:modified xsi:type="dcterms:W3CDTF">2025-10-09T08:14:22Z</dcterms:modified>
</cp:coreProperties>
</file>