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3.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theme/theme6.xml" ContentType="application/vnd.openxmlformats-officedocument.theme+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theme/theme7.xml" ContentType="application/vnd.openxmlformats-officedocument.theme+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4026" r:id="rId2"/>
    <p:sldMasterId id="2147484010" r:id="rId3"/>
    <p:sldMasterId id="2147483920" r:id="rId4"/>
    <p:sldMasterId id="2147483713" r:id="rId5"/>
    <p:sldMasterId id="2147483958" r:id="rId6"/>
    <p:sldMasterId id="2147483994" r:id="rId7"/>
    <p:sldMasterId id="2147484043" r:id="rId8"/>
  </p:sldMasterIdLst>
  <p:notesMasterIdLst>
    <p:notesMasterId r:id="rId51"/>
  </p:notesMasterIdLst>
  <p:sldIdLst>
    <p:sldId id="2147483646" r:id="rId9"/>
    <p:sldId id="2147483503" r:id="rId10"/>
    <p:sldId id="2147483647" r:id="rId11"/>
    <p:sldId id="2147483568" r:id="rId12"/>
    <p:sldId id="258" r:id="rId13"/>
    <p:sldId id="2147483411" r:id="rId14"/>
    <p:sldId id="2147483413" r:id="rId15"/>
    <p:sldId id="2147483414" r:id="rId16"/>
    <p:sldId id="2147483485" r:id="rId17"/>
    <p:sldId id="2147483486" r:id="rId18"/>
    <p:sldId id="2147483601" r:id="rId19"/>
    <p:sldId id="2147483471" r:id="rId20"/>
    <p:sldId id="2147483599" r:id="rId21"/>
    <p:sldId id="2147483616" r:id="rId22"/>
    <p:sldId id="2147483581" r:id="rId23"/>
    <p:sldId id="2147483617" r:id="rId24"/>
    <p:sldId id="2147483618" r:id="rId25"/>
    <p:sldId id="2147483636" r:id="rId26"/>
    <p:sldId id="2147483624" r:id="rId27"/>
    <p:sldId id="2147483619" r:id="rId28"/>
    <p:sldId id="2147483620" r:id="rId29"/>
    <p:sldId id="2147483621" r:id="rId30"/>
    <p:sldId id="2147483622" r:id="rId31"/>
    <p:sldId id="2147483623" r:id="rId32"/>
    <p:sldId id="2147483540" r:id="rId33"/>
    <p:sldId id="2147483637" r:id="rId34"/>
    <p:sldId id="264" r:id="rId35"/>
    <p:sldId id="2147483630" r:id="rId36"/>
    <p:sldId id="2147483632" r:id="rId37"/>
    <p:sldId id="2147483638" r:id="rId38"/>
    <p:sldId id="265" r:id="rId39"/>
    <p:sldId id="2147483629" r:id="rId40"/>
    <p:sldId id="2147483642" r:id="rId41"/>
    <p:sldId id="2147483639" r:id="rId42"/>
    <p:sldId id="2147483634" r:id="rId43"/>
    <p:sldId id="2147483628" r:id="rId44"/>
    <p:sldId id="2147483635" r:id="rId45"/>
    <p:sldId id="262" r:id="rId46"/>
    <p:sldId id="2147483645" r:id="rId47"/>
    <p:sldId id="320" r:id="rId48"/>
    <p:sldId id="2147483644" r:id="rId49"/>
    <p:sldId id="2147483539" r:id="rId50"/>
  </p:sldIdLst>
  <p:sldSz cx="9144000" cy="5143500" type="screen16x9"/>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assine lamsarsem" initials="yl" lastIdx="4" clrIdx="0">
    <p:extLst>
      <p:ext uri="{19B8F6BF-5375-455C-9EA6-DF929625EA0E}">
        <p15:presenceInfo xmlns:p15="http://schemas.microsoft.com/office/powerpoint/2012/main" userId="c06aba044f70cc7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6FB6"/>
    <a:srgbClr val="F9FDC3"/>
    <a:srgbClr val="FFFFCC"/>
    <a:srgbClr val="A98FC3"/>
    <a:srgbClr val="E6DFED"/>
    <a:srgbClr val="E8E2EE"/>
    <a:srgbClr val="D9CEE4"/>
    <a:srgbClr val="3FB2CB"/>
    <a:srgbClr val="0070C0"/>
    <a:srgbClr val="4454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776117-8484-4325-B1D1-A940AB16E650}" v="2" dt="2025-09-10T15:08:06.784"/>
  </p1510:revLst>
</p1510:revInfo>
</file>

<file path=ppt/tableStyles.xml><?xml version="1.0" encoding="utf-8"?>
<a:tblStyleLst xmlns:a="http://schemas.openxmlformats.org/drawingml/2006/main" def="{5C22544A-7EE6-4342-B048-85BDC9FD1C3A}">
  <a:tblStyle styleId="{ED083AE6-46FA-4A59-8FB0-9F97EB10719F}" styleName="">
    <a:wholeTbl>
      <a:tcTxStyle>
        <a:font>
          <a:latin typeface="+mn-lt"/>
          <a:ea typeface="+mn-ea"/>
          <a:cs typeface="+mn-cs"/>
        </a:font>
        <a:srgbClr val="000000"/>
      </a:tcTxStyle>
      <a:tcStyle>
        <a:tcBdr>
          <a:left>
            <a:ln w="12701" cap="flat" cmpd="sng" algn="ctr">
              <a:solidFill>
                <a:srgbClr val="FFC000"/>
              </a:solidFill>
              <a:prstDash val="solid"/>
              <a:round/>
              <a:headEnd type="none" w="med" len="med"/>
              <a:tailEnd type="none" w="med" len="med"/>
            </a:ln>
          </a:left>
          <a:right>
            <a:ln w="12701" cap="flat" cmpd="sng" algn="ctr">
              <a:solidFill>
                <a:srgbClr val="FFC000"/>
              </a:solidFill>
              <a:prstDash val="solid"/>
              <a:round/>
              <a:headEnd type="none" w="med" len="med"/>
              <a:tailEnd type="none" w="med" len="med"/>
            </a:ln>
          </a:right>
          <a:top>
            <a:ln w="12701" cap="flat" cmpd="sng" algn="ctr">
              <a:solidFill>
                <a:srgbClr val="FFC000"/>
              </a:solidFill>
              <a:prstDash val="solid"/>
              <a:round/>
              <a:headEnd type="none" w="med" len="med"/>
              <a:tailEnd type="none" w="med" len="med"/>
            </a:ln>
          </a:top>
          <a:bottom>
            <a:ln w="12701" cap="flat" cmpd="sng" algn="ctr">
              <a:solidFill>
                <a:srgbClr val="FFC000"/>
              </a:solidFill>
              <a:prstDash val="solid"/>
              <a:round/>
              <a:headEnd type="none" w="med" len="med"/>
              <a:tailEnd type="none" w="med" len="med"/>
            </a:ln>
          </a:bottom>
        </a:tcBdr>
      </a:tcStyle>
    </a:wholeTbl>
    <a:band1H>
      <a:tcStyle>
        <a:tcBdr/>
        <a:fill>
          <a:solidFill>
            <a:srgbClr val="FFC000"/>
          </a:solidFill>
        </a:fill>
      </a:tcStyle>
    </a:band1H>
    <a:band1V>
      <a:tcStyle>
        <a:tcBdr/>
        <a:fill>
          <a:solidFill>
            <a:srgbClr val="FFC000"/>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FFC000"/>
              </a:solidFill>
              <a:prstDash val="solid"/>
              <a:round/>
              <a:headEnd type="none" w="med" len="med"/>
              <a:tailEnd type="none" w="med" len="med"/>
            </a:ln>
          </a:top>
        </a:tcBdr>
      </a:tcStyle>
    </a:lastRow>
    <a:firstRow>
      <a:tcTxStyle b="on">
        <a:font>
          <a:latin typeface=""/>
          <a:ea typeface=""/>
          <a:cs typeface=""/>
        </a:font>
      </a:tcTxStyle>
      <a:tcStyle>
        <a:tcBdr>
          <a:bottom>
            <a:ln w="25402" cap="flat" cmpd="sng" algn="ctr">
              <a:solidFill>
                <a:srgbClr val="FFC000"/>
              </a:solidFill>
              <a:prstDash val="solid"/>
              <a:round/>
              <a:headEnd type="none" w="med" len="med"/>
              <a:tailEnd type="none" w="med" len="med"/>
            </a:ln>
          </a:bottom>
        </a:tcBdr>
      </a:tcStyle>
    </a:firstRow>
  </a:tblStyle>
  <a:tblStyle styleId="{93296810-A885-4BE3-A3E7-6D5BEEA58F35}"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BF1E9"/>
          </a:solidFill>
        </a:fill>
      </a:tcStyle>
    </a:wholeTbl>
    <a:band1H>
      <a:tcStyle>
        <a:tcBdr/>
        <a:fill>
          <a:solidFill>
            <a:srgbClr val="D5E3CF"/>
          </a:solidFill>
        </a:fill>
      </a:tcStyle>
    </a:band1H>
    <a:band2H>
      <a:tcStyle>
        <a:tcBdr/>
      </a:tcStyle>
    </a:band2H>
    <a:band1V>
      <a:tcStyle>
        <a:tcBdr/>
        <a:fill>
          <a:solidFill>
            <a:srgbClr val="D5E3CF"/>
          </a:solidFill>
        </a:fill>
      </a:tcStyle>
    </a:band1V>
    <a:band2V>
      <a:tcStyle>
        <a:tcBdr/>
      </a:tcStyle>
    </a:band2V>
    <a:lastCol>
      <a:tcTxStyle b="on">
        <a:font>
          <a:latin typeface="+mn-lt"/>
          <a:ea typeface="+mn-ea"/>
          <a:cs typeface="+mn-cs"/>
        </a:font>
        <a:srgbClr val="FFFFFF"/>
      </a:tcTxStyle>
      <a:tcStyle>
        <a:tcBdr/>
        <a:fill>
          <a:solidFill>
            <a:srgbClr val="70AD47"/>
          </a:solidFill>
        </a:fill>
      </a:tcStyle>
    </a:lastCol>
    <a:firstCol>
      <a:tcTxStyle b="on">
        <a:font>
          <a:latin typeface="+mn-lt"/>
          <a:ea typeface="+mn-ea"/>
          <a:cs typeface="+mn-cs"/>
        </a:font>
        <a:srgbClr val="FFFFFF"/>
      </a:tcTxStyle>
      <a:tcStyle>
        <a:tcBdr/>
        <a:fill>
          <a:solidFill>
            <a:srgbClr val="70AD47"/>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70AD47"/>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70AD47"/>
          </a:solidFill>
        </a:fill>
      </a:tcStyle>
    </a:firstRow>
  </a:tblStyle>
  <a:tblStyle styleId="{2D5ABB26-0587-4C30-8999-92F81FD0307C}" styleName="">
    <a:wholeTbl>
      <a:tcTxStyle>
        <a:font>
          <a:latin typeface="+mn-lt"/>
          <a:ea typeface="+mn-ea"/>
          <a:cs typeface="+mn-cs"/>
        </a:font>
        <a:srgbClr val="000000"/>
      </a:tcTxStyle>
      <a:tcStyle>
        <a:tcBdr/>
      </a:tcStyle>
    </a:wholeTbl>
  </a:tblStyle>
  <a:tblStyle styleId="{3C2FFA5D-87B4-456A-9821-1D502468CF0F}" styleName="">
    <a:wholeTbl>
      <a:tcTxStyle>
        <a:font>
          <a:latin typeface="+mn-lt"/>
          <a:ea typeface="+mn-ea"/>
          <a:cs typeface="+mn-cs"/>
        </a:font>
        <a:srgbClr val="000000"/>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wholeTbl>
    <a:band1H>
      <a:tcStyle>
        <a:tcBdr/>
        <a:fill>
          <a:solidFill>
            <a:srgbClr val="058DC7"/>
          </a:solidFill>
        </a:fill>
      </a:tcStyle>
    </a:band1H>
    <a:band2H>
      <a:tcStyle>
        <a:tcBdr/>
        <a:fill>
          <a:solidFill>
            <a:srgbClr val="058DC7"/>
          </a:solidFill>
        </a:fill>
      </a:tcStyle>
    </a:band2H>
    <a:band1V>
      <a:tcStyle>
        <a:tcBdr>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band1V>
    <a:band2V>
      <a:tcStyle>
        <a:tcBdr/>
        <a:fill>
          <a:solidFill>
            <a:srgbClr val="058DC7"/>
          </a:solidFill>
        </a:fill>
      </a:tcStyle>
    </a:band2V>
    <a:la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Col>
    <a:firstCol>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firstCol>
    <a:lastRow>
      <a:tcTxStyle b="on">
        <a:font>
          <a:latin typeface=""/>
          <a:ea typeface=""/>
          <a:cs typeface=""/>
        </a:font>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058DC7"/>
              </a:solidFill>
              <a:prstDash val="solid"/>
              <a:round/>
              <a:headEnd type="none" w="med" len="med"/>
              <a:tailEnd type="none" w="med" len="med"/>
            </a:ln>
          </a:bottom>
        </a:tcBdr>
        <a:fill>
          <a:solidFill>
            <a:srgbClr val="058DC7"/>
          </a:solidFill>
        </a:fill>
      </a:tcStyle>
    </a:lastRow>
    <a:firstRow>
      <a:tcTxStyle b="on">
        <a:font>
          <a:latin typeface="+mn-lt"/>
          <a:ea typeface="+mn-ea"/>
          <a:cs typeface="+mn-cs"/>
        </a:font>
        <a:srgbClr val="FFFFFF"/>
      </a:tcTxStyle>
      <a:tcStyle>
        <a:tcBdr>
          <a:left>
            <a:ln w="3172" cap="flat" cmpd="sng" algn="ctr">
              <a:solidFill>
                <a:srgbClr val="058DC7"/>
              </a:solidFill>
              <a:prstDash val="solid"/>
              <a:round/>
              <a:headEnd type="none" w="med" len="med"/>
              <a:tailEnd type="none" w="med" len="med"/>
            </a:ln>
          </a:left>
          <a:right>
            <a:ln w="3172" cap="flat" cmpd="sng" algn="ctr">
              <a:solidFill>
                <a:srgbClr val="058DC7"/>
              </a:solidFill>
              <a:prstDash val="solid"/>
              <a:round/>
              <a:headEnd type="none" w="med" len="med"/>
              <a:tailEnd type="none" w="med" len="med"/>
            </a:ln>
          </a:right>
          <a:top>
            <a:ln w="3172" cap="flat" cmpd="sng" algn="ctr">
              <a:solidFill>
                <a:srgbClr val="058DC7"/>
              </a:solidFill>
              <a:prstDash val="solid"/>
              <a:round/>
              <a:headEnd type="none" w="med" len="med"/>
              <a:tailEnd type="none" w="med" len="med"/>
            </a:ln>
          </a:top>
          <a:bottom>
            <a:ln w="3172" cap="flat" cmpd="sng" algn="ctr">
              <a:solidFill>
                <a:srgbClr val="FFFFFF"/>
              </a:solidFill>
              <a:prstDash val="solid"/>
              <a:round/>
              <a:headEnd type="none" w="med" len="med"/>
              <a:tailEnd type="none" w="med" len="med"/>
            </a:ln>
          </a:bottom>
        </a:tcBdr>
        <a:fill>
          <a:solidFill>
            <a:srgbClr val="058DC7"/>
          </a:solidFill>
        </a:fill>
      </a:tcStyle>
    </a:firstRow>
  </a:tblStyle>
  <a:tblStyle styleId="{0E3FDE45-AF77-4B5C-9715-49D594BDF05E}" styleName="">
    <a:wholeTbl>
      <a:tcTxStyle>
        <a:font>
          <a:latin typeface="+mn-lt"/>
          <a:ea typeface="+mn-ea"/>
          <a:cs typeface="+mn-cs"/>
        </a:font>
        <a:srgbClr val="000000"/>
      </a:tcTxStyle>
      <a:tcStyle>
        <a:tcBdr>
          <a:top>
            <a:ln w="12701" cap="flat" cmpd="sng" algn="ctr">
              <a:solidFill>
                <a:srgbClr val="50B432"/>
              </a:solidFill>
              <a:prstDash val="solid"/>
              <a:round/>
              <a:headEnd type="none" w="med" len="med"/>
              <a:tailEnd type="none" w="med" len="med"/>
            </a:ln>
          </a:top>
          <a:bottom>
            <a:ln w="12701" cap="flat" cmpd="sng" algn="ctr">
              <a:solidFill>
                <a:srgbClr val="50B432"/>
              </a:solidFill>
              <a:prstDash val="solid"/>
              <a:round/>
              <a:headEnd type="none" w="med" len="med"/>
              <a:tailEnd type="none" w="med" len="med"/>
            </a:ln>
          </a:bottom>
        </a:tcBdr>
      </a:tcStyle>
    </a:wholeTbl>
    <a:band1H>
      <a:tcStyle>
        <a:tcBdr/>
        <a:fill>
          <a:solidFill>
            <a:srgbClr val="50B432"/>
          </a:solidFill>
        </a:fill>
      </a:tcStyle>
    </a:band1H>
    <a:band2H>
      <a:tcStyle>
        <a:tcBdr/>
      </a:tcStyle>
    </a:band2H>
    <a:band1V>
      <a:tcStyle>
        <a:tcBdr/>
        <a:fill>
          <a:solidFill>
            <a:srgbClr val="50B432"/>
          </a:solidFill>
        </a:fill>
      </a:tcStyle>
    </a:band1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12701" cap="flat" cmpd="sng" algn="ctr">
              <a:solidFill>
                <a:srgbClr val="50B432"/>
              </a:solidFill>
              <a:prstDash val="solid"/>
              <a:round/>
              <a:headEnd type="none" w="med" len="med"/>
              <a:tailEnd type="none" w="med" len="med"/>
            </a:ln>
          </a:top>
        </a:tcBdr>
      </a:tcStyle>
    </a:lastRow>
    <a:firstRow>
      <a:tcTxStyle b="on">
        <a:font>
          <a:latin typeface=""/>
          <a:ea typeface=""/>
          <a:cs typeface=""/>
        </a:font>
      </a:tcTxStyle>
      <a:tcStyle>
        <a:tcBdr>
          <a:bottom>
            <a:ln w="12701" cap="flat" cmpd="sng" algn="ctr">
              <a:solidFill>
                <a:srgbClr val="50B432"/>
              </a:solidFill>
              <a:prstDash val="solid"/>
              <a:round/>
              <a:headEnd type="none" w="med" len="med"/>
              <a:tailEnd type="none" w="med" len="med"/>
            </a:ln>
          </a:bottom>
        </a:tcBdr>
      </a:tcStyle>
    </a:firstRow>
  </a:tblStyle>
  <a:tblStyle styleId="{912C8C85-51F0-491E-9774-3900AFEF0FD7}" styleName="">
    <a:wholeTbl>
      <a:tcTxStyle>
        <a:font>
          <a:latin typeface="+mn-lt"/>
          <a:ea typeface="+mn-ea"/>
          <a:cs typeface="+mn-cs"/>
        </a:font>
        <a:srgbClr val="000000"/>
      </a:tcTxStyle>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wholeTbl>
    <a:band1H>
      <a:tcStyle>
        <a:tcBdr>
          <a:top>
            <a:ln w="3172" cap="flat" cmpd="sng" algn="ctr">
              <a:solidFill>
                <a:srgbClr val="64E572"/>
              </a:solidFill>
              <a:prstDash val="solid"/>
              <a:round/>
              <a:headEnd type="none" w="med" len="med"/>
              <a:tailEnd type="none" w="med" len="med"/>
            </a:ln>
          </a:top>
          <a:bottom>
            <a:ln w="3172" cap="flat" cmpd="sng" algn="ctr">
              <a:solidFill>
                <a:srgbClr val="64E572"/>
              </a:solidFill>
              <a:prstDash val="solid"/>
              <a:round/>
              <a:headEnd type="none" w="med" len="med"/>
              <a:tailEnd type="none" w="med" len="med"/>
            </a:ln>
          </a:bottom>
        </a:tcBdr>
      </a:tcStyle>
    </a:band1H>
    <a:band1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1V>
    <a:band2V>
      <a:tcStyle>
        <a:tcBdr>
          <a:left>
            <a:ln w="3172" cap="flat" cmpd="sng" algn="ctr">
              <a:solidFill>
                <a:srgbClr val="64E572"/>
              </a:solidFill>
              <a:prstDash val="solid"/>
              <a:round/>
              <a:headEnd type="none" w="med" len="med"/>
              <a:tailEnd type="none" w="med" len="med"/>
            </a:ln>
          </a:left>
          <a:right>
            <a:ln w="3172" cap="flat" cmpd="sng" algn="ctr">
              <a:solidFill>
                <a:srgbClr val="64E572"/>
              </a:solidFill>
              <a:prstDash val="solid"/>
              <a:round/>
              <a:headEnd type="none" w="med" len="med"/>
              <a:tailEnd type="none" w="med" len="med"/>
            </a:ln>
          </a:right>
        </a:tcBdr>
      </a:tcStyle>
    </a:band2V>
    <a:lastCol>
      <a:tcTxStyle b="on">
        <a:font>
          <a:latin typeface=""/>
          <a:ea typeface=""/>
          <a:cs typeface=""/>
        </a:font>
      </a:tcTxStyle>
      <a:tcStyle>
        <a:tcBdr/>
      </a:tcStyle>
    </a:lastCol>
    <a:firstCol>
      <a:tcTxStyle b="on">
        <a:font>
          <a:latin typeface=""/>
          <a:ea typeface=""/>
          <a:cs typeface=""/>
        </a:font>
      </a:tcTxStyle>
      <a:tcStyle>
        <a:tcBdr/>
      </a:tcStyle>
    </a:firstCol>
    <a:lastRow>
      <a:tcTxStyle b="on">
        <a:font>
          <a:latin typeface=""/>
          <a:ea typeface=""/>
          <a:cs typeface=""/>
        </a:font>
      </a:tcTxStyle>
      <a:tcStyle>
        <a:tcBdr>
          <a:top>
            <a:ln w="50804" cap="flat" cmpd="dbl" algn="ctr">
              <a:solidFill>
                <a:srgbClr val="64E572"/>
              </a:solidFill>
              <a:prstDash val="solid"/>
              <a:round/>
              <a:headEnd type="none" w="med" len="med"/>
              <a:tailEnd type="none" w="med" len="med"/>
            </a:ln>
          </a:top>
        </a:tcBdr>
      </a:tcStyle>
    </a:lastRow>
    <a:firstRow>
      <a:tcTxStyle b="on">
        <a:font>
          <a:latin typeface="+mn-lt"/>
          <a:ea typeface="+mn-ea"/>
          <a:cs typeface="+mn-cs"/>
        </a:font>
        <a:srgbClr val="FFFFFF"/>
      </a:tcTxStyle>
      <a:tcStyle>
        <a:tcBdr/>
        <a:fill>
          <a:solidFill>
            <a:srgbClr val="64E57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93" d="100"/>
          <a:sy n="93" d="100"/>
        </p:scale>
        <p:origin x="456"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presProps" Target="presProps.xml"/><Relationship Id="rId66" Type="http://schemas.microsoft.com/office/2015/10/relationships/revisionInfo" Target="revisionInfo.xml"/><Relationship Id="rId5" Type="http://schemas.openxmlformats.org/officeDocument/2006/relationships/slideMaster" Target="slideMasters/slideMaster5.xml"/><Relationship Id="rId19" Type="http://schemas.openxmlformats.org/officeDocument/2006/relationships/slide" Target="slides/slide11.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tableStyles" Target="tableStyles.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commentAuthors" Target="commentAuthors.xml"/><Relationship Id="rId65"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modSld">
      <pc:chgData name="ABDELAZIZ.ASSEBBANE" userId="af44cbbb-d77c-45ae-bf3f-17cd253b121b" providerId="ADAL" clId="{9124E342-7500-48D5-BF5B-0920EAD0209E}" dt="2025-09-10T15:14:59.435" v="64" actId="2711"/>
      <pc:docMkLst>
        <pc:docMk/>
      </pc:docMkLst>
      <pc:sldChg chg="modSp mod">
        <pc:chgData name="ABDELAZIZ.ASSEBBANE" userId="af44cbbb-d77c-45ae-bf3f-17cd253b121b" providerId="ADAL" clId="{9124E342-7500-48D5-BF5B-0920EAD0209E}" dt="2025-09-10T15:13:06.835" v="54" actId="2711"/>
        <pc:sldMkLst>
          <pc:docMk/>
          <pc:sldMk cId="1091602608" sldId="2147483436"/>
        </pc:sldMkLst>
        <pc:spChg chg="mod">
          <ac:chgData name="ABDELAZIZ.ASSEBBANE" userId="af44cbbb-d77c-45ae-bf3f-17cd253b121b" providerId="ADAL" clId="{9124E342-7500-48D5-BF5B-0920EAD0209E}" dt="2025-09-10T15:13:06.835" v="54" actId="2711"/>
          <ac:spMkLst>
            <pc:docMk/>
            <pc:sldMk cId="1091602608" sldId="2147483436"/>
            <ac:spMk id="9" creationId="{00000000-0000-0000-0000-000000000000}"/>
          </ac:spMkLst>
        </pc:spChg>
        <pc:spChg chg="mod">
          <ac:chgData name="ABDELAZIZ.ASSEBBANE" userId="af44cbbb-d77c-45ae-bf3f-17cd253b121b" providerId="ADAL" clId="{9124E342-7500-48D5-BF5B-0920EAD0209E}" dt="2025-09-10T15:13:06.835" v="54" actId="2711"/>
          <ac:spMkLst>
            <pc:docMk/>
            <pc:sldMk cId="1091602608" sldId="2147483436"/>
            <ac:spMk id="10" creationId="{00000000-0000-0000-0000-000000000000}"/>
          </ac:spMkLst>
        </pc:spChg>
        <pc:spChg chg="mod">
          <ac:chgData name="ABDELAZIZ.ASSEBBANE" userId="af44cbbb-d77c-45ae-bf3f-17cd253b121b" providerId="ADAL" clId="{9124E342-7500-48D5-BF5B-0920EAD0209E}" dt="2025-09-10T15:13:06.835" v="54" actId="2711"/>
          <ac:spMkLst>
            <pc:docMk/>
            <pc:sldMk cId="1091602608" sldId="2147483436"/>
            <ac:spMk id="11" creationId="{00000000-0000-0000-0000-000000000000}"/>
          </ac:spMkLst>
        </pc:spChg>
        <pc:spChg chg="mod">
          <ac:chgData name="ABDELAZIZ.ASSEBBANE" userId="af44cbbb-d77c-45ae-bf3f-17cd253b121b" providerId="ADAL" clId="{9124E342-7500-48D5-BF5B-0920EAD0209E}" dt="2025-09-10T15:13:06.835" v="54" actId="2711"/>
          <ac:spMkLst>
            <pc:docMk/>
            <pc:sldMk cId="1091602608" sldId="2147483436"/>
            <ac:spMk id="12" creationId="{00000000-0000-0000-0000-000000000000}"/>
          </ac:spMkLst>
        </pc:spChg>
        <pc:spChg chg="mod">
          <ac:chgData name="ABDELAZIZ.ASSEBBANE" userId="af44cbbb-d77c-45ae-bf3f-17cd253b121b" providerId="ADAL" clId="{9124E342-7500-48D5-BF5B-0920EAD0209E}" dt="2025-09-10T15:13:06.835" v="54" actId="2711"/>
          <ac:spMkLst>
            <pc:docMk/>
            <pc:sldMk cId="1091602608" sldId="2147483436"/>
            <ac:spMk id="13" creationId="{00000000-0000-0000-0000-000000000000}"/>
          </ac:spMkLst>
        </pc:spChg>
        <pc:spChg chg="mod">
          <ac:chgData name="ABDELAZIZ.ASSEBBANE" userId="af44cbbb-d77c-45ae-bf3f-17cd253b121b" providerId="ADAL" clId="{9124E342-7500-48D5-BF5B-0920EAD0209E}" dt="2025-09-10T15:13:06.835" v="54" actId="2711"/>
          <ac:spMkLst>
            <pc:docMk/>
            <pc:sldMk cId="1091602608" sldId="2147483436"/>
            <ac:spMk id="14" creationId="{00000000-0000-0000-0000-000000000000}"/>
          </ac:spMkLst>
        </pc:spChg>
        <pc:spChg chg="mod">
          <ac:chgData name="ABDELAZIZ.ASSEBBANE" userId="af44cbbb-d77c-45ae-bf3f-17cd253b121b" providerId="ADAL" clId="{9124E342-7500-48D5-BF5B-0920EAD0209E}" dt="2025-09-10T15:13:00.799" v="53" actId="2711"/>
          <ac:spMkLst>
            <pc:docMk/>
            <pc:sldMk cId="1091602608" sldId="2147483436"/>
            <ac:spMk id="15" creationId="{140D1579-E32D-3589-A75A-8F96C5DF0E80}"/>
          </ac:spMkLst>
        </pc:spChg>
      </pc:sldChg>
      <pc:sldChg chg="addSp delSp modSp mod">
        <pc:chgData name="ABDELAZIZ.ASSEBBANE" userId="af44cbbb-d77c-45ae-bf3f-17cd253b121b" providerId="ADAL" clId="{9124E342-7500-48D5-BF5B-0920EAD0209E}" dt="2025-09-10T15:09:42.534" v="17" actId="2711"/>
        <pc:sldMkLst>
          <pc:docMk/>
          <pc:sldMk cId="2351722828" sldId="2147483503"/>
        </pc:sldMkLst>
        <pc:spChg chg="mod">
          <ac:chgData name="ABDELAZIZ.ASSEBBANE" userId="af44cbbb-d77c-45ae-bf3f-17cd253b121b" providerId="ADAL" clId="{9124E342-7500-48D5-BF5B-0920EAD0209E}" dt="2025-09-10T15:09:12.939" v="11" actId="2711"/>
          <ac:spMkLst>
            <pc:docMk/>
            <pc:sldMk cId="2351722828" sldId="2147483503"/>
            <ac:spMk id="8" creationId="{76C8EED2-74AC-CA4A-4CFB-03A962D0AAAC}"/>
          </ac:spMkLst>
        </pc:spChg>
        <pc:spChg chg="mod">
          <ac:chgData name="ABDELAZIZ.ASSEBBANE" userId="af44cbbb-d77c-45ae-bf3f-17cd253b121b" providerId="ADAL" clId="{9124E342-7500-48D5-BF5B-0920EAD0209E}" dt="2025-09-10T15:09:22.025" v="13" actId="403"/>
          <ac:spMkLst>
            <pc:docMk/>
            <pc:sldMk cId="2351722828" sldId="2147483503"/>
            <ac:spMk id="9" creationId="{91B57CEA-EE17-1009-39A1-2C0FA9007CA9}"/>
          </ac:spMkLst>
        </pc:spChg>
        <pc:spChg chg="mod">
          <ac:chgData name="ABDELAZIZ.ASSEBBANE" userId="af44cbbb-d77c-45ae-bf3f-17cd253b121b" providerId="ADAL" clId="{9124E342-7500-48D5-BF5B-0920EAD0209E}" dt="2025-09-10T15:08:37.626" v="5" actId="2711"/>
          <ac:spMkLst>
            <pc:docMk/>
            <pc:sldMk cId="2351722828" sldId="2147483503"/>
            <ac:spMk id="10" creationId="{C1EDB091-8B99-CC0B-64DD-B9C0340BBCE2}"/>
          </ac:spMkLst>
        </pc:spChg>
        <pc:spChg chg="mod">
          <ac:chgData name="ABDELAZIZ.ASSEBBANE" userId="af44cbbb-d77c-45ae-bf3f-17cd253b121b" providerId="ADAL" clId="{9124E342-7500-48D5-BF5B-0920EAD0209E}" dt="2025-09-10T15:08:44.188" v="6" actId="2711"/>
          <ac:spMkLst>
            <pc:docMk/>
            <pc:sldMk cId="2351722828" sldId="2147483503"/>
            <ac:spMk id="11" creationId="{D29993C4-F3B9-C4B4-992F-4B4EAEBCA886}"/>
          </ac:spMkLst>
        </pc:spChg>
        <pc:spChg chg="mod">
          <ac:chgData name="ABDELAZIZ.ASSEBBANE" userId="af44cbbb-d77c-45ae-bf3f-17cd253b121b" providerId="ADAL" clId="{9124E342-7500-48D5-BF5B-0920EAD0209E}" dt="2025-09-10T15:08:49.093" v="7" actId="2711"/>
          <ac:spMkLst>
            <pc:docMk/>
            <pc:sldMk cId="2351722828" sldId="2147483503"/>
            <ac:spMk id="12" creationId="{2461816E-E50C-B0C4-4BF5-05A0CFA2623A}"/>
          </ac:spMkLst>
        </pc:spChg>
        <pc:spChg chg="mod">
          <ac:chgData name="ABDELAZIZ.ASSEBBANE" userId="af44cbbb-d77c-45ae-bf3f-17cd253b121b" providerId="ADAL" clId="{9124E342-7500-48D5-BF5B-0920EAD0209E}" dt="2025-09-10T15:08:54.892" v="8" actId="2711"/>
          <ac:spMkLst>
            <pc:docMk/>
            <pc:sldMk cId="2351722828" sldId="2147483503"/>
            <ac:spMk id="13" creationId="{23439510-CA34-04CF-A18C-3022EDE7561E}"/>
          </ac:spMkLst>
        </pc:spChg>
        <pc:spChg chg="mod">
          <ac:chgData name="ABDELAZIZ.ASSEBBANE" userId="af44cbbb-d77c-45ae-bf3f-17cd253b121b" providerId="ADAL" clId="{9124E342-7500-48D5-BF5B-0920EAD0209E}" dt="2025-09-10T15:09:00.702" v="9" actId="2711"/>
          <ac:spMkLst>
            <pc:docMk/>
            <pc:sldMk cId="2351722828" sldId="2147483503"/>
            <ac:spMk id="14" creationId="{F57FDA52-8D4D-F26E-0C7D-2B7D0D8ED98C}"/>
          </ac:spMkLst>
        </pc:spChg>
        <pc:spChg chg="mod">
          <ac:chgData name="ABDELAZIZ.ASSEBBANE" userId="af44cbbb-d77c-45ae-bf3f-17cd253b121b" providerId="ADAL" clId="{9124E342-7500-48D5-BF5B-0920EAD0209E}" dt="2025-09-10T15:09:33.216" v="15" actId="2711"/>
          <ac:spMkLst>
            <pc:docMk/>
            <pc:sldMk cId="2351722828" sldId="2147483503"/>
            <ac:spMk id="28" creationId="{4FA9AC2F-D864-EF24-7C57-57FCF17B7AA9}"/>
          </ac:spMkLst>
        </pc:spChg>
        <pc:spChg chg="mod">
          <ac:chgData name="ABDELAZIZ.ASSEBBANE" userId="af44cbbb-d77c-45ae-bf3f-17cd253b121b" providerId="ADAL" clId="{9124E342-7500-48D5-BF5B-0920EAD0209E}" dt="2025-09-10T15:09:37.694" v="16" actId="2711"/>
          <ac:spMkLst>
            <pc:docMk/>
            <pc:sldMk cId="2351722828" sldId="2147483503"/>
            <ac:spMk id="29" creationId="{18592220-5F9F-9DDE-98DD-20C7B374E34E}"/>
          </ac:spMkLst>
        </pc:spChg>
        <pc:spChg chg="mod">
          <ac:chgData name="ABDELAZIZ.ASSEBBANE" userId="af44cbbb-d77c-45ae-bf3f-17cd253b121b" providerId="ADAL" clId="{9124E342-7500-48D5-BF5B-0920EAD0209E}" dt="2025-09-10T15:09:42.534" v="17" actId="2711"/>
          <ac:spMkLst>
            <pc:docMk/>
            <pc:sldMk cId="2351722828" sldId="2147483503"/>
            <ac:spMk id="30" creationId="{F1C8B5AA-A3F1-9445-ACAE-72F4EBBED2DC}"/>
          </ac:spMkLst>
        </pc:spChg>
        <pc:spChg chg="mod">
          <ac:chgData name="ABDELAZIZ.ASSEBBANE" userId="af44cbbb-d77c-45ae-bf3f-17cd253b121b" providerId="ADAL" clId="{9124E342-7500-48D5-BF5B-0920EAD0209E}" dt="2025-09-10T15:09:28.380" v="14" actId="2711"/>
          <ac:spMkLst>
            <pc:docMk/>
            <pc:sldMk cId="2351722828" sldId="2147483503"/>
            <ac:spMk id="36" creationId="{3ADDA276-3271-1106-C57A-F85AC68833A5}"/>
          </ac:spMkLst>
        </pc:spChg>
        <pc:spChg chg="mod">
          <ac:chgData name="ABDELAZIZ.ASSEBBANE" userId="af44cbbb-d77c-45ae-bf3f-17cd253b121b" providerId="ADAL" clId="{9124E342-7500-48D5-BF5B-0920EAD0209E}" dt="2025-09-10T15:08:24.177" v="4" actId="207"/>
          <ac:spMkLst>
            <pc:docMk/>
            <pc:sldMk cId="2351722828" sldId="2147483503"/>
            <ac:spMk id="40" creationId="{2AFA4ECC-BBD6-59C1-CAFF-DECAF76040DD}"/>
          </ac:spMkLst>
        </pc:spChg>
        <pc:picChg chg="add mod">
          <ac:chgData name="ABDELAZIZ.ASSEBBANE" userId="af44cbbb-d77c-45ae-bf3f-17cd253b121b" providerId="ADAL" clId="{9124E342-7500-48D5-BF5B-0920EAD0209E}" dt="2025-09-10T15:08:14.373" v="3" actId="1076"/>
          <ac:picMkLst>
            <pc:docMk/>
            <pc:sldMk cId="2351722828" sldId="2147483503"/>
            <ac:picMk id="3" creationId="{7474452F-802F-5D40-C7F0-C2DD7BE92256}"/>
          </ac:picMkLst>
        </pc:picChg>
        <pc:picChg chg="del">
          <ac:chgData name="ABDELAZIZ.ASSEBBANE" userId="af44cbbb-d77c-45ae-bf3f-17cd253b121b" providerId="ADAL" clId="{9124E342-7500-48D5-BF5B-0920EAD0209E}" dt="2025-09-10T15:08:06.784" v="1" actId="478"/>
          <ac:picMkLst>
            <pc:docMk/>
            <pc:sldMk cId="2351722828" sldId="2147483503"/>
            <ac:picMk id="41" creationId="{930EC4D2-4684-3349-15AE-6849EDF3F9F6}"/>
          </ac:picMkLst>
        </pc:picChg>
      </pc:sldChg>
      <pc:sldChg chg="modSp mod">
        <pc:chgData name="ABDELAZIZ.ASSEBBANE" userId="af44cbbb-d77c-45ae-bf3f-17cd253b121b" providerId="ADAL" clId="{9124E342-7500-48D5-BF5B-0920EAD0209E}" dt="2025-09-10T15:11:25.704" v="32" actId="403"/>
        <pc:sldMkLst>
          <pc:docMk/>
          <pc:sldMk cId="2763781551" sldId="2147483568"/>
        </pc:sldMkLst>
        <pc:spChg chg="mod">
          <ac:chgData name="ABDELAZIZ.ASSEBBANE" userId="af44cbbb-d77c-45ae-bf3f-17cd253b121b" providerId="ADAL" clId="{9124E342-7500-48D5-BF5B-0920EAD0209E}" dt="2025-09-10T15:10:52.936" v="26" actId="2711"/>
          <ac:spMkLst>
            <pc:docMk/>
            <pc:sldMk cId="2763781551" sldId="2147483568"/>
            <ac:spMk id="3" creationId="{0B6A0AAF-CCE4-001B-869B-30F75F389945}"/>
          </ac:spMkLst>
        </pc:spChg>
        <pc:spChg chg="mod">
          <ac:chgData name="ABDELAZIZ.ASSEBBANE" userId="af44cbbb-d77c-45ae-bf3f-17cd253b121b" providerId="ADAL" clId="{9124E342-7500-48D5-BF5B-0920EAD0209E}" dt="2025-09-10T15:11:25.704" v="32" actId="403"/>
          <ac:spMkLst>
            <pc:docMk/>
            <pc:sldMk cId="2763781551" sldId="2147483568"/>
            <ac:spMk id="5" creationId="{6A734B88-8DDA-0F49-2BA2-85AF25EB77F1}"/>
          </ac:spMkLst>
        </pc:spChg>
        <pc:spChg chg="mod">
          <ac:chgData name="ABDELAZIZ.ASSEBBANE" userId="af44cbbb-d77c-45ae-bf3f-17cd253b121b" providerId="ADAL" clId="{9124E342-7500-48D5-BF5B-0920EAD0209E}" dt="2025-09-10T15:11:07.773" v="28" actId="403"/>
          <ac:spMkLst>
            <pc:docMk/>
            <pc:sldMk cId="2763781551" sldId="2147483568"/>
            <ac:spMk id="7" creationId="{96EF44EB-A92E-0BC1-CC4D-2A97532B36E4}"/>
          </ac:spMkLst>
        </pc:spChg>
        <pc:spChg chg="mod">
          <ac:chgData name="ABDELAZIZ.ASSEBBANE" userId="af44cbbb-d77c-45ae-bf3f-17cd253b121b" providerId="ADAL" clId="{9124E342-7500-48D5-BF5B-0920EAD0209E}" dt="2025-09-10T15:11:16.647" v="30" actId="403"/>
          <ac:spMkLst>
            <pc:docMk/>
            <pc:sldMk cId="2763781551" sldId="2147483568"/>
            <ac:spMk id="9" creationId="{E3474BC2-B395-7527-66DD-9F210C82C378}"/>
          </ac:spMkLst>
        </pc:spChg>
      </pc:sldChg>
      <pc:sldChg chg="modSp mod">
        <pc:chgData name="ABDELAZIZ.ASSEBBANE" userId="af44cbbb-d77c-45ae-bf3f-17cd253b121b" providerId="ADAL" clId="{9124E342-7500-48D5-BF5B-0920EAD0209E}" dt="2025-09-10T15:12:09.030" v="52" actId="2711"/>
        <pc:sldMkLst>
          <pc:docMk/>
          <pc:sldMk cId="242846611" sldId="2147483580"/>
        </pc:sldMkLst>
        <pc:spChg chg="mod">
          <ac:chgData name="ABDELAZIZ.ASSEBBANE" userId="af44cbbb-d77c-45ae-bf3f-17cd253b121b" providerId="ADAL" clId="{9124E342-7500-48D5-BF5B-0920EAD0209E}" dt="2025-09-10T15:11:48.844" v="51" actId="20577"/>
          <ac:spMkLst>
            <pc:docMk/>
            <pc:sldMk cId="242846611" sldId="2147483580"/>
            <ac:spMk id="15" creationId="{8CCFADBE-426F-1BD1-0052-CF95DF424457}"/>
          </ac:spMkLst>
        </pc:spChg>
        <pc:spChg chg="mod">
          <ac:chgData name="ABDELAZIZ.ASSEBBANE" userId="af44cbbb-d77c-45ae-bf3f-17cd253b121b" providerId="ADAL" clId="{9124E342-7500-48D5-BF5B-0920EAD0209E}" dt="2025-09-10T15:12:09.030" v="52" actId="2711"/>
          <ac:spMkLst>
            <pc:docMk/>
            <pc:sldMk cId="242846611" sldId="2147483580"/>
            <ac:spMk id="17" creationId="{2FFA696C-060A-544E-952F-61FC383E5B89}"/>
          </ac:spMkLst>
        </pc:spChg>
      </pc:sldChg>
      <pc:sldChg chg="modSp mod">
        <pc:chgData name="ABDELAZIZ.ASSEBBANE" userId="af44cbbb-d77c-45ae-bf3f-17cd253b121b" providerId="ADAL" clId="{9124E342-7500-48D5-BF5B-0920EAD0209E}" dt="2025-09-10T15:13:32.356" v="55" actId="2711"/>
        <pc:sldMkLst>
          <pc:docMk/>
          <pc:sldMk cId="202620261" sldId="2147483587"/>
        </pc:sldMkLst>
        <pc:spChg chg="mod">
          <ac:chgData name="ABDELAZIZ.ASSEBBANE" userId="af44cbbb-d77c-45ae-bf3f-17cd253b121b" providerId="ADAL" clId="{9124E342-7500-48D5-BF5B-0920EAD0209E}" dt="2025-09-10T15:13:32.356" v="55" actId="2711"/>
          <ac:spMkLst>
            <pc:docMk/>
            <pc:sldMk cId="202620261" sldId="2147483587"/>
            <ac:spMk id="5" creationId="{BFD2383A-25F4-4C0A-8027-C5DF4E4C295D}"/>
          </ac:spMkLst>
        </pc:spChg>
      </pc:sldChg>
      <pc:sldChg chg="modSp mod">
        <pc:chgData name="ABDELAZIZ.ASSEBBANE" userId="af44cbbb-d77c-45ae-bf3f-17cd253b121b" providerId="ADAL" clId="{9124E342-7500-48D5-BF5B-0920EAD0209E}" dt="2025-09-10T15:14:25.352" v="60" actId="1076"/>
        <pc:sldMkLst>
          <pc:docMk/>
          <pc:sldMk cId="2522831146" sldId="2147483592"/>
        </pc:sldMkLst>
        <pc:spChg chg="mod">
          <ac:chgData name="ABDELAZIZ.ASSEBBANE" userId="af44cbbb-d77c-45ae-bf3f-17cd253b121b" providerId="ADAL" clId="{9124E342-7500-48D5-BF5B-0920EAD0209E}" dt="2025-09-10T15:14:25.352" v="60" actId="1076"/>
          <ac:spMkLst>
            <pc:docMk/>
            <pc:sldMk cId="2522831146" sldId="2147483592"/>
            <ac:spMk id="14" creationId="{524AFC79-6A18-6F0B-B12C-7938952BB7C4}"/>
          </ac:spMkLst>
        </pc:spChg>
      </pc:sldChg>
      <pc:sldChg chg="modSp mod">
        <pc:chgData name="ABDELAZIZ.ASSEBBANE" userId="af44cbbb-d77c-45ae-bf3f-17cd253b121b" providerId="ADAL" clId="{9124E342-7500-48D5-BF5B-0920EAD0209E}" dt="2025-09-10T15:14:50.716" v="63" actId="1076"/>
        <pc:sldMkLst>
          <pc:docMk/>
          <pc:sldMk cId="2460520674" sldId="2147483593"/>
        </pc:sldMkLst>
        <pc:spChg chg="mod">
          <ac:chgData name="ABDELAZIZ.ASSEBBANE" userId="af44cbbb-d77c-45ae-bf3f-17cd253b121b" providerId="ADAL" clId="{9124E342-7500-48D5-BF5B-0920EAD0209E}" dt="2025-09-10T15:14:50.716" v="63" actId="1076"/>
          <ac:spMkLst>
            <pc:docMk/>
            <pc:sldMk cId="2460520674" sldId="2147483593"/>
            <ac:spMk id="8" creationId="{F2F10C4B-94A7-38A6-24C1-50B8D4CBEDA5}"/>
          </ac:spMkLst>
        </pc:spChg>
      </pc:sldChg>
      <pc:sldChg chg="modSp mod">
        <pc:chgData name="ABDELAZIZ.ASSEBBANE" userId="af44cbbb-d77c-45ae-bf3f-17cd253b121b" providerId="ADAL" clId="{9124E342-7500-48D5-BF5B-0920EAD0209E}" dt="2025-09-10T15:10:17.431" v="25" actId="14100"/>
        <pc:sldMkLst>
          <pc:docMk/>
          <pc:sldMk cId="3654356905" sldId="2147483596"/>
        </pc:sldMkLst>
        <pc:spChg chg="mod">
          <ac:chgData name="ABDELAZIZ.ASSEBBANE" userId="af44cbbb-d77c-45ae-bf3f-17cd253b121b" providerId="ADAL" clId="{9124E342-7500-48D5-BF5B-0920EAD0209E}" dt="2025-09-10T15:10:05.511" v="22" actId="1076"/>
          <ac:spMkLst>
            <pc:docMk/>
            <pc:sldMk cId="3654356905" sldId="2147483596"/>
            <ac:spMk id="26" creationId="{5A6E13B6-48CF-E828-1CE3-F510889B3475}"/>
          </ac:spMkLst>
        </pc:spChg>
        <pc:spChg chg="mod">
          <ac:chgData name="ABDELAZIZ.ASSEBBANE" userId="af44cbbb-d77c-45ae-bf3f-17cd253b121b" providerId="ADAL" clId="{9124E342-7500-48D5-BF5B-0920EAD0209E}" dt="2025-09-10T15:10:00.651" v="21" actId="1076"/>
          <ac:spMkLst>
            <pc:docMk/>
            <pc:sldMk cId="3654356905" sldId="2147483596"/>
            <ac:spMk id="33" creationId="{3BEB2FDD-17BB-2732-0C52-3739BF7A9659}"/>
          </ac:spMkLst>
        </pc:spChg>
        <pc:spChg chg="mod">
          <ac:chgData name="ABDELAZIZ.ASSEBBANE" userId="af44cbbb-d77c-45ae-bf3f-17cd253b121b" providerId="ADAL" clId="{9124E342-7500-48D5-BF5B-0920EAD0209E}" dt="2025-09-10T15:10:17.431" v="25" actId="14100"/>
          <ac:spMkLst>
            <pc:docMk/>
            <pc:sldMk cId="3654356905" sldId="2147483596"/>
            <ac:spMk id="39" creationId="{8C3AEFF5-D06D-5BD6-9A7E-9B9AB9A03011}"/>
          </ac:spMkLst>
        </pc:spChg>
        <pc:spChg chg="mod">
          <ac:chgData name="ABDELAZIZ.ASSEBBANE" userId="af44cbbb-d77c-45ae-bf3f-17cd253b121b" providerId="ADAL" clId="{9124E342-7500-48D5-BF5B-0920EAD0209E}" dt="2025-09-10T15:10:00.651" v="21" actId="1076"/>
          <ac:spMkLst>
            <pc:docMk/>
            <pc:sldMk cId="3654356905" sldId="2147483596"/>
            <ac:spMk id="74" creationId="{5A6E13B6-48CF-E828-1CE3-F510889B3475}"/>
          </ac:spMkLst>
        </pc:spChg>
        <pc:spChg chg="mod">
          <ac:chgData name="ABDELAZIZ.ASSEBBANE" userId="af44cbbb-d77c-45ae-bf3f-17cd253b121b" providerId="ADAL" clId="{9124E342-7500-48D5-BF5B-0920EAD0209E}" dt="2025-09-10T15:10:13.465" v="24" actId="403"/>
          <ac:spMkLst>
            <pc:docMk/>
            <pc:sldMk cId="3654356905" sldId="2147483596"/>
            <ac:spMk id="75" creationId="{5A6E13B6-48CF-E828-1CE3-F510889B3475}"/>
          </ac:spMkLst>
        </pc:spChg>
      </pc:sldChg>
      <pc:sldChg chg="modSp mod">
        <pc:chgData name="ABDELAZIZ.ASSEBBANE" userId="af44cbbb-d77c-45ae-bf3f-17cd253b121b" providerId="ADAL" clId="{9124E342-7500-48D5-BF5B-0920EAD0209E}" dt="2025-09-10T15:13:53.673" v="57" actId="403"/>
        <pc:sldMkLst>
          <pc:docMk/>
          <pc:sldMk cId="677985972" sldId="2147483597"/>
        </pc:sldMkLst>
        <pc:spChg chg="mod">
          <ac:chgData name="ABDELAZIZ.ASSEBBANE" userId="af44cbbb-d77c-45ae-bf3f-17cd253b121b" providerId="ADAL" clId="{9124E342-7500-48D5-BF5B-0920EAD0209E}" dt="2025-09-10T15:13:53.673" v="57" actId="403"/>
          <ac:spMkLst>
            <pc:docMk/>
            <pc:sldMk cId="677985972" sldId="2147483597"/>
            <ac:spMk id="10" creationId="{140D1579-E32D-3589-A75A-8F96C5DF0E80}"/>
          </ac:spMkLst>
        </pc:spChg>
      </pc:sldChg>
      <pc:sldChg chg="modSp mod">
        <pc:chgData name="ABDELAZIZ.ASSEBBANE" userId="af44cbbb-d77c-45ae-bf3f-17cd253b121b" providerId="ADAL" clId="{9124E342-7500-48D5-BF5B-0920EAD0209E}" dt="2025-09-10T15:14:59.435" v="64" actId="2711"/>
        <pc:sldMkLst>
          <pc:docMk/>
          <pc:sldMk cId="2381061791" sldId="2147483613"/>
        </pc:sldMkLst>
        <pc:spChg chg="mod">
          <ac:chgData name="ABDELAZIZ.ASSEBBANE" userId="af44cbbb-d77c-45ae-bf3f-17cd253b121b" providerId="ADAL" clId="{9124E342-7500-48D5-BF5B-0920EAD0209E}" dt="2025-09-10T15:14:59.435" v="64" actId="2711"/>
          <ac:spMkLst>
            <pc:docMk/>
            <pc:sldMk cId="2381061791" sldId="2147483613"/>
            <ac:spMk id="11" creationId="{EF3E5835-FFFA-435F-D32D-8489363AC44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Google Shape;3;n">
            <a:extLst>
              <a:ext uri="{FF2B5EF4-FFF2-40B4-BE49-F238E27FC236}">
                <a16:creationId xmlns:a16="http://schemas.microsoft.com/office/drawing/2014/main" id="{08F56932-2D71-384C-FBC5-223E1344DDC7}"/>
              </a:ext>
            </a:extLst>
          </p:cNvPr>
          <p:cNvSpPr>
            <a:spLocks noGrp="1" noRot="1" noChangeAspect="1"/>
          </p:cNvSpPr>
          <p:nvPr>
            <p:ph type="sldImg" idx="2"/>
          </p:nvPr>
        </p:nvSpPr>
        <p:spPr>
          <a:xfrm>
            <a:off x="381295" y="685800"/>
            <a:ext cx="6096076" cy="3429000"/>
          </a:xfrm>
          <a:prstGeom prst="rect">
            <a:avLst/>
          </a:prstGeom>
          <a:noFill/>
          <a:ln w="9528" cap="flat">
            <a:solidFill>
              <a:srgbClr val="000000"/>
            </a:solidFill>
            <a:prstDash val="solid"/>
            <a:round/>
          </a:ln>
        </p:spPr>
      </p:sp>
      <p:sp>
        <p:nvSpPr>
          <p:cNvPr id="3" name="Google Shape;4;n">
            <a:extLst>
              <a:ext uri="{FF2B5EF4-FFF2-40B4-BE49-F238E27FC236}">
                <a16:creationId xmlns:a16="http://schemas.microsoft.com/office/drawing/2014/main" id="{1402B958-32F2-6519-09AD-01AF075F0A4A}"/>
              </a:ext>
            </a:extLst>
          </p:cNvPr>
          <p:cNvSpPr txBox="1">
            <a:spLocks noGrp="1"/>
          </p:cNvSpPr>
          <p:nvPr>
            <p:ph type="body" sz="quarter" idx="3"/>
          </p:nvPr>
        </p:nvSpPr>
        <p:spPr>
          <a:xfrm>
            <a:off x="685800" y="4343400"/>
            <a:ext cx="5486400" cy="4114800"/>
          </a:xfrm>
          <a:prstGeom prst="rect">
            <a:avLst/>
          </a:prstGeom>
          <a:noFill/>
          <a:ln>
            <a:noFill/>
          </a:ln>
        </p:spPr>
        <p:txBody>
          <a:bodyPr vert="horz" wrap="square" lIns="91421" tIns="91421" rIns="91421" bIns="91421" anchor="t" anchorCtr="0" compatLnSpc="1">
            <a:noAutofit/>
          </a:bodyPr>
          <a:lstStyle/>
          <a:p>
            <a:pPr lvl="0"/>
            <a:endParaRPr lang="fr-FR"/>
          </a:p>
        </p:txBody>
      </p:sp>
    </p:spTree>
    <p:extLst>
      <p:ext uri="{BB962C8B-B14F-4D97-AF65-F5344CB8AC3E}">
        <p14:creationId xmlns:p14="http://schemas.microsoft.com/office/powerpoint/2010/main" val="10641560"/>
      </p:ext>
    </p:extLst>
  </p:cSld>
  <p:clrMap bg1="lt1" tx1="dk1" bg2="lt2" tx2="dk2" accent1="accent1" accent2="accent2" accent3="accent3" accent4="accent4" accent5="accent5" accent6="accent6" hlink="hlink" folHlink="folHlink"/>
  <p:notesStyle>
    <a:lvl1pPr marL="457200" marR="0" lvl="0" indent="-298451" algn="l" defTabSz="914400" rtl="0" fontAlgn="auto" hangingPunct="1">
      <a:lnSpc>
        <a:spcPct val="100000"/>
      </a:lnSpc>
      <a:spcBef>
        <a:spcPts val="0"/>
      </a:spcBef>
      <a:spcAft>
        <a:spcPts val="0"/>
      </a:spcAft>
      <a:buClr>
        <a:srgbClr val="000000"/>
      </a:buClr>
      <a:buSzPts val="1100"/>
      <a:buFont typeface="Arial"/>
      <a:buChar char="●"/>
      <a:tabLst/>
      <a:defRPr lang="fr-FR" sz="1100" b="0" i="0" u="none" strike="noStrike" kern="0" cap="none" spc="0" baseline="0">
        <a:solidFill>
          <a:srgbClr val="000000"/>
        </a:solidFill>
        <a:uFillTx/>
        <a:latin typeface="Arial"/>
        <a:ea typeface="Arial"/>
        <a:cs typeface="Arial"/>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BC6F1429-C017-4037-8B8F-5A80DDDE3928}" type="slidenum">
              <a:rPr/>
              <a:pPr lvl="0" algn="r"/>
              <a:t>1</a:t>
            </a:fld>
            <a:endParaRPr lang="fr-FR" sz="1400" kern="0">
              <a:solidFill>
                <a:srgbClr val="000000"/>
              </a:solidFill>
              <a:latin typeface="Arial"/>
              <a:cs typeface="Arial"/>
            </a:endParaRPr>
          </a:p>
        </p:txBody>
      </p:sp>
    </p:spTree>
    <p:extLst>
      <p:ext uri="{BB962C8B-B14F-4D97-AF65-F5344CB8AC3E}">
        <p14:creationId xmlns:p14="http://schemas.microsoft.com/office/powerpoint/2010/main" val="38584742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29062053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8214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718129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201;p23">
            <a:extLst>
              <a:ext uri="{FF2B5EF4-FFF2-40B4-BE49-F238E27FC236}">
                <a16:creationId xmlns:a16="http://schemas.microsoft.com/office/drawing/2014/main" id="{EBB55454-580B-FA88-45B0-96FDC3EAD25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2;p23">
            <a:extLst>
              <a:ext uri="{FF2B5EF4-FFF2-40B4-BE49-F238E27FC236}">
                <a16:creationId xmlns:a16="http://schemas.microsoft.com/office/drawing/2014/main" id="{32083A29-98ED-3B26-9AAD-1272C08D5CDE}"/>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3;p23">
            <a:extLst>
              <a:ext uri="{FF2B5EF4-FFF2-40B4-BE49-F238E27FC236}">
                <a16:creationId xmlns:a16="http://schemas.microsoft.com/office/drawing/2014/main" id="{3544C772-AF2F-05F5-374A-9EE8D6AF2D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04;p23">
            <a:extLst>
              <a:ext uri="{FF2B5EF4-FFF2-40B4-BE49-F238E27FC236}">
                <a16:creationId xmlns:a16="http://schemas.microsoft.com/office/drawing/2014/main" id="{72C63635-2F0D-8E23-8C0E-EFB0C971B233}"/>
              </a:ext>
            </a:extLst>
          </p:cNvPr>
          <p:cNvSpPr txBox="1">
            <a:spLocks noGrp="1"/>
          </p:cNvSpPr>
          <p:nvPr>
            <p:ph type="body" idx="4294967295"/>
          </p:nvPr>
        </p:nvSpPr>
        <p:spPr>
          <a:xfrm>
            <a:off x="2786405" y="60771"/>
            <a:ext cx="3568199" cy="623401"/>
          </a:xfrm>
          <a:prstGeom prst="rect">
            <a:avLst/>
          </a:prstGeom>
        </p:spPr>
        <p:txBody>
          <a:bodyPr>
            <a:spAutoFit/>
          </a:bodyPr>
          <a:lstStyle>
            <a:lvl1pPr indent="-457200" algn="r">
              <a:buSzPts val="3600"/>
              <a:defRPr sz="3600" b="1">
                <a:latin typeface="Simplified Arabic"/>
                <a:ea typeface="Simplified Arabic"/>
                <a:cs typeface="Simplified Arabic"/>
              </a:defRPr>
            </a:lvl1pPr>
          </a:lstStyle>
          <a:p>
            <a:pPr lvl="0"/>
            <a:endParaRPr lang="fr-FR"/>
          </a:p>
        </p:txBody>
      </p:sp>
      <p:sp>
        <p:nvSpPr>
          <p:cNvPr id="6" name="Google Shape;205;p23">
            <a:extLst>
              <a:ext uri="{FF2B5EF4-FFF2-40B4-BE49-F238E27FC236}">
                <a16:creationId xmlns:a16="http://schemas.microsoft.com/office/drawing/2014/main" id="{F3D17351-A04B-8F42-6BD4-E410C6F52288}"/>
              </a:ext>
            </a:extLst>
          </p:cNvPr>
          <p:cNvSpPr txBox="1">
            <a:spLocks noGrp="1"/>
          </p:cNvSpPr>
          <p:nvPr>
            <p:ph type="body" idx="4294967295"/>
          </p:nvPr>
        </p:nvSpPr>
        <p:spPr>
          <a:xfrm>
            <a:off x="503496" y="1259000"/>
            <a:ext cx="8134200" cy="588599"/>
          </a:xfrm>
          <a:prstGeom prst="rect">
            <a:avLst/>
          </a:prstGeom>
        </p:spPr>
        <p:txBody>
          <a:bodyPr>
            <a:spAutoFit/>
          </a:bodyPr>
          <a:lstStyle>
            <a:lvl1pPr indent="-374647" algn="r">
              <a:buSzPts val="2300"/>
              <a:defRPr sz="230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883622184"/>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8_Title Slide">
    <p:spTree>
      <p:nvGrpSpPr>
        <p:cNvPr id="1" name=""/>
        <p:cNvGrpSpPr/>
        <p:nvPr/>
      </p:nvGrpSpPr>
      <p:grpSpPr>
        <a:xfrm>
          <a:off x="0" y="0"/>
          <a:ext cx="0" cy="0"/>
          <a:chOff x="0" y="0"/>
          <a:chExt cx="0" cy="0"/>
        </a:xfrm>
      </p:grpSpPr>
      <p:grpSp>
        <p:nvGrpSpPr>
          <p:cNvPr id="2" name="Google Shape;574;p77">
            <a:extLst>
              <a:ext uri="{FF2B5EF4-FFF2-40B4-BE49-F238E27FC236}">
                <a16:creationId xmlns:a16="http://schemas.microsoft.com/office/drawing/2014/main" id="{3F663EA9-3A0E-7841-B823-A506B904D50F}"/>
              </a:ext>
            </a:extLst>
          </p:cNvPr>
          <p:cNvGrpSpPr/>
          <p:nvPr/>
        </p:nvGrpSpPr>
        <p:grpSpPr>
          <a:xfrm>
            <a:off x="0" y="-28529"/>
            <a:ext cx="9144457" cy="5143499"/>
            <a:chOff x="0" y="-28529"/>
            <a:chExt cx="9144457" cy="5143499"/>
          </a:xfrm>
        </p:grpSpPr>
        <p:sp>
          <p:nvSpPr>
            <p:cNvPr id="3" name="Google Shape;575;p77">
              <a:extLst>
                <a:ext uri="{FF2B5EF4-FFF2-40B4-BE49-F238E27FC236}">
                  <a16:creationId xmlns:a16="http://schemas.microsoft.com/office/drawing/2014/main" id="{65B41AAF-74A3-10BA-683D-0FA3CA5D7F05}"/>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76;p77">
              <a:extLst>
                <a:ext uri="{FF2B5EF4-FFF2-40B4-BE49-F238E27FC236}">
                  <a16:creationId xmlns:a16="http://schemas.microsoft.com/office/drawing/2014/main" id="{6AFC2DFB-7C74-8CCC-BC45-A6D729EE7555}"/>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77;p77">
              <a:extLst>
                <a:ext uri="{FF2B5EF4-FFF2-40B4-BE49-F238E27FC236}">
                  <a16:creationId xmlns:a16="http://schemas.microsoft.com/office/drawing/2014/main" id="{BD9674CB-DED9-EAEE-DBEC-B0D021C620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78;p77">
            <a:extLst>
              <a:ext uri="{FF2B5EF4-FFF2-40B4-BE49-F238E27FC236}">
                <a16:creationId xmlns:a16="http://schemas.microsoft.com/office/drawing/2014/main" id="{6A83CB6E-54D5-002A-350E-46D75EE51141}"/>
              </a:ext>
            </a:extLst>
          </p:cNvPr>
          <p:cNvSpPr/>
          <p:nvPr/>
        </p:nvSpPr>
        <p:spPr>
          <a:xfrm rot="10799991">
            <a:off x="8587038" y="204323"/>
            <a:ext cx="216100" cy="164509"/>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79;p77">
            <a:extLst>
              <a:ext uri="{FF2B5EF4-FFF2-40B4-BE49-F238E27FC236}">
                <a16:creationId xmlns:a16="http://schemas.microsoft.com/office/drawing/2014/main" id="{3C2A76FF-A66C-B551-E194-26C561938446}"/>
              </a:ext>
            </a:extLst>
          </p:cNvPr>
          <p:cNvSpPr txBox="1">
            <a:spLocks noGrp="1"/>
          </p:cNvSpPr>
          <p:nvPr>
            <p:ph type="title"/>
          </p:nvPr>
        </p:nvSpPr>
        <p:spPr>
          <a:xfrm>
            <a:off x="761585" y="146962"/>
            <a:ext cx="7620902" cy="353095"/>
          </a:xfrm>
        </p:spPr>
        <p:txBody>
          <a:bodyPr/>
          <a:lstStyle>
            <a:lvl1pPr algn="r">
              <a:defRPr sz="1500" b="1">
                <a:solidFill>
                  <a:srgbClr val="757070"/>
                </a:solidFill>
              </a:defRPr>
            </a:lvl1pPr>
          </a:lstStyle>
          <a:p>
            <a:pPr lvl="0"/>
            <a:endParaRPr lang="fr-FR"/>
          </a:p>
        </p:txBody>
      </p:sp>
      <p:sp>
        <p:nvSpPr>
          <p:cNvPr id="8" name="Google Shape;580;p77">
            <a:extLst>
              <a:ext uri="{FF2B5EF4-FFF2-40B4-BE49-F238E27FC236}">
                <a16:creationId xmlns:a16="http://schemas.microsoft.com/office/drawing/2014/main" id="{837643BC-DB06-E7B1-2021-5F856EAE31F9}"/>
              </a:ext>
            </a:extLst>
          </p:cNvPr>
          <p:cNvSpPr txBox="1">
            <a:spLocks noGrp="1"/>
          </p:cNvSpPr>
          <p:nvPr>
            <p:ph type="body" idx="4294967295"/>
          </p:nvPr>
        </p:nvSpPr>
        <p:spPr>
          <a:xfrm>
            <a:off x="747714" y="514267"/>
            <a:ext cx="7634700" cy="219300"/>
          </a:xfrm>
        </p:spPr>
        <p:txBody>
          <a:bodyPr>
            <a:noAutofit/>
          </a:bodyPr>
          <a:lstStyle>
            <a:lvl1pPr indent="-228600" algn="r">
              <a:buNone/>
              <a:defRPr sz="1100" i="1">
                <a:solidFill>
                  <a:srgbClr val="AEABAB"/>
                </a:solidFill>
              </a:defRPr>
            </a:lvl1pPr>
          </a:lstStyle>
          <a:p>
            <a:pPr lvl="0"/>
            <a:endParaRPr lang="fr-FR"/>
          </a:p>
        </p:txBody>
      </p:sp>
    </p:spTree>
    <p:extLst>
      <p:ext uri="{BB962C8B-B14F-4D97-AF65-F5344CB8AC3E}">
        <p14:creationId xmlns:p14="http://schemas.microsoft.com/office/powerpoint/2010/main" val="1225574155"/>
      </p:ext>
    </p:extLst>
  </p:cSld>
  <p:clrMapOvr>
    <a:masterClrMapping/>
  </p:clrMapOvr>
  <p:hf sldNum="0"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tx" preserve="1">
  <p:cSld name="TITLE_AND_BODY">
    <p:bg>
      <p:bgPr>
        <a:solidFill>
          <a:srgbClr val="44546A"/>
        </a:solidFill>
        <a:effectLst/>
      </p:bgPr>
    </p:bg>
    <p:spTree>
      <p:nvGrpSpPr>
        <p:cNvPr id="1" name=""/>
        <p:cNvGrpSpPr/>
        <p:nvPr/>
      </p:nvGrpSpPr>
      <p:grpSpPr>
        <a:xfrm>
          <a:off x="0" y="0"/>
          <a:ext cx="0" cy="0"/>
          <a:chOff x="0" y="0"/>
          <a:chExt cx="0" cy="0"/>
        </a:xfrm>
      </p:grpSpPr>
      <p:sp>
        <p:nvSpPr>
          <p:cNvPr id="2" name="Google Shape;42;p4">
            <a:extLst>
              <a:ext uri="{FF2B5EF4-FFF2-40B4-BE49-F238E27FC236}">
                <a16:creationId xmlns:a16="http://schemas.microsoft.com/office/drawing/2014/main" id="{087BACC4-60BA-9778-D018-1EA61461A5C2}"/>
              </a:ext>
            </a:extLst>
          </p:cNvPr>
          <p:cNvSpPr/>
          <p:nvPr/>
        </p:nvSpPr>
        <p:spPr>
          <a:xfrm flipH="1">
            <a:off x="3582600" y="1550703"/>
            <a:ext cx="5561399" cy="3592796"/>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E7E6E6"/>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3" name="Google Shape;43;p4">
            <a:extLst>
              <a:ext uri="{FF2B5EF4-FFF2-40B4-BE49-F238E27FC236}">
                <a16:creationId xmlns:a16="http://schemas.microsoft.com/office/drawing/2014/main" id="{65BF1914-C98B-7AB5-4446-7758FA8FD5C4}"/>
              </a:ext>
            </a:extLst>
          </p:cNvPr>
          <p:cNvSpPr/>
          <p:nvPr/>
        </p:nvSpPr>
        <p:spPr>
          <a:xfrm>
            <a:off x="27" y="2824499"/>
            <a:ext cx="7370402" cy="2319000"/>
          </a:xfrm>
          <a:custGeom>
            <a:avLst/>
            <a:gdLst>
              <a:gd name="f0" fmla="val 10800000"/>
              <a:gd name="f1" fmla="val 5400000"/>
              <a:gd name="f2" fmla="val 180"/>
              <a:gd name="f3" fmla="val w"/>
              <a:gd name="f4" fmla="val h"/>
              <a:gd name="f5" fmla="val ss"/>
              <a:gd name="f6" fmla="val 0"/>
              <a:gd name="f7" fmla="+- 0 0 -360"/>
              <a:gd name="f8" fmla="+- 0 0 -180"/>
              <a:gd name="f9" fmla="+- 0 0 -90"/>
              <a:gd name="f10" fmla="abs f3"/>
              <a:gd name="f11" fmla="abs f4"/>
              <a:gd name="f12" fmla="abs f5"/>
              <a:gd name="f13" fmla="val f6"/>
              <a:gd name="f14" fmla="*/ f7 f0 1"/>
              <a:gd name="f15" fmla="*/ f8 f0 1"/>
              <a:gd name="f16" fmla="*/ f9 f0 1"/>
              <a:gd name="f17" fmla="?: f10 f3 1"/>
              <a:gd name="f18" fmla="?: f11 f4 1"/>
              <a:gd name="f19" fmla="?: f12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13 f30 1"/>
              <a:gd name="f36" fmla="+- f34 0 f13"/>
              <a:gd name="f37" fmla="+- f33 0 f13"/>
              <a:gd name="f38" fmla="*/ f34 f30 1"/>
              <a:gd name="f39" fmla="*/ f33 f30 1"/>
              <a:gd name="f40" fmla="*/ f36 1 2"/>
              <a:gd name="f41" fmla="*/ f37 1 2"/>
              <a:gd name="f42" fmla="*/ f37 1 12"/>
              <a:gd name="f43" fmla="*/ f36 7 1"/>
              <a:gd name="f44" fmla="*/ f37 7 1"/>
              <a:gd name="f45" fmla="*/ f36 11 1"/>
              <a:gd name="f46" fmla="+- f13 f40 0"/>
              <a:gd name="f47" fmla="+- f13 f41 0"/>
              <a:gd name="f48" fmla="*/ f43 1 12"/>
              <a:gd name="f49" fmla="*/ f44 1 12"/>
              <a:gd name="f50" fmla="*/ f45 1 12"/>
              <a:gd name="f51" fmla="*/ f42 f30 1"/>
              <a:gd name="f52" fmla="*/ f48 f30 1"/>
              <a:gd name="f53" fmla="*/ f49 f30 1"/>
              <a:gd name="f54" fmla="*/ f50 f30 1"/>
              <a:gd name="f55" fmla="*/ f47 f30 1"/>
              <a:gd name="f56" fmla="*/ f46 f30 1"/>
            </a:gdLst>
            <a:ahLst/>
            <a:cxnLst>
              <a:cxn ang="3cd4">
                <a:pos x="hc" y="t"/>
              </a:cxn>
              <a:cxn ang="0">
                <a:pos x="r" y="vc"/>
              </a:cxn>
              <a:cxn ang="cd4">
                <a:pos x="hc" y="b"/>
              </a:cxn>
              <a:cxn ang="cd2">
                <a:pos x="l" y="vc"/>
              </a:cxn>
              <a:cxn ang="f27">
                <a:pos x="f35" y="f35"/>
              </a:cxn>
              <a:cxn ang="f28">
                <a:pos x="f35" y="f38"/>
              </a:cxn>
              <a:cxn ang="f28">
                <a:pos x="f39" y="f38"/>
              </a:cxn>
              <a:cxn ang="f29">
                <a:pos x="f55" y="f56"/>
              </a:cxn>
            </a:cxnLst>
            <a:rect l="f51" t="f52" r="f53" b="f54"/>
            <a:pathLst>
              <a:path>
                <a:moveTo>
                  <a:pt x="f35" y="f38"/>
                </a:moveTo>
                <a:lnTo>
                  <a:pt x="f35" y="f35"/>
                </a:lnTo>
                <a:lnTo>
                  <a:pt x="f39" y="f38"/>
                </a:lnTo>
                <a:close/>
              </a:path>
            </a:pathLst>
          </a:custGeom>
          <a:solidFill>
            <a:srgbClr val="36AFCE"/>
          </a:solidFill>
          <a:ln cap="flat">
            <a:noFill/>
            <a:prstDash val="solid"/>
          </a:ln>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4" name="Google Shape;44;p4">
            <a:extLst>
              <a:ext uri="{FF2B5EF4-FFF2-40B4-BE49-F238E27FC236}">
                <a16:creationId xmlns:a16="http://schemas.microsoft.com/office/drawing/2014/main" id="{E30668EB-36CA-AB30-4DEF-03F7D94C41C5}"/>
              </a:ext>
            </a:extLst>
          </p:cNvPr>
          <p:cNvSpPr/>
          <p:nvPr/>
        </p:nvSpPr>
        <p:spPr>
          <a:xfrm>
            <a:off x="203225" y="206252"/>
            <a:ext cx="8737503" cy="4730995"/>
          </a:xfrm>
          <a:prstGeom prst="rect">
            <a:avLst/>
          </a:prstGeom>
          <a:solidFill>
            <a:srgbClr val="000000"/>
          </a:solidFill>
          <a:ln cap="flat">
            <a:noFill/>
            <a:prstDash val="solid"/>
          </a:ln>
          <a:effectLst>
            <a:outerShdw dir="16200000" algn="tl">
              <a:srgbClr val="000000">
                <a:alpha val="40000"/>
              </a:srgbClr>
            </a:outerShdw>
          </a:effectLst>
        </p:spPr>
        <p:txBody>
          <a:bodyPr vert="horz" wrap="square" lIns="91421" tIns="91421" rIns="91421" bIns="9142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Arial"/>
              <a:ea typeface="Arial"/>
              <a:cs typeface="Arial"/>
            </a:endParaRPr>
          </a:p>
        </p:txBody>
      </p:sp>
      <p:sp>
        <p:nvSpPr>
          <p:cNvPr id="5" name="Google Shape;45;p4">
            <a:extLst>
              <a:ext uri="{FF2B5EF4-FFF2-40B4-BE49-F238E27FC236}">
                <a16:creationId xmlns:a16="http://schemas.microsoft.com/office/drawing/2014/main" id="{13562D2C-106B-ACC5-553C-DE53F3B4B7CD}"/>
              </a:ext>
            </a:extLst>
          </p:cNvPr>
          <p:cNvSpPr txBox="1">
            <a:spLocks noGrp="1"/>
          </p:cNvSpPr>
          <p:nvPr>
            <p:ph type="title"/>
          </p:nvPr>
        </p:nvSpPr>
        <p:spPr>
          <a:xfrm>
            <a:off x="819146" y="845600"/>
            <a:ext cx="7505696" cy="954597"/>
          </a:xfrm>
        </p:spPr>
        <p:txBody>
          <a:bodyPr lIns="91421" tIns="91421" rIns="91421" bIns="91421" anchor="t"/>
          <a:lstStyle>
            <a:lvl1pPr>
              <a:defRPr sz="3000"/>
            </a:lvl1pPr>
          </a:lstStyle>
          <a:p>
            <a:pPr lvl="0"/>
            <a:endParaRPr lang="fr-FR"/>
          </a:p>
        </p:txBody>
      </p:sp>
      <p:sp>
        <p:nvSpPr>
          <p:cNvPr id="6" name="Google Shape;46;p4">
            <a:extLst>
              <a:ext uri="{FF2B5EF4-FFF2-40B4-BE49-F238E27FC236}">
                <a16:creationId xmlns:a16="http://schemas.microsoft.com/office/drawing/2014/main" id="{44D03047-67F7-15F9-65E1-CFBF556F4CA1}"/>
              </a:ext>
            </a:extLst>
          </p:cNvPr>
          <p:cNvSpPr txBox="1">
            <a:spLocks noGrp="1"/>
          </p:cNvSpPr>
          <p:nvPr>
            <p:ph type="body" idx="1"/>
          </p:nvPr>
        </p:nvSpPr>
        <p:spPr>
          <a:xfrm>
            <a:off x="819146" y="1990721"/>
            <a:ext cx="7505696" cy="2448004"/>
          </a:xfrm>
        </p:spPr>
        <p:txBody>
          <a:bodyPr lIns="91421" tIns="91421" rIns="91421" bIns="91421"/>
          <a:lstStyle>
            <a:lvl1pPr indent="-311152">
              <a:spcBef>
                <a:spcPts val="0"/>
              </a:spcBef>
              <a:buSzPts val="1300"/>
              <a:buChar char="●"/>
              <a:defRPr/>
            </a:lvl1pPr>
          </a:lstStyle>
          <a:p>
            <a:pPr lvl="0"/>
            <a:endParaRPr lang="fr-FR"/>
          </a:p>
        </p:txBody>
      </p:sp>
      <p:sp>
        <p:nvSpPr>
          <p:cNvPr id="7" name="Google Shape;47;p4">
            <a:extLst>
              <a:ext uri="{FF2B5EF4-FFF2-40B4-BE49-F238E27FC236}">
                <a16:creationId xmlns:a16="http://schemas.microsoft.com/office/drawing/2014/main" id="{6EBC7556-2ECD-6291-61E2-9CAB2D5CDE38}"/>
              </a:ext>
            </a:extLst>
          </p:cNvPr>
          <p:cNvSpPr txBox="1">
            <a:spLocks noGrp="1"/>
          </p:cNvSpPr>
          <p:nvPr>
            <p:ph type="sldNum" sz="quarter" idx="8"/>
          </p:nvPr>
        </p:nvSpPr>
        <p:spPr>
          <a:xfrm>
            <a:off x="8390735" y="4543671"/>
            <a:ext cx="548704" cy="393603"/>
          </a:xfrm>
        </p:spPr>
        <p:txBody>
          <a:bodyPr lIns="91421" tIns="91421" rIns="91421" bIns="91421">
            <a:normAutofit/>
          </a:bodyPr>
          <a:lstStyle>
            <a:lvl1pPr>
              <a:defRPr/>
            </a:lvl1pPr>
          </a:lstStyle>
          <a:p>
            <a:pPr lvl="0"/>
            <a:fld id="{BEFB77C6-2732-4896-972E-1AA86394F3D3}" type="slidenum">
              <a:t>‹N°›</a:t>
            </a:fld>
            <a:endParaRPr lang="fr-FR"/>
          </a:p>
        </p:txBody>
      </p:sp>
    </p:spTree>
    <p:extLst>
      <p:ext uri="{BB962C8B-B14F-4D97-AF65-F5344CB8AC3E}">
        <p14:creationId xmlns:p14="http://schemas.microsoft.com/office/powerpoint/2010/main" val="1403060757"/>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50;p64">
            <a:extLst>
              <a:ext uri="{FF2B5EF4-FFF2-40B4-BE49-F238E27FC236}">
                <a16:creationId xmlns:a16="http://schemas.microsoft.com/office/drawing/2014/main" id="{717B5D26-E3BE-029F-5EDC-1012FB80C7FF}"/>
              </a:ext>
            </a:extLst>
          </p:cNvPr>
          <p:cNvSpPr txBox="1">
            <a:spLocks noGrp="1"/>
          </p:cNvSpPr>
          <p:nvPr>
            <p:ph type="subTitle" idx="4294967295"/>
          </p:nvPr>
        </p:nvSpPr>
        <p:spPr>
          <a:xfrm>
            <a:off x="1143000" y="2701530"/>
            <a:ext cx="6858000" cy="1241819"/>
          </a:xfrm>
        </p:spPr>
        <p:txBody>
          <a:bodyPr lIns="91421" tIns="45701" rIns="91421" bIns="45701" anchorCtr="1"/>
          <a:lstStyle>
            <a:lvl1pPr algn="ctr">
              <a:spcBef>
                <a:spcPts val="750"/>
              </a:spcBef>
              <a:buNone/>
              <a:defRPr sz="1800"/>
            </a:lvl1pPr>
          </a:lstStyle>
          <a:p>
            <a:pPr lvl="0"/>
            <a:endParaRPr lang="fr-FR"/>
          </a:p>
        </p:txBody>
      </p:sp>
      <p:sp>
        <p:nvSpPr>
          <p:cNvPr id="3" name="Google Shape;51;p64">
            <a:extLst>
              <a:ext uri="{FF2B5EF4-FFF2-40B4-BE49-F238E27FC236}">
                <a16:creationId xmlns:a16="http://schemas.microsoft.com/office/drawing/2014/main" id="{39FEA80E-E103-1C0D-34B8-F28E34A46655}"/>
              </a:ext>
            </a:extLst>
          </p:cNvPr>
          <p:cNvSpPr txBox="1">
            <a:spLocks noGrp="1"/>
          </p:cNvSpPr>
          <p:nvPr>
            <p:ph type="dt" sz="half" idx="7"/>
          </p:nvPr>
        </p:nvSpPr>
        <p:spPr>
          <a:xfrm>
            <a:off x="628650" y="4767260"/>
            <a:ext cx="2057400" cy="273844"/>
          </a:xfrm>
        </p:spPr>
        <p:txBody>
          <a:bodyPr lIns="91421" tIns="45701" rIns="91421" bIns="45701"/>
          <a:lstStyle>
            <a:lvl1pPr>
              <a:defRPr/>
            </a:lvl1pPr>
          </a:lstStyle>
          <a:p>
            <a:pPr lvl="0"/>
            <a:endParaRPr lang="fr-FR"/>
          </a:p>
        </p:txBody>
      </p:sp>
      <p:sp>
        <p:nvSpPr>
          <p:cNvPr id="4" name="Google Shape;52;p64">
            <a:extLst>
              <a:ext uri="{FF2B5EF4-FFF2-40B4-BE49-F238E27FC236}">
                <a16:creationId xmlns:a16="http://schemas.microsoft.com/office/drawing/2014/main" id="{972F171B-973B-C98A-E288-957ABD709A10}"/>
              </a:ext>
            </a:extLst>
          </p:cNvPr>
          <p:cNvSpPr txBox="1">
            <a:spLocks noGrp="1"/>
          </p:cNvSpPr>
          <p:nvPr>
            <p:ph type="ftr" sz="quarter" idx="9"/>
          </p:nvPr>
        </p:nvSpPr>
        <p:spPr>
          <a:xfrm>
            <a:off x="3028949" y="4767260"/>
            <a:ext cx="3086099" cy="273844"/>
          </a:xfrm>
        </p:spPr>
        <p:txBody>
          <a:bodyPr lIns="91421" tIns="45701" rIns="91421" bIns="45701"/>
          <a:lstStyle>
            <a:lvl1pPr>
              <a:defRPr/>
            </a:lvl1pPr>
          </a:lstStyle>
          <a:p>
            <a:pPr lvl="0"/>
            <a:endParaRPr lang="fr-FR"/>
          </a:p>
        </p:txBody>
      </p:sp>
      <p:sp>
        <p:nvSpPr>
          <p:cNvPr id="5" name="Google Shape;53;p64">
            <a:extLst>
              <a:ext uri="{FF2B5EF4-FFF2-40B4-BE49-F238E27FC236}">
                <a16:creationId xmlns:a16="http://schemas.microsoft.com/office/drawing/2014/main" id="{97BD4B6E-A132-DD67-74C3-E929B73BBCB9}"/>
              </a:ext>
            </a:extLst>
          </p:cNvPr>
          <p:cNvSpPr txBox="1">
            <a:spLocks noGrp="1"/>
          </p:cNvSpPr>
          <p:nvPr>
            <p:ph type="sldNum" sz="quarter" idx="8"/>
          </p:nvPr>
        </p:nvSpPr>
        <p:spPr>
          <a:xfrm>
            <a:off x="6457949" y="4767260"/>
            <a:ext cx="2057400" cy="273844"/>
          </a:xfrm>
        </p:spPr>
        <p:txBody>
          <a:bodyPr lIns="91421" tIns="45701" rIns="91421" bIns="45701"/>
          <a:lstStyle>
            <a:lvl1pPr>
              <a:defRPr/>
            </a:lvl1pPr>
          </a:lstStyle>
          <a:p>
            <a:pPr lvl="0"/>
            <a:fld id="{E1958C07-F5AF-40A2-A508-C66B098E5F39}" type="slidenum">
              <a:t>‹N°›</a:t>
            </a:fld>
            <a:endParaRPr lang="fr-FR"/>
          </a:p>
        </p:txBody>
      </p:sp>
      <p:grpSp>
        <p:nvGrpSpPr>
          <p:cNvPr id="6" name="Google Shape;54;p64">
            <a:extLst>
              <a:ext uri="{FF2B5EF4-FFF2-40B4-BE49-F238E27FC236}">
                <a16:creationId xmlns:a16="http://schemas.microsoft.com/office/drawing/2014/main" id="{575EECED-CEF5-AD2F-7625-3C8D69E028A0}"/>
              </a:ext>
            </a:extLst>
          </p:cNvPr>
          <p:cNvGrpSpPr/>
          <p:nvPr/>
        </p:nvGrpSpPr>
        <p:grpSpPr>
          <a:xfrm>
            <a:off x="0" y="-19879"/>
            <a:ext cx="9144000" cy="5143499"/>
            <a:chOff x="0" y="-19879"/>
            <a:chExt cx="9144000" cy="5143499"/>
          </a:xfrm>
        </p:grpSpPr>
        <p:sp>
          <p:nvSpPr>
            <p:cNvPr id="7" name="Google Shape;55;p64">
              <a:extLst>
                <a:ext uri="{FF2B5EF4-FFF2-40B4-BE49-F238E27FC236}">
                  <a16:creationId xmlns:a16="http://schemas.microsoft.com/office/drawing/2014/main" id="{132F3486-BAE3-2A4C-58B7-F8CC5CBF02E8}"/>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6;p64">
              <a:extLst>
                <a:ext uri="{FF2B5EF4-FFF2-40B4-BE49-F238E27FC236}">
                  <a16:creationId xmlns:a16="http://schemas.microsoft.com/office/drawing/2014/main" id="{6CEF5DDC-225D-77B6-BC54-FACC4A418705}"/>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7;p64">
              <a:extLst>
                <a:ext uri="{FF2B5EF4-FFF2-40B4-BE49-F238E27FC236}">
                  <a16:creationId xmlns:a16="http://schemas.microsoft.com/office/drawing/2014/main" id="{281D661B-378C-21F9-2032-F0D7FDB4890A}"/>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8;p64">
            <a:extLst>
              <a:ext uri="{FF2B5EF4-FFF2-40B4-BE49-F238E27FC236}">
                <a16:creationId xmlns:a16="http://schemas.microsoft.com/office/drawing/2014/main" id="{B2E05981-C6A7-55BB-8107-6359E106698E}"/>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9;p64">
            <a:extLst>
              <a:ext uri="{FF2B5EF4-FFF2-40B4-BE49-F238E27FC236}">
                <a16:creationId xmlns:a16="http://schemas.microsoft.com/office/drawing/2014/main" id="{8D258A68-8703-3A72-E0BF-8162E08E2A07}"/>
              </a:ext>
            </a:extLst>
          </p:cNvPr>
          <p:cNvSpPr txBox="1">
            <a:spLocks noGrp="1"/>
          </p:cNvSpPr>
          <p:nvPr>
            <p:ph type="title"/>
          </p:nvPr>
        </p:nvSpPr>
        <p:spPr>
          <a:xfrm>
            <a:off x="894520" y="392917"/>
            <a:ext cx="7620829" cy="352967"/>
          </a:xfrm>
        </p:spPr>
        <p:txBody>
          <a:bodyPr lIns="91421" tIns="45701" rIns="91421" bIns="45701"/>
          <a:lstStyle>
            <a:lvl1pPr algn="r">
              <a:defRPr sz="1350" i="1">
                <a:solidFill>
                  <a:srgbClr val="757070"/>
                </a:solidFill>
              </a:defRPr>
            </a:lvl1pPr>
          </a:lstStyle>
          <a:p>
            <a:pPr lvl="0"/>
            <a:endParaRPr lang="fr-FR"/>
          </a:p>
        </p:txBody>
      </p:sp>
    </p:spTree>
    <p:extLst>
      <p:ext uri="{BB962C8B-B14F-4D97-AF65-F5344CB8AC3E}">
        <p14:creationId xmlns:p14="http://schemas.microsoft.com/office/powerpoint/2010/main" val="1369193243"/>
      </p:ext>
    </p:extLst>
  </p:cSld>
  <p:clrMapOvr>
    <a:masterClrMapping/>
  </p:clrMapOvr>
  <p:hf sldNum="0"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9_Title Slide">
    <p:spTree>
      <p:nvGrpSpPr>
        <p:cNvPr id="1" name=""/>
        <p:cNvGrpSpPr/>
        <p:nvPr/>
      </p:nvGrpSpPr>
      <p:grpSpPr>
        <a:xfrm>
          <a:off x="0" y="0"/>
          <a:ext cx="0" cy="0"/>
          <a:chOff x="0" y="0"/>
          <a:chExt cx="0" cy="0"/>
        </a:xfrm>
      </p:grpSpPr>
      <p:sp>
        <p:nvSpPr>
          <p:cNvPr id="2" name="Google Shape;133;p94">
            <a:extLst>
              <a:ext uri="{FF2B5EF4-FFF2-40B4-BE49-F238E27FC236}">
                <a16:creationId xmlns:a16="http://schemas.microsoft.com/office/drawing/2014/main" id="{5EEB283F-A0E6-7704-0602-CA906445F18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50" b="0" i="0" u="none" strike="noStrike" kern="0" cap="none" spc="0" baseline="0">
              <a:solidFill>
                <a:srgbClr val="FFFFFF"/>
              </a:solidFill>
              <a:uFillTx/>
              <a:latin typeface="Arial"/>
              <a:ea typeface="Arial"/>
              <a:cs typeface="Arial"/>
            </a:endParaRPr>
          </a:p>
        </p:txBody>
      </p:sp>
      <p:sp>
        <p:nvSpPr>
          <p:cNvPr id="3" name="Google Shape;134;p94">
            <a:extLst>
              <a:ext uri="{FF2B5EF4-FFF2-40B4-BE49-F238E27FC236}">
                <a16:creationId xmlns:a16="http://schemas.microsoft.com/office/drawing/2014/main" id="{F7247F6A-7CA9-94DE-BCD5-27763203C28C}"/>
              </a:ext>
            </a:extLst>
          </p:cNvPr>
          <p:cNvSpPr txBox="1"/>
          <p:nvPr/>
        </p:nvSpPr>
        <p:spPr>
          <a:xfrm>
            <a:off x="0" y="0"/>
            <a:ext cx="9144000" cy="5143499"/>
          </a:xfrm>
          <a:prstGeom prst="rect">
            <a:avLst/>
          </a:prstGeom>
          <a:solidFill>
            <a:srgbClr val="FFF2CC"/>
          </a:solidFill>
          <a:ln w="12701"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4" name="Google Shape;135;p94">
            <a:extLst>
              <a:ext uri="{FF2B5EF4-FFF2-40B4-BE49-F238E27FC236}">
                <a16:creationId xmlns:a16="http://schemas.microsoft.com/office/drawing/2014/main" id="{807AE964-A9E2-911A-65FF-4EAD09C8AE8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350" b="0" i="0" u="none" strike="noStrike" kern="0" cap="none" spc="0" baseline="0">
              <a:solidFill>
                <a:srgbClr val="000000"/>
              </a:solidFill>
              <a:uFillTx/>
              <a:latin typeface="Calibri"/>
              <a:ea typeface="Calibri"/>
              <a:cs typeface="Calibri"/>
            </a:endParaRPr>
          </a:p>
        </p:txBody>
      </p:sp>
      <p:sp>
        <p:nvSpPr>
          <p:cNvPr id="5" name="Google Shape;136;p94">
            <a:extLst>
              <a:ext uri="{FF2B5EF4-FFF2-40B4-BE49-F238E27FC236}">
                <a16:creationId xmlns:a16="http://schemas.microsoft.com/office/drawing/2014/main" id="{C2551040-8D54-CBEF-8E08-A177C6A2B24B}"/>
              </a:ext>
            </a:extLst>
          </p:cNvPr>
          <p:cNvSpPr txBox="1">
            <a:spLocks noGrp="1"/>
          </p:cNvSpPr>
          <p:nvPr>
            <p:ph type="body" idx="4294967295"/>
          </p:nvPr>
        </p:nvSpPr>
        <p:spPr>
          <a:xfrm>
            <a:off x="2786405" y="60771"/>
            <a:ext cx="3568299" cy="693480"/>
          </a:xfrm>
        </p:spPr>
        <p:txBody>
          <a:bodyPr lIns="91421" tIns="45701" rIns="91421" bIns="45701">
            <a:spAutoFit/>
          </a:bodyPr>
          <a:lstStyle>
            <a:lvl1pPr marL="342900" indent="-400050" algn="r">
              <a:spcBef>
                <a:spcPts val="750"/>
              </a:spcBef>
              <a:buSzPts val="4800"/>
              <a:defRPr sz="3600" b="1">
                <a:latin typeface="Simplified Arabic"/>
                <a:ea typeface="Simplified Arabic"/>
                <a:cs typeface="Simplified Arabic"/>
              </a:defRPr>
            </a:lvl1pPr>
          </a:lstStyle>
          <a:p>
            <a:pPr lvl="0"/>
            <a:endParaRPr lang="fr-FR"/>
          </a:p>
        </p:txBody>
      </p:sp>
      <p:sp>
        <p:nvSpPr>
          <p:cNvPr id="6" name="Google Shape;137;p94">
            <a:extLst>
              <a:ext uri="{FF2B5EF4-FFF2-40B4-BE49-F238E27FC236}">
                <a16:creationId xmlns:a16="http://schemas.microsoft.com/office/drawing/2014/main" id="{183A8A42-2280-969E-238F-4CA198A049E8}"/>
              </a:ext>
            </a:extLst>
          </p:cNvPr>
          <p:cNvSpPr txBox="1">
            <a:spLocks noGrp="1"/>
          </p:cNvSpPr>
          <p:nvPr>
            <p:ph type="body" idx="4294967295"/>
          </p:nvPr>
        </p:nvSpPr>
        <p:spPr>
          <a:xfrm>
            <a:off x="503496" y="1259000"/>
            <a:ext cx="8134109" cy="506504"/>
          </a:xfrm>
        </p:spPr>
        <p:txBody>
          <a:bodyPr lIns="91421" tIns="45701" rIns="91421" bIns="45701">
            <a:spAutoFit/>
          </a:bodyPr>
          <a:lstStyle>
            <a:lvl1pPr marL="342900" indent="-314325" algn="r">
              <a:spcBef>
                <a:spcPts val="750"/>
              </a:spcBef>
              <a:buSzPts val="3000"/>
              <a:defRPr sz="2250">
                <a:latin typeface="Simplified Arabic"/>
                <a:ea typeface="Simplified Arabic"/>
                <a:cs typeface="Simplified Arabic"/>
              </a:defRPr>
            </a:lvl1pPr>
          </a:lstStyle>
          <a:p>
            <a:pPr lvl="0"/>
            <a:endParaRPr lang="fr-FR"/>
          </a:p>
        </p:txBody>
      </p:sp>
    </p:spTree>
    <p:extLst>
      <p:ext uri="{BB962C8B-B14F-4D97-AF65-F5344CB8AC3E}">
        <p14:creationId xmlns:p14="http://schemas.microsoft.com/office/powerpoint/2010/main" val="160814755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19344326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168468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339155010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732078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134680892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147945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207;p24">
            <a:extLst>
              <a:ext uri="{FF2B5EF4-FFF2-40B4-BE49-F238E27FC236}">
                <a16:creationId xmlns:a16="http://schemas.microsoft.com/office/drawing/2014/main" id="{9E574565-9E3D-138D-1A07-254A8473819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208;p24">
            <a:extLst>
              <a:ext uri="{FF2B5EF4-FFF2-40B4-BE49-F238E27FC236}">
                <a16:creationId xmlns:a16="http://schemas.microsoft.com/office/drawing/2014/main" id="{B47ECAA5-03A6-A5D2-DDE8-E6B30B219256}"/>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209;p24">
            <a:extLst>
              <a:ext uri="{FF2B5EF4-FFF2-40B4-BE49-F238E27FC236}">
                <a16:creationId xmlns:a16="http://schemas.microsoft.com/office/drawing/2014/main" id="{841D69CA-38AE-CC45-8182-A7D8BF1E0D61}"/>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210;p24">
            <a:extLst>
              <a:ext uri="{FF2B5EF4-FFF2-40B4-BE49-F238E27FC236}">
                <a16:creationId xmlns:a16="http://schemas.microsoft.com/office/drawing/2014/main" id="{02E6742A-DCA5-FA0C-C450-3B278B8B42B5}"/>
              </a:ext>
            </a:extLst>
          </p:cNvPr>
          <p:cNvSpPr txBox="1">
            <a:spLocks noGrp="1"/>
          </p:cNvSpPr>
          <p:nvPr>
            <p:ph type="body" idx="4294967295"/>
          </p:nvPr>
        </p:nvSpPr>
        <p:spPr>
          <a:xfrm>
            <a:off x="2786405" y="60771"/>
            <a:ext cx="3568199" cy="530699"/>
          </a:xfrm>
          <a:prstGeom prst="rect">
            <a:avLst/>
          </a:prstGeo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211;p24">
            <a:extLst>
              <a:ext uri="{FF2B5EF4-FFF2-40B4-BE49-F238E27FC236}">
                <a16:creationId xmlns:a16="http://schemas.microsoft.com/office/drawing/2014/main" id="{BB39D705-BAC2-BCE7-948F-E53CD5AE0E58}"/>
              </a:ext>
            </a:extLst>
          </p:cNvPr>
          <p:cNvSpPr txBox="1">
            <a:spLocks noGrp="1"/>
          </p:cNvSpPr>
          <p:nvPr>
            <p:ph type="body" idx="4294967295"/>
          </p:nvPr>
        </p:nvSpPr>
        <p:spPr>
          <a:xfrm>
            <a:off x="503496" y="1259000"/>
            <a:ext cx="8134200" cy="2331601"/>
          </a:xfrm>
          <a:prstGeom prst="rect">
            <a:avLst/>
          </a:prstGeom>
        </p:spPr>
        <p:txBody>
          <a:bodyPr>
            <a:spAutoFit/>
          </a:bodyPr>
          <a:lstStyle>
            <a:lvl1pPr>
              <a:defRPr/>
            </a:lvl1pPr>
          </a:lstStyle>
          <a:p>
            <a:pPr lvl="0"/>
            <a:endParaRPr lang="fr-FR"/>
          </a:p>
        </p:txBody>
      </p:sp>
    </p:spTree>
    <p:extLst>
      <p:ext uri="{BB962C8B-B14F-4D97-AF65-F5344CB8AC3E}">
        <p14:creationId xmlns:p14="http://schemas.microsoft.com/office/powerpoint/2010/main" val="3986253775"/>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174105677"/>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212654055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8050954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254463109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2070372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362399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305396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8496613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1367339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0"/>
            <a:ext cx="822096" cy="822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126454"/>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213;p25">
            <a:extLst>
              <a:ext uri="{FF2B5EF4-FFF2-40B4-BE49-F238E27FC236}">
                <a16:creationId xmlns:a16="http://schemas.microsoft.com/office/drawing/2014/main" id="{45D174A0-CD4E-869D-DC0A-BFC479A531DC}"/>
              </a:ext>
            </a:extLst>
          </p:cNvPr>
          <p:cNvSpPr txBox="1">
            <a:spLocks noGrp="1"/>
          </p:cNvSpPr>
          <p:nvPr>
            <p:ph type="title"/>
          </p:nvPr>
        </p:nvSpPr>
        <p:spPr>
          <a:xfrm>
            <a:off x="628650" y="273844"/>
            <a:ext cx="7886700" cy="994199"/>
          </a:xfrm>
          <a:prstGeom prst="rect">
            <a:avLst/>
          </a:prstGeom>
        </p:spPr>
        <p:txBody>
          <a:bodyPr/>
          <a:lstStyle>
            <a:lvl1pPr>
              <a:defRPr/>
            </a:lvl1pPr>
          </a:lstStyle>
          <a:p>
            <a:pPr lvl="0"/>
            <a:endParaRPr lang="fr-FR"/>
          </a:p>
        </p:txBody>
      </p:sp>
      <p:sp>
        <p:nvSpPr>
          <p:cNvPr id="3" name="Google Shape;214;p25">
            <a:extLst>
              <a:ext uri="{FF2B5EF4-FFF2-40B4-BE49-F238E27FC236}">
                <a16:creationId xmlns:a16="http://schemas.microsoft.com/office/drawing/2014/main" id="{ACE2D79D-64B8-FBCC-B552-8B9C81D91164}"/>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215;p25">
            <a:extLst>
              <a:ext uri="{FF2B5EF4-FFF2-40B4-BE49-F238E27FC236}">
                <a16:creationId xmlns:a16="http://schemas.microsoft.com/office/drawing/2014/main" id="{28DD4AE5-900B-38AC-F29B-64B65802606B}"/>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216;p25">
            <a:extLst>
              <a:ext uri="{FF2B5EF4-FFF2-40B4-BE49-F238E27FC236}">
                <a16:creationId xmlns:a16="http://schemas.microsoft.com/office/drawing/2014/main" id="{72970308-E895-AAA4-D49D-F8948A474EEC}"/>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838A6BF-B8F6-446D-B38E-D5D93A388C70}" type="slidenum">
              <a:t>‹N°›</a:t>
            </a:fld>
            <a:endParaRPr lang="fr-FR"/>
          </a:p>
        </p:txBody>
      </p:sp>
    </p:spTree>
    <p:extLst>
      <p:ext uri="{BB962C8B-B14F-4D97-AF65-F5344CB8AC3E}">
        <p14:creationId xmlns:p14="http://schemas.microsoft.com/office/powerpoint/2010/main" val="27303045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3788898104"/>
      </p:ext>
    </p:extLst>
  </p:cSld>
  <p:clrMapOvr>
    <a:masterClrMapping/>
  </p:clrMapOvr>
  <p:hf sldNum="0"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07/10/2025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142451162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07/10/2025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8879490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07/10/2025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2161922769"/>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07/10/2025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67975915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07/10/2025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380025827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07/10/2025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31843710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07/10/2025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394910127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07/10/2025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2439325148"/>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07/10/2025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5551322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Google Shape;574;p77">
            <a:extLst>
              <a:ext uri="{FF2B5EF4-FFF2-40B4-BE49-F238E27FC236}">
                <a16:creationId xmlns:a16="http://schemas.microsoft.com/office/drawing/2014/main" id="{2E2E1E0D-C02A-C511-7D8A-487992630EFC}"/>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75;p77">
            <a:extLst>
              <a:ext uri="{FF2B5EF4-FFF2-40B4-BE49-F238E27FC236}">
                <a16:creationId xmlns:a16="http://schemas.microsoft.com/office/drawing/2014/main" id="{0FA98B78-6419-35B0-5F75-5AA7169862D0}"/>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576;p77">
            <a:extLst>
              <a:ext uri="{FF2B5EF4-FFF2-40B4-BE49-F238E27FC236}">
                <a16:creationId xmlns:a16="http://schemas.microsoft.com/office/drawing/2014/main" id="{BECFC8FA-0B97-47E0-2CF1-E5C53C674C7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577;p77">
            <a:extLst>
              <a:ext uri="{FF2B5EF4-FFF2-40B4-BE49-F238E27FC236}">
                <a16:creationId xmlns:a16="http://schemas.microsoft.com/office/drawing/2014/main" id="{8C324B73-2D1E-C109-305F-A39F62CFAAD5}"/>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E4DCEC68-AA10-430F-AB8E-74B26C8292AC}" type="slidenum">
              <a:t>‹N°›</a:t>
            </a:fld>
            <a:endParaRPr lang="fr-FR"/>
          </a:p>
        </p:txBody>
      </p:sp>
      <p:sp>
        <p:nvSpPr>
          <p:cNvPr id="6" name="Google Shape;578;p77">
            <a:extLst>
              <a:ext uri="{FF2B5EF4-FFF2-40B4-BE49-F238E27FC236}">
                <a16:creationId xmlns:a16="http://schemas.microsoft.com/office/drawing/2014/main" id="{674F536C-2FAD-7CAA-87A6-741BCDCFE942}"/>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79;p77">
            <a:extLst>
              <a:ext uri="{FF2B5EF4-FFF2-40B4-BE49-F238E27FC236}">
                <a16:creationId xmlns:a16="http://schemas.microsoft.com/office/drawing/2014/main" id="{5BC81C31-C62B-6E23-0061-1864189A2D7C}"/>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80;p77">
            <a:extLst>
              <a:ext uri="{FF2B5EF4-FFF2-40B4-BE49-F238E27FC236}">
                <a16:creationId xmlns:a16="http://schemas.microsoft.com/office/drawing/2014/main" id="{4FD3A21A-93E0-2CCE-AD16-53EE1866B48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581;p77">
            <a:extLst>
              <a:ext uri="{FF2B5EF4-FFF2-40B4-BE49-F238E27FC236}">
                <a16:creationId xmlns:a16="http://schemas.microsoft.com/office/drawing/2014/main" id="{4DB57EFE-433F-73F9-C47B-2C66A7EBEEC0}"/>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82;p77">
            <a:extLst>
              <a:ext uri="{FF2B5EF4-FFF2-40B4-BE49-F238E27FC236}">
                <a16:creationId xmlns:a16="http://schemas.microsoft.com/office/drawing/2014/main" id="{29745573-A6A0-F9A5-DBD3-8539AB1575E6}"/>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2223093385"/>
      </p:ext>
    </p:extLst>
  </p:cSld>
  <p:clrMapOvr>
    <a:masterClrMapping/>
  </p:clrMapOvr>
  <p:hf sldNum="0"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07/10/2025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4208451936"/>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07/10/2025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605153523"/>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111651"/>
            <a:ext cx="755759" cy="7515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9225758"/>
      </p:ext>
    </p:extLst>
  </p:cSld>
  <p:clrMapOvr>
    <a:masterClrMapping/>
  </p:clrMapOvr>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2661198501"/>
      </p:ext>
    </p:extLst>
  </p:cSld>
  <p:clrMapOvr>
    <a:masterClrMapping/>
  </p:clrMapOvr>
  <p:hf sldNum="0"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897384799"/>
      </p:ext>
    </p:extLst>
  </p:cSld>
  <p:clrMapOvr>
    <a:masterClrMapping/>
  </p:clrMapOvr>
  <p:hf sldNum="0"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934876232"/>
      </p:ext>
    </p:extLst>
  </p:cSld>
  <p:clrMapOvr>
    <a:masterClrMapping/>
  </p:clrMapOvr>
  <p:hf sldNum="0"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159454163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17707042"/>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matchingName="1_Title Slide" userDrawn="1">
  <p:cSld name="6_Title Slide">
    <p:spTree>
      <p:nvGrpSpPr>
        <p:cNvPr id="1" name="Shape 85"/>
        <p:cNvGrpSpPr/>
        <p:nvPr/>
      </p:nvGrpSpPr>
      <p:grpSpPr>
        <a:xfrm>
          <a:off x="0" y="0"/>
          <a:ext cx="0" cy="0"/>
          <a:chOff x="0" y="0"/>
          <a:chExt cx="0" cy="0"/>
        </a:xfrm>
      </p:grpSpPr>
      <p:sp>
        <p:nvSpPr>
          <p:cNvPr id="5" name="Rectangle: Rounded Corners 1">
            <a:extLst>
              <a:ext uri="{FF2B5EF4-FFF2-40B4-BE49-F238E27FC236}">
                <a16:creationId xmlns:a16="http://schemas.microsoft.com/office/drawing/2014/main" id="{9F0F27D2-E3BB-E638-8657-579AE4CD7660}"/>
              </a:ext>
            </a:extLst>
          </p:cNvPr>
          <p:cNvSpPr/>
          <p:nvPr userDrawn="1"/>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6" name="Rectangle 5">
            <a:extLst>
              <a:ext uri="{FF2B5EF4-FFF2-40B4-BE49-F238E27FC236}">
                <a16:creationId xmlns:a16="http://schemas.microsoft.com/office/drawing/2014/main" id="{07FD4220-F79D-CE47-D46E-24FBA9C47892}"/>
              </a:ext>
            </a:extLst>
          </p:cNvPr>
          <p:cNvSpPr/>
          <p:nvPr userDrawn="1"/>
        </p:nvSpPr>
        <p:spPr>
          <a:xfrm>
            <a:off x="0" y="0"/>
            <a:ext cx="9144000" cy="5143500"/>
          </a:xfrm>
          <a:prstGeom prst="rect">
            <a:avLst/>
          </a:prstGeom>
          <a:noFill/>
          <a:ln w="76200">
            <a:solidFill>
              <a:srgbClr val="54AF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7" name="Picture 2" descr="Image générée">
            <a:extLst>
              <a:ext uri="{FF2B5EF4-FFF2-40B4-BE49-F238E27FC236}">
                <a16:creationId xmlns:a16="http://schemas.microsoft.com/office/drawing/2014/main" id="{93602516-E5E7-C548-5BDD-2D3BABF02CED}"/>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40820" y="41296"/>
            <a:ext cx="575339" cy="5721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728351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07/10/2025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a:prstGeom prst="rect">
            <a:avLst/>
          </a:prstGeo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007660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a:prstGeom prst="rect">
            <a:avLst/>
          </a:prstGeo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a:prstGeom prst="rect">
            <a:avLst/>
          </a:prstGeo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14682538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7_Title Slid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331783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8024269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534381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0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prstGeom prst="rect">
            <a:avLst/>
          </a:prstGeo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3664608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69CFCD8A-8885-EB14-6069-6534547737B9}"/>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5DF7A8F9-7B4F-D2DC-B2A7-0F8935B6265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902E1D40-2726-6552-A97C-BD1AE6FE01F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3468686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a:xfrm>
            <a:off x="628650" y="273844"/>
            <a:ext cx="7886700" cy="994172"/>
          </a:xfrm>
          <a:prstGeom prst="rect">
            <a:avLst/>
          </a:prstGeom>
        </p:spPr>
        <p:txBody>
          <a:bodyPr/>
          <a:lstStyle/>
          <a:p>
            <a:r>
              <a:rPr lang="fr-FR"/>
              <a:t>Modifiez le style du titre</a:t>
            </a:r>
            <a:endParaRPr lang="fr-MA"/>
          </a:p>
        </p:txBody>
      </p:sp>
      <p:sp>
        <p:nvSpPr>
          <p:cNvPr id="3" name="Espace réservé de la date 2"/>
          <p:cNvSpPr>
            <a:spLocks noGrp="1"/>
          </p:cNvSpPr>
          <p:nvPr>
            <p:ph type="dt" sz="half" idx="10"/>
          </p:nvPr>
        </p:nvSpPr>
        <p:spPr>
          <a:xfrm>
            <a:off x="628650" y="4767263"/>
            <a:ext cx="2057400" cy="273844"/>
          </a:xfrm>
          <a:prstGeom prst="rect">
            <a:avLst/>
          </a:prstGeom>
        </p:spPr>
        <p:txBody>
          <a:bodyPr/>
          <a:lstStyle/>
          <a:p>
            <a:fld id="{35CE231B-25EB-4A68-BA80-EB75600200BE}" type="datetimeFigureOut">
              <a:rPr lang="fr-FR" smtClean="0"/>
              <a:pPr/>
              <a:t>07/10/2025</a:t>
            </a:fld>
            <a:endParaRPr lang="fr-FR"/>
          </a:p>
        </p:txBody>
      </p:sp>
      <p:sp>
        <p:nvSpPr>
          <p:cNvPr id="4" name="Espace réservé du pied de page 3"/>
          <p:cNvSpPr>
            <a:spLocks noGrp="1"/>
          </p:cNvSpPr>
          <p:nvPr>
            <p:ph type="ftr" sz="quarter" idx="11"/>
          </p:nvPr>
        </p:nvSpPr>
        <p:spPr>
          <a:xfrm>
            <a:off x="3028950" y="4767263"/>
            <a:ext cx="3086100" cy="273844"/>
          </a:xfrm>
          <a:prstGeom prst="rect">
            <a:avLst/>
          </a:prstGeom>
        </p:spPr>
        <p:txBody>
          <a:bodyPr/>
          <a:lstStyle/>
          <a:p>
            <a:endParaRPr lang="fr-FR"/>
          </a:p>
        </p:txBody>
      </p:sp>
      <p:sp>
        <p:nvSpPr>
          <p:cNvPr id="5" name="Espace réservé du numéro de diapositive 4"/>
          <p:cNvSpPr>
            <a:spLocks noGrp="1"/>
          </p:cNvSpPr>
          <p:nvPr>
            <p:ph type="sldNum" sz="quarter" idx="12"/>
          </p:nvPr>
        </p:nvSpPr>
        <p:spPr>
          <a:xfrm>
            <a:off x="6457950" y="4767263"/>
            <a:ext cx="2057400" cy="273844"/>
          </a:xfrm>
          <a:prstGeom prst="rect">
            <a:avLst/>
          </a:prstGeom>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32611455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8408003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1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36071546"/>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2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57135001"/>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3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17058687"/>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4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85475610"/>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55660919"/>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9832342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2751708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1283149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Google Shape;139;p16">
            <a:extLst>
              <a:ext uri="{FF2B5EF4-FFF2-40B4-BE49-F238E27FC236}">
                <a16:creationId xmlns:a16="http://schemas.microsoft.com/office/drawing/2014/main" id="{B65F27DD-2732-CBAD-BA71-EE7247F7DDEA}"/>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140;p16">
            <a:extLst>
              <a:ext uri="{FF2B5EF4-FFF2-40B4-BE49-F238E27FC236}">
                <a16:creationId xmlns:a16="http://schemas.microsoft.com/office/drawing/2014/main" id="{4A0E55EA-8D84-494C-8CB1-1C119B40D177}"/>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141;p16">
            <a:extLst>
              <a:ext uri="{FF2B5EF4-FFF2-40B4-BE49-F238E27FC236}">
                <a16:creationId xmlns:a16="http://schemas.microsoft.com/office/drawing/2014/main" id="{AB067005-20E0-0DC9-1547-6C957493A700}"/>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5B64A3EE-1873-493E-94C6-3DA5AC49684E}" type="slidenum">
              <a:t>‹N°›</a:t>
            </a:fld>
            <a:endParaRPr lang="fr-FR"/>
          </a:p>
        </p:txBody>
      </p:sp>
    </p:spTree>
    <p:extLst>
      <p:ext uri="{BB962C8B-B14F-4D97-AF65-F5344CB8AC3E}">
        <p14:creationId xmlns:p14="http://schemas.microsoft.com/office/powerpoint/2010/main" val="3670080828"/>
      </p:ext>
    </p:extLst>
  </p:cSld>
  <p:clrMapOvr>
    <a:masterClrMapping/>
  </p:clrMapOvr>
  <p:hf sldNum="0"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33978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417163087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141880216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2207375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18067734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41747423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080059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4596878"/>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16957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0338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944557704"/>
      </p:ext>
    </p:extLst>
  </p:cSld>
  <p:clrMapOvr>
    <a:masterClrMapping/>
  </p:clrMapOvr>
  <p:hf sldNum="0"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9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812637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248998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25990705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18" name="Rectangle : coins arrondis 10">
            <a:extLst>
              <a:ext uri="{FF2B5EF4-FFF2-40B4-BE49-F238E27FC236}">
                <a16:creationId xmlns:a16="http://schemas.microsoft.com/office/drawing/2014/main" id="{E0BC4242-9A8C-5D25-7A48-0D752968C08F}"/>
              </a:ext>
            </a:extLst>
          </p:cNvPr>
          <p:cNvSpPr/>
          <p:nvPr/>
        </p:nvSpPr>
        <p:spPr>
          <a:xfrm>
            <a:off x="927694" y="529571"/>
            <a:ext cx="7258796" cy="4033979"/>
          </a:xfrm>
          <a:prstGeom prst="roundRect">
            <a:avLst>
              <a:gd name="adj" fmla="val 2665"/>
            </a:avLst>
          </a:prstGeom>
          <a:solidFill>
            <a:schemeClr val="bg1"/>
          </a:solidFill>
          <a:ln>
            <a:solidFill>
              <a:schemeClr val="bg1">
                <a:lumMod val="85000"/>
              </a:schemeClr>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3" name="Date Placeholder 2">
            <a:extLst>
              <a:ext uri="{FF2B5EF4-FFF2-40B4-BE49-F238E27FC236}">
                <a16:creationId xmlns:a16="http://schemas.microsoft.com/office/drawing/2014/main" id="{A05E1EAA-044A-F868-99A6-40884F81B1CC}"/>
              </a:ext>
            </a:extLst>
          </p:cNvPr>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Footer Placeholder 3">
            <a:extLst>
              <a:ext uri="{FF2B5EF4-FFF2-40B4-BE49-F238E27FC236}">
                <a16:creationId xmlns:a16="http://schemas.microsoft.com/office/drawing/2014/main" id="{15C4152E-60FA-2D27-4B48-3A7F9086250E}"/>
              </a:ext>
            </a:extLst>
          </p:cNvPr>
          <p:cNvSpPr>
            <a:spLocks noGrp="1"/>
          </p:cNvSpPr>
          <p:nvPr>
            <p:ph type="ftr" sz="quarter" idx="11"/>
          </p:nvPr>
        </p:nvSpPr>
        <p:spPr/>
        <p:txBody>
          <a:bodyPr/>
          <a:lstStyle/>
          <a:p>
            <a:endParaRPr lang="fr-FR"/>
          </a:p>
        </p:txBody>
      </p:sp>
      <p:sp>
        <p:nvSpPr>
          <p:cNvPr id="5" name="Slide Number Placeholder 4">
            <a:extLst>
              <a:ext uri="{FF2B5EF4-FFF2-40B4-BE49-F238E27FC236}">
                <a16:creationId xmlns:a16="http://schemas.microsoft.com/office/drawing/2014/main" id="{05E59203-A521-FAC9-67B6-E8D73875000C}"/>
              </a:ext>
            </a:extLst>
          </p:cNvPr>
          <p:cNvSpPr>
            <a:spLocks noGrp="1"/>
          </p:cNvSpPr>
          <p:nvPr>
            <p:ph type="sldNum" sz="quarter" idx="12"/>
          </p:nvPr>
        </p:nvSpPr>
        <p:spPr/>
        <p:txBody>
          <a:bodyPr/>
          <a:lstStyle/>
          <a:p>
            <a:fld id="{7EB6BF17-B454-4520-84DD-15E34D16678A}" type="slidenum">
              <a:rPr lang="fr-FR" smtClean="0"/>
              <a:pPr/>
              <a:t>‹N°›</a:t>
            </a:fld>
            <a:endParaRPr lang="fr-FR"/>
          </a:p>
        </p:txBody>
      </p:sp>
      <p:sp>
        <p:nvSpPr>
          <p:cNvPr id="6" name="Rectangle 5">
            <a:extLst>
              <a:ext uri="{FF2B5EF4-FFF2-40B4-BE49-F238E27FC236}">
                <a16:creationId xmlns:a16="http://schemas.microsoft.com/office/drawing/2014/main" id="{4AD36517-4ED4-0548-6E68-9A2D2FC87595}"/>
              </a:ext>
            </a:extLst>
          </p:cNvPr>
          <p:cNvSpPr/>
          <p:nvPr userDrawn="1"/>
        </p:nvSpPr>
        <p:spPr>
          <a:xfrm>
            <a:off x="1020318" y="624676"/>
            <a:ext cx="7073623" cy="3865073"/>
          </a:xfrm>
          <a:prstGeom prst="rect">
            <a:avLst/>
          </a:prstGeom>
          <a:solidFill>
            <a:srgbClr val="E3EEF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7" name="Rectangle 6">
            <a:extLst>
              <a:ext uri="{FF2B5EF4-FFF2-40B4-BE49-F238E27FC236}">
                <a16:creationId xmlns:a16="http://schemas.microsoft.com/office/drawing/2014/main" id="{DC31B206-CDBC-66FF-FF75-2FB0BB6B3102}"/>
              </a:ext>
            </a:extLst>
          </p:cNvPr>
          <p:cNvSpPr/>
          <p:nvPr userDrawn="1"/>
        </p:nvSpPr>
        <p:spPr>
          <a:xfrm>
            <a:off x="1128490" y="718946"/>
            <a:ext cx="6857279" cy="3676533"/>
          </a:xfrm>
          <a:prstGeom prst="rect">
            <a:avLst/>
          </a:prstGeom>
          <a:solidFill>
            <a:schemeClr val="bg1"/>
          </a:solidFill>
          <a:ln>
            <a:noFill/>
          </a:ln>
          <a:effectLst>
            <a:outerShdw blurRad="63500" sx="102000" sy="102000" algn="ctr"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sp>
        <p:nvSpPr>
          <p:cNvPr id="9" name="Title 8">
            <a:extLst>
              <a:ext uri="{FF2B5EF4-FFF2-40B4-BE49-F238E27FC236}">
                <a16:creationId xmlns:a16="http://schemas.microsoft.com/office/drawing/2014/main" id="{5CDF9342-9116-CFDE-97E1-6BEFAA002ECB}"/>
              </a:ext>
            </a:extLst>
          </p:cNvPr>
          <p:cNvSpPr>
            <a:spLocks noGrp="1"/>
          </p:cNvSpPr>
          <p:nvPr>
            <p:ph type="title"/>
          </p:nvPr>
        </p:nvSpPr>
        <p:spPr>
          <a:xfrm>
            <a:off x="1441174" y="1733759"/>
            <a:ext cx="5829300" cy="1675982"/>
          </a:xfrm>
        </p:spPr>
        <p:txBody>
          <a:bodyPr>
            <a:normAutofit/>
          </a:bodyPr>
          <a:lstStyle>
            <a:lvl1pPr algn="ctr">
              <a:defRPr sz="4050" b="1">
                <a:solidFill>
                  <a:schemeClr val="tx2"/>
                </a:solidFill>
              </a:defRPr>
            </a:lvl1pPr>
          </a:lstStyle>
          <a:p>
            <a:r>
              <a:rPr lang="fr-FR" dirty="0"/>
              <a:t>Modifiez le style du titre</a:t>
            </a:r>
          </a:p>
        </p:txBody>
      </p:sp>
      <p:sp>
        <p:nvSpPr>
          <p:cNvPr id="10" name="Rectangle 9">
            <a:extLst>
              <a:ext uri="{FF2B5EF4-FFF2-40B4-BE49-F238E27FC236}">
                <a16:creationId xmlns:a16="http://schemas.microsoft.com/office/drawing/2014/main" id="{F3DB1997-A891-40DD-2A8A-7CF8DA76F90A}"/>
              </a:ext>
            </a:extLst>
          </p:cNvPr>
          <p:cNvSpPr/>
          <p:nvPr userDrawn="1"/>
        </p:nvSpPr>
        <p:spPr>
          <a:xfrm>
            <a:off x="1329877" y="4020123"/>
            <a:ext cx="6457872" cy="80275"/>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1" name="Picture 23">
            <a:extLst>
              <a:ext uri="{FF2B5EF4-FFF2-40B4-BE49-F238E27FC236}">
                <a16:creationId xmlns:a16="http://schemas.microsoft.com/office/drawing/2014/main" id="{AC82658B-7A46-B36B-B5A0-5250BDA107A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111596" y="1043503"/>
            <a:ext cx="690324" cy="690324"/>
          </a:xfrm>
          <a:prstGeom prst="rect">
            <a:avLst/>
          </a:prstGeom>
        </p:spPr>
      </p:pic>
    </p:spTree>
    <p:extLst>
      <p:ext uri="{BB962C8B-B14F-4D97-AF65-F5344CB8AC3E}">
        <p14:creationId xmlns:p14="http://schemas.microsoft.com/office/powerpoint/2010/main" val="8738176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pSp>
        <p:nvGrpSpPr>
          <p:cNvPr id="7" name="Groupe 5">
            <a:extLst>
              <a:ext uri="{FF2B5EF4-FFF2-40B4-BE49-F238E27FC236}">
                <a16:creationId xmlns:a16="http://schemas.microsoft.com/office/drawing/2014/main" id="{BF9609E0-21E1-2769-9B3B-E856695E0932}"/>
              </a:ext>
            </a:extLst>
          </p:cNvPr>
          <p:cNvGrpSpPr/>
          <p:nvPr userDrawn="1"/>
        </p:nvGrpSpPr>
        <p:grpSpPr>
          <a:xfrm>
            <a:off x="-1" y="-28531"/>
            <a:ext cx="9144000" cy="5143501"/>
            <a:chOff x="0" y="0"/>
            <a:chExt cx="13716000" cy="10287000"/>
          </a:xfrm>
        </p:grpSpPr>
        <p:sp>
          <p:nvSpPr>
            <p:cNvPr id="8" name="Rectangle 7">
              <a:extLst>
                <a:ext uri="{FF2B5EF4-FFF2-40B4-BE49-F238E27FC236}">
                  <a16:creationId xmlns:a16="http://schemas.microsoft.com/office/drawing/2014/main" id="{B905104D-94A9-1D3C-7666-DB6181BE0ADE}"/>
                </a:ext>
              </a:extLst>
            </p:cNvPr>
            <p:cNvSpPr/>
            <p:nvPr/>
          </p:nvSpPr>
          <p:spPr>
            <a:xfrm>
              <a:off x="0" y="0"/>
              <a:ext cx="13716000" cy="10287000"/>
            </a:xfrm>
            <a:prstGeom prst="rect">
              <a:avLst/>
            </a:prstGeom>
            <a:solidFill>
              <a:srgbClr val="10658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9" name="Rectangle : coins arrondis 7">
              <a:extLst>
                <a:ext uri="{FF2B5EF4-FFF2-40B4-BE49-F238E27FC236}">
                  <a16:creationId xmlns:a16="http://schemas.microsoft.com/office/drawing/2014/main" id="{E76527E8-04C4-3A75-0AC6-7F32A4E3F749}"/>
                </a:ext>
              </a:extLst>
            </p:cNvPr>
            <p:cNvSpPr/>
            <p:nvPr/>
          </p:nvSpPr>
          <p:spPr>
            <a:xfrm>
              <a:off x="304801" y="1158873"/>
              <a:ext cx="13106399"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MA" sz="1013">
                <a:solidFill>
                  <a:prstClr val="white"/>
                </a:solidFill>
                <a:latin typeface="Dosis" pitchFamily="2" charset="0"/>
              </a:endParaRPr>
            </a:p>
          </p:txBody>
        </p:sp>
        <p:sp>
          <p:nvSpPr>
            <p:cNvPr id="10" name="Rectangle : coins arrondis 8">
              <a:extLst>
                <a:ext uri="{FF2B5EF4-FFF2-40B4-BE49-F238E27FC236}">
                  <a16:creationId xmlns:a16="http://schemas.microsoft.com/office/drawing/2014/main" id="{391DBF42-C5A5-2D35-3703-F5C40976BD02}"/>
                </a:ext>
              </a:extLst>
            </p:cNvPr>
            <p:cNvSpPr/>
            <p:nvPr/>
          </p:nvSpPr>
          <p:spPr>
            <a:xfrm>
              <a:off x="304801" y="281335"/>
              <a:ext cx="13106399"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514337">
                <a:defRPr/>
              </a:pPr>
              <a:endParaRPr lang="fr-FR" sz="1013">
                <a:solidFill>
                  <a:prstClr val="white"/>
                </a:solidFill>
                <a:latin typeface="Dosis" pitchFamily="2" charset="0"/>
              </a:endParaRPr>
            </a:p>
          </p:txBody>
        </p:sp>
      </p:grpSp>
      <p:sp>
        <p:nvSpPr>
          <p:cNvPr id="11" name="Freeform 8">
            <a:extLst>
              <a:ext uri="{FF2B5EF4-FFF2-40B4-BE49-F238E27FC236}">
                <a16:creationId xmlns:a16="http://schemas.microsoft.com/office/drawing/2014/main" id="{D70A2AEF-A0A8-20E0-E6A3-86EA8A8B10CC}"/>
              </a:ext>
            </a:extLst>
          </p:cNvPr>
          <p:cNvSpPr/>
          <p:nvPr userDrawn="1"/>
        </p:nvSpPr>
        <p:spPr>
          <a:xfrm rot="10800000">
            <a:off x="8585614" y="204355"/>
            <a:ext cx="217532" cy="164478"/>
          </a:xfrm>
          <a:custGeom>
            <a:avLst/>
            <a:gdLst/>
            <a:ahLst/>
            <a:cxnLst/>
            <a:rect l="l" t="t" r="r" b="b"/>
            <a:pathLst>
              <a:path w="771785" h="671453">
                <a:moveTo>
                  <a:pt x="0" y="0"/>
                </a:moveTo>
                <a:lnTo>
                  <a:pt x="771785" y="0"/>
                </a:lnTo>
                <a:lnTo>
                  <a:pt x="771785" y="671453"/>
                </a:lnTo>
                <a:lnTo>
                  <a:pt x="0" y="671453"/>
                </a:lnTo>
                <a:lnTo>
                  <a:pt x="0" y="0"/>
                </a:lnTo>
                <a:close/>
              </a:path>
            </a:pathLst>
          </a:custGeom>
          <a:blipFill>
            <a:blip r:embed="rId2" cstate="print">
              <a:extLst>
                <a:ext uri="{96DAC541-7B7A-43D3-8B79-37D633B846F1}">
                  <asvg:svgBlip xmlns:asvg="http://schemas.microsoft.com/office/drawing/2016/SVG/main" xmlns="" r:embed="rId3"/>
                </a:ext>
              </a:extLst>
            </a:blip>
            <a:stretch>
              <a:fillRect/>
            </a:stretch>
          </a:blipFill>
        </p:spPr>
        <p:txBody>
          <a:bodyPr/>
          <a:lstStyle/>
          <a:p>
            <a:endParaRPr lang="fr-MA" sz="1013" b="1">
              <a:solidFill>
                <a:schemeClr val="bg1">
                  <a:lumMod val="50000"/>
                </a:schemeClr>
              </a:solidFill>
              <a:latin typeface="Dosis" pitchFamily="2" charset="0"/>
            </a:endParaRPr>
          </a:p>
        </p:txBody>
      </p:sp>
      <p:sp>
        <p:nvSpPr>
          <p:cNvPr id="2" name="Title 1">
            <a:extLst>
              <a:ext uri="{FF2B5EF4-FFF2-40B4-BE49-F238E27FC236}">
                <a16:creationId xmlns:a16="http://schemas.microsoft.com/office/drawing/2014/main" id="{2CF4ACA0-682B-AA80-F245-664F259B22BC}"/>
              </a:ext>
            </a:extLst>
          </p:cNvPr>
          <p:cNvSpPr>
            <a:spLocks noGrp="1"/>
          </p:cNvSpPr>
          <p:nvPr>
            <p:ph type="title" hasCustomPrompt="1"/>
          </p:nvPr>
        </p:nvSpPr>
        <p:spPr>
          <a:xfrm>
            <a:off x="761586" y="146960"/>
            <a:ext cx="7620828" cy="352963"/>
          </a:xfrm>
        </p:spPr>
        <p:txBody>
          <a:bodyPr>
            <a:normAutofit/>
          </a:bodyPr>
          <a:lstStyle>
            <a:lvl1pPr algn="r">
              <a:defRPr sz="1500" b="1">
                <a:solidFill>
                  <a:schemeClr val="bg2">
                    <a:lumMod val="50000"/>
                  </a:schemeClr>
                </a:solidFill>
                <a:latin typeface="+mj-lt"/>
              </a:defRPr>
            </a:lvl1pPr>
          </a:lstStyle>
          <a:p>
            <a:r>
              <a:rPr lang="ar-MA" dirty="0"/>
              <a:t>عنوان</a:t>
            </a:r>
            <a:endParaRPr lang="fr-FR" dirty="0"/>
          </a:p>
        </p:txBody>
      </p:sp>
      <p:sp>
        <p:nvSpPr>
          <p:cNvPr id="6" name="Text Placeholder 5">
            <a:extLst>
              <a:ext uri="{FF2B5EF4-FFF2-40B4-BE49-F238E27FC236}">
                <a16:creationId xmlns:a16="http://schemas.microsoft.com/office/drawing/2014/main" id="{E5780844-7218-2FB3-DD5F-18DB5CC8CF93}"/>
              </a:ext>
            </a:extLst>
          </p:cNvPr>
          <p:cNvSpPr>
            <a:spLocks noGrp="1"/>
          </p:cNvSpPr>
          <p:nvPr>
            <p:ph type="body" sz="quarter" idx="10" hasCustomPrompt="1"/>
          </p:nvPr>
        </p:nvSpPr>
        <p:spPr>
          <a:xfrm>
            <a:off x="747712" y="514267"/>
            <a:ext cx="7634702" cy="219332"/>
          </a:xfrm>
        </p:spPr>
        <p:txBody>
          <a:bodyPr>
            <a:noAutofit/>
          </a:bodyPr>
          <a:lstStyle>
            <a:lvl1pPr marL="0" indent="0" algn="r">
              <a:buNone/>
              <a:defRPr sz="1050" i="1" baseline="0">
                <a:solidFill>
                  <a:schemeClr val="bg2">
                    <a:lumMod val="75000"/>
                  </a:schemeClr>
                </a:solidFill>
              </a:defRPr>
            </a:lvl1pPr>
          </a:lstStyle>
          <a:p>
            <a:pPr lvl="0"/>
            <a:r>
              <a:rPr lang="ar-MA" dirty="0"/>
              <a:t>توجيهات للأستاذ</a:t>
            </a:r>
            <a:endParaRPr lang="fr-FR" dirty="0"/>
          </a:p>
        </p:txBody>
      </p:sp>
    </p:spTree>
    <p:extLst>
      <p:ext uri="{BB962C8B-B14F-4D97-AF65-F5344CB8AC3E}">
        <p14:creationId xmlns:p14="http://schemas.microsoft.com/office/powerpoint/2010/main" val="175031424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050381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able of contents" preserve="1">
  <p:cSld name="Table of contents">
    <p:spTree>
      <p:nvGrpSpPr>
        <p:cNvPr id="1" name="Shape 466"/>
        <p:cNvGrpSpPr/>
        <p:nvPr/>
      </p:nvGrpSpPr>
      <p:grpSpPr>
        <a:xfrm>
          <a:off x="0" y="0"/>
          <a:ext cx="0" cy="0"/>
          <a:chOff x="0" y="0"/>
          <a:chExt cx="0" cy="0"/>
        </a:xfrm>
      </p:grpSpPr>
      <p:sp>
        <p:nvSpPr>
          <p:cNvPr id="467" name="Google Shape;467;p13"/>
          <p:cNvSpPr txBox="1">
            <a:spLocks noGrp="1"/>
          </p:cNvSpPr>
          <p:nvPr>
            <p:ph type="title"/>
          </p:nvPr>
        </p:nvSpPr>
        <p:spPr>
          <a:xfrm>
            <a:off x="19663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68" name="Google Shape;468;p13"/>
          <p:cNvSpPr txBox="1">
            <a:spLocks noGrp="1"/>
          </p:cNvSpPr>
          <p:nvPr>
            <p:ph type="subTitle" idx="1"/>
          </p:nvPr>
        </p:nvSpPr>
        <p:spPr>
          <a:xfrm>
            <a:off x="1966304"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69" name="Google Shape;469;p13"/>
          <p:cNvSpPr txBox="1">
            <a:spLocks noGrp="1"/>
          </p:cNvSpPr>
          <p:nvPr>
            <p:ph type="subTitle" idx="2"/>
          </p:nvPr>
        </p:nvSpPr>
        <p:spPr>
          <a:xfrm flipH="1">
            <a:off x="6015190" y="2129194"/>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0" name="Google Shape;470;p13"/>
          <p:cNvSpPr txBox="1">
            <a:spLocks noGrp="1"/>
          </p:cNvSpPr>
          <p:nvPr>
            <p:ph type="title" idx="3"/>
          </p:nvPr>
        </p:nvSpPr>
        <p:spPr>
          <a:xfrm>
            <a:off x="19663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471" name="Google Shape;471;p13"/>
          <p:cNvSpPr txBox="1">
            <a:spLocks noGrp="1"/>
          </p:cNvSpPr>
          <p:nvPr>
            <p:ph type="subTitle" idx="4"/>
          </p:nvPr>
        </p:nvSpPr>
        <p:spPr>
          <a:xfrm>
            <a:off x="1966304"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2" name="Google Shape;472;p13"/>
          <p:cNvSpPr txBox="1">
            <a:spLocks noGrp="1"/>
          </p:cNvSpPr>
          <p:nvPr>
            <p:ph type="subTitle" idx="5"/>
          </p:nvPr>
        </p:nvSpPr>
        <p:spPr>
          <a:xfrm flipH="1">
            <a:off x="6015190" y="3626575"/>
            <a:ext cx="2305500" cy="4848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fr-FR"/>
              <a:t>Modifiez le style des sous-titres du masque</a:t>
            </a:r>
            <a:endParaRPr/>
          </a:p>
        </p:txBody>
      </p:sp>
      <p:sp>
        <p:nvSpPr>
          <p:cNvPr id="473" name="Google Shape;473;p13"/>
          <p:cNvSpPr txBox="1">
            <a:spLocks noGrp="1"/>
          </p:cNvSpPr>
          <p:nvPr>
            <p:ph type="title" idx="6" hasCustomPrompt="1"/>
          </p:nvPr>
        </p:nvSpPr>
        <p:spPr>
          <a:xfrm>
            <a:off x="823315"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4" name="Google Shape;474;p13"/>
          <p:cNvSpPr txBox="1">
            <a:spLocks noGrp="1"/>
          </p:cNvSpPr>
          <p:nvPr>
            <p:ph type="title" idx="7" hasCustomPrompt="1"/>
          </p:nvPr>
        </p:nvSpPr>
        <p:spPr>
          <a:xfrm>
            <a:off x="823315"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5" name="Google Shape;475;p13"/>
          <p:cNvSpPr txBox="1">
            <a:spLocks noGrp="1"/>
          </p:cNvSpPr>
          <p:nvPr>
            <p:ph type="title" idx="8" hasCustomPrompt="1"/>
          </p:nvPr>
        </p:nvSpPr>
        <p:spPr>
          <a:xfrm flipH="1">
            <a:off x="4872196" y="1815447"/>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476" name="Google Shape;476;p13"/>
          <p:cNvSpPr txBox="1">
            <a:spLocks noGrp="1"/>
          </p:cNvSpPr>
          <p:nvPr>
            <p:ph type="title" idx="9" hasCustomPrompt="1"/>
          </p:nvPr>
        </p:nvSpPr>
        <p:spPr>
          <a:xfrm flipH="1">
            <a:off x="4872196" y="3349122"/>
            <a:ext cx="1143000" cy="57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525" name="Google Shape;525;p13"/>
          <p:cNvSpPr txBox="1">
            <a:spLocks noGrp="1"/>
          </p:cNvSpPr>
          <p:nvPr>
            <p:ph type="title" idx="13"/>
          </p:nvPr>
        </p:nvSpPr>
        <p:spPr>
          <a:xfrm>
            <a:off x="6015201" y="1631088"/>
            <a:ext cx="2305500" cy="4515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6" name="Google Shape;526;p13"/>
          <p:cNvSpPr txBox="1">
            <a:spLocks noGrp="1"/>
          </p:cNvSpPr>
          <p:nvPr>
            <p:ph type="title" idx="14"/>
          </p:nvPr>
        </p:nvSpPr>
        <p:spPr>
          <a:xfrm>
            <a:off x="6015225" y="3138025"/>
            <a:ext cx="23055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4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fr-FR"/>
              <a:t>Modifiez le style du titre</a:t>
            </a:r>
            <a:endParaRPr/>
          </a:p>
        </p:txBody>
      </p:sp>
      <p:sp>
        <p:nvSpPr>
          <p:cNvPr id="527" name="Google Shape;527;p13"/>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r>
              <a:rPr lang="fr-FR"/>
              <a:t>Modifiez le style du titre</a:t>
            </a:r>
            <a:endParaRPr/>
          </a:p>
        </p:txBody>
      </p:sp>
    </p:spTree>
    <p:extLst>
      <p:ext uri="{BB962C8B-B14F-4D97-AF65-F5344CB8AC3E}">
        <p14:creationId xmlns:p14="http://schemas.microsoft.com/office/powerpoint/2010/main" val="87356962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Tree>
    <p:extLst>
      <p:ext uri="{BB962C8B-B14F-4D97-AF65-F5344CB8AC3E}">
        <p14:creationId xmlns:p14="http://schemas.microsoft.com/office/powerpoint/2010/main" val="29173637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646290"/>
          </a:xfrm>
          <a:noFill/>
          <a:ln>
            <a:noFill/>
          </a:ln>
        </p:spPr>
        <p:txBody>
          <a:bodyPr spcFirstLastPara="1" wrap="square" lIns="91425" tIns="45700" rIns="91425" bIns="45700" anchor="t" anchorCtr="0">
            <a:spAutoFit/>
          </a:bodyPr>
          <a:lstStyle>
            <a:lvl1pPr algn="r">
              <a:defRPr lang="ar-MA" sz="3600" b="1" i="0" u="none" dirty="0" smtClean="0">
                <a:solidFill>
                  <a:schemeClr val="dk1"/>
                </a:solidFill>
                <a:latin typeface="Simplified Arabic"/>
                <a:ea typeface="Simplified Arabic"/>
                <a:cs typeface="Simplified Arabic"/>
              </a:defRPr>
            </a:lvl1pPr>
          </a:lstStyle>
          <a:p>
            <a:pPr marL="0" marR="0" lvl="0" indent="0" algn="ctr" defTabSz="342900">
              <a:lnSpc>
                <a:spcPct val="100000"/>
              </a:lnSpc>
              <a:spcBef>
                <a:spcPts val="0"/>
              </a:spcBef>
              <a:spcAft>
                <a:spcPts val="0"/>
              </a:spcAft>
              <a:buClr>
                <a:schemeClr val="dk1"/>
              </a:buClr>
              <a:buSzPts val="4800"/>
              <a:buFont typeface="Simplified Arabic"/>
              <a:buNone/>
            </a:pPr>
            <a:r>
              <a:rPr lang="ar-MA" sz="3600" b="1" i="0" u="none" dirty="0">
                <a:solidFill>
                  <a:schemeClr val="dk1"/>
                </a:solidFill>
                <a:latin typeface="Simplified Arabic"/>
                <a:ea typeface="Simplified Arabic"/>
                <a:cs typeface="Simplified Arabic"/>
                <a:sym typeface="Simplified Arabic"/>
              </a:rPr>
              <a:t>عنوان النص</a:t>
            </a:r>
            <a:endParaRPr lang="ar-MA" dirty="0"/>
          </a:p>
        </p:txBody>
      </p:sp>
      <p:sp>
        <p:nvSpPr>
          <p:cNvPr id="10" name="Espace réservé du texte 9"/>
          <p:cNvSpPr>
            <a:spLocks noGrp="1"/>
          </p:cNvSpPr>
          <p:nvPr>
            <p:ph type="body" sz="quarter" idx="11" hasCustomPrompt="1"/>
          </p:nvPr>
        </p:nvSpPr>
        <p:spPr>
          <a:xfrm>
            <a:off x="503499" y="1259003"/>
            <a:ext cx="8134109" cy="611666"/>
          </a:xfrm>
          <a:noFill/>
          <a:ln>
            <a:noFill/>
          </a:ln>
        </p:spPr>
        <p:txBody>
          <a:bodyPr spcFirstLastPara="1" wrap="square" lIns="91425" tIns="45700" rIns="91425" bIns="45700" anchor="t" anchorCtr="0">
            <a:spAutoFit/>
          </a:bodyPr>
          <a:lstStyle>
            <a:lvl1pPr algn="r">
              <a:defRPr lang="fr-FR" sz="2250" b="0" i="0" u="none" dirty="0" smtClean="0">
                <a:solidFill>
                  <a:schemeClr val="dk1"/>
                </a:solidFill>
                <a:latin typeface="Simplified Arabic"/>
                <a:ea typeface="Simplified Arabic"/>
                <a:cs typeface="Simplified Arabic"/>
              </a:defRPr>
            </a:lvl1pPr>
            <a:lvl2pPr>
              <a:defRPr lang="fr-FR" sz="1350" dirty="0" smtClean="0"/>
            </a:lvl2pPr>
            <a:lvl3pPr>
              <a:defRPr lang="fr-FR" sz="1350" dirty="0" smtClean="0"/>
            </a:lvl3pPr>
            <a:lvl4pPr>
              <a:defRPr lang="fr-FR" dirty="0" smtClean="0"/>
            </a:lvl4pPr>
            <a:lvl5pPr>
              <a:defRPr lang="fr-MA" dirty="0"/>
            </a:lvl5pPr>
          </a:lstStyle>
          <a:p>
            <a:pPr marL="0" marR="0" lvl="0" indent="146447" algn="just" defTabSz="342900" rtl="1">
              <a:lnSpc>
                <a:spcPct val="150000"/>
              </a:lnSpc>
              <a:spcBef>
                <a:spcPts val="0"/>
              </a:spcBef>
              <a:spcAft>
                <a:spcPts val="0"/>
              </a:spcAft>
              <a:buClr>
                <a:schemeClr val="dk1"/>
              </a:buClr>
              <a:buSzPts val="3000"/>
              <a:buFont typeface="Simplified Arabic"/>
              <a:buNone/>
            </a:pPr>
            <a:r>
              <a:rPr lang="ar-MA" sz="2250" b="0" i="0" u="none" dirty="0">
                <a:solidFill>
                  <a:schemeClr val="dk1"/>
                </a:solidFill>
                <a:latin typeface="Simplified Arabic"/>
                <a:ea typeface="Simplified Arabic"/>
                <a:cs typeface="Simplified Arabic"/>
                <a:sym typeface="Simplified Arabic"/>
              </a:rPr>
              <a:t>النص</a:t>
            </a:r>
            <a:endParaRPr lang="fr-MA" dirty="0"/>
          </a:p>
        </p:txBody>
      </p:sp>
    </p:spTree>
    <p:extLst>
      <p:ext uri="{BB962C8B-B14F-4D97-AF65-F5344CB8AC3E}">
        <p14:creationId xmlns:p14="http://schemas.microsoft.com/office/powerpoint/2010/main" val="30064914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MA" sz="1350"/>
          </a:p>
        </p:txBody>
      </p:sp>
      <p:sp>
        <p:nvSpPr>
          <p:cNvPr id="3" name="Google Shape;882;p52"/>
          <p:cNvSpPr txBox="1"/>
          <p:nvPr userDrawn="1"/>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4" name="Google Shape;885;p52"/>
          <p:cNvSpPr txBox="1"/>
          <p:nvPr userDrawn="1"/>
        </p:nvSpPr>
        <p:spPr>
          <a:xfrm>
            <a:off x="0" y="0"/>
            <a:ext cx="9144000" cy="762000"/>
          </a:xfrm>
          <a:prstGeom prst="rect">
            <a:avLst/>
          </a:prstGeom>
          <a:solidFill>
            <a:srgbClr val="FFC000"/>
          </a:solidFill>
          <a:ln>
            <a:noFill/>
          </a:ln>
        </p:spPr>
        <p:txBody>
          <a:bodyPr spcFirstLastPara="1" wrap="square" lIns="68569" tIns="34275" rIns="68569" bIns="34275" anchor="ctr" anchorCtr="0">
            <a:noAutofit/>
          </a:bodyPr>
          <a:lstStyle/>
          <a:p>
            <a:pPr marL="0" marR="0" lvl="0" indent="0" algn="l" rtl="0">
              <a:lnSpc>
                <a:spcPct val="100000"/>
              </a:lnSpc>
              <a:spcBef>
                <a:spcPts val="0"/>
              </a:spcBef>
              <a:spcAft>
                <a:spcPts val="0"/>
              </a:spcAft>
              <a:buNone/>
            </a:pPr>
            <a:endParaRPr sz="1350" b="0" i="0" u="none">
              <a:solidFill>
                <a:schemeClr val="dk1"/>
              </a:solidFill>
              <a:latin typeface="Calibri"/>
              <a:ea typeface="Calibri"/>
              <a:cs typeface="Calibri"/>
              <a:sym typeface="Calibri"/>
            </a:endParaRPr>
          </a:p>
        </p:txBody>
      </p:sp>
      <p:sp>
        <p:nvSpPr>
          <p:cNvPr id="8" name="Espace réservé du contenu 7"/>
          <p:cNvSpPr>
            <a:spLocks noGrp="1"/>
          </p:cNvSpPr>
          <p:nvPr>
            <p:ph sz="quarter" idx="10" hasCustomPrompt="1"/>
          </p:nvPr>
        </p:nvSpPr>
        <p:spPr>
          <a:xfrm>
            <a:off x="2786401" y="60769"/>
            <a:ext cx="3568304" cy="553957"/>
          </a:xfrm>
          <a:noFill/>
          <a:ln>
            <a:noFill/>
          </a:ln>
        </p:spPr>
        <p:txBody>
          <a:bodyPr spcFirstLastPara="1" wrap="square" lIns="91425" tIns="45700" rIns="91425" bIns="45700" anchor="t" anchorCtr="0">
            <a:spAutoFit/>
          </a:bodyPr>
          <a:lstStyle>
            <a:lvl1pPr marL="0" marR="0" indent="0" algn="ctr" rtl="0">
              <a:lnSpc>
                <a:spcPct val="100000"/>
              </a:lnSpc>
              <a:spcBef>
                <a:spcPts val="0"/>
              </a:spcBef>
              <a:spcAft>
                <a:spcPts val="0"/>
              </a:spcAft>
              <a:buClr>
                <a:schemeClr val="dk1"/>
              </a:buClr>
              <a:buSzPts val="4800"/>
              <a:buFont typeface="Simplified Arabic"/>
              <a:buNone/>
              <a:defRPr lang="fr-FR" sz="3000" dirty="0">
                <a:latin typeface="Calibri (En-têtes)"/>
              </a:defRPr>
            </a:lvl1pPr>
          </a:lstStyle>
          <a:p>
            <a:pPr marL="0" marR="0" lvl="0" indent="0" algn="ctr" rtl="0">
              <a:lnSpc>
                <a:spcPct val="100000"/>
              </a:lnSpc>
              <a:spcBef>
                <a:spcPts val="0"/>
              </a:spcBef>
              <a:spcAft>
                <a:spcPts val="0"/>
              </a:spcAft>
              <a:buClr>
                <a:schemeClr val="dk1"/>
              </a:buClr>
              <a:buSzPts val="4800"/>
              <a:buFont typeface="Simplified Arabic"/>
              <a:buNone/>
            </a:pPr>
            <a:r>
              <a:rPr lang="fr-FR" sz="3000" b="1" i="0" u="none" dirty="0">
                <a:solidFill>
                  <a:schemeClr val="dk1"/>
                </a:solidFill>
                <a:latin typeface="+mj-lt"/>
                <a:ea typeface="Simplified Arabic"/>
                <a:cs typeface="Simplified Arabic"/>
                <a:sym typeface="Simplified Arabic"/>
              </a:rPr>
              <a:t>Titre du texte</a:t>
            </a:r>
            <a:endParaRPr lang="fr-FR" sz="1050" dirty="0">
              <a:latin typeface="+mj-lt"/>
            </a:endParaRPr>
          </a:p>
        </p:txBody>
      </p:sp>
      <p:sp>
        <p:nvSpPr>
          <p:cNvPr id="10" name="Espace réservé du texte 9"/>
          <p:cNvSpPr>
            <a:spLocks noGrp="1"/>
          </p:cNvSpPr>
          <p:nvPr>
            <p:ph type="body" sz="quarter" idx="11" hasCustomPrompt="1"/>
          </p:nvPr>
        </p:nvSpPr>
        <p:spPr>
          <a:xfrm>
            <a:off x="503499" y="1259004"/>
            <a:ext cx="8134109" cy="2354491"/>
          </a:xfrm>
          <a:noFill/>
        </p:spPr>
        <p:txBody>
          <a:bodyPr wrap="square" rtlCol="0">
            <a:spAutoFit/>
          </a:bodyPr>
          <a:lstStyle>
            <a:lvl1pPr>
              <a:defRPr lang="fr-MA" b="0" i="0" u="none" dirty="0">
                <a:solidFill>
                  <a:schemeClr val="dk1"/>
                </a:solidFill>
                <a:cs typeface="Simplified Arabic"/>
              </a:defRPr>
            </a:lvl1pPr>
          </a:lstStyle>
          <a:p>
            <a:pPr marL="0" marR="0" lvl="0" indent="0" defTabSz="342900" fontAlgn="auto">
              <a:lnSpc>
                <a:spcPct val="100000"/>
              </a:lnSpc>
              <a:spcBef>
                <a:spcPts val="0"/>
              </a:spcBef>
              <a:spcAft>
                <a:spcPts val="0"/>
              </a:spcAft>
              <a:buClrTx/>
              <a:buSzTx/>
              <a:buFontTx/>
              <a:buNone/>
              <a:tabLst/>
            </a:pP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r>
              <a:rPr lang="fr-FR" sz="2100" b="0" i="0" u="none" kern="1200" baseline="0" dirty="0">
                <a:solidFill>
                  <a:schemeClr val="tx1"/>
                </a:solidFill>
                <a:latin typeface="+mn-lt"/>
                <a:ea typeface="+mn-ea"/>
                <a:cs typeface="+mn-cs"/>
                <a:sym typeface="Simplified Arabic"/>
              </a:rPr>
              <a:t>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 </a:t>
            </a:r>
            <a:r>
              <a:rPr lang="fr-FR" sz="2100" b="0" i="0" u="none" kern="1200" dirty="0">
                <a:solidFill>
                  <a:schemeClr val="dk1"/>
                </a:solidFill>
                <a:latin typeface="+mn-lt"/>
                <a:ea typeface="+mn-ea"/>
                <a:cs typeface="Simplified Arabic"/>
                <a:sym typeface="Simplified Arabic"/>
              </a:rPr>
              <a:t>Ceci</a:t>
            </a:r>
            <a:r>
              <a:rPr lang="fr-FR" sz="2100" b="0" i="0" u="none" kern="1200" baseline="0" dirty="0">
                <a:solidFill>
                  <a:schemeClr val="dk1"/>
                </a:solidFill>
                <a:latin typeface="+mn-lt"/>
                <a:ea typeface="+mn-ea"/>
                <a:cs typeface="Simplified Arabic"/>
                <a:sym typeface="Simplified Arabic"/>
              </a:rPr>
              <a:t> est un paragraphe du texte étudié.</a:t>
            </a:r>
            <a:endParaRPr lang="fr-FR" sz="2100" kern="1200" dirty="0">
              <a:solidFill>
                <a:schemeClr val="tx1"/>
              </a:solidFill>
              <a:latin typeface="+mn-lt"/>
              <a:ea typeface="+mn-ea"/>
              <a:cs typeface="+mn-cs"/>
            </a:endParaRPr>
          </a:p>
          <a:p>
            <a:pPr marL="0" marR="0" lvl="0" indent="0" defTabSz="342900" fontAlgn="auto">
              <a:lnSpc>
                <a:spcPct val="100000"/>
              </a:lnSpc>
              <a:spcBef>
                <a:spcPts val="0"/>
              </a:spcBef>
              <a:spcAft>
                <a:spcPts val="0"/>
              </a:spcAft>
              <a:buClrTx/>
              <a:buSzTx/>
              <a:buFontTx/>
              <a:buNone/>
              <a:tabLst/>
            </a:pPr>
            <a:endParaRPr lang="fr-MA" dirty="0"/>
          </a:p>
        </p:txBody>
      </p:sp>
    </p:spTree>
    <p:extLst>
      <p:ext uri="{BB962C8B-B14F-4D97-AF65-F5344CB8AC3E}">
        <p14:creationId xmlns:p14="http://schemas.microsoft.com/office/powerpoint/2010/main" val="563871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Google Shape;160;p18">
            <a:extLst>
              <a:ext uri="{FF2B5EF4-FFF2-40B4-BE49-F238E27FC236}">
                <a16:creationId xmlns:a16="http://schemas.microsoft.com/office/drawing/2014/main" id="{3A74E44E-BB05-20F7-0C03-4D8172FAA30C}"/>
              </a:ext>
            </a:extLst>
          </p:cNvPr>
          <p:cNvSpPr/>
          <p:nvPr userDrawn="1"/>
        </p:nvSpPr>
        <p:spPr>
          <a:xfrm>
            <a:off x="40650" y="4734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5" name="Picture 2" descr="Image générée">
            <a:extLst>
              <a:ext uri="{FF2B5EF4-FFF2-40B4-BE49-F238E27FC236}">
                <a16:creationId xmlns:a16="http://schemas.microsoft.com/office/drawing/2014/main" id="{B3350720-EE59-4F08-4BBE-FDD23145BE3A}"/>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2737"/>
            <a:ext cx="594323" cy="5933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3142032"/>
      </p:ext>
    </p:extLst>
  </p:cSld>
  <p:clrMapOvr>
    <a:masterClrMapping/>
  </p:clrMapOvr>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endParaRPr lang="fr-MA"/>
          </a:p>
        </p:txBody>
      </p:sp>
      <p:sp>
        <p:nvSpPr>
          <p:cNvPr id="3" name="Espace réservé de la date 2"/>
          <p:cNvSpPr>
            <a:spLocks noGrp="1"/>
          </p:cNvSpPr>
          <p:nvPr>
            <p:ph type="dt" sz="half" idx="10"/>
          </p:nvPr>
        </p:nvSpPr>
        <p:spPr/>
        <p:txBody>
          <a:bodyPr/>
          <a:lstStyle/>
          <a:p>
            <a:fld id="{35CE231B-25EB-4A68-BA80-EB75600200BE}" type="datetimeFigureOut">
              <a:rPr lang="fr-FR" smtClean="0"/>
              <a:pPr/>
              <a:t>07/10/2025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7EB6BF17-B454-4520-84DD-15E34D16678A}" type="slidenum">
              <a:rPr lang="fr-FR" smtClean="0"/>
              <a:pPr/>
              <a:t>‹N°›</a:t>
            </a:fld>
            <a:endParaRPr lang="fr-FR"/>
          </a:p>
        </p:txBody>
      </p:sp>
    </p:spTree>
    <p:extLst>
      <p:ext uri="{BB962C8B-B14F-4D97-AF65-F5344CB8AC3E}">
        <p14:creationId xmlns:p14="http://schemas.microsoft.com/office/powerpoint/2010/main" val="377289724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242647" y="254632"/>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13994233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1913098F-353F-0B84-74FC-BBFF4FDBB800}"/>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7028783-83EE-9AC7-A760-5D60AF84977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D599B769-0F92-A97C-4FC8-077F298CD4A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23829211"/>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C0EF3B0-3AE3-0FB9-E88B-033B5F8C4CCC}"/>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1527BB1-8EC0-B5AE-8E95-7D8F74806188}"/>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0C4DDEB-614C-0B65-68D2-17028C5E34B8}"/>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67329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53E160E5-922D-4F33-25A4-D24C7933997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B3711266-8D89-BA8C-BBEE-4B5A543DECC4}"/>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C004D39-D57C-6EB9-9D24-BEF20B6ECE21}"/>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434330490"/>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F432DC23-0253-5AD6-33B3-C575BFDB731E}"/>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A316A8AB-CA3D-2359-F7EF-0FA380B260C6}"/>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6EC32605-CD0E-DCB7-9755-66098C8F4C5B}"/>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99063884"/>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Title Slide">
    <p:bg>
      <p:bgPr>
        <a:solidFill>
          <a:schemeClr val="bg1"/>
        </a:solidFill>
        <a:effectLst/>
      </p:bgPr>
    </p:bg>
    <p:spTree>
      <p:nvGrpSpPr>
        <p:cNvPr id="1" name=""/>
        <p:cNvGrpSpPr/>
        <p:nvPr/>
      </p:nvGrpSpPr>
      <p:grpSpPr>
        <a:xfrm>
          <a:off x="0" y="0"/>
          <a:ext cx="0" cy="0"/>
          <a:chOff x="0" y="0"/>
          <a:chExt cx="0" cy="0"/>
        </a:xfrm>
      </p:grpSpPr>
      <p:sp>
        <p:nvSpPr>
          <p:cNvPr id="3" name="Google Shape;160;p18">
            <a:extLst>
              <a:ext uri="{FF2B5EF4-FFF2-40B4-BE49-F238E27FC236}">
                <a16:creationId xmlns:a16="http://schemas.microsoft.com/office/drawing/2014/main" id="{923A2753-3547-528B-74DD-48A60173F007}"/>
              </a:ext>
            </a:extLst>
          </p:cNvPr>
          <p:cNvSpPr/>
          <p:nvPr userDrawn="1"/>
        </p:nvSpPr>
        <p:spPr>
          <a:xfrm>
            <a:off x="40650" y="36831"/>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E4C7DB0D-C9CD-7C33-F855-C06884F7F2B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48C993DA-E1C9-791E-1492-1F9257D9DF39}"/>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30460447"/>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3E8A14-2C2F-0280-5BB0-7B0C6E1CA9D0}"/>
              </a:ext>
            </a:extLst>
          </p:cNvPr>
          <p:cNvSpPr>
            <a:spLocks noGrp="1"/>
          </p:cNvSpPr>
          <p:nvPr>
            <p:ph type="ctrTitle"/>
          </p:nvPr>
        </p:nvSpPr>
        <p:spPr>
          <a:xfrm>
            <a:off x="1143000" y="841375"/>
            <a:ext cx="6858000" cy="17907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03C8791D-8049-B1F8-33BE-E1CA6EC63561}"/>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6D5D854-2BDC-DA0F-B52C-2A1C7F760A02}"/>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8A8DD871-191C-C688-4F82-457E33494AA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916EE848-288D-41D3-18FD-349395F32A3C}"/>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420126398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4459384-A860-B901-6EBD-1230DB0FF80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7B2773F-C018-B050-4955-045F2BB35E4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A987918-09B9-A8B9-81ED-B5CC9735C87B}"/>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39EAE1DC-D69D-71E7-C170-1BE9A60E3CB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E7D297A-8EEF-E362-BC4E-8CA03F5CEC3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17339632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E6FA39-0BD9-F704-7EB7-3909CC9F9967}"/>
              </a:ext>
            </a:extLst>
          </p:cNvPr>
          <p:cNvSpPr>
            <a:spLocks noGrp="1"/>
          </p:cNvSpPr>
          <p:nvPr>
            <p:ph type="title"/>
          </p:nvPr>
        </p:nvSpPr>
        <p:spPr>
          <a:xfrm>
            <a:off x="623888" y="1282700"/>
            <a:ext cx="7886700" cy="2139950"/>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2EDEC3F6-AEBC-3A03-823E-9BE05C166AC8}"/>
              </a:ext>
            </a:extLst>
          </p:cNvPr>
          <p:cNvSpPr>
            <a:spLocks noGrp="1"/>
          </p:cNvSpPr>
          <p:nvPr>
            <p:ph type="body" idx="1"/>
          </p:nvPr>
        </p:nvSpPr>
        <p:spPr>
          <a:xfrm>
            <a:off x="623888" y="3441700"/>
            <a:ext cx="7886700" cy="1125538"/>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6222CD37-7F56-6686-D058-A4FB7FA0E6A6}"/>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5D82B674-6453-649E-B987-01C98EB9328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D2B8FE4-CF8A-E623-CD66-0D757888EADA}"/>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919645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165;p19">
            <a:extLst>
              <a:ext uri="{FF2B5EF4-FFF2-40B4-BE49-F238E27FC236}">
                <a16:creationId xmlns:a16="http://schemas.microsoft.com/office/drawing/2014/main" id="{23F82CC2-EB39-C0E1-83DC-C1D0864CA105}"/>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6;p19">
            <a:extLst>
              <a:ext uri="{FF2B5EF4-FFF2-40B4-BE49-F238E27FC236}">
                <a16:creationId xmlns:a16="http://schemas.microsoft.com/office/drawing/2014/main" id="{56CD8337-EE3E-B02B-E0F7-4EC7F10F218F}"/>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67;p19">
            <a:extLst>
              <a:ext uri="{FF2B5EF4-FFF2-40B4-BE49-F238E27FC236}">
                <a16:creationId xmlns:a16="http://schemas.microsoft.com/office/drawing/2014/main" id="{11B7A0DD-EA16-6358-3079-339D80F2EEBC}"/>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68;p19">
            <a:extLst>
              <a:ext uri="{FF2B5EF4-FFF2-40B4-BE49-F238E27FC236}">
                <a16:creationId xmlns:a16="http://schemas.microsoft.com/office/drawing/2014/main" id="{A750710D-377D-5338-6F7D-B1513D66913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07BE8DEB-705E-4647-B517-3FA30C223BDF}" type="slidenum">
              <a:t>‹N°›</a:t>
            </a:fld>
            <a:endParaRPr lang="fr-FR"/>
          </a:p>
        </p:txBody>
      </p:sp>
      <p:sp>
        <p:nvSpPr>
          <p:cNvPr id="6" name="Google Shape;169;p19">
            <a:extLst>
              <a:ext uri="{FF2B5EF4-FFF2-40B4-BE49-F238E27FC236}">
                <a16:creationId xmlns:a16="http://schemas.microsoft.com/office/drawing/2014/main" id="{A206FA39-8A6D-14DC-104D-B351BE445F31}"/>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70;p19">
            <a:extLst>
              <a:ext uri="{FF2B5EF4-FFF2-40B4-BE49-F238E27FC236}">
                <a16:creationId xmlns:a16="http://schemas.microsoft.com/office/drawing/2014/main" id="{4125451D-7B77-EFA5-406F-BD2439F2A41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71;p19">
            <a:extLst>
              <a:ext uri="{FF2B5EF4-FFF2-40B4-BE49-F238E27FC236}">
                <a16:creationId xmlns:a16="http://schemas.microsoft.com/office/drawing/2014/main" id="{3B12D56A-7BF1-67F3-FDB8-12FBD7DCCEC6}"/>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72;p19">
            <a:extLst>
              <a:ext uri="{FF2B5EF4-FFF2-40B4-BE49-F238E27FC236}">
                <a16:creationId xmlns:a16="http://schemas.microsoft.com/office/drawing/2014/main" id="{AF725CDA-54DA-2456-E6D9-C05DCA08C2A8}"/>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73;p19">
            <a:extLst>
              <a:ext uri="{FF2B5EF4-FFF2-40B4-BE49-F238E27FC236}">
                <a16:creationId xmlns:a16="http://schemas.microsoft.com/office/drawing/2014/main" id="{5A287A63-1D5B-6034-03CC-109764A1C94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71882841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E56F11-6BA1-661A-B97E-44B418CAA99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76F6E683-F0B0-216D-F4F2-1279932CB787}"/>
              </a:ext>
            </a:extLst>
          </p:cNvPr>
          <p:cNvSpPr>
            <a:spLocks noGrp="1"/>
          </p:cNvSpPr>
          <p:nvPr>
            <p:ph sz="half" idx="1"/>
          </p:nvPr>
        </p:nvSpPr>
        <p:spPr>
          <a:xfrm>
            <a:off x="62865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F3B1FE45-5A72-FCDF-D7EE-6D8D1FEE4FF2}"/>
              </a:ext>
            </a:extLst>
          </p:cNvPr>
          <p:cNvSpPr>
            <a:spLocks noGrp="1"/>
          </p:cNvSpPr>
          <p:nvPr>
            <p:ph sz="half" idx="2"/>
          </p:nvPr>
        </p:nvSpPr>
        <p:spPr>
          <a:xfrm>
            <a:off x="4648200" y="1370013"/>
            <a:ext cx="3867150" cy="3262312"/>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ABD2AF5-9EC1-244E-C68B-3E8A1913DE83}"/>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6" name="Espace réservé du pied de page 5">
            <a:extLst>
              <a:ext uri="{FF2B5EF4-FFF2-40B4-BE49-F238E27FC236}">
                <a16:creationId xmlns:a16="http://schemas.microsoft.com/office/drawing/2014/main" id="{2D396993-A6F9-D13A-C4A9-19DE35BD0461}"/>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A59B924-0EC7-560B-1247-8A5556D4B79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59997875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8172ED-0134-00FD-3B85-B2550A65DFD1}"/>
              </a:ext>
            </a:extLst>
          </p:cNvPr>
          <p:cNvSpPr>
            <a:spLocks noGrp="1"/>
          </p:cNvSpPr>
          <p:nvPr>
            <p:ph type="title"/>
          </p:nvPr>
        </p:nvSpPr>
        <p:spPr>
          <a:xfrm>
            <a:off x="630238" y="274638"/>
            <a:ext cx="7886700" cy="993775"/>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4879F41E-D66C-92BD-E5E1-E3659EBF13A9}"/>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B7EE2D8-4B05-E386-DF89-BC99722E814A}"/>
              </a:ext>
            </a:extLst>
          </p:cNvPr>
          <p:cNvSpPr>
            <a:spLocks noGrp="1"/>
          </p:cNvSpPr>
          <p:nvPr>
            <p:ph sz="half" idx="2"/>
          </p:nvPr>
        </p:nvSpPr>
        <p:spPr>
          <a:xfrm>
            <a:off x="630238" y="1879600"/>
            <a:ext cx="3868737"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B36BD647-6AF7-0798-B379-93826998600E}"/>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BF3CF91-84F5-A99C-3C70-E11F36B651C4}"/>
              </a:ext>
            </a:extLst>
          </p:cNvPr>
          <p:cNvSpPr>
            <a:spLocks noGrp="1"/>
          </p:cNvSpPr>
          <p:nvPr>
            <p:ph sz="quarter" idx="4"/>
          </p:nvPr>
        </p:nvSpPr>
        <p:spPr>
          <a:xfrm>
            <a:off x="4629150" y="1879600"/>
            <a:ext cx="3887788" cy="27622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40AE842A-2ACB-9D3B-D7A2-EC0750C6FFA2}"/>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8" name="Espace réservé du pied de page 7">
            <a:extLst>
              <a:ext uri="{FF2B5EF4-FFF2-40B4-BE49-F238E27FC236}">
                <a16:creationId xmlns:a16="http://schemas.microsoft.com/office/drawing/2014/main" id="{7AA4A4D0-9449-FD5B-681D-F4C314AE60A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FC7A0CB2-48D5-E72F-388D-0FF261CD1B2B}"/>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834435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0BFF39-CE18-6F4D-F1F5-2F78704B7D6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3AB51D6A-A13A-C99E-0D09-7AFC1D78D6B9}"/>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4" name="Espace réservé du pied de page 3">
            <a:extLst>
              <a:ext uri="{FF2B5EF4-FFF2-40B4-BE49-F238E27FC236}">
                <a16:creationId xmlns:a16="http://schemas.microsoft.com/office/drawing/2014/main" id="{4BF5F7D4-7695-DF82-773A-FFC0ABF71DA7}"/>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89372F2-928E-7D5D-2271-3D8640DAC30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88309488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BABCB1AE-F039-AA0D-6D9A-8D1BBCAE1367}"/>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3" name="Espace réservé du pied de page 2">
            <a:extLst>
              <a:ext uri="{FF2B5EF4-FFF2-40B4-BE49-F238E27FC236}">
                <a16:creationId xmlns:a16="http://schemas.microsoft.com/office/drawing/2014/main" id="{846C4296-1F00-D169-10C1-7091D2DEA76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BFA709C7-5931-9ED3-F47F-C043C9496545}"/>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111473635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01C37CB-F4A0-688B-87AE-508AFB2997F1}"/>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96FE94FB-DD69-4E83-2249-C551F5EF816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6E756CE6-915C-0CDB-C1EA-649916C5A12D}"/>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F096428-A04D-4AE7-7A6D-AE8115248F94}"/>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6" name="Espace réservé du pied de page 5">
            <a:extLst>
              <a:ext uri="{FF2B5EF4-FFF2-40B4-BE49-F238E27FC236}">
                <a16:creationId xmlns:a16="http://schemas.microsoft.com/office/drawing/2014/main" id="{AF9C3459-AFBE-009C-DF2C-12B9E1E27AB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C2782A4-F141-E3B4-431C-0790053F61A7}"/>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0513693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D9AC5EF-7050-F0BD-6B3C-7BC492709F08}"/>
              </a:ext>
            </a:extLst>
          </p:cNvPr>
          <p:cNvSpPr>
            <a:spLocks noGrp="1"/>
          </p:cNvSpPr>
          <p:nvPr>
            <p:ph type="title"/>
          </p:nvPr>
        </p:nvSpPr>
        <p:spPr>
          <a:xfrm>
            <a:off x="630238" y="342900"/>
            <a:ext cx="2949575" cy="120015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467D50C-E54C-4A56-4C3D-453AB13C12C8}"/>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4BB5C45-B688-08B1-6D13-29AD5A9B0DE4}"/>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26319B9-429C-89AB-2A27-C32AE219D6D2}"/>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6" name="Espace réservé du pied de page 5">
            <a:extLst>
              <a:ext uri="{FF2B5EF4-FFF2-40B4-BE49-F238E27FC236}">
                <a16:creationId xmlns:a16="http://schemas.microsoft.com/office/drawing/2014/main" id="{780E66F0-B199-D96E-1F71-043E5552639C}"/>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888C96CA-6AB4-62E7-2ACB-F121C36F144D}"/>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89134190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7847D1-663C-ECA2-E55D-7AD7475CE359}"/>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740EA62-CB54-CE55-C158-9D1EE8A5C31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F148D92-4C64-34D0-DD5B-9A2085FF2990}"/>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AC3972CD-9983-8E52-E58A-A9EBB1526DB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BA96257-1F08-87BB-1ABA-079255D96662}"/>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329764510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47F954C5-9700-8B31-0F38-6FD7B7429924}"/>
              </a:ext>
            </a:extLst>
          </p:cNvPr>
          <p:cNvSpPr>
            <a:spLocks noGrp="1"/>
          </p:cNvSpPr>
          <p:nvPr>
            <p:ph type="title" orient="vert"/>
          </p:nvPr>
        </p:nvSpPr>
        <p:spPr>
          <a:xfrm>
            <a:off x="6543675" y="274638"/>
            <a:ext cx="1971675" cy="4357687"/>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519EE4D1-811F-76B0-2015-C5DCC0D2650E}"/>
              </a:ext>
            </a:extLst>
          </p:cNvPr>
          <p:cNvSpPr>
            <a:spLocks noGrp="1"/>
          </p:cNvSpPr>
          <p:nvPr>
            <p:ph type="body" orient="vert" idx="1"/>
          </p:nvPr>
        </p:nvSpPr>
        <p:spPr>
          <a:xfrm>
            <a:off x="628650" y="274638"/>
            <a:ext cx="5762625" cy="435768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D187D06-8084-38C2-27E1-BB9CB3505F5D}"/>
              </a:ext>
            </a:extLst>
          </p:cNvPr>
          <p:cNvSpPr>
            <a:spLocks noGrp="1"/>
          </p:cNvSpPr>
          <p:nvPr>
            <p:ph type="dt" sz="half" idx="10"/>
          </p:nvPr>
        </p:nvSpPr>
        <p:spPr/>
        <p:txBody>
          <a:body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177E656B-46EE-DDF1-8FC5-77BD22D8C3D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0FFFD7-EF61-8A6A-9B39-E47EF5A9CF49}"/>
              </a:ext>
            </a:extLst>
          </p:cNvPr>
          <p:cNvSpPr>
            <a:spLocks noGrp="1"/>
          </p:cNvSpPr>
          <p:nvPr>
            <p:ph type="sldNum" sz="quarter" idx="12"/>
          </p:nvPr>
        </p:nvSpPr>
        <p:spPr/>
        <p:txBody>
          <a:bodyPr/>
          <a:lstStyle/>
          <a:p>
            <a:fld id="{916D2C4A-B043-4E64-8C1F-A7CBE928B3A4}" type="slidenum">
              <a:rPr lang="fr-FR" smtClean="0"/>
              <a:t>‹N°›</a:t>
            </a:fld>
            <a:endParaRPr lang="fr-FR"/>
          </a:p>
        </p:txBody>
      </p:sp>
    </p:spTree>
    <p:extLst>
      <p:ext uri="{BB962C8B-B14F-4D97-AF65-F5344CB8AC3E}">
        <p14:creationId xmlns:p14="http://schemas.microsoft.com/office/powerpoint/2010/main" val="260728206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2543933"/>
      </p:ext>
    </p:extLst>
  </p:cSld>
  <p:clrMapOvr>
    <a:masterClrMapping/>
  </p:clrMapOvr>
  <p:hf sldNum="0"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12382"/>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175;p20">
            <a:extLst>
              <a:ext uri="{FF2B5EF4-FFF2-40B4-BE49-F238E27FC236}">
                <a16:creationId xmlns:a16="http://schemas.microsoft.com/office/drawing/2014/main" id="{AED63B28-B4AF-8610-25F5-23B7016AA74D}"/>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27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76;p20">
            <a:extLst>
              <a:ext uri="{FF2B5EF4-FFF2-40B4-BE49-F238E27FC236}">
                <a16:creationId xmlns:a16="http://schemas.microsoft.com/office/drawing/2014/main" id="{70114C78-A858-5D8C-E826-8A5043843097}"/>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4" name="Google Shape;177;p20">
            <a:extLst>
              <a:ext uri="{FF2B5EF4-FFF2-40B4-BE49-F238E27FC236}">
                <a16:creationId xmlns:a16="http://schemas.microsoft.com/office/drawing/2014/main" id="{2CFA9A98-2A6B-7FBC-9FB0-EB193CCD1D99}"/>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5" name="Google Shape;178;p20">
            <a:extLst>
              <a:ext uri="{FF2B5EF4-FFF2-40B4-BE49-F238E27FC236}">
                <a16:creationId xmlns:a16="http://schemas.microsoft.com/office/drawing/2014/main" id="{AF5279A2-A80C-5532-44C6-CC4D8AA44571}"/>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F6F310AA-5A3D-4C11-9811-C9290F9C2E68}" type="slidenum">
              <a:t>‹N°›</a:t>
            </a:fld>
            <a:endParaRPr lang="fr-FR"/>
          </a:p>
        </p:txBody>
      </p:sp>
      <p:sp>
        <p:nvSpPr>
          <p:cNvPr id="6" name="Google Shape;179;p20">
            <a:extLst>
              <a:ext uri="{FF2B5EF4-FFF2-40B4-BE49-F238E27FC236}">
                <a16:creationId xmlns:a16="http://schemas.microsoft.com/office/drawing/2014/main" id="{03050FA1-3125-AAE8-E94D-D4CA0B366AE9}"/>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180;p20">
            <a:extLst>
              <a:ext uri="{FF2B5EF4-FFF2-40B4-BE49-F238E27FC236}">
                <a16:creationId xmlns:a16="http://schemas.microsoft.com/office/drawing/2014/main" id="{B2E031B7-4449-1625-F8B8-CEE8AD0FED8B}"/>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3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181;p20">
            <a:extLst>
              <a:ext uri="{FF2B5EF4-FFF2-40B4-BE49-F238E27FC236}">
                <a16:creationId xmlns:a16="http://schemas.microsoft.com/office/drawing/2014/main" id="{98A5881A-F050-2263-0C60-30ABD7196E05}"/>
              </a:ext>
            </a:extLst>
          </p:cNvPr>
          <p:cNvSpPr txBox="1">
            <a:spLocks noGrp="1"/>
          </p:cNvSpPr>
          <p:nvPr>
            <p:ph type="title"/>
          </p:nvPr>
        </p:nvSpPr>
        <p:spPr>
          <a:xfrm>
            <a:off x="1441176" y="1733757"/>
            <a:ext cx="5829300" cy="1676104"/>
          </a:xfrm>
          <a:prstGeom prst="rect">
            <a:avLst/>
          </a:prstGeom>
        </p:spPr>
        <p:txBody>
          <a:bodyPr anchorCtr="1"/>
          <a:lstStyle>
            <a:lvl1pPr algn="ctr">
              <a:defRPr sz="4100" b="1">
                <a:solidFill>
                  <a:srgbClr val="44546A"/>
                </a:solidFill>
              </a:defRPr>
            </a:lvl1pPr>
          </a:lstStyle>
          <a:p>
            <a:pPr lvl="0"/>
            <a:endParaRPr lang="fr-FR"/>
          </a:p>
        </p:txBody>
      </p:sp>
      <p:sp>
        <p:nvSpPr>
          <p:cNvPr id="9" name="Google Shape;182;p20">
            <a:extLst>
              <a:ext uri="{FF2B5EF4-FFF2-40B4-BE49-F238E27FC236}">
                <a16:creationId xmlns:a16="http://schemas.microsoft.com/office/drawing/2014/main" id="{B550ADC4-8A95-6C52-F224-A40899FDAA23}"/>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183;p20">
            <a:extLst>
              <a:ext uri="{FF2B5EF4-FFF2-40B4-BE49-F238E27FC236}">
                <a16:creationId xmlns:a16="http://schemas.microsoft.com/office/drawing/2014/main" id="{0EB41DBB-4ABF-D711-04BE-87D89CF96373}"/>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1511015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1443300249"/>
      </p:ext>
    </p:extLst>
  </p:cSld>
  <p:clrMapOvr>
    <a:masterClrMapping/>
  </p:clrMapOvr>
  <p:hf sldNum="0"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07/10/2025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t>‹N°›</a:t>
            </a:fld>
            <a:endParaRPr lang="fr-FR"/>
          </a:p>
        </p:txBody>
      </p:sp>
    </p:spTree>
    <p:extLst>
      <p:ext uri="{BB962C8B-B14F-4D97-AF65-F5344CB8AC3E}">
        <p14:creationId xmlns:p14="http://schemas.microsoft.com/office/powerpoint/2010/main" val="389211530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07/10/2025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t>‹N°›</a:t>
            </a:fld>
            <a:endParaRPr lang="fr-FR"/>
          </a:p>
        </p:txBody>
      </p:sp>
    </p:spTree>
    <p:extLst>
      <p:ext uri="{BB962C8B-B14F-4D97-AF65-F5344CB8AC3E}">
        <p14:creationId xmlns:p14="http://schemas.microsoft.com/office/powerpoint/2010/main" val="300699160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07/10/2025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t>‹N°›</a:t>
            </a:fld>
            <a:endParaRPr lang="fr-FR"/>
          </a:p>
        </p:txBody>
      </p:sp>
    </p:spTree>
    <p:extLst>
      <p:ext uri="{BB962C8B-B14F-4D97-AF65-F5344CB8AC3E}">
        <p14:creationId xmlns:p14="http://schemas.microsoft.com/office/powerpoint/2010/main" val="150516837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07/10/2025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t>‹N°›</a:t>
            </a:fld>
            <a:endParaRPr lang="fr-FR"/>
          </a:p>
        </p:txBody>
      </p:sp>
    </p:spTree>
    <p:extLst>
      <p:ext uri="{BB962C8B-B14F-4D97-AF65-F5344CB8AC3E}">
        <p14:creationId xmlns:p14="http://schemas.microsoft.com/office/powerpoint/2010/main" val="12540275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07/10/2025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t>‹N°›</a:t>
            </a:fld>
            <a:endParaRPr lang="fr-FR"/>
          </a:p>
        </p:txBody>
      </p:sp>
    </p:spTree>
    <p:extLst>
      <p:ext uri="{BB962C8B-B14F-4D97-AF65-F5344CB8AC3E}">
        <p14:creationId xmlns:p14="http://schemas.microsoft.com/office/powerpoint/2010/main" val="19363105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07/10/2025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t>‹N°›</a:t>
            </a:fld>
            <a:endParaRPr lang="fr-FR"/>
          </a:p>
        </p:txBody>
      </p:sp>
    </p:spTree>
    <p:extLst>
      <p:ext uri="{BB962C8B-B14F-4D97-AF65-F5344CB8AC3E}">
        <p14:creationId xmlns:p14="http://schemas.microsoft.com/office/powerpoint/2010/main" val="24333133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07/10/2025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t>‹N°›</a:t>
            </a:fld>
            <a:endParaRPr lang="fr-FR"/>
          </a:p>
        </p:txBody>
      </p:sp>
    </p:spTree>
    <p:extLst>
      <p:ext uri="{BB962C8B-B14F-4D97-AF65-F5344CB8AC3E}">
        <p14:creationId xmlns:p14="http://schemas.microsoft.com/office/powerpoint/2010/main" val="23208513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07/10/2025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t>‹N°›</a:t>
            </a:fld>
            <a:endParaRPr lang="fr-FR"/>
          </a:p>
        </p:txBody>
      </p:sp>
    </p:spTree>
    <p:extLst>
      <p:ext uri="{BB962C8B-B14F-4D97-AF65-F5344CB8AC3E}">
        <p14:creationId xmlns:p14="http://schemas.microsoft.com/office/powerpoint/2010/main" val="162305393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07/10/2025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t>‹N°›</a:t>
            </a:fld>
            <a:endParaRPr lang="fr-FR"/>
          </a:p>
        </p:txBody>
      </p:sp>
    </p:spTree>
    <p:extLst>
      <p:ext uri="{BB962C8B-B14F-4D97-AF65-F5344CB8AC3E}">
        <p14:creationId xmlns:p14="http://schemas.microsoft.com/office/powerpoint/2010/main" val="3155263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25400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07/10/2025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t>‹N°›</a:t>
            </a:fld>
            <a:endParaRPr lang="fr-FR"/>
          </a:p>
        </p:txBody>
      </p:sp>
    </p:spTree>
    <p:extLst>
      <p:ext uri="{BB962C8B-B14F-4D97-AF65-F5344CB8AC3E}">
        <p14:creationId xmlns:p14="http://schemas.microsoft.com/office/powerpoint/2010/main" val="19477627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07/10/2025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t>‹N°›</a:t>
            </a:fld>
            <a:endParaRPr lang="fr-FR"/>
          </a:p>
        </p:txBody>
      </p:sp>
    </p:spTree>
    <p:extLst>
      <p:ext uri="{BB962C8B-B14F-4D97-AF65-F5344CB8AC3E}">
        <p14:creationId xmlns:p14="http://schemas.microsoft.com/office/powerpoint/2010/main" val="247902782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7789884"/>
      </p:ext>
    </p:extLst>
  </p:cSld>
  <p:clrMapOvr>
    <a:masterClrMapping/>
  </p:clrMapOvr>
  <p:hf sldNum="0"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3733928343"/>
      </p:ext>
    </p:extLst>
  </p:cSld>
  <p:clrMapOvr>
    <a:masterClrMapping/>
  </p:clrMapOvr>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71227891"/>
      </p:ext>
    </p:extLst>
  </p:cSld>
  <p:clrMapOvr>
    <a:masterClrMapping/>
  </p:clrMapOvr>
  <p:hf sldNum="0"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2453087042"/>
      </p:ext>
    </p:extLst>
  </p:cSld>
  <p:clrMapOvr>
    <a:masterClrMapping/>
  </p:clrMapOvr>
  <p:hf sldNum="0"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3570434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22261773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sp>
        <p:nvSpPr>
          <p:cNvPr id="2" name="Google Shape;491;p65">
            <a:extLst>
              <a:ext uri="{FF2B5EF4-FFF2-40B4-BE49-F238E27FC236}">
                <a16:creationId xmlns:a16="http://schemas.microsoft.com/office/drawing/2014/main" id="{8DCD2498-B407-BC60-820F-AA5B8554842C}"/>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160;p18">
            <a:extLst>
              <a:ext uri="{FF2B5EF4-FFF2-40B4-BE49-F238E27FC236}">
                <a16:creationId xmlns:a16="http://schemas.microsoft.com/office/drawing/2014/main" id="{174A4DD7-3850-3919-2423-FED805B5D52E}"/>
              </a:ext>
            </a:extLst>
          </p:cNvPr>
          <p:cNvSpPr/>
          <p:nvPr userDrawn="1"/>
        </p:nvSpPr>
        <p:spPr>
          <a:xfrm>
            <a:off x="40650" y="35618"/>
            <a:ext cx="9078102" cy="558902"/>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pic>
        <p:nvPicPr>
          <p:cNvPr id="4" name="Picture 2" descr="Image générée">
            <a:extLst>
              <a:ext uri="{FF2B5EF4-FFF2-40B4-BE49-F238E27FC236}">
                <a16:creationId xmlns:a16="http://schemas.microsoft.com/office/drawing/2014/main" id="{60B2EDB2-A151-DDE9-EE01-A77F5D3A6A73}"/>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11F3F524-CA06-7C0A-EA15-B050095EF297}"/>
              </a:ext>
            </a:extLst>
          </p:cNvPr>
          <p:cNvSpPr/>
          <p:nvPr userDrawn="1"/>
        </p:nvSpPr>
        <p:spPr>
          <a:xfrm>
            <a:off x="-2893" y="0"/>
            <a:ext cx="9125874" cy="5143500"/>
          </a:xfrm>
          <a:prstGeom prst="rect">
            <a:avLst/>
          </a:prstGeom>
          <a:noFill/>
          <a:ln w="76200" cap="flat" cmpd="sng" algn="ctr">
            <a:solidFill>
              <a:srgbClr val="0F9ED5"/>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fr-MA" sz="1800" b="0" i="0" u="none" strike="noStrike" kern="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29009996"/>
      </p:ext>
    </p:extLst>
  </p:cSld>
  <p:clrMapOvr>
    <a:masterClrMapping/>
  </p:clrMapOvr>
  <p:hf sldNum="0" hdr="0" ftr="0" dt="0"/>
  <p:extLst>
    <p:ext uri="{DCECCB84-F9BA-43D5-87BE-67443E8EF086}">
      <p15:sldGuideLst xmlns:p15="http://schemas.microsoft.com/office/powerpoint/2012/main">
        <p15:guide id="1" orient="horz" pos="1620" userDrawn="1">
          <p15:clr>
            <a:srgbClr val="FBAE40"/>
          </p15:clr>
        </p15:guide>
        <p15:guide id="2" pos="2880" userDrawn="1">
          <p15:clr>
            <a:srgbClr val="FBAE40"/>
          </p15:clr>
        </p15:guide>
      </p15:sldGuideLst>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p:txBody>
          <a:bodyPr/>
          <a:lstStyle>
            <a:lvl1pPr>
              <a:defRPr/>
            </a:lvl1pPr>
          </a:lstStyle>
          <a:p>
            <a:pPr lvl="0"/>
            <a:fld id="{8B6157E9-D3C2-408A-8624-22B2CE8B1F99}" type="slidenum">
              <a:t>‹N°›</a:t>
            </a:fld>
            <a:endParaRPr lang="fr-FR"/>
          </a:p>
        </p:txBody>
      </p:sp>
    </p:spTree>
    <p:extLst>
      <p:ext uri="{BB962C8B-B14F-4D97-AF65-F5344CB8AC3E}">
        <p14:creationId xmlns:p14="http://schemas.microsoft.com/office/powerpoint/2010/main" val="719940447"/>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99471459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Table of contents">
    <p:spTree>
      <p:nvGrpSpPr>
        <p:cNvPr id="1" name=""/>
        <p:cNvGrpSpPr/>
        <p:nvPr/>
      </p:nvGrpSpPr>
      <p:grpSpPr>
        <a:xfrm>
          <a:off x="0" y="0"/>
          <a:ext cx="0" cy="0"/>
          <a:chOff x="0" y="0"/>
          <a:chExt cx="0" cy="0"/>
        </a:xfrm>
      </p:grpSpPr>
      <p:sp>
        <p:nvSpPr>
          <p:cNvPr id="2" name="Google Shape;497;p67">
            <a:extLst>
              <a:ext uri="{FF2B5EF4-FFF2-40B4-BE49-F238E27FC236}">
                <a16:creationId xmlns:a16="http://schemas.microsoft.com/office/drawing/2014/main" id="{CF925BCC-3266-00E5-83DB-B6DAB2259E45}"/>
              </a:ext>
            </a:extLst>
          </p:cNvPr>
          <p:cNvSpPr txBox="1">
            <a:spLocks noGrp="1"/>
          </p:cNvSpPr>
          <p:nvPr>
            <p:ph type="title"/>
          </p:nvPr>
        </p:nvSpPr>
        <p:spPr>
          <a:xfrm>
            <a:off x="1966298" y="1631088"/>
            <a:ext cx="2305504" cy="451503"/>
          </a:xfrm>
        </p:spPr>
        <p:txBody>
          <a:bodyPr tIns="68570" bIns="68570">
            <a:noAutofit/>
          </a:bodyPr>
          <a:lstStyle>
            <a:lvl1pPr>
              <a:defRPr sz="2400"/>
            </a:lvl1pPr>
          </a:lstStyle>
          <a:p>
            <a:pPr lvl="0"/>
            <a:endParaRPr lang="fr-FR"/>
          </a:p>
        </p:txBody>
      </p:sp>
      <p:sp>
        <p:nvSpPr>
          <p:cNvPr id="3" name="Google Shape;498;p67">
            <a:extLst>
              <a:ext uri="{FF2B5EF4-FFF2-40B4-BE49-F238E27FC236}">
                <a16:creationId xmlns:a16="http://schemas.microsoft.com/office/drawing/2014/main" id="{EB6B4C87-1E25-2468-A4C4-967F7AEAC773}"/>
              </a:ext>
            </a:extLst>
          </p:cNvPr>
          <p:cNvSpPr txBox="1">
            <a:spLocks noGrp="1"/>
          </p:cNvSpPr>
          <p:nvPr>
            <p:ph type="subTitle" idx="4294967295"/>
          </p:nvPr>
        </p:nvSpPr>
        <p:spPr>
          <a:xfrm>
            <a:off x="1966307"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499;p67">
            <a:extLst>
              <a:ext uri="{FF2B5EF4-FFF2-40B4-BE49-F238E27FC236}">
                <a16:creationId xmlns:a16="http://schemas.microsoft.com/office/drawing/2014/main" id="{39210B93-8B65-645A-BBB7-65AE3DEFEB2B}"/>
              </a:ext>
            </a:extLst>
          </p:cNvPr>
          <p:cNvSpPr txBox="1">
            <a:spLocks noGrp="1"/>
          </p:cNvSpPr>
          <p:nvPr>
            <p:ph type="subTitle" idx="4294967295"/>
          </p:nvPr>
        </p:nvSpPr>
        <p:spPr>
          <a:xfrm>
            <a:off x="6015188" y="2129189"/>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500;p67">
            <a:extLst>
              <a:ext uri="{FF2B5EF4-FFF2-40B4-BE49-F238E27FC236}">
                <a16:creationId xmlns:a16="http://schemas.microsoft.com/office/drawing/2014/main" id="{03DAEC6C-D1A6-F2F1-6ED4-406497D0CC4B}"/>
              </a:ext>
            </a:extLst>
          </p:cNvPr>
          <p:cNvSpPr txBox="1">
            <a:spLocks noGrp="1"/>
          </p:cNvSpPr>
          <p:nvPr>
            <p:ph type="title" idx="4294967295"/>
          </p:nvPr>
        </p:nvSpPr>
        <p:spPr>
          <a:xfrm>
            <a:off x="1966325" y="3138028"/>
            <a:ext cx="2305504" cy="527700"/>
          </a:xfrm>
        </p:spPr>
        <p:txBody>
          <a:bodyPr tIns="68570" bIns="68570">
            <a:noAutofit/>
          </a:bodyPr>
          <a:lstStyle>
            <a:lvl1pPr>
              <a:defRPr sz="2400"/>
            </a:lvl1pPr>
          </a:lstStyle>
          <a:p>
            <a:pPr lvl="0"/>
            <a:endParaRPr lang="fr-FR"/>
          </a:p>
        </p:txBody>
      </p:sp>
      <p:sp>
        <p:nvSpPr>
          <p:cNvPr id="6" name="Google Shape;501;p67">
            <a:extLst>
              <a:ext uri="{FF2B5EF4-FFF2-40B4-BE49-F238E27FC236}">
                <a16:creationId xmlns:a16="http://schemas.microsoft.com/office/drawing/2014/main" id="{51E04F81-23B8-C78E-D713-B689EDBD2BAB}"/>
              </a:ext>
            </a:extLst>
          </p:cNvPr>
          <p:cNvSpPr txBox="1">
            <a:spLocks noGrp="1"/>
          </p:cNvSpPr>
          <p:nvPr>
            <p:ph type="subTitle" idx="4294967295"/>
          </p:nvPr>
        </p:nvSpPr>
        <p:spPr>
          <a:xfrm>
            <a:off x="1966307"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502;p67">
            <a:extLst>
              <a:ext uri="{FF2B5EF4-FFF2-40B4-BE49-F238E27FC236}">
                <a16:creationId xmlns:a16="http://schemas.microsoft.com/office/drawing/2014/main" id="{B8710246-E898-CC3D-672D-7E596EA2256D}"/>
              </a:ext>
            </a:extLst>
          </p:cNvPr>
          <p:cNvSpPr txBox="1">
            <a:spLocks noGrp="1"/>
          </p:cNvSpPr>
          <p:nvPr>
            <p:ph type="subTitle" idx="4294967295"/>
          </p:nvPr>
        </p:nvSpPr>
        <p:spPr>
          <a:xfrm>
            <a:off x="6015188" y="3626574"/>
            <a:ext cx="2305504" cy="484796"/>
          </a:xfr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503;p67">
            <a:extLst>
              <a:ext uri="{FF2B5EF4-FFF2-40B4-BE49-F238E27FC236}">
                <a16:creationId xmlns:a16="http://schemas.microsoft.com/office/drawing/2014/main" id="{43A26227-ABF2-ADEC-FC28-CC9C81DFE4DA}"/>
              </a:ext>
            </a:extLst>
          </p:cNvPr>
          <p:cNvSpPr txBox="1">
            <a:spLocks noGrp="1"/>
          </p:cNvSpPr>
          <p:nvPr>
            <p:ph type="title" idx="4294967295"/>
          </p:nvPr>
        </p:nvSpPr>
        <p:spPr>
          <a:xfrm>
            <a:off x="823316" y="1815449"/>
            <a:ext cx="1143000" cy="572697"/>
          </a:xfrm>
        </p:spPr>
        <p:txBody>
          <a:bodyPr tIns="68570" bIns="68570" anchorCtr="1">
            <a:noAutofit/>
          </a:bodyPr>
          <a:lstStyle>
            <a:lvl1pPr algn="ctr">
              <a:defRPr/>
            </a:lvl1pPr>
          </a:lstStyle>
          <a:p>
            <a:pPr lvl="0"/>
            <a:endParaRPr lang="fr-FR"/>
          </a:p>
        </p:txBody>
      </p:sp>
      <p:sp>
        <p:nvSpPr>
          <p:cNvPr id="9" name="Google Shape;504;p67">
            <a:extLst>
              <a:ext uri="{FF2B5EF4-FFF2-40B4-BE49-F238E27FC236}">
                <a16:creationId xmlns:a16="http://schemas.microsoft.com/office/drawing/2014/main" id="{55B0B7A6-C686-F466-E78B-8DD743EE34AE}"/>
              </a:ext>
            </a:extLst>
          </p:cNvPr>
          <p:cNvSpPr txBox="1">
            <a:spLocks noGrp="1"/>
          </p:cNvSpPr>
          <p:nvPr>
            <p:ph type="title" idx="4294967295"/>
          </p:nvPr>
        </p:nvSpPr>
        <p:spPr>
          <a:xfrm>
            <a:off x="823316" y="3349118"/>
            <a:ext cx="1143000" cy="572697"/>
          </a:xfrm>
        </p:spPr>
        <p:txBody>
          <a:bodyPr tIns="68570" bIns="68570" anchorCtr="1">
            <a:noAutofit/>
          </a:bodyPr>
          <a:lstStyle>
            <a:lvl1pPr algn="ctr">
              <a:defRPr/>
            </a:lvl1pPr>
          </a:lstStyle>
          <a:p>
            <a:pPr lvl="0"/>
            <a:endParaRPr lang="fr-FR"/>
          </a:p>
        </p:txBody>
      </p:sp>
      <p:sp>
        <p:nvSpPr>
          <p:cNvPr id="10" name="Google Shape;505;p67">
            <a:extLst>
              <a:ext uri="{FF2B5EF4-FFF2-40B4-BE49-F238E27FC236}">
                <a16:creationId xmlns:a16="http://schemas.microsoft.com/office/drawing/2014/main" id="{11D89E29-214D-5D9B-15FF-3B8B49A82131}"/>
              </a:ext>
            </a:extLst>
          </p:cNvPr>
          <p:cNvSpPr txBox="1">
            <a:spLocks noGrp="1"/>
          </p:cNvSpPr>
          <p:nvPr>
            <p:ph type="title" idx="4294967295"/>
          </p:nvPr>
        </p:nvSpPr>
        <p:spPr>
          <a:xfrm>
            <a:off x="4872197" y="1815449"/>
            <a:ext cx="1143000" cy="572697"/>
          </a:xfrm>
        </p:spPr>
        <p:txBody>
          <a:bodyPr tIns="68570" bIns="68570" anchorCtr="1">
            <a:noAutofit/>
          </a:bodyPr>
          <a:lstStyle>
            <a:lvl1pPr algn="ctr">
              <a:defRPr/>
            </a:lvl1pPr>
          </a:lstStyle>
          <a:p>
            <a:pPr lvl="0"/>
            <a:endParaRPr lang="fr-FR"/>
          </a:p>
        </p:txBody>
      </p:sp>
      <p:sp>
        <p:nvSpPr>
          <p:cNvPr id="11" name="Google Shape;506;p67">
            <a:extLst>
              <a:ext uri="{FF2B5EF4-FFF2-40B4-BE49-F238E27FC236}">
                <a16:creationId xmlns:a16="http://schemas.microsoft.com/office/drawing/2014/main" id="{D1000CDB-BC4D-095F-A49B-82F6F80116B2}"/>
              </a:ext>
            </a:extLst>
          </p:cNvPr>
          <p:cNvSpPr txBox="1">
            <a:spLocks noGrp="1"/>
          </p:cNvSpPr>
          <p:nvPr>
            <p:ph type="title" idx="4294967295"/>
          </p:nvPr>
        </p:nvSpPr>
        <p:spPr>
          <a:xfrm>
            <a:off x="4872197" y="3349118"/>
            <a:ext cx="1143000" cy="572697"/>
          </a:xfrm>
        </p:spPr>
        <p:txBody>
          <a:bodyPr tIns="68570" bIns="68570" anchorCtr="1">
            <a:noAutofit/>
          </a:bodyPr>
          <a:lstStyle>
            <a:lvl1pPr algn="ctr">
              <a:defRPr/>
            </a:lvl1pPr>
          </a:lstStyle>
          <a:p>
            <a:pPr lvl="0"/>
            <a:endParaRPr lang="fr-FR"/>
          </a:p>
        </p:txBody>
      </p:sp>
      <p:sp>
        <p:nvSpPr>
          <p:cNvPr id="12" name="Google Shape;507;p67">
            <a:extLst>
              <a:ext uri="{FF2B5EF4-FFF2-40B4-BE49-F238E27FC236}">
                <a16:creationId xmlns:a16="http://schemas.microsoft.com/office/drawing/2014/main" id="{8B14D2EC-4D0A-5FCE-B5AF-C9CDD90C8001}"/>
              </a:ext>
            </a:extLst>
          </p:cNvPr>
          <p:cNvSpPr txBox="1">
            <a:spLocks noGrp="1"/>
          </p:cNvSpPr>
          <p:nvPr>
            <p:ph type="title" idx="4294967295"/>
          </p:nvPr>
        </p:nvSpPr>
        <p:spPr>
          <a:xfrm>
            <a:off x="6015197" y="1631088"/>
            <a:ext cx="2305504" cy="451503"/>
          </a:xfrm>
        </p:spPr>
        <p:txBody>
          <a:bodyPr tIns="68570" bIns="68570">
            <a:noAutofit/>
          </a:bodyPr>
          <a:lstStyle>
            <a:lvl1pPr>
              <a:defRPr sz="2400"/>
            </a:lvl1pPr>
          </a:lstStyle>
          <a:p>
            <a:pPr lvl="0"/>
            <a:endParaRPr lang="fr-FR"/>
          </a:p>
        </p:txBody>
      </p:sp>
      <p:sp>
        <p:nvSpPr>
          <p:cNvPr id="13" name="Google Shape;508;p67">
            <a:extLst>
              <a:ext uri="{FF2B5EF4-FFF2-40B4-BE49-F238E27FC236}">
                <a16:creationId xmlns:a16="http://schemas.microsoft.com/office/drawing/2014/main" id="{7A73A6B7-8C69-7EFA-B4F4-DD7AA0B53C95}"/>
              </a:ext>
            </a:extLst>
          </p:cNvPr>
          <p:cNvSpPr txBox="1">
            <a:spLocks noGrp="1"/>
          </p:cNvSpPr>
          <p:nvPr>
            <p:ph type="title" idx="4294967295"/>
          </p:nvPr>
        </p:nvSpPr>
        <p:spPr>
          <a:xfrm>
            <a:off x="6015224" y="3138028"/>
            <a:ext cx="2305504" cy="527700"/>
          </a:xfrm>
        </p:spPr>
        <p:txBody>
          <a:bodyPr tIns="68570" bIns="68570">
            <a:noAutofit/>
          </a:bodyPr>
          <a:lstStyle>
            <a:lvl1pPr>
              <a:defRPr sz="2400"/>
            </a:lvl1pPr>
          </a:lstStyle>
          <a:p>
            <a:pPr lvl="0"/>
            <a:endParaRPr lang="fr-FR"/>
          </a:p>
        </p:txBody>
      </p:sp>
      <p:sp>
        <p:nvSpPr>
          <p:cNvPr id="14" name="Google Shape;509;p67">
            <a:extLst>
              <a:ext uri="{FF2B5EF4-FFF2-40B4-BE49-F238E27FC236}">
                <a16:creationId xmlns:a16="http://schemas.microsoft.com/office/drawing/2014/main" id="{AD618D25-4AA8-1547-6FDC-6E6A69DF1E61}"/>
              </a:ext>
            </a:extLst>
          </p:cNvPr>
          <p:cNvSpPr txBox="1">
            <a:spLocks noGrp="1"/>
          </p:cNvSpPr>
          <p:nvPr>
            <p:ph type="title" idx="4294967295"/>
          </p:nvPr>
        </p:nvSpPr>
        <p:spPr>
          <a:xfrm>
            <a:off x="719998" y="445029"/>
            <a:ext cx="7704002" cy="572697"/>
          </a:xfr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47967746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isposition personnalisée">
    <p:spTree>
      <p:nvGrpSpPr>
        <p:cNvPr id="1" name=""/>
        <p:cNvGrpSpPr/>
        <p:nvPr/>
      </p:nvGrpSpPr>
      <p:grpSpPr>
        <a:xfrm>
          <a:off x="0" y="0"/>
          <a:ext cx="0" cy="0"/>
          <a:chOff x="0" y="0"/>
          <a:chExt cx="0" cy="0"/>
        </a:xfrm>
      </p:grpSpPr>
      <p:sp>
        <p:nvSpPr>
          <p:cNvPr id="2" name="Google Shape;511;p68">
            <a:extLst>
              <a:ext uri="{FF2B5EF4-FFF2-40B4-BE49-F238E27FC236}">
                <a16:creationId xmlns:a16="http://schemas.microsoft.com/office/drawing/2014/main" id="{C834E8AD-D0CC-0AAC-49FE-EC7EEDBDF39F}"/>
              </a:ext>
            </a:extLst>
          </p:cNvPr>
          <p:cNvSpPr/>
          <p:nvPr/>
        </p:nvSpPr>
        <p:spPr>
          <a:xfrm>
            <a:off x="927695" y="529574"/>
            <a:ext cx="7258799" cy="4034104"/>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12;p68">
            <a:extLst>
              <a:ext uri="{FF2B5EF4-FFF2-40B4-BE49-F238E27FC236}">
                <a16:creationId xmlns:a16="http://schemas.microsoft.com/office/drawing/2014/main" id="{73E14CB7-952E-750B-847E-2871D447D3F6}"/>
              </a:ext>
            </a:extLst>
          </p:cNvPr>
          <p:cNvSpPr txBox="1">
            <a:spLocks noGrp="1"/>
          </p:cNvSpPr>
          <p:nvPr>
            <p:ph type="dt" sz="half" idx="7"/>
          </p:nvPr>
        </p:nvSpPr>
        <p:spPr/>
        <p:txBody>
          <a:bodyPr/>
          <a:lstStyle>
            <a:lvl1pPr>
              <a:defRPr/>
            </a:lvl1pPr>
          </a:lstStyle>
          <a:p>
            <a:pPr lvl="0"/>
            <a:endParaRPr lang="fr-FR"/>
          </a:p>
        </p:txBody>
      </p:sp>
      <p:sp>
        <p:nvSpPr>
          <p:cNvPr id="4" name="Google Shape;513;p68">
            <a:extLst>
              <a:ext uri="{FF2B5EF4-FFF2-40B4-BE49-F238E27FC236}">
                <a16:creationId xmlns:a16="http://schemas.microsoft.com/office/drawing/2014/main" id="{5A0CDD4B-0C85-BBD7-6558-0BBAB62583CA}"/>
              </a:ext>
            </a:extLst>
          </p:cNvPr>
          <p:cNvSpPr txBox="1">
            <a:spLocks noGrp="1"/>
          </p:cNvSpPr>
          <p:nvPr>
            <p:ph type="ftr" sz="quarter" idx="9"/>
          </p:nvPr>
        </p:nvSpPr>
        <p:spPr/>
        <p:txBody>
          <a:bodyPr/>
          <a:lstStyle>
            <a:lvl1pPr>
              <a:defRPr/>
            </a:lvl1pPr>
          </a:lstStyle>
          <a:p>
            <a:pPr lvl="0"/>
            <a:endParaRPr lang="fr-FR"/>
          </a:p>
        </p:txBody>
      </p:sp>
      <p:sp>
        <p:nvSpPr>
          <p:cNvPr id="5" name="Google Shape;514;p68">
            <a:extLst>
              <a:ext uri="{FF2B5EF4-FFF2-40B4-BE49-F238E27FC236}">
                <a16:creationId xmlns:a16="http://schemas.microsoft.com/office/drawing/2014/main" id="{8B330D25-7C45-39E3-A0FE-8DA888E22658}"/>
              </a:ext>
            </a:extLst>
          </p:cNvPr>
          <p:cNvSpPr txBox="1">
            <a:spLocks noGrp="1"/>
          </p:cNvSpPr>
          <p:nvPr>
            <p:ph type="sldNum" sz="quarter" idx="8"/>
          </p:nvPr>
        </p:nvSpPr>
        <p:spPr/>
        <p:txBody>
          <a:bodyPr/>
          <a:lstStyle>
            <a:lvl1pPr>
              <a:defRPr/>
            </a:lvl1pPr>
          </a:lstStyle>
          <a:p>
            <a:pPr lvl="0"/>
            <a:fld id="{B716F95A-7BFD-4DA4-88A8-F559202A1395}" type="slidenum">
              <a:t>‹N°›</a:t>
            </a:fld>
            <a:endParaRPr lang="fr-FR"/>
          </a:p>
        </p:txBody>
      </p:sp>
      <p:sp>
        <p:nvSpPr>
          <p:cNvPr id="6" name="Google Shape;515;p68">
            <a:extLst>
              <a:ext uri="{FF2B5EF4-FFF2-40B4-BE49-F238E27FC236}">
                <a16:creationId xmlns:a16="http://schemas.microsoft.com/office/drawing/2014/main" id="{9BD0DDA9-52FF-CC22-80B7-4A67850D739C}"/>
              </a:ext>
            </a:extLst>
          </p:cNvPr>
          <p:cNvSpPr/>
          <p:nvPr/>
        </p:nvSpPr>
        <p:spPr>
          <a:xfrm>
            <a:off x="1020314" y="624672"/>
            <a:ext cx="7073697" cy="3864903"/>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7" name="Google Shape;516;p68">
            <a:extLst>
              <a:ext uri="{FF2B5EF4-FFF2-40B4-BE49-F238E27FC236}">
                <a16:creationId xmlns:a16="http://schemas.microsoft.com/office/drawing/2014/main" id="{07CC2D29-98DC-A9A3-BC11-86FBB3F5FF04}"/>
              </a:ext>
            </a:extLst>
          </p:cNvPr>
          <p:cNvSpPr/>
          <p:nvPr/>
        </p:nvSpPr>
        <p:spPr>
          <a:xfrm>
            <a:off x="1128488" y="718947"/>
            <a:ext cx="6857396" cy="3676500"/>
          </a:xfrm>
          <a:prstGeom prst="rect">
            <a:avLst/>
          </a:prstGeom>
          <a:solidFill>
            <a:srgbClr val="FFFFFF"/>
          </a:solidFill>
          <a:ln cap="flat">
            <a:noFill/>
            <a:prstDash val="solid"/>
          </a:ln>
          <a:effectLst>
            <a:outerShdw dir="16200000" algn="tl">
              <a:srgbClr val="000000">
                <a:alpha val="4710"/>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8" name="Google Shape;517;p68">
            <a:extLst>
              <a:ext uri="{FF2B5EF4-FFF2-40B4-BE49-F238E27FC236}">
                <a16:creationId xmlns:a16="http://schemas.microsoft.com/office/drawing/2014/main" id="{9C96FC76-BFA9-CD69-BD65-5EAE59F31BCE}"/>
              </a:ext>
            </a:extLst>
          </p:cNvPr>
          <p:cNvSpPr txBox="1">
            <a:spLocks noGrp="1"/>
          </p:cNvSpPr>
          <p:nvPr>
            <p:ph type="title"/>
          </p:nvPr>
        </p:nvSpPr>
        <p:spPr>
          <a:xfrm>
            <a:off x="1441176" y="1733757"/>
            <a:ext cx="5829300" cy="1676104"/>
          </a:xfrm>
        </p:spPr>
        <p:txBody>
          <a:bodyPr anchorCtr="1"/>
          <a:lstStyle>
            <a:lvl1pPr algn="ctr">
              <a:defRPr sz="4100" b="1">
                <a:solidFill>
                  <a:srgbClr val="44546A"/>
                </a:solidFill>
              </a:defRPr>
            </a:lvl1pPr>
          </a:lstStyle>
          <a:p>
            <a:pPr lvl="0"/>
            <a:endParaRPr lang="fr-FR"/>
          </a:p>
        </p:txBody>
      </p:sp>
      <p:sp>
        <p:nvSpPr>
          <p:cNvPr id="9" name="Google Shape;518;p68">
            <a:extLst>
              <a:ext uri="{FF2B5EF4-FFF2-40B4-BE49-F238E27FC236}">
                <a16:creationId xmlns:a16="http://schemas.microsoft.com/office/drawing/2014/main" id="{9CDF0A8B-D2A8-8531-0A48-A7B5C904D9AD}"/>
              </a:ext>
            </a:extLst>
          </p:cNvPr>
          <p:cNvSpPr/>
          <p:nvPr/>
        </p:nvSpPr>
        <p:spPr>
          <a:xfrm>
            <a:off x="1329875" y="4020123"/>
            <a:ext cx="6458096" cy="80403"/>
          </a:xfrm>
          <a:prstGeom prst="rect">
            <a:avLst/>
          </a:prstGeom>
          <a:solidFill>
            <a:srgbClr val="FFC000"/>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pic>
        <p:nvPicPr>
          <p:cNvPr id="10" name="Google Shape;519;p68">
            <a:extLst>
              <a:ext uri="{FF2B5EF4-FFF2-40B4-BE49-F238E27FC236}">
                <a16:creationId xmlns:a16="http://schemas.microsoft.com/office/drawing/2014/main" id="{42C4DF8D-7AF0-C809-E073-5244917F0EBC}"/>
              </a:ext>
            </a:extLst>
          </p:cNvPr>
          <p:cNvPicPr>
            <a:picLocks noChangeAspect="1"/>
          </p:cNvPicPr>
          <p:nvPr/>
        </p:nvPicPr>
        <p:blipFill>
          <a:blip r:embed="rId2">
            <a:alphaModFix/>
          </a:blip>
          <a:srcRect/>
          <a:stretch>
            <a:fillRect/>
          </a:stretch>
        </p:blipFill>
        <p:spPr>
          <a:xfrm>
            <a:off x="4111599" y="1043504"/>
            <a:ext cx="690326" cy="690326"/>
          </a:xfrm>
          <a:prstGeom prst="rect">
            <a:avLst/>
          </a:prstGeom>
          <a:noFill/>
          <a:ln cap="flat">
            <a:noFill/>
          </a:ln>
        </p:spPr>
      </p:pic>
    </p:spTree>
    <p:extLst>
      <p:ext uri="{BB962C8B-B14F-4D97-AF65-F5344CB8AC3E}">
        <p14:creationId xmlns:p14="http://schemas.microsoft.com/office/powerpoint/2010/main" val="4121562659"/>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grpSp>
        <p:nvGrpSpPr>
          <p:cNvPr id="2" name="Google Shape;521;p69">
            <a:extLst>
              <a:ext uri="{FF2B5EF4-FFF2-40B4-BE49-F238E27FC236}">
                <a16:creationId xmlns:a16="http://schemas.microsoft.com/office/drawing/2014/main" id="{E1132AAE-A11F-97F5-0B42-1A763B9E894A}"/>
              </a:ext>
            </a:extLst>
          </p:cNvPr>
          <p:cNvGrpSpPr/>
          <p:nvPr/>
        </p:nvGrpSpPr>
        <p:grpSpPr>
          <a:xfrm>
            <a:off x="0" y="-28529"/>
            <a:ext cx="9144457" cy="5143499"/>
            <a:chOff x="0" y="-28529"/>
            <a:chExt cx="9144457" cy="5143499"/>
          </a:xfrm>
        </p:grpSpPr>
        <p:sp>
          <p:nvSpPr>
            <p:cNvPr id="3" name="Google Shape;522;p69">
              <a:extLst>
                <a:ext uri="{FF2B5EF4-FFF2-40B4-BE49-F238E27FC236}">
                  <a16:creationId xmlns:a16="http://schemas.microsoft.com/office/drawing/2014/main" id="{58F3B44E-6C77-60E3-6568-F71FA62478A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23;p69">
              <a:extLst>
                <a:ext uri="{FF2B5EF4-FFF2-40B4-BE49-F238E27FC236}">
                  <a16:creationId xmlns:a16="http://schemas.microsoft.com/office/drawing/2014/main" id="{BA48D259-A87E-4BE0-DBF4-1F539C8D1B3D}"/>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24;p69">
              <a:extLst>
                <a:ext uri="{FF2B5EF4-FFF2-40B4-BE49-F238E27FC236}">
                  <a16:creationId xmlns:a16="http://schemas.microsoft.com/office/drawing/2014/main" id="{25EA2D82-132D-1369-ABC2-421DC0A1F9EB}"/>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25;p69">
            <a:extLst>
              <a:ext uri="{FF2B5EF4-FFF2-40B4-BE49-F238E27FC236}">
                <a16:creationId xmlns:a16="http://schemas.microsoft.com/office/drawing/2014/main" id="{8A94A91F-5389-2670-B9E3-C4086C4175C5}"/>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26;p69">
            <a:extLst>
              <a:ext uri="{FF2B5EF4-FFF2-40B4-BE49-F238E27FC236}">
                <a16:creationId xmlns:a16="http://schemas.microsoft.com/office/drawing/2014/main" id="{04EAB439-772F-6F75-D477-A7FB3CE89597}"/>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27;p69">
            <a:extLst>
              <a:ext uri="{FF2B5EF4-FFF2-40B4-BE49-F238E27FC236}">
                <a16:creationId xmlns:a16="http://schemas.microsoft.com/office/drawing/2014/main" id="{46EE2467-6C1C-F29A-8AC6-9A4A918DE995}"/>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2656623586"/>
      </p:ext>
    </p:extLst>
  </p:cSld>
  <p:clrMapOvr>
    <a:masterClrMapping/>
  </p:clrMapOvr>
  <p:hf sldNum="0"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oogle Shape;529;p70">
            <a:extLst>
              <a:ext uri="{FF2B5EF4-FFF2-40B4-BE49-F238E27FC236}">
                <a16:creationId xmlns:a16="http://schemas.microsoft.com/office/drawing/2014/main" id="{71A5561C-CAE0-614C-9C4C-919C456EA048}"/>
              </a:ext>
            </a:extLst>
          </p:cNvPr>
          <p:cNvGrpSpPr/>
          <p:nvPr/>
        </p:nvGrpSpPr>
        <p:grpSpPr>
          <a:xfrm>
            <a:off x="0" y="-28529"/>
            <a:ext cx="9144457" cy="5143499"/>
            <a:chOff x="0" y="-28529"/>
            <a:chExt cx="9144457" cy="5143499"/>
          </a:xfrm>
        </p:grpSpPr>
        <p:sp>
          <p:nvSpPr>
            <p:cNvPr id="3" name="Google Shape;530;p70">
              <a:extLst>
                <a:ext uri="{FF2B5EF4-FFF2-40B4-BE49-F238E27FC236}">
                  <a16:creationId xmlns:a16="http://schemas.microsoft.com/office/drawing/2014/main" id="{42062195-81E7-DA15-6628-22085A1E7532}"/>
                </a:ext>
              </a:extLst>
            </p:cNvPr>
            <p:cNvSpPr/>
            <p:nvPr/>
          </p:nvSpPr>
          <p:spPr>
            <a:xfrm>
              <a:off x="0" y="-28529"/>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31;p70">
              <a:extLst>
                <a:ext uri="{FF2B5EF4-FFF2-40B4-BE49-F238E27FC236}">
                  <a16:creationId xmlns:a16="http://schemas.microsoft.com/office/drawing/2014/main" id="{6264E128-71B8-9A74-5F5E-2B3942EE2222}"/>
                </a:ext>
              </a:extLst>
            </p:cNvPr>
            <p:cNvSpPr/>
            <p:nvPr/>
          </p:nvSpPr>
          <p:spPr>
            <a:xfrm>
              <a:off x="203207" y="550907"/>
              <a:ext cx="8738033" cy="445064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32;p70">
              <a:extLst>
                <a:ext uri="{FF2B5EF4-FFF2-40B4-BE49-F238E27FC236}">
                  <a16:creationId xmlns:a16="http://schemas.microsoft.com/office/drawing/2014/main" id="{4EF17359-8005-BEA3-D4A2-6E33BCCC983A}"/>
                </a:ext>
              </a:extLst>
            </p:cNvPr>
            <p:cNvSpPr/>
            <p:nvPr/>
          </p:nvSpPr>
          <p:spPr>
            <a:xfrm>
              <a:off x="203207" y="112132"/>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33;p70">
            <a:extLst>
              <a:ext uri="{FF2B5EF4-FFF2-40B4-BE49-F238E27FC236}">
                <a16:creationId xmlns:a16="http://schemas.microsoft.com/office/drawing/2014/main" id="{25C829AC-1D3C-FF88-539B-956163707610}"/>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373961413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sp>
        <p:nvSpPr>
          <p:cNvPr id="2" name="Google Shape;535;p71">
            <a:extLst>
              <a:ext uri="{FF2B5EF4-FFF2-40B4-BE49-F238E27FC236}">
                <a16:creationId xmlns:a16="http://schemas.microsoft.com/office/drawing/2014/main" id="{5C1A14D7-B24C-8BF8-721E-A5A4B052BE6A}"/>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36;p71">
            <a:extLst>
              <a:ext uri="{FF2B5EF4-FFF2-40B4-BE49-F238E27FC236}">
                <a16:creationId xmlns:a16="http://schemas.microsoft.com/office/drawing/2014/main" id="{5A6424C0-6999-FA27-CCAC-D956C37B6729}"/>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37;p71">
            <a:extLst>
              <a:ext uri="{FF2B5EF4-FFF2-40B4-BE49-F238E27FC236}">
                <a16:creationId xmlns:a16="http://schemas.microsoft.com/office/drawing/2014/main" id="{B2D0D115-C1D4-8789-5244-E9F75F8B2E50}"/>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Tree>
    <p:extLst>
      <p:ext uri="{BB962C8B-B14F-4D97-AF65-F5344CB8AC3E}">
        <p14:creationId xmlns:p14="http://schemas.microsoft.com/office/powerpoint/2010/main" val="1610264967"/>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6_Title Slide">
    <p:spTree>
      <p:nvGrpSpPr>
        <p:cNvPr id="1" name=""/>
        <p:cNvGrpSpPr/>
        <p:nvPr/>
      </p:nvGrpSpPr>
      <p:grpSpPr>
        <a:xfrm>
          <a:off x="0" y="0"/>
          <a:ext cx="0" cy="0"/>
          <a:chOff x="0" y="0"/>
          <a:chExt cx="0" cy="0"/>
        </a:xfrm>
      </p:grpSpPr>
      <p:sp>
        <p:nvSpPr>
          <p:cNvPr id="2" name="Google Shape;539;p72">
            <a:extLst>
              <a:ext uri="{FF2B5EF4-FFF2-40B4-BE49-F238E27FC236}">
                <a16:creationId xmlns:a16="http://schemas.microsoft.com/office/drawing/2014/main" id="{231F0D0B-92D7-ACE4-0D49-D20C19A323A0}"/>
              </a:ext>
            </a:extLst>
          </p:cNvPr>
          <p:cNvSpPr/>
          <p:nvPr/>
        </p:nvSpPr>
        <p:spPr>
          <a:xfrm>
            <a:off x="0" y="0"/>
            <a:ext cx="9144000" cy="5143499"/>
          </a:xfrm>
          <a:prstGeom prst="rect">
            <a:avLst/>
          </a:pr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FFFFFF"/>
              </a:solidFill>
              <a:uFillTx/>
              <a:latin typeface="Calibri"/>
              <a:ea typeface="Calibri"/>
              <a:cs typeface="Calibri"/>
            </a:endParaRPr>
          </a:p>
        </p:txBody>
      </p:sp>
      <p:sp>
        <p:nvSpPr>
          <p:cNvPr id="3" name="Google Shape;540;p72">
            <a:extLst>
              <a:ext uri="{FF2B5EF4-FFF2-40B4-BE49-F238E27FC236}">
                <a16:creationId xmlns:a16="http://schemas.microsoft.com/office/drawing/2014/main" id="{21A1E2D3-5467-6D01-BBDF-28405DD81B2C}"/>
              </a:ext>
            </a:extLst>
          </p:cNvPr>
          <p:cNvSpPr txBox="1"/>
          <p:nvPr/>
        </p:nvSpPr>
        <p:spPr>
          <a:xfrm>
            <a:off x="0" y="0"/>
            <a:ext cx="9144000" cy="5143499"/>
          </a:xfrm>
          <a:prstGeom prst="rect">
            <a:avLst/>
          </a:prstGeom>
          <a:solidFill>
            <a:srgbClr val="FFF2CC"/>
          </a:solidFill>
          <a:ln w="9528" cap="flat">
            <a:solidFill>
              <a:srgbClr val="70AD47"/>
            </a:solidFill>
            <a:prstDash val="solid"/>
            <a:miter/>
          </a:ln>
        </p:spPr>
        <p:txBody>
          <a:bodyPr vert="horz" wrap="square" lIns="539998" tIns="270004" rIns="539998" bIns="270004"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4" name="Google Shape;541;p72">
            <a:extLst>
              <a:ext uri="{FF2B5EF4-FFF2-40B4-BE49-F238E27FC236}">
                <a16:creationId xmlns:a16="http://schemas.microsoft.com/office/drawing/2014/main" id="{10074BFA-4352-91BC-EE8E-980B63A2B0B3}"/>
              </a:ext>
            </a:extLst>
          </p:cNvPr>
          <p:cNvSpPr txBox="1"/>
          <p:nvPr/>
        </p:nvSpPr>
        <p:spPr>
          <a:xfrm>
            <a:off x="0" y="0"/>
            <a:ext cx="9144000" cy="761996"/>
          </a:xfrm>
          <a:prstGeom prst="rect">
            <a:avLst/>
          </a:prstGeom>
          <a:solidFill>
            <a:srgbClr val="FFC000"/>
          </a:solidFill>
          <a:ln cap="flat">
            <a:noFill/>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400" b="0" i="0" u="none" strike="noStrike" kern="0" cap="none" spc="0" baseline="0">
              <a:solidFill>
                <a:srgbClr val="000000"/>
              </a:solidFill>
              <a:uFillTx/>
              <a:latin typeface="Calibri"/>
              <a:ea typeface="Calibri"/>
              <a:cs typeface="Calibri"/>
            </a:endParaRPr>
          </a:p>
        </p:txBody>
      </p:sp>
      <p:sp>
        <p:nvSpPr>
          <p:cNvPr id="5" name="Google Shape;542;p72">
            <a:extLst>
              <a:ext uri="{FF2B5EF4-FFF2-40B4-BE49-F238E27FC236}">
                <a16:creationId xmlns:a16="http://schemas.microsoft.com/office/drawing/2014/main" id="{F4588808-0ED8-2A9A-4969-F0BD07764D63}"/>
              </a:ext>
            </a:extLst>
          </p:cNvPr>
          <p:cNvSpPr txBox="1">
            <a:spLocks noGrp="1"/>
          </p:cNvSpPr>
          <p:nvPr>
            <p:ph type="body" idx="4294967295"/>
          </p:nvPr>
        </p:nvSpPr>
        <p:spPr>
          <a:xfrm>
            <a:off x="2786405" y="60771"/>
            <a:ext cx="3568199" cy="530699"/>
          </a:xfrm>
        </p:spPr>
        <p:txBody>
          <a:bodyPr anchorCtr="1">
            <a:spAutoFit/>
          </a:bodyPr>
          <a:lstStyle>
            <a:lvl1pPr indent="-228600" algn="ctr">
              <a:lnSpc>
                <a:spcPct val="100000"/>
              </a:lnSpc>
              <a:spcBef>
                <a:spcPts val="0"/>
              </a:spcBef>
              <a:buNone/>
              <a:defRPr sz="3000"/>
            </a:lvl1pPr>
          </a:lstStyle>
          <a:p>
            <a:pPr lvl="0"/>
            <a:endParaRPr lang="fr-FR"/>
          </a:p>
        </p:txBody>
      </p:sp>
      <p:sp>
        <p:nvSpPr>
          <p:cNvPr id="6" name="Google Shape;543;p72">
            <a:extLst>
              <a:ext uri="{FF2B5EF4-FFF2-40B4-BE49-F238E27FC236}">
                <a16:creationId xmlns:a16="http://schemas.microsoft.com/office/drawing/2014/main" id="{13DB6EE4-DD18-EAF0-E9D6-756579346EB4}"/>
              </a:ext>
            </a:extLst>
          </p:cNvPr>
          <p:cNvSpPr txBox="1">
            <a:spLocks noGrp="1"/>
          </p:cNvSpPr>
          <p:nvPr>
            <p:ph type="body" idx="4294967295"/>
          </p:nvPr>
        </p:nvSpPr>
        <p:spPr>
          <a:xfrm>
            <a:off x="503496" y="1259000"/>
            <a:ext cx="8134200" cy="2331601"/>
          </a:xfrm>
        </p:spPr>
        <p:txBody>
          <a:bodyPr>
            <a:spAutoFit/>
          </a:bodyPr>
          <a:lstStyle>
            <a:lvl1pPr>
              <a:defRPr/>
            </a:lvl1pPr>
          </a:lstStyle>
          <a:p>
            <a:pPr lvl="0"/>
            <a:endParaRPr lang="fr-FR"/>
          </a:p>
        </p:txBody>
      </p:sp>
    </p:spTree>
    <p:extLst>
      <p:ext uri="{BB962C8B-B14F-4D97-AF65-F5344CB8AC3E}">
        <p14:creationId xmlns:p14="http://schemas.microsoft.com/office/powerpoint/2010/main" val="7430427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1_Disposition personnalisée">
    <p:spTree>
      <p:nvGrpSpPr>
        <p:cNvPr id="1" name=""/>
        <p:cNvGrpSpPr/>
        <p:nvPr/>
      </p:nvGrpSpPr>
      <p:grpSpPr>
        <a:xfrm>
          <a:off x="0" y="0"/>
          <a:ext cx="0" cy="0"/>
          <a:chOff x="0" y="0"/>
          <a:chExt cx="0" cy="0"/>
        </a:xfrm>
      </p:grpSpPr>
      <p:sp>
        <p:nvSpPr>
          <p:cNvPr id="2" name="Google Shape;545;p73">
            <a:extLst>
              <a:ext uri="{FF2B5EF4-FFF2-40B4-BE49-F238E27FC236}">
                <a16:creationId xmlns:a16="http://schemas.microsoft.com/office/drawing/2014/main" id="{A33F240B-0B5E-EBA8-8FEA-C6635EC71343}"/>
              </a:ext>
            </a:extLst>
          </p:cNvPr>
          <p:cNvSpPr txBox="1">
            <a:spLocks noGrp="1"/>
          </p:cNvSpPr>
          <p:nvPr>
            <p:ph type="title"/>
          </p:nvPr>
        </p:nvSpPr>
        <p:spPr/>
        <p:txBody>
          <a:bodyPr/>
          <a:lstStyle>
            <a:lvl1pPr>
              <a:defRPr/>
            </a:lvl1pPr>
          </a:lstStyle>
          <a:p>
            <a:pPr lvl="0"/>
            <a:endParaRPr lang="fr-FR"/>
          </a:p>
        </p:txBody>
      </p:sp>
      <p:sp>
        <p:nvSpPr>
          <p:cNvPr id="3" name="Google Shape;546;p73">
            <a:extLst>
              <a:ext uri="{FF2B5EF4-FFF2-40B4-BE49-F238E27FC236}">
                <a16:creationId xmlns:a16="http://schemas.microsoft.com/office/drawing/2014/main" id="{7C31CAC1-8159-C6EA-5731-BD2A01C7BB62}"/>
              </a:ext>
            </a:extLst>
          </p:cNvPr>
          <p:cNvSpPr txBox="1">
            <a:spLocks noGrp="1"/>
          </p:cNvSpPr>
          <p:nvPr>
            <p:ph type="dt" sz="half" idx="7"/>
          </p:nvPr>
        </p:nvSpPr>
        <p:spPr/>
        <p:txBody>
          <a:bodyPr/>
          <a:lstStyle>
            <a:lvl1pPr>
              <a:defRPr/>
            </a:lvl1pPr>
          </a:lstStyle>
          <a:p>
            <a:pPr lvl="0"/>
            <a:endParaRPr lang="fr-FR"/>
          </a:p>
        </p:txBody>
      </p:sp>
      <p:sp>
        <p:nvSpPr>
          <p:cNvPr id="4" name="Google Shape;547;p73">
            <a:extLst>
              <a:ext uri="{FF2B5EF4-FFF2-40B4-BE49-F238E27FC236}">
                <a16:creationId xmlns:a16="http://schemas.microsoft.com/office/drawing/2014/main" id="{1C2D5408-E128-E9EA-4A80-7F4A2DE293D9}"/>
              </a:ext>
            </a:extLst>
          </p:cNvPr>
          <p:cNvSpPr txBox="1">
            <a:spLocks noGrp="1"/>
          </p:cNvSpPr>
          <p:nvPr>
            <p:ph type="ftr" sz="quarter" idx="9"/>
          </p:nvPr>
        </p:nvSpPr>
        <p:spPr/>
        <p:txBody>
          <a:bodyPr/>
          <a:lstStyle>
            <a:lvl1pPr>
              <a:defRPr/>
            </a:lvl1pPr>
          </a:lstStyle>
          <a:p>
            <a:pPr lvl="0"/>
            <a:endParaRPr lang="fr-FR"/>
          </a:p>
        </p:txBody>
      </p:sp>
      <p:sp>
        <p:nvSpPr>
          <p:cNvPr id="5" name="Google Shape;548;p73">
            <a:extLst>
              <a:ext uri="{FF2B5EF4-FFF2-40B4-BE49-F238E27FC236}">
                <a16:creationId xmlns:a16="http://schemas.microsoft.com/office/drawing/2014/main" id="{A841DAE5-9603-3724-A484-4B8EA254067D}"/>
              </a:ext>
            </a:extLst>
          </p:cNvPr>
          <p:cNvSpPr txBox="1">
            <a:spLocks noGrp="1"/>
          </p:cNvSpPr>
          <p:nvPr>
            <p:ph type="sldNum" sz="quarter" idx="8"/>
          </p:nvPr>
        </p:nvSpPr>
        <p:spPr/>
        <p:txBody>
          <a:bodyPr/>
          <a:lstStyle>
            <a:lvl1pPr>
              <a:defRPr/>
            </a:lvl1pPr>
          </a:lstStyle>
          <a:p>
            <a:pPr lvl="0"/>
            <a:fld id="{7FFF4B6F-ED69-42FB-8D1C-ADAFE7ECA9F5}" type="slidenum">
              <a:t>‹N°›</a:t>
            </a:fld>
            <a:endParaRPr lang="fr-FR"/>
          </a:p>
        </p:txBody>
      </p:sp>
    </p:spTree>
    <p:extLst>
      <p:ext uri="{BB962C8B-B14F-4D97-AF65-F5344CB8AC3E}">
        <p14:creationId xmlns:p14="http://schemas.microsoft.com/office/powerpoint/2010/main" val="225562176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716;p97">
            <a:extLst>
              <a:ext uri="{FF2B5EF4-FFF2-40B4-BE49-F238E27FC236}">
                <a16:creationId xmlns:a16="http://schemas.microsoft.com/office/drawing/2014/main" id="{2DC799F5-6546-2541-9826-98B30925B6E0}"/>
              </a:ext>
            </a:extLst>
          </p:cNvPr>
          <p:cNvGrpSpPr/>
          <p:nvPr/>
        </p:nvGrpSpPr>
        <p:grpSpPr>
          <a:xfrm>
            <a:off x="0" y="0"/>
            <a:ext cx="9144457" cy="5143499"/>
            <a:chOff x="0" y="0"/>
            <a:chExt cx="9144457" cy="5143499"/>
          </a:xfrm>
        </p:grpSpPr>
        <p:sp>
          <p:nvSpPr>
            <p:cNvPr id="3" name="Google Shape;717;p97">
              <a:extLst>
                <a:ext uri="{FF2B5EF4-FFF2-40B4-BE49-F238E27FC236}">
                  <a16:creationId xmlns:a16="http://schemas.microsoft.com/office/drawing/2014/main" id="{A0F21180-3D71-A833-4E5F-3300F70F60F1}"/>
                </a:ext>
              </a:extLst>
            </p:cNvPr>
            <p:cNvSpPr/>
            <p:nvPr/>
          </p:nvSpPr>
          <p:spPr>
            <a:xfrm>
              <a:off x="0" y="0"/>
              <a:ext cx="9144457" cy="5143499"/>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718;p97">
              <a:extLst>
                <a:ext uri="{FF2B5EF4-FFF2-40B4-BE49-F238E27FC236}">
                  <a16:creationId xmlns:a16="http://schemas.microsoft.com/office/drawing/2014/main" id="{CC121161-3C15-BFAA-112C-5814F65F9A08}"/>
                </a:ext>
              </a:extLst>
            </p:cNvPr>
            <p:cNvSpPr/>
            <p:nvPr/>
          </p:nvSpPr>
          <p:spPr>
            <a:xfrm>
              <a:off x="203207" y="391975"/>
              <a:ext cx="8738033" cy="4580101"/>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719;p97">
              <a:extLst>
                <a:ext uri="{FF2B5EF4-FFF2-40B4-BE49-F238E27FC236}">
                  <a16:creationId xmlns:a16="http://schemas.microsoft.com/office/drawing/2014/main" id="{80765D2C-8828-1826-C802-A123F66C6A57}"/>
                </a:ext>
              </a:extLst>
            </p:cNvPr>
            <p:cNvSpPr/>
            <p:nvPr/>
          </p:nvSpPr>
          <p:spPr>
            <a:xfrm>
              <a:off x="203207" y="155118"/>
              <a:ext cx="8738033" cy="614998"/>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720;p97">
            <a:extLst>
              <a:ext uri="{FF2B5EF4-FFF2-40B4-BE49-F238E27FC236}">
                <a16:creationId xmlns:a16="http://schemas.microsoft.com/office/drawing/2014/main" id="{3D50F8E4-39AF-8B6E-64CA-76E092D78031}"/>
              </a:ext>
            </a:extLst>
          </p:cNvPr>
          <p:cNvSpPr/>
          <p:nvPr/>
        </p:nvSpPr>
        <p:spPr>
          <a:xfrm rot="10800009" flipH="1">
            <a:off x="371484" y="224274"/>
            <a:ext cx="343439" cy="2383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Tree>
    <p:extLst>
      <p:ext uri="{BB962C8B-B14F-4D97-AF65-F5344CB8AC3E}">
        <p14:creationId xmlns:p14="http://schemas.microsoft.com/office/powerpoint/2010/main" val="2145032488"/>
      </p:ext>
    </p:extLst>
  </p:cSld>
  <p:clrMapOvr>
    <a:masterClrMapping/>
  </p:clrMapOvr>
  <p:hf sldNum="0"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script">
    <p:spTree>
      <p:nvGrpSpPr>
        <p:cNvPr id="1" name=""/>
        <p:cNvGrpSpPr/>
        <p:nvPr/>
      </p:nvGrpSpPr>
      <p:grpSpPr>
        <a:xfrm>
          <a:off x="0" y="0"/>
          <a:ext cx="0" cy="0"/>
          <a:chOff x="0" y="0"/>
          <a:chExt cx="0" cy="0"/>
        </a:xfrm>
      </p:grpSpPr>
      <p:grpSp>
        <p:nvGrpSpPr>
          <p:cNvPr id="2" name="Google Shape;552;p75">
            <a:extLst>
              <a:ext uri="{FF2B5EF4-FFF2-40B4-BE49-F238E27FC236}">
                <a16:creationId xmlns:a16="http://schemas.microsoft.com/office/drawing/2014/main" id="{F13B3EDB-5E66-EB24-14C9-B291F82D3F24}"/>
              </a:ext>
            </a:extLst>
          </p:cNvPr>
          <p:cNvGrpSpPr/>
          <p:nvPr/>
        </p:nvGrpSpPr>
        <p:grpSpPr>
          <a:xfrm>
            <a:off x="0" y="-28529"/>
            <a:ext cx="9144457" cy="5172303"/>
            <a:chOff x="0" y="-28529"/>
            <a:chExt cx="9144457" cy="5172303"/>
          </a:xfrm>
        </p:grpSpPr>
        <p:sp>
          <p:nvSpPr>
            <p:cNvPr id="3" name="Google Shape;553;p75">
              <a:extLst>
                <a:ext uri="{FF2B5EF4-FFF2-40B4-BE49-F238E27FC236}">
                  <a16:creationId xmlns:a16="http://schemas.microsoft.com/office/drawing/2014/main" id="{9662506F-A2C8-7777-1356-D9DABF20929E}"/>
                </a:ext>
              </a:extLst>
            </p:cNvPr>
            <p:cNvSpPr/>
            <p:nvPr/>
          </p:nvSpPr>
          <p:spPr>
            <a:xfrm>
              <a:off x="0" y="-28529"/>
              <a:ext cx="9144457" cy="5172303"/>
            </a:xfrm>
            <a:prstGeom prst="rect">
              <a:avLst/>
            </a:prstGeom>
            <a:solidFill>
              <a:srgbClr val="106585"/>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4" name="Google Shape;554;p75">
              <a:extLst>
                <a:ext uri="{FF2B5EF4-FFF2-40B4-BE49-F238E27FC236}">
                  <a16:creationId xmlns:a16="http://schemas.microsoft.com/office/drawing/2014/main" id="{9C2DA3CD-D541-254C-D744-1184D4EA63D1}"/>
                </a:ext>
              </a:extLst>
            </p:cNvPr>
            <p:cNvSpPr/>
            <p:nvPr/>
          </p:nvSpPr>
          <p:spPr>
            <a:xfrm>
              <a:off x="203207" y="554153"/>
              <a:ext cx="8738033" cy="4475576"/>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sp>
          <p:nvSpPr>
            <p:cNvPr id="5" name="Google Shape;555;p75">
              <a:extLst>
                <a:ext uri="{FF2B5EF4-FFF2-40B4-BE49-F238E27FC236}">
                  <a16:creationId xmlns:a16="http://schemas.microsoft.com/office/drawing/2014/main" id="{E2FB6B64-03CF-EDF0-724C-06B42F2061E0}"/>
                </a:ext>
              </a:extLst>
            </p:cNvPr>
            <p:cNvSpPr/>
            <p:nvPr/>
          </p:nvSpPr>
          <p:spPr>
            <a:xfrm>
              <a:off x="203207" y="112919"/>
              <a:ext cx="8738033" cy="716487"/>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0" i="0" u="none" strike="noStrike" kern="0" cap="none" spc="0" baseline="0">
                <a:solidFill>
                  <a:srgbClr val="FFFFFF"/>
                </a:solidFill>
                <a:uFillTx/>
                <a:latin typeface="Dosis"/>
                <a:ea typeface="Dosis"/>
                <a:cs typeface="Dosis"/>
              </a:endParaRPr>
            </a:p>
          </p:txBody>
        </p:sp>
      </p:grpSp>
      <p:sp>
        <p:nvSpPr>
          <p:cNvPr id="6" name="Google Shape;556;p75">
            <a:extLst>
              <a:ext uri="{FF2B5EF4-FFF2-40B4-BE49-F238E27FC236}">
                <a16:creationId xmlns:a16="http://schemas.microsoft.com/office/drawing/2014/main" id="{E976A4BF-48DA-5EB2-CE91-0F08723DB9F6}"/>
              </a:ext>
            </a:extLst>
          </p:cNvPr>
          <p:cNvSpPr/>
          <p:nvPr/>
        </p:nvSpPr>
        <p:spPr>
          <a:xfrm rot="10800009" flipH="1">
            <a:off x="439807" y="224110"/>
            <a:ext cx="275911" cy="167865"/>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00" b="1" i="0" u="none" strike="noStrike" kern="0" cap="none" spc="0" baseline="0">
              <a:solidFill>
                <a:srgbClr val="7F7F7F"/>
              </a:solidFill>
              <a:uFillTx/>
              <a:latin typeface="Dosis"/>
              <a:ea typeface="Dosis"/>
              <a:cs typeface="Dosis"/>
            </a:endParaRPr>
          </a:p>
        </p:txBody>
      </p:sp>
      <p:sp>
        <p:nvSpPr>
          <p:cNvPr id="7" name="Google Shape;557;p75">
            <a:extLst>
              <a:ext uri="{FF2B5EF4-FFF2-40B4-BE49-F238E27FC236}">
                <a16:creationId xmlns:a16="http://schemas.microsoft.com/office/drawing/2014/main" id="{500E773E-2B5A-741E-D874-6EEDF53AFCE3}"/>
              </a:ext>
            </a:extLst>
          </p:cNvPr>
          <p:cNvSpPr txBox="1">
            <a:spLocks noGrp="1"/>
          </p:cNvSpPr>
          <p:nvPr>
            <p:ph type="title"/>
          </p:nvPr>
        </p:nvSpPr>
        <p:spPr>
          <a:xfrm>
            <a:off x="761585" y="146962"/>
            <a:ext cx="7620902" cy="353095"/>
          </a:xfrm>
        </p:spPr>
        <p:txBody>
          <a:bodyPr/>
          <a:lstStyle>
            <a:lvl1pPr>
              <a:defRPr sz="1500" b="1">
                <a:solidFill>
                  <a:srgbClr val="757070"/>
                </a:solidFill>
              </a:defRPr>
            </a:lvl1pPr>
          </a:lstStyle>
          <a:p>
            <a:pPr lvl="0"/>
            <a:endParaRPr lang="fr-FR"/>
          </a:p>
        </p:txBody>
      </p:sp>
      <p:sp>
        <p:nvSpPr>
          <p:cNvPr id="8" name="Google Shape;558;p75">
            <a:extLst>
              <a:ext uri="{FF2B5EF4-FFF2-40B4-BE49-F238E27FC236}">
                <a16:creationId xmlns:a16="http://schemas.microsoft.com/office/drawing/2014/main" id="{094F2C31-6A65-B685-A53D-EC0BC379E393}"/>
              </a:ext>
            </a:extLst>
          </p:cNvPr>
          <p:cNvSpPr txBox="1">
            <a:spLocks noGrp="1"/>
          </p:cNvSpPr>
          <p:nvPr>
            <p:ph type="body" idx="4294967295"/>
          </p:nvPr>
        </p:nvSpPr>
        <p:spPr>
          <a:xfrm>
            <a:off x="747714" y="514267"/>
            <a:ext cx="7634700" cy="219300"/>
          </a:xfrm>
        </p:spPr>
        <p:txBody>
          <a:bodyPr>
            <a:noAutofit/>
          </a:bodyPr>
          <a:lstStyle>
            <a:lvl1pPr indent="-228600">
              <a:buNone/>
              <a:defRPr sz="1100" i="1">
                <a:solidFill>
                  <a:srgbClr val="AEABAB"/>
                </a:solidFill>
              </a:defRPr>
            </a:lvl1pPr>
          </a:lstStyle>
          <a:p>
            <a:pPr lvl="0"/>
            <a:endParaRPr lang="fr-FR"/>
          </a:p>
        </p:txBody>
      </p:sp>
    </p:spTree>
    <p:extLst>
      <p:ext uri="{BB962C8B-B14F-4D97-AF65-F5344CB8AC3E}">
        <p14:creationId xmlns:p14="http://schemas.microsoft.com/office/powerpoint/2010/main" val="1961097165"/>
      </p:ext>
    </p:extLst>
  </p:cSld>
  <p:clrMapOvr>
    <a:masterClrMapping/>
  </p:clrMapOvr>
  <p:hf sldNum="0"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7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6CADE59A-7A5B-05A3-845C-F61FEC80705A}"/>
              </a:ext>
            </a:extLst>
          </p:cNvPr>
          <p:cNvGrpSpPr/>
          <p:nvPr/>
        </p:nvGrpSpPr>
        <p:grpSpPr>
          <a:xfrm>
            <a:off x="0" y="-28529"/>
            <a:ext cx="9144000" cy="5172029"/>
            <a:chOff x="0" y="-28529"/>
            <a:chExt cx="9144000" cy="5172029"/>
          </a:xfrm>
        </p:grpSpPr>
        <p:sp>
          <p:nvSpPr>
            <p:cNvPr id="3" name="Rectangle 7">
              <a:extLst>
                <a:ext uri="{FF2B5EF4-FFF2-40B4-BE49-F238E27FC236}">
                  <a16:creationId xmlns:a16="http://schemas.microsoft.com/office/drawing/2014/main" id="{F1258CA0-0980-2A4F-5F06-FE97703CB837}"/>
                </a:ext>
              </a:extLst>
            </p:cNvPr>
            <p:cNvSpPr/>
            <p:nvPr/>
          </p:nvSpPr>
          <p:spPr>
            <a:xfrm>
              <a:off x="0" y="-28529"/>
              <a:ext cx="9144000" cy="517202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0B4A78CE-72FF-3022-E6C7-82E6F8703663}"/>
                </a:ext>
              </a:extLst>
            </p:cNvPr>
            <p:cNvSpPr/>
            <p:nvPr/>
          </p:nvSpPr>
          <p:spPr>
            <a:xfrm>
              <a:off x="203197" y="554117"/>
              <a:ext cx="8737594" cy="4475329"/>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149D29E-5417-54B1-0A92-A78BE82DE388}"/>
                </a:ext>
              </a:extLst>
            </p:cNvPr>
            <p:cNvSpPr/>
            <p:nvPr/>
          </p:nvSpPr>
          <p:spPr>
            <a:xfrm>
              <a:off x="203197" y="112919"/>
              <a:ext cx="8737594" cy="618454"/>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F8F613C2-29FC-2922-C09F-B08F5812C7C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72995C5E-76F1-BC78-1023-2A06FAA0EC37}"/>
              </a:ext>
            </a:extLst>
          </p:cNvPr>
          <p:cNvSpPr txBox="1">
            <a:spLocks noGrp="1"/>
          </p:cNvSpPr>
          <p:nvPr>
            <p:ph type="title"/>
          </p:nvPr>
        </p:nvSpPr>
        <p:spPr>
          <a:xfrm>
            <a:off x="761585" y="146962"/>
            <a:ext cx="7620829" cy="352967"/>
          </a:xfrm>
        </p:spPr>
        <p:txBody>
          <a:bodyPr/>
          <a:lstStyle>
            <a:lvl1pPr>
              <a:defRPr sz="1500" b="1">
                <a:solidFill>
                  <a:srgbClr val="222A35"/>
                </a:solidFill>
                <a:latin typeface="Arial"/>
              </a:defRPr>
            </a:lvl1pPr>
          </a:lstStyle>
          <a:p>
            <a:pPr lvl="0"/>
            <a:r>
              <a:rPr lang="fr-FR"/>
              <a:t>Modifiez le style du titre</a:t>
            </a:r>
          </a:p>
        </p:txBody>
      </p:sp>
      <p:sp>
        <p:nvSpPr>
          <p:cNvPr id="8" name="Text Placeholder 5">
            <a:extLst>
              <a:ext uri="{FF2B5EF4-FFF2-40B4-BE49-F238E27FC236}">
                <a16:creationId xmlns:a16="http://schemas.microsoft.com/office/drawing/2014/main" id="{BBB02F06-9EB3-05DF-5E93-4F8935510322}"/>
              </a:ext>
            </a:extLst>
          </p:cNvPr>
          <p:cNvSpPr txBox="1">
            <a:spLocks noGrp="1"/>
          </p:cNvSpPr>
          <p:nvPr>
            <p:ph type="body" idx="4294967295"/>
          </p:nvPr>
        </p:nvSpPr>
        <p:spPr>
          <a:xfrm>
            <a:off x="747714" y="514267"/>
            <a:ext cx="7634700" cy="219327"/>
          </a:xfrm>
        </p:spPr>
        <p:txBody>
          <a:bodyPr>
            <a:noAutofit/>
          </a:bodyPr>
          <a:lstStyle>
            <a:lvl1pPr marL="0" indent="0">
              <a:buNone/>
              <a:defRPr sz="1050" i="1">
                <a:solidFill>
                  <a:srgbClr val="333F50"/>
                </a:solidFill>
              </a:defRPr>
            </a:lvl1pPr>
          </a:lstStyle>
          <a:p>
            <a:pPr lvl="0"/>
            <a:r>
              <a:rPr lang="fr-FR"/>
              <a:t>Modifiez les styles du texte du masque</a:t>
            </a:r>
          </a:p>
        </p:txBody>
      </p:sp>
    </p:spTree>
    <p:extLst>
      <p:ext uri="{BB962C8B-B14F-4D97-AF65-F5344CB8AC3E}">
        <p14:creationId xmlns:p14="http://schemas.microsoft.com/office/powerpoint/2010/main" val="2454085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6" Type="http://schemas.openxmlformats.org/officeDocument/2006/relationships/theme" Target="../theme/theme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9.xml"/><Relationship Id="rId13" Type="http://schemas.openxmlformats.org/officeDocument/2006/relationships/slideLayout" Target="../slideLayouts/slideLayout54.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slideLayout" Target="../slideLayouts/slideLayout53.xml"/><Relationship Id="rId2" Type="http://schemas.openxmlformats.org/officeDocument/2006/relationships/slideLayout" Target="../slideLayouts/slideLayout43.xml"/><Relationship Id="rId16" Type="http://schemas.openxmlformats.org/officeDocument/2006/relationships/theme" Target="../theme/theme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5" Type="http://schemas.openxmlformats.org/officeDocument/2006/relationships/slideLayout" Target="../slideLayouts/slideLayout5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 Id="rId14" Type="http://schemas.openxmlformats.org/officeDocument/2006/relationships/slideLayout" Target="../slideLayouts/slideLayout5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theme" Target="../theme/theme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theme" Target="../theme/theme5.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5.xml"/><Relationship Id="rId13" Type="http://schemas.openxmlformats.org/officeDocument/2006/relationships/slideLayout" Target="../slideLayouts/slideLayout100.xml"/><Relationship Id="rId3" Type="http://schemas.openxmlformats.org/officeDocument/2006/relationships/slideLayout" Target="../slideLayouts/slideLayout90.xml"/><Relationship Id="rId7" Type="http://schemas.openxmlformats.org/officeDocument/2006/relationships/slideLayout" Target="../slideLayouts/slideLayout94.xml"/><Relationship Id="rId12" Type="http://schemas.openxmlformats.org/officeDocument/2006/relationships/slideLayout" Target="../slideLayouts/slideLayout99.xml"/><Relationship Id="rId17" Type="http://schemas.openxmlformats.org/officeDocument/2006/relationships/theme" Target="../theme/theme6.xml"/><Relationship Id="rId2" Type="http://schemas.openxmlformats.org/officeDocument/2006/relationships/slideLayout" Target="../slideLayouts/slideLayout89.xml"/><Relationship Id="rId16" Type="http://schemas.openxmlformats.org/officeDocument/2006/relationships/slideLayout" Target="../slideLayouts/slideLayout103.xml"/><Relationship Id="rId1" Type="http://schemas.openxmlformats.org/officeDocument/2006/relationships/slideLayout" Target="../slideLayouts/slideLayout88.xml"/><Relationship Id="rId6" Type="http://schemas.openxmlformats.org/officeDocument/2006/relationships/slideLayout" Target="../slideLayouts/slideLayout93.xml"/><Relationship Id="rId11" Type="http://schemas.openxmlformats.org/officeDocument/2006/relationships/slideLayout" Target="../slideLayouts/slideLayout98.xml"/><Relationship Id="rId5" Type="http://schemas.openxmlformats.org/officeDocument/2006/relationships/slideLayout" Target="../slideLayouts/slideLayout92.xml"/><Relationship Id="rId15" Type="http://schemas.openxmlformats.org/officeDocument/2006/relationships/slideLayout" Target="../slideLayouts/slideLayout102.xml"/><Relationship Id="rId10" Type="http://schemas.openxmlformats.org/officeDocument/2006/relationships/slideLayout" Target="../slideLayouts/slideLayout97.xml"/><Relationship Id="rId4" Type="http://schemas.openxmlformats.org/officeDocument/2006/relationships/slideLayout" Target="../slideLayouts/slideLayout91.xml"/><Relationship Id="rId9" Type="http://schemas.openxmlformats.org/officeDocument/2006/relationships/slideLayout" Target="../slideLayouts/slideLayout96.xml"/><Relationship Id="rId14" Type="http://schemas.openxmlformats.org/officeDocument/2006/relationships/slideLayout" Target="../slideLayouts/slideLayout10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11.xml"/><Relationship Id="rId13" Type="http://schemas.openxmlformats.org/officeDocument/2006/relationships/slideLayout" Target="../slideLayouts/slideLayout116.xml"/><Relationship Id="rId3" Type="http://schemas.openxmlformats.org/officeDocument/2006/relationships/slideLayout" Target="../slideLayouts/slideLayout106.xml"/><Relationship Id="rId7" Type="http://schemas.openxmlformats.org/officeDocument/2006/relationships/slideLayout" Target="../slideLayouts/slideLayout110.xml"/><Relationship Id="rId12" Type="http://schemas.openxmlformats.org/officeDocument/2006/relationships/slideLayout" Target="../slideLayouts/slideLayout115.xml"/><Relationship Id="rId2" Type="http://schemas.openxmlformats.org/officeDocument/2006/relationships/slideLayout" Target="../slideLayouts/slideLayout105.xml"/><Relationship Id="rId16" Type="http://schemas.openxmlformats.org/officeDocument/2006/relationships/theme" Target="../theme/theme7.xml"/><Relationship Id="rId1" Type="http://schemas.openxmlformats.org/officeDocument/2006/relationships/slideLayout" Target="../slideLayouts/slideLayout104.xml"/><Relationship Id="rId6" Type="http://schemas.openxmlformats.org/officeDocument/2006/relationships/slideLayout" Target="../slideLayouts/slideLayout109.xml"/><Relationship Id="rId11" Type="http://schemas.openxmlformats.org/officeDocument/2006/relationships/slideLayout" Target="../slideLayouts/slideLayout114.xml"/><Relationship Id="rId5" Type="http://schemas.openxmlformats.org/officeDocument/2006/relationships/slideLayout" Target="../slideLayouts/slideLayout108.xml"/><Relationship Id="rId15" Type="http://schemas.openxmlformats.org/officeDocument/2006/relationships/slideLayout" Target="../slideLayouts/slideLayout118.xml"/><Relationship Id="rId10" Type="http://schemas.openxmlformats.org/officeDocument/2006/relationships/slideLayout" Target="../slideLayouts/slideLayout113.xml"/><Relationship Id="rId4" Type="http://schemas.openxmlformats.org/officeDocument/2006/relationships/slideLayout" Target="../slideLayouts/slideLayout107.xml"/><Relationship Id="rId9" Type="http://schemas.openxmlformats.org/officeDocument/2006/relationships/slideLayout" Target="../slideLayouts/slideLayout112.xml"/><Relationship Id="rId14" Type="http://schemas.openxmlformats.org/officeDocument/2006/relationships/slideLayout" Target="../slideLayouts/slideLayout11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6.xml"/><Relationship Id="rId13" Type="http://schemas.openxmlformats.org/officeDocument/2006/relationships/slideLayout" Target="../slideLayouts/slideLayout131.xml"/><Relationship Id="rId18" Type="http://schemas.openxmlformats.org/officeDocument/2006/relationships/slideLayout" Target="../slideLayouts/slideLayout136.xml"/><Relationship Id="rId3" Type="http://schemas.openxmlformats.org/officeDocument/2006/relationships/slideLayout" Target="../slideLayouts/slideLayout121.xml"/><Relationship Id="rId21" Type="http://schemas.openxmlformats.org/officeDocument/2006/relationships/theme" Target="../theme/theme8.xml"/><Relationship Id="rId7" Type="http://schemas.openxmlformats.org/officeDocument/2006/relationships/slideLayout" Target="../slideLayouts/slideLayout125.xml"/><Relationship Id="rId12" Type="http://schemas.openxmlformats.org/officeDocument/2006/relationships/slideLayout" Target="../slideLayouts/slideLayout130.xml"/><Relationship Id="rId17" Type="http://schemas.openxmlformats.org/officeDocument/2006/relationships/slideLayout" Target="../slideLayouts/slideLayout135.xml"/><Relationship Id="rId2" Type="http://schemas.openxmlformats.org/officeDocument/2006/relationships/slideLayout" Target="../slideLayouts/slideLayout120.xml"/><Relationship Id="rId16" Type="http://schemas.openxmlformats.org/officeDocument/2006/relationships/slideLayout" Target="../slideLayouts/slideLayout134.xml"/><Relationship Id="rId20" Type="http://schemas.openxmlformats.org/officeDocument/2006/relationships/slideLayout" Target="../slideLayouts/slideLayout138.xml"/><Relationship Id="rId1" Type="http://schemas.openxmlformats.org/officeDocument/2006/relationships/slideLayout" Target="../slideLayouts/slideLayout119.xml"/><Relationship Id="rId6" Type="http://schemas.openxmlformats.org/officeDocument/2006/relationships/slideLayout" Target="../slideLayouts/slideLayout124.xml"/><Relationship Id="rId11" Type="http://schemas.openxmlformats.org/officeDocument/2006/relationships/slideLayout" Target="../slideLayouts/slideLayout129.xml"/><Relationship Id="rId5" Type="http://schemas.openxmlformats.org/officeDocument/2006/relationships/slideLayout" Target="../slideLayouts/slideLayout123.xml"/><Relationship Id="rId15" Type="http://schemas.openxmlformats.org/officeDocument/2006/relationships/slideLayout" Target="../slideLayouts/slideLayout133.xml"/><Relationship Id="rId10" Type="http://schemas.openxmlformats.org/officeDocument/2006/relationships/slideLayout" Target="../slideLayouts/slideLayout128.xml"/><Relationship Id="rId19" Type="http://schemas.openxmlformats.org/officeDocument/2006/relationships/slideLayout" Target="../slideLayouts/slideLayout137.xml"/><Relationship Id="rId4" Type="http://schemas.openxmlformats.org/officeDocument/2006/relationships/slideLayout" Target="../slideLayouts/slideLayout122.xml"/><Relationship Id="rId9" Type="http://schemas.openxmlformats.org/officeDocument/2006/relationships/slideLayout" Target="../slideLayouts/slideLayout127.xml"/><Relationship Id="rId14" Type="http://schemas.openxmlformats.org/officeDocument/2006/relationships/slideLayout" Target="../slideLayouts/slideLayout1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60"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977" r:id="rId14"/>
    <p:sldLayoutId id="2147483979" r:id="rId15"/>
    <p:sldLayoutId id="2147483978" r:id="rId16"/>
    <p:sldLayoutId id="2147483981" r:id="rId17"/>
    <p:sldLayoutId id="2147483982" r:id="rId18"/>
    <p:sldLayoutId id="2147483983" r:id="rId19"/>
    <p:sldLayoutId id="2147483984" r:id="rId20"/>
    <p:sldLayoutId id="2147483985" r:id="rId21"/>
    <p:sldLayoutId id="2147483988" r:id="rId22"/>
    <p:sldLayoutId id="2147483989" r:id="rId23"/>
    <p:sldLayoutId id="2147483990" r:id="rId24"/>
    <p:sldLayoutId id="2147483991" r:id="rId25"/>
    <p:sldLayoutId id="2147483992" r:id="rId2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07/10/2025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1674131626"/>
      </p:ext>
    </p:extLst>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 id="2147484036" r:id="rId10"/>
    <p:sldLayoutId id="2147484037" r:id="rId11"/>
    <p:sldLayoutId id="2147484038" r:id="rId12"/>
    <p:sldLayoutId id="2147484039" r:id="rId13"/>
    <p:sldLayoutId id="2147484040" r:id="rId14"/>
    <p:sldLayoutId id="2147484041"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07/10/2025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740682035"/>
      </p:ext>
    </p:extLst>
  </p:cSld>
  <p:clrMap bg1="lt1" tx1="dk1" bg2="lt2" tx2="dk2" accent1="accent1" accent2="accent2" accent3="accent3" accent4="accent4" accent5="accent5" accent6="accent6" hlink="hlink" folHlink="folHlink"/>
  <p:sldLayoutIdLst>
    <p:sldLayoutId id="2147484011" r:id="rId1"/>
    <p:sldLayoutId id="2147484012" r:id="rId2"/>
    <p:sldLayoutId id="2147484013" r:id="rId3"/>
    <p:sldLayoutId id="2147484014" r:id="rId4"/>
    <p:sldLayoutId id="2147484015" r:id="rId5"/>
    <p:sldLayoutId id="2147484016" r:id="rId6"/>
    <p:sldLayoutId id="2147484017" r:id="rId7"/>
    <p:sldLayoutId id="2147484018" r:id="rId8"/>
    <p:sldLayoutId id="2147484019" r:id="rId9"/>
    <p:sldLayoutId id="2147484020" r:id="rId10"/>
    <p:sldLayoutId id="2147484021" r:id="rId11"/>
    <p:sldLayoutId id="2147484022" r:id="rId12"/>
    <p:sldLayoutId id="2147484023" r:id="rId13"/>
    <p:sldLayoutId id="2147484024" r:id="rId14"/>
    <p:sldLayoutId id="2147484025"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D3BDCFA-CA0F-BE85-C3EF-72E4CED3CB13}"/>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D48D5721-73C6-4550-338C-3180E763B71D}"/>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9965F76-7CCE-F4E2-3CA4-3F023F95AB8D}"/>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75000"/>
                  </a:schemeClr>
                </a:solidFill>
              </a:defRPr>
            </a:lvl1pPr>
          </a:lstStyle>
          <a:p>
            <a:fld id="{4AE34262-8F06-428E-A415-E5BF8AFABD82}" type="datetimeFigureOut">
              <a:rPr lang="fr-FR" smtClean="0"/>
              <a:t>07/10/2025</a:t>
            </a:fld>
            <a:endParaRPr lang="fr-FR"/>
          </a:p>
        </p:txBody>
      </p:sp>
      <p:sp>
        <p:nvSpPr>
          <p:cNvPr id="5" name="Espace réservé du pied de page 4">
            <a:extLst>
              <a:ext uri="{FF2B5EF4-FFF2-40B4-BE49-F238E27FC236}">
                <a16:creationId xmlns:a16="http://schemas.microsoft.com/office/drawing/2014/main" id="{C251EC41-97C5-5CFA-1D16-10CE70E2EB86}"/>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C88DCC7-E87F-672F-F6AC-FC0F73AEE977}"/>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75000"/>
                  </a:schemeClr>
                </a:solidFill>
              </a:defRPr>
            </a:lvl1pPr>
          </a:lstStyle>
          <a:p>
            <a:fld id="{916D2C4A-B043-4E64-8C1F-A7CBE928B3A4}" type="slidenum">
              <a:rPr lang="fr-FR" smtClean="0"/>
              <a:t>‹N°›</a:t>
            </a:fld>
            <a:endParaRPr lang="fr-FR"/>
          </a:p>
        </p:txBody>
      </p:sp>
    </p:spTree>
    <p:extLst>
      <p:ext uri="{BB962C8B-B14F-4D97-AF65-F5344CB8AC3E}">
        <p14:creationId xmlns:p14="http://schemas.microsoft.com/office/powerpoint/2010/main" val="266170791"/>
      </p:ext>
    </p:extLst>
  </p:cSld>
  <p:clrMap bg1="lt1" tx1="dk1" bg2="lt2" tx2="dk2" accent1="accent1" accent2="accent2" accent3="accent3" accent4="accent4" accent5="accent5" accent6="accent6" hlink="hlink" folHlink="folHlink"/>
  <p:sldLayoutIdLst>
    <p:sldLayoutId id="2147483921" r:id="rId1"/>
    <p:sldLayoutId id="2147483922" r:id="rId2"/>
    <p:sldLayoutId id="2147483923" r:id="rId3"/>
    <p:sldLayoutId id="2147483924" r:id="rId4"/>
    <p:sldLayoutId id="2147483925" r:id="rId5"/>
    <p:sldLayoutId id="2147483926" r:id="rId6"/>
    <p:sldLayoutId id="2147483927" r:id="rId7"/>
    <p:sldLayoutId id="2147483928" r:id="rId8"/>
    <p:sldLayoutId id="2147483929" r:id="rId9"/>
    <p:sldLayoutId id="2147483930" r:id="rId10"/>
    <p:sldLayoutId id="2147483931" r:id="rId11"/>
    <p:sldLayoutId id="214748368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5" r:id="rId1"/>
    <p:sldLayoutId id="2147483686"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 id="2147483727" r:id="rId16"/>
    <p:sldLayoutId id="2147483728" r:id="rId17"/>
    <p:sldLayoutId id="2147483729" r:id="rId18"/>
    <p:sldLayoutId id="2147483730" r:id="rId19"/>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
        <p:cNvGrpSpPr/>
        <p:nvPr/>
      </p:nvGrpSpPr>
      <p:grpSpPr>
        <a:xfrm>
          <a:off x="0" y="0"/>
          <a:ext cx="0" cy="0"/>
          <a:chOff x="0" y="0"/>
          <a:chExt cx="0" cy="0"/>
        </a:xfrm>
      </p:grpSpPr>
      <p:sp>
        <p:nvSpPr>
          <p:cNvPr id="2" name="Google Shape;485;p64">
            <a:extLst>
              <a:ext uri="{FF2B5EF4-FFF2-40B4-BE49-F238E27FC236}">
                <a16:creationId xmlns:a16="http://schemas.microsoft.com/office/drawing/2014/main" id="{817BBECC-5BDE-4555-206D-27E7AB1A9A12}"/>
              </a:ext>
            </a:extLst>
          </p:cNvPr>
          <p:cNvSpPr txBox="1">
            <a:spLocks noGrp="1"/>
          </p:cNvSpPr>
          <p:nvPr>
            <p:ph type="title"/>
          </p:nvPr>
        </p:nvSpPr>
        <p:spPr>
          <a:xfrm>
            <a:off x="628650" y="273844"/>
            <a:ext cx="7886700" cy="994199"/>
          </a:xfrm>
          <a:prstGeom prst="rect">
            <a:avLst/>
          </a:prstGeom>
          <a:noFill/>
          <a:ln>
            <a:noFill/>
          </a:ln>
        </p:spPr>
        <p:txBody>
          <a:bodyPr vert="horz" wrap="square" lIns="68570" tIns="34271" rIns="68570" bIns="34271" anchor="ctr" anchorCtr="0" compatLnSpc="1">
            <a:normAutofit/>
          </a:bodyPr>
          <a:lstStyle/>
          <a:p>
            <a:pPr lvl="0"/>
            <a:endParaRPr lang="fr-FR"/>
          </a:p>
        </p:txBody>
      </p:sp>
      <p:sp>
        <p:nvSpPr>
          <p:cNvPr id="3" name="Google Shape;486;p64">
            <a:extLst>
              <a:ext uri="{FF2B5EF4-FFF2-40B4-BE49-F238E27FC236}">
                <a16:creationId xmlns:a16="http://schemas.microsoft.com/office/drawing/2014/main" id="{F3BD3799-56A7-7913-C06F-5E70B10B6386}"/>
              </a:ext>
            </a:extLst>
          </p:cNvPr>
          <p:cNvSpPr txBox="1">
            <a:spLocks noGrp="1"/>
          </p:cNvSpPr>
          <p:nvPr>
            <p:ph type="body" idx="1"/>
          </p:nvPr>
        </p:nvSpPr>
        <p:spPr>
          <a:xfrm>
            <a:off x="628650" y="1369222"/>
            <a:ext cx="7886700" cy="3263402"/>
          </a:xfrm>
          <a:prstGeom prst="rect">
            <a:avLst/>
          </a:prstGeom>
          <a:noFill/>
          <a:ln>
            <a:noFill/>
          </a:ln>
        </p:spPr>
        <p:txBody>
          <a:bodyPr vert="horz" wrap="square" lIns="68570" tIns="34271" rIns="68570" bIns="34271" anchor="t" anchorCtr="0" compatLnSpc="1">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Google Shape;487;p64">
            <a:extLst>
              <a:ext uri="{FF2B5EF4-FFF2-40B4-BE49-F238E27FC236}">
                <a16:creationId xmlns:a16="http://schemas.microsoft.com/office/drawing/2014/main" id="{6BB2615F-38DF-A53E-1C49-D0D1787704D9}"/>
              </a:ext>
            </a:extLst>
          </p:cNvPr>
          <p:cNvSpPr txBox="1">
            <a:spLocks noGrp="1"/>
          </p:cNvSpPr>
          <p:nvPr>
            <p:ph type="dt" sz="half" idx="2"/>
          </p:nvPr>
        </p:nvSpPr>
        <p:spPr>
          <a:xfrm>
            <a:off x="628650"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5" name="Google Shape;488;p64">
            <a:extLst>
              <a:ext uri="{FF2B5EF4-FFF2-40B4-BE49-F238E27FC236}">
                <a16:creationId xmlns:a16="http://schemas.microsoft.com/office/drawing/2014/main" id="{DEAB4AF3-D74C-B117-D945-F03695118E91}"/>
              </a:ext>
            </a:extLst>
          </p:cNvPr>
          <p:cNvSpPr txBox="1">
            <a:spLocks noGrp="1"/>
          </p:cNvSpPr>
          <p:nvPr>
            <p:ph type="ftr" sz="quarter" idx="3"/>
          </p:nvPr>
        </p:nvSpPr>
        <p:spPr>
          <a:xfrm>
            <a:off x="3028949" y="4767260"/>
            <a:ext cx="3086099" cy="273899"/>
          </a:xfrm>
          <a:prstGeom prst="rect">
            <a:avLst/>
          </a:prstGeom>
          <a:noFill/>
          <a:ln>
            <a:noFill/>
          </a:ln>
        </p:spPr>
        <p:txBody>
          <a:bodyPr vert="horz" wrap="square" lIns="68570" tIns="34271" rIns="68570" bIns="34271"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endParaRPr lang="fr-FR"/>
          </a:p>
        </p:txBody>
      </p:sp>
      <p:sp>
        <p:nvSpPr>
          <p:cNvPr id="6" name="Google Shape;489;p64">
            <a:extLst>
              <a:ext uri="{FF2B5EF4-FFF2-40B4-BE49-F238E27FC236}">
                <a16:creationId xmlns:a16="http://schemas.microsoft.com/office/drawing/2014/main" id="{560ADCBF-ACA6-D720-6F1B-BD1D8424ED34}"/>
              </a:ext>
            </a:extLst>
          </p:cNvPr>
          <p:cNvSpPr txBox="1">
            <a:spLocks noGrp="1"/>
          </p:cNvSpPr>
          <p:nvPr>
            <p:ph type="sldNum" sz="quarter" idx="4"/>
          </p:nvPr>
        </p:nvSpPr>
        <p:spPr>
          <a:xfrm>
            <a:off x="6457949" y="4767260"/>
            <a:ext cx="2057400" cy="273899"/>
          </a:xfrm>
          <a:prstGeom prst="rect">
            <a:avLst/>
          </a:prstGeom>
          <a:noFill/>
          <a:ln>
            <a:noFill/>
          </a:ln>
        </p:spPr>
        <p:txBody>
          <a:bodyPr vert="horz" wrap="square" lIns="68570" tIns="34271" rIns="68570" bIns="34271"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0" cap="none" spc="0" baseline="0">
                <a:solidFill>
                  <a:srgbClr val="888888"/>
                </a:solidFill>
                <a:uFillTx/>
                <a:latin typeface="Calibri"/>
                <a:ea typeface="Calibri"/>
                <a:cs typeface="Calibri"/>
              </a:defRPr>
            </a:lvl1pPr>
          </a:lstStyle>
          <a:p>
            <a:pPr lvl="0"/>
            <a:fld id="{04050C45-B875-4813-A394-00E15DC26159}" type="slidenum">
              <a:t>‹N°›</a:t>
            </a:fld>
            <a:endParaRPr lang="fr-FR"/>
          </a:p>
        </p:txBody>
      </p:sp>
    </p:spTree>
    <p:extLst>
      <p:ext uri="{BB962C8B-B14F-4D97-AF65-F5344CB8AC3E}">
        <p14:creationId xmlns:p14="http://schemas.microsoft.com/office/powerpoint/2010/main" val="3324888619"/>
      </p:ext>
    </p:extLst>
  </p:cSld>
  <p:clrMap bg1="lt1" tx1="dk1" bg2="lt2" tx2="dk2" accent1="accent1" accent2="accent2" accent3="accent3" accent4="accent4" accent5="accent5" accent6="accent6" hlink="hlink" folHlink="folHlink"/>
  <p:sldLayoutIdLst>
    <p:sldLayoutId id="2147483959" r:id="rId1"/>
    <p:sldLayoutId id="2147483960" r:id="rId2"/>
    <p:sldLayoutId id="2147483961" r:id="rId3"/>
    <p:sldLayoutId id="2147483962" r:id="rId4"/>
    <p:sldLayoutId id="2147483963" r:id="rId5"/>
    <p:sldLayoutId id="2147483964" r:id="rId6"/>
    <p:sldLayoutId id="2147483965" r:id="rId7"/>
    <p:sldLayoutId id="2147483966" r:id="rId8"/>
    <p:sldLayoutId id="2147483967" r:id="rId9"/>
    <p:sldLayoutId id="2147483968" r:id="rId10"/>
    <p:sldLayoutId id="2147483969" r:id="rId11"/>
    <p:sldLayoutId id="2147483970" r:id="rId12"/>
    <p:sldLayoutId id="2147483971" r:id="rId13"/>
    <p:sldLayoutId id="2147483972" r:id="rId14"/>
    <p:sldLayoutId id="2147483973" r:id="rId15"/>
    <p:sldLayoutId id="2147483974" r:id="rId16"/>
  </p:sldLayoutIdLst>
  <p:txStyles>
    <p:titleStyle>
      <a:lvl1pPr marL="0" marR="0" lvl="0" indent="0" algn="l" defTabSz="914400" rtl="0" fontAlgn="auto" hangingPunct="1">
        <a:lnSpc>
          <a:spcPct val="90000"/>
        </a:lnSpc>
        <a:spcBef>
          <a:spcPts val="0"/>
        </a:spcBef>
        <a:spcAft>
          <a:spcPts val="0"/>
        </a:spcAft>
        <a:buNone/>
        <a:tabLst/>
        <a:defRPr lang="fr-FR" sz="3300" b="0" i="0" u="none" strike="noStrike" kern="0" cap="none" spc="0" baseline="0">
          <a:solidFill>
            <a:srgbClr val="000000"/>
          </a:solidFill>
          <a:uFillTx/>
          <a:latin typeface="Calibri"/>
          <a:ea typeface="Calibri"/>
          <a:cs typeface="Calibri"/>
        </a:defRPr>
      </a:lvl1pPr>
    </p:titleStyle>
    <p:bodyStyle>
      <a:lvl1pPr marL="457200" marR="0" lvl="0" indent="-361946" algn="l" defTabSz="914400" rtl="0" fontAlgn="auto" hangingPunct="1">
        <a:lnSpc>
          <a:spcPct val="90000"/>
        </a:lnSpc>
        <a:spcBef>
          <a:spcPts val="800"/>
        </a:spcBef>
        <a:spcAft>
          <a:spcPts val="0"/>
        </a:spcAft>
        <a:buClr>
          <a:srgbClr val="000000"/>
        </a:buClr>
        <a:buSzPts val="2100"/>
        <a:buFont typeface="Arial"/>
        <a:buChar char="•"/>
        <a:tabLst/>
        <a:defRPr lang="fr-FR" sz="2100" b="0" i="0" u="none" strike="noStrike" kern="0" cap="none" spc="0" baseline="0">
          <a:solidFill>
            <a:srgbClr val="000000"/>
          </a:solidFill>
          <a:uFillTx/>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CE6F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35CE231B-25EB-4A68-BA80-EB75600200BE}" type="datetimeFigureOut">
              <a:rPr lang="fr-FR" smtClean="0"/>
              <a:pPr/>
              <a:t>07/10/2025</a:t>
            </a:fld>
            <a:endParaRPr lang="fr-F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7EB6BF17-B454-4520-84DD-15E34D16678A}" type="slidenum">
              <a:rPr lang="fr-FR" smtClean="0"/>
              <a:pPr/>
              <a:t>‹N°›</a:t>
            </a:fld>
            <a:endParaRPr lang="fr-FR"/>
          </a:p>
        </p:txBody>
      </p:sp>
    </p:spTree>
    <p:extLst>
      <p:ext uri="{BB962C8B-B14F-4D97-AF65-F5344CB8AC3E}">
        <p14:creationId xmlns:p14="http://schemas.microsoft.com/office/powerpoint/2010/main" val="3102786742"/>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userDrawn="1">
          <p15:clr>
            <a:srgbClr val="F26B43"/>
          </p15:clr>
        </p15:guide>
        <p15:guide id="2" pos="2880" userDrawn="1">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0998135"/>
      </p:ext>
    </p:extLst>
  </p:cSld>
  <p:clrMap bg1="lt1" tx1="dk1" bg2="lt2" tx2="dk2" accent1="accent1" accent2="accent2" accent3="accent3" accent4="accent4" accent5="accent5" accent6="accent6" hlink="hlink" folHlink="folHlink"/>
  <p:sldLayoutIdLst>
    <p:sldLayoutId id="2147484044" r:id="rId1"/>
    <p:sldLayoutId id="2147484045" r:id="rId2"/>
    <p:sldLayoutId id="2147484046" r:id="rId3"/>
    <p:sldLayoutId id="2147484047" r:id="rId4"/>
    <p:sldLayoutId id="2147484048" r:id="rId5"/>
    <p:sldLayoutId id="2147484049" r:id="rId6"/>
    <p:sldLayoutId id="2147484050" r:id="rId7"/>
    <p:sldLayoutId id="2147484051" r:id="rId8"/>
    <p:sldLayoutId id="2147484052" r:id="rId9"/>
    <p:sldLayoutId id="2147484053" r:id="rId10"/>
    <p:sldLayoutId id="2147484054" r:id="rId11"/>
    <p:sldLayoutId id="2147484055" r:id="rId12"/>
    <p:sldLayoutId id="2147484056" r:id="rId13"/>
    <p:sldLayoutId id="2147484057" r:id="rId14"/>
    <p:sldLayoutId id="2147484058" r:id="rId15"/>
    <p:sldLayoutId id="2147484059" r:id="rId16"/>
    <p:sldLayoutId id="2147484060" r:id="rId17"/>
    <p:sldLayoutId id="2147484061" r:id="rId18"/>
    <p:sldLayoutId id="2147484062" r:id="rId19"/>
    <p:sldLayoutId id="2147484063"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68.xml"/><Relationship Id="rId5" Type="http://schemas.openxmlformats.org/officeDocument/2006/relationships/image" Target="../media/image15.png"/><Relationship Id="rId4" Type="http://schemas.openxmlformats.org/officeDocument/2006/relationships/image" Target="../media/image14.png"/></Relationships>
</file>

<file path=ppt/slides/_rels/slide1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7.png"/><Relationship Id="rId1" Type="http://schemas.openxmlformats.org/officeDocument/2006/relationships/slideLayout" Target="../slideLayouts/slideLayout89.xml"/><Relationship Id="rId6" Type="http://schemas.openxmlformats.org/officeDocument/2006/relationships/image" Target="../media/image34.png"/><Relationship Id="rId5" Type="http://schemas.microsoft.com/office/2007/relationships/hdphoto" Target="../media/hdphoto2.wdp"/><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70.xml"/><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5.png"/><Relationship Id="rId1" Type="http://schemas.openxmlformats.org/officeDocument/2006/relationships/slideLayout" Target="../slideLayouts/slideLayout4.xml"/><Relationship Id="rId4" Type="http://schemas.openxmlformats.org/officeDocument/2006/relationships/image" Target="../media/image22.gi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8.png"/></Relationships>
</file>

<file path=ppt/slides/_rels/slide3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9.png"/><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39.png"/><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0.xml"/><Relationship Id="rId4" Type="http://schemas.openxmlformats.org/officeDocument/2006/relationships/image" Target="../media/image22.gif"/></Relationships>
</file>

<file path=ppt/slides/_rels/slide4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2.png"/><Relationship Id="rId4" Type="http://schemas.openxmlformats.org/officeDocument/2006/relationships/image" Target="../media/image41.png"/></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32.xml"/></Relationships>
</file>

<file path=ppt/slides/_rels/slide5.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5" Type="http://schemas.openxmlformats.org/officeDocument/2006/relationships/image" Target="../media/image22.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89.xml"/><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2932134" y="137910"/>
            <a:ext cx="3279733" cy="497323"/>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82344" y="2965729"/>
            <a:ext cx="4884125" cy="522597"/>
          </a:xfrm>
          <a:prstGeom prst="rect">
            <a:avLst/>
          </a:prstGeom>
          <a:solidFill>
            <a:srgbClr val="336FB6"/>
          </a:solidFill>
          <a:ln w="38103" cap="flat">
            <a:solidFill>
              <a:srgbClr val="FFFFFF"/>
            </a:solidFill>
            <a:prstDash val="solid"/>
          </a:ln>
        </p:spPr>
        <p:txBody>
          <a:bodyPr vert="horz" wrap="square" lIns="68570" tIns="34271" rIns="68570" bIns="34271" anchor="ctr" anchorCtr="0" compatLnSpc="1">
            <a:noAutofit/>
          </a:bodyPr>
          <a:lstStyle/>
          <a:p>
            <a:pPr defTabSz="914378">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Palier                                                 Semaine    </a:t>
            </a:r>
            <a:r>
              <a:rPr lang="fr-FR" sz="2000" b="1" kern="0" dirty="0" smtClean="0">
                <a:solidFill>
                  <a:srgbClr val="FFFFFF"/>
                </a:solidFill>
                <a:latin typeface="Calibri"/>
                <a:ea typeface="Calibri"/>
                <a:cs typeface="Calibri"/>
              </a:rPr>
              <a:t>5</a:t>
            </a:r>
            <a:endParaRPr lang="fr-FR" sz="2000" b="1" kern="0" dirty="0">
              <a:solidFill>
                <a:srgbClr val="FFFFFF"/>
              </a:solidFill>
              <a:latin typeface="Calibri"/>
              <a:ea typeface="Calibri"/>
              <a:cs typeface="Calibri"/>
            </a:endParaRPr>
          </a:p>
        </p:txBody>
      </p:sp>
      <p:sp>
        <p:nvSpPr>
          <p:cNvPr id="9" name="Google Shape;735;p98">
            <a:extLst>
              <a:ext uri="{FF2B5EF4-FFF2-40B4-BE49-F238E27FC236}">
                <a16:creationId xmlns:a16="http://schemas.microsoft.com/office/drawing/2014/main" id="{F8C53EBC-F327-F687-DA37-526990EB91DF}"/>
              </a:ext>
            </a:extLst>
          </p:cNvPr>
          <p:cNvSpPr/>
          <p:nvPr/>
        </p:nvSpPr>
        <p:spPr>
          <a:xfrm>
            <a:off x="1241183" y="3040877"/>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1902553" y="1833464"/>
            <a:ext cx="49203" cy="3380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81421" y="1065126"/>
            <a:ext cx="5810993" cy="830997"/>
          </a:xfrm>
          <a:prstGeom prst="rect">
            <a:avLst/>
          </a:prstGeom>
          <a:noFill/>
          <a:ln cap="flat">
            <a:noFill/>
          </a:ln>
        </p:spPr>
        <p:txBody>
          <a:bodyPr vert="horz" wrap="square" lIns="0" tIns="0" rIns="0" bIns="0" anchor="t" anchorCtr="1" compatLnSpc="1">
            <a:spAutoFit/>
          </a:bodyPr>
          <a:lstStyle/>
          <a:p>
            <a:pPr algn="ctr" defTabSz="914378">
              <a:defRPr sz="1800" b="0" i="0" u="none" strike="noStrike" kern="0" cap="none" spc="0" baseline="0">
                <a:solidFill>
                  <a:srgbClr val="000000"/>
                </a:solidFill>
                <a:uFillTx/>
              </a:defRPr>
            </a:pPr>
            <a:r>
              <a:rPr lang="fr-FR" sz="5400" b="1" kern="0" dirty="0">
                <a:solidFill>
                  <a:srgbClr val="3FB2CB"/>
                </a:solidFill>
                <a:latin typeface="Calibri"/>
                <a:ea typeface="Calibri"/>
                <a:cs typeface="Calibri"/>
              </a:rPr>
              <a:t>Français </a:t>
            </a:r>
            <a:endParaRPr lang="fr-FR" sz="1400"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6380927" y="801674"/>
            <a:ext cx="1278303" cy="396391"/>
          </a:xfrm>
          <a:prstGeom prst="rect">
            <a:avLst/>
          </a:prstGeom>
          <a:noFill/>
          <a:ln cap="flat">
            <a:noFill/>
          </a:ln>
        </p:spPr>
        <p:txBody>
          <a:bodyPr vert="horz" wrap="square" lIns="0" tIns="0" rIns="0" bIns="0" anchor="t" anchorCtr="1" compatLnSpc="1">
            <a:spAutoFit/>
          </a:bodyPr>
          <a:lstStyle/>
          <a:p>
            <a:pPr algn="ctr" defTabSz="914378">
              <a:lnSpc>
                <a:spcPct val="183502"/>
              </a:lnSpc>
              <a:defRPr sz="1800" b="0" i="0" u="none" strike="noStrike" kern="0" cap="none" spc="0" baseline="0">
                <a:solidFill>
                  <a:srgbClr val="000000"/>
                </a:solidFill>
                <a:uFillTx/>
              </a:defRPr>
            </a:pPr>
            <a:r>
              <a:rPr lang="fr-FR" sz="1400" b="1" kern="0">
                <a:solidFill>
                  <a:srgbClr val="FFFFFF"/>
                </a:solidFill>
                <a:latin typeface="Calibri"/>
                <a:ea typeface="Calibri"/>
                <a:cs typeface="Calibri"/>
              </a:rPr>
              <a:t>Niveau</a:t>
            </a:r>
            <a:r>
              <a:rPr lang="fr-FR" sz="1200" b="1" kern="0">
                <a:solidFill>
                  <a:srgbClr val="FFFFFF"/>
                </a:solidFill>
                <a:latin typeface="Dosis"/>
                <a:ea typeface="Dosis"/>
                <a:cs typeface="Dosis"/>
              </a:rPr>
              <a:t>    </a:t>
            </a:r>
            <a:r>
              <a:rPr lang="fr-FR" sz="1000" b="1" kern="0">
                <a:solidFill>
                  <a:srgbClr val="FFFFFF"/>
                </a:solidFill>
                <a:latin typeface="Dosis"/>
                <a:ea typeface="Dosis"/>
                <a:cs typeface="Dosis"/>
              </a:rPr>
              <a:t>            </a:t>
            </a:r>
            <a:r>
              <a:rPr lang="fr-FR" sz="1200" b="1" kern="0">
                <a:solidFill>
                  <a:srgbClr val="FFFFFF"/>
                </a:solidFill>
                <a:latin typeface="Dosis"/>
                <a:ea typeface="Dosis"/>
                <a:cs typeface="Dosis"/>
              </a:rPr>
              <a:t>             </a:t>
            </a:r>
            <a:endParaRPr lang="fr-FR" sz="1100"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6311112" y="711358"/>
            <a:ext cx="1519859" cy="1217796"/>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6431888" y="851555"/>
            <a:ext cx="1278303" cy="509691"/>
          </a:xfrm>
          <a:prstGeom prst="rect">
            <a:avLst/>
          </a:prstGeom>
          <a:noFill/>
          <a:ln cap="flat">
            <a:noFill/>
          </a:ln>
        </p:spPr>
        <p:txBody>
          <a:bodyPr vert="horz" wrap="square" lIns="0" tIns="0" rIns="0" bIns="0" anchor="t" anchorCtr="1" compatLnSpc="1">
            <a:spAutoFit/>
          </a:bodyPr>
          <a:lstStyle/>
          <a:p>
            <a:pPr algn="ctr" defTabSz="914378">
              <a:lnSpc>
                <a:spcPct val="183502"/>
              </a:lnSpc>
              <a:defRPr sz="1800" b="0" i="0" u="none" strike="noStrike" kern="0" cap="none" spc="0" baseline="0">
                <a:solidFill>
                  <a:srgbClr val="000000"/>
                </a:solidFill>
                <a:uFillTx/>
              </a:defRPr>
            </a:pPr>
            <a:r>
              <a:rPr lang="fr-FR"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6509438" y="1320257"/>
            <a:ext cx="1123203" cy="346210"/>
          </a:xfrm>
          <a:prstGeom prst="rect">
            <a:avLst/>
          </a:prstGeom>
          <a:noFill/>
          <a:ln cap="flat">
            <a:noFill/>
          </a:ln>
        </p:spPr>
        <p:txBody>
          <a:bodyPr vert="horz" wrap="square" lIns="68570" tIns="34271" rIns="68570" bIns="34271" anchor="t" anchorCtr="1" compatLnSpc="1">
            <a:spAutoFit/>
          </a:bodyPr>
          <a:lstStyle/>
          <a:p>
            <a:pPr algn="ctr" defTabSz="914378">
              <a:defRPr sz="1800" b="0" i="0" u="none" strike="noStrike" kern="0" cap="none" spc="0" baseline="0">
                <a:solidFill>
                  <a:srgbClr val="000000"/>
                </a:solidFill>
                <a:uFillTx/>
              </a:defRPr>
            </a:pPr>
            <a:r>
              <a:rPr lang="fr-FR"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1835146" y="2127721"/>
            <a:ext cx="3169712" cy="382217"/>
          </a:xfrm>
          <a:prstGeom prst="rect">
            <a:avLst/>
          </a:prstGeom>
          <a:noFill/>
          <a:ln w="38103" cap="flat">
            <a:solidFill>
              <a:srgbClr val="FFFFFF"/>
            </a:solidFill>
            <a:prstDash val="solid"/>
          </a:ln>
        </p:spPr>
        <p:txBody>
          <a:bodyPr vert="horz" wrap="square" lIns="68570" tIns="34271" rIns="68570" bIns="34271" anchor="ctr" anchorCtr="0" compatLnSpc="1">
            <a:noAutofit/>
          </a:bodyPr>
          <a:lstStyle/>
          <a:p>
            <a:pPr lvl="0">
              <a:defRPr sz="1800" b="0" i="0" u="none" strike="noStrike" kern="0" cap="none" spc="0" baseline="0">
                <a:solidFill>
                  <a:srgbClr val="000000"/>
                </a:solidFill>
                <a:uFillTx/>
              </a:defRPr>
            </a:pPr>
            <a:r>
              <a:rPr lang="fr-FR" sz="24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24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5266470" y="1681291"/>
            <a:ext cx="3536149" cy="1792076"/>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435388" y="3073137"/>
            <a:ext cx="233219" cy="307777"/>
          </a:xfrm>
          <a:prstGeom prst="rect">
            <a:avLst/>
          </a:prstGeom>
          <a:noFill/>
          <a:ln cap="flat">
            <a:noFill/>
          </a:ln>
        </p:spPr>
        <p:txBody>
          <a:bodyPr vert="horz" wrap="square" lIns="0" tIns="0" rIns="0" bIns="0" anchor="t" anchorCtr="0" compatLnSpc="1">
            <a:spAutoFit/>
          </a:bodyPr>
          <a:lstStyle/>
          <a:p>
            <a:pPr defTabSz="914378">
              <a:defRPr sz="1800" b="0" i="0" u="none" strike="noStrike" kern="0" cap="none" spc="0" baseline="0">
                <a:solidFill>
                  <a:srgbClr val="000000"/>
                </a:solidFill>
                <a:uFillTx/>
              </a:defRPr>
            </a:pPr>
            <a:r>
              <a:rPr lang="fr-FR" sz="2000" b="1" kern="0" dirty="0" smtClean="0">
                <a:solidFill>
                  <a:srgbClr val="FFFFFF"/>
                </a:solidFill>
                <a:latin typeface="Calibri"/>
                <a:ea typeface="Calibri"/>
                <a:cs typeface="Calibri"/>
              </a:rPr>
              <a:t>3</a:t>
            </a:r>
            <a:endParaRPr lang="fr-FR" sz="2000"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4886795" y="3059618"/>
            <a:ext cx="49203" cy="37229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3420003" y="3734242"/>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55">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20" name="Google Shape;224;p26">
            <a:extLst>
              <a:ext uri="{FF2B5EF4-FFF2-40B4-BE49-F238E27FC236}">
                <a16:creationId xmlns:a16="http://schemas.microsoft.com/office/drawing/2014/main" id="{523F5EC1-AEA6-A379-1E26-6B69A01A48C4}"/>
              </a:ext>
            </a:extLst>
          </p:cNvPr>
          <p:cNvSpPr/>
          <p:nvPr/>
        </p:nvSpPr>
        <p:spPr>
          <a:xfrm>
            <a:off x="380634" y="3647023"/>
            <a:ext cx="8309976" cy="658316"/>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68570" tIns="34271" rIns="68570" bIns="34271" anchor="ctr" anchorCtr="0" compatLnSpc="1">
            <a:noAutofit/>
          </a:bodyPr>
          <a:lstStyle/>
          <a:p>
            <a:pPr defTabSz="914333">
              <a:defRPr sz="1800" b="0" i="0" u="none" strike="noStrike" kern="0" cap="none" spc="0" baseline="0">
                <a:solidFill>
                  <a:srgbClr val="000000"/>
                </a:solidFill>
                <a:uFillTx/>
              </a:defRPr>
            </a:pPr>
            <a:r>
              <a:rPr lang="fr-FR" sz="2000" b="1" kern="0" dirty="0">
                <a:solidFill>
                  <a:srgbClr val="FFFFFF"/>
                </a:solidFill>
                <a:latin typeface="Calibri"/>
                <a:ea typeface="Calibri"/>
                <a:cs typeface="Calibri"/>
              </a:rPr>
              <a:t>Consolidation                   Fiche </a:t>
            </a:r>
            <a:r>
              <a:rPr lang="fr-FR" sz="2000" b="1" kern="0" dirty="0" smtClean="0">
                <a:solidFill>
                  <a:srgbClr val="FFFFFF"/>
                </a:solidFill>
                <a:latin typeface="Calibri"/>
                <a:ea typeface="Calibri"/>
                <a:cs typeface="Calibri"/>
              </a:rPr>
              <a:t>3 </a:t>
            </a:r>
            <a:endParaRPr lang="fr-FR" sz="2000" b="1" kern="0" dirty="0">
              <a:solidFill>
                <a:srgbClr val="FFFFFF"/>
              </a:solidFill>
              <a:latin typeface="Calibri"/>
              <a:ea typeface="Calibri"/>
              <a:cs typeface="Calibri"/>
            </a:endParaRPr>
          </a:p>
        </p:txBody>
      </p:sp>
      <p:sp>
        <p:nvSpPr>
          <p:cNvPr id="21" name="Google Shape;741;p98">
            <a:extLst>
              <a:ext uri="{FF2B5EF4-FFF2-40B4-BE49-F238E27FC236}">
                <a16:creationId xmlns:a16="http://schemas.microsoft.com/office/drawing/2014/main" id="{CB0E6087-161E-F7D7-1975-A2A09F956478}"/>
              </a:ext>
            </a:extLst>
          </p:cNvPr>
          <p:cNvSpPr txBox="1"/>
          <p:nvPr/>
        </p:nvSpPr>
        <p:spPr>
          <a:xfrm>
            <a:off x="4535622" y="3818095"/>
            <a:ext cx="3547932" cy="276999"/>
          </a:xfrm>
          <a:prstGeom prst="rect">
            <a:avLst/>
          </a:prstGeom>
          <a:noFill/>
          <a:ln cap="flat">
            <a:noFill/>
          </a:ln>
        </p:spPr>
        <p:txBody>
          <a:bodyPr vert="horz" wrap="square" lIns="0" tIns="0" rIns="0" bIns="0" anchor="t" anchorCtr="0" compatLnSpc="1">
            <a:spAutoFit/>
          </a:bodyPr>
          <a:lstStyle/>
          <a:p>
            <a:pPr marL="285729" indent="-285729" defTabSz="914333">
              <a:buFont typeface="Wingdings" panose="05000000000000000000" pitchFamily="2" charset="2"/>
              <a:buChar char="Ø"/>
              <a:defRPr sz="1800" b="0" i="0" u="none" strike="noStrike" kern="0" cap="none" spc="0" baseline="0">
                <a:solidFill>
                  <a:srgbClr val="000000"/>
                </a:solidFill>
                <a:uFillTx/>
              </a:defRPr>
            </a:pPr>
            <a:r>
              <a:rPr lang="fr-FR" b="1" kern="0" dirty="0">
                <a:solidFill>
                  <a:prstClr val="white"/>
                </a:solidFill>
                <a:latin typeface="Calibri" panose="020F0502020204030204"/>
              </a:rPr>
              <a:t>Consolider les acquis du palier </a:t>
            </a:r>
            <a:r>
              <a:rPr lang="fr-FR" b="1" kern="0" dirty="0" smtClean="0">
                <a:solidFill>
                  <a:prstClr val="white"/>
                </a:solidFill>
                <a:latin typeface="Calibri" panose="020F0502020204030204"/>
              </a:rPr>
              <a:t>3</a:t>
            </a:r>
            <a:endParaRPr lang="fr-FR" b="1" kern="0" dirty="0">
              <a:solidFill>
                <a:prstClr val="white"/>
              </a:solidFill>
              <a:latin typeface="Calibri" panose="020F0502020204030204"/>
            </a:endParaRPr>
          </a:p>
        </p:txBody>
      </p:sp>
      <p:sp>
        <p:nvSpPr>
          <p:cNvPr id="22" name="Google Shape;742;p98">
            <a:extLst>
              <a:ext uri="{FF2B5EF4-FFF2-40B4-BE49-F238E27FC236}">
                <a16:creationId xmlns:a16="http://schemas.microsoft.com/office/drawing/2014/main" id="{E20F6010-5958-CCE5-50DA-0596536343DD}"/>
              </a:ext>
            </a:extLst>
          </p:cNvPr>
          <p:cNvSpPr/>
          <p:nvPr/>
        </p:nvSpPr>
        <p:spPr>
          <a:xfrm flipH="1">
            <a:off x="2274464" y="3730844"/>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33">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
        <p:nvSpPr>
          <p:cNvPr id="24" name="Google Shape;742;p98">
            <a:extLst>
              <a:ext uri="{FF2B5EF4-FFF2-40B4-BE49-F238E27FC236}">
                <a16:creationId xmlns:a16="http://schemas.microsoft.com/office/drawing/2014/main" id="{E20F6010-5958-CCE5-50DA-0596536343DD}"/>
              </a:ext>
            </a:extLst>
          </p:cNvPr>
          <p:cNvSpPr/>
          <p:nvPr/>
        </p:nvSpPr>
        <p:spPr>
          <a:xfrm flipH="1">
            <a:off x="4305449" y="3753101"/>
            <a:ext cx="45719" cy="490674"/>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33">
              <a:defRPr sz="1800" b="0" i="0" u="none" strike="noStrike" kern="0" cap="none" spc="0" baseline="0">
                <a:solidFill>
                  <a:srgbClr val="000000"/>
                </a:solidFill>
                <a:uFillTx/>
              </a:defRPr>
            </a:pPr>
            <a:endParaRPr lang="fr-FR" sz="700" kern="0">
              <a:solidFill>
                <a:srgbClr val="FFFFFF"/>
              </a:solidFill>
              <a:latin typeface="Calibri"/>
              <a:ea typeface="Calibri"/>
              <a:cs typeface="Calibri"/>
            </a:endParaRPr>
          </a:p>
        </p:txBody>
      </p:sp>
    </p:spTree>
    <p:extLst>
      <p:ext uri="{BB962C8B-B14F-4D97-AF65-F5344CB8AC3E}">
        <p14:creationId xmlns:p14="http://schemas.microsoft.com/office/powerpoint/2010/main" val="361130553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327397" y="1028171"/>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600" b="1" i="0" u="none" strike="noStrike" kern="0" cap="none" spc="0" normalizeH="0" baseline="0" noProof="0" dirty="0">
                <a:ln>
                  <a:noFill/>
                </a:ln>
                <a:solidFill>
                  <a:srgbClr val="44546A"/>
                </a:solidFill>
                <a:effectLst/>
                <a:uLnTx/>
                <a:uFillTx/>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327397" y="2005876"/>
            <a:ext cx="7546637"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327398" y="2983581"/>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327398" y="3961286"/>
            <a:ext cx="7546636" cy="315433"/>
          </a:xfrm>
          <a:prstGeom prst="rect">
            <a:avLst/>
          </a:prstGeom>
          <a:noFill/>
          <a:ln cap="flat">
            <a:noFill/>
          </a:ln>
        </p:spPr>
        <p:txBody>
          <a:bodyPr vert="horz" wrap="square" lIns="68570" tIns="34271" rIns="68570" bIns="34271" anchor="t" anchorCtr="0" compatLnSpc="1">
            <a:sp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1600" b="1" i="0" u="none" strike="noStrike" kern="0" cap="none" spc="0" normalizeH="0" baseline="0" noProof="0" dirty="0">
                <a:ln>
                  <a:noFill/>
                </a:ln>
                <a:solidFill>
                  <a:srgbClr val="44546A"/>
                </a:solidFill>
                <a:effectLst/>
                <a:uLnTx/>
                <a:uFillTx/>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344754" y="770434"/>
            <a:ext cx="743475" cy="743475"/>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344753" y="1779647"/>
            <a:ext cx="743475" cy="784435"/>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344754" y="2802226"/>
            <a:ext cx="743474" cy="743474"/>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44754" y="3761689"/>
            <a:ext cx="743474" cy="694102"/>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l’élève</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spTree>
    <p:extLst>
      <p:ext uri="{BB962C8B-B14F-4D97-AF65-F5344CB8AC3E}">
        <p14:creationId xmlns:p14="http://schemas.microsoft.com/office/powerpoint/2010/main" val="28935226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3243126" y="714455"/>
            <a:ext cx="5397953" cy="2905447"/>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lecture fluence</a:t>
            </a:r>
            <a:r>
              <a:rPr lang="fr-FR" sz="36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25 min</a:t>
            </a:r>
            <a:endParaRPr lang="en-US" sz="36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441110" y="744784"/>
            <a:ext cx="2802017" cy="2802017"/>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81810781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marL="0" marR="0" lvl="0" indent="0" algn="ctr" defTabSz="914400" rtl="0" eaLnBrk="1" fontAlgn="auto" latinLnBrk="0" hangingPunct="1">
              <a:spcBef>
                <a:spcPts val="0"/>
              </a:spcBef>
              <a:spcAft>
                <a:spcPts val="0"/>
              </a:spcAft>
              <a:buClrTx/>
              <a:buSzTx/>
              <a:buFontTx/>
              <a:buNone/>
              <a:tabLst/>
              <a:defRPr sz="1800" b="0" i="0" u="none" strike="noStrike" kern="0" cap="none" spc="0" baseline="0">
                <a:solidFill>
                  <a:srgbClr val="000000"/>
                </a:solidFill>
                <a:uFillTx/>
              </a:defRPr>
            </a:pPr>
            <a:r>
              <a:rPr kumimoji="0" lang="fr-FR" sz="3200" b="1" i="0" u="none" strike="noStrike" kern="0" cap="none" spc="0" normalizeH="0" baseline="0" noProof="0" dirty="0" smtClean="0">
                <a:ln>
                  <a:noFill/>
                </a:ln>
                <a:solidFill>
                  <a:srgbClr val="44546A"/>
                </a:solidFill>
                <a:effectLst/>
                <a:uLnTx/>
                <a:uFillTx/>
                <a:latin typeface="Calibri"/>
                <a:ea typeface="Calibri"/>
                <a:cs typeface="Calibri"/>
              </a:rPr>
              <a:t>Repères</a:t>
            </a:r>
            <a:endParaRPr kumimoji="0" lang="en-US" sz="1800" b="0" i="0" u="none" strike="noStrike" kern="0" cap="none" spc="0" normalizeH="0" baseline="0" noProof="0" dirty="0">
              <a:ln>
                <a:noFill/>
              </a:ln>
              <a:solidFill>
                <a:srgbClr val="44546A"/>
              </a:solidFill>
              <a:effectLst/>
              <a:uLnTx/>
              <a:uFillTx/>
              <a:latin typeface="Arial"/>
              <a:ea typeface="Arial"/>
              <a:cs typeface="Arial"/>
            </a:endParaRPr>
          </a:p>
        </p:txBody>
      </p:sp>
    </p:spTree>
    <p:extLst>
      <p:ext uri="{BB962C8B-B14F-4D97-AF65-F5344CB8AC3E}">
        <p14:creationId xmlns:p14="http://schemas.microsoft.com/office/powerpoint/2010/main" val="8395692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Avant de commencer, faisons un petit rappel de ce que nous avons appris :</a:t>
            </a:r>
          </a:p>
        </p:txBody>
      </p:sp>
      <p:sp>
        <p:nvSpPr>
          <p:cNvPr id="11" name="ZoneTexte 10">
            <a:extLst>
              <a:ext uri="{FF2B5EF4-FFF2-40B4-BE49-F238E27FC236}">
                <a16:creationId xmlns:a16="http://schemas.microsoft.com/office/drawing/2014/main" id="{2D1F006D-773F-F8D9-B607-3DBC97E08F60}"/>
              </a:ext>
            </a:extLst>
          </p:cNvPr>
          <p:cNvSpPr txBox="1"/>
          <p:nvPr/>
        </p:nvSpPr>
        <p:spPr>
          <a:xfrm>
            <a:off x="574420" y="814541"/>
            <a:ext cx="7995159"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solidFill>
                  <a:sysClr val="windowText" lastClr="000000"/>
                </a:solidFill>
                <a:latin typeface="Calibri" panose="020F0502020204030204" pitchFamily="34" charset="0"/>
                <a:cs typeface="Calibri" panose="020F0502020204030204" pitchFamily="34" charset="0"/>
              </a:rPr>
              <a:t>Lire des phrases qui se ressemblent.</a:t>
            </a:r>
          </a:p>
        </p:txBody>
      </p:sp>
      <p:sp>
        <p:nvSpPr>
          <p:cNvPr id="12" name="ZoneTexte 11">
            <a:extLst>
              <a:ext uri="{FF2B5EF4-FFF2-40B4-BE49-F238E27FC236}">
                <a16:creationId xmlns:a16="http://schemas.microsoft.com/office/drawing/2014/main" id="{D26F5D7E-4BD4-4B39-80B4-21E54D890D8C}"/>
              </a:ext>
            </a:extLst>
          </p:cNvPr>
          <p:cNvSpPr txBox="1"/>
          <p:nvPr/>
        </p:nvSpPr>
        <p:spPr>
          <a:xfrm>
            <a:off x="574420" y="1424588"/>
            <a:ext cx="7995158" cy="2814617"/>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algn="just">
              <a:defRPr sz="3200" b="1">
                <a:solidFill>
                  <a:sysClr val="windowText" lastClr="000000"/>
                </a:solidFill>
                <a:latin typeface="Arial" panose="020B0604020202020204" pitchFamily="34" charset="0"/>
                <a:cs typeface="Arial" panose="020B0604020202020204" pitchFamily="34" charset="0"/>
              </a:defRPr>
            </a:lvl1pPr>
          </a:lstStyle>
          <a:p>
            <a:pPr marL="342900" indent="-342900">
              <a:lnSpc>
                <a:spcPct val="150000"/>
              </a:lnSpc>
              <a:buFont typeface="Wingdings" panose="05000000000000000000" pitchFamily="2" charset="2"/>
              <a:buChar char="Ø"/>
            </a:pPr>
            <a:r>
              <a:rPr lang="fr-FR" sz="2000" dirty="0">
                <a:latin typeface="Calibri" panose="020F0502020204030204" pitchFamily="34" charset="0"/>
                <a:cs typeface="Calibri" panose="020F0502020204030204" pitchFamily="34" charset="0"/>
              </a:rPr>
              <a:t>Ma sœur dessine avec ses crayons de couleur</a:t>
            </a:r>
            <a:r>
              <a:rPr lang="fr-FR" sz="2000" b="0" dirty="0">
                <a:latin typeface="Calibri" panose="020F0502020204030204" pitchFamily="34" charset="0"/>
                <a:cs typeface="Calibri" panose="020F0502020204030204" pitchFamily="34" charset="0"/>
              </a:rPr>
              <a:t>, comme une artiste, dans son carnet spécial de dessin.</a:t>
            </a:r>
          </a:p>
          <a:p>
            <a:pPr marL="342900" indent="-342900">
              <a:lnSpc>
                <a:spcPct val="150000"/>
              </a:lnSpc>
              <a:buFont typeface="Wingdings" panose="05000000000000000000" pitchFamily="2" charset="2"/>
              <a:buChar char="Ø"/>
            </a:pPr>
            <a:r>
              <a:rPr lang="fr-FR" sz="2000" b="0" dirty="0">
                <a:latin typeface="Calibri" panose="020F0502020204030204" pitchFamily="34" charset="0"/>
                <a:cs typeface="Calibri" panose="020F0502020204030204" pitchFamily="34" charset="0"/>
              </a:rPr>
              <a:t>Dans son carnet spécial de dessin, </a:t>
            </a:r>
            <a:r>
              <a:rPr lang="fr-FR" sz="2000" dirty="0">
                <a:latin typeface="Calibri" panose="020F0502020204030204" pitchFamily="34" charset="0"/>
                <a:cs typeface="Calibri" panose="020F0502020204030204" pitchFamily="34" charset="0"/>
              </a:rPr>
              <a:t>ma sœur dessine avec ses crayons de couleur</a:t>
            </a:r>
            <a:r>
              <a:rPr lang="fr-FR" sz="2000" b="0" dirty="0">
                <a:latin typeface="Calibri" panose="020F0502020204030204" pitchFamily="34" charset="0"/>
                <a:cs typeface="Calibri" panose="020F0502020204030204" pitchFamily="34" charset="0"/>
              </a:rPr>
              <a:t>, comme une artiste.</a:t>
            </a:r>
          </a:p>
          <a:p>
            <a:pPr marL="342900" indent="-342900">
              <a:lnSpc>
                <a:spcPct val="150000"/>
              </a:lnSpc>
              <a:buFont typeface="Wingdings" panose="05000000000000000000" pitchFamily="2" charset="2"/>
              <a:buChar char="Ø"/>
            </a:pPr>
            <a:r>
              <a:rPr lang="fr-FR" sz="2000" b="0" dirty="0">
                <a:latin typeface="Calibri" panose="020F0502020204030204" pitchFamily="34" charset="0"/>
                <a:cs typeface="Calibri" panose="020F0502020204030204" pitchFamily="34" charset="0"/>
              </a:rPr>
              <a:t>Comme une artiste, </a:t>
            </a:r>
            <a:r>
              <a:rPr lang="fr-FR" sz="2000" dirty="0">
                <a:latin typeface="Calibri" panose="020F0502020204030204" pitchFamily="34" charset="0"/>
                <a:cs typeface="Calibri" panose="020F0502020204030204" pitchFamily="34" charset="0"/>
              </a:rPr>
              <a:t>ma sœur dessine avec ses crayons de couleur</a:t>
            </a:r>
            <a:r>
              <a:rPr lang="fr-FR" sz="2000" b="0" dirty="0">
                <a:latin typeface="Calibri" panose="020F0502020204030204" pitchFamily="34" charset="0"/>
                <a:cs typeface="Calibri" panose="020F0502020204030204" pitchFamily="34" charset="0"/>
              </a:rPr>
              <a:t>, dans son carnet spécial de dessin.</a:t>
            </a:r>
            <a:endParaRPr lang="fr-FR" sz="2400" b="0" dirty="0">
              <a:latin typeface="Calibri" panose="020F0502020204030204" pitchFamily="34" charset="0"/>
              <a:cs typeface="Calibri" panose="020F0502020204030204" pitchFamily="34" charset="0"/>
            </a:endParaRP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6D52243-9AD0-539C-FCA6-65E7F33F928C}"/>
              </a:ext>
            </a:extLst>
          </p:cNvPr>
          <p:cNvSpPr txBox="1"/>
          <p:nvPr/>
        </p:nvSpPr>
        <p:spPr>
          <a:xfrm>
            <a:off x="574419" y="4393580"/>
            <a:ext cx="7995159" cy="369332"/>
          </a:xfrm>
          <a:prstGeom prst="rect">
            <a:avLst/>
          </a:prstGeom>
          <a:noFill/>
        </p:spPr>
        <p:txBody>
          <a:bodyPr wrap="square" rtlCol="0">
            <a:spAutoFit/>
          </a:bodyPr>
          <a:lstStyle/>
          <a:p>
            <a:r>
              <a:rPr lang="fr-FR" dirty="0">
                <a:solidFill>
                  <a:srgbClr val="336FB6"/>
                </a:solidFill>
                <a:latin typeface="Calibri" panose="020F0502020204030204" pitchFamily="34" charset="0"/>
                <a:cs typeface="Calibri" panose="020F0502020204030204" pitchFamily="34" charset="0"/>
              </a:rPr>
              <a:t>► </a:t>
            </a:r>
            <a:r>
              <a:rPr lang="fr-FR" dirty="0" smtClean="0">
                <a:solidFill>
                  <a:srgbClr val="336FB6"/>
                </a:solidFill>
                <a:latin typeface="Calibri" panose="020F0502020204030204" pitchFamily="34" charset="0"/>
                <a:ea typeface="Calibri" panose="020F0502020204030204" pitchFamily="34" charset="0"/>
                <a:cs typeface="Calibri" panose="020F0502020204030204" pitchFamily="34" charset="0"/>
              </a:rPr>
              <a:t>Cela </a:t>
            </a:r>
            <a:r>
              <a:rPr lang="fr-FR" dirty="0">
                <a:solidFill>
                  <a:srgbClr val="336FB6"/>
                </a:solidFill>
                <a:latin typeface="Calibri" panose="020F0502020204030204" pitchFamily="34" charset="0"/>
                <a:ea typeface="Calibri" panose="020F0502020204030204" pitchFamily="34" charset="0"/>
                <a:cs typeface="Calibri" panose="020F0502020204030204" pitchFamily="34" charset="0"/>
              </a:rPr>
              <a:t>aide à mieux voir les différences, lire plus vite et mieux comprendre.</a:t>
            </a:r>
          </a:p>
        </p:txBody>
      </p:sp>
    </p:spTree>
    <p:extLst>
      <p:ext uri="{BB962C8B-B14F-4D97-AF65-F5344CB8AC3E}">
        <p14:creationId xmlns:p14="http://schemas.microsoft.com/office/powerpoint/2010/main" val="210735239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chaque phrase et faites attention à la prononciation des mots.</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travailler les élèves individuellement. Corriger collectivement au tableau.</a:t>
            </a:r>
          </a:p>
        </p:txBody>
      </p:sp>
      <p:sp>
        <p:nvSpPr>
          <p:cNvPr id="7" name="Rectangle 6"/>
          <p:cNvSpPr/>
          <p:nvPr/>
        </p:nvSpPr>
        <p:spPr>
          <a:xfrm>
            <a:off x="365330" y="1233410"/>
            <a:ext cx="8060027" cy="3362139"/>
          </a:xfrm>
          <a:prstGeom prst="rect">
            <a:avLst/>
          </a:prstGeom>
          <a:solidFill>
            <a:srgbClr val="FFFFCC"/>
          </a:solidFill>
          <a:ln>
            <a:solidFill>
              <a:schemeClr val="tx1"/>
            </a:solidFill>
          </a:ln>
        </p:spPr>
        <p:txBody>
          <a:bodyPr wrap="square">
            <a:spAutoFit/>
          </a:bodyPr>
          <a:lstStyle/>
          <a:p>
            <a:pPr marL="285750" indent="-285750" algn="just">
              <a:lnSpc>
                <a:spcPct val="150000"/>
              </a:lnSpc>
              <a:buClr>
                <a:srgbClr val="C00000"/>
              </a:buClr>
              <a:buFont typeface="Wingdings" panose="05000000000000000000" pitchFamily="2" charset="2"/>
              <a:buChar char="Ø"/>
            </a:pPr>
            <a:r>
              <a:rPr lang="fr-FR" sz="2400" dirty="0"/>
              <a:t>Même face aux obstacles, il est fort et courageux et ne baisse jamais les bras. </a:t>
            </a:r>
          </a:p>
          <a:p>
            <a:pPr marL="285750" indent="-285750" algn="just">
              <a:lnSpc>
                <a:spcPct val="150000"/>
              </a:lnSpc>
              <a:buClr>
                <a:srgbClr val="C00000"/>
              </a:buClr>
              <a:buFont typeface="Wingdings" panose="05000000000000000000" pitchFamily="2" charset="2"/>
              <a:buChar char="Ø"/>
            </a:pPr>
            <a:r>
              <a:rPr lang="fr-FR" sz="2400" dirty="0"/>
              <a:t>Il ne baisse jamais les bras, il est fort et courageux face aux obstacles. </a:t>
            </a:r>
          </a:p>
          <a:p>
            <a:pPr marL="285750" indent="-285750" algn="just">
              <a:lnSpc>
                <a:spcPct val="150000"/>
              </a:lnSpc>
              <a:buClr>
                <a:srgbClr val="C00000"/>
              </a:buClr>
              <a:buFont typeface="Wingdings" panose="05000000000000000000" pitchFamily="2" charset="2"/>
              <a:buChar char="Ø"/>
            </a:pPr>
            <a:r>
              <a:rPr lang="fr-FR" sz="2400" dirty="0"/>
              <a:t>Fort et courageux, il ne baisse jamais les bras face aux obstacles. </a:t>
            </a:r>
            <a:endParaRPr lang="fr-FR" sz="2400" dirty="0">
              <a:latin typeface="Calibri" panose="020F0502020204030204" pitchFamily="34" charset="0"/>
              <a:ea typeface="Calibri" panose="020F0502020204030204" pitchFamily="34" charset="0"/>
              <a:cs typeface="Arial" panose="020B0604020202020204" pitchFamily="34" charset="0"/>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34201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06993" y="39443"/>
            <a:ext cx="872433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i="1" dirty="0"/>
              <a:t>Travaillez par binômes. Lisez la phrase à voix haute. Écoutez votre camarade et corrigez-le s’il prononce mal un mot.</a:t>
            </a:r>
            <a:endParaRPr lang="fr-FR" dirty="0"/>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35143" y="424360"/>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 alterner les rôles (lecteur/correcteur).</a:t>
            </a:r>
          </a:p>
          <a:p>
            <a:endParaRPr lang="fr-FR" dirty="0"/>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631F8FD3-DA92-6C1E-2D50-18B6891CB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449412" y="278130"/>
            <a:ext cx="637720" cy="595371"/>
          </a:xfrm>
          <a:prstGeom prst="rect">
            <a:avLst/>
          </a:prstGeom>
        </p:spPr>
      </p:pic>
      <p:sp>
        <p:nvSpPr>
          <p:cNvPr id="5" name="Rectangle 4">
            <a:extLst>
              <a:ext uri="{FF2B5EF4-FFF2-40B4-BE49-F238E27FC236}">
                <a16:creationId xmlns:a16="http://schemas.microsoft.com/office/drawing/2014/main" id="{BDFAB10B-B28B-D8D5-51BD-E743EFA0C3E0}"/>
              </a:ext>
            </a:extLst>
          </p:cNvPr>
          <p:cNvSpPr/>
          <p:nvPr/>
        </p:nvSpPr>
        <p:spPr>
          <a:xfrm>
            <a:off x="365330" y="1233410"/>
            <a:ext cx="8060027" cy="3362139"/>
          </a:xfrm>
          <a:prstGeom prst="rect">
            <a:avLst/>
          </a:prstGeom>
          <a:solidFill>
            <a:srgbClr val="FFFFCC"/>
          </a:solidFill>
          <a:ln>
            <a:solidFill>
              <a:schemeClr val="tx1"/>
            </a:solidFill>
          </a:ln>
        </p:spPr>
        <p:txBody>
          <a:bodyPr wrap="square">
            <a:spAutoFit/>
          </a:bodyPr>
          <a:lstStyle/>
          <a:p>
            <a:pPr marL="285750" indent="-285750" algn="just">
              <a:lnSpc>
                <a:spcPct val="150000"/>
              </a:lnSpc>
              <a:buClr>
                <a:srgbClr val="C00000"/>
              </a:buClr>
              <a:buFont typeface="Wingdings" panose="05000000000000000000" pitchFamily="2" charset="2"/>
              <a:buChar char="Ø"/>
            </a:pPr>
            <a:r>
              <a:rPr lang="fr-FR" sz="2400" dirty="0"/>
              <a:t>Près du parc, papa pousse une poussette sur un chemin qui n’est pas droit. </a:t>
            </a:r>
          </a:p>
          <a:p>
            <a:pPr marL="285750" indent="-285750" algn="just">
              <a:lnSpc>
                <a:spcPct val="150000"/>
              </a:lnSpc>
              <a:buClr>
                <a:srgbClr val="C00000"/>
              </a:buClr>
              <a:buFont typeface="Wingdings" panose="05000000000000000000" pitchFamily="2" charset="2"/>
              <a:buChar char="Ø"/>
            </a:pPr>
            <a:r>
              <a:rPr lang="fr-FR" sz="2400" dirty="0"/>
              <a:t>Papa pousse une poussette près du parc, sur un chemin qui n’est pas droit.</a:t>
            </a:r>
          </a:p>
          <a:p>
            <a:pPr marL="285750" indent="-285750" algn="just">
              <a:lnSpc>
                <a:spcPct val="150000"/>
              </a:lnSpc>
              <a:buClr>
                <a:srgbClr val="C00000"/>
              </a:buClr>
              <a:buFont typeface="Wingdings" panose="05000000000000000000" pitchFamily="2" charset="2"/>
              <a:buChar char="Ø"/>
            </a:pPr>
            <a:r>
              <a:rPr lang="fr-FR" sz="2400" dirty="0"/>
              <a:t>Sur un chemin qui n’est pas droit, près du parc, papa pousse une poussette. </a:t>
            </a:r>
            <a:endParaRPr lang="fr-FR" sz="2400" dirty="0">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7830061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72433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Utilisez ces cartes pour former des phrases qui se ressemblent. Puis lisez-les à haute voix.</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53748" y="342044"/>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Former des petits groupes de 3 à 4 élèves.</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294137"/>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B16CE7B4-8E53-67DA-2674-FEEDD4BEBC1D}"/>
              </a:ext>
            </a:extLst>
          </p:cNvPr>
          <p:cNvSpPr/>
          <p:nvPr/>
        </p:nvSpPr>
        <p:spPr>
          <a:xfrm>
            <a:off x="141044" y="843152"/>
            <a:ext cx="2877219" cy="526980"/>
          </a:xfrm>
          <a:prstGeom prst="rect">
            <a:avLst/>
          </a:prstGeom>
          <a:ln/>
        </p:spPr>
        <p:style>
          <a:lnRef idx="2">
            <a:schemeClr val="accent2"/>
          </a:lnRef>
          <a:fillRef idx="1">
            <a:schemeClr val="lt1"/>
          </a:fillRef>
          <a:effectRef idx="0">
            <a:schemeClr val="accent2"/>
          </a:effectRef>
          <a:fontRef idx="minor">
            <a:schemeClr val="dk1"/>
          </a:fontRef>
        </p:style>
        <p:txBody>
          <a:bodyPr rtlCol="0" anchor="ctr"/>
          <a:lstStyle/>
          <a:p>
            <a:pPr algn="ctr">
              <a:lnSpc>
                <a:spcPct val="150000"/>
              </a:lnSpc>
              <a:buClr>
                <a:srgbClr val="C00000"/>
              </a:buClr>
            </a:pPr>
            <a:r>
              <a:rPr lang="fr-FR" sz="1600" b="1" dirty="0">
                <a:latin typeface="Calibri (En-têtes)"/>
              </a:rPr>
              <a:t>près du pont</a:t>
            </a:r>
          </a:p>
        </p:txBody>
      </p:sp>
      <p:sp>
        <p:nvSpPr>
          <p:cNvPr id="13" name="Rectangle 12">
            <a:extLst>
              <a:ext uri="{FF2B5EF4-FFF2-40B4-BE49-F238E27FC236}">
                <a16:creationId xmlns:a16="http://schemas.microsoft.com/office/drawing/2014/main" id="{8589C04A-C93A-6E73-C47C-D51CB025352E}"/>
              </a:ext>
            </a:extLst>
          </p:cNvPr>
          <p:cNvSpPr/>
          <p:nvPr/>
        </p:nvSpPr>
        <p:spPr>
          <a:xfrm>
            <a:off x="3352904" y="862124"/>
            <a:ext cx="2772835" cy="526980"/>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fr-FR" sz="1600" b="1" dirty="0">
                <a:solidFill>
                  <a:schemeClr val="tx1"/>
                </a:solidFill>
                <a:latin typeface="Calibri (En-têtes)"/>
              </a:rPr>
              <a:t>sur un petit sentier </a:t>
            </a:r>
          </a:p>
        </p:txBody>
      </p:sp>
      <p:sp>
        <p:nvSpPr>
          <p:cNvPr id="19" name="Rectangle 18">
            <a:extLst>
              <a:ext uri="{FF2B5EF4-FFF2-40B4-BE49-F238E27FC236}">
                <a16:creationId xmlns:a16="http://schemas.microsoft.com/office/drawing/2014/main" id="{14DD718B-5685-04B5-D6FB-3512FDD6D15F}"/>
              </a:ext>
            </a:extLst>
          </p:cNvPr>
          <p:cNvSpPr/>
          <p:nvPr/>
        </p:nvSpPr>
        <p:spPr>
          <a:xfrm>
            <a:off x="6460273" y="862124"/>
            <a:ext cx="2542683" cy="508008"/>
          </a:xfrm>
          <a:prstGeom prst="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fr-FR" sz="1600" b="1" dirty="0">
                <a:solidFill>
                  <a:schemeClr val="tx1"/>
                </a:solidFill>
                <a:latin typeface="Calibri (En-têtes)"/>
              </a:rPr>
              <a:t>la sœur promène son chat</a:t>
            </a:r>
          </a:p>
        </p:txBody>
      </p:sp>
      <p:sp>
        <p:nvSpPr>
          <p:cNvPr id="20" name="Rectangle 19">
            <a:extLst>
              <a:ext uri="{FF2B5EF4-FFF2-40B4-BE49-F238E27FC236}">
                <a16:creationId xmlns:a16="http://schemas.microsoft.com/office/drawing/2014/main" id="{24C448E6-0164-5799-C68A-47B6CE445545}"/>
              </a:ext>
            </a:extLst>
          </p:cNvPr>
          <p:cNvSpPr/>
          <p:nvPr/>
        </p:nvSpPr>
        <p:spPr>
          <a:xfrm>
            <a:off x="695092" y="2015314"/>
            <a:ext cx="7753815" cy="2483004"/>
          </a:xfrm>
          <a:prstGeom prst="rect">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nSpc>
                <a:spcPct val="250000"/>
              </a:lnSpc>
            </a:pP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1- </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lnSpc>
                <a:spcPct val="250000"/>
              </a:lnSpc>
            </a:pP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a:t>
            </a:r>
          </a:p>
          <a:p>
            <a:pPr>
              <a:lnSpc>
                <a:spcPct val="250000"/>
              </a:lnSpc>
            </a:pPr>
            <a:r>
              <a:rPr lang="fr-FR" b="1" dirty="0">
                <a:solidFill>
                  <a:schemeClr val="tx1"/>
                </a:solidFill>
                <a:latin typeface="Calibri" panose="020F0502020204030204" pitchFamily="34" charset="0"/>
                <a:ea typeface="Calibri" panose="020F0502020204030204" pitchFamily="34" charset="0"/>
                <a:cs typeface="Calibri" panose="020F0502020204030204" pitchFamily="34" charset="0"/>
              </a:rPr>
              <a:t>3-</a:t>
            </a:r>
            <a:r>
              <a:rPr lang="fr-FR" dirty="0">
                <a:solidFill>
                  <a:schemeClr val="tx1"/>
                </a:solidFill>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874181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594323" y="35634"/>
            <a:ext cx="8724338"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ces phrases à haute voix. Chaque fois que vous trouvez des phrases qui se ressemblent, levez la main.</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553748" y="342044"/>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Faire lire collectivement la classe. Inviter ensuite quelques élèves à lire individuellement.</a:t>
            </a:r>
          </a:p>
        </p:txBody>
      </p:sp>
      <p:sp>
        <p:nvSpPr>
          <p:cNvPr id="7" name="Rectangle 6"/>
          <p:cNvSpPr/>
          <p:nvPr/>
        </p:nvSpPr>
        <p:spPr>
          <a:xfrm>
            <a:off x="507251" y="1063925"/>
            <a:ext cx="8060027" cy="3416320"/>
          </a:xfrm>
          <a:prstGeom prst="rect">
            <a:avLst/>
          </a:prstGeom>
          <a:solidFill>
            <a:srgbClr val="FFFFCC"/>
          </a:solidFill>
          <a:ln>
            <a:solidFill>
              <a:schemeClr val="tx1"/>
            </a:solidFill>
          </a:ln>
        </p:spPr>
        <p:txBody>
          <a:bodyPr wrap="square">
            <a:spAutoFit/>
          </a:bodyPr>
          <a:lstStyle/>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Il y a un petit lac, au centre, avec des canards.</a:t>
            </a:r>
          </a:p>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En été, le parc est très animé.</a:t>
            </a:r>
          </a:p>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Il y a des allées pour marcher ou faire du vélo partout.</a:t>
            </a:r>
          </a:p>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Au centre, il y a un petit lac avec des canards.</a:t>
            </a:r>
          </a:p>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Le parc est très animé en été.</a:t>
            </a:r>
          </a:p>
          <a:p>
            <a:pPr marL="342900" indent="-342900" algn="just">
              <a:lnSpc>
                <a:spcPct val="150000"/>
              </a:lnSpc>
              <a:buClr>
                <a:srgbClr val="C00000"/>
              </a:buClr>
              <a:buFont typeface="Wingdings" panose="05000000000000000000" pitchFamily="2" charset="2"/>
              <a:buChar char="Ø"/>
            </a:pPr>
            <a:r>
              <a:rPr lang="fr-FR" sz="2400" dirty="0">
                <a:latin typeface="Calibri" panose="020F0502020204030204" pitchFamily="34" charset="0"/>
                <a:ea typeface="Calibri" panose="020F0502020204030204" pitchFamily="34" charset="0"/>
                <a:cs typeface="Arial" panose="020B0604020202020204" pitchFamily="34" charset="0"/>
              </a:rPr>
              <a:t>Partout, il y a des allées pour marcher ou faire du vélo.</a:t>
            </a: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0221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smtClean="0"/>
              <a:t>Repères</a:t>
            </a:r>
            <a:endParaRPr lang="en-US" dirty="0"/>
          </a:p>
        </p:txBody>
      </p:sp>
    </p:spTree>
    <p:extLst>
      <p:ext uri="{BB962C8B-B14F-4D97-AF65-F5344CB8AC3E}">
        <p14:creationId xmlns:p14="http://schemas.microsoft.com/office/powerpoint/2010/main" val="2291349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402015" y="814541"/>
            <a:ext cx="8339968" cy="4921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lnSpc>
                <a:spcPct val="115000"/>
              </a:lnSpc>
              <a:spcAft>
                <a:spcPts val="800"/>
              </a:spcAft>
            </a:pPr>
            <a:r>
              <a:rPr lang="fr-FR" sz="2400" b="1" dirty="0">
                <a:solidFill>
                  <a:sysClr val="windowText" lastClr="000000"/>
                </a:solidFill>
                <a:latin typeface="Calibri" panose="020F0502020204030204" pitchFamily="34" charset="0"/>
                <a:cs typeface="Calibri" panose="020F0502020204030204" pitchFamily="34" charset="0"/>
              </a:rPr>
              <a:t>Lire en respectant les pauses et les liaisons.</a:t>
            </a:r>
          </a:p>
        </p:txBody>
      </p:sp>
      <p:sp>
        <p:nvSpPr>
          <p:cNvPr id="15" name="Rectangle 14"/>
          <p:cNvSpPr/>
          <p:nvPr/>
        </p:nvSpPr>
        <p:spPr>
          <a:xfrm>
            <a:off x="402016" y="1493002"/>
            <a:ext cx="8339967" cy="3416320"/>
          </a:xfrm>
          <a:prstGeom prst="rect">
            <a:avLst/>
          </a:prstGeom>
          <a:solidFill>
            <a:schemeClr val="accent2">
              <a:lumMod val="20000"/>
              <a:lumOff val="80000"/>
            </a:schemeClr>
          </a:solidFill>
          <a:ln>
            <a:solidFill>
              <a:schemeClr val="tx1"/>
            </a:solidFill>
          </a:ln>
        </p:spPr>
        <p:txBody>
          <a:bodyPr wrap="square">
            <a:spAutoFit/>
          </a:bodyPr>
          <a:lstStyle/>
          <a:p>
            <a:pPr algn="just"/>
            <a:r>
              <a:rPr lang="fr-FR" b="1" dirty="0" smtClean="0">
                <a:solidFill>
                  <a:srgbClr val="00B0F0"/>
                </a:solidFill>
                <a:latin typeface="Calibri" panose="020F0502020204030204" pitchFamily="34" charset="0"/>
                <a:cs typeface="Calibri" panose="020F0502020204030204" pitchFamily="34" charset="0"/>
              </a:rPr>
              <a:t>1- Les pauses :</a:t>
            </a:r>
            <a:endParaRPr lang="fr-FR" b="1" dirty="0">
              <a:solidFill>
                <a:srgbClr val="00B0F0"/>
              </a:solidFill>
              <a:latin typeface="Calibri" panose="020F0502020204030204" pitchFamily="34" charset="0"/>
              <a:cs typeface="Calibri" panose="020F0502020204030204" pitchFamily="34" charset="0"/>
            </a:endParaRPr>
          </a:p>
          <a:p>
            <a:pPr algn="just"/>
            <a:r>
              <a:rPr lang="fr-FR" dirty="0">
                <a:solidFill>
                  <a:sysClr val="windowText" lastClr="000000"/>
                </a:solidFill>
                <a:latin typeface="Calibri" panose="020F0502020204030204" pitchFamily="34" charset="0"/>
                <a:cs typeface="Calibri" panose="020F0502020204030204" pitchFamily="34" charset="0"/>
              </a:rPr>
              <a:t>On respecte les pauses (</a:t>
            </a:r>
            <a:r>
              <a:rPr lang="fr-FR" b="1" dirty="0">
                <a:solidFill>
                  <a:sysClr val="windowText" lastClr="000000"/>
                </a:solidFill>
                <a:latin typeface="Calibri" panose="020F0502020204030204" pitchFamily="34" charset="0"/>
                <a:cs typeface="Calibri" panose="020F0502020204030204" pitchFamily="34" charset="0"/>
              </a:rPr>
              <a:t>virgule, point-virgule, point</a:t>
            </a:r>
            <a:r>
              <a:rPr lang="fr-FR" dirty="0">
                <a:solidFill>
                  <a:sysClr val="windowText" lastClr="000000"/>
                </a:solidFill>
                <a:latin typeface="Calibri" panose="020F0502020204030204" pitchFamily="34" charset="0"/>
                <a:cs typeface="Calibri" panose="020F0502020204030204" pitchFamily="34" charset="0"/>
              </a:rPr>
              <a:t>,..) pour bien comprendre le sens des phrases et du texte:</a:t>
            </a:r>
          </a:p>
          <a:p>
            <a:pPr marL="342900" indent="-342900" algn="just">
              <a:buFont typeface="Wingdings" panose="05000000000000000000" pitchFamily="2" charset="2"/>
              <a:buChar char="ü"/>
            </a:pPr>
            <a:r>
              <a:rPr lang="fr-FR" dirty="0">
                <a:solidFill>
                  <a:sysClr val="windowText" lastClr="000000"/>
                </a:solidFill>
                <a:latin typeface="Calibri" panose="020F0502020204030204" pitchFamily="34" charset="0"/>
                <a:cs typeface="Calibri" panose="020F0502020204030204" pitchFamily="34" charset="0"/>
              </a:rPr>
              <a:t>La </a:t>
            </a:r>
            <a:r>
              <a:rPr lang="fr-FR" b="1" dirty="0">
                <a:solidFill>
                  <a:sysClr val="windowText" lastClr="000000"/>
                </a:solidFill>
                <a:latin typeface="Calibri" panose="020F0502020204030204" pitchFamily="34" charset="0"/>
                <a:cs typeface="Calibri" panose="020F0502020204030204" pitchFamily="34" charset="0"/>
              </a:rPr>
              <a:t>virgule</a:t>
            </a:r>
            <a:r>
              <a:rPr lang="fr-FR" dirty="0">
                <a:solidFill>
                  <a:sysClr val="windowText" lastClr="000000"/>
                </a:solidFill>
                <a:latin typeface="Calibri" panose="020F0502020204030204" pitchFamily="34" charset="0"/>
                <a:cs typeface="Calibri" panose="020F0502020204030204" pitchFamily="34" charset="0"/>
              </a:rPr>
              <a:t>: une petite pause.</a:t>
            </a:r>
          </a:p>
          <a:p>
            <a:pPr marL="342900" indent="-342900" algn="just">
              <a:buFont typeface="Wingdings" panose="05000000000000000000" pitchFamily="2" charset="2"/>
              <a:buChar char="ü"/>
            </a:pPr>
            <a:r>
              <a:rPr lang="fr-FR" dirty="0">
                <a:solidFill>
                  <a:sysClr val="windowText" lastClr="000000"/>
                </a:solidFill>
                <a:latin typeface="Calibri" panose="020F0502020204030204" pitchFamily="34" charset="0"/>
                <a:cs typeface="Calibri" panose="020F0502020204030204" pitchFamily="34" charset="0"/>
              </a:rPr>
              <a:t>Le </a:t>
            </a:r>
            <a:r>
              <a:rPr lang="fr-FR" b="1" dirty="0">
                <a:solidFill>
                  <a:sysClr val="windowText" lastClr="000000"/>
                </a:solidFill>
                <a:latin typeface="Calibri" panose="020F0502020204030204" pitchFamily="34" charset="0"/>
                <a:cs typeface="Calibri" panose="020F0502020204030204" pitchFamily="34" charset="0"/>
              </a:rPr>
              <a:t>point-virgule</a:t>
            </a:r>
            <a:r>
              <a:rPr lang="fr-FR" dirty="0">
                <a:solidFill>
                  <a:sysClr val="windowText" lastClr="000000"/>
                </a:solidFill>
                <a:latin typeface="Calibri" panose="020F0502020204030204" pitchFamily="34" charset="0"/>
                <a:cs typeface="Calibri" panose="020F0502020204030204" pitchFamily="34" charset="0"/>
              </a:rPr>
              <a:t>: une pause un peu plus longue que la virgule.</a:t>
            </a:r>
          </a:p>
          <a:p>
            <a:pPr marL="342900" indent="-342900" algn="just">
              <a:buFont typeface="Wingdings" panose="05000000000000000000" pitchFamily="2" charset="2"/>
              <a:buChar char="ü"/>
            </a:pPr>
            <a:r>
              <a:rPr lang="fr-FR" dirty="0">
                <a:solidFill>
                  <a:sysClr val="windowText" lastClr="000000"/>
                </a:solidFill>
                <a:latin typeface="Calibri" panose="020F0502020204030204" pitchFamily="34" charset="0"/>
                <a:cs typeface="Calibri" panose="020F0502020204030204" pitchFamily="34" charset="0"/>
              </a:rPr>
              <a:t>Le </a:t>
            </a:r>
            <a:r>
              <a:rPr lang="fr-FR" b="1" dirty="0">
                <a:solidFill>
                  <a:sysClr val="windowText" lastClr="000000"/>
                </a:solidFill>
                <a:latin typeface="Calibri" panose="020F0502020204030204" pitchFamily="34" charset="0"/>
                <a:cs typeface="Calibri" panose="020F0502020204030204" pitchFamily="34" charset="0"/>
              </a:rPr>
              <a:t>point</a:t>
            </a:r>
            <a:r>
              <a:rPr lang="fr-FR" dirty="0">
                <a:solidFill>
                  <a:sysClr val="windowText" lastClr="000000"/>
                </a:solidFill>
                <a:latin typeface="Calibri" panose="020F0502020204030204" pitchFamily="34" charset="0"/>
                <a:cs typeface="Calibri" panose="020F0502020204030204" pitchFamily="34" charset="0"/>
              </a:rPr>
              <a:t>: une longue pause (arrêter la lecture)…</a:t>
            </a:r>
          </a:p>
          <a:p>
            <a:pPr algn="just"/>
            <a:r>
              <a:rPr lang="fr-FR" b="1" dirty="0" smtClean="0">
                <a:solidFill>
                  <a:srgbClr val="00B0F0"/>
                </a:solidFill>
                <a:latin typeface="Calibri" panose="020F0502020204030204" pitchFamily="34" charset="0"/>
                <a:cs typeface="Calibri" panose="020F0502020204030204" pitchFamily="34" charset="0"/>
              </a:rPr>
              <a:t>2- Les liaisons :</a:t>
            </a:r>
            <a:endParaRPr lang="fr-FR" b="1" dirty="0">
              <a:solidFill>
                <a:srgbClr val="00B0F0"/>
              </a:solidFill>
              <a:latin typeface="Calibri" panose="020F0502020204030204" pitchFamily="34" charset="0"/>
              <a:cs typeface="Calibri" panose="020F0502020204030204" pitchFamily="34" charset="0"/>
            </a:endParaRPr>
          </a:p>
          <a:p>
            <a:pPr algn="just"/>
            <a:r>
              <a:rPr lang="fr-FR" dirty="0"/>
              <a:t>On fait la liaison entre deux mots quand le premier mot se termine par une consonne muette et que le mot suivant commence par une voyelle ou un « h » muet.</a:t>
            </a:r>
          </a:p>
          <a:p>
            <a:r>
              <a:rPr lang="fr-FR" b="1" dirty="0"/>
              <a:t>Exemple :</a:t>
            </a:r>
            <a:endParaRPr lang="fr-FR" dirty="0"/>
          </a:p>
          <a:p>
            <a:pPr lvl="1"/>
            <a:r>
              <a:rPr lang="fr-FR" i="1" dirty="0"/>
              <a:t>les amis</a:t>
            </a:r>
            <a:r>
              <a:rPr lang="fr-FR" dirty="0"/>
              <a:t> → on prononce </a:t>
            </a:r>
            <a:r>
              <a:rPr lang="fr-FR" b="1" dirty="0"/>
              <a:t>“</a:t>
            </a:r>
            <a:r>
              <a:rPr lang="fr-FR" b="1" dirty="0" err="1"/>
              <a:t>lezamis</a:t>
            </a:r>
            <a:r>
              <a:rPr lang="fr-FR" b="1" dirty="0"/>
              <a:t>”</a:t>
            </a:r>
            <a:endParaRPr lang="fr-FR" dirty="0"/>
          </a:p>
        </p:txBody>
      </p:sp>
      <p:sp>
        <p:nvSpPr>
          <p:cNvPr id="16" name="ZoneTexte 11">
            <a:extLst>
              <a:ext uri="{FF2B5EF4-FFF2-40B4-BE49-F238E27FC236}">
                <a16:creationId xmlns:a16="http://schemas.microsoft.com/office/drawing/2014/main" id="{9BB21426-E5FC-E142-01FE-7C246CD9A122}"/>
              </a:ext>
            </a:extLst>
          </p:cNvPr>
          <p:cNvSpPr txBox="1"/>
          <p:nvPr/>
        </p:nvSpPr>
        <p:spPr>
          <a:xfrm>
            <a:off x="635143" y="51649"/>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Rappelez-vous bien : </a:t>
            </a:r>
            <a:endParaRPr lang="fr-FR" dirty="0"/>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0809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Structure des paliers</a:t>
            </a:r>
            <a:endParaRPr lang="fr-FR" sz="1100" b="0" i="0" u="none" strike="noStrike" kern="0" cap="none" spc="0" baseline="0" dirty="0">
              <a:solidFill>
                <a:srgbClr val="000000"/>
              </a:solidFill>
              <a:uFillTx/>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2735388"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178053" y="1371246"/>
            <a:ext cx="7449655" cy="130571"/>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76C8EED2-74AC-CA4A-4CFB-03A962D0AAAC}"/>
              </a:ext>
            </a:extLst>
          </p:cNvPr>
          <p:cNvSpPr/>
          <p:nvPr/>
        </p:nvSpPr>
        <p:spPr>
          <a:xfrm>
            <a:off x="0" y="1663121"/>
            <a:ext cx="1383090" cy="735555"/>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2786166"/>
            <a:ext cx="1383090" cy="768939"/>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400" b="1" dirty="0">
                <a:solidFill>
                  <a:schemeClr val="bg1"/>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1535553"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2951215" y="950956"/>
            <a:ext cx="1028827"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4366877"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5782539" y="950956"/>
            <a:ext cx="1115052" cy="653694"/>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7106768" y="950956"/>
            <a:ext cx="1403174" cy="653693"/>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solidFill>
                  <a:schemeClr val="bg1"/>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1535553"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2951215"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4388467"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5782539" y="1604649"/>
            <a:ext cx="1028827"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7198201" y="1604649"/>
            <a:ext cx="1106063" cy="2017514"/>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383089" y="2793854"/>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383089" y="1835336"/>
            <a:ext cx="7126854" cy="56334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b="1" dirty="0">
              <a:solidFill>
                <a:schemeClr val="bg1"/>
              </a:solidFill>
            </a:endParaRPr>
          </a:p>
        </p:txBody>
      </p:sp>
      <p:sp>
        <p:nvSpPr>
          <p:cNvPr id="22" name="Losange 21">
            <a:extLst>
              <a:ext uri="{FF2B5EF4-FFF2-40B4-BE49-F238E27FC236}">
                <a16:creationId xmlns:a16="http://schemas.microsoft.com/office/drawing/2014/main" id="{22D30284-178D-13CD-DD3A-0FCB45780CFC}"/>
              </a:ext>
            </a:extLst>
          </p:cNvPr>
          <p:cNvSpPr/>
          <p:nvPr/>
        </p:nvSpPr>
        <p:spPr>
          <a:xfrm>
            <a:off x="2612754"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4169976"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4047342"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5604564"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5481930"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700217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231480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3749389"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5172518"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8267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314956" y="3807336"/>
            <a:ext cx="192335" cy="161802"/>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6083" y="3807336"/>
            <a:ext cx="192335" cy="161802"/>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464429" y="1147997"/>
            <a:ext cx="0" cy="2943782"/>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341795" y="3783467"/>
            <a:ext cx="245269" cy="206333"/>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ZoneTexte 35">
            <a:extLst>
              <a:ext uri="{FF2B5EF4-FFF2-40B4-BE49-F238E27FC236}">
                <a16:creationId xmlns:a16="http://schemas.microsoft.com/office/drawing/2014/main" id="{3ADDA276-3271-1106-C57A-F85AC68833A5}"/>
              </a:ext>
            </a:extLst>
          </p:cNvPr>
          <p:cNvSpPr txBox="1"/>
          <p:nvPr/>
        </p:nvSpPr>
        <p:spPr>
          <a:xfrm>
            <a:off x="1043841" y="4066427"/>
            <a:ext cx="841174" cy="307777"/>
          </a:xfrm>
          <a:prstGeom prst="rect">
            <a:avLst/>
          </a:prstGeom>
          <a:noFill/>
        </p:spPr>
        <p:txBody>
          <a:bodyPr wrap="square" rtlCol="0">
            <a:spAutoFit/>
          </a:bodyPr>
          <a:lstStyle/>
          <a:p>
            <a:r>
              <a:rPr lang="fr-FR" sz="1400"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493107" y="2083051"/>
            <a:ext cx="915436" cy="230832"/>
          </a:xfrm>
          <a:prstGeom prst="rect">
            <a:avLst/>
          </a:prstGeom>
          <a:noFill/>
        </p:spPr>
        <p:txBody>
          <a:bodyPr wrap="square" rtlCol="0">
            <a:spAutoFit/>
          </a:bodyPr>
          <a:lstStyle/>
          <a:p>
            <a:pPr defTabSz="685800">
              <a:defRPr/>
            </a:pPr>
            <a:r>
              <a:rPr lang="fr-FR" sz="9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637755" y="1579236"/>
            <a:ext cx="598721" cy="555735"/>
          </a:xfrm>
          <a:prstGeom prst="rect">
            <a:avLst/>
          </a:prstGeom>
        </p:spPr>
      </p:pic>
    </p:spTree>
    <p:extLst>
      <p:ext uri="{BB962C8B-B14F-4D97-AF65-F5344CB8AC3E}">
        <p14:creationId xmlns:p14="http://schemas.microsoft.com/office/powerpoint/2010/main" val="235172282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Écoutez ma lecture. Puis relisez le texte en respectant les pauses et les liaisons.</a:t>
            </a:r>
          </a:p>
        </p:txBody>
      </p:sp>
      <p:sp>
        <p:nvSpPr>
          <p:cNvPr id="10"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Lire le texte à haute voix devant la classe. Faire lire individuellement 5 élèves.</a:t>
            </a:r>
          </a:p>
        </p:txBody>
      </p:sp>
      <p:pic>
        <p:nvPicPr>
          <p:cNvPr id="9" name="Google Shape;656;p54">
            <a:extLst>
              <a:ext uri="{FF2B5EF4-FFF2-40B4-BE49-F238E27FC236}">
                <a16:creationId xmlns:a16="http://schemas.microsoft.com/office/drawing/2014/main" id="{D3FD341C-2F7E-4C2A-33A7-E236668BE84A}"/>
              </a:ext>
            </a:extLst>
          </p:cNvPr>
          <p:cNvPicPr>
            <a:picLocks noChangeAspect="1"/>
          </p:cNvPicPr>
          <p:nvPr/>
        </p:nvPicPr>
        <p:blipFill>
          <a:blip r:embed="rId3">
            <a:alphaModFix/>
          </a:blip>
          <a:srcRect/>
          <a:stretch>
            <a:fillRect/>
          </a:stretch>
        </p:blipFill>
        <p:spPr>
          <a:xfrm>
            <a:off x="8496641" y="64081"/>
            <a:ext cx="558661" cy="558661"/>
          </a:xfrm>
          <a:prstGeom prst="rect">
            <a:avLst/>
          </a:prstGeom>
          <a:noFill/>
          <a:ln cap="flat">
            <a:noFill/>
          </a:ln>
        </p:spPr>
      </p:pic>
      <p:sp>
        <p:nvSpPr>
          <p:cNvPr id="7" name="ZoneTexte 6">
            <a:extLst>
              <a:ext uri="{FF2B5EF4-FFF2-40B4-BE49-F238E27FC236}">
                <a16:creationId xmlns:a16="http://schemas.microsoft.com/office/drawing/2014/main" id="{6A98ABFF-3168-567F-47B0-A06E4999D44E}"/>
              </a:ext>
            </a:extLst>
          </p:cNvPr>
          <p:cNvSpPr txBox="1"/>
          <p:nvPr/>
        </p:nvSpPr>
        <p:spPr>
          <a:xfrm>
            <a:off x="594323" y="970468"/>
            <a:ext cx="7724487" cy="3737946"/>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096613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52038"/>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Lisez le texte en marquant les pauses avec votre voix.</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endParaRPr lang="fr-FR" dirty="0"/>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805F0DD-ADB2-E68B-2EBD-2092988D4DE4}"/>
              </a:ext>
            </a:extLst>
          </p:cNvPr>
          <p:cNvSpPr txBox="1"/>
          <p:nvPr/>
        </p:nvSpPr>
        <p:spPr>
          <a:xfrm>
            <a:off x="594323" y="970468"/>
            <a:ext cx="7724487" cy="3737946"/>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113083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4" y="35634"/>
            <a:ext cx="7809938" cy="523220"/>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algn="just"/>
            <a:r>
              <a:rPr lang="fr-FR" dirty="0"/>
              <a:t>Lisez ces phrases à haute voix devant votre camarade. Écoutez-le ensuite lire et donnez-lui un conseil pour bien respecter les pauses.</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50004" y="449188"/>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Mettre les élèves en binômes. Alterner les rôles (lecteur/observateur).</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C9AD3E73-0E7C-3AC6-6166-C41D773FF624}"/>
              </a:ext>
            </a:extLst>
          </p:cNvPr>
          <p:cNvSpPr txBox="1"/>
          <p:nvPr/>
        </p:nvSpPr>
        <p:spPr>
          <a:xfrm>
            <a:off x="594323" y="970468"/>
            <a:ext cx="7724487" cy="3737946"/>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 Ses yeux sont verts et elle porte des lunettes qui lui donnent un air sérieux. Elle est très élégante et aime porter des vêtements sportifs. </a:t>
            </a:r>
          </a:p>
          <a:p>
            <a:pPr algn="just">
              <a:lnSpc>
                <a:spcPct val="150000"/>
              </a:lnSpc>
            </a:pPr>
            <a:r>
              <a:rPr lang="fr-FR" sz="2000" b="0" i="0" u="none" strike="noStrike" baseline="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Très généreuse, elle aide ses amis et sa famille. </a:t>
            </a: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Elle reste calme et patiente, même dans les moments difficiles. </a:t>
            </a:r>
            <a:r>
              <a:rPr lang="fr-FR" sz="2000" b="0" i="0" u="none" strike="noStrike" baseline="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C’est une jeune fille très gentille et toujours souriante. Elle adore le cinéma, surtout les films d’animation japonais. </a:t>
            </a:r>
            <a:endParaRPr lang="fr-FR" sz="200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5934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17684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Relisez le texte, marquez à haute voix les liaisons.</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Désigner 5 élèves pour lire. Apporter un feed-back immédiat.</a:t>
            </a:r>
          </a:p>
        </p:txBody>
      </p:sp>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C7154A3-7A6E-955C-DC64-D7BBE7408DDE}"/>
              </a:ext>
            </a:extLst>
          </p:cNvPr>
          <p:cNvSpPr txBox="1"/>
          <p:nvPr/>
        </p:nvSpPr>
        <p:spPr>
          <a:xfrm>
            <a:off x="594323" y="970468"/>
            <a:ext cx="7724487" cy="3737946"/>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1992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solidFill>
                  <a:srgbClr val="336FB6"/>
                </a:solidFill>
              </a:rPr>
              <a:t>Lecture chorale. </a:t>
            </a:r>
            <a:r>
              <a:rPr lang="fr-FR" dirty="0"/>
              <a:t>Lisez tous ensemble le paragraphe n°1. Respectez les pauses et les liaisons.</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Répéter 3 fois pour améliorer la synchronisation.</a:t>
            </a:r>
          </a:p>
        </p:txBody>
      </p:sp>
      <p:sp>
        <p:nvSpPr>
          <p:cNvPr id="5" name="ZoneTexte 4">
            <a:extLst>
              <a:ext uri="{FF2B5EF4-FFF2-40B4-BE49-F238E27FC236}">
                <a16:creationId xmlns:a16="http://schemas.microsoft.com/office/drawing/2014/main" id="{4BE2505C-D9D7-2FC3-ED77-BF0B63DE1927}"/>
              </a:ext>
            </a:extLst>
          </p:cNvPr>
          <p:cNvSpPr txBox="1"/>
          <p:nvPr/>
        </p:nvSpPr>
        <p:spPr>
          <a:xfrm>
            <a:off x="594323" y="970468"/>
            <a:ext cx="7724487" cy="3737946"/>
          </a:xfrm>
          <a:prstGeom prst="rect">
            <a:avLst/>
          </a:prstGeom>
          <a:solidFill>
            <a:srgbClr val="F9FDC3"/>
          </a:solidFill>
          <a:ln>
            <a:solidFill>
              <a:schemeClr val="tx1"/>
            </a:solidFill>
          </a:ln>
        </p:spPr>
        <p:txBody>
          <a:bodyPr wrap="square">
            <a:spAutoFit/>
          </a:bodyPr>
          <a:lstStyle/>
          <a:p>
            <a:pPr algn="just">
              <a:lnSpc>
                <a:spcPct val="150000"/>
              </a:lnSpc>
            </a:pPr>
            <a:r>
              <a:rPr lang="fr-FR" sz="2000"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sz="2000" b="0" i="0" u="none" strike="noStrike" baseline="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sz="2000" dirty="0">
              <a:solidFill>
                <a:schemeClr val="bg2">
                  <a:lumMod val="9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5176577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hq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272087" y="744784"/>
            <a:ext cx="2802017" cy="2802017"/>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Atelier de compréhension</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20 min</a:t>
            </a:r>
            <a:endParaRPr lang="en-US" sz="36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19732201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smtClean="0"/>
              <a:t>Repères</a:t>
            </a:r>
            <a:endParaRPr lang="en-US" dirty="0"/>
          </a:p>
        </p:txBody>
      </p:sp>
    </p:spTree>
    <p:extLst>
      <p:ext uri="{BB962C8B-B14F-4D97-AF65-F5344CB8AC3E}">
        <p14:creationId xmlns:p14="http://schemas.microsoft.com/office/powerpoint/2010/main" val="7733934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B74E6D-83CD-06DC-C4BE-56D8D774BD8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EB877A-D162-5A93-8C05-54869BDCF385}"/>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D67064C4-F226-AA75-79BC-0A00BCE40400}"/>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D3FCF7DE-78AA-4A8D-CC6C-9BD0FE789B8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FDA8795A-2509-A71F-2D70-660B1755DFC8}"/>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Je vais rappeler rapidement un point essentiel avant de répondre à la question.</a:t>
            </a:r>
          </a:p>
        </p:txBody>
      </p:sp>
      <p:sp>
        <p:nvSpPr>
          <p:cNvPr id="5" name="ZoneTexte 4">
            <a:extLst>
              <a:ext uri="{FF2B5EF4-FFF2-40B4-BE49-F238E27FC236}">
                <a16:creationId xmlns:a16="http://schemas.microsoft.com/office/drawing/2014/main" id="{FF6DE95C-0ACB-D5FA-7614-BE6ACA0422F6}"/>
              </a:ext>
            </a:extLst>
          </p:cNvPr>
          <p:cNvSpPr txBox="1"/>
          <p:nvPr/>
        </p:nvSpPr>
        <p:spPr>
          <a:xfrm>
            <a:off x="482885" y="818849"/>
            <a:ext cx="8134136"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Répondre à la question « </a:t>
            </a:r>
            <a:r>
              <a:rPr lang="fr-FR" dirty="0" smtClean="0">
                <a:solidFill>
                  <a:srgbClr val="336FB6"/>
                </a:solidFill>
              </a:rPr>
              <a:t>Quelle </a:t>
            </a:r>
            <a:r>
              <a:rPr lang="fr-FR" dirty="0" smtClean="0"/>
              <a:t>?</a:t>
            </a:r>
            <a:r>
              <a:rPr lang="fr-FR" dirty="0"/>
              <a:t> »</a:t>
            </a:r>
          </a:p>
        </p:txBody>
      </p:sp>
      <p:sp>
        <p:nvSpPr>
          <p:cNvPr id="10" name="Rectangle 9">
            <a:extLst>
              <a:ext uri="{FF2B5EF4-FFF2-40B4-BE49-F238E27FC236}">
                <a16:creationId xmlns:a16="http://schemas.microsoft.com/office/drawing/2014/main" id="{C65D9B0F-058D-436E-E8A8-FDF618EBB659}"/>
              </a:ext>
            </a:extLst>
          </p:cNvPr>
          <p:cNvSpPr/>
          <p:nvPr/>
        </p:nvSpPr>
        <p:spPr>
          <a:xfrm>
            <a:off x="482885" y="1691643"/>
            <a:ext cx="8134135" cy="2246769"/>
          </a:xfrm>
          <a:prstGeom prst="rect">
            <a:avLst/>
          </a:prstGeom>
          <a:solidFill>
            <a:schemeClr val="accent2">
              <a:lumMod val="20000"/>
              <a:lumOff val="80000"/>
            </a:schemeClr>
          </a:solidFill>
          <a:ln>
            <a:solidFill>
              <a:schemeClr val="tx1"/>
            </a:solidFill>
          </a:ln>
        </p:spPr>
        <p:txBody>
          <a:bodyPr wrap="square">
            <a:spAutoFit/>
          </a:bodyPr>
          <a:lstStyle/>
          <a:p>
            <a:pPr algn="just"/>
            <a:r>
              <a:rPr lang="fr-FR" sz="2000" dirty="0" smtClean="0">
                <a:solidFill>
                  <a:srgbClr val="0070C0"/>
                </a:solidFill>
                <a:latin typeface="Calibiri"/>
              </a:rPr>
              <a:t>Quel ?, Quels ?, Quelle ?, Quelles ? </a:t>
            </a:r>
            <a:r>
              <a:rPr lang="fr-FR" sz="2000" dirty="0">
                <a:latin typeface="Calibiri"/>
              </a:rPr>
              <a:t>: Pour trouver la nature et l’identité d’une chose.</a:t>
            </a:r>
          </a:p>
          <a:p>
            <a:pPr algn="just"/>
            <a:endParaRPr lang="fr-FR" sz="2000" dirty="0">
              <a:latin typeface="Calibiri"/>
            </a:endParaRPr>
          </a:p>
          <a:p>
            <a:pPr algn="just"/>
            <a:r>
              <a:rPr lang="fr-FR" sz="2000" b="1" dirty="0" smtClean="0">
                <a:solidFill>
                  <a:srgbClr val="C00000"/>
                </a:solidFill>
                <a:latin typeface="Calibiri"/>
              </a:rPr>
              <a:t>Exemple : </a:t>
            </a:r>
          </a:p>
          <a:p>
            <a:pPr algn="just"/>
            <a:r>
              <a:rPr lang="fr-FR" sz="2000" dirty="0" smtClean="0">
                <a:solidFill>
                  <a:srgbClr val="0070C0"/>
                </a:solidFill>
                <a:latin typeface="Calibiri"/>
              </a:rPr>
              <a:t>Quelle</a:t>
            </a:r>
            <a:r>
              <a:rPr lang="fr-FR" sz="2000" dirty="0" smtClean="0">
                <a:latin typeface="Calibiri"/>
              </a:rPr>
              <a:t> </a:t>
            </a:r>
            <a:r>
              <a:rPr lang="fr-FR" sz="2000" dirty="0">
                <a:latin typeface="Calibiri"/>
              </a:rPr>
              <a:t>matière préfères-tu ? </a:t>
            </a:r>
            <a:r>
              <a:rPr lang="fr-FR" sz="2000" dirty="0">
                <a:latin typeface="Calibiri"/>
                <a:cs typeface="Calibri" panose="020F0502020204030204" pitchFamily="34" charset="0"/>
                <a:sym typeface="Wingdings" panose="05000000000000000000" pitchFamily="2" charset="2"/>
              </a:rPr>
              <a:t> </a:t>
            </a:r>
            <a:r>
              <a:rPr lang="fr-FR" sz="2000" dirty="0" smtClean="0">
                <a:latin typeface="Calibiri"/>
                <a:cs typeface="Calibri" panose="020F0502020204030204" pitchFamily="34" charset="0"/>
                <a:sym typeface="Wingdings" panose="05000000000000000000" pitchFamily="2" charset="2"/>
              </a:rPr>
              <a:t> </a:t>
            </a:r>
            <a:r>
              <a:rPr lang="fr-FR" sz="2000" dirty="0" smtClean="0">
                <a:latin typeface="Calibiri"/>
              </a:rPr>
              <a:t>Je </a:t>
            </a:r>
            <a:r>
              <a:rPr lang="fr-FR" sz="2000" dirty="0">
                <a:latin typeface="Calibiri"/>
              </a:rPr>
              <a:t>préfère les </a:t>
            </a:r>
            <a:r>
              <a:rPr lang="fr-FR" sz="2000" dirty="0" smtClean="0">
                <a:latin typeface="Calibiri"/>
              </a:rPr>
              <a:t>langues.</a:t>
            </a:r>
          </a:p>
          <a:p>
            <a:pPr algn="just"/>
            <a:r>
              <a:rPr lang="fr-FR" sz="2000" dirty="0" smtClean="0">
                <a:solidFill>
                  <a:srgbClr val="0070C0"/>
                </a:solidFill>
                <a:latin typeface="Calibiri"/>
              </a:rPr>
              <a:t>Quelle </a:t>
            </a:r>
            <a:r>
              <a:rPr lang="fr-FR" sz="2000" dirty="0">
                <a:solidFill>
                  <a:srgbClr val="0070C0"/>
                </a:solidFill>
                <a:latin typeface="Calibiri"/>
              </a:rPr>
              <a:t>matière ? </a:t>
            </a:r>
            <a:r>
              <a:rPr lang="fr-FR" sz="2000" dirty="0">
                <a:latin typeface="Calibiri"/>
                <a:cs typeface="Calibri" panose="020F0502020204030204" pitchFamily="34" charset="0"/>
                <a:sym typeface="Wingdings" panose="05000000000000000000" pitchFamily="2" charset="2"/>
              </a:rPr>
              <a:t> </a:t>
            </a:r>
            <a:r>
              <a:rPr lang="fr-FR" sz="2000" dirty="0">
                <a:solidFill>
                  <a:schemeClr val="tx2">
                    <a:lumMod val="75000"/>
                    <a:lumOff val="25000"/>
                  </a:schemeClr>
                </a:solidFill>
                <a:latin typeface="Calibiri"/>
                <a:cs typeface="Calibri" panose="020F0502020204030204" pitchFamily="34" charset="0"/>
                <a:sym typeface="Wingdings" panose="05000000000000000000" pitchFamily="2" charset="2"/>
              </a:rPr>
              <a:t>les langues.</a:t>
            </a:r>
            <a:endParaRPr lang="fr-FR" sz="2000" dirty="0">
              <a:solidFill>
                <a:schemeClr val="tx2">
                  <a:lumMod val="75000"/>
                  <a:lumOff val="25000"/>
                </a:schemeClr>
              </a:solidFill>
              <a:latin typeface="Calibiri"/>
            </a:endParaRPr>
          </a:p>
          <a:p>
            <a:pPr algn="just"/>
            <a:endParaRPr lang="fr-FR" sz="2000" dirty="0">
              <a:latin typeface="Calibiri"/>
            </a:endParaRPr>
          </a:p>
        </p:txBody>
      </p:sp>
      <p:sp>
        <p:nvSpPr>
          <p:cNvPr id="14" name="Espace réservé du texte 2">
            <a:extLst>
              <a:ext uri="{FF2B5EF4-FFF2-40B4-BE49-F238E27FC236}">
                <a16:creationId xmlns:a16="http://schemas.microsoft.com/office/drawing/2014/main" id="{8BB6CCF1-0587-BD81-33BD-F0B65123B0C8}"/>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F67660AB-162A-C812-0941-770300A49F8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8187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aux questions suivantes :</a:t>
            </a:r>
          </a:p>
        </p:txBody>
      </p:sp>
      <p:sp>
        <p:nvSpPr>
          <p:cNvPr id="13"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travailler individuellement.</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4DB39482-D253-CC63-2FC1-F5A7CBA66A05}"/>
              </a:ext>
            </a:extLst>
          </p:cNvPr>
          <p:cNvSpPr txBox="1"/>
          <p:nvPr/>
        </p:nvSpPr>
        <p:spPr>
          <a:xfrm>
            <a:off x="291618" y="2432977"/>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16" name="Image 15">
            <a:extLst>
              <a:ext uri="{FF2B5EF4-FFF2-40B4-BE49-F238E27FC236}">
                <a16:creationId xmlns:a16="http://schemas.microsoft.com/office/drawing/2014/main" id="{D13804D1-0DBD-63DC-83AE-5FB2003249C5}"/>
              </a:ext>
            </a:extLst>
          </p:cNvPr>
          <p:cNvPicPr>
            <a:picLocks noChangeAspect="1"/>
          </p:cNvPicPr>
          <p:nvPr/>
        </p:nvPicPr>
        <p:blipFill>
          <a:blip r:embed="rId4"/>
          <a:stretch>
            <a:fillRect/>
          </a:stretch>
        </p:blipFill>
        <p:spPr>
          <a:xfrm>
            <a:off x="291618" y="795454"/>
            <a:ext cx="8463024" cy="1539737"/>
          </a:xfrm>
          <a:prstGeom prst="rect">
            <a:avLst/>
          </a:prstGeom>
        </p:spPr>
      </p:pic>
    </p:spTree>
    <p:extLst>
      <p:ext uri="{BB962C8B-B14F-4D97-AF65-F5344CB8AC3E}">
        <p14:creationId xmlns:p14="http://schemas.microsoft.com/office/powerpoint/2010/main" val="2897199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Réponses attendues :</a:t>
            </a:r>
          </a:p>
        </p:txBody>
      </p:sp>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6509D884-0D8E-AE76-D166-AC32152FD4D6}"/>
              </a:ext>
            </a:extLst>
          </p:cNvPr>
          <p:cNvSpPr txBox="1"/>
          <p:nvPr/>
        </p:nvSpPr>
        <p:spPr>
          <a:xfrm>
            <a:off x="291618" y="2432977"/>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les cheveux </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longs et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noirs</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Ses yeux sont verts et elle porte des lunettes qui lui donnent un air sérieux. Elle est très élégante et aime porter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des vêtements sportifs</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18E16DE4-1E0A-31AB-0B6D-9213F602BE06}"/>
              </a:ext>
            </a:extLst>
          </p:cNvPr>
          <p:cNvPicPr>
            <a:picLocks noChangeAspect="1"/>
          </p:cNvPicPr>
          <p:nvPr/>
        </p:nvPicPr>
        <p:blipFill>
          <a:blip r:embed="rId4"/>
          <a:stretch>
            <a:fillRect/>
          </a:stretch>
        </p:blipFill>
        <p:spPr>
          <a:xfrm>
            <a:off x="291618" y="795454"/>
            <a:ext cx="8463024" cy="1539737"/>
          </a:xfrm>
          <a:prstGeom prst="rect">
            <a:avLst/>
          </a:prstGeom>
        </p:spPr>
      </p:pic>
      <p:sp>
        <p:nvSpPr>
          <p:cNvPr id="10" name="ZoneTexte 9">
            <a:extLst>
              <a:ext uri="{FF2B5EF4-FFF2-40B4-BE49-F238E27FC236}">
                <a16:creationId xmlns:a16="http://schemas.microsoft.com/office/drawing/2014/main" id="{3B57DF18-44A5-43A8-A996-5AD42D4C79D1}"/>
              </a:ext>
            </a:extLst>
          </p:cNvPr>
          <p:cNvSpPr txBox="1"/>
          <p:nvPr/>
        </p:nvSpPr>
        <p:spPr>
          <a:xfrm>
            <a:off x="817756" y="1070517"/>
            <a:ext cx="7582829" cy="369332"/>
          </a:xfrm>
          <a:prstGeom prst="rect">
            <a:avLst/>
          </a:prstGeom>
          <a:noFill/>
        </p:spPr>
        <p:txBody>
          <a:bodyPr wrap="square" rtlCol="0">
            <a:spAutoFit/>
          </a:bodyPr>
          <a:lstStyle/>
          <a:p>
            <a:r>
              <a:rPr lang="fr-FR" dirty="0">
                <a:solidFill>
                  <a:srgbClr val="C00000"/>
                </a:solidFill>
              </a:rPr>
              <a:t>Les cheveux de Leila sont </a:t>
            </a:r>
            <a:r>
              <a:rPr lang="fr-FR" b="1" u="sng" dirty="0">
                <a:solidFill>
                  <a:srgbClr val="C00000"/>
                </a:solidFill>
              </a:rPr>
              <a:t>noirs.</a:t>
            </a:r>
          </a:p>
        </p:txBody>
      </p:sp>
      <p:sp>
        <p:nvSpPr>
          <p:cNvPr id="13" name="ZoneTexte 12">
            <a:extLst>
              <a:ext uri="{FF2B5EF4-FFF2-40B4-BE49-F238E27FC236}">
                <a16:creationId xmlns:a16="http://schemas.microsoft.com/office/drawing/2014/main" id="{51E97985-14D1-C9B6-92CB-0619349CF45D}"/>
              </a:ext>
            </a:extLst>
          </p:cNvPr>
          <p:cNvSpPr txBox="1"/>
          <p:nvPr/>
        </p:nvSpPr>
        <p:spPr>
          <a:xfrm>
            <a:off x="817756" y="1835092"/>
            <a:ext cx="7716644" cy="369332"/>
          </a:xfrm>
          <a:prstGeom prst="rect">
            <a:avLst/>
          </a:prstGeom>
          <a:noFill/>
        </p:spPr>
        <p:txBody>
          <a:bodyPr wrap="square" rtlCol="0">
            <a:spAutoFit/>
          </a:bodyPr>
          <a:lstStyle/>
          <a:p>
            <a:r>
              <a:rPr lang="fr-FR" dirty="0">
                <a:solidFill>
                  <a:srgbClr val="C00000"/>
                </a:solidFill>
              </a:rPr>
              <a:t>Elle aime porter des </a:t>
            </a:r>
            <a:r>
              <a:rPr lang="fr-FR" b="1" u="sng" dirty="0">
                <a:solidFill>
                  <a:srgbClr val="C00000"/>
                </a:solidFill>
              </a:rPr>
              <a:t>vêtements sportifs</a:t>
            </a:r>
            <a:r>
              <a:rPr lang="fr-FR" dirty="0"/>
              <a:t>.</a:t>
            </a:r>
          </a:p>
        </p:txBody>
      </p:sp>
    </p:spTree>
    <p:extLst>
      <p:ext uri="{BB962C8B-B14F-4D97-AF65-F5344CB8AC3E}">
        <p14:creationId xmlns:p14="http://schemas.microsoft.com/office/powerpoint/2010/main" val="27514304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41" name="Google Shape;853;p104">
            <a:extLst>
              <a:ext uri="{FF2B5EF4-FFF2-40B4-BE49-F238E27FC236}">
                <a16:creationId xmlns:a16="http://schemas.microsoft.com/office/drawing/2014/main" id="{06BDF3D4-E41F-F304-2B54-C5E61C3619AD}"/>
              </a:ext>
            </a:extLst>
          </p:cNvPr>
          <p:cNvSpPr/>
          <p:nvPr/>
        </p:nvSpPr>
        <p:spPr>
          <a:xfrm>
            <a:off x="619320" y="291435"/>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période de remédiation </a:t>
            </a:r>
            <a:endParaRPr lang="fr-FR" sz="2400" i="1" kern="0" dirty="0">
              <a:solidFill>
                <a:srgbClr val="44546A"/>
              </a:solidFill>
              <a:latin typeface="Calibri"/>
              <a:ea typeface="Calibri"/>
              <a:cs typeface="Calibri"/>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200"/>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30" name="TextBox 32">
            <a:extLst>
              <a:ext uri="{FF2B5EF4-FFF2-40B4-BE49-F238E27FC236}">
                <a16:creationId xmlns:a16="http://schemas.microsoft.com/office/drawing/2014/main" id="{3BEB2FDD-17BB-2732-0C52-3739BF7A9659}"/>
              </a:ext>
            </a:extLst>
          </p:cNvPr>
          <p:cNvSpPr txBox="1"/>
          <p:nvPr/>
        </p:nvSpPr>
        <p:spPr>
          <a:xfrm>
            <a:off x="7064689" y="1002938"/>
            <a:ext cx="782715" cy="276999"/>
          </a:xfrm>
          <a:prstGeom prst="rect">
            <a:avLst/>
          </a:prstGeom>
          <a:noFill/>
        </p:spPr>
        <p:txBody>
          <a:bodyPr wrap="none" rtlCol="0">
            <a:spAutoFit/>
          </a:bodyPr>
          <a:lstStyle/>
          <a:p>
            <a:pPr algn="ctr"/>
            <a:r>
              <a:rPr lang="fr-FR" sz="1200" b="1" dirty="0" err="1">
                <a:solidFill>
                  <a:schemeClr val="accent6"/>
                </a:solidFill>
              </a:rPr>
              <a:t>Post-test</a:t>
            </a:r>
            <a:endParaRPr lang="fr-FR" sz="1200" b="1" dirty="0">
              <a:solidFill>
                <a:schemeClr val="accent6"/>
              </a:solidFill>
            </a:endParaRPr>
          </a:p>
        </p:txBody>
      </p:sp>
      <p:grpSp>
        <p:nvGrpSpPr>
          <p:cNvPr id="31" name="Group 33">
            <a:extLst>
              <a:ext uri="{FF2B5EF4-FFF2-40B4-BE49-F238E27FC236}">
                <a16:creationId xmlns:a16="http://schemas.microsoft.com/office/drawing/2014/main" id="{5FBEA9D3-2E76-1D25-99CE-1F15ABE3CD81}"/>
              </a:ext>
            </a:extLst>
          </p:cNvPr>
          <p:cNvGrpSpPr/>
          <p:nvPr/>
        </p:nvGrpSpPr>
        <p:grpSpPr>
          <a:xfrm>
            <a:off x="6737727" y="840248"/>
            <a:ext cx="1436644" cy="1373753"/>
            <a:chOff x="1007340" y="1589285"/>
            <a:chExt cx="914400" cy="1831670"/>
          </a:xfrm>
        </p:grpSpPr>
        <p:sp>
          <p:nvSpPr>
            <p:cNvPr id="32" name="Oval 34">
              <a:extLst>
                <a:ext uri="{FF2B5EF4-FFF2-40B4-BE49-F238E27FC236}">
                  <a16:creationId xmlns:a16="http://schemas.microsoft.com/office/drawing/2014/main" id="{A2C18C71-6A33-B143-1504-94BBEADB16CC}"/>
                </a:ext>
              </a:extLst>
            </p:cNvPr>
            <p:cNvSpPr/>
            <p:nvPr/>
          </p:nvSpPr>
          <p:spPr>
            <a:xfrm>
              <a:off x="1007340" y="1589285"/>
              <a:ext cx="914400" cy="914400"/>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fr-FR" sz="1350" dirty="0"/>
            </a:p>
          </p:txBody>
        </p:sp>
        <p:cxnSp>
          <p:nvCxnSpPr>
            <p:cNvPr id="37" name="Straight Connector 35">
              <a:extLst>
                <a:ext uri="{FF2B5EF4-FFF2-40B4-BE49-F238E27FC236}">
                  <a16:creationId xmlns:a16="http://schemas.microsoft.com/office/drawing/2014/main" id="{5C15E87B-C7C1-29B0-A8B5-84FE1CC0B840}"/>
                </a:ext>
              </a:extLst>
            </p:cNvPr>
            <p:cNvCxnSpPr>
              <a:stCxn id="32" idx="4"/>
            </p:cNvCxnSpPr>
            <p:nvPr/>
          </p:nvCxnSpPr>
          <p:spPr>
            <a:xfrm>
              <a:off x="1464540" y="2590846"/>
              <a:ext cx="1959" cy="830110"/>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sp>
        <p:nvSpPr>
          <p:cNvPr id="38" name="Pentagon 3">
            <a:extLst>
              <a:ext uri="{FF2B5EF4-FFF2-40B4-BE49-F238E27FC236}">
                <a16:creationId xmlns:a16="http://schemas.microsoft.com/office/drawing/2014/main" id="{9DC24E7A-C759-D70C-4B5E-57312B042067}"/>
              </a:ext>
            </a:extLst>
          </p:cNvPr>
          <p:cNvSpPr/>
          <p:nvPr/>
        </p:nvSpPr>
        <p:spPr>
          <a:xfrm>
            <a:off x="1108412"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a:t>
            </a:r>
          </a:p>
        </p:txBody>
      </p:sp>
      <p:sp>
        <p:nvSpPr>
          <p:cNvPr id="40" name="Chevron 5">
            <a:extLst>
              <a:ext uri="{FF2B5EF4-FFF2-40B4-BE49-F238E27FC236}">
                <a16:creationId xmlns:a16="http://schemas.microsoft.com/office/drawing/2014/main" id="{A328255F-4DC0-ABF4-AE19-90443670F2DD}"/>
              </a:ext>
            </a:extLst>
          </p:cNvPr>
          <p:cNvSpPr/>
          <p:nvPr/>
        </p:nvSpPr>
        <p:spPr>
          <a:xfrm>
            <a:off x="2123850" y="2337849"/>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S4</a:t>
            </a:r>
          </a:p>
        </p:txBody>
      </p:sp>
      <p:sp>
        <p:nvSpPr>
          <p:cNvPr id="42" name="Pentagon 3">
            <a:extLst>
              <a:ext uri="{FF2B5EF4-FFF2-40B4-BE49-F238E27FC236}">
                <a16:creationId xmlns:a16="http://schemas.microsoft.com/office/drawing/2014/main" id="{262360AF-516E-0EE4-E95D-2327EB6A5598}"/>
              </a:ext>
            </a:extLst>
          </p:cNvPr>
          <p:cNvSpPr/>
          <p:nvPr/>
        </p:nvSpPr>
        <p:spPr>
          <a:xfrm>
            <a:off x="1477945"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S2</a:t>
            </a:r>
          </a:p>
        </p:txBody>
      </p:sp>
      <p:sp>
        <p:nvSpPr>
          <p:cNvPr id="43" name="Pentagon 3">
            <a:extLst>
              <a:ext uri="{FF2B5EF4-FFF2-40B4-BE49-F238E27FC236}">
                <a16:creationId xmlns:a16="http://schemas.microsoft.com/office/drawing/2014/main" id="{4C8E540E-290A-517F-09D6-D2F453FC91EF}"/>
              </a:ext>
            </a:extLst>
          </p:cNvPr>
          <p:cNvSpPr/>
          <p:nvPr/>
        </p:nvSpPr>
        <p:spPr>
          <a:xfrm>
            <a:off x="1819151"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S3</a:t>
            </a:r>
          </a:p>
        </p:txBody>
      </p:sp>
      <p:sp>
        <p:nvSpPr>
          <p:cNvPr id="44" name="Pentagon 3">
            <a:extLst>
              <a:ext uri="{FF2B5EF4-FFF2-40B4-BE49-F238E27FC236}">
                <a16:creationId xmlns:a16="http://schemas.microsoft.com/office/drawing/2014/main" id="{065A1F34-66DD-6B30-B6D6-CC68923B342C}"/>
              </a:ext>
            </a:extLst>
          </p:cNvPr>
          <p:cNvSpPr/>
          <p:nvPr/>
        </p:nvSpPr>
        <p:spPr>
          <a:xfrm>
            <a:off x="2533781"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S5</a:t>
            </a:r>
          </a:p>
        </p:txBody>
      </p:sp>
      <p:sp>
        <p:nvSpPr>
          <p:cNvPr id="45" name="Chevron 5">
            <a:extLst>
              <a:ext uri="{FF2B5EF4-FFF2-40B4-BE49-F238E27FC236}">
                <a16:creationId xmlns:a16="http://schemas.microsoft.com/office/drawing/2014/main" id="{DC7608AB-D0B9-014D-E349-23C2462A5C3F}"/>
              </a:ext>
            </a:extLst>
          </p:cNvPr>
          <p:cNvSpPr/>
          <p:nvPr/>
        </p:nvSpPr>
        <p:spPr>
          <a:xfrm>
            <a:off x="3588634" y="2337849"/>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S8</a:t>
            </a:r>
          </a:p>
        </p:txBody>
      </p:sp>
      <p:sp>
        <p:nvSpPr>
          <p:cNvPr id="46" name="Pentagon 3">
            <a:extLst>
              <a:ext uri="{FF2B5EF4-FFF2-40B4-BE49-F238E27FC236}">
                <a16:creationId xmlns:a16="http://schemas.microsoft.com/office/drawing/2014/main" id="{1151A1B9-CEDF-B322-E1DA-C31D096CF78C}"/>
              </a:ext>
            </a:extLst>
          </p:cNvPr>
          <p:cNvSpPr/>
          <p:nvPr/>
        </p:nvSpPr>
        <p:spPr>
          <a:xfrm>
            <a:off x="2900571"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S6</a:t>
            </a:r>
          </a:p>
        </p:txBody>
      </p:sp>
      <p:sp>
        <p:nvSpPr>
          <p:cNvPr id="47" name="Pentagon 3">
            <a:extLst>
              <a:ext uri="{FF2B5EF4-FFF2-40B4-BE49-F238E27FC236}">
                <a16:creationId xmlns:a16="http://schemas.microsoft.com/office/drawing/2014/main" id="{B1147BBE-F73D-FC97-C5BB-39A3928FC767}"/>
              </a:ext>
            </a:extLst>
          </p:cNvPr>
          <p:cNvSpPr/>
          <p:nvPr/>
        </p:nvSpPr>
        <p:spPr>
          <a:xfrm>
            <a:off x="3283935" y="233784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S7</a:t>
            </a:r>
          </a:p>
        </p:txBody>
      </p:sp>
      <p:cxnSp>
        <p:nvCxnSpPr>
          <p:cNvPr id="48" name="Straight Connector 35">
            <a:extLst>
              <a:ext uri="{FF2B5EF4-FFF2-40B4-BE49-F238E27FC236}">
                <a16:creationId xmlns:a16="http://schemas.microsoft.com/office/drawing/2014/main" id="{E3D0EE8E-56B7-7EA9-51A4-BCB95DF71898}"/>
              </a:ext>
            </a:extLst>
          </p:cNvPr>
          <p:cNvCxnSpPr/>
          <p:nvPr/>
        </p:nvCxnSpPr>
        <p:spPr>
          <a:xfrm>
            <a:off x="4216709" y="1680139"/>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0" name="Oval 34">
            <a:extLst>
              <a:ext uri="{FF2B5EF4-FFF2-40B4-BE49-F238E27FC236}">
                <a16:creationId xmlns:a16="http://schemas.microsoft.com/office/drawing/2014/main" id="{5A6E13B6-48CF-E828-1CE3-F510889B3475}"/>
              </a:ext>
            </a:extLst>
          </p:cNvPr>
          <p:cNvSpPr/>
          <p:nvPr/>
        </p:nvSpPr>
        <p:spPr>
          <a:xfrm>
            <a:off x="3648667" y="1202739"/>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Révision</a:t>
            </a:r>
          </a:p>
        </p:txBody>
      </p:sp>
      <p:sp>
        <p:nvSpPr>
          <p:cNvPr id="51" name="Oval 34">
            <a:extLst>
              <a:ext uri="{FF2B5EF4-FFF2-40B4-BE49-F238E27FC236}">
                <a16:creationId xmlns:a16="http://schemas.microsoft.com/office/drawing/2014/main" id="{8C3AEFF5-D06D-5BD6-9A7E-9B9AB9A03011}"/>
              </a:ext>
            </a:extLst>
          </p:cNvPr>
          <p:cNvSpPr/>
          <p:nvPr/>
        </p:nvSpPr>
        <p:spPr>
          <a:xfrm>
            <a:off x="4066139" y="4128686"/>
            <a:ext cx="1363887"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chemeClr val="accent6"/>
                </a:solidFill>
              </a:rPr>
              <a:t>Test de </a:t>
            </a:r>
          </a:p>
          <a:p>
            <a:pPr algn="ctr"/>
            <a:r>
              <a:rPr lang="fr-FR" sz="1200" b="1" dirty="0">
                <a:solidFill>
                  <a:schemeClr val="accent6"/>
                </a:solidFill>
              </a:rPr>
              <a:t>validation</a:t>
            </a:r>
          </a:p>
        </p:txBody>
      </p:sp>
      <p:cxnSp>
        <p:nvCxnSpPr>
          <p:cNvPr id="52" name="Straight Connector 35">
            <a:extLst>
              <a:ext uri="{FF2B5EF4-FFF2-40B4-BE49-F238E27FC236}">
                <a16:creationId xmlns:a16="http://schemas.microsoft.com/office/drawing/2014/main" id="{9EF23640-7160-6E89-19CE-173D8F1B7F1E}"/>
              </a:ext>
            </a:extLst>
          </p:cNvPr>
          <p:cNvCxnSpPr/>
          <p:nvPr/>
        </p:nvCxnSpPr>
        <p:spPr>
          <a:xfrm>
            <a:off x="4677691" y="3495334"/>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6" name="Straight Connector 35">
            <a:extLst>
              <a:ext uri="{FF2B5EF4-FFF2-40B4-BE49-F238E27FC236}">
                <a16:creationId xmlns:a16="http://schemas.microsoft.com/office/drawing/2014/main" id="{E3D0EE8E-56B7-7EA9-51A4-BCB95DF71898}"/>
              </a:ext>
            </a:extLst>
          </p:cNvPr>
          <p:cNvCxnSpPr/>
          <p:nvPr/>
        </p:nvCxnSpPr>
        <p:spPr>
          <a:xfrm>
            <a:off x="5491724" y="1685728"/>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57" name="Oval 34">
            <a:extLst>
              <a:ext uri="{FF2B5EF4-FFF2-40B4-BE49-F238E27FC236}">
                <a16:creationId xmlns:a16="http://schemas.microsoft.com/office/drawing/2014/main" id="{5A6E13B6-48CF-E828-1CE3-F510889B3475}"/>
              </a:ext>
            </a:extLst>
          </p:cNvPr>
          <p:cNvSpPr/>
          <p:nvPr/>
        </p:nvSpPr>
        <p:spPr>
          <a:xfrm>
            <a:off x="4875377" y="1370587"/>
            <a:ext cx="1763451"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fr-FR" sz="1200" b="1" dirty="0">
                <a:solidFill>
                  <a:srgbClr val="00B0F0"/>
                </a:solidFill>
              </a:rPr>
              <a:t>Consolidation</a:t>
            </a:r>
          </a:p>
        </p:txBody>
      </p:sp>
      <p:cxnSp>
        <p:nvCxnSpPr>
          <p:cNvPr id="66" name="Straight Connector 35">
            <a:extLst>
              <a:ext uri="{FF2B5EF4-FFF2-40B4-BE49-F238E27FC236}">
                <a16:creationId xmlns:a16="http://schemas.microsoft.com/office/drawing/2014/main" id="{9EF23640-7160-6E89-19CE-173D8F1B7F1E}"/>
              </a:ext>
            </a:extLst>
          </p:cNvPr>
          <p:cNvCxnSpPr/>
          <p:nvPr/>
        </p:nvCxnSpPr>
        <p:spPr>
          <a:xfrm>
            <a:off x="4677691" y="3494656"/>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67" name="ZoneTexte 66"/>
          <p:cNvSpPr txBox="1"/>
          <p:nvPr/>
        </p:nvSpPr>
        <p:spPr>
          <a:xfrm>
            <a:off x="4915366" y="2911730"/>
            <a:ext cx="2302556" cy="369332"/>
          </a:xfrm>
          <a:prstGeom prst="rect">
            <a:avLst/>
          </a:prstGeom>
          <a:noFill/>
          <a:ln w="28575">
            <a:solidFill>
              <a:schemeClr val="tx1"/>
            </a:solidFill>
            <a:prstDash val="sysDash"/>
          </a:ln>
        </p:spPr>
        <p:txBody>
          <a:bodyPr wrap="square" rtlCol="0">
            <a:spAutoFit/>
          </a:bodyPr>
          <a:lstStyle/>
          <a:p>
            <a:endParaRPr lang="fr-FR" dirty="0"/>
          </a:p>
        </p:txBody>
      </p:sp>
      <p:sp>
        <p:nvSpPr>
          <p:cNvPr id="68" name="ZoneTexte 67"/>
          <p:cNvSpPr txBox="1"/>
          <p:nvPr/>
        </p:nvSpPr>
        <p:spPr>
          <a:xfrm>
            <a:off x="4861892" y="2234621"/>
            <a:ext cx="2302556" cy="369332"/>
          </a:xfrm>
          <a:prstGeom prst="rect">
            <a:avLst/>
          </a:prstGeom>
          <a:noFill/>
          <a:ln w="28575">
            <a:solidFill>
              <a:schemeClr val="tx1"/>
            </a:solidFill>
            <a:prstDash val="sysDash"/>
          </a:ln>
        </p:spPr>
        <p:txBody>
          <a:bodyPr wrap="square" rtlCol="0">
            <a:spAutoFit/>
          </a:bodyPr>
          <a:lstStyle/>
          <a:p>
            <a:endParaRPr lang="fr-FR" dirty="0"/>
          </a:p>
        </p:txBody>
      </p:sp>
      <p:sp>
        <p:nvSpPr>
          <p:cNvPr id="69" name="Pentagon 3">
            <a:extLst>
              <a:ext uri="{FF2B5EF4-FFF2-40B4-BE49-F238E27FC236}">
                <a16:creationId xmlns:a16="http://schemas.microsoft.com/office/drawing/2014/main" id="{61A71121-6E5F-9DE7-AC4F-C06C59D90C4B}"/>
              </a:ext>
            </a:extLst>
          </p:cNvPr>
          <p:cNvSpPr/>
          <p:nvPr/>
        </p:nvSpPr>
        <p:spPr>
          <a:xfrm>
            <a:off x="4066139" y="2302722"/>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S9</a:t>
            </a:r>
          </a:p>
        </p:txBody>
      </p:sp>
      <p:sp>
        <p:nvSpPr>
          <p:cNvPr id="71" name="Pentagon 3">
            <a:extLst>
              <a:ext uri="{FF2B5EF4-FFF2-40B4-BE49-F238E27FC236}">
                <a16:creationId xmlns:a16="http://schemas.microsoft.com/office/drawing/2014/main" id="{C0041B30-E4E1-62A7-BB5D-0B2C09D78EE3}"/>
              </a:ext>
            </a:extLst>
          </p:cNvPr>
          <p:cNvSpPr/>
          <p:nvPr/>
        </p:nvSpPr>
        <p:spPr>
          <a:xfrm>
            <a:off x="4477625" y="2302722"/>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S10</a:t>
            </a:r>
          </a:p>
        </p:txBody>
      </p:sp>
      <p:sp>
        <p:nvSpPr>
          <p:cNvPr id="72" name="Pentagon 3">
            <a:extLst>
              <a:ext uri="{FF2B5EF4-FFF2-40B4-BE49-F238E27FC236}">
                <a16:creationId xmlns:a16="http://schemas.microsoft.com/office/drawing/2014/main" id="{B143BD8B-D26F-B6FD-21B9-A26BBD94E5E8}"/>
              </a:ext>
            </a:extLst>
          </p:cNvPr>
          <p:cNvSpPr/>
          <p:nvPr/>
        </p:nvSpPr>
        <p:spPr>
          <a:xfrm>
            <a:off x="4941992" y="2287182"/>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79" name="Chevron 5">
            <a:extLst>
              <a:ext uri="{FF2B5EF4-FFF2-40B4-BE49-F238E27FC236}">
                <a16:creationId xmlns:a16="http://schemas.microsoft.com/office/drawing/2014/main" id="{03003983-FDB1-38D5-5625-D434FB1F0FE3}"/>
              </a:ext>
            </a:extLst>
          </p:cNvPr>
          <p:cNvSpPr/>
          <p:nvPr/>
        </p:nvSpPr>
        <p:spPr>
          <a:xfrm>
            <a:off x="5957431" y="2287182"/>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0" name="Pentagon 3">
            <a:extLst>
              <a:ext uri="{FF2B5EF4-FFF2-40B4-BE49-F238E27FC236}">
                <a16:creationId xmlns:a16="http://schemas.microsoft.com/office/drawing/2014/main" id="{1E7C6315-685F-F557-7700-2B1AEDF55C5B}"/>
              </a:ext>
            </a:extLst>
          </p:cNvPr>
          <p:cNvSpPr/>
          <p:nvPr/>
        </p:nvSpPr>
        <p:spPr>
          <a:xfrm>
            <a:off x="5311525" y="2287182"/>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1" name="Pentagon 3">
            <a:extLst>
              <a:ext uri="{FF2B5EF4-FFF2-40B4-BE49-F238E27FC236}">
                <a16:creationId xmlns:a16="http://schemas.microsoft.com/office/drawing/2014/main" id="{9327764B-F8FC-3A3F-747A-4674DDDEB0D1}"/>
              </a:ext>
            </a:extLst>
          </p:cNvPr>
          <p:cNvSpPr/>
          <p:nvPr/>
        </p:nvSpPr>
        <p:spPr>
          <a:xfrm>
            <a:off x="5652731" y="2287182"/>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2" name="Pentagon 3">
            <a:extLst>
              <a:ext uri="{FF2B5EF4-FFF2-40B4-BE49-F238E27FC236}">
                <a16:creationId xmlns:a16="http://schemas.microsoft.com/office/drawing/2014/main" id="{B181AA94-1658-4B6B-C062-B776595739F5}"/>
              </a:ext>
            </a:extLst>
          </p:cNvPr>
          <p:cNvSpPr/>
          <p:nvPr/>
        </p:nvSpPr>
        <p:spPr>
          <a:xfrm>
            <a:off x="6494394" y="2287182"/>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83" name="Pentagon 3">
            <a:extLst>
              <a:ext uri="{FF2B5EF4-FFF2-40B4-BE49-F238E27FC236}">
                <a16:creationId xmlns:a16="http://schemas.microsoft.com/office/drawing/2014/main" id="{8D45F1B3-554F-F572-3F24-B51B0E4827EE}"/>
              </a:ext>
            </a:extLst>
          </p:cNvPr>
          <p:cNvSpPr/>
          <p:nvPr/>
        </p:nvSpPr>
        <p:spPr>
          <a:xfrm>
            <a:off x="6863927" y="2287182"/>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84" name="Pentagon 3">
            <a:extLst>
              <a:ext uri="{FF2B5EF4-FFF2-40B4-BE49-F238E27FC236}">
                <a16:creationId xmlns:a16="http://schemas.microsoft.com/office/drawing/2014/main" id="{B143BD8B-D26F-B6FD-21B9-A26BBD94E5E8}"/>
              </a:ext>
            </a:extLst>
          </p:cNvPr>
          <p:cNvSpPr/>
          <p:nvPr/>
        </p:nvSpPr>
        <p:spPr>
          <a:xfrm>
            <a:off x="4945188" y="291543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S11</a:t>
            </a:r>
          </a:p>
        </p:txBody>
      </p:sp>
      <p:sp>
        <p:nvSpPr>
          <p:cNvPr id="86" name="Chevron 5">
            <a:extLst>
              <a:ext uri="{FF2B5EF4-FFF2-40B4-BE49-F238E27FC236}">
                <a16:creationId xmlns:a16="http://schemas.microsoft.com/office/drawing/2014/main" id="{03003983-FDB1-38D5-5625-D434FB1F0FE3}"/>
              </a:ext>
            </a:extLst>
          </p:cNvPr>
          <p:cNvSpPr/>
          <p:nvPr/>
        </p:nvSpPr>
        <p:spPr>
          <a:xfrm>
            <a:off x="5960626" y="291543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S14</a:t>
            </a:r>
          </a:p>
        </p:txBody>
      </p:sp>
      <p:sp>
        <p:nvSpPr>
          <p:cNvPr id="87" name="Pentagon 3">
            <a:extLst>
              <a:ext uri="{FF2B5EF4-FFF2-40B4-BE49-F238E27FC236}">
                <a16:creationId xmlns:a16="http://schemas.microsoft.com/office/drawing/2014/main" id="{1E7C6315-685F-F557-7700-2B1AEDF55C5B}"/>
              </a:ext>
            </a:extLst>
          </p:cNvPr>
          <p:cNvSpPr/>
          <p:nvPr/>
        </p:nvSpPr>
        <p:spPr>
          <a:xfrm>
            <a:off x="5314721" y="291543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S12</a:t>
            </a:r>
          </a:p>
        </p:txBody>
      </p:sp>
      <p:sp>
        <p:nvSpPr>
          <p:cNvPr id="88" name="Pentagon 3">
            <a:extLst>
              <a:ext uri="{FF2B5EF4-FFF2-40B4-BE49-F238E27FC236}">
                <a16:creationId xmlns:a16="http://schemas.microsoft.com/office/drawing/2014/main" id="{9327764B-F8FC-3A3F-747A-4674DDDEB0D1}"/>
              </a:ext>
            </a:extLst>
          </p:cNvPr>
          <p:cNvSpPr/>
          <p:nvPr/>
        </p:nvSpPr>
        <p:spPr>
          <a:xfrm>
            <a:off x="5655927" y="291543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S13</a:t>
            </a:r>
          </a:p>
        </p:txBody>
      </p:sp>
      <p:sp>
        <p:nvSpPr>
          <p:cNvPr id="89" name="Pentagon 3">
            <a:extLst>
              <a:ext uri="{FF2B5EF4-FFF2-40B4-BE49-F238E27FC236}">
                <a16:creationId xmlns:a16="http://schemas.microsoft.com/office/drawing/2014/main" id="{B181AA94-1658-4B6B-C062-B776595739F5}"/>
              </a:ext>
            </a:extLst>
          </p:cNvPr>
          <p:cNvSpPr/>
          <p:nvPr/>
        </p:nvSpPr>
        <p:spPr>
          <a:xfrm>
            <a:off x="6497590" y="291543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S15</a:t>
            </a:r>
          </a:p>
        </p:txBody>
      </p:sp>
      <p:sp>
        <p:nvSpPr>
          <p:cNvPr id="90" name="Pentagon 3">
            <a:extLst>
              <a:ext uri="{FF2B5EF4-FFF2-40B4-BE49-F238E27FC236}">
                <a16:creationId xmlns:a16="http://schemas.microsoft.com/office/drawing/2014/main" id="{8D45F1B3-554F-F572-3F24-B51B0E4827EE}"/>
              </a:ext>
            </a:extLst>
          </p:cNvPr>
          <p:cNvSpPr/>
          <p:nvPr/>
        </p:nvSpPr>
        <p:spPr>
          <a:xfrm>
            <a:off x="6867123" y="291543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S16</a:t>
            </a:r>
          </a:p>
        </p:txBody>
      </p:sp>
      <p:sp>
        <p:nvSpPr>
          <p:cNvPr id="91" name="Pentagon 3">
            <a:extLst>
              <a:ext uri="{FF2B5EF4-FFF2-40B4-BE49-F238E27FC236}">
                <a16:creationId xmlns:a16="http://schemas.microsoft.com/office/drawing/2014/main" id="{C0041B30-E4E1-62A7-BB5D-0B2C09D78EE3}"/>
              </a:ext>
            </a:extLst>
          </p:cNvPr>
          <p:cNvSpPr/>
          <p:nvPr/>
        </p:nvSpPr>
        <p:spPr>
          <a:xfrm>
            <a:off x="7284936" y="229329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algn="ctr"/>
            <a:r>
              <a:rPr lang="fr-FR" sz="800"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rPr>
              <a:t>S17</a:t>
            </a:r>
          </a:p>
        </p:txBody>
      </p:sp>
    </p:spTree>
    <p:extLst>
      <p:ext uri="{BB962C8B-B14F-4D97-AF65-F5344CB8AC3E}">
        <p14:creationId xmlns:p14="http://schemas.microsoft.com/office/powerpoint/2010/main" val="279442695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smtClean="0"/>
              <a:t>Repères</a:t>
            </a:r>
            <a:endParaRPr lang="en-US" dirty="0"/>
          </a:p>
        </p:txBody>
      </p:sp>
    </p:spTree>
    <p:extLst>
      <p:ext uri="{BB962C8B-B14F-4D97-AF65-F5344CB8AC3E}">
        <p14:creationId xmlns:p14="http://schemas.microsoft.com/office/powerpoint/2010/main" val="1221979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7F65A-BE7D-E314-E1C1-602BB731767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5DC7D59-92A1-59BD-621B-40D17623EA80}"/>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2E6ED1B2-8C53-E29C-E011-5AA8C676FF9E}"/>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1F3881BE-7922-D4DB-FF0F-1AE5ACD2D9B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260EBDE6-F3F2-D4D1-112D-04E3C98E0624}"/>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Un autre petit flash-back sur ce que nous avons appris :</a:t>
            </a:r>
          </a:p>
        </p:txBody>
      </p:sp>
      <p:sp>
        <p:nvSpPr>
          <p:cNvPr id="5" name="ZoneTexte 4">
            <a:extLst>
              <a:ext uri="{FF2B5EF4-FFF2-40B4-BE49-F238E27FC236}">
                <a16:creationId xmlns:a16="http://schemas.microsoft.com/office/drawing/2014/main" id="{7DFF3B37-D2D3-47A7-7255-18258A781F37}"/>
              </a:ext>
            </a:extLst>
          </p:cNvPr>
          <p:cNvSpPr txBox="1"/>
          <p:nvPr/>
        </p:nvSpPr>
        <p:spPr>
          <a:xfrm>
            <a:off x="421102" y="818849"/>
            <a:ext cx="8342615"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Répondre à la question « </a:t>
            </a:r>
            <a:r>
              <a:rPr lang="fr-FR" dirty="0" smtClean="0">
                <a:solidFill>
                  <a:srgbClr val="336FB6"/>
                </a:solidFill>
              </a:rPr>
              <a:t>Comment</a:t>
            </a:r>
            <a:r>
              <a:rPr lang="fr-FR" dirty="0" smtClean="0"/>
              <a:t> ?</a:t>
            </a:r>
            <a:r>
              <a:rPr lang="fr-FR" dirty="0"/>
              <a:t> »</a:t>
            </a:r>
          </a:p>
        </p:txBody>
      </p:sp>
      <p:sp>
        <p:nvSpPr>
          <p:cNvPr id="10" name="Rectangle 9">
            <a:extLst>
              <a:ext uri="{FF2B5EF4-FFF2-40B4-BE49-F238E27FC236}">
                <a16:creationId xmlns:a16="http://schemas.microsoft.com/office/drawing/2014/main" id="{8B370E3F-62DA-7B6C-047B-65F03717D1A0}"/>
              </a:ext>
            </a:extLst>
          </p:cNvPr>
          <p:cNvSpPr/>
          <p:nvPr/>
        </p:nvSpPr>
        <p:spPr>
          <a:xfrm>
            <a:off x="421102" y="2025637"/>
            <a:ext cx="8342615" cy="1323439"/>
          </a:xfrm>
          <a:prstGeom prst="rect">
            <a:avLst/>
          </a:prstGeom>
          <a:solidFill>
            <a:schemeClr val="accent2">
              <a:lumMod val="20000"/>
              <a:lumOff val="80000"/>
            </a:schemeClr>
          </a:solidFill>
          <a:ln>
            <a:solidFill>
              <a:schemeClr val="tx1"/>
            </a:solidFill>
          </a:ln>
        </p:spPr>
        <p:txBody>
          <a:bodyPr wrap="square">
            <a:spAutoFit/>
          </a:bodyPr>
          <a:lstStyle/>
          <a:p>
            <a:r>
              <a:rPr lang="fr-FR" sz="2000" b="1" dirty="0" smtClean="0">
                <a:solidFill>
                  <a:srgbClr val="0070C0"/>
                </a:solidFill>
                <a:latin typeface="Calibiri"/>
                <a:cs typeface="Calibri" panose="020F0502020204030204" pitchFamily="34" charset="0"/>
              </a:rPr>
              <a:t>Comment</a:t>
            </a:r>
            <a:r>
              <a:rPr lang="fr-FR" sz="2000" b="1" dirty="0" smtClean="0">
                <a:latin typeface="Calibiri"/>
              </a:rPr>
              <a:t> </a:t>
            </a:r>
            <a:r>
              <a:rPr lang="fr-FR" sz="2000" b="1" dirty="0">
                <a:latin typeface="Calibiri"/>
              </a:rPr>
              <a:t>… ? : décrire l’état ou la </a:t>
            </a:r>
            <a:r>
              <a:rPr lang="fr-FR" sz="2000" b="1" dirty="0" smtClean="0">
                <a:latin typeface="Calibiri"/>
              </a:rPr>
              <a:t>manière.</a:t>
            </a:r>
          </a:p>
          <a:p>
            <a:r>
              <a:rPr lang="fr-FR" sz="2000" b="1" dirty="0" smtClean="0">
                <a:solidFill>
                  <a:srgbClr val="C00000"/>
                </a:solidFill>
                <a:latin typeface="Calibiri"/>
              </a:rPr>
              <a:t>Exemples :</a:t>
            </a:r>
            <a:endParaRPr lang="fr-FR" sz="2000" b="1" dirty="0">
              <a:solidFill>
                <a:srgbClr val="C00000"/>
              </a:solidFill>
              <a:latin typeface="Calibiri"/>
            </a:endParaRPr>
          </a:p>
          <a:p>
            <a:pPr marL="800100" lvl="1" indent="-342900">
              <a:buFont typeface="Wingdings" panose="05000000000000000000" pitchFamily="2" charset="2"/>
              <a:buChar char="Ø"/>
            </a:pPr>
            <a:r>
              <a:rPr lang="fr-FR" sz="2000" b="1" dirty="0">
                <a:latin typeface="Calibiri"/>
              </a:rPr>
              <a:t>Comment </a:t>
            </a:r>
            <a:r>
              <a:rPr lang="fr-FR" sz="2000" dirty="0" err="1">
                <a:latin typeface="Calibiri"/>
              </a:rPr>
              <a:t>est ce</a:t>
            </a:r>
            <a:r>
              <a:rPr lang="fr-FR" sz="2000" dirty="0">
                <a:latin typeface="Calibiri"/>
              </a:rPr>
              <a:t> </a:t>
            </a:r>
            <a:r>
              <a:rPr lang="fr-FR" sz="2000" dirty="0" smtClean="0">
                <a:latin typeface="Calibiri"/>
              </a:rPr>
              <a:t>vase ? </a:t>
            </a:r>
            <a:r>
              <a:rPr lang="fr-FR" sz="2000" dirty="0">
                <a:latin typeface="Calibiri"/>
                <a:cs typeface="Calibri" panose="020F0502020204030204" pitchFamily="34" charset="0"/>
                <a:sym typeface="Wingdings" panose="05000000000000000000" pitchFamily="2" charset="2"/>
              </a:rPr>
              <a:t> Ce vase est </a:t>
            </a:r>
            <a:r>
              <a:rPr lang="fr-FR" sz="2000" b="1" u="sng" dirty="0">
                <a:latin typeface="Calibiri"/>
                <a:cs typeface="Calibri" panose="020F0502020204030204" pitchFamily="34" charset="0"/>
                <a:sym typeface="Wingdings" panose="05000000000000000000" pitchFamily="2" charset="2"/>
              </a:rPr>
              <a:t>magnifique</a:t>
            </a:r>
            <a:r>
              <a:rPr lang="fr-FR" sz="2000" dirty="0">
                <a:latin typeface="Calibiri"/>
                <a:cs typeface="Calibri" panose="020F0502020204030204" pitchFamily="34" charset="0"/>
                <a:sym typeface="Wingdings" panose="05000000000000000000" pitchFamily="2" charset="2"/>
              </a:rPr>
              <a:t>.</a:t>
            </a:r>
          </a:p>
          <a:p>
            <a:pPr marL="800100" lvl="1" indent="-342900">
              <a:buFont typeface="Wingdings" panose="05000000000000000000" pitchFamily="2" charset="2"/>
              <a:buChar char="Ø"/>
            </a:pPr>
            <a:r>
              <a:rPr lang="fr-FR" sz="2000" b="1" dirty="0">
                <a:latin typeface="Calibiri"/>
                <a:sym typeface="Wingdings" panose="05000000000000000000" pitchFamily="2" charset="2"/>
              </a:rPr>
              <a:t>Comment</a:t>
            </a:r>
            <a:r>
              <a:rPr lang="fr-FR" sz="2000" dirty="0">
                <a:latin typeface="Calibiri"/>
                <a:sym typeface="Wingdings" panose="05000000000000000000" pitchFamily="2" charset="2"/>
              </a:rPr>
              <a:t> se </a:t>
            </a:r>
            <a:r>
              <a:rPr lang="fr-FR" sz="2000" dirty="0" err="1" smtClean="0">
                <a:latin typeface="Calibiri"/>
                <a:sym typeface="Wingdings" panose="05000000000000000000" pitchFamily="2" charset="2"/>
              </a:rPr>
              <a:t>sent-il</a:t>
            </a:r>
            <a:r>
              <a:rPr lang="fr-FR" sz="2000" dirty="0" smtClean="0">
                <a:latin typeface="Calibiri"/>
                <a:sym typeface="Wingdings" panose="05000000000000000000" pitchFamily="2" charset="2"/>
              </a:rPr>
              <a:t> ? </a:t>
            </a:r>
            <a:r>
              <a:rPr lang="fr-FR" sz="2000" dirty="0">
                <a:latin typeface="Calibiri"/>
                <a:cs typeface="Calibri" panose="020F0502020204030204" pitchFamily="34" charset="0"/>
                <a:sym typeface="Wingdings" panose="05000000000000000000" pitchFamily="2" charset="2"/>
              </a:rPr>
              <a:t> Il</a:t>
            </a:r>
            <a:r>
              <a:rPr lang="fr-FR" sz="2000" dirty="0">
                <a:latin typeface="Calibiri"/>
                <a:sym typeface="Wingdings" panose="05000000000000000000" pitchFamily="2" charset="2"/>
              </a:rPr>
              <a:t> se sent </a:t>
            </a:r>
            <a:r>
              <a:rPr lang="fr-FR" sz="2000" b="1" u="sng" dirty="0">
                <a:latin typeface="Calibiri"/>
                <a:sym typeface="Wingdings" panose="05000000000000000000" pitchFamily="2" charset="2"/>
              </a:rPr>
              <a:t>satisfait</a:t>
            </a:r>
            <a:r>
              <a:rPr lang="fr-FR" sz="2000" dirty="0">
                <a:latin typeface="Calibiri"/>
                <a:sym typeface="Wingdings" panose="05000000000000000000" pitchFamily="2" charset="2"/>
              </a:rPr>
              <a:t>.</a:t>
            </a:r>
            <a:endParaRPr lang="fr-FR" sz="2000" dirty="0">
              <a:latin typeface="Calibiri"/>
            </a:endParaRPr>
          </a:p>
        </p:txBody>
      </p:sp>
      <p:sp>
        <p:nvSpPr>
          <p:cNvPr id="14" name="Espace réservé du texte 2">
            <a:extLst>
              <a:ext uri="{FF2B5EF4-FFF2-40B4-BE49-F238E27FC236}">
                <a16:creationId xmlns:a16="http://schemas.microsoft.com/office/drawing/2014/main" id="{DA8A6DF7-28E1-77E4-A9B8-EBF3E0D72EBF}"/>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02C7C070-9D0B-8282-0EAB-2099EA32A4A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456512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la question suivante :</a:t>
            </a:r>
          </a:p>
        </p:txBody>
      </p:sp>
      <p:sp>
        <p:nvSpPr>
          <p:cNvPr id="18"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travailler individuellement.</a:t>
            </a:r>
          </a:p>
        </p:txBody>
      </p:sp>
      <p:pic>
        <p:nvPicPr>
          <p:cNvPr id="1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 5">
            <a:extLst>
              <a:ext uri="{FF2B5EF4-FFF2-40B4-BE49-F238E27FC236}">
                <a16:creationId xmlns:a16="http://schemas.microsoft.com/office/drawing/2014/main" id="{DFEFC79F-8D44-D4E4-ECF7-7E69A4CDC3C5}"/>
              </a:ext>
            </a:extLst>
          </p:cNvPr>
          <p:cNvPicPr>
            <a:picLocks noChangeAspect="1"/>
          </p:cNvPicPr>
          <p:nvPr/>
        </p:nvPicPr>
        <p:blipFill>
          <a:blip r:embed="rId4"/>
          <a:stretch>
            <a:fillRect/>
          </a:stretch>
        </p:blipFill>
        <p:spPr>
          <a:xfrm>
            <a:off x="75810" y="889820"/>
            <a:ext cx="8992379" cy="1165961"/>
          </a:xfrm>
          <a:prstGeom prst="rect">
            <a:avLst/>
          </a:prstGeom>
        </p:spPr>
      </p:pic>
      <p:sp>
        <p:nvSpPr>
          <p:cNvPr id="7" name="ZoneTexte 6">
            <a:extLst>
              <a:ext uri="{FF2B5EF4-FFF2-40B4-BE49-F238E27FC236}">
                <a16:creationId xmlns:a16="http://schemas.microsoft.com/office/drawing/2014/main" id="{8E26D9CE-6337-9BDF-9FBD-5A354F71A6DD}"/>
              </a:ext>
            </a:extLst>
          </p:cNvPr>
          <p:cNvSpPr txBox="1"/>
          <p:nvPr/>
        </p:nvSpPr>
        <p:spPr>
          <a:xfrm>
            <a:off x="297161" y="2055781"/>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209386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17"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E2BF424F-BFB9-E4D1-E0E9-80F4BFB09E17}"/>
              </a:ext>
            </a:extLst>
          </p:cNvPr>
          <p:cNvSpPr txBox="1"/>
          <p:nvPr/>
        </p:nvSpPr>
        <p:spPr>
          <a:xfrm>
            <a:off x="297161" y="2055781"/>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Très généreuse, elle aide ses amis et sa famille</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6" name="Image 5">
            <a:extLst>
              <a:ext uri="{FF2B5EF4-FFF2-40B4-BE49-F238E27FC236}">
                <a16:creationId xmlns:a16="http://schemas.microsoft.com/office/drawing/2014/main" id="{6149838F-95DA-FDF4-F223-834A4BE809F5}"/>
              </a:ext>
            </a:extLst>
          </p:cNvPr>
          <p:cNvPicPr>
            <a:picLocks noChangeAspect="1"/>
          </p:cNvPicPr>
          <p:nvPr/>
        </p:nvPicPr>
        <p:blipFill>
          <a:blip r:embed="rId4"/>
          <a:stretch>
            <a:fillRect/>
          </a:stretch>
        </p:blipFill>
        <p:spPr>
          <a:xfrm>
            <a:off x="75810" y="889820"/>
            <a:ext cx="8992379" cy="1165961"/>
          </a:xfrm>
          <a:prstGeom prst="rect">
            <a:avLst/>
          </a:prstGeom>
        </p:spPr>
      </p:pic>
      <p:sp>
        <p:nvSpPr>
          <p:cNvPr id="8" name="ZoneTexte 7">
            <a:extLst>
              <a:ext uri="{FF2B5EF4-FFF2-40B4-BE49-F238E27FC236}">
                <a16:creationId xmlns:a16="http://schemas.microsoft.com/office/drawing/2014/main" id="{FC2D0231-F3C9-1A11-26C3-132CB5DE99F9}"/>
              </a:ext>
            </a:extLst>
          </p:cNvPr>
          <p:cNvSpPr txBox="1"/>
          <p:nvPr/>
        </p:nvSpPr>
        <p:spPr>
          <a:xfrm>
            <a:off x="661639" y="1345580"/>
            <a:ext cx="6430537" cy="369332"/>
          </a:xfrm>
          <a:prstGeom prst="rect">
            <a:avLst/>
          </a:prstGeom>
          <a:noFill/>
        </p:spPr>
        <p:txBody>
          <a:bodyPr wrap="square" rtlCol="0">
            <a:spAutoFit/>
          </a:bodyPr>
          <a:lstStyle/>
          <a:p>
            <a:r>
              <a:rPr lang="fr-FR" dirty="0">
                <a:solidFill>
                  <a:srgbClr val="C00000"/>
                </a:solidFill>
              </a:rPr>
              <a:t>Leila est </a:t>
            </a:r>
            <a:r>
              <a:rPr lang="fr-FR" b="1" u="sng" dirty="0">
                <a:solidFill>
                  <a:srgbClr val="C00000"/>
                </a:solidFill>
              </a:rPr>
              <a:t>très généreuse</a:t>
            </a:r>
            <a:r>
              <a:rPr lang="fr-FR" dirty="0">
                <a:solidFill>
                  <a:srgbClr val="C00000"/>
                </a:solidFill>
              </a:rPr>
              <a:t>: </a:t>
            </a:r>
            <a:r>
              <a:rPr lang="fr-FR" b="1" u="sng" dirty="0">
                <a:solidFill>
                  <a:srgbClr val="C00000"/>
                </a:solidFill>
              </a:rPr>
              <a:t>elle aide </a:t>
            </a:r>
            <a:r>
              <a:rPr lang="fr-FR" dirty="0">
                <a:solidFill>
                  <a:srgbClr val="C00000"/>
                </a:solidFill>
              </a:rPr>
              <a:t>ses amis et sa famille.</a:t>
            </a:r>
          </a:p>
        </p:txBody>
      </p:sp>
    </p:spTree>
    <p:extLst>
      <p:ext uri="{BB962C8B-B14F-4D97-AF65-F5344CB8AC3E}">
        <p14:creationId xmlns:p14="http://schemas.microsoft.com/office/powerpoint/2010/main" val="36972088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
        <p:cNvGrpSpPr/>
        <p:nvPr/>
      </p:nvGrpSpPr>
      <p:grpSpPr>
        <a:xfrm>
          <a:off x="0" y="0"/>
          <a:ext cx="0" cy="0"/>
          <a:chOff x="0" y="0"/>
          <a:chExt cx="0" cy="0"/>
        </a:xfrm>
      </p:grpSpPr>
      <p:sp>
        <p:nvSpPr>
          <p:cNvPr id="2" name="Google Shape;1140;p112">
            <a:extLst>
              <a:ext uri="{FF2B5EF4-FFF2-40B4-BE49-F238E27FC236}">
                <a16:creationId xmlns:a16="http://schemas.microsoft.com/office/drawing/2014/main" id="{7AEA2973-8F7D-E6B3-A35C-615B04EFA6EB}"/>
              </a:ext>
            </a:extLst>
          </p:cNvPr>
          <p:cNvSpPr txBox="1"/>
          <p:nvPr/>
        </p:nvSpPr>
        <p:spPr>
          <a:xfrm>
            <a:off x="0" y="1982743"/>
            <a:ext cx="9144000" cy="492443"/>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smtClean="0"/>
              <a:t>Repères</a:t>
            </a:r>
            <a:endParaRPr lang="en-US" dirty="0"/>
          </a:p>
        </p:txBody>
      </p:sp>
    </p:spTree>
    <p:extLst>
      <p:ext uri="{BB962C8B-B14F-4D97-AF65-F5344CB8AC3E}">
        <p14:creationId xmlns:p14="http://schemas.microsoft.com/office/powerpoint/2010/main" val="27542182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Un autre petit flash-back sur ce que nous avons appris :</a:t>
            </a:r>
          </a:p>
        </p:txBody>
      </p:sp>
      <p:sp>
        <p:nvSpPr>
          <p:cNvPr id="5" name="ZoneTexte 4"/>
          <p:cNvSpPr txBox="1"/>
          <p:nvPr/>
        </p:nvSpPr>
        <p:spPr>
          <a:xfrm>
            <a:off x="421102" y="818849"/>
            <a:ext cx="8342615" cy="5170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fr-FR" dirty="0"/>
              <a:t>Répondre à la question « </a:t>
            </a:r>
            <a:r>
              <a:rPr lang="fr-FR" dirty="0" smtClean="0">
                <a:solidFill>
                  <a:srgbClr val="336FB6"/>
                </a:solidFill>
              </a:rPr>
              <a:t>Que </a:t>
            </a:r>
            <a:r>
              <a:rPr lang="fr-FR" dirty="0" smtClean="0"/>
              <a:t>?</a:t>
            </a:r>
            <a:r>
              <a:rPr lang="fr-FR" dirty="0"/>
              <a:t> »</a:t>
            </a:r>
          </a:p>
        </p:txBody>
      </p:sp>
      <p:sp>
        <p:nvSpPr>
          <p:cNvPr id="10" name="Rectangle 9">
            <a:extLst>
              <a:ext uri="{FF2B5EF4-FFF2-40B4-BE49-F238E27FC236}">
                <a16:creationId xmlns:a16="http://schemas.microsoft.com/office/drawing/2014/main" id="{66F09B40-9697-6A39-8F38-6DB05A5A2F54}"/>
              </a:ext>
            </a:extLst>
          </p:cNvPr>
          <p:cNvSpPr/>
          <p:nvPr/>
        </p:nvSpPr>
        <p:spPr>
          <a:xfrm>
            <a:off x="421102" y="2024658"/>
            <a:ext cx="8342615" cy="1938992"/>
          </a:xfrm>
          <a:prstGeom prst="rect">
            <a:avLst/>
          </a:prstGeom>
          <a:solidFill>
            <a:schemeClr val="accent2">
              <a:lumMod val="20000"/>
              <a:lumOff val="80000"/>
            </a:schemeClr>
          </a:solidFill>
          <a:ln>
            <a:solidFill>
              <a:schemeClr val="tx1"/>
            </a:solidFill>
          </a:ln>
        </p:spPr>
        <p:txBody>
          <a:bodyPr wrap="square">
            <a:spAutoFit/>
          </a:bodyPr>
          <a:lstStyle/>
          <a:p>
            <a:pPr algn="just"/>
            <a:r>
              <a:rPr lang="fr-FR" sz="2000" b="1" dirty="0" smtClean="0">
                <a:solidFill>
                  <a:srgbClr val="336FB6"/>
                </a:solidFill>
                <a:latin typeface="Calibri" panose="020F0502020204030204" pitchFamily="34" charset="0"/>
                <a:cs typeface="Calibri" panose="020F0502020204030204" pitchFamily="34" charset="0"/>
              </a:rPr>
              <a:t>Que </a:t>
            </a:r>
            <a:r>
              <a:rPr lang="fr-FR" sz="2000" b="1" dirty="0">
                <a:solidFill>
                  <a:srgbClr val="336FB6"/>
                </a:solidFill>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sym typeface="Wingdings" panose="05000000000000000000" pitchFamily="2" charset="2"/>
              </a:rPr>
              <a:t> Pour identifier</a:t>
            </a:r>
            <a:r>
              <a:rPr lang="fr-FR" sz="2000" dirty="0"/>
              <a:t> </a:t>
            </a:r>
            <a:r>
              <a:rPr lang="fr-FR" sz="2000" b="1" dirty="0">
                <a:solidFill>
                  <a:srgbClr val="336FB6"/>
                </a:solidFill>
              </a:rPr>
              <a:t>une chose</a:t>
            </a:r>
            <a:r>
              <a:rPr lang="fr-FR" sz="2000" dirty="0"/>
              <a:t>, </a:t>
            </a:r>
            <a:r>
              <a:rPr lang="fr-FR" sz="2000" b="1" dirty="0">
                <a:solidFill>
                  <a:srgbClr val="336FB6"/>
                </a:solidFill>
              </a:rPr>
              <a:t>un fait</a:t>
            </a:r>
            <a:r>
              <a:rPr lang="fr-FR" sz="2000" dirty="0"/>
              <a:t>, </a:t>
            </a:r>
            <a:r>
              <a:rPr lang="fr-FR" sz="2000" b="1" dirty="0">
                <a:solidFill>
                  <a:srgbClr val="336FB6"/>
                </a:solidFill>
              </a:rPr>
              <a:t>une action</a:t>
            </a:r>
            <a:r>
              <a:rPr lang="fr-FR" sz="2000" dirty="0">
                <a:solidFill>
                  <a:srgbClr val="336FB6"/>
                </a:solidFill>
              </a:rPr>
              <a:t> </a:t>
            </a:r>
            <a:r>
              <a:rPr lang="fr-FR" sz="2000" dirty="0"/>
              <a:t>ou </a:t>
            </a:r>
            <a:r>
              <a:rPr lang="fr-FR" sz="2000" b="1" dirty="0">
                <a:solidFill>
                  <a:srgbClr val="336FB6"/>
                </a:solidFill>
              </a:rPr>
              <a:t>un objet</a:t>
            </a:r>
            <a:r>
              <a:rPr lang="fr-FR" sz="2000" dirty="0"/>
              <a:t>, mais pas sur une personne.</a:t>
            </a:r>
          </a:p>
          <a:p>
            <a:pPr algn="just"/>
            <a:endParaRPr lang="fr-FR" sz="2000" dirty="0"/>
          </a:p>
          <a:p>
            <a:pPr algn="just"/>
            <a:r>
              <a:rPr lang="fr-FR" sz="2000" b="1" dirty="0">
                <a:solidFill>
                  <a:srgbClr val="C00000"/>
                </a:solidFill>
                <a:latin typeface="Calibri" panose="020F0502020204030204" pitchFamily="34" charset="0"/>
                <a:cs typeface="Calibri" panose="020F0502020204030204" pitchFamily="34" charset="0"/>
              </a:rPr>
              <a:t>Exemple </a:t>
            </a:r>
            <a:r>
              <a:rPr lang="fr-FR" sz="2000" b="1" dirty="0" smtClean="0">
                <a:solidFill>
                  <a:srgbClr val="C00000"/>
                </a:solidFill>
                <a:latin typeface="Calibri" panose="020F0502020204030204" pitchFamily="34" charset="0"/>
                <a:cs typeface="Calibri" panose="020F0502020204030204" pitchFamily="34" charset="0"/>
              </a:rPr>
              <a:t>:</a:t>
            </a:r>
          </a:p>
          <a:p>
            <a:pPr algn="just"/>
            <a:r>
              <a:rPr lang="fr-FR" sz="2000" dirty="0" smtClean="0">
                <a:latin typeface="Calibri" panose="020F0502020204030204" pitchFamily="34" charset="0"/>
                <a:cs typeface="Calibri" panose="020F0502020204030204" pitchFamily="34" charset="0"/>
              </a:rPr>
              <a:t>Samia </a:t>
            </a:r>
            <a:r>
              <a:rPr lang="fr-FR" sz="2000" dirty="0">
                <a:latin typeface="Calibri" panose="020F0502020204030204" pitchFamily="34" charset="0"/>
                <a:cs typeface="Calibri" panose="020F0502020204030204" pitchFamily="34" charset="0"/>
              </a:rPr>
              <a:t>révise ses leçons</a:t>
            </a:r>
            <a:r>
              <a:rPr lang="fr-FR" sz="2000" dirty="0" smtClean="0">
                <a:latin typeface="Calibri" panose="020F0502020204030204" pitchFamily="34" charset="0"/>
                <a:cs typeface="Calibri" panose="020F0502020204030204" pitchFamily="34" charset="0"/>
              </a:rPr>
              <a:t>.</a:t>
            </a:r>
          </a:p>
          <a:p>
            <a:pPr algn="just"/>
            <a:r>
              <a:rPr lang="fr-FR" sz="2000" b="1" dirty="0" smtClean="0">
                <a:solidFill>
                  <a:srgbClr val="336FB6"/>
                </a:solidFill>
                <a:latin typeface="Calibri" panose="020F0502020204030204" pitchFamily="34" charset="0"/>
                <a:cs typeface="Calibri" panose="020F0502020204030204" pitchFamily="34" charset="0"/>
              </a:rPr>
              <a:t>Que</a:t>
            </a:r>
            <a:r>
              <a:rPr lang="fr-FR" sz="2000" b="1" dirty="0" smtClean="0">
                <a:solidFill>
                  <a:srgbClr val="0070C0"/>
                </a:solidFill>
                <a:latin typeface="Calibri" panose="020F0502020204030204" pitchFamily="34" charset="0"/>
                <a:cs typeface="Calibri" panose="020F0502020204030204" pitchFamily="34" charset="0"/>
              </a:rPr>
              <a:t> </a:t>
            </a:r>
            <a:r>
              <a:rPr lang="fr-FR" sz="2000" b="1" dirty="0">
                <a:latin typeface="Calibri" panose="020F0502020204030204" pitchFamily="34" charset="0"/>
                <a:cs typeface="Calibri" panose="020F0502020204030204" pitchFamily="34" charset="0"/>
              </a:rPr>
              <a:t>fait </a:t>
            </a:r>
            <a:r>
              <a:rPr lang="fr-FR" sz="2000" b="1" dirty="0" smtClean="0">
                <a:latin typeface="Calibri" panose="020F0502020204030204" pitchFamily="34" charset="0"/>
                <a:cs typeface="Calibri" panose="020F0502020204030204" pitchFamily="34" charset="0"/>
              </a:rPr>
              <a:t>Samia ?</a:t>
            </a:r>
            <a:r>
              <a:rPr lang="fr-FR" sz="2000" dirty="0" smtClean="0">
                <a:latin typeface="Calibri" panose="020F0502020204030204" pitchFamily="34" charset="0"/>
                <a:cs typeface="Calibri" panose="020F0502020204030204" pitchFamily="34" charset="0"/>
              </a:rPr>
              <a:t>  </a:t>
            </a:r>
            <a:r>
              <a:rPr lang="fr-FR" sz="2000" dirty="0">
                <a:latin typeface="Calibri" panose="020F0502020204030204" pitchFamily="34" charset="0"/>
                <a:cs typeface="Calibri" panose="020F0502020204030204" pitchFamily="34" charset="0"/>
                <a:sym typeface="Wingdings" panose="05000000000000000000" pitchFamily="2" charset="2"/>
              </a:rPr>
              <a:t></a:t>
            </a:r>
            <a:r>
              <a:rPr lang="fr-FR" sz="2000" dirty="0">
                <a:latin typeface="Calibri" panose="020F0502020204030204" pitchFamily="34" charset="0"/>
                <a:cs typeface="Calibri" panose="020F0502020204030204" pitchFamily="34" charset="0"/>
              </a:rPr>
              <a:t> </a:t>
            </a:r>
            <a:r>
              <a:rPr lang="fr-FR" sz="2000" dirty="0" smtClean="0">
                <a:latin typeface="Calibri" panose="020F0502020204030204" pitchFamily="34" charset="0"/>
                <a:cs typeface="Calibri" panose="020F0502020204030204" pitchFamily="34" charset="0"/>
              </a:rPr>
              <a:t>Elle </a:t>
            </a:r>
            <a:r>
              <a:rPr lang="fr-FR" sz="2000" b="1" dirty="0" smtClean="0">
                <a:solidFill>
                  <a:srgbClr val="336FB6"/>
                </a:solidFill>
                <a:latin typeface="Calibri" panose="020F0502020204030204" pitchFamily="34" charset="0"/>
                <a:cs typeface="Calibri" panose="020F0502020204030204" pitchFamily="34" charset="0"/>
              </a:rPr>
              <a:t>révise </a:t>
            </a:r>
            <a:r>
              <a:rPr lang="fr-FR" sz="2000" b="1" dirty="0">
                <a:solidFill>
                  <a:srgbClr val="336FB6"/>
                </a:solidFill>
                <a:latin typeface="Calibri" panose="020F0502020204030204" pitchFamily="34" charset="0"/>
                <a:cs typeface="Calibri" panose="020F0502020204030204" pitchFamily="34" charset="0"/>
              </a:rPr>
              <a:t>ses leçons</a:t>
            </a:r>
            <a:r>
              <a:rPr lang="fr-FR" sz="2000" b="1" dirty="0" smtClean="0">
                <a:solidFill>
                  <a:srgbClr val="336FB6"/>
                </a:solidFill>
                <a:latin typeface="Calibri" panose="020F0502020204030204" pitchFamily="34" charset="0"/>
                <a:cs typeface="Calibri" panose="020F0502020204030204" pitchFamily="34" charset="0"/>
              </a:rPr>
              <a:t>.</a:t>
            </a:r>
            <a:endParaRPr lang="fr-FR" sz="2000" b="1" dirty="0">
              <a:solidFill>
                <a:srgbClr val="336FB6"/>
              </a:solidFill>
              <a:latin typeface="Calibri" panose="020F0502020204030204" pitchFamily="34" charset="0"/>
              <a:cs typeface="Calibri" panose="020F0502020204030204" pitchFamily="34" charset="0"/>
            </a:endParaRPr>
          </a:p>
        </p:txBody>
      </p:sp>
      <p:sp>
        <p:nvSpPr>
          <p:cNvPr id="14"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Poser des questions. Orienter les réponses. Corriger si nécessaire.</a:t>
            </a:r>
          </a:p>
        </p:txBody>
      </p:sp>
      <p:pic>
        <p:nvPicPr>
          <p:cNvPr id="15"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86301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la question suivante :</a:t>
            </a:r>
          </a:p>
        </p:txBody>
      </p:sp>
      <p:sp>
        <p:nvSpPr>
          <p:cNvPr id="17" name="Espace réservé du texte 2">
            <a:extLst>
              <a:ext uri="{FF2B5EF4-FFF2-40B4-BE49-F238E27FC236}">
                <a16:creationId xmlns:a16="http://schemas.microsoft.com/office/drawing/2014/main" id="{ED2D1B4C-0639-B576-9CA6-AEA0A6A38A1D}"/>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travailler individuellement.</a:t>
            </a:r>
          </a:p>
        </p:txBody>
      </p:sp>
      <p:pic>
        <p:nvPicPr>
          <p:cNvPr id="18"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BB14558B-AA1F-D9E1-0907-A359B2E548F8}"/>
              </a:ext>
            </a:extLst>
          </p:cNvPr>
          <p:cNvSpPr txBox="1"/>
          <p:nvPr/>
        </p:nvSpPr>
        <p:spPr>
          <a:xfrm>
            <a:off x="297161" y="2265110"/>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7" name="Image 6">
            <a:extLst>
              <a:ext uri="{FF2B5EF4-FFF2-40B4-BE49-F238E27FC236}">
                <a16:creationId xmlns:a16="http://schemas.microsoft.com/office/drawing/2014/main" id="{89B0952C-52C8-7B3A-C815-71E30F775E74}"/>
              </a:ext>
            </a:extLst>
          </p:cNvPr>
          <p:cNvPicPr>
            <a:picLocks noChangeAspect="1"/>
          </p:cNvPicPr>
          <p:nvPr/>
        </p:nvPicPr>
        <p:blipFill>
          <a:blip r:embed="rId4"/>
          <a:stretch>
            <a:fillRect/>
          </a:stretch>
        </p:blipFill>
        <p:spPr>
          <a:xfrm>
            <a:off x="96220" y="947876"/>
            <a:ext cx="8992379" cy="1165961"/>
          </a:xfrm>
          <a:prstGeom prst="rect">
            <a:avLst/>
          </a:prstGeom>
        </p:spPr>
      </p:pic>
    </p:spTree>
    <p:extLst>
      <p:ext uri="{BB962C8B-B14F-4D97-AF65-F5344CB8AC3E}">
        <p14:creationId xmlns:p14="http://schemas.microsoft.com/office/powerpoint/2010/main" val="27508399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68109"/>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6" name="Image 5">
            <a:extLst>
              <a:ext uri="{FF2B5EF4-FFF2-40B4-BE49-F238E27FC236}">
                <a16:creationId xmlns:a16="http://schemas.microsoft.com/office/drawing/2014/main" id="{53376DB8-FB5D-58A1-CF14-8D259023999B}"/>
              </a:ext>
            </a:extLst>
          </p:cNvPr>
          <p:cNvPicPr>
            <a:picLocks noChangeAspect="1"/>
          </p:cNvPicPr>
          <p:nvPr/>
        </p:nvPicPr>
        <p:blipFill>
          <a:blip r:embed="rId4"/>
          <a:stretch>
            <a:fillRect/>
          </a:stretch>
        </p:blipFill>
        <p:spPr>
          <a:xfrm>
            <a:off x="40820" y="994514"/>
            <a:ext cx="8992379" cy="1165961"/>
          </a:xfrm>
          <a:prstGeom prst="rect">
            <a:avLst/>
          </a:prstGeom>
        </p:spPr>
      </p:pic>
      <p:sp>
        <p:nvSpPr>
          <p:cNvPr id="7" name="ZoneTexte 6">
            <a:extLst>
              <a:ext uri="{FF2B5EF4-FFF2-40B4-BE49-F238E27FC236}">
                <a16:creationId xmlns:a16="http://schemas.microsoft.com/office/drawing/2014/main" id="{778E5302-B980-737E-FB63-DCACF54BC69C}"/>
              </a:ext>
            </a:extLst>
          </p:cNvPr>
          <p:cNvSpPr txBox="1"/>
          <p:nvPr/>
        </p:nvSpPr>
        <p:spPr>
          <a:xfrm>
            <a:off x="297161" y="2265110"/>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Elle reste calme et patiente</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8" name="ZoneTexte 7">
            <a:extLst>
              <a:ext uri="{FF2B5EF4-FFF2-40B4-BE49-F238E27FC236}">
                <a16:creationId xmlns:a16="http://schemas.microsoft.com/office/drawing/2014/main" id="{D523D594-60EF-DAF3-9DAB-DE202C1918BB}"/>
              </a:ext>
            </a:extLst>
          </p:cNvPr>
          <p:cNvSpPr txBox="1"/>
          <p:nvPr/>
        </p:nvSpPr>
        <p:spPr>
          <a:xfrm>
            <a:off x="594323" y="1559751"/>
            <a:ext cx="7092176" cy="369332"/>
          </a:xfrm>
          <a:prstGeom prst="rect">
            <a:avLst/>
          </a:prstGeom>
          <a:noFill/>
        </p:spPr>
        <p:txBody>
          <a:bodyPr wrap="square" rtlCol="0">
            <a:spAutoFit/>
          </a:bodyPr>
          <a:lstStyle/>
          <a:p>
            <a:r>
              <a:rPr lang="fr-FR" dirty="0">
                <a:solidFill>
                  <a:srgbClr val="C00000"/>
                </a:solidFill>
              </a:rPr>
              <a:t>Leila reste </a:t>
            </a:r>
            <a:r>
              <a:rPr lang="fr-FR" b="1" u="sng" dirty="0">
                <a:solidFill>
                  <a:srgbClr val="C00000"/>
                </a:solidFill>
              </a:rPr>
              <a:t>calme et patiente </a:t>
            </a:r>
            <a:r>
              <a:rPr lang="fr-FR" dirty="0">
                <a:solidFill>
                  <a:srgbClr val="C00000"/>
                </a:solidFill>
              </a:rPr>
              <a:t>dans les moments difficiles.</a:t>
            </a:r>
          </a:p>
        </p:txBody>
      </p:sp>
    </p:spTree>
    <p:extLst>
      <p:ext uri="{BB962C8B-B14F-4D97-AF65-F5344CB8AC3E}">
        <p14:creationId xmlns:p14="http://schemas.microsoft.com/office/powerpoint/2010/main" val="19794619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A698F-91EB-DD17-45CA-51C8D7565ABC}"/>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F372F57-8DD9-5D67-55FC-604EF81933BF}"/>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084796B7-75FF-70B9-3D9E-00B2CEC81A22}"/>
              </a:ext>
            </a:extLst>
          </p:cNvPr>
          <p:cNvSpPr/>
          <p:nvPr/>
        </p:nvSpPr>
        <p:spPr>
          <a:xfrm>
            <a:off x="0" y="0"/>
            <a:ext cx="9144000" cy="5143500"/>
          </a:xfrm>
          <a:prstGeom prst="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F105C23C-DB9E-D2FA-B44F-09459D882937}"/>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EE353A47-F55D-21FB-8468-28B587ACF9E0}"/>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Répondez à la question suivante :</a:t>
            </a:r>
          </a:p>
        </p:txBody>
      </p:sp>
      <p:sp>
        <p:nvSpPr>
          <p:cNvPr id="17" name="Espace réservé du texte 2">
            <a:extLst>
              <a:ext uri="{FF2B5EF4-FFF2-40B4-BE49-F238E27FC236}">
                <a16:creationId xmlns:a16="http://schemas.microsoft.com/office/drawing/2014/main" id="{07D4CFE4-D4E7-100D-1040-3604E333D83E}"/>
              </a:ext>
            </a:extLst>
          </p:cNvPr>
          <p:cNvSpPr txBox="1">
            <a:spLocks/>
          </p:cNvSpPr>
          <p:nvPr/>
        </p:nvSpPr>
        <p:spPr>
          <a:xfrm>
            <a:off x="577993" y="336027"/>
            <a:ext cx="7634702" cy="219332"/>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aux élèves de travailler individuellement</a:t>
            </a:r>
          </a:p>
        </p:txBody>
      </p:sp>
      <p:pic>
        <p:nvPicPr>
          <p:cNvPr id="5" name="Picture 14">
            <a:extLst>
              <a:ext uri="{FF2B5EF4-FFF2-40B4-BE49-F238E27FC236}">
                <a16:creationId xmlns:a16="http://schemas.microsoft.com/office/drawing/2014/main" id="{DB519940-F633-062F-5A49-9D4818BE198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59706" y="146301"/>
            <a:ext cx="743474" cy="743474"/>
          </a:xfrm>
          <a:prstGeom prst="rect">
            <a:avLst/>
          </a:prstGeom>
        </p:spPr>
      </p:pic>
      <p:sp>
        <p:nvSpPr>
          <p:cNvPr id="6" name="ZoneTexte 5">
            <a:extLst>
              <a:ext uri="{FF2B5EF4-FFF2-40B4-BE49-F238E27FC236}">
                <a16:creationId xmlns:a16="http://schemas.microsoft.com/office/drawing/2014/main" id="{C5C19BCF-8212-0077-05D0-185117ED55C9}"/>
              </a:ext>
            </a:extLst>
          </p:cNvPr>
          <p:cNvSpPr txBox="1"/>
          <p:nvPr/>
        </p:nvSpPr>
        <p:spPr>
          <a:xfrm>
            <a:off x="297161" y="2265110"/>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les films d’animation japonais.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CBC78B96-5BC3-8BCD-380B-4A9730CD3D32}"/>
              </a:ext>
            </a:extLst>
          </p:cNvPr>
          <p:cNvPicPr>
            <a:picLocks noChangeAspect="1"/>
          </p:cNvPicPr>
          <p:nvPr/>
        </p:nvPicPr>
        <p:blipFill>
          <a:blip r:embed="rId5"/>
          <a:stretch>
            <a:fillRect/>
          </a:stretch>
        </p:blipFill>
        <p:spPr>
          <a:xfrm>
            <a:off x="75810" y="973010"/>
            <a:ext cx="8992379" cy="1165961"/>
          </a:xfrm>
          <a:prstGeom prst="rect">
            <a:avLst/>
          </a:prstGeom>
        </p:spPr>
      </p:pic>
    </p:spTree>
    <p:extLst>
      <p:ext uri="{BB962C8B-B14F-4D97-AF65-F5344CB8AC3E}">
        <p14:creationId xmlns:p14="http://schemas.microsoft.com/office/powerpoint/2010/main" val="153392891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5BD8C-96EF-57B2-43A9-6AAF4C64BBA2}"/>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81D6942E-308E-3286-DE4C-1C1F0FD3ECDC}"/>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CBABEEF4-CB65-D94B-C5CC-750044524B86}"/>
              </a:ext>
            </a:extLst>
          </p:cNvPr>
          <p:cNvSpPr/>
          <p:nvPr/>
        </p:nvSpPr>
        <p:spPr>
          <a:xfrm>
            <a:off x="0" y="0"/>
            <a:ext cx="9144000" cy="5143500"/>
          </a:xfrm>
          <a:prstGeom prst="rect">
            <a:avLst/>
          </a:prstGeom>
          <a:noFill/>
          <a:ln w="7620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3C3B4DB1-C361-F19C-D3AC-4AF3F3404A59}"/>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sp>
        <p:nvSpPr>
          <p:cNvPr id="16" name="ZoneTexte 11">
            <a:extLst>
              <a:ext uri="{FF2B5EF4-FFF2-40B4-BE49-F238E27FC236}">
                <a16:creationId xmlns:a16="http://schemas.microsoft.com/office/drawing/2014/main" id="{B1F91C9E-D487-0A07-6234-237DC72C4F9B}"/>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Réponse attendue :</a:t>
            </a:r>
          </a:p>
        </p:txBody>
      </p:sp>
      <p:pic>
        <p:nvPicPr>
          <p:cNvPr id="5" name="Picture 14">
            <a:extLst>
              <a:ext uri="{FF2B5EF4-FFF2-40B4-BE49-F238E27FC236}">
                <a16:creationId xmlns:a16="http://schemas.microsoft.com/office/drawing/2014/main" id="{25F9D910-A421-255E-3556-5A0A9E20021D}"/>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8359706" y="146301"/>
            <a:ext cx="743474" cy="743474"/>
          </a:xfrm>
          <a:prstGeom prst="rect">
            <a:avLst/>
          </a:prstGeom>
        </p:spPr>
      </p:pic>
      <p:sp>
        <p:nvSpPr>
          <p:cNvPr id="6" name="ZoneTexte 5">
            <a:extLst>
              <a:ext uri="{FF2B5EF4-FFF2-40B4-BE49-F238E27FC236}">
                <a16:creationId xmlns:a16="http://schemas.microsoft.com/office/drawing/2014/main" id="{04A5BEF8-11A7-6A9B-34C8-3B8ECCA051BD}"/>
              </a:ext>
            </a:extLst>
          </p:cNvPr>
          <p:cNvSpPr txBox="1"/>
          <p:nvPr/>
        </p:nvSpPr>
        <p:spPr>
          <a:xfrm>
            <a:off x="297161" y="2265110"/>
            <a:ext cx="8421268" cy="2542363"/>
          </a:xfrm>
          <a:prstGeom prst="rect">
            <a:avLst/>
          </a:prstGeom>
          <a:solidFill>
            <a:srgbClr val="F9FDC3"/>
          </a:solidFill>
          <a:ln>
            <a:solidFill>
              <a:schemeClr val="tx1"/>
            </a:solidFill>
          </a:ln>
        </p:spPr>
        <p:txBody>
          <a:bodyPr wrap="square">
            <a:spAutoFit/>
          </a:bodyPr>
          <a:lstStyle/>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Ma meilleure amie s’appelle Leila. Elle est de taille moyenne et a les cheveux longs et noirs. Ses yeux sont verts et elle porte des lunettes qui lui donnent un air sérieux. Elle est très élégante et aime porter des vêtements sportifs. </a:t>
            </a:r>
          </a:p>
          <a:p>
            <a:pPr algn="just">
              <a:lnSpc>
                <a:spcPct val="150000"/>
              </a:lnSpc>
            </a:pP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Très généreuse, elle aide ses amis et sa famille. Elle reste calme et patiente, même dans les moments difficiles. C’est une jeune fille très gentille et toujours souriante. Elle adore le cinéma, surtout </a:t>
            </a:r>
            <a:r>
              <a:rPr lang="fr-FR" b="0" i="0" u="none" strike="noStrike" baseline="0" dirty="0">
                <a:highlight>
                  <a:srgbClr val="FFFF00"/>
                </a:highlight>
                <a:latin typeface="Calibri" panose="020F0502020204030204" pitchFamily="34" charset="0"/>
                <a:ea typeface="Calibri" panose="020F0502020204030204" pitchFamily="34" charset="0"/>
                <a:cs typeface="Calibri" panose="020F0502020204030204" pitchFamily="34" charset="0"/>
              </a:rPr>
              <a:t>les films d’animation japonais</a:t>
            </a:r>
            <a:r>
              <a:rPr lang="fr-FR" b="0" i="0" u="none" strike="noStrike" baseline="0" dirty="0">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pic>
        <p:nvPicPr>
          <p:cNvPr id="8" name="Image 7">
            <a:extLst>
              <a:ext uri="{FF2B5EF4-FFF2-40B4-BE49-F238E27FC236}">
                <a16:creationId xmlns:a16="http://schemas.microsoft.com/office/drawing/2014/main" id="{8A526DF6-5917-1C8F-9768-F9B631DEFFD7}"/>
              </a:ext>
            </a:extLst>
          </p:cNvPr>
          <p:cNvPicPr>
            <a:picLocks noChangeAspect="1"/>
          </p:cNvPicPr>
          <p:nvPr/>
        </p:nvPicPr>
        <p:blipFill>
          <a:blip r:embed="rId5"/>
          <a:stretch>
            <a:fillRect/>
          </a:stretch>
        </p:blipFill>
        <p:spPr>
          <a:xfrm>
            <a:off x="75810" y="973010"/>
            <a:ext cx="8992379" cy="1165961"/>
          </a:xfrm>
          <a:prstGeom prst="rect">
            <a:avLst/>
          </a:prstGeom>
        </p:spPr>
      </p:pic>
      <p:sp>
        <p:nvSpPr>
          <p:cNvPr id="4" name="ZoneTexte 3">
            <a:extLst>
              <a:ext uri="{FF2B5EF4-FFF2-40B4-BE49-F238E27FC236}">
                <a16:creationId xmlns:a16="http://schemas.microsoft.com/office/drawing/2014/main" id="{7F250857-AB23-97D7-CE78-D31E6DA7B96E}"/>
              </a:ext>
            </a:extLst>
          </p:cNvPr>
          <p:cNvSpPr txBox="1"/>
          <p:nvPr/>
        </p:nvSpPr>
        <p:spPr>
          <a:xfrm>
            <a:off x="682472" y="1480739"/>
            <a:ext cx="5345151" cy="369332"/>
          </a:xfrm>
          <a:prstGeom prst="rect">
            <a:avLst/>
          </a:prstGeom>
          <a:noFill/>
        </p:spPr>
        <p:txBody>
          <a:bodyPr wrap="square" rtlCol="0">
            <a:spAutoFit/>
          </a:bodyPr>
          <a:lstStyle/>
          <a:p>
            <a:r>
              <a:rPr lang="fr-FR" dirty="0">
                <a:solidFill>
                  <a:srgbClr val="C00000"/>
                </a:solidFill>
              </a:rPr>
              <a:t>Elle aime </a:t>
            </a:r>
            <a:r>
              <a:rPr lang="fr-FR" b="1" u="sng" dirty="0">
                <a:solidFill>
                  <a:srgbClr val="C00000"/>
                </a:solidFill>
              </a:rPr>
              <a:t>les films d’animation japonais.</a:t>
            </a:r>
          </a:p>
        </p:txBody>
      </p:sp>
    </p:spTree>
    <p:extLst>
      <p:ext uri="{BB962C8B-B14F-4D97-AF65-F5344CB8AC3E}">
        <p14:creationId xmlns:p14="http://schemas.microsoft.com/office/powerpoint/2010/main" val="75054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7" name="Google Shape;290;p29">
            <a:extLst>
              <a:ext uri="{FF2B5EF4-FFF2-40B4-BE49-F238E27FC236}">
                <a16:creationId xmlns:a16="http://schemas.microsoft.com/office/drawing/2014/main" id="{96EF44EB-A92E-0BC1-CC4D-2A97532B36E4}"/>
              </a:ext>
            </a:extLst>
          </p:cNvPr>
          <p:cNvSpPr/>
          <p:nvPr/>
        </p:nvSpPr>
        <p:spPr>
          <a:xfrm>
            <a:off x="2023107" y="3416752"/>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12700" cap="flat">
            <a:solidFill>
              <a:schemeClr val="tx2"/>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n° 6</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34047" y="3416752"/>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chemeClr val="bg1"/>
                </a:solidFill>
                <a:uFillTx/>
                <a:latin typeface="Calibri"/>
                <a:ea typeface="Calibri"/>
                <a:cs typeface="Calibri"/>
              </a:rPr>
              <a:t>Séance </a:t>
            </a:r>
            <a:r>
              <a:rPr lang="fr-FR" sz="1400" b="1" i="0" u="none" strike="noStrike" kern="0" cap="none" spc="0" baseline="0" dirty="0" smtClean="0">
                <a:solidFill>
                  <a:schemeClr val="bg1"/>
                </a:solidFill>
                <a:uFillTx/>
                <a:latin typeface="Calibri"/>
                <a:ea typeface="Calibri"/>
                <a:cs typeface="Calibri"/>
              </a:rPr>
              <a:t>4</a:t>
            </a:r>
            <a:endParaRPr lang="fr-FR" sz="1400" b="1" i="0" u="none" strike="noStrike" kern="0" cap="none" spc="0" baseline="0" dirty="0">
              <a:solidFill>
                <a:schemeClr val="bg1"/>
              </a:solidFill>
              <a:uFillTx/>
              <a:latin typeface="Calibri"/>
              <a:ea typeface="Calibri"/>
              <a:cs typeface="Calibri"/>
            </a:endParaRP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07" y="1400023"/>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latin typeface="Calibri"/>
                <a:ea typeface="Calibri"/>
                <a:cs typeface="Calibri"/>
              </a:rPr>
              <a:t>Fiche de consolidation n° 3</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34047" y="133884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60000"/>
              <a:lumOff val="40000"/>
            </a:schemeClr>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a:t>
            </a:r>
            <a:r>
              <a:rPr lang="fr-FR" sz="1400" b="1" kern="0" dirty="0" smtClean="0">
                <a:solidFill>
                  <a:schemeClr val="bg1"/>
                </a:solidFill>
                <a:latin typeface="Calibri"/>
                <a:ea typeface="Calibri"/>
                <a:cs typeface="Calibri"/>
              </a:rPr>
              <a:t>1</a:t>
            </a:r>
            <a:endParaRPr lang="fr-FR" sz="1400" b="1" kern="0" dirty="0">
              <a:solidFill>
                <a:schemeClr val="bg1"/>
              </a:solidFill>
              <a:latin typeface="Calibri"/>
              <a:ea typeface="Calibri"/>
              <a:cs typeface="Calibri"/>
            </a:endParaRP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Repérage dans la semaine</a:t>
            </a:r>
            <a:endParaRPr lang="fr-FR" sz="24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
        <p:nvSpPr>
          <p:cNvPr id="2" name="Google Shape;293;p29">
            <a:extLst>
              <a:ext uri="{FF2B5EF4-FFF2-40B4-BE49-F238E27FC236}">
                <a16:creationId xmlns:a16="http://schemas.microsoft.com/office/drawing/2014/main" id="{F60EA5D7-AC1B-B12F-BC0A-EBCFD4D21209}"/>
              </a:ext>
            </a:extLst>
          </p:cNvPr>
          <p:cNvSpPr/>
          <p:nvPr/>
        </p:nvSpPr>
        <p:spPr>
          <a:xfrm>
            <a:off x="434047" y="201529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a:t>
            </a:r>
            <a:r>
              <a:rPr lang="fr-FR" sz="1400" b="1" kern="0" dirty="0" smtClean="0">
                <a:solidFill>
                  <a:schemeClr val="bg1"/>
                </a:solidFill>
                <a:latin typeface="Calibri"/>
                <a:ea typeface="Calibri"/>
                <a:cs typeface="Calibri"/>
              </a:rPr>
              <a:t>2</a:t>
            </a:r>
            <a:endParaRPr lang="fr-FR" sz="1400" b="1" kern="0" dirty="0">
              <a:solidFill>
                <a:schemeClr val="bg1"/>
              </a:solidFill>
              <a:latin typeface="Calibri"/>
              <a:ea typeface="Calibri"/>
              <a:cs typeface="Calibri"/>
            </a:endParaRPr>
          </a:p>
        </p:txBody>
      </p:sp>
      <p:sp>
        <p:nvSpPr>
          <p:cNvPr id="11" name="Google Shape;292;p29">
            <a:extLst>
              <a:ext uri="{FF2B5EF4-FFF2-40B4-BE49-F238E27FC236}">
                <a16:creationId xmlns:a16="http://schemas.microsoft.com/office/drawing/2014/main" id="{640D22CD-E0F8-4E5C-C078-04A993A6CB42}"/>
              </a:ext>
            </a:extLst>
          </p:cNvPr>
          <p:cNvSpPr/>
          <p:nvPr/>
        </p:nvSpPr>
        <p:spPr>
          <a:xfrm>
            <a:off x="2023107" y="2036253"/>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n° 4</a:t>
            </a:r>
          </a:p>
        </p:txBody>
      </p:sp>
      <p:sp>
        <p:nvSpPr>
          <p:cNvPr id="12" name="Google Shape;293;p29">
            <a:extLst>
              <a:ext uri="{FF2B5EF4-FFF2-40B4-BE49-F238E27FC236}">
                <a16:creationId xmlns:a16="http://schemas.microsoft.com/office/drawing/2014/main" id="{64130D27-48A4-DFF7-330A-5126F3E6DC4D}"/>
              </a:ext>
            </a:extLst>
          </p:cNvPr>
          <p:cNvSpPr/>
          <p:nvPr/>
        </p:nvSpPr>
        <p:spPr>
          <a:xfrm>
            <a:off x="434047" y="2740298"/>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algn="ctr"/>
            <a:r>
              <a:rPr lang="fr-FR" sz="1400" b="1" kern="0" dirty="0">
                <a:solidFill>
                  <a:schemeClr val="bg1"/>
                </a:solidFill>
                <a:latin typeface="Calibri"/>
                <a:ea typeface="Calibri"/>
                <a:cs typeface="Calibri"/>
              </a:rPr>
              <a:t>Séance </a:t>
            </a:r>
            <a:r>
              <a:rPr lang="fr-FR" sz="1400" b="1" kern="0" dirty="0" smtClean="0">
                <a:solidFill>
                  <a:schemeClr val="bg1"/>
                </a:solidFill>
                <a:latin typeface="Calibri"/>
                <a:ea typeface="Calibri"/>
                <a:cs typeface="Calibri"/>
              </a:rPr>
              <a:t>3</a:t>
            </a:r>
            <a:endParaRPr lang="fr-FR" sz="1400" b="1" kern="0" dirty="0">
              <a:solidFill>
                <a:schemeClr val="bg1"/>
              </a:solidFill>
              <a:latin typeface="Calibri"/>
              <a:ea typeface="Calibri"/>
              <a:cs typeface="Calibri"/>
            </a:endParaRPr>
          </a:p>
        </p:txBody>
      </p:sp>
      <p:sp>
        <p:nvSpPr>
          <p:cNvPr id="13" name="Google Shape;292;p29">
            <a:extLst>
              <a:ext uri="{FF2B5EF4-FFF2-40B4-BE49-F238E27FC236}">
                <a16:creationId xmlns:a16="http://schemas.microsoft.com/office/drawing/2014/main" id="{4D85D42D-BCF1-55ED-1A99-C525B722E1C8}"/>
              </a:ext>
            </a:extLst>
          </p:cNvPr>
          <p:cNvSpPr/>
          <p:nvPr/>
        </p:nvSpPr>
        <p:spPr>
          <a:xfrm>
            <a:off x="2023106" y="2782218"/>
            <a:ext cx="6796799" cy="46226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r>
              <a:rPr lang="fr-FR" sz="1400" b="1" kern="0" dirty="0">
                <a:solidFill>
                  <a:schemeClr val="bg1"/>
                </a:solidFill>
                <a:latin typeface="Calibri"/>
                <a:ea typeface="Calibri"/>
                <a:cs typeface="Calibri"/>
              </a:rPr>
              <a:t>Fiche de consolidation n° 5</a:t>
            </a:r>
          </a:p>
        </p:txBody>
      </p:sp>
    </p:spTree>
    <p:extLst>
      <p:ext uri="{BB962C8B-B14F-4D97-AF65-F5344CB8AC3E}">
        <p14:creationId xmlns:p14="http://schemas.microsoft.com/office/powerpoint/2010/main" val="276378155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name="Slide65">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109" y="889906"/>
            <a:ext cx="3363686" cy="336368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3911089" y="1119026"/>
            <a:ext cx="4659652" cy="2905447"/>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4322182" y="1514729"/>
            <a:ext cx="3835300"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A98FC3"/>
                </a:solidFill>
                <a:latin typeface="Calibri"/>
              </a:rPr>
              <a:t>Clôture de la séance</a:t>
            </a:r>
            <a:endParaRPr lang="fr-FR" sz="2800"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3600" b="1" kern="0" dirty="0">
                <a:solidFill>
                  <a:srgbClr val="A98FC3"/>
                </a:solidFill>
                <a:latin typeface="Calibri"/>
                <a:ea typeface="Calibri"/>
                <a:cs typeface="Calibri"/>
              </a:rPr>
              <a:t>5 min</a:t>
            </a:r>
            <a:endParaRPr lang="en-US" sz="36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6044979" y="2500335"/>
            <a:ext cx="389706" cy="389706"/>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40820" y="41296"/>
            <a:ext cx="9103180" cy="61184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MA">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0" y="1777"/>
            <a:ext cx="594323" cy="59331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17020" y="298433"/>
            <a:ext cx="526980" cy="526980"/>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594323" y="35634"/>
            <a:ext cx="8590497"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dirty="0"/>
              <a:t>Rituel : Ticket de sortie. </a:t>
            </a:r>
          </a:p>
        </p:txBody>
      </p:sp>
      <p:sp>
        <p:nvSpPr>
          <p:cNvPr id="5" name="Rectangle 4"/>
          <p:cNvSpPr/>
          <p:nvPr/>
        </p:nvSpPr>
        <p:spPr>
          <a:xfrm>
            <a:off x="2137872" y="2224371"/>
            <a:ext cx="4909075" cy="954107"/>
          </a:xfrm>
          <a:prstGeom prst="rect">
            <a:avLst/>
          </a:prstGeom>
        </p:spPr>
        <p:txBody>
          <a:bodyPr wrap="square">
            <a:spAutoFit/>
          </a:bodyPr>
          <a:lstStyle/>
          <a:p>
            <a:pPr algn="ctr"/>
            <a:r>
              <a:rPr lang="fr-FR" sz="2800" b="1" dirty="0">
                <a:latin typeface="Times New Roman" panose="02020603050405020304" pitchFamily="18" charset="0"/>
                <a:ea typeface="Times New Roman" panose="02020603050405020304" pitchFamily="18" charset="0"/>
              </a:rPr>
              <a:t>Chaque élève dit/écrit une chose qu’il/elle a retenue.</a:t>
            </a:r>
          </a:p>
        </p:txBody>
      </p:sp>
      <p:pic>
        <p:nvPicPr>
          <p:cNvPr id="4" name="Image 3"/>
          <p:cNvPicPr>
            <a:picLocks noChangeAspect="1"/>
          </p:cNvPicPr>
          <p:nvPr/>
        </p:nvPicPr>
        <p:blipFill>
          <a:blip r:embed="rId4"/>
          <a:stretch>
            <a:fillRect/>
          </a:stretch>
        </p:blipFill>
        <p:spPr>
          <a:xfrm>
            <a:off x="728916" y="1612240"/>
            <a:ext cx="1615017" cy="1919020"/>
          </a:xfrm>
          <a:prstGeom prst="rect">
            <a:avLst/>
          </a:prstGeom>
        </p:spPr>
      </p:pic>
      <p:pic>
        <p:nvPicPr>
          <p:cNvPr id="6" name="Image 5"/>
          <p:cNvPicPr>
            <a:picLocks noChangeAspect="1"/>
          </p:cNvPicPr>
          <p:nvPr/>
        </p:nvPicPr>
        <p:blipFill>
          <a:blip r:embed="rId5"/>
          <a:stretch>
            <a:fillRect/>
          </a:stretch>
        </p:blipFill>
        <p:spPr>
          <a:xfrm>
            <a:off x="7128992" y="1938812"/>
            <a:ext cx="1488028" cy="1525227"/>
          </a:xfrm>
          <a:prstGeom prst="rect">
            <a:avLst/>
          </a:prstGeom>
        </p:spPr>
      </p:pic>
    </p:spTree>
    <p:extLst>
      <p:ext uri="{BB962C8B-B14F-4D97-AF65-F5344CB8AC3E}">
        <p14:creationId xmlns:p14="http://schemas.microsoft.com/office/powerpoint/2010/main" val="32175177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2">
            <a:alphaModFix/>
          </a:blip>
          <a:srcRect/>
          <a:stretch>
            <a:fillRect/>
          </a:stretch>
        </p:blipFill>
        <p:spPr>
          <a:xfrm>
            <a:off x="2961641" y="1425814"/>
            <a:ext cx="2783680" cy="2783680"/>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84445" y="204112"/>
            <a:ext cx="7620829" cy="307777"/>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dirty="0"/>
              <a:t>C’est la fin de notre séance. N’oubliez pas de réviser votre leçon et de terminer vos devoirs !</a:t>
            </a:r>
          </a:p>
        </p:txBody>
      </p:sp>
    </p:spTree>
    <p:extLst>
      <p:ext uri="{BB962C8B-B14F-4D97-AF65-F5344CB8AC3E}">
        <p14:creationId xmlns:p14="http://schemas.microsoft.com/office/powerpoint/2010/main" val="290776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1619475" y="1029778"/>
            <a:ext cx="6095701" cy="2835071"/>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1779973" y="268219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3</a:t>
            </a:r>
            <a:endParaRPr lang="fr-FR" sz="1100" b="0" i="0" u="none" strike="noStrike" kern="0" cap="none" spc="0" baseline="0">
              <a:solidFill>
                <a:srgbClr val="000000"/>
              </a:solidFill>
              <a:uFillTx/>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1786179" y="3280741"/>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4</a:t>
            </a:r>
            <a:endParaRPr lang="fr-FR" sz="1100" b="0" i="0" u="none" strike="noStrike" kern="0" cap="none" spc="0" baseline="0">
              <a:solidFill>
                <a:srgbClr val="000000"/>
              </a:solidFill>
              <a:uFillTx/>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1786179" y="204318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dirty="0">
                <a:solidFill>
                  <a:srgbClr val="FFFFFF"/>
                </a:solidFill>
                <a:uFillTx/>
                <a:latin typeface="Calibri"/>
                <a:ea typeface="Calibri"/>
                <a:cs typeface="Calibri"/>
              </a:rPr>
              <a:t>2</a:t>
            </a:r>
            <a:endParaRPr lang="fr-FR" sz="1100" b="0" i="0" u="none" strike="noStrike" kern="0" cap="none" spc="0" baseline="0" dirty="0">
              <a:solidFill>
                <a:srgbClr val="000000"/>
              </a:solidFill>
              <a:uFillTx/>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1786179" y="1343070"/>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51425" tIns="25703" rIns="51425" bIns="25703"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0" cap="none" spc="0" baseline="0">
                <a:solidFill>
                  <a:srgbClr val="FFFFFF"/>
                </a:solidFill>
                <a:uFillTx/>
                <a:latin typeface="Calibri"/>
                <a:ea typeface="Calibri"/>
                <a:cs typeface="Calibri"/>
              </a:rPr>
              <a:t>1</a:t>
            </a:r>
            <a:endParaRPr lang="fr-FR" sz="1100" b="0" i="0" u="none" strike="noStrike" kern="0" cap="none" spc="0" baseline="0">
              <a:solidFill>
                <a:srgbClr val="000000"/>
              </a:solidFill>
              <a:uFillTx/>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155890" y="1278651"/>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236973" y="1385526"/>
            <a:ext cx="2941798" cy="230995"/>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155890" y="1974554"/>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149856" y="2618929"/>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35" name="Google Shape;276;p28">
            <a:extLst>
              <a:ext uri="{FF2B5EF4-FFF2-40B4-BE49-F238E27FC236}">
                <a16:creationId xmlns:a16="http://schemas.microsoft.com/office/drawing/2014/main" id="{9FA2916A-C462-FF1A-0686-B5DC4ADA7F52}"/>
              </a:ext>
            </a:extLst>
          </p:cNvPr>
          <p:cNvSpPr/>
          <p:nvPr/>
        </p:nvSpPr>
        <p:spPr>
          <a:xfrm>
            <a:off x="2168173" y="3234190"/>
            <a:ext cx="4998302"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19050" cap="flat">
            <a:solidFill>
              <a:schemeClr val="accent5">
                <a:lumMod val="40000"/>
                <a:lumOff val="60000"/>
              </a:schemeClr>
            </a:solidFill>
            <a:prstDash val="solid"/>
          </a:ln>
        </p:spPr>
        <p:txBody>
          <a:bodyPr vert="horz" wrap="square" lIns="68570" tIns="34271" rIns="68570" bIns="34271"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500" b="1" i="0" u="none" strike="noStrike" kern="0" cap="none" spc="0" baseline="0">
              <a:solidFill>
                <a:srgbClr val="44546A"/>
              </a:solidFill>
              <a:uFillTx/>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6727002" y="2606780"/>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5912446" y="26236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6726221" y="3244843"/>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5912446" y="3272171"/>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10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5912446" y="1961104"/>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25 min</a:t>
            </a:r>
            <a:endParaRPr lang="fr-FR" sz="1100" b="0" i="0" u="none" strike="noStrike" kern="0" cap="none" spc="0" baseline="0" dirty="0">
              <a:solidFill>
                <a:srgbClr val="000000"/>
              </a:solidFill>
              <a:uFillTx/>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6727002" y="1974876"/>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5894021" y="1331823"/>
            <a:ext cx="777898" cy="284698"/>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0" i="0" u="none" strike="noStrike" kern="0" cap="none" spc="0" baseline="0" dirty="0">
                <a:solidFill>
                  <a:srgbClr val="44546A"/>
                </a:solidFill>
                <a:uFillTx/>
                <a:latin typeface="Poppins ExtraBold"/>
                <a:ea typeface="Poppins ExtraBold"/>
                <a:cs typeface="Poppins ExtraBold"/>
              </a:rPr>
              <a:t>05 min</a:t>
            </a:r>
            <a:endParaRPr lang="fr-FR" sz="1100" b="0" i="0" u="none" strike="noStrike" kern="0" cap="none" spc="0" baseline="0" dirty="0">
              <a:solidFill>
                <a:srgbClr val="000000"/>
              </a:solidFill>
              <a:uFillTx/>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6729839" y="1297144"/>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44546A"/>
              </a:solidFill>
              <a:uFillTx/>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2266732" y="3261009"/>
            <a:ext cx="2941798" cy="293157"/>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Clôture de la séance</a:t>
            </a:r>
            <a:endParaRPr lang="en-US" sz="15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222705" y="2646914"/>
            <a:ext cx="2941798"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Compréhension de l’écrit</a:t>
            </a:r>
            <a:endParaRPr lang="en-US" sz="15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222705" y="2004836"/>
            <a:ext cx="2148602" cy="291683"/>
          </a:xfrm>
          <a:prstGeom prst="rect">
            <a:avLst/>
          </a:prstGeom>
          <a:noFill/>
          <a:ln cap="flat">
            <a:noFill/>
          </a:ln>
        </p:spPr>
        <p:txBody>
          <a:bodyPr vert="horz" wrap="square" lIns="0" tIns="0" rIns="0" bIns="0" anchor="t" anchorCtr="0" compatLnSpc="1">
            <a:spAutoFit/>
          </a:bodyPr>
          <a:lstStyle/>
          <a:p>
            <a:pPr marL="0" marR="0" lvl="0" indent="0" algn="l" defTabSz="914400" rtl="0" fontAlgn="auto" hangingPunct="1">
              <a:lnSpc>
                <a:spcPct val="139950"/>
              </a:lnSpc>
              <a:spcBef>
                <a:spcPts val="0"/>
              </a:spcBef>
              <a:spcAft>
                <a:spcPts val="0"/>
              </a:spcAft>
              <a:buNone/>
              <a:tabLst/>
              <a:defRPr sz="1800" b="0" i="0" u="none" strike="noStrike" kern="0" cap="none" spc="0" baseline="0">
                <a:solidFill>
                  <a:srgbClr val="000000"/>
                </a:solidFill>
                <a:uFillTx/>
              </a:defRPr>
            </a:pPr>
            <a:r>
              <a:rPr lang="fr-FR" sz="1500" b="1" kern="0" dirty="0">
                <a:solidFill>
                  <a:srgbClr val="44546A"/>
                </a:solidFill>
                <a:latin typeface="Calibri"/>
                <a:ea typeface="Calibri"/>
                <a:cs typeface="Calibri"/>
              </a:rPr>
              <a:t>Lecture fluence</a:t>
            </a:r>
            <a:endParaRPr lang="en-US" sz="15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Structure de la séance</a:t>
            </a:r>
            <a:endParaRPr lang="fr-FR" sz="1100" kern="0" dirty="0">
              <a:solidFill>
                <a:srgbClr val="000000"/>
              </a:solidFill>
              <a:latin typeface="Arial"/>
              <a:ea typeface="Arial"/>
              <a:cs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322662" y="957638"/>
            <a:ext cx="2840016" cy="2105602"/>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3243126" y="714455"/>
            <a:ext cx="5397953" cy="2905447"/>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dirty="0">
                <a:solidFill>
                  <a:srgbClr val="000000"/>
                </a:solidFill>
                <a:uFillTx/>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91440" tIns="45720" rIns="91440" bIns="45720" anchor="ctr" anchorCtr="1" compatLnSpc="1">
              <a:noAutofit/>
            </a:bodyPr>
            <a:lstStyle/>
            <a:p>
              <a:pPr marL="0" marR="0" lvl="0" indent="0" algn="ctr" defTabSz="6858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1200" cap="none" spc="0" baseline="0">
                <a:solidFill>
                  <a:srgbClr val="000000"/>
                </a:solidFill>
                <a:uFillTx/>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3431851" y="1057225"/>
            <a:ext cx="4983797" cy="2177134"/>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3600" b="1" i="1" dirty="0">
                <a:solidFill>
                  <a:srgbClr val="44546A"/>
                </a:solidFill>
                <a:latin typeface="Calibri"/>
              </a:rPr>
              <a:t>Ouverture de la séance</a:t>
            </a: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36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3600" b="1" kern="0" dirty="0">
                <a:solidFill>
                  <a:srgbClr val="44546A"/>
                </a:solidFill>
                <a:latin typeface="Calibri"/>
                <a:ea typeface="Calibri"/>
                <a:cs typeface="Calibri"/>
              </a:rPr>
              <a:t>5 min</a:t>
            </a:r>
            <a:endParaRPr lang="en-US" sz="36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5728896" y="1950939"/>
            <a:ext cx="389706" cy="389706"/>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342900"/>
            <a:endParaRPr lang="fr-FR" sz="900" dirty="0">
              <a:solidFill>
                <a:srgbClr val="44546A"/>
              </a:solidFill>
              <a:latin typeface="Calibri"/>
            </a:endParaRPr>
          </a:p>
        </p:txBody>
      </p:sp>
    </p:spTree>
    <p:extLst>
      <p:ext uri="{BB962C8B-B14F-4D97-AF65-F5344CB8AC3E}">
        <p14:creationId xmlns:p14="http://schemas.microsoft.com/office/powerpoint/2010/main" val="3113775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 </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Tree>
    <p:extLst>
      <p:ext uri="{BB962C8B-B14F-4D97-AF65-F5344CB8AC3E}">
        <p14:creationId xmlns:p14="http://schemas.microsoft.com/office/powerpoint/2010/main" val="37805536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530260" y="814620"/>
            <a:ext cx="7991737" cy="3804525"/>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900" b="0" i="0" u="none" strike="noStrike" kern="0" cap="none" spc="0" baseline="0">
                <a:solidFill>
                  <a:srgbClr val="FFFFFF"/>
                </a:solidFill>
                <a:uFillTx/>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747752" y="1541628"/>
            <a:ext cx="526977" cy="526977"/>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750440" y="2334710"/>
            <a:ext cx="524289" cy="524289"/>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800037" y="3175172"/>
            <a:ext cx="477380" cy="477380"/>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842611" y="3979686"/>
            <a:ext cx="453816" cy="453816"/>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345718" y="1635227"/>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participe activement. Je lève la main pour participer.</a:t>
            </a:r>
            <a:endParaRPr lang="fr-FR" sz="1100" b="0" i="0" u="none" strike="noStrike" kern="0" cap="none" spc="0" baseline="0" dirty="0">
              <a:solidFill>
                <a:srgbClr val="000000"/>
              </a:solidFill>
              <a:uFillTx/>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345718" y="2306312"/>
            <a:ext cx="7015742" cy="530876"/>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l’enseignant parle.</a:t>
            </a:r>
            <a:endParaRPr lang="fr-FR" sz="1100" b="0" i="0" u="none" strike="noStrike" kern="0" cap="none" spc="0" baseline="0" dirty="0">
              <a:solidFill>
                <a:srgbClr val="000000"/>
              </a:solidFill>
              <a:uFillTx/>
              <a:latin typeface="Arial"/>
              <a:ea typeface="Arial"/>
              <a:cs typeface="Arial"/>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prête attention quand d’autres camarades répondent à l’enseignant.</a:t>
            </a:r>
            <a:endParaRPr lang="fr-FR" sz="1100" b="0" i="0" u="none" strike="noStrike" kern="0" cap="none" spc="0" baseline="0" dirty="0">
              <a:solidFill>
                <a:srgbClr val="000000"/>
              </a:solidFill>
              <a:uFillTx/>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373758" y="3263840"/>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Si quelque chose n’est pas clair, je pose des questions.</a:t>
            </a:r>
            <a:endParaRPr lang="fr-FR" sz="1100" b="0" i="0" u="none" strike="noStrike" kern="0" cap="none" spc="0" baseline="0" dirty="0">
              <a:solidFill>
                <a:srgbClr val="000000"/>
              </a:solidFill>
              <a:uFillTx/>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373758" y="40565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Je fais mes devoirs en classe et à la maison avec sérieux.</a:t>
            </a:r>
            <a:endParaRPr lang="fr-FR" sz="1100" b="0" i="0" u="none" strike="noStrike" kern="0" cap="none" spc="0" baseline="0" dirty="0">
              <a:solidFill>
                <a:srgbClr val="000000"/>
              </a:solidFill>
              <a:uFillTx/>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626601" y="174082"/>
            <a:ext cx="4668176"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400" b="1" i="0" u="none" strike="noStrike" kern="0" cap="none" spc="0" baseline="0" dirty="0">
                <a:solidFill>
                  <a:srgbClr val="44546A"/>
                </a:solidFill>
                <a:uFillTx/>
                <a:latin typeface="Calibri"/>
                <a:ea typeface="Calibri"/>
                <a:cs typeface="Calibri"/>
              </a:rPr>
              <a:t>Contrat de classe</a:t>
            </a:r>
            <a:endParaRPr lang="en-US" sz="1400" b="0" i="0" u="none" strike="noStrike" kern="0" cap="none" spc="0" baseline="0" dirty="0">
              <a:solidFill>
                <a:srgbClr val="000000"/>
              </a:solidFill>
              <a:uFillTx/>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174559" y="135159"/>
            <a:ext cx="452042" cy="452042"/>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274730" y="922428"/>
            <a:ext cx="7118830" cy="332378"/>
          </a:xfrm>
          <a:noFill/>
        </p:spPr>
        <p:txBody>
          <a:bodyPr wrap="square">
            <a:spAutoFit/>
          </a:bodyPr>
          <a:lstStyle/>
          <a:p>
            <a:pPr>
              <a:spcAft>
                <a:spcPts val="600"/>
              </a:spcAft>
            </a:pPr>
            <a:r>
              <a:rPr lang="fr-FR" sz="1400" b="1" kern="1200"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296427" y="1205265"/>
            <a:ext cx="7118830" cy="219300"/>
          </a:xfrm>
          <a:prstGeom prst="rect">
            <a:avLst/>
          </a:prstGeom>
        </p:spPr>
        <p:txBody>
          <a:bodyPr vert="horz" lIns="91440" tIns="45720" rIns="91440" bIns="4572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dirty="0"/>
              <a:t>Demander à 3 élèves au hasard de répondre.</a:t>
            </a:r>
          </a:p>
        </p:txBody>
      </p:sp>
    </p:spTree>
    <p:extLst>
      <p:ext uri="{BB962C8B-B14F-4D97-AF65-F5344CB8AC3E}">
        <p14:creationId xmlns:p14="http://schemas.microsoft.com/office/powerpoint/2010/main" val="7892115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476783" y="139503"/>
            <a:ext cx="8483102" cy="452042"/>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MA" sz="2400" b="1" i="0" u="none" strike="noStrike" kern="0" cap="none" spc="0" normalizeH="0" baseline="0" noProof="0" dirty="0">
                <a:ln>
                  <a:noFill/>
                </a:ln>
                <a:solidFill>
                  <a:srgbClr val="44546A"/>
                </a:solidFill>
                <a:effectLst/>
                <a:uLnTx/>
                <a:uFillTx/>
                <a:latin typeface="Calibri"/>
                <a:ea typeface="Calibri"/>
                <a:cs typeface="Calibri"/>
              </a:rPr>
              <a:t>Icônes pour l’enseignant</a:t>
            </a:r>
            <a:endParaRPr kumimoji="0" lang="en-US" sz="1400" b="0" i="0" u="none" strike="noStrike" kern="0" cap="none" spc="0" normalizeH="0" baseline="0" noProof="0" dirty="0">
              <a:ln>
                <a:noFill/>
              </a:ln>
              <a:solidFill>
                <a:srgbClr val="000000"/>
              </a:solidFill>
              <a:effectLst/>
              <a:uLnTx/>
              <a:uFillTx/>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301971" y="3827620"/>
            <a:ext cx="898071" cy="8858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281548" y="1438528"/>
            <a:ext cx="948012" cy="77560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310721" y="2214135"/>
            <a:ext cx="840921" cy="8001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372072" y="2981578"/>
            <a:ext cx="783772" cy="808264"/>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126669" y="89927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Pages réservées à l’enseignant.</a:t>
            </a:r>
            <a:endParaRPr lang="fr-FR" sz="1100" b="0" i="0" u="none" strike="noStrike" kern="0" cap="none" spc="0" baseline="0" dirty="0">
              <a:solidFill>
                <a:srgbClr val="000000"/>
              </a:solidFill>
              <a:uFillTx/>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126669" y="1643836"/>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Consignes et explications données aux élèves (à dire à haute voix).</a:t>
            </a:r>
            <a:endParaRPr lang="fr-FR" sz="1100" b="0" i="0" u="none" strike="noStrike" kern="0" cap="none" spc="0" baseline="0" dirty="0">
              <a:solidFill>
                <a:srgbClr val="000000"/>
              </a:solidFill>
              <a:uFillTx/>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126669" y="2419443"/>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Page dans le livret de l’élève.</a:t>
            </a:r>
            <a:endParaRPr lang="fr-FR" sz="1100" b="0" i="0" u="none" strike="noStrike" kern="0" cap="none" spc="0" baseline="0" dirty="0">
              <a:solidFill>
                <a:srgbClr val="000000"/>
              </a:solidFill>
              <a:uFillTx/>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126669" y="3293422"/>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prioritaire à réaliser en classe.</a:t>
            </a:r>
            <a:endParaRPr lang="fr-FR" sz="1100" b="0" i="0" u="none" strike="noStrike" kern="0" cap="none" spc="0" baseline="0" dirty="0">
              <a:solidFill>
                <a:srgbClr val="000000"/>
              </a:solidFill>
              <a:uFillTx/>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126669" y="4060085"/>
            <a:ext cx="6830013" cy="300044"/>
          </a:xfrm>
          <a:prstGeom prst="rect">
            <a:avLst/>
          </a:prstGeom>
          <a:noFill/>
          <a:ln cap="flat">
            <a:noFill/>
          </a:ln>
        </p:spPr>
        <p:txBody>
          <a:bodyPr vert="horz" wrap="square" lIns="68570" tIns="34271" rIns="68570" bIns="34271"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500" b="1" i="0" u="none" strike="noStrike" kern="0" cap="none" spc="0" baseline="0" dirty="0">
                <a:solidFill>
                  <a:srgbClr val="44546A"/>
                </a:solidFill>
                <a:uFillTx/>
                <a:latin typeface="Calibri"/>
                <a:ea typeface="Calibri"/>
                <a:cs typeface="Calibri"/>
              </a:rPr>
              <a:t>Activité optionnelle à omettre en cas de manque de temps.</a:t>
            </a:r>
            <a:endParaRPr lang="fr-FR" sz="1100" b="0" i="0" u="none" strike="noStrike" kern="0" cap="none" spc="0" baseline="0" dirty="0">
              <a:solidFill>
                <a:srgbClr val="000000"/>
              </a:solidFill>
              <a:uFillTx/>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476783" y="644711"/>
            <a:ext cx="574350" cy="6742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7763168"/>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5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3.xml><?xml version="1.0" encoding="utf-8"?>
<a:theme xmlns:a="http://schemas.openxmlformats.org/drawingml/2006/main" name="2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4.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3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4_Thème Offic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Explicite " id="{FD5B412A-C9FB-4B00-A1F9-B24782C029EE}" vid="{85C32736-7674-4E61-97AF-966D7F035BCD}"/>
    </a:ext>
  </a:extLst>
</a:theme>
</file>

<file path=ppt/theme/theme8.xml><?xml version="1.0" encoding="utf-8"?>
<a:theme xmlns:a="http://schemas.openxmlformats.org/drawingml/2006/main" name="1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5139</TotalTime>
  <Words>2510</Words>
  <Application>Microsoft Office PowerPoint</Application>
  <PresentationFormat>Affichage à l'écran (16:9)</PresentationFormat>
  <Paragraphs>237</Paragraphs>
  <Slides>42</Slides>
  <Notes>3</Notes>
  <HiddenSlides>0</HiddenSlides>
  <MMClips>0</MMClips>
  <ScaleCrop>false</ScaleCrop>
  <HeadingPairs>
    <vt:vector size="6" baseType="variant">
      <vt:variant>
        <vt:lpstr>Polices utilisées</vt:lpstr>
      </vt:variant>
      <vt:variant>
        <vt:i4>13</vt:i4>
      </vt:variant>
      <vt:variant>
        <vt:lpstr>Thème</vt:lpstr>
      </vt:variant>
      <vt:variant>
        <vt:i4>8</vt:i4>
      </vt:variant>
      <vt:variant>
        <vt:lpstr>Titres des diapositives</vt:lpstr>
      </vt:variant>
      <vt:variant>
        <vt:i4>42</vt:i4>
      </vt:variant>
    </vt:vector>
  </HeadingPairs>
  <TitlesOfParts>
    <vt:vector size="63" baseType="lpstr">
      <vt:lpstr>맑은 고딕</vt:lpstr>
      <vt:lpstr>Aptos</vt:lpstr>
      <vt:lpstr>Aptos Display</vt:lpstr>
      <vt:lpstr>Arial</vt:lpstr>
      <vt:lpstr>Calibiri</vt:lpstr>
      <vt:lpstr>Calibri</vt:lpstr>
      <vt:lpstr>Calibri (En-têtes)</vt:lpstr>
      <vt:lpstr>Calibri Light</vt:lpstr>
      <vt:lpstr>Dosis</vt:lpstr>
      <vt:lpstr>Poppins ExtraBold</vt:lpstr>
      <vt:lpstr>Simplified Arabic</vt:lpstr>
      <vt:lpstr>Times New Roman</vt:lpstr>
      <vt:lpstr>Wingdings</vt:lpstr>
      <vt:lpstr>Thème Office</vt:lpstr>
      <vt:lpstr>5_Thème Office</vt:lpstr>
      <vt:lpstr>2_Thème Office</vt:lpstr>
      <vt:lpstr>Conception personnalisée</vt:lpstr>
      <vt:lpstr>Thème Office</vt:lpstr>
      <vt:lpstr>3_Thème Office</vt:lpstr>
      <vt:lpstr>4_Thème Office</vt:lpstr>
      <vt:lpstr>1_Thème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533</cp:revision>
  <dcterms:modified xsi:type="dcterms:W3CDTF">2025-10-06T23:56:47Z</dcterms:modified>
</cp:coreProperties>
</file>