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5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7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58" r:id="rId6"/>
    <p:sldMasterId id="2147483994" r:id="rId7"/>
    <p:sldMasterId id="2147484043" r:id="rId8"/>
  </p:sldMasterIdLst>
  <p:notesMasterIdLst>
    <p:notesMasterId r:id="rId49"/>
  </p:notesMasterIdLst>
  <p:sldIdLst>
    <p:sldId id="2147483567" r:id="rId9"/>
    <p:sldId id="2147483503" r:id="rId10"/>
    <p:sldId id="2147483646" r:id="rId11"/>
    <p:sldId id="2147483568" r:id="rId12"/>
    <p:sldId id="258" r:id="rId13"/>
    <p:sldId id="2147483411" r:id="rId14"/>
    <p:sldId id="2147483413" r:id="rId15"/>
    <p:sldId id="2147483414" r:id="rId16"/>
    <p:sldId id="2147483485" r:id="rId17"/>
    <p:sldId id="2147483486" r:id="rId18"/>
    <p:sldId id="2147483601" r:id="rId19"/>
    <p:sldId id="2147483471" r:id="rId20"/>
    <p:sldId id="2147483599" r:id="rId21"/>
    <p:sldId id="2147483616" r:id="rId22"/>
    <p:sldId id="2147483581" r:id="rId23"/>
    <p:sldId id="2147483617" r:id="rId24"/>
    <p:sldId id="2147483618" r:id="rId25"/>
    <p:sldId id="2147483636" r:id="rId26"/>
    <p:sldId id="2147483624" r:id="rId27"/>
    <p:sldId id="2147483619" r:id="rId28"/>
    <p:sldId id="2147483620" r:id="rId29"/>
    <p:sldId id="2147483621" r:id="rId30"/>
    <p:sldId id="2147483622" r:id="rId31"/>
    <p:sldId id="2147483623" r:id="rId32"/>
    <p:sldId id="2147483540" r:id="rId33"/>
    <p:sldId id="2147483637" r:id="rId34"/>
    <p:sldId id="2147483625" r:id="rId35"/>
    <p:sldId id="2147483630" r:id="rId36"/>
    <p:sldId id="2147483632" r:id="rId37"/>
    <p:sldId id="2147483638" r:id="rId38"/>
    <p:sldId id="2147483633" r:id="rId39"/>
    <p:sldId id="2147483629" r:id="rId40"/>
    <p:sldId id="2147483642" r:id="rId41"/>
    <p:sldId id="2147483639" r:id="rId42"/>
    <p:sldId id="2147483634" r:id="rId43"/>
    <p:sldId id="2147483628" r:id="rId44"/>
    <p:sldId id="2147483635" r:id="rId45"/>
    <p:sldId id="320" r:id="rId46"/>
    <p:sldId id="2147483644" r:id="rId47"/>
    <p:sldId id="2147483539" r:id="rId48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FB6"/>
    <a:srgbClr val="FFFFCC"/>
    <a:srgbClr val="A98FC3"/>
    <a:srgbClr val="E6DFED"/>
    <a:srgbClr val="E8E2EE"/>
    <a:srgbClr val="D9CEE4"/>
    <a:srgbClr val="F9FDC3"/>
    <a:srgbClr val="3FB2CB"/>
    <a:srgbClr val="0070C0"/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776117-8484-4325-B1D1-A940AB16E650}" v="2" dt="2025-09-10T15:08:06.784"/>
  </p1510:revLst>
</p1510:revInfo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commentAuthors" Target="commentAuthors.xml"/><Relationship Id="rId68" Type="http://schemas.microsoft.com/office/2015/10/relationships/revisionInfo" Target="revisionInfo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9" Type="http://schemas.microsoft.com/office/2016/11/relationships/changesInfo" Target="changesInfos/changesInfo1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ELAZIZ.ASSEBBANE" userId="af44cbbb-d77c-45ae-bf3f-17cd253b121b" providerId="ADAL" clId="{9124E342-7500-48D5-BF5B-0920EAD0209E}"/>
    <pc:docChg chg="modSld">
      <pc:chgData name="ABDELAZIZ.ASSEBBANE" userId="af44cbbb-d77c-45ae-bf3f-17cd253b121b" providerId="ADAL" clId="{9124E342-7500-48D5-BF5B-0920EAD0209E}" dt="2025-09-10T15:14:59.435" v="64" actId="2711"/>
      <pc:docMkLst>
        <pc:docMk/>
      </pc:docMkLst>
      <pc:sldChg chg="modSp mod">
        <pc:chgData name="ABDELAZIZ.ASSEBBANE" userId="af44cbbb-d77c-45ae-bf3f-17cd253b121b" providerId="ADAL" clId="{9124E342-7500-48D5-BF5B-0920EAD0209E}" dt="2025-09-10T15:13:06.835" v="54" actId="2711"/>
        <pc:sldMkLst>
          <pc:docMk/>
          <pc:sldMk cId="1091602608" sldId="2147483436"/>
        </pc:sldMkLst>
        <pc:spChg chg="mod">
          <ac:chgData name="ABDELAZIZ.ASSEBBANE" userId="af44cbbb-d77c-45ae-bf3f-17cd253b121b" providerId="ADAL" clId="{9124E342-7500-48D5-BF5B-0920EAD0209E}" dt="2025-09-10T15:13:06.835" v="54" actId="2711"/>
          <ac:spMkLst>
            <pc:docMk/>
            <pc:sldMk cId="1091602608" sldId="2147483436"/>
            <ac:spMk id="9" creationId="{00000000-0000-0000-0000-000000000000}"/>
          </ac:spMkLst>
        </pc:spChg>
        <pc:spChg chg="mod">
          <ac:chgData name="ABDELAZIZ.ASSEBBANE" userId="af44cbbb-d77c-45ae-bf3f-17cd253b121b" providerId="ADAL" clId="{9124E342-7500-48D5-BF5B-0920EAD0209E}" dt="2025-09-10T15:13:06.835" v="54" actId="2711"/>
          <ac:spMkLst>
            <pc:docMk/>
            <pc:sldMk cId="1091602608" sldId="2147483436"/>
            <ac:spMk id="10" creationId="{00000000-0000-0000-0000-000000000000}"/>
          </ac:spMkLst>
        </pc:spChg>
        <pc:spChg chg="mod">
          <ac:chgData name="ABDELAZIZ.ASSEBBANE" userId="af44cbbb-d77c-45ae-bf3f-17cd253b121b" providerId="ADAL" clId="{9124E342-7500-48D5-BF5B-0920EAD0209E}" dt="2025-09-10T15:13:06.835" v="54" actId="2711"/>
          <ac:spMkLst>
            <pc:docMk/>
            <pc:sldMk cId="1091602608" sldId="2147483436"/>
            <ac:spMk id="11" creationId="{00000000-0000-0000-0000-000000000000}"/>
          </ac:spMkLst>
        </pc:spChg>
        <pc:spChg chg="mod">
          <ac:chgData name="ABDELAZIZ.ASSEBBANE" userId="af44cbbb-d77c-45ae-bf3f-17cd253b121b" providerId="ADAL" clId="{9124E342-7500-48D5-BF5B-0920EAD0209E}" dt="2025-09-10T15:13:06.835" v="54" actId="2711"/>
          <ac:spMkLst>
            <pc:docMk/>
            <pc:sldMk cId="1091602608" sldId="2147483436"/>
            <ac:spMk id="12" creationId="{00000000-0000-0000-0000-000000000000}"/>
          </ac:spMkLst>
        </pc:spChg>
        <pc:spChg chg="mod">
          <ac:chgData name="ABDELAZIZ.ASSEBBANE" userId="af44cbbb-d77c-45ae-bf3f-17cd253b121b" providerId="ADAL" clId="{9124E342-7500-48D5-BF5B-0920EAD0209E}" dt="2025-09-10T15:13:06.835" v="54" actId="2711"/>
          <ac:spMkLst>
            <pc:docMk/>
            <pc:sldMk cId="1091602608" sldId="2147483436"/>
            <ac:spMk id="13" creationId="{00000000-0000-0000-0000-000000000000}"/>
          </ac:spMkLst>
        </pc:spChg>
        <pc:spChg chg="mod">
          <ac:chgData name="ABDELAZIZ.ASSEBBANE" userId="af44cbbb-d77c-45ae-bf3f-17cd253b121b" providerId="ADAL" clId="{9124E342-7500-48D5-BF5B-0920EAD0209E}" dt="2025-09-10T15:13:06.835" v="54" actId="2711"/>
          <ac:spMkLst>
            <pc:docMk/>
            <pc:sldMk cId="1091602608" sldId="2147483436"/>
            <ac:spMk id="14" creationId="{00000000-0000-0000-0000-000000000000}"/>
          </ac:spMkLst>
        </pc:spChg>
        <pc:spChg chg="mod">
          <ac:chgData name="ABDELAZIZ.ASSEBBANE" userId="af44cbbb-d77c-45ae-bf3f-17cd253b121b" providerId="ADAL" clId="{9124E342-7500-48D5-BF5B-0920EAD0209E}" dt="2025-09-10T15:13:00.799" v="53" actId="2711"/>
          <ac:spMkLst>
            <pc:docMk/>
            <pc:sldMk cId="1091602608" sldId="2147483436"/>
            <ac:spMk id="15" creationId="{140D1579-E32D-3589-A75A-8F96C5DF0E80}"/>
          </ac:spMkLst>
        </pc:spChg>
      </pc:sldChg>
      <pc:sldChg chg="addSp delSp modSp mod">
        <pc:chgData name="ABDELAZIZ.ASSEBBANE" userId="af44cbbb-d77c-45ae-bf3f-17cd253b121b" providerId="ADAL" clId="{9124E342-7500-48D5-BF5B-0920EAD0209E}" dt="2025-09-10T15:09:42.534" v="17" actId="2711"/>
        <pc:sldMkLst>
          <pc:docMk/>
          <pc:sldMk cId="2351722828" sldId="2147483503"/>
        </pc:sldMkLst>
        <pc:spChg chg="mod">
          <ac:chgData name="ABDELAZIZ.ASSEBBANE" userId="af44cbbb-d77c-45ae-bf3f-17cd253b121b" providerId="ADAL" clId="{9124E342-7500-48D5-BF5B-0920EAD0209E}" dt="2025-09-10T15:09:12.939" v="11" actId="2711"/>
          <ac:spMkLst>
            <pc:docMk/>
            <pc:sldMk cId="2351722828" sldId="2147483503"/>
            <ac:spMk id="8" creationId="{76C8EED2-74AC-CA4A-4CFB-03A962D0AAAC}"/>
          </ac:spMkLst>
        </pc:spChg>
        <pc:spChg chg="mod">
          <ac:chgData name="ABDELAZIZ.ASSEBBANE" userId="af44cbbb-d77c-45ae-bf3f-17cd253b121b" providerId="ADAL" clId="{9124E342-7500-48D5-BF5B-0920EAD0209E}" dt="2025-09-10T15:09:22.025" v="13" actId="403"/>
          <ac:spMkLst>
            <pc:docMk/>
            <pc:sldMk cId="2351722828" sldId="2147483503"/>
            <ac:spMk id="9" creationId="{91B57CEA-EE17-1009-39A1-2C0FA9007CA9}"/>
          </ac:spMkLst>
        </pc:spChg>
        <pc:spChg chg="mod">
          <ac:chgData name="ABDELAZIZ.ASSEBBANE" userId="af44cbbb-d77c-45ae-bf3f-17cd253b121b" providerId="ADAL" clId="{9124E342-7500-48D5-BF5B-0920EAD0209E}" dt="2025-09-10T15:08:37.626" v="5" actId="2711"/>
          <ac:spMkLst>
            <pc:docMk/>
            <pc:sldMk cId="2351722828" sldId="2147483503"/>
            <ac:spMk id="10" creationId="{C1EDB091-8B99-CC0B-64DD-B9C0340BBCE2}"/>
          </ac:spMkLst>
        </pc:spChg>
        <pc:spChg chg="mod">
          <ac:chgData name="ABDELAZIZ.ASSEBBANE" userId="af44cbbb-d77c-45ae-bf3f-17cd253b121b" providerId="ADAL" clId="{9124E342-7500-48D5-BF5B-0920EAD0209E}" dt="2025-09-10T15:08:44.188" v="6" actId="2711"/>
          <ac:spMkLst>
            <pc:docMk/>
            <pc:sldMk cId="2351722828" sldId="2147483503"/>
            <ac:spMk id="11" creationId="{D29993C4-F3B9-C4B4-992F-4B4EAEBCA886}"/>
          </ac:spMkLst>
        </pc:spChg>
        <pc:spChg chg="mod">
          <ac:chgData name="ABDELAZIZ.ASSEBBANE" userId="af44cbbb-d77c-45ae-bf3f-17cd253b121b" providerId="ADAL" clId="{9124E342-7500-48D5-BF5B-0920EAD0209E}" dt="2025-09-10T15:08:49.093" v="7" actId="2711"/>
          <ac:spMkLst>
            <pc:docMk/>
            <pc:sldMk cId="2351722828" sldId="2147483503"/>
            <ac:spMk id="12" creationId="{2461816E-E50C-B0C4-4BF5-05A0CFA2623A}"/>
          </ac:spMkLst>
        </pc:spChg>
        <pc:spChg chg="mod">
          <ac:chgData name="ABDELAZIZ.ASSEBBANE" userId="af44cbbb-d77c-45ae-bf3f-17cd253b121b" providerId="ADAL" clId="{9124E342-7500-48D5-BF5B-0920EAD0209E}" dt="2025-09-10T15:08:54.892" v="8" actId="2711"/>
          <ac:spMkLst>
            <pc:docMk/>
            <pc:sldMk cId="2351722828" sldId="2147483503"/>
            <ac:spMk id="13" creationId="{23439510-CA34-04CF-A18C-3022EDE7561E}"/>
          </ac:spMkLst>
        </pc:spChg>
        <pc:spChg chg="mod">
          <ac:chgData name="ABDELAZIZ.ASSEBBANE" userId="af44cbbb-d77c-45ae-bf3f-17cd253b121b" providerId="ADAL" clId="{9124E342-7500-48D5-BF5B-0920EAD0209E}" dt="2025-09-10T15:09:00.702" v="9" actId="2711"/>
          <ac:spMkLst>
            <pc:docMk/>
            <pc:sldMk cId="2351722828" sldId="2147483503"/>
            <ac:spMk id="14" creationId="{F57FDA52-8D4D-F26E-0C7D-2B7D0D8ED98C}"/>
          </ac:spMkLst>
        </pc:spChg>
        <pc:spChg chg="mod">
          <ac:chgData name="ABDELAZIZ.ASSEBBANE" userId="af44cbbb-d77c-45ae-bf3f-17cd253b121b" providerId="ADAL" clId="{9124E342-7500-48D5-BF5B-0920EAD0209E}" dt="2025-09-10T15:09:33.216" v="15" actId="2711"/>
          <ac:spMkLst>
            <pc:docMk/>
            <pc:sldMk cId="2351722828" sldId="2147483503"/>
            <ac:spMk id="28" creationId="{4FA9AC2F-D864-EF24-7C57-57FCF17B7AA9}"/>
          </ac:spMkLst>
        </pc:spChg>
        <pc:spChg chg="mod">
          <ac:chgData name="ABDELAZIZ.ASSEBBANE" userId="af44cbbb-d77c-45ae-bf3f-17cd253b121b" providerId="ADAL" clId="{9124E342-7500-48D5-BF5B-0920EAD0209E}" dt="2025-09-10T15:09:37.694" v="16" actId="2711"/>
          <ac:spMkLst>
            <pc:docMk/>
            <pc:sldMk cId="2351722828" sldId="2147483503"/>
            <ac:spMk id="29" creationId="{18592220-5F9F-9DDE-98DD-20C7B374E34E}"/>
          </ac:spMkLst>
        </pc:spChg>
        <pc:spChg chg="mod">
          <ac:chgData name="ABDELAZIZ.ASSEBBANE" userId="af44cbbb-d77c-45ae-bf3f-17cd253b121b" providerId="ADAL" clId="{9124E342-7500-48D5-BF5B-0920EAD0209E}" dt="2025-09-10T15:09:42.534" v="17" actId="2711"/>
          <ac:spMkLst>
            <pc:docMk/>
            <pc:sldMk cId="2351722828" sldId="2147483503"/>
            <ac:spMk id="30" creationId="{F1C8B5AA-A3F1-9445-ACAE-72F4EBBED2DC}"/>
          </ac:spMkLst>
        </pc:spChg>
        <pc:spChg chg="mod">
          <ac:chgData name="ABDELAZIZ.ASSEBBANE" userId="af44cbbb-d77c-45ae-bf3f-17cd253b121b" providerId="ADAL" clId="{9124E342-7500-48D5-BF5B-0920EAD0209E}" dt="2025-09-10T15:09:28.380" v="14" actId="2711"/>
          <ac:spMkLst>
            <pc:docMk/>
            <pc:sldMk cId="2351722828" sldId="2147483503"/>
            <ac:spMk id="36" creationId="{3ADDA276-3271-1106-C57A-F85AC68833A5}"/>
          </ac:spMkLst>
        </pc:spChg>
        <pc:spChg chg="mod">
          <ac:chgData name="ABDELAZIZ.ASSEBBANE" userId="af44cbbb-d77c-45ae-bf3f-17cd253b121b" providerId="ADAL" clId="{9124E342-7500-48D5-BF5B-0920EAD0209E}" dt="2025-09-10T15:08:24.177" v="4" actId="207"/>
          <ac:spMkLst>
            <pc:docMk/>
            <pc:sldMk cId="2351722828" sldId="2147483503"/>
            <ac:spMk id="40" creationId="{2AFA4ECC-BBD6-59C1-CAFF-DECAF76040DD}"/>
          </ac:spMkLst>
        </pc:spChg>
        <pc:picChg chg="add mod">
          <ac:chgData name="ABDELAZIZ.ASSEBBANE" userId="af44cbbb-d77c-45ae-bf3f-17cd253b121b" providerId="ADAL" clId="{9124E342-7500-48D5-BF5B-0920EAD0209E}" dt="2025-09-10T15:08:14.373" v="3" actId="1076"/>
          <ac:picMkLst>
            <pc:docMk/>
            <pc:sldMk cId="2351722828" sldId="2147483503"/>
            <ac:picMk id="3" creationId="{7474452F-802F-5D40-C7F0-C2DD7BE92256}"/>
          </ac:picMkLst>
        </pc:picChg>
        <pc:picChg chg="del">
          <ac:chgData name="ABDELAZIZ.ASSEBBANE" userId="af44cbbb-d77c-45ae-bf3f-17cd253b121b" providerId="ADAL" clId="{9124E342-7500-48D5-BF5B-0920EAD0209E}" dt="2025-09-10T15:08:06.784" v="1" actId="478"/>
          <ac:picMkLst>
            <pc:docMk/>
            <pc:sldMk cId="2351722828" sldId="2147483503"/>
            <ac:picMk id="41" creationId="{930EC4D2-4684-3349-15AE-6849EDF3F9F6}"/>
          </ac:picMkLst>
        </pc:picChg>
      </pc:sldChg>
      <pc:sldChg chg="modSp mod">
        <pc:chgData name="ABDELAZIZ.ASSEBBANE" userId="af44cbbb-d77c-45ae-bf3f-17cd253b121b" providerId="ADAL" clId="{9124E342-7500-48D5-BF5B-0920EAD0209E}" dt="2025-09-10T15:11:25.704" v="32" actId="403"/>
        <pc:sldMkLst>
          <pc:docMk/>
          <pc:sldMk cId="2763781551" sldId="2147483568"/>
        </pc:sldMkLst>
        <pc:spChg chg="mod">
          <ac:chgData name="ABDELAZIZ.ASSEBBANE" userId="af44cbbb-d77c-45ae-bf3f-17cd253b121b" providerId="ADAL" clId="{9124E342-7500-48D5-BF5B-0920EAD0209E}" dt="2025-09-10T15:10:52.936" v="26" actId="2711"/>
          <ac:spMkLst>
            <pc:docMk/>
            <pc:sldMk cId="2763781551" sldId="2147483568"/>
            <ac:spMk id="3" creationId="{0B6A0AAF-CCE4-001B-869B-30F75F389945}"/>
          </ac:spMkLst>
        </pc:spChg>
        <pc:spChg chg="mod">
          <ac:chgData name="ABDELAZIZ.ASSEBBANE" userId="af44cbbb-d77c-45ae-bf3f-17cd253b121b" providerId="ADAL" clId="{9124E342-7500-48D5-BF5B-0920EAD0209E}" dt="2025-09-10T15:11:25.704" v="32" actId="403"/>
          <ac:spMkLst>
            <pc:docMk/>
            <pc:sldMk cId="2763781551" sldId="2147483568"/>
            <ac:spMk id="5" creationId="{6A734B88-8DDA-0F49-2BA2-85AF25EB77F1}"/>
          </ac:spMkLst>
        </pc:spChg>
        <pc:spChg chg="mod">
          <ac:chgData name="ABDELAZIZ.ASSEBBANE" userId="af44cbbb-d77c-45ae-bf3f-17cd253b121b" providerId="ADAL" clId="{9124E342-7500-48D5-BF5B-0920EAD0209E}" dt="2025-09-10T15:11:07.773" v="28" actId="403"/>
          <ac:spMkLst>
            <pc:docMk/>
            <pc:sldMk cId="2763781551" sldId="2147483568"/>
            <ac:spMk id="7" creationId="{96EF44EB-A92E-0BC1-CC4D-2A97532B36E4}"/>
          </ac:spMkLst>
        </pc:spChg>
        <pc:spChg chg="mod">
          <ac:chgData name="ABDELAZIZ.ASSEBBANE" userId="af44cbbb-d77c-45ae-bf3f-17cd253b121b" providerId="ADAL" clId="{9124E342-7500-48D5-BF5B-0920EAD0209E}" dt="2025-09-10T15:11:16.647" v="30" actId="403"/>
          <ac:spMkLst>
            <pc:docMk/>
            <pc:sldMk cId="2763781551" sldId="2147483568"/>
            <ac:spMk id="9" creationId="{E3474BC2-B395-7527-66DD-9F210C82C378}"/>
          </ac:spMkLst>
        </pc:spChg>
      </pc:sldChg>
      <pc:sldChg chg="modSp mod">
        <pc:chgData name="ABDELAZIZ.ASSEBBANE" userId="af44cbbb-d77c-45ae-bf3f-17cd253b121b" providerId="ADAL" clId="{9124E342-7500-48D5-BF5B-0920EAD0209E}" dt="2025-09-10T15:12:09.030" v="52" actId="2711"/>
        <pc:sldMkLst>
          <pc:docMk/>
          <pc:sldMk cId="242846611" sldId="2147483580"/>
        </pc:sldMkLst>
        <pc:spChg chg="mod">
          <ac:chgData name="ABDELAZIZ.ASSEBBANE" userId="af44cbbb-d77c-45ae-bf3f-17cd253b121b" providerId="ADAL" clId="{9124E342-7500-48D5-BF5B-0920EAD0209E}" dt="2025-09-10T15:11:48.844" v="51" actId="20577"/>
          <ac:spMkLst>
            <pc:docMk/>
            <pc:sldMk cId="242846611" sldId="2147483580"/>
            <ac:spMk id="15" creationId="{8CCFADBE-426F-1BD1-0052-CF95DF424457}"/>
          </ac:spMkLst>
        </pc:spChg>
        <pc:spChg chg="mod">
          <ac:chgData name="ABDELAZIZ.ASSEBBANE" userId="af44cbbb-d77c-45ae-bf3f-17cd253b121b" providerId="ADAL" clId="{9124E342-7500-48D5-BF5B-0920EAD0209E}" dt="2025-09-10T15:12:09.030" v="52" actId="2711"/>
          <ac:spMkLst>
            <pc:docMk/>
            <pc:sldMk cId="242846611" sldId="2147483580"/>
            <ac:spMk id="17" creationId="{2FFA696C-060A-544E-952F-61FC383E5B89}"/>
          </ac:spMkLst>
        </pc:spChg>
      </pc:sldChg>
      <pc:sldChg chg="modSp mod">
        <pc:chgData name="ABDELAZIZ.ASSEBBANE" userId="af44cbbb-d77c-45ae-bf3f-17cd253b121b" providerId="ADAL" clId="{9124E342-7500-48D5-BF5B-0920EAD0209E}" dt="2025-09-10T15:13:32.356" v="55" actId="2711"/>
        <pc:sldMkLst>
          <pc:docMk/>
          <pc:sldMk cId="202620261" sldId="2147483587"/>
        </pc:sldMkLst>
        <pc:spChg chg="mod">
          <ac:chgData name="ABDELAZIZ.ASSEBBANE" userId="af44cbbb-d77c-45ae-bf3f-17cd253b121b" providerId="ADAL" clId="{9124E342-7500-48D5-BF5B-0920EAD0209E}" dt="2025-09-10T15:13:32.356" v="55" actId="2711"/>
          <ac:spMkLst>
            <pc:docMk/>
            <pc:sldMk cId="202620261" sldId="2147483587"/>
            <ac:spMk id="5" creationId="{BFD2383A-25F4-4C0A-8027-C5DF4E4C295D}"/>
          </ac:spMkLst>
        </pc:spChg>
      </pc:sldChg>
      <pc:sldChg chg="modSp mod">
        <pc:chgData name="ABDELAZIZ.ASSEBBANE" userId="af44cbbb-d77c-45ae-bf3f-17cd253b121b" providerId="ADAL" clId="{9124E342-7500-48D5-BF5B-0920EAD0209E}" dt="2025-09-10T15:14:25.352" v="60" actId="1076"/>
        <pc:sldMkLst>
          <pc:docMk/>
          <pc:sldMk cId="2522831146" sldId="2147483592"/>
        </pc:sldMkLst>
        <pc:spChg chg="mod">
          <ac:chgData name="ABDELAZIZ.ASSEBBANE" userId="af44cbbb-d77c-45ae-bf3f-17cd253b121b" providerId="ADAL" clId="{9124E342-7500-48D5-BF5B-0920EAD0209E}" dt="2025-09-10T15:14:25.352" v="60" actId="1076"/>
          <ac:spMkLst>
            <pc:docMk/>
            <pc:sldMk cId="2522831146" sldId="2147483592"/>
            <ac:spMk id="14" creationId="{524AFC79-6A18-6F0B-B12C-7938952BB7C4}"/>
          </ac:spMkLst>
        </pc:spChg>
      </pc:sldChg>
      <pc:sldChg chg="modSp mod">
        <pc:chgData name="ABDELAZIZ.ASSEBBANE" userId="af44cbbb-d77c-45ae-bf3f-17cd253b121b" providerId="ADAL" clId="{9124E342-7500-48D5-BF5B-0920EAD0209E}" dt="2025-09-10T15:14:50.716" v="63" actId="1076"/>
        <pc:sldMkLst>
          <pc:docMk/>
          <pc:sldMk cId="2460520674" sldId="2147483593"/>
        </pc:sldMkLst>
        <pc:spChg chg="mod">
          <ac:chgData name="ABDELAZIZ.ASSEBBANE" userId="af44cbbb-d77c-45ae-bf3f-17cd253b121b" providerId="ADAL" clId="{9124E342-7500-48D5-BF5B-0920EAD0209E}" dt="2025-09-10T15:14:50.716" v="63" actId="1076"/>
          <ac:spMkLst>
            <pc:docMk/>
            <pc:sldMk cId="2460520674" sldId="2147483593"/>
            <ac:spMk id="8" creationId="{F2F10C4B-94A7-38A6-24C1-50B8D4CBEDA5}"/>
          </ac:spMkLst>
        </pc:spChg>
      </pc:sldChg>
      <pc:sldChg chg="modSp mod">
        <pc:chgData name="ABDELAZIZ.ASSEBBANE" userId="af44cbbb-d77c-45ae-bf3f-17cd253b121b" providerId="ADAL" clId="{9124E342-7500-48D5-BF5B-0920EAD0209E}" dt="2025-09-10T15:10:17.431" v="25" actId="14100"/>
        <pc:sldMkLst>
          <pc:docMk/>
          <pc:sldMk cId="3654356905" sldId="2147483596"/>
        </pc:sldMkLst>
        <pc:spChg chg="mod">
          <ac:chgData name="ABDELAZIZ.ASSEBBANE" userId="af44cbbb-d77c-45ae-bf3f-17cd253b121b" providerId="ADAL" clId="{9124E342-7500-48D5-BF5B-0920EAD0209E}" dt="2025-09-10T15:10:05.511" v="22" actId="1076"/>
          <ac:spMkLst>
            <pc:docMk/>
            <pc:sldMk cId="3654356905" sldId="2147483596"/>
            <ac:spMk id="26" creationId="{5A6E13B6-48CF-E828-1CE3-F510889B3475}"/>
          </ac:spMkLst>
        </pc:spChg>
        <pc:spChg chg="mod">
          <ac:chgData name="ABDELAZIZ.ASSEBBANE" userId="af44cbbb-d77c-45ae-bf3f-17cd253b121b" providerId="ADAL" clId="{9124E342-7500-48D5-BF5B-0920EAD0209E}" dt="2025-09-10T15:10:00.651" v="21" actId="1076"/>
          <ac:spMkLst>
            <pc:docMk/>
            <pc:sldMk cId="3654356905" sldId="2147483596"/>
            <ac:spMk id="33" creationId="{3BEB2FDD-17BB-2732-0C52-3739BF7A9659}"/>
          </ac:spMkLst>
        </pc:spChg>
        <pc:spChg chg="mod">
          <ac:chgData name="ABDELAZIZ.ASSEBBANE" userId="af44cbbb-d77c-45ae-bf3f-17cd253b121b" providerId="ADAL" clId="{9124E342-7500-48D5-BF5B-0920EAD0209E}" dt="2025-09-10T15:10:17.431" v="25" actId="14100"/>
          <ac:spMkLst>
            <pc:docMk/>
            <pc:sldMk cId="3654356905" sldId="2147483596"/>
            <ac:spMk id="39" creationId="{8C3AEFF5-D06D-5BD6-9A7E-9B9AB9A03011}"/>
          </ac:spMkLst>
        </pc:spChg>
        <pc:spChg chg="mod">
          <ac:chgData name="ABDELAZIZ.ASSEBBANE" userId="af44cbbb-d77c-45ae-bf3f-17cd253b121b" providerId="ADAL" clId="{9124E342-7500-48D5-BF5B-0920EAD0209E}" dt="2025-09-10T15:10:00.651" v="21" actId="1076"/>
          <ac:spMkLst>
            <pc:docMk/>
            <pc:sldMk cId="3654356905" sldId="2147483596"/>
            <ac:spMk id="74" creationId="{5A6E13B6-48CF-E828-1CE3-F510889B3475}"/>
          </ac:spMkLst>
        </pc:spChg>
        <pc:spChg chg="mod">
          <ac:chgData name="ABDELAZIZ.ASSEBBANE" userId="af44cbbb-d77c-45ae-bf3f-17cd253b121b" providerId="ADAL" clId="{9124E342-7500-48D5-BF5B-0920EAD0209E}" dt="2025-09-10T15:10:13.465" v="24" actId="403"/>
          <ac:spMkLst>
            <pc:docMk/>
            <pc:sldMk cId="3654356905" sldId="2147483596"/>
            <ac:spMk id="75" creationId="{5A6E13B6-48CF-E828-1CE3-F510889B3475}"/>
          </ac:spMkLst>
        </pc:spChg>
      </pc:sldChg>
      <pc:sldChg chg="modSp mod">
        <pc:chgData name="ABDELAZIZ.ASSEBBANE" userId="af44cbbb-d77c-45ae-bf3f-17cd253b121b" providerId="ADAL" clId="{9124E342-7500-48D5-BF5B-0920EAD0209E}" dt="2025-09-10T15:13:53.673" v="57" actId="403"/>
        <pc:sldMkLst>
          <pc:docMk/>
          <pc:sldMk cId="677985972" sldId="2147483597"/>
        </pc:sldMkLst>
        <pc:spChg chg="mod">
          <ac:chgData name="ABDELAZIZ.ASSEBBANE" userId="af44cbbb-d77c-45ae-bf3f-17cd253b121b" providerId="ADAL" clId="{9124E342-7500-48D5-BF5B-0920EAD0209E}" dt="2025-09-10T15:13:53.673" v="57" actId="403"/>
          <ac:spMkLst>
            <pc:docMk/>
            <pc:sldMk cId="677985972" sldId="2147483597"/>
            <ac:spMk id="10" creationId="{140D1579-E32D-3589-A75A-8F96C5DF0E80}"/>
          </ac:spMkLst>
        </pc:spChg>
      </pc:sldChg>
      <pc:sldChg chg="modSp mod">
        <pc:chgData name="ABDELAZIZ.ASSEBBANE" userId="af44cbbb-d77c-45ae-bf3f-17cd253b121b" providerId="ADAL" clId="{9124E342-7500-48D5-BF5B-0920EAD0209E}" dt="2025-09-10T15:14:59.435" v="64" actId="2711"/>
        <pc:sldMkLst>
          <pc:docMk/>
          <pc:sldMk cId="2381061791" sldId="2147483613"/>
        </pc:sldMkLst>
        <pc:spChg chg="mod">
          <ac:chgData name="ABDELAZIZ.ASSEBBANE" userId="af44cbbb-d77c-45ae-bf3f-17cd253b121b" providerId="ADAL" clId="{9124E342-7500-48D5-BF5B-0920EAD0209E}" dt="2025-09-10T15:14:59.435" v="64" actId="2711"/>
          <ac:spMkLst>
            <pc:docMk/>
            <pc:sldMk cId="2381061791" sldId="2147483613"/>
            <ac:spMk id="11" creationId="{EF3E5835-FFFA-435F-D32D-8489363AC44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701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20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:a16="http://schemas.microsoft.com/office/drawing/2014/main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:a16="http://schemas.microsoft.com/office/drawing/2014/main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:a16="http://schemas.microsoft.com/office/drawing/2014/main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:a16="http://schemas.microsoft.com/office/drawing/2014/main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:a16="http://schemas.microsoft.com/office/drawing/2014/main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74;p77">
            <a:extLst>
              <a:ext uri="{FF2B5EF4-FFF2-40B4-BE49-F238E27FC236}">
                <a16:creationId xmlns:a16="http://schemas.microsoft.com/office/drawing/2014/main" id="{3F663EA9-3A0E-7841-B823-A506B904D50F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75;p77">
              <a:extLst>
                <a:ext uri="{FF2B5EF4-FFF2-40B4-BE49-F238E27FC236}">
                  <a16:creationId xmlns:a16="http://schemas.microsoft.com/office/drawing/2014/main" id="{65B41AAF-74A3-10BA-683D-0FA3CA5D7F05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76;p77">
              <a:extLst>
                <a:ext uri="{FF2B5EF4-FFF2-40B4-BE49-F238E27FC236}">
                  <a16:creationId xmlns:a16="http://schemas.microsoft.com/office/drawing/2014/main" id="{6AFC2DFB-7C74-8CCC-BC45-A6D729EE7555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77;p77">
              <a:extLst>
                <a:ext uri="{FF2B5EF4-FFF2-40B4-BE49-F238E27FC236}">
                  <a16:creationId xmlns:a16="http://schemas.microsoft.com/office/drawing/2014/main" id="{BD9674CB-DED9-EAEE-DBEC-B0D021C620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A83CB6E-54D5-002A-350E-46D75EE51141}"/>
              </a:ext>
            </a:extLst>
          </p:cNvPr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3C2A76FF-A66C-B551-E194-26C561938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 algn="r"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837643BC-DB06-E7B1-2021-5F856EAE31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 algn="r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574155"/>
      </p:ext>
    </p:extLst>
  </p:cSld>
  <p:clrMapOvr>
    <a:masterClrMapping/>
  </p:clrMapOvr>
  <p:hf sldNum="0"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4">
            <a:extLst>
              <a:ext uri="{FF2B5EF4-FFF2-40B4-BE49-F238E27FC236}">
                <a16:creationId xmlns:a16="http://schemas.microsoft.com/office/drawing/2014/main" id="{087BACC4-60BA-9778-D018-1EA61461A5C2}"/>
              </a:ext>
            </a:extLst>
          </p:cNvPr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;p4">
            <a:extLst>
              <a:ext uri="{FF2B5EF4-FFF2-40B4-BE49-F238E27FC236}">
                <a16:creationId xmlns:a16="http://schemas.microsoft.com/office/drawing/2014/main" id="{65BF1914-C98B-7AB5-4446-7758FA8FD5C4}"/>
              </a:ext>
            </a:extLst>
          </p:cNvPr>
          <p:cNvSpPr/>
          <p:nvPr/>
        </p:nvSpPr>
        <p:spPr>
          <a:xfrm>
            <a:off x="27" y="2824499"/>
            <a:ext cx="7370402" cy="231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36AFC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4;p4">
            <a:extLst>
              <a:ext uri="{FF2B5EF4-FFF2-40B4-BE49-F238E27FC236}">
                <a16:creationId xmlns:a16="http://schemas.microsoft.com/office/drawing/2014/main" id="{E30668EB-36CA-AB30-4DEF-03F7D94C41C5}"/>
              </a:ext>
            </a:extLst>
          </p:cNvPr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5;p4">
            <a:extLst>
              <a:ext uri="{FF2B5EF4-FFF2-40B4-BE49-F238E27FC236}">
                <a16:creationId xmlns:a16="http://schemas.microsoft.com/office/drawing/2014/main" id="{13562D2C-106B-ACC5-553C-DE53F3B4B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</p:spPr>
        <p:txBody>
          <a:bodyPr lIns="91421" tIns="91421" rIns="91421" bIns="91421" anchor="t"/>
          <a:lstStyle>
            <a:lvl1pPr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46;p4">
            <a:extLst>
              <a:ext uri="{FF2B5EF4-FFF2-40B4-BE49-F238E27FC236}">
                <a16:creationId xmlns:a16="http://schemas.microsoft.com/office/drawing/2014/main" id="{44D03047-67F7-15F9-65E1-CFBF556F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</p:spPr>
        <p:txBody>
          <a:bodyPr lIns="91421" tIns="91421" rIns="91421" bIns="91421"/>
          <a:lstStyle>
            <a:lvl1pPr indent="-311152">
              <a:spcBef>
                <a:spcPts val="0"/>
              </a:spcBef>
              <a:buSzPts val="1300"/>
              <a:buChar char="●"/>
              <a:defRPr/>
            </a:lvl1pPr>
          </a:lstStyle>
          <a:p>
            <a:pPr lvl="0"/>
            <a:endParaRPr lang="fr-FR"/>
          </a:p>
        </p:txBody>
      </p:sp>
      <p:sp>
        <p:nvSpPr>
          <p:cNvPr id="7" name="Google Shape;47;p4">
            <a:extLst>
              <a:ext uri="{FF2B5EF4-FFF2-40B4-BE49-F238E27FC236}">
                <a16:creationId xmlns:a16="http://schemas.microsoft.com/office/drawing/2014/main" id="{6EBC7556-2ECD-6291-61E2-9CAB2D5CD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390735" y="4543671"/>
            <a:ext cx="548704" cy="393603"/>
          </a:xfrm>
        </p:spPr>
        <p:txBody>
          <a:bodyPr lIns="91421" tIns="91421" rIns="91421" bIns="91421">
            <a:normAutofit/>
          </a:bodyPr>
          <a:lstStyle>
            <a:lvl1pPr>
              <a:defRPr/>
            </a:lvl1pPr>
          </a:lstStyle>
          <a:p>
            <a:pPr lvl="0"/>
            <a:fld id="{BEFB77C6-2732-4896-972E-1AA86394F3D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075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64">
            <a:extLst>
              <a:ext uri="{FF2B5EF4-FFF2-40B4-BE49-F238E27FC236}">
                <a16:creationId xmlns:a16="http://schemas.microsoft.com/office/drawing/2014/main" id="{717B5D26-E3BE-029F-5EDC-1012FB80C7F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51;p64">
            <a:extLst>
              <a:ext uri="{FF2B5EF4-FFF2-40B4-BE49-F238E27FC236}">
                <a16:creationId xmlns:a16="http://schemas.microsoft.com/office/drawing/2014/main" id="{39FEA80E-E103-1C0D-34B8-F28E34A466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2;p64">
            <a:extLst>
              <a:ext uri="{FF2B5EF4-FFF2-40B4-BE49-F238E27FC236}">
                <a16:creationId xmlns:a16="http://schemas.microsoft.com/office/drawing/2014/main" id="{972F171B-973B-C98A-E288-957ABD709A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3;p64">
            <a:extLst>
              <a:ext uri="{FF2B5EF4-FFF2-40B4-BE49-F238E27FC236}">
                <a16:creationId xmlns:a16="http://schemas.microsoft.com/office/drawing/2014/main" id="{97BD4B6E-A132-DD67-74C3-E929B73BBC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E1958C07-F5AF-40A2-A508-C66B098E5F39}" type="slidenum">
              <a:t>‹N°›</a:t>
            </a:fld>
            <a:endParaRPr lang="fr-FR"/>
          </a:p>
        </p:txBody>
      </p:sp>
      <p:grpSp>
        <p:nvGrpSpPr>
          <p:cNvPr id="6" name="Google Shape;54;p64">
            <a:extLst>
              <a:ext uri="{FF2B5EF4-FFF2-40B4-BE49-F238E27FC236}">
                <a16:creationId xmlns:a16="http://schemas.microsoft.com/office/drawing/2014/main" id="{575EECED-CEF5-AD2F-7625-3C8D69E028A0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5;p64">
              <a:extLst>
                <a:ext uri="{FF2B5EF4-FFF2-40B4-BE49-F238E27FC236}">
                  <a16:creationId xmlns:a16="http://schemas.microsoft.com/office/drawing/2014/main" id="{132F3486-BAE3-2A4C-58B7-F8CC5CBF02E8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6;p64">
              <a:extLst>
                <a:ext uri="{FF2B5EF4-FFF2-40B4-BE49-F238E27FC236}">
                  <a16:creationId xmlns:a16="http://schemas.microsoft.com/office/drawing/2014/main" id="{6CEF5DDC-225D-77B6-BC54-FACC4A418705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7;p64">
              <a:extLst>
                <a:ext uri="{FF2B5EF4-FFF2-40B4-BE49-F238E27FC236}">
                  <a16:creationId xmlns:a16="http://schemas.microsoft.com/office/drawing/2014/main" id="{281D661B-378C-21F9-2032-F0D7FDB4890A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8;p64">
            <a:extLst>
              <a:ext uri="{FF2B5EF4-FFF2-40B4-BE49-F238E27FC236}">
                <a16:creationId xmlns:a16="http://schemas.microsoft.com/office/drawing/2014/main" id="{B2E05981-C6A7-55BB-8107-6359E106698E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9;p64">
            <a:extLst>
              <a:ext uri="{FF2B5EF4-FFF2-40B4-BE49-F238E27FC236}">
                <a16:creationId xmlns:a16="http://schemas.microsoft.com/office/drawing/2014/main" id="{8D258A68-8703-3A72-E0BF-8162E08E2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193243"/>
      </p:ext>
    </p:extLst>
  </p:cSld>
  <p:clrMapOvr>
    <a:masterClrMapping/>
  </p:clrMapOvr>
  <p:hf sldNum="0"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94">
            <a:extLst>
              <a:ext uri="{FF2B5EF4-FFF2-40B4-BE49-F238E27FC236}">
                <a16:creationId xmlns:a16="http://schemas.microsoft.com/office/drawing/2014/main" id="{5EEB283F-A0E6-7704-0602-CA906445F18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4;p94">
            <a:extLst>
              <a:ext uri="{FF2B5EF4-FFF2-40B4-BE49-F238E27FC236}">
                <a16:creationId xmlns:a16="http://schemas.microsoft.com/office/drawing/2014/main" id="{F7247F6A-7CA9-94DE-BCD5-27763203C28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5;p94">
            <a:extLst>
              <a:ext uri="{FF2B5EF4-FFF2-40B4-BE49-F238E27FC236}">
                <a16:creationId xmlns:a16="http://schemas.microsoft.com/office/drawing/2014/main" id="{807AE964-A9E2-911A-65FF-4EAD09C8AE8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36;p94">
            <a:extLst>
              <a:ext uri="{FF2B5EF4-FFF2-40B4-BE49-F238E27FC236}">
                <a16:creationId xmlns:a16="http://schemas.microsoft.com/office/drawing/2014/main" id="{C2551040-8D54-CBEF-8E08-A177C6A2B2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299" cy="693480"/>
          </a:xfrm>
        </p:spPr>
        <p:txBody>
          <a:bodyPr lIns="91421" tIns="45701" rIns="91421" bIns="45701">
            <a:spAutoFit/>
          </a:bodyPr>
          <a:lstStyle>
            <a:lvl1pPr marL="342900" indent="-400050" algn="r">
              <a:spcBef>
                <a:spcPts val="750"/>
              </a:spcBef>
              <a:buSzPts val="48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137;p94">
            <a:extLst>
              <a:ext uri="{FF2B5EF4-FFF2-40B4-BE49-F238E27FC236}">
                <a16:creationId xmlns:a16="http://schemas.microsoft.com/office/drawing/2014/main" id="{183A8A42-2280-969E-238F-4CA198A049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109" cy="506504"/>
          </a:xfrm>
        </p:spPr>
        <p:txBody>
          <a:bodyPr lIns="91421" tIns="45701" rIns="91421" bIns="45701">
            <a:spAutoFit/>
          </a:bodyPr>
          <a:lstStyle>
            <a:lvl1pPr marL="342900" indent="-314325" algn="r">
              <a:spcBef>
                <a:spcPts val="750"/>
              </a:spcBef>
              <a:buSzPts val="3000"/>
              <a:defRPr sz="225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475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:a16="http://schemas.microsoft.com/office/drawing/2014/main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:a16="http://schemas.microsoft.com/office/drawing/2014/main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:a16="http://schemas.microsoft.com/office/drawing/2014/main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:a16="http://schemas.microsoft.com/office/drawing/2014/main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:a16="http://schemas.microsoft.com/office/drawing/2014/main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:a16="http://schemas.microsoft.com/office/drawing/2014/main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:a16="http://schemas.microsoft.com/office/drawing/2014/main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:a16="http://schemas.microsoft.com/office/drawing/2014/main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:a16="http://schemas.microsoft.com/office/drawing/2014/main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:a16="http://schemas.microsoft.com/office/drawing/2014/main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:a16="http://schemas.microsoft.com/office/drawing/2014/main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:a16="http://schemas.microsoft.com/office/drawing/2014/main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:a16="http://schemas.microsoft.com/office/drawing/2014/main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:a16="http://schemas.microsoft.com/office/drawing/2014/main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:a16="http://schemas.microsoft.com/office/drawing/2014/main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:a16="http://schemas.microsoft.com/office/drawing/2014/main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:a16="http://schemas.microsoft.com/office/drawing/2014/main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:a16="http://schemas.microsoft.com/office/drawing/2014/main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:a16="http://schemas.microsoft.com/office/drawing/2014/main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:a16="http://schemas.microsoft.com/office/drawing/2014/main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:a16="http://schemas.microsoft.com/office/drawing/2014/main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:a16="http://schemas.microsoft.com/office/drawing/2014/main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:a16="http://schemas.microsoft.com/office/drawing/2014/main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:a16="http://schemas.microsoft.com/office/drawing/2014/main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:a16="http://schemas.microsoft.com/office/drawing/2014/main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:a16="http://schemas.microsoft.com/office/drawing/2014/main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:a16="http://schemas.microsoft.com/office/drawing/2014/main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:a16="http://schemas.microsoft.com/office/drawing/2014/main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:a16="http://schemas.microsoft.com/office/drawing/2014/main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:a16="http://schemas.microsoft.com/office/drawing/2014/main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:a16="http://schemas.microsoft.com/office/drawing/2014/main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:a16="http://schemas.microsoft.com/office/drawing/2014/main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:a16="http://schemas.microsoft.com/office/drawing/2014/main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:a16="http://schemas.microsoft.com/office/drawing/2014/main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:a16="http://schemas.microsoft.com/office/drawing/2014/main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:a16="http://schemas.microsoft.com/office/drawing/2014/main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5">
            <a:extLst>
              <a:ext uri="{FF2B5EF4-FFF2-40B4-BE49-F238E27FC236}">
                <a16:creationId xmlns:a16="http://schemas.microsoft.com/office/drawing/2014/main" id="{8DCD2498-B407-BC60-820F-AA5B8554842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74A4DD7-3850-3919-2423-FED805B5D52E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0B2EDB2-A151-DDE9-EE01-A77F5D3A6A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F3F524-CA06-7C0A-EA15-B050095EF297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099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4044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7;p67">
            <a:extLst>
              <a:ext uri="{FF2B5EF4-FFF2-40B4-BE49-F238E27FC236}">
                <a16:creationId xmlns:a16="http://schemas.microsoft.com/office/drawing/2014/main" id="{CF925BCC-3266-00E5-83DB-B6DAB2259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8;p67">
            <a:extLst>
              <a:ext uri="{FF2B5EF4-FFF2-40B4-BE49-F238E27FC236}">
                <a16:creationId xmlns:a16="http://schemas.microsoft.com/office/drawing/2014/main" id="{EB6B4C87-1E25-2468-A4C4-967F7AEAC77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499;p67">
            <a:extLst>
              <a:ext uri="{FF2B5EF4-FFF2-40B4-BE49-F238E27FC236}">
                <a16:creationId xmlns:a16="http://schemas.microsoft.com/office/drawing/2014/main" id="{39210B93-8B65-645A-BBB7-65AE3DEFEB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500;p67">
            <a:extLst>
              <a:ext uri="{FF2B5EF4-FFF2-40B4-BE49-F238E27FC236}">
                <a16:creationId xmlns:a16="http://schemas.microsoft.com/office/drawing/2014/main" id="{03DAEC6C-D1A6-F2F1-6ED4-406497D0CC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501;p67">
            <a:extLst>
              <a:ext uri="{FF2B5EF4-FFF2-40B4-BE49-F238E27FC236}">
                <a16:creationId xmlns:a16="http://schemas.microsoft.com/office/drawing/2014/main" id="{51E04F81-23B8-C78E-D713-B689EDBD2B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502;p67">
            <a:extLst>
              <a:ext uri="{FF2B5EF4-FFF2-40B4-BE49-F238E27FC236}">
                <a16:creationId xmlns:a16="http://schemas.microsoft.com/office/drawing/2014/main" id="{B8710246-E898-CC3D-672D-7E596EA225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503;p67">
            <a:extLst>
              <a:ext uri="{FF2B5EF4-FFF2-40B4-BE49-F238E27FC236}">
                <a16:creationId xmlns:a16="http://schemas.microsoft.com/office/drawing/2014/main" id="{43A26227-ABF2-ADEC-FC28-CC9C81DFE4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504;p67">
            <a:extLst>
              <a:ext uri="{FF2B5EF4-FFF2-40B4-BE49-F238E27FC236}">
                <a16:creationId xmlns:a16="http://schemas.microsoft.com/office/drawing/2014/main" id="{55B0B7A6-C686-F466-E78B-8DD743EE34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505;p67">
            <a:extLst>
              <a:ext uri="{FF2B5EF4-FFF2-40B4-BE49-F238E27FC236}">
                <a16:creationId xmlns:a16="http://schemas.microsoft.com/office/drawing/2014/main" id="{11D89E29-214D-5D9B-15FF-3B8B49A82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506;p67">
            <a:extLst>
              <a:ext uri="{FF2B5EF4-FFF2-40B4-BE49-F238E27FC236}">
                <a16:creationId xmlns:a16="http://schemas.microsoft.com/office/drawing/2014/main" id="{D1000CDB-BC4D-095F-A49B-82F6F801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507;p67">
            <a:extLst>
              <a:ext uri="{FF2B5EF4-FFF2-40B4-BE49-F238E27FC236}">
                <a16:creationId xmlns:a16="http://schemas.microsoft.com/office/drawing/2014/main" id="{8B14D2EC-4D0A-5FCE-B5AF-C9CDD90C80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508;p67">
            <a:extLst>
              <a:ext uri="{FF2B5EF4-FFF2-40B4-BE49-F238E27FC236}">
                <a16:creationId xmlns:a16="http://schemas.microsoft.com/office/drawing/2014/main" id="{7A73A6B7-8C69-7EFA-B4F4-DD7AA0B53C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509;p67">
            <a:extLst>
              <a:ext uri="{FF2B5EF4-FFF2-40B4-BE49-F238E27FC236}">
                <a16:creationId xmlns:a16="http://schemas.microsoft.com/office/drawing/2014/main" id="{AD618D25-4AA8-1547-6FDC-6E6A69DF1E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6774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1;p68">
            <a:extLst>
              <a:ext uri="{FF2B5EF4-FFF2-40B4-BE49-F238E27FC236}">
                <a16:creationId xmlns:a16="http://schemas.microsoft.com/office/drawing/2014/main" id="{C834E8AD-D0CC-0AAC-49FE-EC7EEDBDF39F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12;p68">
            <a:extLst>
              <a:ext uri="{FF2B5EF4-FFF2-40B4-BE49-F238E27FC236}">
                <a16:creationId xmlns:a16="http://schemas.microsoft.com/office/drawing/2014/main" id="{73E14CB7-952E-750B-847E-2871D447D3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13;p68">
            <a:extLst>
              <a:ext uri="{FF2B5EF4-FFF2-40B4-BE49-F238E27FC236}">
                <a16:creationId xmlns:a16="http://schemas.microsoft.com/office/drawing/2014/main" id="{5A0CDD4B-0C85-BBD7-6558-0BBAB62583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4;p68">
            <a:extLst>
              <a:ext uri="{FF2B5EF4-FFF2-40B4-BE49-F238E27FC236}">
                <a16:creationId xmlns:a16="http://schemas.microsoft.com/office/drawing/2014/main" id="{8B330D25-7C45-39E3-A0FE-8DA888E22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16F95A-7BFD-4DA4-88A8-F559202A1395}" type="slidenum">
              <a:t>‹N°›</a:t>
            </a:fld>
            <a:endParaRPr lang="fr-FR"/>
          </a:p>
        </p:txBody>
      </p:sp>
      <p:sp>
        <p:nvSpPr>
          <p:cNvPr id="6" name="Google Shape;515;p68">
            <a:extLst>
              <a:ext uri="{FF2B5EF4-FFF2-40B4-BE49-F238E27FC236}">
                <a16:creationId xmlns:a16="http://schemas.microsoft.com/office/drawing/2014/main" id="{9BD0DDA9-52FF-CC22-80B7-4A67850D739C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16;p68">
            <a:extLst>
              <a:ext uri="{FF2B5EF4-FFF2-40B4-BE49-F238E27FC236}">
                <a16:creationId xmlns:a16="http://schemas.microsoft.com/office/drawing/2014/main" id="{07CC2D29-98DC-A9A3-BC11-86FBB3F5FF0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17;p68">
            <a:extLst>
              <a:ext uri="{FF2B5EF4-FFF2-40B4-BE49-F238E27FC236}">
                <a16:creationId xmlns:a16="http://schemas.microsoft.com/office/drawing/2014/main" id="{9C96FC76-BFA9-CD69-BD65-5EAE59F31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18;p68">
            <a:extLst>
              <a:ext uri="{FF2B5EF4-FFF2-40B4-BE49-F238E27FC236}">
                <a16:creationId xmlns:a16="http://schemas.microsoft.com/office/drawing/2014/main" id="{9CDF0A8B-D2A8-8531-0A48-A7B5C904D9AD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19;p68">
            <a:extLst>
              <a:ext uri="{FF2B5EF4-FFF2-40B4-BE49-F238E27FC236}">
                <a16:creationId xmlns:a16="http://schemas.microsoft.com/office/drawing/2014/main" id="{42C4DF8D-7AF0-C809-E073-5244917F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156265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1;p69">
            <a:extLst>
              <a:ext uri="{FF2B5EF4-FFF2-40B4-BE49-F238E27FC236}">
                <a16:creationId xmlns:a16="http://schemas.microsoft.com/office/drawing/2014/main" id="{E1132AAE-A11F-97F5-0B42-1A763B9E894A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22;p69">
              <a:extLst>
                <a:ext uri="{FF2B5EF4-FFF2-40B4-BE49-F238E27FC236}">
                  <a16:creationId xmlns:a16="http://schemas.microsoft.com/office/drawing/2014/main" id="{58F3B44E-6C77-60E3-6568-F71FA62478A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23;p69">
              <a:extLst>
                <a:ext uri="{FF2B5EF4-FFF2-40B4-BE49-F238E27FC236}">
                  <a16:creationId xmlns:a16="http://schemas.microsoft.com/office/drawing/2014/main" id="{BA48D259-A87E-4BE0-DBF4-1F539C8D1B3D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24;p69">
              <a:extLst>
                <a:ext uri="{FF2B5EF4-FFF2-40B4-BE49-F238E27FC236}">
                  <a16:creationId xmlns:a16="http://schemas.microsoft.com/office/drawing/2014/main" id="{25EA2D82-132D-1369-ABC2-421DC0A1F9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25;p69">
            <a:extLst>
              <a:ext uri="{FF2B5EF4-FFF2-40B4-BE49-F238E27FC236}">
                <a16:creationId xmlns:a16="http://schemas.microsoft.com/office/drawing/2014/main" id="{8A94A91F-5389-2670-B9E3-C4086C4175C5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26;p69">
            <a:extLst>
              <a:ext uri="{FF2B5EF4-FFF2-40B4-BE49-F238E27FC236}">
                <a16:creationId xmlns:a16="http://schemas.microsoft.com/office/drawing/2014/main" id="{04EAB439-772F-6F75-D477-A7FB3CE895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27;p69">
            <a:extLst>
              <a:ext uri="{FF2B5EF4-FFF2-40B4-BE49-F238E27FC236}">
                <a16:creationId xmlns:a16="http://schemas.microsoft.com/office/drawing/2014/main" id="{46EE2467-6C1C-F29A-8AC6-9A4A918DE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23586"/>
      </p:ext>
    </p:extLst>
  </p:cSld>
  <p:clrMapOvr>
    <a:masterClrMapping/>
  </p:clrMapOvr>
  <p:hf sldNum="0"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9;p70">
            <a:extLst>
              <a:ext uri="{FF2B5EF4-FFF2-40B4-BE49-F238E27FC236}">
                <a16:creationId xmlns:a16="http://schemas.microsoft.com/office/drawing/2014/main" id="{71A5561C-CAE0-614C-9C4C-919C456EA048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30;p70">
              <a:extLst>
                <a:ext uri="{FF2B5EF4-FFF2-40B4-BE49-F238E27FC236}">
                  <a16:creationId xmlns:a16="http://schemas.microsoft.com/office/drawing/2014/main" id="{42062195-81E7-DA15-6628-22085A1E753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31;p70">
              <a:extLst>
                <a:ext uri="{FF2B5EF4-FFF2-40B4-BE49-F238E27FC236}">
                  <a16:creationId xmlns:a16="http://schemas.microsoft.com/office/drawing/2014/main" id="{6264E128-71B8-9A74-5F5E-2B3942EE2222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32;p70">
              <a:extLst>
                <a:ext uri="{FF2B5EF4-FFF2-40B4-BE49-F238E27FC236}">
                  <a16:creationId xmlns:a16="http://schemas.microsoft.com/office/drawing/2014/main" id="{4EF17359-8005-BEA3-D4A2-6E33BCCC983A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33;p70">
            <a:extLst>
              <a:ext uri="{FF2B5EF4-FFF2-40B4-BE49-F238E27FC236}">
                <a16:creationId xmlns:a16="http://schemas.microsoft.com/office/drawing/2014/main" id="{25C829AC-1D3C-FF88-539B-956163707610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73961413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5;p71">
            <a:extLst>
              <a:ext uri="{FF2B5EF4-FFF2-40B4-BE49-F238E27FC236}">
                <a16:creationId xmlns:a16="http://schemas.microsoft.com/office/drawing/2014/main" id="{5C1A14D7-B24C-8BF8-721E-A5A4B052BE6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36;p71">
            <a:extLst>
              <a:ext uri="{FF2B5EF4-FFF2-40B4-BE49-F238E27FC236}">
                <a16:creationId xmlns:a16="http://schemas.microsoft.com/office/drawing/2014/main" id="{5A6424C0-6999-FA27-CCAC-D956C37B6729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37;p71">
            <a:extLst>
              <a:ext uri="{FF2B5EF4-FFF2-40B4-BE49-F238E27FC236}">
                <a16:creationId xmlns:a16="http://schemas.microsoft.com/office/drawing/2014/main" id="{B2D0D115-C1D4-8789-5244-E9F75F8B2E5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6496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9;p72">
            <a:extLst>
              <a:ext uri="{FF2B5EF4-FFF2-40B4-BE49-F238E27FC236}">
                <a16:creationId xmlns:a16="http://schemas.microsoft.com/office/drawing/2014/main" id="{231F0D0B-92D7-ACE4-0D49-D20C19A323A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40;p72">
            <a:extLst>
              <a:ext uri="{FF2B5EF4-FFF2-40B4-BE49-F238E27FC236}">
                <a16:creationId xmlns:a16="http://schemas.microsoft.com/office/drawing/2014/main" id="{21A1E2D3-5467-6D01-BBDF-28405DD81B2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41;p72">
            <a:extLst>
              <a:ext uri="{FF2B5EF4-FFF2-40B4-BE49-F238E27FC236}">
                <a16:creationId xmlns:a16="http://schemas.microsoft.com/office/drawing/2014/main" id="{10074BFA-4352-91BC-EE8E-980B63A2B0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542;p72">
            <a:extLst>
              <a:ext uri="{FF2B5EF4-FFF2-40B4-BE49-F238E27FC236}">
                <a16:creationId xmlns:a16="http://schemas.microsoft.com/office/drawing/2014/main" id="{F4588808-0ED8-2A9A-4969-F0BD07764D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543;p72">
            <a:extLst>
              <a:ext uri="{FF2B5EF4-FFF2-40B4-BE49-F238E27FC236}">
                <a16:creationId xmlns:a16="http://schemas.microsoft.com/office/drawing/2014/main" id="{13DB6EE4-DD18-EAF0-E9D6-756579346E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042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p73">
            <a:extLst>
              <a:ext uri="{FF2B5EF4-FFF2-40B4-BE49-F238E27FC236}">
                <a16:creationId xmlns:a16="http://schemas.microsoft.com/office/drawing/2014/main" id="{A33F240B-0B5E-EBA8-8FEA-C6635EC713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546;p73">
            <a:extLst>
              <a:ext uri="{FF2B5EF4-FFF2-40B4-BE49-F238E27FC236}">
                <a16:creationId xmlns:a16="http://schemas.microsoft.com/office/drawing/2014/main" id="{7C31CAC1-8159-C6EA-5731-BD2A01C7B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47;p73">
            <a:extLst>
              <a:ext uri="{FF2B5EF4-FFF2-40B4-BE49-F238E27FC236}">
                <a16:creationId xmlns:a16="http://schemas.microsoft.com/office/drawing/2014/main" id="{1C2D5408-E128-E9EA-4A80-7F4A2DE293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48;p73">
            <a:extLst>
              <a:ext uri="{FF2B5EF4-FFF2-40B4-BE49-F238E27FC236}">
                <a16:creationId xmlns:a16="http://schemas.microsoft.com/office/drawing/2014/main" id="{A841DAE5-9603-3724-A484-4B8EA2540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F4B6F-ED69-42FB-8D1C-ADAFE7ECA9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62176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6;p97">
            <a:extLst>
              <a:ext uri="{FF2B5EF4-FFF2-40B4-BE49-F238E27FC236}">
                <a16:creationId xmlns:a16="http://schemas.microsoft.com/office/drawing/2014/main" id="{2DC799F5-6546-2541-9826-98B30925B6E0}"/>
              </a:ext>
            </a:extLst>
          </p:cNvPr>
          <p:cNvGrpSpPr/>
          <p:nvPr/>
        </p:nvGrpSpPr>
        <p:grpSpPr>
          <a:xfrm>
            <a:off x="0" y="0"/>
            <a:ext cx="9144457" cy="5143499"/>
            <a:chOff x="0" y="0"/>
            <a:chExt cx="9144457" cy="5143499"/>
          </a:xfrm>
        </p:grpSpPr>
        <p:sp>
          <p:nvSpPr>
            <p:cNvPr id="3" name="Google Shape;717;p97">
              <a:extLst>
                <a:ext uri="{FF2B5EF4-FFF2-40B4-BE49-F238E27FC236}">
                  <a16:creationId xmlns:a16="http://schemas.microsoft.com/office/drawing/2014/main" id="{A0F21180-3D71-A833-4E5F-3300F70F60F1}"/>
                </a:ext>
              </a:extLst>
            </p:cNvPr>
            <p:cNvSpPr/>
            <p:nvPr/>
          </p:nvSpPr>
          <p:spPr>
            <a:xfrm>
              <a:off x="0" y="0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718;p97">
              <a:extLst>
                <a:ext uri="{FF2B5EF4-FFF2-40B4-BE49-F238E27FC236}">
                  <a16:creationId xmlns:a16="http://schemas.microsoft.com/office/drawing/2014/main" id="{CC121161-3C15-BFAA-112C-5814F65F9A08}"/>
                </a:ext>
              </a:extLst>
            </p:cNvPr>
            <p:cNvSpPr/>
            <p:nvPr/>
          </p:nvSpPr>
          <p:spPr>
            <a:xfrm>
              <a:off x="203207" y="391975"/>
              <a:ext cx="8738033" cy="4580101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719;p97">
              <a:extLst>
                <a:ext uri="{FF2B5EF4-FFF2-40B4-BE49-F238E27FC236}">
                  <a16:creationId xmlns:a16="http://schemas.microsoft.com/office/drawing/2014/main" id="{80765D2C-8828-1826-C802-A123F66C6A57}"/>
                </a:ext>
              </a:extLst>
            </p:cNvPr>
            <p:cNvSpPr/>
            <p:nvPr/>
          </p:nvSpPr>
          <p:spPr>
            <a:xfrm>
              <a:off x="203207" y="155118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720;p97">
            <a:extLst>
              <a:ext uri="{FF2B5EF4-FFF2-40B4-BE49-F238E27FC236}">
                <a16:creationId xmlns:a16="http://schemas.microsoft.com/office/drawing/2014/main" id="{3D50F8E4-39AF-8B6E-64CA-76E092D78031}"/>
              </a:ext>
            </a:extLst>
          </p:cNvPr>
          <p:cNvSpPr/>
          <p:nvPr/>
        </p:nvSpPr>
        <p:spPr>
          <a:xfrm rot="10800009" flipH="1">
            <a:off x="371484" y="224274"/>
            <a:ext cx="343439" cy="2383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5032488"/>
      </p:ext>
    </p:extLst>
  </p:cSld>
  <p:clrMapOvr>
    <a:masterClrMapping/>
  </p:clrMapOvr>
  <p:hf sldNum="0"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52;p75">
            <a:extLst>
              <a:ext uri="{FF2B5EF4-FFF2-40B4-BE49-F238E27FC236}">
                <a16:creationId xmlns:a16="http://schemas.microsoft.com/office/drawing/2014/main" id="{F13B3EDB-5E66-EB24-14C9-B291F82D3F24}"/>
              </a:ext>
            </a:extLst>
          </p:cNvPr>
          <p:cNvGrpSpPr/>
          <p:nvPr/>
        </p:nvGrpSpPr>
        <p:grpSpPr>
          <a:xfrm>
            <a:off x="0" y="-28529"/>
            <a:ext cx="9144457" cy="5172303"/>
            <a:chOff x="0" y="-28529"/>
            <a:chExt cx="9144457" cy="5172303"/>
          </a:xfrm>
        </p:grpSpPr>
        <p:sp>
          <p:nvSpPr>
            <p:cNvPr id="3" name="Google Shape;553;p75">
              <a:extLst>
                <a:ext uri="{FF2B5EF4-FFF2-40B4-BE49-F238E27FC236}">
                  <a16:creationId xmlns:a16="http://schemas.microsoft.com/office/drawing/2014/main" id="{9662506F-A2C8-7777-1356-D9DABF20929E}"/>
                </a:ext>
              </a:extLst>
            </p:cNvPr>
            <p:cNvSpPr/>
            <p:nvPr/>
          </p:nvSpPr>
          <p:spPr>
            <a:xfrm>
              <a:off x="0" y="-28529"/>
              <a:ext cx="9144457" cy="5172303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54;p75">
              <a:extLst>
                <a:ext uri="{FF2B5EF4-FFF2-40B4-BE49-F238E27FC236}">
                  <a16:creationId xmlns:a16="http://schemas.microsoft.com/office/drawing/2014/main" id="{9C2DA3CD-D541-254C-D744-1184D4EA63D1}"/>
                </a:ext>
              </a:extLst>
            </p:cNvPr>
            <p:cNvSpPr/>
            <p:nvPr/>
          </p:nvSpPr>
          <p:spPr>
            <a:xfrm>
              <a:off x="203207" y="554153"/>
              <a:ext cx="8738033" cy="4475576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55;p75">
              <a:extLst>
                <a:ext uri="{FF2B5EF4-FFF2-40B4-BE49-F238E27FC236}">
                  <a16:creationId xmlns:a16="http://schemas.microsoft.com/office/drawing/2014/main" id="{E2FB6B64-03CF-EDF0-724C-06B42F2061E0}"/>
                </a:ext>
              </a:extLst>
            </p:cNvPr>
            <p:cNvSpPr/>
            <p:nvPr/>
          </p:nvSpPr>
          <p:spPr>
            <a:xfrm>
              <a:off x="203207" y="112919"/>
              <a:ext cx="8738033" cy="716487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56;p75">
            <a:extLst>
              <a:ext uri="{FF2B5EF4-FFF2-40B4-BE49-F238E27FC236}">
                <a16:creationId xmlns:a16="http://schemas.microsoft.com/office/drawing/2014/main" id="{E976A4BF-48DA-5EB2-CE91-0F08723DB9F6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57;p75">
            <a:extLst>
              <a:ext uri="{FF2B5EF4-FFF2-40B4-BE49-F238E27FC236}">
                <a16:creationId xmlns:a16="http://schemas.microsoft.com/office/drawing/2014/main" id="{500E773E-2B5A-741E-D874-6EEDF53A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58;p75">
            <a:extLst>
              <a:ext uri="{FF2B5EF4-FFF2-40B4-BE49-F238E27FC236}">
                <a16:creationId xmlns:a16="http://schemas.microsoft.com/office/drawing/2014/main" id="{094F2C31-6A65-B685-A53D-EC0BC379E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097165"/>
      </p:ext>
    </p:extLst>
  </p:cSld>
  <p:clrMapOvr>
    <a:masterClrMapping/>
  </p:clrMapOvr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6CADE59A-7A5B-05A3-845C-F61FEC80705A}"/>
              </a:ext>
            </a:extLst>
          </p:cNvPr>
          <p:cNvGrpSpPr/>
          <p:nvPr/>
        </p:nvGrpSpPr>
        <p:grpSpPr>
          <a:xfrm>
            <a:off x="0" y="-28529"/>
            <a:ext cx="9144000" cy="5172029"/>
            <a:chOff x="0" y="-28529"/>
            <a:chExt cx="9144000" cy="517202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258CA0-0980-2A4F-5F06-FE97703CB837}"/>
                </a:ext>
              </a:extLst>
            </p:cNvPr>
            <p:cNvSpPr/>
            <p:nvPr/>
          </p:nvSpPr>
          <p:spPr>
            <a:xfrm>
              <a:off x="0" y="-28529"/>
              <a:ext cx="9144000" cy="517202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0B4A78CE-72FF-3022-E6C7-82E6F8703663}"/>
                </a:ext>
              </a:extLst>
            </p:cNvPr>
            <p:cNvSpPr/>
            <p:nvPr/>
          </p:nvSpPr>
          <p:spPr>
            <a:xfrm>
              <a:off x="203197" y="554117"/>
              <a:ext cx="8737594" cy="447532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149D29E-5417-54B1-0A92-A78BE82DE388}"/>
                </a:ext>
              </a:extLst>
            </p:cNvPr>
            <p:cNvSpPr/>
            <p:nvPr/>
          </p:nvSpPr>
          <p:spPr>
            <a:xfrm>
              <a:off x="203197" y="112919"/>
              <a:ext cx="8737594" cy="618454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F8F613C2-29FC-2922-C09F-B08F5812C7C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995C5E-76F1-BC78-1023-2A06FAA0EC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</p:spPr>
        <p:txBody>
          <a:bodyPr/>
          <a:lstStyle>
            <a:lvl1pPr>
              <a:defRPr sz="1500" b="1">
                <a:solidFill>
                  <a:srgbClr val="222A35"/>
                </a:solidFill>
                <a:latin typeface="Arial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BB02F06-9EB3-05DF-5E93-4F89355103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333F5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4085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5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13" Type="http://schemas.openxmlformats.org/officeDocument/2006/relationships/slideLayout" Target="../slideLayouts/slideLayout131.xml"/><Relationship Id="rId18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21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5.xml"/><Relationship Id="rId12" Type="http://schemas.openxmlformats.org/officeDocument/2006/relationships/slideLayout" Target="../slideLayouts/slideLayout130.xml"/><Relationship Id="rId17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20.xml"/><Relationship Id="rId16" Type="http://schemas.openxmlformats.org/officeDocument/2006/relationships/slideLayout" Target="../slideLayouts/slideLayout134.xml"/><Relationship Id="rId20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28.xml"/><Relationship Id="rId19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Relationship Id="rId14" Type="http://schemas.openxmlformats.org/officeDocument/2006/relationships/slideLayout" Target="../slideLayouts/slideLayout1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5;p64">
            <a:extLst>
              <a:ext uri="{FF2B5EF4-FFF2-40B4-BE49-F238E27FC236}">
                <a16:creationId xmlns:a16="http://schemas.microsoft.com/office/drawing/2014/main" id="{817BBECC-5BDE-4555-206D-27E7AB1A9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rmAutofit/>
          </a:bodyPr>
          <a:lstStyle/>
          <a:p>
            <a:pPr lvl="0"/>
            <a:endParaRPr lang="fr-FR"/>
          </a:p>
        </p:txBody>
      </p:sp>
      <p:sp>
        <p:nvSpPr>
          <p:cNvPr id="3" name="Google Shape;486;p64">
            <a:extLst>
              <a:ext uri="{FF2B5EF4-FFF2-40B4-BE49-F238E27FC236}">
                <a16:creationId xmlns:a16="http://schemas.microsoft.com/office/drawing/2014/main" id="{F3BD3799-56A7-7913-C06F-5E70B10B6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Google Shape;487;p64">
            <a:extLst>
              <a:ext uri="{FF2B5EF4-FFF2-40B4-BE49-F238E27FC236}">
                <a16:creationId xmlns:a16="http://schemas.microsoft.com/office/drawing/2014/main" id="{6BB2615F-38DF-A53E-1C49-D0D1787704D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Google Shape;488;p64">
            <a:extLst>
              <a:ext uri="{FF2B5EF4-FFF2-40B4-BE49-F238E27FC236}">
                <a16:creationId xmlns:a16="http://schemas.microsoft.com/office/drawing/2014/main" id="{DEAB4AF3-D74C-B117-D945-F03695118E9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489;p64">
            <a:extLst>
              <a:ext uri="{FF2B5EF4-FFF2-40B4-BE49-F238E27FC236}">
                <a16:creationId xmlns:a16="http://schemas.microsoft.com/office/drawing/2014/main" id="{560ADCBF-ACA6-D720-6F1B-BD1D8424ED3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fld id="{04050C45-B875-4813-A394-00E15DC2615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35.png"/><Relationship Id="rId5" Type="http://schemas.microsoft.com/office/2007/relationships/hdphoto" Target="../media/hdphoto2.wdp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g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3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gif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82343" y="2965728"/>
            <a:ext cx="4884125" cy="522597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Palier                                                 Semaine     </a:t>
            </a:r>
            <a:r>
              <a:rPr lang="fr-FR" sz="2000" b="1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 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82344" y="3647022"/>
            <a:ext cx="8309976" cy="658316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 smtClean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Révision     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734899" y="3799350"/>
            <a:ext cx="4444456" cy="24622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dirty="0" smtClean="0">
                <a:solidFill>
                  <a:schemeClr val="bg1"/>
                </a:solidFill>
              </a:rPr>
              <a:t>Consolider les acquis du palier 3</a:t>
            </a:r>
            <a:endParaRPr lang="fr-FR" sz="1600" b="1" kern="0" dirty="0">
              <a:solidFill>
                <a:schemeClr val="bg1"/>
              </a:solidFill>
            </a:endParaRP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241182" y="3040877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1506277" y="3730843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1902552" y="1833463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81420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400" b="0" i="0" u="none" strike="noStrike" kern="0" cap="none" spc="0" baseline="0" dirty="0">
              <a:solidFill>
                <a:srgbClr val="3FB2C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6380926" y="801673"/>
            <a:ext cx="1278303" cy="215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Niveau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</a:t>
            </a:r>
            <a:r>
              <a:rPr lang="fr-FR" sz="10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 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311111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6431888" y="851554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6509437" y="1320256"/>
            <a:ext cx="1123203" cy="346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i="0" u="none" strike="noStrike" kern="0" cap="none" spc="0" baseline="0" dirty="0" smtClean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1800" b="1" i="0" u="none" strike="noStrike" kern="0" cap="none" spc="0" baseline="0" dirty="0">
              <a:solidFill>
                <a:srgbClr val="FCBF18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1802060" y="2102097"/>
            <a:ext cx="3169712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i="0" strike="noStrike" kern="0" cap="none" spc="0" baseline="0" dirty="0">
              <a:solidFill>
                <a:srgbClr val="0070C0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6469" y="1681290"/>
            <a:ext cx="3536149" cy="1792076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435387" y="3073136"/>
            <a:ext cx="23321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2000" b="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4886795" y="3059618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7832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C208D-7D4C-C4ED-8F1F-CEF47BAEE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99882962-3F74-4B13-98BE-72C40BF3CBC2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EA54C9E3-1071-BE6B-670B-D04C5495C4B1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C0429F03-2E3A-85A9-53A0-84765DED8645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EF4722EF-2A79-1626-92EB-4E35C542B8DA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F62DE9B7-E0D3-0A09-689D-D7062C67EF57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335DC02E-0336-93C7-3FC5-B3ECF4515E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0" y="744784"/>
            <a:ext cx="2802017" cy="2802017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9B45C61D-1159-FF85-B01D-3E07BB3D9963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8107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Repères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569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Avant de commencer, faisons un petit rappel de ce que nous avons appris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574420" y="814541"/>
            <a:ext cx="7995159" cy="5170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fr-FR" sz="2400" b="1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Lire </a:t>
            </a:r>
            <a:r>
              <a:rPr lang="fr-FR" sz="24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 groupes de </a:t>
            </a:r>
            <a:r>
              <a:rPr lang="fr-FR" sz="2400" b="1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mots</a:t>
            </a:r>
            <a:endParaRPr lang="fr-FR" sz="2400" b="1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26F5D7E-4BD4-4B39-80B4-21E54D890D8C}"/>
              </a:ext>
            </a:extLst>
          </p:cNvPr>
          <p:cNvSpPr txBox="1"/>
          <p:nvPr/>
        </p:nvSpPr>
        <p:spPr>
          <a:xfrm>
            <a:off x="574421" y="1723058"/>
            <a:ext cx="7995158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32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0" dirty="0">
                <a:latin typeface="Calibri" panose="020F0502020204030204" pitchFamily="34" charset="0"/>
                <a:cs typeface="Calibri" panose="020F0502020204030204" pitchFamily="34" charset="0"/>
              </a:rPr>
              <a:t>Ce matin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0" dirty="0">
                <a:latin typeface="Calibri" panose="020F0502020204030204" pitchFamily="34" charset="0"/>
                <a:cs typeface="Calibri" panose="020F0502020204030204" pitchFamily="34" charset="0"/>
              </a:rPr>
              <a:t>dans la cour du collège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0" dirty="0">
                <a:latin typeface="Calibri" panose="020F0502020204030204" pitchFamily="34" charset="0"/>
                <a:cs typeface="Calibri" panose="020F0502020204030204" pitchFamily="34" charset="0"/>
              </a:rPr>
              <a:t>tous les élèves attendent en silence.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0" dirty="0">
                <a:latin typeface="Calibri" panose="020F0502020204030204" pitchFamily="34" charset="0"/>
                <a:cs typeface="Calibri" panose="020F0502020204030204" pitchFamily="34" charset="0"/>
              </a:rPr>
              <a:t>La semaine dernière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0" dirty="0">
                <a:latin typeface="Calibri" panose="020F0502020204030204" pitchFamily="34" charset="0"/>
                <a:cs typeface="Calibri" panose="020F0502020204030204" pitchFamily="34" charset="0"/>
              </a:rPr>
              <a:t>je me suis promené dans le parc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4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0" dirty="0">
                <a:latin typeface="Calibri" panose="020F0502020204030204" pitchFamily="34" charset="0"/>
                <a:cs typeface="Calibri" panose="020F0502020204030204" pitchFamily="34" charset="0"/>
              </a:rPr>
              <a:t>puis j’ai fait du vélo.</a:t>
            </a:r>
          </a:p>
          <a:p>
            <a:r>
              <a:rPr lang="fr-FR" sz="2400" b="0" dirty="0">
                <a:latin typeface="Calibri" panose="020F0502020204030204" pitchFamily="34" charset="0"/>
                <a:cs typeface="Calibri" panose="020F0502020204030204" pitchFamily="34" charset="0"/>
              </a:rPr>
              <a:t>► On lit chaque groupe de mots en une seule fois, en marquant une petite pause entre les groupes.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352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Lisez chaque phrase et séparez-la en groupes de mots. Tracez un petit trait entre les groupes.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Faire travailler les élèves individuellement. Corriger collectivement au tableau.</a:t>
            </a:r>
          </a:p>
        </p:txBody>
      </p:sp>
      <p:sp>
        <p:nvSpPr>
          <p:cNvPr id="7" name="Rectangle 6"/>
          <p:cNvSpPr/>
          <p:nvPr/>
        </p:nvSpPr>
        <p:spPr>
          <a:xfrm>
            <a:off x="497507" y="1279654"/>
            <a:ext cx="8060027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passe mes vacances à la campagne avec ma famille. 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J’aime jouer joyeusement avec mes cousins dans les grands champs verts. 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Nous jouons souvent à cache-cache dans les champs, sous un ciel lumineux.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42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594323" y="35634"/>
            <a:ext cx="8724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Travaillez par </a:t>
            </a:r>
            <a:r>
              <a:rPr lang="fr-FR" dirty="0" smtClean="0"/>
              <a:t>binômes. </a:t>
            </a:r>
            <a:r>
              <a:rPr lang="fr-FR" dirty="0"/>
              <a:t>Lisez la phrase à voix haute. Écoutez votre camarade et corrigez-le s’il oublie une pause.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553748" y="342044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Demander aux élèves d’alterner </a:t>
            </a:r>
            <a:r>
              <a:rPr lang="fr-FR" dirty="0"/>
              <a:t>les rôles (lecteur/correcteur).</a:t>
            </a:r>
          </a:p>
          <a:p>
            <a:endParaRPr lang="fr-FR" dirty="0"/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9412" y="278130"/>
            <a:ext cx="637720" cy="59537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97507" y="1279654"/>
            <a:ext cx="8060027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passe mes vacances à la campagne avec ma famille. 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J’aime jouer joyeusement avec mes cousins dans les grands champs verts. 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Nous jouons souvent à cache-cache dans les champs, sous un ciel lumineux.</a:t>
            </a:r>
          </a:p>
        </p:txBody>
      </p:sp>
    </p:spTree>
    <p:extLst>
      <p:ext uri="{BB962C8B-B14F-4D97-AF65-F5344CB8AC3E}">
        <p14:creationId xmlns:p14="http://schemas.microsoft.com/office/powerpoint/2010/main" val="178300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594323" y="35634"/>
            <a:ext cx="8724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Assemblez les cartes pour remettre </a:t>
            </a:r>
            <a:r>
              <a:rPr lang="fr-FR" dirty="0" smtClean="0"/>
              <a:t>les phrases </a:t>
            </a:r>
            <a:r>
              <a:rPr lang="fr-FR" dirty="0"/>
              <a:t>dans le bon ordre. Puis </a:t>
            </a:r>
            <a:r>
              <a:rPr lang="fr-FR" dirty="0" smtClean="0"/>
              <a:t>lisez-les </a:t>
            </a:r>
            <a:r>
              <a:rPr lang="fr-FR" dirty="0"/>
              <a:t>en respectant les groupes de mots.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80999" y="1742039"/>
            <a:ext cx="3520707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fr-FR" sz="24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J’aime jouer joyeusement </a:t>
            </a:r>
          </a:p>
        </p:txBody>
      </p:sp>
      <p:sp>
        <p:nvSpPr>
          <p:cNvPr id="5" name="Rectangle 4"/>
          <p:cNvSpPr/>
          <p:nvPr/>
        </p:nvSpPr>
        <p:spPr>
          <a:xfrm>
            <a:off x="732322" y="872482"/>
            <a:ext cx="4046429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les grands champs verts.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409167" y="4395728"/>
            <a:ext cx="3042949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fr-FR" sz="24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passe mes vacances</a:t>
            </a:r>
          </a:p>
        </p:txBody>
      </p:sp>
      <p:sp>
        <p:nvSpPr>
          <p:cNvPr id="9" name="Rectangle 8"/>
          <p:cNvSpPr/>
          <p:nvPr/>
        </p:nvSpPr>
        <p:spPr>
          <a:xfrm>
            <a:off x="6779366" y="2725082"/>
            <a:ext cx="2084032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fr-FR" sz="24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à la campagne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41353" y="4395728"/>
            <a:ext cx="2326919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fr-FR" sz="24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avec ma famille.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25959" y="1806202"/>
            <a:ext cx="2439386" cy="4616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fr-FR" sz="24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avec mes cousins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107591" y="3579927"/>
            <a:ext cx="3007555" cy="4616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fr-FR" sz="2400" b="1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sous un ciel lumineux.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38154" y="2698107"/>
            <a:ext cx="4771114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Nous jouons souvent à cache-cache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904359" y="862123"/>
            <a:ext cx="2414572" cy="4616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les champs, </a:t>
            </a:r>
          </a:p>
        </p:txBody>
      </p:sp>
      <p:pic>
        <p:nvPicPr>
          <p:cNvPr id="18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294137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1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594323" y="35634"/>
            <a:ext cx="8724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Lisez chaque phrase à voix haute. À la fin de chaque groupe de mots, levez la main.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553748" y="342044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Faire lire collectivement la classe. Inviter ensuite quelques élèves à lire individuellement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497507" y="1279654"/>
            <a:ext cx="8060027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soir, nous rentrons à la maison fatigués, les vêtements pleins de poussière. 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Autour de la table, nous racontons des histoires drôles pendant le dîner. 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vie à la campagne est simple, calme et pleine de bonheur.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02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Repères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34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402015" y="814541"/>
            <a:ext cx="8339968" cy="5170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fr-FR" sz="2400" b="1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Lire en adaptant l’intonation</a:t>
            </a:r>
            <a:endParaRPr lang="fr-FR" sz="2400" b="1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2016" y="1493002"/>
            <a:ext cx="8339967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Varier l’intonation veut dire changer le ton de la voix selon ce que dit le texte 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monter la voix pour une question.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parler plus fort pour une exclamation ou un passage émotionnel.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baisser la voix pour une fin de phrase ou un moment calme.</a:t>
            </a:r>
          </a:p>
        </p:txBody>
      </p:sp>
      <p:sp>
        <p:nvSpPr>
          <p:cNvPr id="16" name="ZoneTexte 11">
            <a:extLst>
              <a:ext uri="{FF2B5EF4-FFF2-40B4-BE49-F238E27FC236}">
                <a16:creationId xmlns:a16="http://schemas.microsoft.com/office/drawing/2014/main" id="{9BB21426-E5FC-E142-01FE-7C246CD9A122}"/>
              </a:ext>
            </a:extLst>
          </p:cNvPr>
          <p:cNvSpPr txBox="1"/>
          <p:nvPr/>
        </p:nvSpPr>
        <p:spPr>
          <a:xfrm>
            <a:off x="635143" y="51649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 smtClean="0"/>
              <a:t>Rappelez-vous bien : </a:t>
            </a:r>
            <a:endParaRPr lang="fr-FR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80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Structure des </a:t>
            </a:r>
            <a:r>
              <a:rPr lang="fr-FR" sz="24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paliers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2735388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178053" y="1371246"/>
            <a:ext cx="7449655" cy="13057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7106768" y="950956"/>
            <a:ext cx="1403174" cy="6536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4169976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5604564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700217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67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956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08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46442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1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4493107" y="2083051"/>
            <a:ext cx="9154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900" b="1" i="1" dirty="0">
                <a:solidFill>
                  <a:srgbClr val="C00000"/>
                </a:solidFill>
                <a:latin typeface="Calibiri"/>
              </a:rPr>
              <a:t>Vous êtes ici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DE5A3B16-AA96-8B38-9A10-16F616A62B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755" y="1579236"/>
            <a:ext cx="598721" cy="55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22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Écoutez ma lecture. Puis relisez le texte en imitant le rythme, les pauses et l’intonation.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Lire le texte à haute voix devant la classe. Faire lire individuellement 5 élèves.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577993" y="1526115"/>
            <a:ext cx="7902318" cy="2964914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J’aime beaucoup mes vacances à la campagne. Tous les jours, je joue à cache-cache avec mes cousins dans les champs. Ce sont des moments très simples, mais tellement joyeux !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soir, nous rentrons à la maison fatigués. Nos vêtements sont pleins de poussière et nos visages sont rouges de chaleur. Mais nous sommes si heureux ! Ces journées sont extraordinaires et je les adore.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66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Lisez chaque phrase en marquant les pauses et en variant l’intonation selon le sens (ex. joie, fatigue</a:t>
            </a:r>
            <a:r>
              <a:rPr lang="fr-FR" dirty="0" smtClean="0"/>
              <a:t>,..)</a:t>
            </a:r>
            <a:endParaRPr lang="fr-FR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Découper le texte en </a:t>
            </a:r>
            <a:r>
              <a:rPr lang="fr-FR" dirty="0" smtClean="0"/>
              <a:t>segments</a:t>
            </a:r>
            <a:r>
              <a:rPr lang="fr-FR" dirty="0"/>
              <a:t>. Faire lire chaque élève une partie.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7993" y="1526115"/>
            <a:ext cx="7902318" cy="2964914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J’aime beaucoup mes vacances à la campagne. Tous les jours, je joue à cache-cache avec mes cousins dans les champs. Ce sont des moments très simples, mais tellement joyeux !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soir, nous rentrons à la maison fatigués. Nos vêtements sont pleins de poussière et nos visages sont rouges de chaleur. Mais nous sommes si heureux ! Ces journées sont extraordinaires et je les adore.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30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4" y="35634"/>
            <a:ext cx="78099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just"/>
            <a:r>
              <a:rPr lang="fr-FR" dirty="0"/>
              <a:t>Lisez </a:t>
            </a:r>
            <a:r>
              <a:rPr lang="fr-FR" dirty="0" smtClean="0"/>
              <a:t>ces phrases à </a:t>
            </a:r>
            <a:r>
              <a:rPr lang="fr-FR" dirty="0"/>
              <a:t>haute voix devant votre camarade. Écoutez-le ensuite lire et donnez-lui un conseil pour améliorer sa fluidité ou son intonation.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50004" y="44918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Mettre les élèves en binômes. Alterner les rôles (lecteur/observateur).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7993" y="1526115"/>
            <a:ext cx="7902318" cy="2964914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J’aime beaucoup mes vacances à la campagne. Tous les jours, je joue à cache-cache avec mes cousins dans les champs. Ce sont des moments très simples, mais tellement joyeux !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soir, nous rentrons à la maison fatigués. Nos vêtements sont pleins de poussière et nos visages sont rouges de chaleur. </a:t>
            </a:r>
            <a:r>
              <a:rPr lang="fr-FR" sz="2000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Mais nous sommes si heureux ! Ces journées sont extraordinaires et je les adore.</a:t>
            </a: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93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Relisez le texte en exprimant les émotions ressenties : joie, fatigue, bonheur.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Désigner 5 élèves pour lire, les guider en </a:t>
            </a:r>
            <a:r>
              <a:rPr lang="fr-FR" dirty="0"/>
              <a:t>rappelant les émotions.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7993" y="1526115"/>
            <a:ext cx="7902318" cy="2964914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J’aime beaucoup mes vacances à la campagne. Tous les jours, je joue à cache-cache avec mes cousins dans les champs. Ce sont des moments très simples, mais tellement joyeux !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soir, nous rentrons à la maison fatigués. Nos vêtements sont pleins de poussière et nos visages sont rouges de chaleur. Mais nous sommes si heureux ! Ces journées sont extraordinaires et je les adore.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9927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>
                <a:solidFill>
                  <a:srgbClr val="336FB6"/>
                </a:solidFill>
              </a:rPr>
              <a:t>Lecture chorale. </a:t>
            </a:r>
            <a:r>
              <a:rPr lang="fr-FR" dirty="0" smtClean="0"/>
              <a:t>Lisez </a:t>
            </a:r>
            <a:r>
              <a:rPr lang="fr-FR" dirty="0"/>
              <a:t>tous ensemble le </a:t>
            </a:r>
            <a:r>
              <a:rPr lang="fr-FR" dirty="0" smtClean="0"/>
              <a:t>paragraphe 1, </a:t>
            </a:r>
            <a:r>
              <a:rPr lang="fr-FR" dirty="0"/>
              <a:t>en respectant le rythme et l’intonation que je vous indique.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Répéter 3 fois pour améliorer la synchronisation.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7993" y="1526115"/>
            <a:ext cx="7902318" cy="2964914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J’aime beaucoup mes vacances à la campagne. Tous les jours, je joue à cache-cache avec mes cousins dans les champs. Ce sont des moments très simples, mais tellement joyeux !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fr-FR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soir, nous rentrons à la maison fatigués. Nos vêtements sont pleins de poussière et nos visages sont rouges de chaleur. Mais nous sommes si heureux ! Ces journées sont extraordinaires et je les adore.</a:t>
            </a:r>
            <a:endParaRPr lang="fr-FR" sz="2000" dirty="0">
              <a:solidFill>
                <a:schemeClr val="bg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7657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7" y="744784"/>
            <a:ext cx="2802017" cy="2802017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32201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Repères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3934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Faisons </a:t>
            </a:r>
            <a:r>
              <a:rPr lang="fr-FR" dirty="0"/>
              <a:t>une révision </a:t>
            </a:r>
            <a:r>
              <a:rPr lang="fr-FR" dirty="0" smtClean="0"/>
              <a:t>rapide des mots interrogatifs « où » et « quand »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77993" y="818849"/>
            <a:ext cx="8039028" cy="5170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Identifier </a:t>
            </a:r>
            <a:r>
              <a:rPr lang="fr-FR" dirty="0">
                <a:solidFill>
                  <a:srgbClr val="0070C0"/>
                </a:solidFill>
              </a:rPr>
              <a:t>où</a:t>
            </a:r>
            <a:r>
              <a:rPr lang="fr-FR" dirty="0"/>
              <a:t> et </a:t>
            </a:r>
            <a:r>
              <a:rPr lang="fr-FR" dirty="0">
                <a:solidFill>
                  <a:srgbClr val="C00000"/>
                </a:solidFill>
              </a:rPr>
              <a:t>quand</a:t>
            </a:r>
            <a:r>
              <a:rPr lang="fr-FR" dirty="0"/>
              <a:t> se passe une action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577993" y="1691643"/>
            <a:ext cx="8039027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Quand ? 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 Pour trouver</a:t>
            </a:r>
            <a:r>
              <a:rPr lang="fr-FR" sz="20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moment de l’histoire.</a:t>
            </a:r>
          </a:p>
          <a:p>
            <a:pPr lvl="0" algn="just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On peut le repérer avec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des mots de temps (hier, aujourd’hui, demain,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…)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ou une indication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précise (en été, en hiver, à 8h, lundi…).</a:t>
            </a:r>
          </a:p>
          <a:p>
            <a:pPr algn="just"/>
            <a:r>
              <a:rPr 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Où ?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Pour trouver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lieu de l’histoire.</a:t>
            </a:r>
          </a:p>
          <a:p>
            <a:pPr algn="just"/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On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repère avec des mots qui indiquent un endroit (dans la maison, à l’école,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…).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Exemple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</a:t>
            </a:r>
            <a:r>
              <a:rPr lang="fr-FR" sz="2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matin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, la jeune fille va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 jardin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/>
            <a:r>
              <a:rPr 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Quand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? 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 matin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Où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?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 jardin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6265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Répondez aux questions suivantes :</a:t>
            </a:r>
            <a:endParaRPr lang="fr-FR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Demander aux élèves de travailler individuellement.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84934" y="692664"/>
            <a:ext cx="86302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fr-FR" sz="2000" b="1" dirty="0" smtClean="0">
                <a:latin typeface="Calibiri"/>
              </a:rPr>
              <a:t>Où </a:t>
            </a:r>
            <a:r>
              <a:rPr lang="fr-FR" sz="2000" dirty="0">
                <a:latin typeface="Calibiri"/>
              </a:rPr>
              <a:t>la jeune fille passe-t-elle ses vacances </a:t>
            </a:r>
            <a:r>
              <a:rPr lang="fr-FR" sz="2000" dirty="0" smtClean="0">
                <a:latin typeface="Calibiri"/>
              </a:rPr>
              <a:t>?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lvl="1">
              <a:lnSpc>
                <a:spcPct val="150000"/>
              </a:lnSpc>
            </a:pPr>
            <a:r>
              <a:rPr lang="fr-FR" sz="2000" b="1" dirty="0" smtClean="0">
                <a:latin typeface="Calibiri"/>
              </a:rPr>
              <a:t>Quand </a:t>
            </a:r>
            <a:r>
              <a:rPr lang="fr-FR" sz="2000" dirty="0">
                <a:latin typeface="Calibiri"/>
              </a:rPr>
              <a:t>les enfants rentrent-ils à la maison ? </a:t>
            </a:r>
            <a:endParaRPr lang="fr-FR" sz="2000" dirty="0" smtClean="0">
              <a:latin typeface="Calibiri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iri"/>
              </a:rPr>
              <a:t>………………………………………………………………………………</a:t>
            </a:r>
            <a:endParaRPr lang="fr-FR" sz="2000" dirty="0">
              <a:latin typeface="Calibi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9911" y="2729231"/>
            <a:ext cx="7902318" cy="204158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J’aime beaucoup mes vacances à la campagne. Tous les jours, je joue à cache-cache avec mes cousins dans les champs. Ce sont des moments très simples, mais tellement joyeux ! </a:t>
            </a:r>
          </a:p>
          <a:p>
            <a:pPr algn="just"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soir, nous rentrons à la maison fatigués. Nos vêtements sont pleins de poussière et nos visages sont rouges de chaleur. Mais nous sommes si heureux ! Ces journées sont extraordinaires et je les adore.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199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Réponses attendues :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-40820" y="623724"/>
            <a:ext cx="92256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fr-FR" sz="2000" b="1" dirty="0" smtClean="0">
                <a:latin typeface="Calibiri"/>
              </a:rPr>
              <a:t>Où </a:t>
            </a:r>
            <a:r>
              <a:rPr lang="fr-FR" sz="2000" dirty="0">
                <a:latin typeface="Calibiri"/>
              </a:rPr>
              <a:t>la jeune fille passe-t-elle ses vacances </a:t>
            </a:r>
            <a:r>
              <a:rPr lang="fr-FR" sz="2000" dirty="0" smtClean="0">
                <a:latin typeface="Calibiri"/>
              </a:rPr>
              <a:t>?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iri"/>
              </a:rPr>
              <a:t>……………………………………………………………………………………</a:t>
            </a:r>
          </a:p>
          <a:p>
            <a:pPr lvl="1">
              <a:lnSpc>
                <a:spcPct val="150000"/>
              </a:lnSpc>
            </a:pPr>
            <a:r>
              <a:rPr lang="fr-FR" sz="2000" b="1" dirty="0" smtClean="0">
                <a:latin typeface="Calibiri"/>
              </a:rPr>
              <a:t>Quand </a:t>
            </a:r>
            <a:r>
              <a:rPr lang="fr-FR" sz="2000" dirty="0">
                <a:latin typeface="Calibiri"/>
              </a:rPr>
              <a:t>les enfants rentrent-ils à la maison ? </a:t>
            </a:r>
            <a:endParaRPr lang="fr-FR" sz="2000" dirty="0" smtClean="0">
              <a:latin typeface="Calibiri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iri"/>
              </a:rPr>
              <a:t>…………………………………………………………………………………</a:t>
            </a:r>
            <a:endParaRPr lang="fr-FR" sz="2000" dirty="0">
              <a:latin typeface="Calibi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3810" y="1107980"/>
            <a:ext cx="60692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C00000"/>
                </a:solidFill>
                <a:latin typeface="Calibiri"/>
              </a:rPr>
              <a:t>La </a:t>
            </a:r>
            <a:r>
              <a:rPr lang="fr-FR" sz="2000" dirty="0">
                <a:solidFill>
                  <a:srgbClr val="C00000"/>
                </a:solidFill>
                <a:latin typeface="Calibiri"/>
              </a:rPr>
              <a:t>jeune fille </a:t>
            </a:r>
            <a:r>
              <a:rPr lang="fr-FR" sz="2000" dirty="0" smtClean="0">
                <a:solidFill>
                  <a:srgbClr val="C00000"/>
                </a:solidFill>
                <a:latin typeface="Calibiri"/>
              </a:rPr>
              <a:t>passe </a:t>
            </a:r>
            <a:r>
              <a:rPr lang="fr-FR" sz="2000" dirty="0">
                <a:solidFill>
                  <a:srgbClr val="C00000"/>
                </a:solidFill>
                <a:latin typeface="Calibiri"/>
              </a:rPr>
              <a:t>ses </a:t>
            </a:r>
            <a:r>
              <a:rPr lang="fr-FR" sz="2000" dirty="0" smtClean="0">
                <a:solidFill>
                  <a:srgbClr val="C00000"/>
                </a:solidFill>
                <a:latin typeface="Calibiri"/>
              </a:rPr>
              <a:t>vacances </a:t>
            </a:r>
            <a:r>
              <a:rPr lang="fr-FR" sz="2000" b="1" u="sng" dirty="0" smtClean="0">
                <a:solidFill>
                  <a:srgbClr val="C00000"/>
                </a:solidFill>
                <a:latin typeface="Calibiri"/>
              </a:rPr>
              <a:t>à la campagne. </a:t>
            </a:r>
            <a:endParaRPr lang="fr-FR" sz="2000" b="1" u="sng" dirty="0">
              <a:solidFill>
                <a:srgbClr val="C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3810" y="2051166"/>
            <a:ext cx="47230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srgbClr val="C00000"/>
                </a:solidFill>
                <a:latin typeface="Calibiri"/>
              </a:rPr>
              <a:t>Les enfants rentrent à la maison </a:t>
            </a:r>
            <a:r>
              <a:rPr lang="fr-FR" sz="2000" b="1" u="sng" dirty="0">
                <a:solidFill>
                  <a:srgbClr val="C00000"/>
                </a:solidFill>
                <a:latin typeface="Calibiri"/>
              </a:rPr>
              <a:t>le </a:t>
            </a:r>
            <a:r>
              <a:rPr lang="fr-FR" sz="2000" b="1" u="sng" dirty="0" smtClean="0">
                <a:solidFill>
                  <a:srgbClr val="C00000"/>
                </a:solidFill>
                <a:latin typeface="Calibiri"/>
              </a:rPr>
              <a:t>soir.</a:t>
            </a:r>
            <a:endParaRPr lang="fr-FR" sz="2000" b="1" u="sng" dirty="0">
              <a:solidFill>
                <a:srgbClr val="C00000"/>
              </a:solidFill>
              <a:latin typeface="Calibi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39637" y="2729231"/>
            <a:ext cx="7902318" cy="204158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J’aime beaucoup mes vacances </a:t>
            </a:r>
            <a:r>
              <a:rPr lang="fr-FR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à la campagne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Tous les jours, je joue à cache-cache avec mes cousins dans les champs. Ce sont des moments très simples, mais tellement joyeux ! </a:t>
            </a:r>
          </a:p>
          <a:p>
            <a:pPr algn="just">
              <a:spcAft>
                <a:spcPts val="800"/>
              </a:spcAft>
            </a:pPr>
            <a:r>
              <a:rPr lang="fr-FR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soir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nous rentrons à la maison fatigués. Nos vêtements sont pleins de poussière et nos visages sont rouges de chaleur. Mais nous sommes si heureux ! Ces journées sont extraordinaires et je les adore.</a:t>
            </a: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430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700225" y="1875402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8111839" y="1137048"/>
            <a:ext cx="912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err="1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Post-test</a:t>
            </a:r>
            <a:endParaRPr lang="fr-FR" sz="1400" b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7672180" y="1059158"/>
            <a:ext cx="1436644" cy="1294519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50" dirty="0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Pentagon 3">
            <a:extLst>
              <a:ext uri="{FF2B5EF4-FFF2-40B4-BE49-F238E27FC236}">
                <a16:creationId xmlns:a16="http://schemas.microsoft.com/office/drawing/2014/main" id="{9DC24E7A-C759-D70C-4B5E-57312B042067}"/>
              </a:ext>
            </a:extLst>
          </p:cNvPr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52" name="Chevron 5">
            <a:extLst>
              <a:ext uri="{FF2B5EF4-FFF2-40B4-BE49-F238E27FC236}">
                <a16:creationId xmlns:a16="http://schemas.microsoft.com/office/drawing/2014/main" id="{A328255F-4DC0-ABF4-AE19-90443670F2DD}"/>
              </a:ext>
            </a:extLst>
          </p:cNvPr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3" name="Pentagon 3">
            <a:extLst>
              <a:ext uri="{FF2B5EF4-FFF2-40B4-BE49-F238E27FC236}">
                <a16:creationId xmlns:a16="http://schemas.microsoft.com/office/drawing/2014/main" id="{262360AF-516E-0EE4-E95D-2327EB6A5598}"/>
              </a:ext>
            </a:extLst>
          </p:cNvPr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4C8E540E-290A-517F-09D6-D2F453FC91EF}"/>
              </a:ext>
            </a:extLst>
          </p:cNvPr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6" name="Pentagon 3">
            <a:extLst>
              <a:ext uri="{FF2B5EF4-FFF2-40B4-BE49-F238E27FC236}">
                <a16:creationId xmlns:a16="http://schemas.microsoft.com/office/drawing/2014/main" id="{065A1F34-66DD-6B30-B6D6-CC68923B342C}"/>
              </a:ext>
            </a:extLst>
          </p:cNvPr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S5</a:t>
            </a:r>
          </a:p>
        </p:txBody>
      </p:sp>
      <p:sp>
        <p:nvSpPr>
          <p:cNvPr id="7" name="Chevron 5">
            <a:extLst>
              <a:ext uri="{FF2B5EF4-FFF2-40B4-BE49-F238E27FC236}">
                <a16:creationId xmlns:a16="http://schemas.microsoft.com/office/drawing/2014/main" id="{DC7608AB-D0B9-014D-E349-23C2462A5C3F}"/>
              </a:ext>
            </a:extLst>
          </p:cNvPr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S8</a:t>
            </a:r>
          </a:p>
        </p:txBody>
      </p:sp>
      <p:sp>
        <p:nvSpPr>
          <p:cNvPr id="8" name="Pentagon 3">
            <a:extLst>
              <a:ext uri="{FF2B5EF4-FFF2-40B4-BE49-F238E27FC236}">
                <a16:creationId xmlns:a16="http://schemas.microsoft.com/office/drawing/2014/main" id="{1151A1B9-CEDF-B322-E1DA-C31D096CF78C}"/>
              </a:ext>
            </a:extLst>
          </p:cNvPr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S6</a:t>
            </a:r>
          </a:p>
        </p:txBody>
      </p:sp>
      <p:sp>
        <p:nvSpPr>
          <p:cNvPr id="9" name="Pentagon 3">
            <a:extLst>
              <a:ext uri="{FF2B5EF4-FFF2-40B4-BE49-F238E27FC236}">
                <a16:creationId xmlns:a16="http://schemas.microsoft.com/office/drawing/2014/main" id="{B1147BBE-F73D-FC97-C5BB-39A3928FC767}"/>
              </a:ext>
            </a:extLst>
          </p:cNvPr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S7</a:t>
            </a:r>
          </a:p>
        </p:txBody>
      </p:sp>
      <p:sp>
        <p:nvSpPr>
          <p:cNvPr id="10" name="Pentagon 3">
            <a:extLst>
              <a:ext uri="{FF2B5EF4-FFF2-40B4-BE49-F238E27FC236}">
                <a16:creationId xmlns:a16="http://schemas.microsoft.com/office/drawing/2014/main" id="{33447F08-FD33-4E99-B10D-86F717FCB2CC}"/>
              </a:ext>
            </a:extLst>
          </p:cNvPr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S9</a:t>
            </a:r>
          </a:p>
        </p:txBody>
      </p:sp>
      <p:sp>
        <p:nvSpPr>
          <p:cNvPr id="11" name="Chevron 5">
            <a:extLst>
              <a:ext uri="{FF2B5EF4-FFF2-40B4-BE49-F238E27FC236}">
                <a16:creationId xmlns:a16="http://schemas.microsoft.com/office/drawing/2014/main" id="{251D8E2B-4B2A-BFFD-2C8D-307059340050}"/>
              </a:ext>
            </a:extLst>
          </p:cNvPr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S12</a:t>
            </a:r>
          </a:p>
        </p:txBody>
      </p:sp>
      <p:sp>
        <p:nvSpPr>
          <p:cNvPr id="12" name="Pentagon 3">
            <a:extLst>
              <a:ext uri="{FF2B5EF4-FFF2-40B4-BE49-F238E27FC236}">
                <a16:creationId xmlns:a16="http://schemas.microsoft.com/office/drawing/2014/main" id="{3F7152CF-34E6-6DCE-6ADA-72187871F43D}"/>
              </a:ext>
            </a:extLst>
          </p:cNvPr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S10</a:t>
            </a:r>
          </a:p>
        </p:txBody>
      </p:sp>
      <p:sp>
        <p:nvSpPr>
          <p:cNvPr id="13" name="Pentagon 3">
            <a:extLst>
              <a:ext uri="{FF2B5EF4-FFF2-40B4-BE49-F238E27FC236}">
                <a16:creationId xmlns:a16="http://schemas.microsoft.com/office/drawing/2014/main" id="{310D7C41-B549-C51D-923E-D01C32A3F5A4}"/>
              </a:ext>
            </a:extLst>
          </p:cNvPr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S11</a:t>
            </a:r>
          </a:p>
        </p:txBody>
      </p: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5121381" y="1699549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4557167" y="1187098"/>
            <a:ext cx="1227698" cy="476674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Révision</a:t>
            </a:r>
          </a:p>
        </p:txBody>
      </p:sp>
      <p:sp>
        <p:nvSpPr>
          <p:cNvPr id="32" name="Pentagon 3">
            <a:extLst>
              <a:ext uri="{FF2B5EF4-FFF2-40B4-BE49-F238E27FC236}">
                <a16:creationId xmlns:a16="http://schemas.microsoft.com/office/drawing/2014/main" id="{61A71121-6E5F-9DE7-AC4F-C06C59D90C4B}"/>
              </a:ext>
            </a:extLst>
          </p:cNvPr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S13</a:t>
            </a:r>
          </a:p>
        </p:txBody>
      </p:sp>
      <p:sp>
        <p:nvSpPr>
          <p:cNvPr id="38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S14</a:t>
            </a:r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4970812" y="4148096"/>
            <a:ext cx="1300530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 de </a:t>
            </a:r>
          </a:p>
          <a:p>
            <a:pPr algn="ctr"/>
            <a:r>
              <a:rPr lang="fr-FR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validation</a:t>
            </a:r>
          </a:p>
        </p:txBody>
      </p:sp>
      <p:cxnSp>
        <p:nvCxnSpPr>
          <p:cNvPr id="43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5582363" y="3514744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45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46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47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48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50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période de remédiation 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65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66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67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68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69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1" name="ZoneTexte 70"/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2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S21</a:t>
            </a:r>
          </a:p>
        </p:txBody>
      </p:sp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862102" y="1531654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865543" y="1071893"/>
            <a:ext cx="1737709" cy="481693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Consolidation</a:t>
            </a:r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544330" y="4302297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</a:t>
            </a:r>
            <a:r>
              <a:rPr lang="fr-FR" sz="1400" b="1" dirty="0" smtClean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7300887" y="3669970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58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Repères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979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Je vais rappeler rapidement </a:t>
            </a:r>
            <a:r>
              <a:rPr lang="fr-FR" dirty="0" smtClean="0"/>
              <a:t>un point essentiel avant de répondre à la question.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482885" y="818849"/>
            <a:ext cx="8134136" cy="5170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Répondre </a:t>
            </a:r>
            <a:r>
              <a:rPr lang="fr-FR" dirty="0"/>
              <a:t>à la question « </a:t>
            </a:r>
            <a:r>
              <a:rPr lang="fr-FR" dirty="0">
                <a:solidFill>
                  <a:srgbClr val="336FB6"/>
                </a:solidFill>
              </a:rPr>
              <a:t>Avec qui </a:t>
            </a:r>
            <a:r>
              <a:rPr lang="fr-FR" dirty="0"/>
              <a:t>? 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482885" y="1691643"/>
            <a:ext cx="8134135" cy="20005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336F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Avec </a:t>
            </a:r>
            <a:r>
              <a:rPr lang="fr-FR" sz="2400" b="1" dirty="0">
                <a:solidFill>
                  <a:srgbClr val="336F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 </a:t>
            </a:r>
            <a:r>
              <a:rPr lang="fr-FR" sz="2400" b="1" dirty="0">
                <a:solidFill>
                  <a:srgbClr val="336F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? 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 </a:t>
            </a:r>
            <a:r>
              <a:rPr lang="fr-FR" sz="2000" b="1" dirty="0" smtClean="0">
                <a:solidFill>
                  <a:srgbClr val="0070C0"/>
                </a:solidFill>
                <a:latin typeface="Calibiri"/>
                <a:cs typeface="Calibri" panose="020F0502020204030204" pitchFamily="34" charset="0"/>
              </a:rPr>
              <a:t>Avec</a:t>
            </a:r>
            <a:r>
              <a:rPr lang="fr-FR" sz="2000" b="1" dirty="0" smtClean="0">
                <a:latin typeface="Calibiri"/>
              </a:rPr>
              <a:t> </a:t>
            </a:r>
            <a:r>
              <a:rPr lang="fr-FR" sz="2000" b="1" dirty="0">
                <a:latin typeface="Calibiri"/>
              </a:rPr>
              <a:t>+ </a:t>
            </a:r>
            <a:r>
              <a:rPr lang="fr-FR" sz="2000" b="1" dirty="0" smtClean="0">
                <a:latin typeface="Calibiri"/>
              </a:rPr>
              <a:t>personne(s)</a:t>
            </a:r>
          </a:p>
          <a:p>
            <a:r>
              <a:rPr lang="fr-FR" sz="2000" b="1" dirty="0" smtClean="0">
                <a:solidFill>
                  <a:srgbClr val="C00000"/>
                </a:solidFill>
                <a:latin typeface="Calibiri"/>
              </a:rPr>
              <a:t>Exemple : </a:t>
            </a:r>
          </a:p>
          <a:p>
            <a:r>
              <a:rPr lang="fr-FR" sz="2000" b="1" dirty="0" smtClean="0">
                <a:latin typeface="Calibiri"/>
              </a:rPr>
              <a:t>Avec </a:t>
            </a:r>
            <a:r>
              <a:rPr lang="fr-FR" sz="2000" b="1" dirty="0">
                <a:latin typeface="Calibiri"/>
              </a:rPr>
              <a:t>qui </a:t>
            </a:r>
            <a:r>
              <a:rPr lang="fr-FR" sz="2000" dirty="0">
                <a:latin typeface="Calibiri"/>
              </a:rPr>
              <a:t>vas-tu au cinéma ?</a:t>
            </a:r>
          </a:p>
          <a:p>
            <a:r>
              <a:rPr lang="fr-FR" sz="2000" b="1" i="1" dirty="0" smtClean="0">
                <a:latin typeface="Calibiri"/>
              </a:rPr>
              <a:t>Réponses possibles </a:t>
            </a:r>
            <a:r>
              <a:rPr lang="fr-FR" sz="2000" b="1" i="1" dirty="0">
                <a:latin typeface="Calibiri"/>
              </a:rPr>
              <a:t>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2000" dirty="0">
                <a:latin typeface="Calibiri"/>
              </a:rPr>
              <a:t>Avec mon </a:t>
            </a:r>
            <a:r>
              <a:rPr lang="fr-FR" sz="2000" dirty="0" smtClean="0">
                <a:latin typeface="Calibiri"/>
              </a:rPr>
              <a:t>frère.                                        Avec </a:t>
            </a:r>
            <a:r>
              <a:rPr lang="fr-FR" sz="2000" dirty="0">
                <a:latin typeface="Calibiri"/>
              </a:rPr>
              <a:t>mes </a:t>
            </a:r>
            <a:r>
              <a:rPr lang="fr-FR" sz="2000" dirty="0" smtClean="0">
                <a:latin typeface="Calibiri"/>
              </a:rPr>
              <a:t>amis. 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iri"/>
              </a:rPr>
              <a:t>Avec </a:t>
            </a:r>
            <a:r>
              <a:rPr lang="fr-FR" sz="2000" dirty="0">
                <a:latin typeface="Calibiri"/>
              </a:rPr>
              <a:t>ma </a:t>
            </a:r>
            <a:r>
              <a:rPr lang="fr-FR" sz="2000" dirty="0" smtClean="0">
                <a:latin typeface="Calibiri"/>
              </a:rPr>
              <a:t>cousine.                                    Avec </a:t>
            </a:r>
            <a:r>
              <a:rPr lang="fr-FR" sz="2000" dirty="0">
                <a:latin typeface="Calibiri"/>
              </a:rPr>
              <a:t>mes parents</a:t>
            </a:r>
            <a:r>
              <a:rPr lang="fr-FR" sz="2000" dirty="0" smtClean="0">
                <a:latin typeface="Calibiri"/>
              </a:rPr>
              <a:t>.</a:t>
            </a:r>
            <a:endParaRPr lang="fr-FR" sz="2000" dirty="0">
              <a:latin typeface="Calibiri"/>
            </a:endParaRP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502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0820" y="692664"/>
            <a:ext cx="92256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fr-FR" sz="2000" b="1" dirty="0">
                <a:latin typeface="Calibiri"/>
              </a:rPr>
              <a:t>Avec qu</a:t>
            </a:r>
            <a:r>
              <a:rPr lang="fr-FR" sz="2000" dirty="0">
                <a:latin typeface="Calibiri"/>
              </a:rPr>
              <a:t>i joue-t-elle à cache-cache ?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iri"/>
              </a:rPr>
              <a:t>……………………………………………………………………………………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9911" y="2729231"/>
            <a:ext cx="7902318" cy="204158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J’aime beaucoup mes vacances à la campagne. Tous les jours, je joue à cache-cache avec mes cousins dans les champs. Ce sont des moments très simples, mais tellement joyeux ! </a:t>
            </a:r>
          </a:p>
          <a:p>
            <a:pPr algn="just"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soir, nous rentrons à la maison fatigués. Nos vêtements sont pleins de poussière et nos visages sont rouges de chaleur. Mais nous sommes si heureux ! Ces journées sont extraordinaires et je les adore.</a:t>
            </a:r>
          </a:p>
        </p:txBody>
      </p:sp>
      <p:sp>
        <p:nvSpPr>
          <p:cNvPr id="17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Répondez à la question suivante :</a:t>
            </a:r>
            <a:endParaRPr lang="fr-FR" dirty="0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Demander aux élèves de travailler individuellement.</a:t>
            </a:r>
            <a:endParaRPr lang="fr-FR" dirty="0"/>
          </a:p>
        </p:txBody>
      </p:sp>
      <p:pic>
        <p:nvPicPr>
          <p:cNvPr id="1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9386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Réponse attendue :</a:t>
            </a:r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-40820" y="692664"/>
            <a:ext cx="92256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fr-FR" sz="2000" b="1" dirty="0">
                <a:latin typeface="Calibiri"/>
              </a:rPr>
              <a:t>Avec qu</a:t>
            </a:r>
            <a:r>
              <a:rPr lang="fr-FR" sz="2000" dirty="0">
                <a:latin typeface="Calibiri"/>
              </a:rPr>
              <a:t>i joue-t-elle à cache-cache ?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iri"/>
              </a:rPr>
              <a:t>……………………………………………………………………………………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9911" y="2729231"/>
            <a:ext cx="7902318" cy="204158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J’aime beaucoup mes vacances à la campagne. Tous les jours, je joue à cache-cache </a:t>
            </a:r>
            <a:r>
              <a:rPr lang="fr-FR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avec mes cousins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les champs. Ce sont des moments très simples, mais tellement joyeux ! </a:t>
            </a:r>
          </a:p>
          <a:p>
            <a:pPr algn="just"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soir, nous rentrons à la maison fatigués. Nos vêtements sont pleins de poussière et nos visages sont rouges de chaleur. Mais nous sommes si heureux ! Ces journées sont extraordinaires et je les adore.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44907" y="1164260"/>
            <a:ext cx="51587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C00000"/>
                </a:solidFill>
                <a:latin typeface="Calibiri"/>
              </a:rPr>
              <a:t>Elle joue </a:t>
            </a:r>
            <a:r>
              <a:rPr lang="fr-FR" sz="2000" dirty="0">
                <a:solidFill>
                  <a:srgbClr val="C00000"/>
                </a:solidFill>
                <a:latin typeface="Calibiri"/>
              </a:rPr>
              <a:t>à cache-cache </a:t>
            </a:r>
            <a:r>
              <a:rPr lang="fr-FR" sz="2000" b="1" u="sng" dirty="0" smtClean="0">
                <a:solidFill>
                  <a:srgbClr val="C00000"/>
                </a:solidFill>
                <a:latin typeface="Calibiri"/>
              </a:rPr>
              <a:t>avec ses cousins.</a:t>
            </a:r>
            <a:endParaRPr lang="fr-FR" sz="2000" b="1" u="sng" dirty="0">
              <a:solidFill>
                <a:srgbClr val="C00000"/>
              </a:solidFill>
              <a:latin typeface="Calibiri"/>
            </a:endParaRPr>
          </a:p>
        </p:txBody>
      </p:sp>
      <p:pic>
        <p:nvPicPr>
          <p:cNvPr id="17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2088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Repères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2182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Un autre </a:t>
            </a:r>
            <a:r>
              <a:rPr lang="fr-FR" dirty="0"/>
              <a:t>petit flash-back sur ce que nous avons </a:t>
            </a:r>
            <a:r>
              <a:rPr lang="fr-FR" dirty="0" smtClean="0"/>
              <a:t>appris :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421102" y="818849"/>
            <a:ext cx="8342615" cy="5170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Répondre </a:t>
            </a:r>
            <a:r>
              <a:rPr lang="fr-FR" dirty="0"/>
              <a:t>à la question « </a:t>
            </a:r>
            <a:r>
              <a:rPr lang="fr-FR" dirty="0">
                <a:solidFill>
                  <a:srgbClr val="336FB6"/>
                </a:solidFill>
              </a:rPr>
              <a:t>Comment</a:t>
            </a:r>
            <a:r>
              <a:rPr lang="fr-FR" dirty="0"/>
              <a:t> ? 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421102" y="1501618"/>
            <a:ext cx="8342615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0070C0"/>
                </a:solidFill>
                <a:latin typeface="Calibiri"/>
                <a:cs typeface="Calibri" panose="020F0502020204030204" pitchFamily="34" charset="0"/>
              </a:rPr>
              <a:t>Comment</a:t>
            </a:r>
            <a:r>
              <a:rPr lang="fr-FR" sz="2000" b="1" dirty="0" smtClean="0">
                <a:latin typeface="Calibiri"/>
              </a:rPr>
              <a:t> </a:t>
            </a:r>
            <a:r>
              <a:rPr lang="fr-FR" sz="2000" b="1" dirty="0" smtClean="0">
                <a:latin typeface="Calibiri"/>
              </a:rPr>
              <a:t>… ? : décrire l’état ou la manière</a:t>
            </a:r>
            <a:endParaRPr lang="fr-FR" sz="2000" b="1" dirty="0">
              <a:latin typeface="Calibiri"/>
            </a:endParaRPr>
          </a:p>
          <a:p>
            <a:r>
              <a:rPr lang="fr-FR" sz="2000" b="1" dirty="0" smtClean="0">
                <a:solidFill>
                  <a:srgbClr val="C00000"/>
                </a:solidFill>
                <a:latin typeface="Calibiri"/>
              </a:rPr>
              <a:t>Exemples</a:t>
            </a:r>
            <a:endParaRPr lang="fr-FR" sz="2000" b="1" dirty="0" smtClean="0">
              <a:solidFill>
                <a:srgbClr val="C00000"/>
              </a:solidFill>
              <a:latin typeface="Calibiri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sz="2000" b="1" dirty="0" smtClean="0">
                <a:latin typeface="Calibiri"/>
              </a:rPr>
              <a:t>Comment </a:t>
            </a:r>
            <a:r>
              <a:rPr lang="fr-FR" sz="2000" dirty="0" smtClean="0">
                <a:latin typeface="Calibiri"/>
              </a:rPr>
              <a:t>sont ses vêtements ?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Ses vêtements sont </a:t>
            </a:r>
            <a:r>
              <a:rPr lang="fr-FR" sz="2000" b="1" u="sng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propres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.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sz="2000" b="1" dirty="0">
                <a:latin typeface="Calibiri"/>
                <a:sym typeface="Wingdings" panose="05000000000000000000" pitchFamily="2" charset="2"/>
              </a:rPr>
              <a:t>Comment</a:t>
            </a:r>
            <a:r>
              <a:rPr lang="fr-FR" sz="2000" dirty="0">
                <a:latin typeface="Calibiri"/>
                <a:sym typeface="Wingdings" panose="05000000000000000000" pitchFamily="2" charset="2"/>
              </a:rPr>
              <a:t> se </a:t>
            </a:r>
            <a:r>
              <a:rPr lang="fr-FR" sz="2000" dirty="0" err="1">
                <a:latin typeface="Calibiri"/>
                <a:sym typeface="Wingdings" panose="05000000000000000000" pitchFamily="2" charset="2"/>
              </a:rPr>
              <a:t>sent-il</a:t>
            </a:r>
            <a:r>
              <a:rPr lang="fr-FR" sz="2000" dirty="0">
                <a:latin typeface="Calibiri"/>
                <a:sym typeface="Wingdings" panose="05000000000000000000" pitchFamily="2" charset="2"/>
              </a:rPr>
              <a:t> ?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fr-FR" sz="2000" dirty="0" smtClean="0">
                <a:latin typeface="Calibiri"/>
                <a:sym typeface="Wingdings" panose="05000000000000000000" pitchFamily="2" charset="2"/>
              </a:rPr>
              <a:t>Il </a:t>
            </a:r>
            <a:r>
              <a:rPr lang="fr-FR" sz="2000" dirty="0">
                <a:latin typeface="Calibiri"/>
                <a:sym typeface="Wingdings" panose="05000000000000000000" pitchFamily="2" charset="2"/>
              </a:rPr>
              <a:t>se sent </a:t>
            </a:r>
            <a:r>
              <a:rPr lang="fr-FR" sz="2000" b="1" u="sng" dirty="0">
                <a:latin typeface="Calibiri"/>
                <a:sym typeface="Wingdings" panose="05000000000000000000" pitchFamily="2" charset="2"/>
              </a:rPr>
              <a:t>jo</a:t>
            </a:r>
            <a:r>
              <a:rPr lang="fr-FR" sz="2000" b="1" u="sng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y</a:t>
            </a:r>
            <a:r>
              <a:rPr lang="fr-FR" sz="2000" b="1" u="sng" dirty="0">
                <a:latin typeface="Calibiri"/>
                <a:sym typeface="Wingdings" panose="05000000000000000000" pitchFamily="2" charset="2"/>
              </a:rPr>
              <a:t>eux</a:t>
            </a:r>
            <a:r>
              <a:rPr lang="fr-FR" sz="2000" dirty="0" smtClean="0">
                <a:latin typeface="Calibiri"/>
                <a:sym typeface="Wingdings" panose="05000000000000000000" pitchFamily="2" charset="2"/>
              </a:rPr>
              <a:t>.</a:t>
            </a:r>
            <a:endParaRPr lang="fr-FR" sz="2000" dirty="0">
              <a:latin typeface="Calibiri"/>
            </a:endParaRP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6301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40820" y="692664"/>
            <a:ext cx="92256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fr-FR" sz="2000" b="1" dirty="0">
                <a:latin typeface="RATXSP+Calibri-Bold"/>
              </a:rPr>
              <a:t>Comment </a:t>
            </a:r>
            <a:r>
              <a:rPr lang="fr-FR" sz="2000" dirty="0">
                <a:latin typeface="RATXSP+Calibri"/>
              </a:rPr>
              <a:t>sont leurs vêtements le soir </a:t>
            </a:r>
            <a:r>
              <a:rPr lang="fr-FR" sz="2000" dirty="0" smtClean="0">
                <a:latin typeface="Calibiri"/>
              </a:rPr>
              <a:t>?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iri"/>
              </a:rPr>
              <a:t>……………………………………………………………………………………</a:t>
            </a:r>
          </a:p>
          <a:p>
            <a:pPr lvl="1">
              <a:lnSpc>
                <a:spcPct val="150000"/>
              </a:lnSpc>
            </a:pPr>
            <a:r>
              <a:rPr lang="fr-FR" sz="2000" b="1" dirty="0">
                <a:latin typeface="RATXSP+Calibri-Bold"/>
              </a:rPr>
              <a:t>Comment </a:t>
            </a:r>
            <a:r>
              <a:rPr lang="fr-FR" sz="2000" dirty="0">
                <a:latin typeface="RATXSP+Calibri"/>
              </a:rPr>
              <a:t>se sentent-ils à la fin de la journée </a:t>
            </a:r>
            <a:r>
              <a:rPr lang="fr-FR" sz="2000" dirty="0" smtClean="0">
                <a:latin typeface="Calibiri"/>
              </a:rPr>
              <a:t>?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iri"/>
              </a:rPr>
              <a:t>…………………………………………………………………………………</a:t>
            </a:r>
            <a:endParaRPr lang="fr-FR" sz="2000" dirty="0">
              <a:latin typeface="Calibi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9911" y="2729231"/>
            <a:ext cx="7902318" cy="204158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J’aime beaucoup mes vacances à la campagne. Tous les jours, je joue à cache-cache avec mes cousins dans les champs. Ce sont des moments très simples, mais tellement joyeux ! </a:t>
            </a:r>
          </a:p>
          <a:p>
            <a:pPr algn="just"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soir, nous rentrons à la maison fatigués. Nos vêtements sont pleins de poussière et nos visages sont rouges de chaleur. Mais nous sommes si heureux ! Ces journées sont extraordinaires et je les adore.</a:t>
            </a:r>
          </a:p>
        </p:txBody>
      </p:sp>
      <p:sp>
        <p:nvSpPr>
          <p:cNvPr id="16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Répondez aux questions suivantes :</a:t>
            </a:r>
            <a:endParaRPr lang="fr-FR" dirty="0"/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Demander aux élèves de travailler individuellement.</a:t>
            </a:r>
            <a:endParaRPr lang="fr-FR" dirty="0"/>
          </a:p>
        </p:txBody>
      </p:sp>
      <p:pic>
        <p:nvPicPr>
          <p:cNvPr id="18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8399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Réponses attendues :</a:t>
            </a:r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-40820" y="692664"/>
            <a:ext cx="92256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</a:pPr>
            <a:r>
              <a:rPr lang="fr-FR" sz="2000" b="1" dirty="0">
                <a:latin typeface="RATXSP+Calibri-Bold"/>
              </a:rPr>
              <a:t>Comment </a:t>
            </a:r>
            <a:r>
              <a:rPr lang="fr-FR" sz="2000" dirty="0">
                <a:latin typeface="RATXSP+Calibri"/>
              </a:rPr>
              <a:t>sont leurs vêtements le soir </a:t>
            </a:r>
            <a:r>
              <a:rPr lang="fr-FR" sz="2000" dirty="0" smtClean="0">
                <a:latin typeface="Calibiri"/>
              </a:rPr>
              <a:t>?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iri"/>
              </a:rPr>
              <a:t>……………………………………………………………………………………</a:t>
            </a:r>
          </a:p>
          <a:p>
            <a:pPr lvl="1">
              <a:lnSpc>
                <a:spcPct val="150000"/>
              </a:lnSpc>
            </a:pPr>
            <a:r>
              <a:rPr lang="fr-FR" sz="2000" b="1" dirty="0">
                <a:latin typeface="RATXSP+Calibri-Bold"/>
              </a:rPr>
              <a:t>Comment </a:t>
            </a:r>
            <a:r>
              <a:rPr lang="fr-FR" sz="2000" dirty="0">
                <a:latin typeface="RATXSP+Calibri"/>
              </a:rPr>
              <a:t>se sentent-ils à la fin de la journée </a:t>
            </a:r>
            <a:r>
              <a:rPr lang="fr-FR" sz="2000" dirty="0" smtClean="0">
                <a:latin typeface="Calibiri"/>
              </a:rPr>
              <a:t>?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iri"/>
              </a:rPr>
              <a:t>…………………………………………………………………………………</a:t>
            </a:r>
            <a:endParaRPr lang="fr-FR" sz="2000" dirty="0">
              <a:latin typeface="Calibi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9911" y="2729231"/>
            <a:ext cx="7902318" cy="204158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J’aime beaucoup mes vacances à la campagne. Tous les jours, je joue à cache-cache avec mes cousins dans les champs. Ce sont des moments très simples, mais tellement joyeux ! </a:t>
            </a:r>
          </a:p>
          <a:p>
            <a:pPr algn="just">
              <a:spcAft>
                <a:spcPts val="800"/>
              </a:spcAft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soir, nous rentrons à la maison fatigués. Nos vêtements sont </a:t>
            </a:r>
            <a:r>
              <a:rPr lang="fr-FR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pleins de poussière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nos visages sont rouges de chaleur. Mais </a:t>
            </a:r>
            <a:r>
              <a:rPr lang="fr-FR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nous sommes si heureux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Ces journées sont extraordinaires et je les adore.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44907" y="1164260"/>
            <a:ext cx="51667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C00000"/>
                </a:solidFill>
                <a:latin typeface="Calibiri"/>
              </a:rPr>
              <a:t>Leurs vêtements sont </a:t>
            </a:r>
            <a:r>
              <a:rPr lang="fr-FR" sz="2000" b="1" u="sng" dirty="0" smtClean="0">
                <a:solidFill>
                  <a:srgbClr val="C00000"/>
                </a:solidFill>
                <a:latin typeface="Calibiri"/>
              </a:rPr>
              <a:t>pleins de poussière.</a:t>
            </a:r>
            <a:endParaRPr lang="fr-FR" sz="2000" b="1" u="sng" dirty="0">
              <a:solidFill>
                <a:srgbClr val="C00000"/>
              </a:solidFill>
              <a:latin typeface="Calibir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44907" y="2103525"/>
            <a:ext cx="40975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C00000"/>
                </a:solidFill>
                <a:latin typeface="Calibiri"/>
              </a:rPr>
              <a:t>Ils </a:t>
            </a:r>
            <a:r>
              <a:rPr lang="fr-FR" sz="2000" dirty="0">
                <a:solidFill>
                  <a:srgbClr val="C00000"/>
                </a:solidFill>
                <a:latin typeface="Calibiri"/>
              </a:rPr>
              <a:t>se sentent </a:t>
            </a:r>
            <a:r>
              <a:rPr lang="fr-FR" sz="2000" b="1" u="sng" dirty="0">
                <a:solidFill>
                  <a:srgbClr val="C00000"/>
                </a:solidFill>
                <a:latin typeface="Calibiri"/>
              </a:rPr>
              <a:t>heureux</a:t>
            </a:r>
            <a:r>
              <a:rPr lang="fr-FR" sz="2000" dirty="0">
                <a:solidFill>
                  <a:srgbClr val="C00000"/>
                </a:solidFill>
                <a:latin typeface="Calibiri"/>
              </a:rPr>
              <a:t> / </a:t>
            </a:r>
            <a:r>
              <a:rPr lang="fr-FR" sz="2000" b="1" u="sng" dirty="0" err="1">
                <a:solidFill>
                  <a:srgbClr val="C00000"/>
                </a:solidFill>
                <a:latin typeface="Calibiri"/>
              </a:rPr>
              <a:t>fatiqués</a:t>
            </a:r>
            <a:r>
              <a:rPr lang="fr-FR" sz="2000" dirty="0">
                <a:solidFill>
                  <a:srgbClr val="C00000"/>
                </a:solidFill>
                <a:latin typeface="Calibi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94619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298433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Rituel : Ticket de sortie. 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137872" y="2224371"/>
            <a:ext cx="49090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Chaque </a:t>
            </a:r>
            <a:r>
              <a:rPr lang="fr-F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élève dit/écrit une chose </a:t>
            </a:r>
            <a:r>
              <a:rPr lang="fr-FR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qu’il/elle </a:t>
            </a:r>
            <a:r>
              <a:rPr lang="fr-FR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retenue.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916" y="1612240"/>
            <a:ext cx="1615017" cy="191902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8992" y="1938812"/>
            <a:ext cx="1488028" cy="152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17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Fiche de </a:t>
            </a:r>
            <a:r>
              <a:rPr lang="fr-FR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révision</a:t>
            </a:r>
            <a:r>
              <a:rPr lang="fr-FR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/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2138966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Test de </a:t>
            </a:r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validation du palier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2138966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3540270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2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354027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881538"/>
            <a:ext cx="6796799" cy="46226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</a:t>
            </a:r>
            <a:r>
              <a:rPr lang="fr-FR" sz="1400" b="1" kern="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</a:t>
            </a:r>
            <a:endParaRPr lang="fr-FR" sz="1400" b="1" kern="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839618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/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7815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784445" y="204112"/>
            <a:ext cx="76208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2907766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619475" y="1029778"/>
            <a:ext cx="6095701" cy="2835071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1779973" y="268219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1786179" y="3280741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4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1786179" y="204318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2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1786179" y="1343070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155890" y="1278651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155890" y="1974554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149856" y="2618929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276;p28">
            <a:extLst>
              <a:ext uri="{FF2B5EF4-FFF2-40B4-BE49-F238E27FC236}">
                <a16:creationId xmlns:a16="http://schemas.microsoft.com/office/drawing/2014/main" id="{9FA2916A-C462-FF1A-0686-B5DC4ADA7F52}"/>
              </a:ext>
            </a:extLst>
          </p:cNvPr>
          <p:cNvSpPr/>
          <p:nvPr/>
        </p:nvSpPr>
        <p:spPr>
          <a:xfrm>
            <a:off x="2168173" y="3234190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19050" cap="flat">
            <a:solidFill>
              <a:schemeClr val="accent5">
                <a:lumMod val="40000"/>
                <a:lumOff val="60000"/>
              </a:schemeClr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6727002" y="2606780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6726221" y="3244843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 smtClean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10 min</a:t>
            </a:r>
            <a:endParaRPr lang="fr-FR" sz="1400" b="0" i="0" u="none" strike="noStrike" kern="0" cap="none" spc="0" baseline="0" dirty="0">
              <a:solidFill>
                <a:srgbClr val="44546A"/>
              </a:solidFill>
              <a:uFillTx/>
              <a:latin typeface="Poppins ExtraBold"/>
              <a:ea typeface="Poppins ExtraBold"/>
              <a:cs typeface="Poppins ExtraBold"/>
            </a:endParaRP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 smtClean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25 </a:t>
            </a: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6727002" y="1974876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6729839" y="1297144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1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80553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participe activement. Je lève la main pour participer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l’enseignant parle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d’autres camarades répondent à l’enseignant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Si quelque chose n’est pas clair, je pose des questions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fais mes devoirs en classe et à la maison avec sérieux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30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</a:t>
            </a:r>
          </a:p>
        </p:txBody>
      </p:sp>
    </p:spTree>
    <p:extLst>
      <p:ext uri="{BB962C8B-B14F-4D97-AF65-F5344CB8AC3E}">
        <p14:creationId xmlns:p14="http://schemas.microsoft.com/office/powerpoint/2010/main" val="789211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l’enseignant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voix)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l’élève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classe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temps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8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4830</TotalTime>
  <Words>2170</Words>
  <Application>Microsoft Office PowerPoint</Application>
  <PresentationFormat>Affichage à l'écran (16:9)</PresentationFormat>
  <Paragraphs>253</Paragraphs>
  <Slides>40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40</vt:i4>
      </vt:variant>
    </vt:vector>
  </HeadingPairs>
  <TitlesOfParts>
    <vt:vector size="63" baseType="lpstr">
      <vt:lpstr>맑은 고딕</vt:lpstr>
      <vt:lpstr>Aptos</vt:lpstr>
      <vt:lpstr>Aptos Display</vt:lpstr>
      <vt:lpstr>Arial</vt:lpstr>
      <vt:lpstr>Calibiri</vt:lpstr>
      <vt:lpstr>Calibri</vt:lpstr>
      <vt:lpstr>Calibri (En-têtes)</vt:lpstr>
      <vt:lpstr>Calibri Light</vt:lpstr>
      <vt:lpstr>Dosis</vt:lpstr>
      <vt:lpstr>Poppins ExtraBold</vt:lpstr>
      <vt:lpstr>RATXSP+Calibri</vt:lpstr>
      <vt:lpstr>RATXSP+Calibri-Bold</vt:lpstr>
      <vt:lpstr>Simplified Arabic</vt:lpstr>
      <vt:lpstr>Times New Roman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3_Thème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ADM</cp:lastModifiedBy>
  <cp:revision>432</cp:revision>
  <dcterms:modified xsi:type="dcterms:W3CDTF">2025-10-04T20:30:01Z</dcterms:modified>
</cp:coreProperties>
</file>