
<file path=[Content_Types].xml><?xml version="1.0" encoding="utf-8"?>
<Types xmlns="http://schemas.openxmlformats.org/package/2006/content-types">
  <Default Extension="emf" ContentType="image/x-emf"/>
  <Default Extension="gif" ContentType="image/gif"/>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6.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7.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4026" r:id="rId2"/>
    <p:sldMasterId id="2147484010" r:id="rId3"/>
    <p:sldMasterId id="2147483920" r:id="rId4"/>
    <p:sldMasterId id="2147483713" r:id="rId5"/>
    <p:sldMasterId id="2147483958" r:id="rId6"/>
    <p:sldMasterId id="2147483994" r:id="rId7"/>
    <p:sldMasterId id="2147484043" r:id="rId8"/>
  </p:sldMasterIdLst>
  <p:notesMasterIdLst>
    <p:notesMasterId r:id="rId57"/>
  </p:notesMasterIdLst>
  <p:sldIdLst>
    <p:sldId id="2147483567" r:id="rId9"/>
    <p:sldId id="2147483503" r:id="rId10"/>
    <p:sldId id="257" r:id="rId11"/>
    <p:sldId id="2147483568" r:id="rId12"/>
    <p:sldId id="258" r:id="rId13"/>
    <p:sldId id="2147483580" r:id="rId14"/>
    <p:sldId id="2147483411" r:id="rId15"/>
    <p:sldId id="2147483413" r:id="rId16"/>
    <p:sldId id="2147483414" r:id="rId17"/>
    <p:sldId id="2147483485" r:id="rId18"/>
    <p:sldId id="2147483486" r:id="rId19"/>
    <p:sldId id="2147483505" r:id="rId20"/>
    <p:sldId id="2147483471" r:id="rId21"/>
    <p:sldId id="2147483436" r:id="rId22"/>
    <p:sldId id="2147483600" r:id="rId23"/>
    <p:sldId id="2147483536" r:id="rId24"/>
    <p:sldId id="2147483617" r:id="rId25"/>
    <p:sldId id="2147483616" r:id="rId26"/>
    <p:sldId id="2147483618" r:id="rId27"/>
    <p:sldId id="2147483638" r:id="rId28"/>
    <p:sldId id="2147483639" r:id="rId29"/>
    <p:sldId id="2147483513" r:id="rId30"/>
    <p:sldId id="2147483620" r:id="rId31"/>
    <p:sldId id="2147483521" r:id="rId32"/>
    <p:sldId id="2147483621" r:id="rId33"/>
    <p:sldId id="2147483582" r:id="rId34"/>
    <p:sldId id="2147483603" r:id="rId35"/>
    <p:sldId id="2147483571" r:id="rId36"/>
    <p:sldId id="2147483622" r:id="rId37"/>
    <p:sldId id="2147483540" r:id="rId38"/>
    <p:sldId id="2147483576" r:id="rId39"/>
    <p:sldId id="2147483578" r:id="rId40"/>
    <p:sldId id="2147483623" r:id="rId41"/>
    <p:sldId id="2147483624" r:id="rId42"/>
    <p:sldId id="2147483625" r:id="rId43"/>
    <p:sldId id="2147483630" r:id="rId44"/>
    <p:sldId id="2147483551" r:id="rId45"/>
    <p:sldId id="2147483627" r:id="rId46"/>
    <p:sldId id="2147483591" r:id="rId47"/>
    <p:sldId id="2147483628" r:id="rId48"/>
    <p:sldId id="311" r:id="rId49"/>
    <p:sldId id="2147483629" r:id="rId50"/>
    <p:sldId id="2147483631" r:id="rId51"/>
    <p:sldId id="320" r:id="rId52"/>
    <p:sldId id="2147483614" r:id="rId53"/>
    <p:sldId id="2147483633" r:id="rId54"/>
    <p:sldId id="2147483538" r:id="rId55"/>
    <p:sldId id="2147483539" r:id="rId56"/>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ssine lamsarsem" initials="yl" lastIdx="4" clrIdx="0">
    <p:extLst>
      <p:ext uri="{19B8F6BF-5375-455C-9EA6-DF929625EA0E}">
        <p15:presenceInfo xmlns:p15="http://schemas.microsoft.com/office/powerpoint/2012/main" userId="c06aba044f70cc7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FB6"/>
    <a:srgbClr val="FFFFCC"/>
    <a:srgbClr val="3FB2CB"/>
    <a:srgbClr val="0070C0"/>
    <a:srgbClr val="A98FC3"/>
    <a:srgbClr val="44546A"/>
    <a:srgbClr val="E3EEF2"/>
    <a:srgbClr val="54AFE9"/>
    <a:srgbClr val="CFE3F0"/>
    <a:srgbClr val="8BC1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47375B-70EA-4379-9968-49C2AD72CD4F}" v="3" dt="2025-09-27T20:41:39.144"/>
  </p1510:revLst>
</p1510:revInfo>
</file>

<file path=ppt/tableStyles.xml><?xml version="1.0" encoding="utf-8"?>
<a:tblStyleLst xmlns:a="http://schemas.openxmlformats.org/drawingml/2006/main" def="{5C22544A-7EE6-4342-B048-85BDC9FD1C3A}">
  <a:tblStyle styleId="{ED083AE6-46FA-4A59-8FB0-9F97EB10719F}" styleName="">
    <a:wholeTbl>
      <a:tcTxStyle>
        <a:font>
          <a:latin typeface="+mn-lt"/>
          <a:ea typeface="+mn-ea"/>
          <a:cs typeface="+mn-cs"/>
        </a:font>
        <a:srgbClr val="000000"/>
      </a:tcTxStyle>
      <a:tcStyle>
        <a:tcBdr>
          <a:left>
            <a:ln w="12701" cap="flat" cmpd="sng" algn="ctr">
              <a:solidFill>
                <a:srgbClr val="FFC000"/>
              </a:solidFill>
              <a:prstDash val="solid"/>
              <a:round/>
              <a:headEnd type="none" w="med" len="med"/>
              <a:tailEnd type="none" w="med" len="med"/>
            </a:ln>
          </a:left>
          <a:right>
            <a:ln w="12701" cap="flat" cmpd="sng" algn="ctr">
              <a:solidFill>
                <a:srgbClr val="FFC000"/>
              </a:solidFill>
              <a:prstDash val="solid"/>
              <a:round/>
              <a:headEnd type="none" w="med" len="med"/>
              <a:tailEnd type="none" w="med" len="med"/>
            </a:ln>
          </a:right>
          <a:top>
            <a:ln w="12701" cap="flat" cmpd="sng" algn="ctr">
              <a:solidFill>
                <a:srgbClr val="FFC000"/>
              </a:solidFill>
              <a:prstDash val="solid"/>
              <a:round/>
              <a:headEnd type="none" w="med" len="med"/>
              <a:tailEnd type="none" w="med" len="med"/>
            </a:ln>
          </a:top>
          <a:bottom>
            <a:ln w="12701" cap="flat" cmpd="sng" algn="ctr">
              <a:solidFill>
                <a:srgbClr val="FFC000"/>
              </a:solidFill>
              <a:prstDash val="solid"/>
              <a:round/>
              <a:headEnd type="none" w="med" len="med"/>
              <a:tailEnd type="none" w="med" len="med"/>
            </a:ln>
          </a:bottom>
        </a:tcBdr>
      </a:tcStyle>
    </a:wholeTbl>
    <a:band1H>
      <a:tcStyle>
        <a:tcBdr/>
        <a:fill>
          <a:solidFill>
            <a:srgbClr val="FFC000"/>
          </a:solidFill>
        </a:fill>
      </a:tcStyle>
    </a:band1H>
    <a:band1V>
      <a:tcStyle>
        <a:tcBdr/>
        <a:fill>
          <a:solidFill>
            <a:srgbClr val="FFC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FFC000"/>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FFC000"/>
              </a:solidFill>
              <a:prstDash val="solid"/>
              <a:round/>
              <a:headEnd type="none" w="med" len="med"/>
              <a:tailEnd type="none" w="med" len="med"/>
            </a:ln>
          </a:bottom>
        </a:tcBdr>
      </a:tcStyle>
    </a:firstRow>
  </a:tblStyle>
  <a:tblStyle styleId="{93296810-A885-4BE3-A3E7-6D5BEEA58F35}"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BF1E9"/>
          </a:solidFill>
        </a:fill>
      </a:tcStyle>
    </a:wholeTbl>
    <a:band1H>
      <a:tcStyle>
        <a:tcBdr/>
        <a:fill>
          <a:solidFill>
            <a:srgbClr val="D5E3CF"/>
          </a:solidFill>
        </a:fill>
      </a:tcStyle>
    </a:band1H>
    <a:band2H>
      <a:tcStyle>
        <a:tcBdr/>
      </a:tcStyle>
    </a:band2H>
    <a:band1V>
      <a:tcStyle>
        <a:tcBdr/>
        <a:fill>
          <a:solidFill>
            <a:srgbClr val="D5E3CF"/>
          </a:solidFill>
        </a:fill>
      </a:tcStyle>
    </a:band1V>
    <a:band2V>
      <a:tcStyle>
        <a:tcBdr/>
      </a:tcStyle>
    </a:band2V>
    <a:lastCol>
      <a:tcTxStyle b="on">
        <a:font>
          <a:latin typeface="+mn-lt"/>
          <a:ea typeface="+mn-ea"/>
          <a:cs typeface="+mn-cs"/>
        </a:font>
        <a:srgbClr val="FFFFFF"/>
      </a:tcTxStyle>
      <a:tcStyle>
        <a:tcBdr/>
        <a:fill>
          <a:solidFill>
            <a:srgbClr val="70AD47"/>
          </a:solidFill>
        </a:fill>
      </a:tcStyle>
    </a:lastCol>
    <a:firstCol>
      <a:tcTxStyle b="on">
        <a:font>
          <a:latin typeface="+mn-lt"/>
          <a:ea typeface="+mn-ea"/>
          <a:cs typeface="+mn-cs"/>
        </a:font>
        <a:srgbClr val="FFFFFF"/>
      </a:tcTxStyle>
      <a:tcStyle>
        <a:tcBdr/>
        <a:fill>
          <a:solidFill>
            <a:srgbClr val="70AD47"/>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70AD47"/>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70AD47"/>
          </a:solidFill>
        </a:fill>
      </a:tcStyle>
    </a:firstRow>
  </a:tblStyle>
  <a:tblStyle styleId="{2D5ABB26-0587-4C30-8999-92F81FD0307C}" styleName="">
    <a:wholeTbl>
      <a:tcTxStyle>
        <a:font>
          <a:latin typeface="+mn-lt"/>
          <a:ea typeface="+mn-ea"/>
          <a:cs typeface="+mn-cs"/>
        </a:font>
        <a:srgbClr val="000000"/>
      </a:tcTxStyle>
      <a:tcStyle>
        <a:tcBdr/>
      </a:tcStyle>
    </a:wholeTbl>
  </a:tblStyle>
  <a:tblStyle styleId="{3C2FFA5D-87B4-456A-9821-1D502468CF0F}" styleName="">
    <a:wholeTbl>
      <a:tcTxStyle>
        <a:font>
          <a:latin typeface="+mn-lt"/>
          <a:ea typeface="+mn-ea"/>
          <a:cs typeface="+mn-cs"/>
        </a:font>
        <a:srgbClr val="000000"/>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wholeTbl>
    <a:band1H>
      <a:tcStyle>
        <a:tcBdr/>
        <a:fill>
          <a:solidFill>
            <a:srgbClr val="058DC7"/>
          </a:solidFill>
        </a:fill>
      </a:tcStyle>
    </a:band1H>
    <a:band2H>
      <a:tcStyle>
        <a:tcBdr/>
        <a:fill>
          <a:solidFill>
            <a:srgbClr val="058DC7"/>
          </a:solidFill>
        </a:fill>
      </a:tcStyle>
    </a:band2H>
    <a:band1V>
      <a:tcStyle>
        <a:tcBdr>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band1V>
    <a:band2V>
      <a:tcStyle>
        <a:tcBdr/>
        <a:fill>
          <a:solidFill>
            <a:srgbClr val="058DC7"/>
          </a:solidFill>
        </a:fill>
      </a:tcStyle>
    </a:band2V>
    <a:la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Col>
    <a:fir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firstCol>
    <a:lastRow>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Row>
    <a:firstRow>
      <a:tcTxStyle b="on">
        <a:font>
          <a:latin typeface="+mn-lt"/>
          <a:ea typeface="+mn-ea"/>
          <a:cs typeface="+mn-cs"/>
        </a:font>
        <a:srgbClr val="FFFFFF"/>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058DC7"/>
          </a:solidFill>
        </a:fill>
      </a:tcStyle>
    </a:firstRow>
  </a:tblStyle>
  <a:tblStyle styleId="{0E3FDE45-AF77-4B5C-9715-49D594BDF05E}" styleName="">
    <a:wholeTbl>
      <a:tcTxStyle>
        <a:font>
          <a:latin typeface="+mn-lt"/>
          <a:ea typeface="+mn-ea"/>
          <a:cs typeface="+mn-cs"/>
        </a:font>
        <a:srgbClr val="000000"/>
      </a:tcTxStyle>
      <a:tcStyle>
        <a:tcBdr>
          <a:top>
            <a:ln w="12701" cap="flat" cmpd="sng" algn="ctr">
              <a:solidFill>
                <a:srgbClr val="50B432"/>
              </a:solidFill>
              <a:prstDash val="solid"/>
              <a:round/>
              <a:headEnd type="none" w="med" len="med"/>
              <a:tailEnd type="none" w="med" len="med"/>
            </a:ln>
          </a:top>
          <a:bottom>
            <a:ln w="12701" cap="flat" cmpd="sng" algn="ctr">
              <a:solidFill>
                <a:srgbClr val="50B432"/>
              </a:solidFill>
              <a:prstDash val="solid"/>
              <a:round/>
              <a:headEnd type="none" w="med" len="med"/>
              <a:tailEnd type="none" w="med" len="med"/>
            </a:ln>
          </a:bottom>
        </a:tcBdr>
      </a:tcStyle>
    </a:wholeTbl>
    <a:band1H>
      <a:tcStyle>
        <a:tcBdr/>
        <a:fill>
          <a:solidFill>
            <a:srgbClr val="50B432"/>
          </a:solidFill>
        </a:fill>
      </a:tcStyle>
    </a:band1H>
    <a:band2H>
      <a:tcStyle>
        <a:tcBdr/>
      </a:tcStyle>
    </a:band2H>
    <a:band1V>
      <a:tcStyle>
        <a:tcBdr/>
        <a:fill>
          <a:solidFill>
            <a:srgbClr val="50B432"/>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50B432"/>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50B432"/>
              </a:solidFill>
              <a:prstDash val="solid"/>
              <a:round/>
              <a:headEnd type="none" w="med" len="med"/>
              <a:tailEnd type="none" w="med" len="med"/>
            </a:ln>
          </a:bottom>
        </a:tcBdr>
      </a:tcStyle>
    </a:firstRow>
  </a:tblStyle>
  <a:tblStyle styleId="{912C8C85-51F0-491E-9774-3900AFEF0FD7}" styleName="">
    <a:wholeTbl>
      <a:tcTxStyle>
        <a:font>
          <a:latin typeface="+mn-lt"/>
          <a:ea typeface="+mn-ea"/>
          <a:cs typeface="+mn-cs"/>
        </a:font>
        <a:srgbClr val="000000"/>
      </a:tcTxStyle>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wholeTbl>
    <a:band1H>
      <a:tcStyle>
        <a:tcBdr>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band1H>
    <a:band1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1V>
    <a:band2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64E572"/>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64E572"/>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3" d="100"/>
          <a:sy n="103" d="100"/>
        </p:scale>
        <p:origin x="902"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microsoft.com/office/2016/11/relationships/changesInfo" Target="changesInfos/changesInfo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commentAuthors" Target="commentAuthors.xml"/><Relationship Id="rId5" Type="http://schemas.openxmlformats.org/officeDocument/2006/relationships/slideMaster" Target="slideMasters/slideMaster5.xml"/><Relationship Id="rId61" Type="http://schemas.openxmlformats.org/officeDocument/2006/relationships/theme" Target="theme/theme1.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microsoft.com/office/2015/10/relationships/revisionInfo" Target="revisionInfo.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presProps" Target="presProp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notesMaster" Target="notesMasters/notesMaster1.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ELAZIZ.ASSEBBANE" userId="af44cbbb-d77c-45ae-bf3f-17cd253b121b" providerId="ADAL" clId="{9124E342-7500-48D5-BF5B-0920EAD0209E}"/>
    <pc:docChg chg="custSel addSld delSld modSld">
      <pc:chgData name="ABDELAZIZ.ASSEBBANE" userId="af44cbbb-d77c-45ae-bf3f-17cd253b121b" providerId="ADAL" clId="{9124E342-7500-48D5-BF5B-0920EAD0209E}" dt="2025-09-27T20:42:35.328" v="13" actId="20577"/>
      <pc:docMkLst>
        <pc:docMk/>
      </pc:docMkLst>
      <pc:sldChg chg="addSp delSp modSp add mod">
        <pc:chgData name="ABDELAZIZ.ASSEBBANE" userId="af44cbbb-d77c-45ae-bf3f-17cd253b121b" providerId="ADAL" clId="{9124E342-7500-48D5-BF5B-0920EAD0209E}" dt="2025-09-27T20:41:39.144" v="10"/>
        <pc:sldMkLst>
          <pc:docMk/>
          <pc:sldMk cId="3777748848" sldId="257"/>
        </pc:sldMkLst>
        <pc:spChg chg="add mod">
          <ac:chgData name="ABDELAZIZ.ASSEBBANE" userId="af44cbbb-d77c-45ae-bf3f-17cd253b121b" providerId="ADAL" clId="{9124E342-7500-48D5-BF5B-0920EAD0209E}" dt="2025-09-27T20:41:29.330" v="8" actId="1076"/>
          <ac:spMkLst>
            <pc:docMk/>
            <pc:sldMk cId="3777748848" sldId="257"/>
            <ac:spMk id="37" creationId="{EC0B426F-0BE0-1232-B446-4C992729EBB7}"/>
          </ac:spMkLst>
        </pc:spChg>
        <pc:spChg chg="add mod">
          <ac:chgData name="ABDELAZIZ.ASSEBBANE" userId="af44cbbb-d77c-45ae-bf3f-17cd253b121b" providerId="ADAL" clId="{9124E342-7500-48D5-BF5B-0920EAD0209E}" dt="2025-09-27T20:41:39.144" v="10"/>
          <ac:spMkLst>
            <pc:docMk/>
            <pc:sldMk cId="3777748848" sldId="257"/>
            <ac:spMk id="38" creationId="{85E67BB8-307E-906E-3D9A-9FE281C0954D}"/>
          </ac:spMkLst>
        </pc:spChg>
        <pc:spChg chg="del mod">
          <ac:chgData name="ABDELAZIZ.ASSEBBANE" userId="af44cbbb-d77c-45ae-bf3f-17cd253b121b" providerId="ADAL" clId="{9124E342-7500-48D5-BF5B-0920EAD0209E}" dt="2025-09-27T20:41:30.932" v="9" actId="478"/>
          <ac:spMkLst>
            <pc:docMk/>
            <pc:sldMk cId="3777748848" sldId="257"/>
            <ac:spMk id="40" creationId="{FA8045CF-EA46-FE1E-9ECF-0B1C6266A0FC}"/>
          </ac:spMkLst>
        </pc:spChg>
        <pc:spChg chg="del">
          <ac:chgData name="ABDELAZIZ.ASSEBBANE" userId="af44cbbb-d77c-45ae-bf3f-17cd253b121b" providerId="ADAL" clId="{9124E342-7500-48D5-BF5B-0920EAD0209E}" dt="2025-09-27T20:41:25.174" v="6" actId="478"/>
          <ac:spMkLst>
            <pc:docMk/>
            <pc:sldMk cId="3777748848" sldId="257"/>
            <ac:spMk id="42" creationId="{6CDAB307-1A37-BB1C-F215-A708819924BF}"/>
          </ac:spMkLst>
        </pc:spChg>
        <pc:cxnChg chg="mod">
          <ac:chgData name="ABDELAZIZ.ASSEBBANE" userId="af44cbbb-d77c-45ae-bf3f-17cd253b121b" providerId="ADAL" clId="{9124E342-7500-48D5-BF5B-0920EAD0209E}" dt="2025-09-27T20:40:54.444" v="5" actId="1076"/>
          <ac:cxnSpMkLst>
            <pc:docMk/>
            <pc:sldMk cId="3777748848" sldId="257"/>
            <ac:cxnSpMk id="65" creationId="{F4034310-1B9D-C2F7-39B0-8DB765CB65EE}"/>
          </ac:cxnSpMkLst>
        </pc:cxnChg>
      </pc:sldChg>
      <pc:sldChg chg="modSp mod">
        <pc:chgData name="ABDELAZIZ.ASSEBBANE" userId="af44cbbb-d77c-45ae-bf3f-17cd253b121b" providerId="ADAL" clId="{9124E342-7500-48D5-BF5B-0920EAD0209E}" dt="2025-09-27T20:42:35.328" v="13" actId="20577"/>
        <pc:sldMkLst>
          <pc:docMk/>
          <pc:sldMk cId="1025972370" sldId="2147483538"/>
        </pc:sldMkLst>
        <pc:spChg chg="mod">
          <ac:chgData name="ABDELAZIZ.ASSEBBANE" userId="af44cbbb-d77c-45ae-bf3f-17cd253b121b" providerId="ADAL" clId="{9124E342-7500-48D5-BF5B-0920EAD0209E}" dt="2025-09-27T20:42:35.328" v="13" actId="20577"/>
          <ac:spMkLst>
            <pc:docMk/>
            <pc:sldMk cId="1025972370" sldId="2147483538"/>
            <ac:spMk id="3" creationId="{3A9336B3-2696-19E4-0E3B-C90D6B70401C}"/>
          </ac:spMkLst>
        </pc:spChg>
      </pc:sldChg>
      <pc:sldChg chg="modSp mod">
        <pc:chgData name="ABDELAZIZ.ASSEBBANE" userId="af44cbbb-d77c-45ae-bf3f-17cd253b121b" providerId="ADAL" clId="{9124E342-7500-48D5-BF5B-0920EAD0209E}" dt="2025-09-27T20:39:54.133" v="3" actId="20577"/>
        <pc:sldMkLst>
          <pc:docMk/>
          <pc:sldMk cId="3567832040" sldId="2147483567"/>
        </pc:sldMkLst>
        <pc:spChg chg="mod">
          <ac:chgData name="ABDELAZIZ.ASSEBBANE" userId="af44cbbb-d77c-45ae-bf3f-17cd253b121b" providerId="ADAL" clId="{9124E342-7500-48D5-BF5B-0920EAD0209E}" dt="2025-09-27T20:39:21.644" v="1" actId="20577"/>
          <ac:spMkLst>
            <pc:docMk/>
            <pc:sldMk cId="3567832040" sldId="2147483567"/>
            <ac:spMk id="16" creationId="{46746A8E-17B0-82BF-AA2A-E3A6E80172F6}"/>
          </ac:spMkLst>
        </pc:spChg>
        <pc:spChg chg="mod">
          <ac:chgData name="ABDELAZIZ.ASSEBBANE" userId="af44cbbb-d77c-45ae-bf3f-17cd253b121b" providerId="ADAL" clId="{9124E342-7500-48D5-BF5B-0920EAD0209E}" dt="2025-09-27T20:39:54.133" v="3" actId="20577"/>
          <ac:spMkLst>
            <pc:docMk/>
            <pc:sldMk cId="3567832040" sldId="2147483567"/>
            <ac:spMk id="18" creationId="{E0FF8D5D-C824-FEA6-FAD4-EC41BEFD6341}"/>
          </ac:spMkLst>
        </pc:spChg>
      </pc:sldChg>
      <pc:sldChg chg="del">
        <pc:chgData name="ABDELAZIZ.ASSEBBANE" userId="af44cbbb-d77c-45ae-bf3f-17cd253b121b" providerId="ADAL" clId="{9124E342-7500-48D5-BF5B-0920EAD0209E}" dt="2025-09-27T20:41:44.521" v="11" actId="2696"/>
        <pc:sldMkLst>
          <pc:docMk/>
          <pc:sldMk cId="3654356905" sldId="214748359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a16="http://schemas.microsoft.com/office/drawing/2014/main" id="{08F56932-2D71-384C-FBC5-223E1344DDC7}"/>
              </a:ext>
            </a:extLst>
          </p:cNvPr>
          <p:cNvSpPr>
            <a:spLocks noGrp="1" noRot="1" noChangeAspect="1"/>
          </p:cNvSpPr>
          <p:nvPr>
            <p:ph type="sldImg" idx="2"/>
          </p:nvPr>
        </p:nvSpPr>
        <p:spPr>
          <a:xfrm>
            <a:off x="381295" y="685800"/>
            <a:ext cx="6096076" cy="3429000"/>
          </a:xfrm>
          <a:prstGeom prst="rect">
            <a:avLst/>
          </a:prstGeom>
          <a:noFill/>
          <a:ln w="9528" cap="flat">
            <a:solidFill>
              <a:srgbClr val="000000"/>
            </a:solidFill>
            <a:prstDash val="solid"/>
            <a:round/>
          </a:ln>
        </p:spPr>
      </p:sp>
      <p:sp>
        <p:nvSpPr>
          <p:cNvPr id="3" name="Google Shape;4;n">
            <a:extLst>
              <a:ext uri="{FF2B5EF4-FFF2-40B4-BE49-F238E27FC236}">
                <a16:creationId xmlns:a16="http://schemas.microsoft.com/office/drawing/2014/main" id="{1402B958-32F2-6519-09AD-01AF075F0A4A}"/>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fr-FR"/>
          </a:p>
        </p:txBody>
      </p:sp>
    </p:spTree>
    <p:extLst>
      <p:ext uri="{BB962C8B-B14F-4D97-AF65-F5344CB8AC3E}">
        <p14:creationId xmlns:p14="http://schemas.microsoft.com/office/powerpoint/2010/main" val="10641560"/>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fr-FR"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BC6F1429-C017-4037-8B8F-5A80DDDE3928}" type="slidenum">
              <a:t>1</a:t>
            </a:fld>
            <a:endParaRPr lang="fr-FR" sz="1400" kern="0">
              <a:solidFill>
                <a:srgbClr val="000000"/>
              </a:solidFill>
              <a:latin typeface="Arial"/>
              <a:cs typeface="Arial"/>
            </a:endParaRPr>
          </a:p>
        </p:txBody>
      </p:sp>
    </p:spTree>
    <p:extLst>
      <p:ext uri="{BB962C8B-B14F-4D97-AF65-F5344CB8AC3E}">
        <p14:creationId xmlns:p14="http://schemas.microsoft.com/office/powerpoint/2010/main" val="1657701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2906205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4F0D48E-A41E-27F2-7B38-D47F7AC7B5CD}"/>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20BB587E-B713-BFD5-BC1C-C9B4D1921839}"/>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42BDD96E-27CD-4603-8E89-4EF36AB65DC7}"/>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643925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362E8E8-F300-F092-B6A8-203A4536D231}"/>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ECA09573-5C7E-64AF-504A-85CB60E29B0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8C992443-DFF6-8429-89F6-9A15AF177104}"/>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1058124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76FE3C33-25AE-AE3F-2986-5AD5EC8F170A}"/>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51DCE21C-A7FB-E238-0F8D-D0C9B1BAEB0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4273373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99CA261-337B-0A49-70A5-D32D63448691}"/>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C37BFC6E-1B3E-6E6E-A826-6C74ACC9E47B}"/>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A0F83A84-062C-9CC2-10D9-1566ADAA0CC4}"/>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584579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5FAB6EC-7D05-6A51-169B-ACB58D04B71D}"/>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212833CB-A82E-3804-0737-CB372B4FA472}"/>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B7A2F2C3-7250-02CA-4457-AE5B573D3D62}"/>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3710727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23821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718129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201;p23">
            <a:extLst>
              <a:ext uri="{FF2B5EF4-FFF2-40B4-BE49-F238E27FC236}">
                <a16:creationId xmlns:a16="http://schemas.microsoft.com/office/drawing/2014/main" id="{EBB55454-580B-FA88-45B0-96FDC3EAD25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2;p23">
            <a:extLst>
              <a:ext uri="{FF2B5EF4-FFF2-40B4-BE49-F238E27FC236}">
                <a16:creationId xmlns:a16="http://schemas.microsoft.com/office/drawing/2014/main" id="{32083A29-98ED-3B26-9AAD-1272C08D5CDE}"/>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3;p23">
            <a:extLst>
              <a:ext uri="{FF2B5EF4-FFF2-40B4-BE49-F238E27FC236}">
                <a16:creationId xmlns:a16="http://schemas.microsoft.com/office/drawing/2014/main" id="{3544C772-AF2F-05F5-374A-9EE8D6AF2D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04;p23">
            <a:extLst>
              <a:ext uri="{FF2B5EF4-FFF2-40B4-BE49-F238E27FC236}">
                <a16:creationId xmlns:a16="http://schemas.microsoft.com/office/drawing/2014/main" id="{72C63635-2F0D-8E23-8C0E-EFB0C971B233}"/>
              </a:ext>
            </a:extLst>
          </p:cNvPr>
          <p:cNvSpPr txBox="1">
            <a:spLocks noGrp="1"/>
          </p:cNvSpPr>
          <p:nvPr>
            <p:ph type="body" idx="4294967295"/>
          </p:nvPr>
        </p:nvSpPr>
        <p:spPr>
          <a:xfrm>
            <a:off x="2786405" y="60771"/>
            <a:ext cx="3568199" cy="623401"/>
          </a:xfrm>
          <a:prstGeom prst="rect">
            <a:avLst/>
          </a:prstGeom>
        </p:spPr>
        <p:txBody>
          <a:bodyPr>
            <a:spAutoFit/>
          </a:bodyPr>
          <a:lstStyle>
            <a:lvl1pPr indent="-457200" algn="r">
              <a:buSzPts val="3600"/>
              <a:defRPr sz="3600" b="1">
                <a:latin typeface="Simplified Arabic"/>
                <a:ea typeface="Simplified Arabic"/>
                <a:cs typeface="Simplified Arabic"/>
              </a:defRPr>
            </a:lvl1pPr>
          </a:lstStyle>
          <a:p>
            <a:pPr lvl="0"/>
            <a:endParaRPr lang="fr-FR"/>
          </a:p>
        </p:txBody>
      </p:sp>
      <p:sp>
        <p:nvSpPr>
          <p:cNvPr id="6" name="Google Shape;205;p23">
            <a:extLst>
              <a:ext uri="{FF2B5EF4-FFF2-40B4-BE49-F238E27FC236}">
                <a16:creationId xmlns:a16="http://schemas.microsoft.com/office/drawing/2014/main" id="{F3D17351-A04B-8F42-6BD4-E410C6F52288}"/>
              </a:ext>
            </a:extLst>
          </p:cNvPr>
          <p:cNvSpPr txBox="1">
            <a:spLocks noGrp="1"/>
          </p:cNvSpPr>
          <p:nvPr>
            <p:ph type="body" idx="4294967295"/>
          </p:nvPr>
        </p:nvSpPr>
        <p:spPr>
          <a:xfrm>
            <a:off x="503496" y="1259000"/>
            <a:ext cx="8134200" cy="588599"/>
          </a:xfrm>
          <a:prstGeom prst="rect">
            <a:avLst/>
          </a:prstGeom>
        </p:spPr>
        <p:txBody>
          <a:bodyPr>
            <a:spAutoFit/>
          </a:bodyPr>
          <a:lstStyle>
            <a:lvl1pPr indent="-374647" algn="r">
              <a:buSzPts val="2300"/>
              <a:defRPr sz="230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88362218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6CADE59A-7A5B-05A3-845C-F61FEC80705A}"/>
              </a:ext>
            </a:extLst>
          </p:cNvPr>
          <p:cNvGrpSpPr/>
          <p:nvPr/>
        </p:nvGrpSpPr>
        <p:grpSpPr>
          <a:xfrm>
            <a:off x="0" y="-28529"/>
            <a:ext cx="9144000" cy="5172029"/>
            <a:chOff x="0" y="-28529"/>
            <a:chExt cx="9144000" cy="5172029"/>
          </a:xfrm>
        </p:grpSpPr>
        <p:sp>
          <p:nvSpPr>
            <p:cNvPr id="3" name="Rectangle 7">
              <a:extLst>
                <a:ext uri="{FF2B5EF4-FFF2-40B4-BE49-F238E27FC236}">
                  <a16:creationId xmlns:a16="http://schemas.microsoft.com/office/drawing/2014/main" id="{F1258CA0-0980-2A4F-5F06-FE97703CB837}"/>
                </a:ext>
              </a:extLst>
            </p:cNvPr>
            <p:cNvSpPr/>
            <p:nvPr/>
          </p:nvSpPr>
          <p:spPr>
            <a:xfrm>
              <a:off x="0" y="-28529"/>
              <a:ext cx="9144000" cy="517202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0B4A78CE-72FF-3022-E6C7-82E6F8703663}"/>
                </a:ext>
              </a:extLst>
            </p:cNvPr>
            <p:cNvSpPr/>
            <p:nvPr/>
          </p:nvSpPr>
          <p:spPr>
            <a:xfrm>
              <a:off x="203197" y="554117"/>
              <a:ext cx="8737594" cy="447532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149D29E-5417-54B1-0A92-A78BE82DE388}"/>
                </a:ext>
              </a:extLst>
            </p:cNvPr>
            <p:cNvSpPr/>
            <p:nvPr/>
          </p:nvSpPr>
          <p:spPr>
            <a:xfrm>
              <a:off x="203197" y="112919"/>
              <a:ext cx="8737594" cy="618454"/>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F8F613C2-29FC-2922-C09F-B08F5812C7C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72995C5E-76F1-BC78-1023-2A06FAA0EC37}"/>
              </a:ext>
            </a:extLst>
          </p:cNvPr>
          <p:cNvSpPr txBox="1">
            <a:spLocks noGrp="1"/>
          </p:cNvSpPr>
          <p:nvPr>
            <p:ph type="title"/>
          </p:nvPr>
        </p:nvSpPr>
        <p:spPr>
          <a:xfrm>
            <a:off x="761585" y="146962"/>
            <a:ext cx="7620829" cy="352967"/>
          </a:xfrm>
        </p:spPr>
        <p:txBody>
          <a:bodyPr/>
          <a:lstStyle>
            <a:lvl1pPr>
              <a:defRPr sz="1500" b="1">
                <a:solidFill>
                  <a:srgbClr val="222A35"/>
                </a:solidFill>
                <a:latin typeface="Arial"/>
              </a:defRPr>
            </a:lvl1pPr>
          </a:lstStyle>
          <a:p>
            <a:pPr lvl="0"/>
            <a:r>
              <a:rPr lang="fr-FR"/>
              <a:t>Modifiez le style du titre</a:t>
            </a:r>
          </a:p>
        </p:txBody>
      </p:sp>
      <p:sp>
        <p:nvSpPr>
          <p:cNvPr id="8" name="Text Placeholder 5">
            <a:extLst>
              <a:ext uri="{FF2B5EF4-FFF2-40B4-BE49-F238E27FC236}">
                <a16:creationId xmlns:a16="http://schemas.microsoft.com/office/drawing/2014/main" id="{BBB02F06-9EB3-05DF-5E93-4F8935510322}"/>
              </a:ext>
            </a:extLst>
          </p:cNvPr>
          <p:cNvSpPr txBox="1">
            <a:spLocks noGrp="1"/>
          </p:cNvSpPr>
          <p:nvPr>
            <p:ph type="body" idx="4294967295"/>
          </p:nvPr>
        </p:nvSpPr>
        <p:spPr>
          <a:xfrm>
            <a:off x="747714" y="514267"/>
            <a:ext cx="7634700" cy="219327"/>
          </a:xfrm>
        </p:spPr>
        <p:txBody>
          <a:bodyPr>
            <a:noAutofit/>
          </a:bodyPr>
          <a:lstStyle>
            <a:lvl1pPr marL="0" indent="0">
              <a:buNone/>
              <a:defRPr sz="1050" i="1">
                <a:solidFill>
                  <a:srgbClr val="333F50"/>
                </a:solidFill>
              </a:defRPr>
            </a:lvl1pPr>
          </a:lstStyle>
          <a:p>
            <a:pPr lvl="0"/>
            <a:r>
              <a:rPr lang="fr-FR"/>
              <a:t>Modifiez les styles du texte du masque</a:t>
            </a:r>
          </a:p>
        </p:txBody>
      </p:sp>
    </p:spTree>
    <p:extLst>
      <p:ext uri="{BB962C8B-B14F-4D97-AF65-F5344CB8AC3E}">
        <p14:creationId xmlns:p14="http://schemas.microsoft.com/office/powerpoint/2010/main" val="24540850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grpSp>
        <p:nvGrpSpPr>
          <p:cNvPr id="2" name="Google Shape;574;p77">
            <a:extLst>
              <a:ext uri="{FF2B5EF4-FFF2-40B4-BE49-F238E27FC236}">
                <a16:creationId xmlns:a16="http://schemas.microsoft.com/office/drawing/2014/main" id="{3F663EA9-3A0E-7841-B823-A506B904D50F}"/>
              </a:ext>
            </a:extLst>
          </p:cNvPr>
          <p:cNvGrpSpPr/>
          <p:nvPr/>
        </p:nvGrpSpPr>
        <p:grpSpPr>
          <a:xfrm>
            <a:off x="0" y="-28529"/>
            <a:ext cx="9144457" cy="5143499"/>
            <a:chOff x="0" y="-28529"/>
            <a:chExt cx="9144457" cy="5143499"/>
          </a:xfrm>
        </p:grpSpPr>
        <p:sp>
          <p:nvSpPr>
            <p:cNvPr id="3" name="Google Shape;575;p77">
              <a:extLst>
                <a:ext uri="{FF2B5EF4-FFF2-40B4-BE49-F238E27FC236}">
                  <a16:creationId xmlns:a16="http://schemas.microsoft.com/office/drawing/2014/main" id="{65B41AAF-74A3-10BA-683D-0FA3CA5D7F05}"/>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76;p77">
              <a:extLst>
                <a:ext uri="{FF2B5EF4-FFF2-40B4-BE49-F238E27FC236}">
                  <a16:creationId xmlns:a16="http://schemas.microsoft.com/office/drawing/2014/main" id="{6AFC2DFB-7C74-8CCC-BC45-A6D729EE7555}"/>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77;p77">
              <a:extLst>
                <a:ext uri="{FF2B5EF4-FFF2-40B4-BE49-F238E27FC236}">
                  <a16:creationId xmlns:a16="http://schemas.microsoft.com/office/drawing/2014/main" id="{BD9674CB-DED9-EAEE-DBEC-B0D021C620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78;p77">
            <a:extLst>
              <a:ext uri="{FF2B5EF4-FFF2-40B4-BE49-F238E27FC236}">
                <a16:creationId xmlns:a16="http://schemas.microsoft.com/office/drawing/2014/main" id="{6A83CB6E-54D5-002A-350E-46D75EE51141}"/>
              </a:ext>
            </a:extLst>
          </p:cNvPr>
          <p:cNvSpPr/>
          <p:nvPr/>
        </p:nvSpPr>
        <p:spPr>
          <a:xfrm rot="10799991">
            <a:off x="8587038" y="204323"/>
            <a:ext cx="216100" cy="164509"/>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79;p77">
            <a:extLst>
              <a:ext uri="{FF2B5EF4-FFF2-40B4-BE49-F238E27FC236}">
                <a16:creationId xmlns:a16="http://schemas.microsoft.com/office/drawing/2014/main" id="{3C2A76FF-A66C-B551-E194-26C561938446}"/>
              </a:ext>
            </a:extLst>
          </p:cNvPr>
          <p:cNvSpPr txBox="1">
            <a:spLocks noGrp="1"/>
          </p:cNvSpPr>
          <p:nvPr>
            <p:ph type="title"/>
          </p:nvPr>
        </p:nvSpPr>
        <p:spPr>
          <a:xfrm>
            <a:off x="761585" y="146962"/>
            <a:ext cx="7620902" cy="353095"/>
          </a:xfrm>
        </p:spPr>
        <p:txBody>
          <a:bodyPr/>
          <a:lstStyle>
            <a:lvl1pPr algn="r">
              <a:defRPr sz="1500" b="1">
                <a:solidFill>
                  <a:srgbClr val="757070"/>
                </a:solidFill>
              </a:defRPr>
            </a:lvl1pPr>
          </a:lstStyle>
          <a:p>
            <a:pPr lvl="0"/>
            <a:endParaRPr lang="fr-FR"/>
          </a:p>
        </p:txBody>
      </p:sp>
      <p:sp>
        <p:nvSpPr>
          <p:cNvPr id="8" name="Google Shape;580;p77">
            <a:extLst>
              <a:ext uri="{FF2B5EF4-FFF2-40B4-BE49-F238E27FC236}">
                <a16:creationId xmlns:a16="http://schemas.microsoft.com/office/drawing/2014/main" id="{837643BC-DB06-E7B1-2021-5F856EAE31F9}"/>
              </a:ext>
            </a:extLst>
          </p:cNvPr>
          <p:cNvSpPr txBox="1">
            <a:spLocks noGrp="1"/>
          </p:cNvSpPr>
          <p:nvPr>
            <p:ph type="body" idx="4294967295"/>
          </p:nvPr>
        </p:nvSpPr>
        <p:spPr>
          <a:xfrm>
            <a:off x="747714" y="514267"/>
            <a:ext cx="7634700" cy="219300"/>
          </a:xfrm>
        </p:spPr>
        <p:txBody>
          <a:bodyPr>
            <a:noAutofit/>
          </a:bodyPr>
          <a:lstStyle>
            <a:lvl1pPr indent="-228600" algn="r">
              <a:buNone/>
              <a:defRPr sz="1100" i="1">
                <a:solidFill>
                  <a:srgbClr val="AEABAB"/>
                </a:solidFill>
              </a:defRPr>
            </a:lvl1pPr>
          </a:lstStyle>
          <a:p>
            <a:pPr lvl="0"/>
            <a:endParaRPr lang="fr-FR"/>
          </a:p>
        </p:txBody>
      </p:sp>
    </p:spTree>
    <p:extLst>
      <p:ext uri="{BB962C8B-B14F-4D97-AF65-F5344CB8AC3E}">
        <p14:creationId xmlns:p14="http://schemas.microsoft.com/office/powerpoint/2010/main" val="1225574155"/>
      </p:ext>
    </p:extLst>
  </p:cSld>
  <p:clrMapOvr>
    <a:masterClrMapping/>
  </p:clrMapOvr>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type="tx" preserve="1">
  <p:cSld name="TITLE_AND_BODY">
    <p:bg>
      <p:bgPr>
        <a:solidFill>
          <a:srgbClr val="44546A"/>
        </a:solidFill>
        <a:effectLst/>
      </p:bgPr>
    </p:bg>
    <p:spTree>
      <p:nvGrpSpPr>
        <p:cNvPr id="1" name=""/>
        <p:cNvGrpSpPr/>
        <p:nvPr/>
      </p:nvGrpSpPr>
      <p:grpSpPr>
        <a:xfrm>
          <a:off x="0" y="0"/>
          <a:ext cx="0" cy="0"/>
          <a:chOff x="0" y="0"/>
          <a:chExt cx="0" cy="0"/>
        </a:xfrm>
      </p:grpSpPr>
      <p:sp>
        <p:nvSpPr>
          <p:cNvPr id="2" name="Google Shape;42;p4">
            <a:extLst>
              <a:ext uri="{FF2B5EF4-FFF2-40B4-BE49-F238E27FC236}">
                <a16:creationId xmlns:a16="http://schemas.microsoft.com/office/drawing/2014/main" id="{087BACC4-60BA-9778-D018-1EA61461A5C2}"/>
              </a:ext>
            </a:extLst>
          </p:cNvPr>
          <p:cNvSpPr/>
          <p:nvPr/>
        </p:nvSpPr>
        <p:spPr>
          <a:xfrm flipH="1">
            <a:off x="3582600" y="1550703"/>
            <a:ext cx="5561399" cy="3592796"/>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E7E6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3" name="Google Shape;43;p4">
            <a:extLst>
              <a:ext uri="{FF2B5EF4-FFF2-40B4-BE49-F238E27FC236}">
                <a16:creationId xmlns:a16="http://schemas.microsoft.com/office/drawing/2014/main" id="{65BF1914-C98B-7AB5-4446-7758FA8FD5C4}"/>
              </a:ext>
            </a:extLst>
          </p:cNvPr>
          <p:cNvSpPr/>
          <p:nvPr/>
        </p:nvSpPr>
        <p:spPr>
          <a:xfrm>
            <a:off x="27" y="2824499"/>
            <a:ext cx="7370402" cy="2319000"/>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36AFC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4" name="Google Shape;44;p4">
            <a:extLst>
              <a:ext uri="{FF2B5EF4-FFF2-40B4-BE49-F238E27FC236}">
                <a16:creationId xmlns:a16="http://schemas.microsoft.com/office/drawing/2014/main" id="{E30668EB-36CA-AB30-4DEF-03F7D94C41C5}"/>
              </a:ext>
            </a:extLst>
          </p:cNvPr>
          <p:cNvSpPr/>
          <p:nvPr/>
        </p:nvSpPr>
        <p:spPr>
          <a:xfrm>
            <a:off x="203225" y="206252"/>
            <a:ext cx="8737503" cy="4730995"/>
          </a:xfrm>
          <a:prstGeom prst="rect">
            <a:avLst/>
          </a:prstGeom>
          <a:solidFill>
            <a:srgbClr val="000000"/>
          </a:solidFill>
          <a:ln cap="flat">
            <a:noFill/>
            <a:prstDash val="solid"/>
          </a:ln>
          <a:effectLst>
            <a:outerShdw dir="16200000" algn="tl">
              <a:srgbClr val="000000">
                <a:alpha val="40000"/>
              </a:srgbClr>
            </a:outerShdw>
          </a:effectLst>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5" name="Google Shape;45;p4">
            <a:extLst>
              <a:ext uri="{FF2B5EF4-FFF2-40B4-BE49-F238E27FC236}">
                <a16:creationId xmlns:a16="http://schemas.microsoft.com/office/drawing/2014/main" id="{13562D2C-106B-ACC5-553C-DE53F3B4B7CD}"/>
              </a:ext>
            </a:extLst>
          </p:cNvPr>
          <p:cNvSpPr txBox="1">
            <a:spLocks noGrp="1"/>
          </p:cNvSpPr>
          <p:nvPr>
            <p:ph type="title"/>
          </p:nvPr>
        </p:nvSpPr>
        <p:spPr>
          <a:xfrm>
            <a:off x="819146" y="845600"/>
            <a:ext cx="7505696" cy="954597"/>
          </a:xfrm>
        </p:spPr>
        <p:txBody>
          <a:bodyPr lIns="91421" tIns="91421" rIns="91421" bIns="91421" anchor="t"/>
          <a:lstStyle>
            <a:lvl1pPr>
              <a:defRPr sz="3000"/>
            </a:lvl1pPr>
          </a:lstStyle>
          <a:p>
            <a:pPr lvl="0"/>
            <a:endParaRPr lang="fr-FR"/>
          </a:p>
        </p:txBody>
      </p:sp>
      <p:sp>
        <p:nvSpPr>
          <p:cNvPr id="6" name="Google Shape;46;p4">
            <a:extLst>
              <a:ext uri="{FF2B5EF4-FFF2-40B4-BE49-F238E27FC236}">
                <a16:creationId xmlns:a16="http://schemas.microsoft.com/office/drawing/2014/main" id="{44D03047-67F7-15F9-65E1-CFBF556F4CA1}"/>
              </a:ext>
            </a:extLst>
          </p:cNvPr>
          <p:cNvSpPr txBox="1">
            <a:spLocks noGrp="1"/>
          </p:cNvSpPr>
          <p:nvPr>
            <p:ph type="body" idx="1"/>
          </p:nvPr>
        </p:nvSpPr>
        <p:spPr>
          <a:xfrm>
            <a:off x="819146" y="1990721"/>
            <a:ext cx="7505696" cy="2448004"/>
          </a:xfrm>
        </p:spPr>
        <p:txBody>
          <a:bodyPr lIns="91421" tIns="91421" rIns="91421" bIns="91421"/>
          <a:lstStyle>
            <a:lvl1pPr indent="-311152">
              <a:spcBef>
                <a:spcPts val="0"/>
              </a:spcBef>
              <a:buSzPts val="1300"/>
              <a:buChar char="●"/>
              <a:defRPr/>
            </a:lvl1pPr>
          </a:lstStyle>
          <a:p>
            <a:pPr lvl="0"/>
            <a:endParaRPr lang="fr-FR"/>
          </a:p>
        </p:txBody>
      </p:sp>
      <p:sp>
        <p:nvSpPr>
          <p:cNvPr id="7" name="Google Shape;47;p4">
            <a:extLst>
              <a:ext uri="{FF2B5EF4-FFF2-40B4-BE49-F238E27FC236}">
                <a16:creationId xmlns:a16="http://schemas.microsoft.com/office/drawing/2014/main" id="{6EBC7556-2ECD-6291-61E2-9CAB2D5CDE38}"/>
              </a:ext>
            </a:extLst>
          </p:cNvPr>
          <p:cNvSpPr txBox="1">
            <a:spLocks noGrp="1"/>
          </p:cNvSpPr>
          <p:nvPr>
            <p:ph type="sldNum" sz="quarter" idx="8"/>
          </p:nvPr>
        </p:nvSpPr>
        <p:spPr>
          <a:xfrm>
            <a:off x="8390735" y="4543671"/>
            <a:ext cx="548704" cy="393603"/>
          </a:xfrm>
        </p:spPr>
        <p:txBody>
          <a:bodyPr lIns="91421" tIns="91421" rIns="91421" bIns="91421">
            <a:normAutofit/>
          </a:bodyPr>
          <a:lstStyle>
            <a:lvl1pPr>
              <a:defRPr/>
            </a:lvl1pPr>
          </a:lstStyle>
          <a:p>
            <a:pPr lvl="0"/>
            <a:fld id="{BEFB77C6-2732-4896-972E-1AA86394F3D3}" type="slidenum">
              <a:t>‹N°›</a:t>
            </a:fld>
            <a:endParaRPr lang="fr-FR"/>
          </a:p>
        </p:txBody>
      </p:sp>
    </p:spTree>
    <p:extLst>
      <p:ext uri="{BB962C8B-B14F-4D97-AF65-F5344CB8AC3E}">
        <p14:creationId xmlns:p14="http://schemas.microsoft.com/office/powerpoint/2010/main" val="14030607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50;p64">
            <a:extLst>
              <a:ext uri="{FF2B5EF4-FFF2-40B4-BE49-F238E27FC236}">
                <a16:creationId xmlns:a16="http://schemas.microsoft.com/office/drawing/2014/main" id="{717B5D26-E3BE-029F-5EDC-1012FB80C7FF}"/>
              </a:ext>
            </a:extLst>
          </p:cNvPr>
          <p:cNvSpPr txBox="1">
            <a:spLocks noGrp="1"/>
          </p:cNvSpPr>
          <p:nvPr>
            <p:ph type="subTitle" idx="4294967295"/>
          </p:nvPr>
        </p:nvSpPr>
        <p:spPr>
          <a:xfrm>
            <a:off x="1143000" y="2701530"/>
            <a:ext cx="6858000" cy="1241819"/>
          </a:xfrm>
        </p:spPr>
        <p:txBody>
          <a:bodyPr lIns="91421" tIns="45701" rIns="91421" bIns="45701" anchorCtr="1"/>
          <a:lstStyle>
            <a:lvl1pPr algn="ctr">
              <a:spcBef>
                <a:spcPts val="750"/>
              </a:spcBef>
              <a:buNone/>
              <a:defRPr sz="1800"/>
            </a:lvl1pPr>
          </a:lstStyle>
          <a:p>
            <a:pPr lvl="0"/>
            <a:endParaRPr lang="fr-FR"/>
          </a:p>
        </p:txBody>
      </p:sp>
      <p:sp>
        <p:nvSpPr>
          <p:cNvPr id="3" name="Google Shape;51;p64">
            <a:extLst>
              <a:ext uri="{FF2B5EF4-FFF2-40B4-BE49-F238E27FC236}">
                <a16:creationId xmlns:a16="http://schemas.microsoft.com/office/drawing/2014/main" id="{39FEA80E-E103-1C0D-34B8-F28E34A46655}"/>
              </a:ext>
            </a:extLst>
          </p:cNvPr>
          <p:cNvSpPr txBox="1">
            <a:spLocks noGrp="1"/>
          </p:cNvSpPr>
          <p:nvPr>
            <p:ph type="dt" sz="half" idx="7"/>
          </p:nvPr>
        </p:nvSpPr>
        <p:spPr>
          <a:xfrm>
            <a:off x="628650" y="4767260"/>
            <a:ext cx="2057400" cy="273844"/>
          </a:xfrm>
        </p:spPr>
        <p:txBody>
          <a:bodyPr lIns="91421" tIns="45701" rIns="91421" bIns="45701"/>
          <a:lstStyle>
            <a:lvl1pPr>
              <a:defRPr/>
            </a:lvl1pPr>
          </a:lstStyle>
          <a:p>
            <a:pPr lvl="0"/>
            <a:endParaRPr lang="fr-FR"/>
          </a:p>
        </p:txBody>
      </p:sp>
      <p:sp>
        <p:nvSpPr>
          <p:cNvPr id="4" name="Google Shape;52;p64">
            <a:extLst>
              <a:ext uri="{FF2B5EF4-FFF2-40B4-BE49-F238E27FC236}">
                <a16:creationId xmlns:a16="http://schemas.microsoft.com/office/drawing/2014/main" id="{972F171B-973B-C98A-E288-957ABD709A10}"/>
              </a:ext>
            </a:extLst>
          </p:cNvPr>
          <p:cNvSpPr txBox="1">
            <a:spLocks noGrp="1"/>
          </p:cNvSpPr>
          <p:nvPr>
            <p:ph type="ftr" sz="quarter" idx="9"/>
          </p:nvPr>
        </p:nvSpPr>
        <p:spPr>
          <a:xfrm>
            <a:off x="3028949" y="4767260"/>
            <a:ext cx="3086099" cy="273844"/>
          </a:xfrm>
        </p:spPr>
        <p:txBody>
          <a:bodyPr lIns="91421" tIns="45701" rIns="91421" bIns="45701"/>
          <a:lstStyle>
            <a:lvl1pPr>
              <a:defRPr/>
            </a:lvl1pPr>
          </a:lstStyle>
          <a:p>
            <a:pPr lvl="0"/>
            <a:endParaRPr lang="fr-FR"/>
          </a:p>
        </p:txBody>
      </p:sp>
      <p:sp>
        <p:nvSpPr>
          <p:cNvPr id="5" name="Google Shape;53;p64">
            <a:extLst>
              <a:ext uri="{FF2B5EF4-FFF2-40B4-BE49-F238E27FC236}">
                <a16:creationId xmlns:a16="http://schemas.microsoft.com/office/drawing/2014/main" id="{97BD4B6E-A132-DD67-74C3-E929B73BBCB9}"/>
              </a:ext>
            </a:extLst>
          </p:cNvPr>
          <p:cNvSpPr txBox="1">
            <a:spLocks noGrp="1"/>
          </p:cNvSpPr>
          <p:nvPr>
            <p:ph type="sldNum" sz="quarter" idx="8"/>
          </p:nvPr>
        </p:nvSpPr>
        <p:spPr>
          <a:xfrm>
            <a:off x="6457949" y="4767260"/>
            <a:ext cx="2057400" cy="273844"/>
          </a:xfrm>
        </p:spPr>
        <p:txBody>
          <a:bodyPr lIns="91421" tIns="45701" rIns="91421" bIns="45701"/>
          <a:lstStyle>
            <a:lvl1pPr>
              <a:defRPr/>
            </a:lvl1pPr>
          </a:lstStyle>
          <a:p>
            <a:pPr lvl="0"/>
            <a:fld id="{E1958C07-F5AF-40A2-A508-C66B098E5F39}" type="slidenum">
              <a:t>‹N°›</a:t>
            </a:fld>
            <a:endParaRPr lang="fr-FR"/>
          </a:p>
        </p:txBody>
      </p:sp>
      <p:grpSp>
        <p:nvGrpSpPr>
          <p:cNvPr id="6" name="Google Shape;54;p64">
            <a:extLst>
              <a:ext uri="{FF2B5EF4-FFF2-40B4-BE49-F238E27FC236}">
                <a16:creationId xmlns:a16="http://schemas.microsoft.com/office/drawing/2014/main" id="{575EECED-CEF5-AD2F-7625-3C8D69E028A0}"/>
              </a:ext>
            </a:extLst>
          </p:cNvPr>
          <p:cNvGrpSpPr/>
          <p:nvPr/>
        </p:nvGrpSpPr>
        <p:grpSpPr>
          <a:xfrm>
            <a:off x="0" y="-19879"/>
            <a:ext cx="9144000" cy="5143499"/>
            <a:chOff x="0" y="-19879"/>
            <a:chExt cx="9144000" cy="5143499"/>
          </a:xfrm>
        </p:grpSpPr>
        <p:sp>
          <p:nvSpPr>
            <p:cNvPr id="7" name="Google Shape;55;p64">
              <a:extLst>
                <a:ext uri="{FF2B5EF4-FFF2-40B4-BE49-F238E27FC236}">
                  <a16:creationId xmlns:a16="http://schemas.microsoft.com/office/drawing/2014/main" id="{132F3486-BAE3-2A4C-58B7-F8CC5CBF02E8}"/>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6;p64">
              <a:extLst>
                <a:ext uri="{FF2B5EF4-FFF2-40B4-BE49-F238E27FC236}">
                  <a16:creationId xmlns:a16="http://schemas.microsoft.com/office/drawing/2014/main" id="{6CEF5DDC-225D-77B6-BC54-FACC4A418705}"/>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7;p64">
              <a:extLst>
                <a:ext uri="{FF2B5EF4-FFF2-40B4-BE49-F238E27FC236}">
                  <a16:creationId xmlns:a16="http://schemas.microsoft.com/office/drawing/2014/main" id="{281D661B-378C-21F9-2032-F0D7FDB4890A}"/>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8;p64">
            <a:extLst>
              <a:ext uri="{FF2B5EF4-FFF2-40B4-BE49-F238E27FC236}">
                <a16:creationId xmlns:a16="http://schemas.microsoft.com/office/drawing/2014/main" id="{B2E05981-C6A7-55BB-8107-6359E106698E}"/>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9;p64">
            <a:extLst>
              <a:ext uri="{FF2B5EF4-FFF2-40B4-BE49-F238E27FC236}">
                <a16:creationId xmlns:a16="http://schemas.microsoft.com/office/drawing/2014/main" id="{8D258A68-8703-3A72-E0BF-8162E08E2A07}"/>
              </a:ext>
            </a:extLst>
          </p:cNvPr>
          <p:cNvSpPr txBox="1">
            <a:spLocks noGrp="1"/>
          </p:cNvSpPr>
          <p:nvPr>
            <p:ph type="title"/>
          </p:nvPr>
        </p:nvSpPr>
        <p:spPr>
          <a:xfrm>
            <a:off x="894520" y="392917"/>
            <a:ext cx="7620829" cy="352967"/>
          </a:xfrm>
        </p:spPr>
        <p:txBody>
          <a:bodyPr lIns="91421" tIns="45701" rIns="91421" bIns="45701"/>
          <a:lstStyle>
            <a:lvl1pPr algn="r">
              <a:defRPr sz="1350" i="1">
                <a:solidFill>
                  <a:srgbClr val="757070"/>
                </a:solidFill>
              </a:defRPr>
            </a:lvl1pPr>
          </a:lstStyle>
          <a:p>
            <a:pPr lvl="0"/>
            <a:endParaRPr lang="fr-FR"/>
          </a:p>
        </p:txBody>
      </p:sp>
    </p:spTree>
    <p:extLst>
      <p:ext uri="{BB962C8B-B14F-4D97-AF65-F5344CB8AC3E}">
        <p14:creationId xmlns:p14="http://schemas.microsoft.com/office/powerpoint/2010/main" val="1369193243"/>
      </p:ext>
    </p:extLst>
  </p:cSld>
  <p:clrMapOvr>
    <a:masterClrMapping/>
  </p:clrMapOvr>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2" name="Google Shape;133;p94">
            <a:extLst>
              <a:ext uri="{FF2B5EF4-FFF2-40B4-BE49-F238E27FC236}">
                <a16:creationId xmlns:a16="http://schemas.microsoft.com/office/drawing/2014/main" id="{5EEB283F-A0E6-7704-0602-CA906445F18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50" b="0" i="0" u="none" strike="noStrike" kern="0" cap="none" spc="0" baseline="0">
              <a:solidFill>
                <a:srgbClr val="FFFFFF"/>
              </a:solidFill>
              <a:uFillTx/>
              <a:latin typeface="Arial"/>
              <a:ea typeface="Arial"/>
              <a:cs typeface="Arial"/>
            </a:endParaRPr>
          </a:p>
        </p:txBody>
      </p:sp>
      <p:sp>
        <p:nvSpPr>
          <p:cNvPr id="3" name="Google Shape;134;p94">
            <a:extLst>
              <a:ext uri="{FF2B5EF4-FFF2-40B4-BE49-F238E27FC236}">
                <a16:creationId xmlns:a16="http://schemas.microsoft.com/office/drawing/2014/main" id="{F7247F6A-7CA9-94DE-BCD5-27763203C28C}"/>
              </a:ext>
            </a:extLst>
          </p:cNvPr>
          <p:cNvSpPr txBox="1"/>
          <p:nvPr/>
        </p:nvSpPr>
        <p:spPr>
          <a:xfrm>
            <a:off x="0" y="0"/>
            <a:ext cx="9144000" cy="5143499"/>
          </a:xfrm>
          <a:prstGeom prst="rect">
            <a:avLst/>
          </a:prstGeom>
          <a:solidFill>
            <a:srgbClr val="FFF2CC"/>
          </a:solidFill>
          <a:ln w="12701"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4" name="Google Shape;135;p94">
            <a:extLst>
              <a:ext uri="{FF2B5EF4-FFF2-40B4-BE49-F238E27FC236}">
                <a16:creationId xmlns:a16="http://schemas.microsoft.com/office/drawing/2014/main" id="{807AE964-A9E2-911A-65FF-4EAD09C8AE8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5" name="Google Shape;136;p94">
            <a:extLst>
              <a:ext uri="{FF2B5EF4-FFF2-40B4-BE49-F238E27FC236}">
                <a16:creationId xmlns:a16="http://schemas.microsoft.com/office/drawing/2014/main" id="{C2551040-8D54-CBEF-8E08-A177C6A2B24B}"/>
              </a:ext>
            </a:extLst>
          </p:cNvPr>
          <p:cNvSpPr txBox="1">
            <a:spLocks noGrp="1"/>
          </p:cNvSpPr>
          <p:nvPr>
            <p:ph type="body" idx="4294967295"/>
          </p:nvPr>
        </p:nvSpPr>
        <p:spPr>
          <a:xfrm>
            <a:off x="2786405" y="60771"/>
            <a:ext cx="3568299" cy="693480"/>
          </a:xfrm>
        </p:spPr>
        <p:txBody>
          <a:bodyPr lIns="91421" tIns="45701" rIns="91421" bIns="45701">
            <a:spAutoFit/>
          </a:bodyPr>
          <a:lstStyle>
            <a:lvl1pPr marL="342900" indent="-400050" algn="r">
              <a:spcBef>
                <a:spcPts val="750"/>
              </a:spcBef>
              <a:buSzPts val="4800"/>
              <a:defRPr sz="3600" b="1">
                <a:latin typeface="Simplified Arabic"/>
                <a:ea typeface="Simplified Arabic"/>
                <a:cs typeface="Simplified Arabic"/>
              </a:defRPr>
            </a:lvl1pPr>
          </a:lstStyle>
          <a:p>
            <a:pPr lvl="0"/>
            <a:endParaRPr lang="fr-FR"/>
          </a:p>
        </p:txBody>
      </p:sp>
      <p:sp>
        <p:nvSpPr>
          <p:cNvPr id="6" name="Google Shape;137;p94">
            <a:extLst>
              <a:ext uri="{FF2B5EF4-FFF2-40B4-BE49-F238E27FC236}">
                <a16:creationId xmlns:a16="http://schemas.microsoft.com/office/drawing/2014/main" id="{183A8A42-2280-969E-238F-4CA198A049E8}"/>
              </a:ext>
            </a:extLst>
          </p:cNvPr>
          <p:cNvSpPr txBox="1">
            <a:spLocks noGrp="1"/>
          </p:cNvSpPr>
          <p:nvPr>
            <p:ph type="body" idx="4294967295"/>
          </p:nvPr>
        </p:nvSpPr>
        <p:spPr>
          <a:xfrm>
            <a:off x="503496" y="1259000"/>
            <a:ext cx="8134109" cy="506504"/>
          </a:xfrm>
        </p:spPr>
        <p:txBody>
          <a:bodyPr lIns="91421" tIns="45701" rIns="91421" bIns="45701">
            <a:spAutoFit/>
          </a:bodyPr>
          <a:lstStyle>
            <a:lvl1pPr marL="342900" indent="-314325" algn="r">
              <a:spcBef>
                <a:spcPts val="750"/>
              </a:spcBef>
              <a:buSzPts val="3000"/>
              <a:defRPr sz="225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60814755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27/09/2025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19344326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27/09/2025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168468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33915501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3207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1346808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207;p24">
            <a:extLst>
              <a:ext uri="{FF2B5EF4-FFF2-40B4-BE49-F238E27FC236}">
                <a16:creationId xmlns:a16="http://schemas.microsoft.com/office/drawing/2014/main" id="{9E574565-9E3D-138D-1A07-254A8473819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8;p24">
            <a:extLst>
              <a:ext uri="{FF2B5EF4-FFF2-40B4-BE49-F238E27FC236}">
                <a16:creationId xmlns:a16="http://schemas.microsoft.com/office/drawing/2014/main" id="{B47ECAA5-03A6-A5D2-DDE8-E6B30B219256}"/>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9;p24">
            <a:extLst>
              <a:ext uri="{FF2B5EF4-FFF2-40B4-BE49-F238E27FC236}">
                <a16:creationId xmlns:a16="http://schemas.microsoft.com/office/drawing/2014/main" id="{841D69CA-38AE-CC45-8182-A7D8BF1E0D61}"/>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10;p24">
            <a:extLst>
              <a:ext uri="{FF2B5EF4-FFF2-40B4-BE49-F238E27FC236}">
                <a16:creationId xmlns:a16="http://schemas.microsoft.com/office/drawing/2014/main" id="{02E6742A-DCA5-FA0C-C450-3B278B8B42B5}"/>
              </a:ext>
            </a:extLst>
          </p:cNvPr>
          <p:cNvSpPr txBox="1">
            <a:spLocks noGrp="1"/>
          </p:cNvSpPr>
          <p:nvPr>
            <p:ph type="body" idx="4294967295"/>
          </p:nvPr>
        </p:nvSpPr>
        <p:spPr>
          <a:xfrm>
            <a:off x="2786405" y="60771"/>
            <a:ext cx="3568199" cy="530699"/>
          </a:xfrm>
          <a:prstGeom prst="rect">
            <a:avLst/>
          </a:prstGeo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211;p24">
            <a:extLst>
              <a:ext uri="{FF2B5EF4-FFF2-40B4-BE49-F238E27FC236}">
                <a16:creationId xmlns:a16="http://schemas.microsoft.com/office/drawing/2014/main" id="{BB39D705-BAC2-BCE7-948F-E53CD5AE0E58}"/>
              </a:ext>
            </a:extLst>
          </p:cNvPr>
          <p:cNvSpPr txBox="1">
            <a:spLocks noGrp="1"/>
          </p:cNvSpPr>
          <p:nvPr>
            <p:ph type="body" idx="4294967295"/>
          </p:nvPr>
        </p:nvSpPr>
        <p:spPr>
          <a:xfrm>
            <a:off x="503496" y="1259000"/>
            <a:ext cx="8134200" cy="2331601"/>
          </a:xfrm>
          <a:prstGeom prst="rect">
            <a:avLst/>
          </a:prstGeom>
        </p:spPr>
        <p:txBody>
          <a:bodyPr>
            <a:spAutoFit/>
          </a:bodyPr>
          <a:lstStyle>
            <a:lvl1pPr>
              <a:defRPr/>
            </a:lvl1pPr>
          </a:lstStyle>
          <a:p>
            <a:pPr lvl="0"/>
            <a:endParaRPr lang="fr-FR"/>
          </a:p>
        </p:txBody>
      </p:sp>
    </p:spTree>
    <p:extLst>
      <p:ext uri="{BB962C8B-B14F-4D97-AF65-F5344CB8AC3E}">
        <p14:creationId xmlns:p14="http://schemas.microsoft.com/office/powerpoint/2010/main" val="39862537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147945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17410567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21265405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27/09/2025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805095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54463109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2070372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362399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05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496613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367339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213;p25">
            <a:extLst>
              <a:ext uri="{FF2B5EF4-FFF2-40B4-BE49-F238E27FC236}">
                <a16:creationId xmlns:a16="http://schemas.microsoft.com/office/drawing/2014/main" id="{45D174A0-CD4E-869D-DC0A-BFC479A531DC}"/>
              </a:ext>
            </a:extLst>
          </p:cNvPr>
          <p:cNvSpPr txBox="1">
            <a:spLocks noGrp="1"/>
          </p:cNvSpPr>
          <p:nvPr>
            <p:ph type="title"/>
          </p:nvPr>
        </p:nvSpPr>
        <p:spPr>
          <a:xfrm>
            <a:off x="628650" y="273844"/>
            <a:ext cx="7886700" cy="994199"/>
          </a:xfrm>
          <a:prstGeom prst="rect">
            <a:avLst/>
          </a:prstGeom>
        </p:spPr>
        <p:txBody>
          <a:bodyPr/>
          <a:lstStyle>
            <a:lvl1pPr>
              <a:defRPr/>
            </a:lvl1pPr>
          </a:lstStyle>
          <a:p>
            <a:pPr lvl="0"/>
            <a:endParaRPr lang="fr-FR"/>
          </a:p>
        </p:txBody>
      </p:sp>
      <p:sp>
        <p:nvSpPr>
          <p:cNvPr id="3" name="Google Shape;214;p25">
            <a:extLst>
              <a:ext uri="{FF2B5EF4-FFF2-40B4-BE49-F238E27FC236}">
                <a16:creationId xmlns:a16="http://schemas.microsoft.com/office/drawing/2014/main" id="{ACE2D79D-64B8-FBCC-B552-8B9C81D91164}"/>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215;p25">
            <a:extLst>
              <a:ext uri="{FF2B5EF4-FFF2-40B4-BE49-F238E27FC236}">
                <a16:creationId xmlns:a16="http://schemas.microsoft.com/office/drawing/2014/main" id="{28DD4AE5-900B-38AC-F29B-64B65802606B}"/>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216;p25">
            <a:extLst>
              <a:ext uri="{FF2B5EF4-FFF2-40B4-BE49-F238E27FC236}">
                <a16:creationId xmlns:a16="http://schemas.microsoft.com/office/drawing/2014/main" id="{72970308-E895-AAA4-D49D-F8948A474EEC}"/>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838A6BF-B8F6-446D-B38E-D5D93A388C70}" type="slidenum">
              <a:t>‹N°›</a:t>
            </a:fld>
            <a:endParaRPr lang="fr-FR"/>
          </a:p>
        </p:txBody>
      </p:sp>
    </p:spTree>
    <p:extLst>
      <p:ext uri="{BB962C8B-B14F-4D97-AF65-F5344CB8AC3E}">
        <p14:creationId xmlns:p14="http://schemas.microsoft.com/office/powerpoint/2010/main" val="27303045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126454"/>
      </p:ext>
    </p:extLst>
  </p:cSld>
  <p:clrMapOvr>
    <a:masterClrMapping/>
  </p:clrMapOvr>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3788898104"/>
      </p:ext>
    </p:extLst>
  </p:cSld>
  <p:clrMapOvr>
    <a:masterClrMapping/>
  </p:clrMapOvr>
  <p:hf sldNum="0"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27/09/2025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142451162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27/09/2025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8879490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27/09/2025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21619227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27/09/2025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6797591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27/09/2025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380025827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27/09/2025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318437101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27/09/2025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39491012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27/09/2025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2439325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Google Shape;574;p77">
            <a:extLst>
              <a:ext uri="{FF2B5EF4-FFF2-40B4-BE49-F238E27FC236}">
                <a16:creationId xmlns:a16="http://schemas.microsoft.com/office/drawing/2014/main" id="{2E2E1E0D-C02A-C511-7D8A-487992630EFC}"/>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75;p77">
            <a:extLst>
              <a:ext uri="{FF2B5EF4-FFF2-40B4-BE49-F238E27FC236}">
                <a16:creationId xmlns:a16="http://schemas.microsoft.com/office/drawing/2014/main" id="{0FA98B78-6419-35B0-5F75-5AA7169862D0}"/>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576;p77">
            <a:extLst>
              <a:ext uri="{FF2B5EF4-FFF2-40B4-BE49-F238E27FC236}">
                <a16:creationId xmlns:a16="http://schemas.microsoft.com/office/drawing/2014/main" id="{BECFC8FA-0B97-47E0-2CF1-E5C53C674C7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577;p77">
            <a:extLst>
              <a:ext uri="{FF2B5EF4-FFF2-40B4-BE49-F238E27FC236}">
                <a16:creationId xmlns:a16="http://schemas.microsoft.com/office/drawing/2014/main" id="{8C324B73-2D1E-C109-305F-A39F62CFAAD5}"/>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E4DCEC68-AA10-430F-AB8E-74B26C8292AC}" type="slidenum">
              <a:t>‹N°›</a:t>
            </a:fld>
            <a:endParaRPr lang="fr-FR"/>
          </a:p>
        </p:txBody>
      </p:sp>
      <p:sp>
        <p:nvSpPr>
          <p:cNvPr id="6" name="Google Shape;578;p77">
            <a:extLst>
              <a:ext uri="{FF2B5EF4-FFF2-40B4-BE49-F238E27FC236}">
                <a16:creationId xmlns:a16="http://schemas.microsoft.com/office/drawing/2014/main" id="{674F536C-2FAD-7CAA-87A6-741BCDCFE942}"/>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79;p77">
            <a:extLst>
              <a:ext uri="{FF2B5EF4-FFF2-40B4-BE49-F238E27FC236}">
                <a16:creationId xmlns:a16="http://schemas.microsoft.com/office/drawing/2014/main" id="{5BC81C31-C62B-6E23-0061-1864189A2D7C}"/>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80;p77">
            <a:extLst>
              <a:ext uri="{FF2B5EF4-FFF2-40B4-BE49-F238E27FC236}">
                <a16:creationId xmlns:a16="http://schemas.microsoft.com/office/drawing/2014/main" id="{4FD3A21A-93E0-2CCE-AD16-53EE1866B48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581;p77">
            <a:extLst>
              <a:ext uri="{FF2B5EF4-FFF2-40B4-BE49-F238E27FC236}">
                <a16:creationId xmlns:a16="http://schemas.microsoft.com/office/drawing/2014/main" id="{4DB57EFE-433F-73F9-C47B-2C66A7EBEEC0}"/>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82;p77">
            <a:extLst>
              <a:ext uri="{FF2B5EF4-FFF2-40B4-BE49-F238E27FC236}">
                <a16:creationId xmlns:a16="http://schemas.microsoft.com/office/drawing/2014/main" id="{29745573-A6A0-F9A5-DBD3-8539AB1575E6}"/>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2223093385"/>
      </p:ext>
    </p:extLst>
  </p:cSld>
  <p:clrMapOvr>
    <a:masterClrMapping/>
  </p:clrMapOvr>
  <p:hf sldNum="0"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27/09/2025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55513224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27/09/2025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420845193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27/09/2025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60515352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8"/>
            <a:ext cx="9081612"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111651"/>
            <a:ext cx="755759" cy="751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225758"/>
      </p:ext>
    </p:extLst>
  </p:cSld>
  <p:clrMapOvr>
    <a:masterClrMapping/>
  </p:clrMapOvr>
  <p:hf sldNum="0"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2661198501"/>
      </p:ext>
    </p:extLst>
  </p:cSld>
  <p:clrMapOvr>
    <a:masterClrMapping/>
  </p:clrMapOvr>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897384799"/>
      </p:ext>
    </p:extLst>
  </p:cSld>
  <p:clrMapOvr>
    <a:masterClrMapping/>
  </p:clrMapOvr>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1934876232"/>
      </p:ext>
    </p:extLst>
  </p:cSld>
  <p:clrMapOvr>
    <a:masterClrMapping/>
  </p:clrMapOvr>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159454163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41770704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1_Title Slide" userDrawn="1">
  <p:cSld name="6_Title Slide">
    <p:spTree>
      <p:nvGrpSpPr>
        <p:cNvPr id="1" name="Shape 85"/>
        <p:cNvGrpSpPr/>
        <p:nvPr/>
      </p:nvGrpSpPr>
      <p:grpSpPr>
        <a:xfrm>
          <a:off x="0" y="0"/>
          <a:ext cx="0" cy="0"/>
          <a:chOff x="0" y="0"/>
          <a:chExt cx="0" cy="0"/>
        </a:xfrm>
      </p:grpSpPr>
      <p:sp>
        <p:nvSpPr>
          <p:cNvPr id="5" name="Rectangle: Rounded Corners 1">
            <a:extLst>
              <a:ext uri="{FF2B5EF4-FFF2-40B4-BE49-F238E27FC236}">
                <a16:creationId xmlns:a16="http://schemas.microsoft.com/office/drawing/2014/main" id="{9F0F27D2-E3BB-E638-8657-579AE4CD7660}"/>
              </a:ext>
            </a:extLst>
          </p:cNvPr>
          <p:cNvSpPr/>
          <p:nvPr userDrawn="1"/>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07FD4220-F79D-CE47-D46E-24FBA9C47892}"/>
              </a:ext>
            </a:extLst>
          </p:cNvPr>
          <p:cNvSpPr/>
          <p:nvPr userDrawn="1"/>
        </p:nvSpPr>
        <p:spPr>
          <a:xfrm>
            <a:off x="0" y="0"/>
            <a:ext cx="9144000" cy="5143500"/>
          </a:xfrm>
          <a:prstGeom prst="rect">
            <a:avLst/>
          </a:prstGeom>
          <a:noFill/>
          <a:ln w="76200">
            <a:solidFill>
              <a:srgbClr val="54A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2" descr="Image générée">
            <a:extLst>
              <a:ext uri="{FF2B5EF4-FFF2-40B4-BE49-F238E27FC236}">
                <a16:creationId xmlns:a16="http://schemas.microsoft.com/office/drawing/2014/main" id="{93602516-E5E7-C548-5BDD-2D3BABF02CE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40820" y="41296"/>
            <a:ext cx="575339" cy="572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835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27/09/2025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a:prstGeom prst="rect">
            <a:avLst/>
          </a:prstGeo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7660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a:prstGeom prst="rect">
            <a:avLst/>
          </a:prstGeo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a:prstGeom prst="rect">
            <a:avLst/>
          </a:prstGeo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14682538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itle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33178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02426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prstGeom prst="rect">
            <a:avLst/>
          </a:prstGeo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prstGeom prst="rect">
            <a:avLst/>
          </a:prstGeo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534381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prstGeom prst="rect">
            <a:avLst/>
          </a:prstGeo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prstGeom prst="rect">
            <a:avLst/>
          </a:prstGeo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3664608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69CFCD8A-8885-EB14-6069-6534547737B9}"/>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5DF7A8F9-7B4F-D2DC-B2A7-0F8935B6265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02E1D40-2726-6552-A97C-BD1AE6FE01F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4686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628650" y="273844"/>
            <a:ext cx="7886700" cy="994172"/>
          </a:xfrm>
          <a:prstGeom prst="rect">
            <a:avLst/>
          </a:prstGeom>
        </p:spPr>
        <p:txBody>
          <a:bodyPr/>
          <a:lstStyle/>
          <a:p>
            <a:r>
              <a:rPr lang="fr-FR"/>
              <a:t>Modifiez le style du titre</a:t>
            </a:r>
            <a:endParaRPr lang="fr-MA"/>
          </a:p>
        </p:txBody>
      </p:sp>
      <p:sp>
        <p:nvSpPr>
          <p:cNvPr id="3" name="Espace réservé de la date 2"/>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27/09/2025</a:t>
            </a:fld>
            <a:endParaRPr lang="fr-FR"/>
          </a:p>
        </p:txBody>
      </p:sp>
      <p:sp>
        <p:nvSpPr>
          <p:cNvPr id="4" name="Espace réservé du pied de page 3"/>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326114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40800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607154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13500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05868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547561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56609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82234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27/09/2025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9832342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27/09/2025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75170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Google Shape;139;p16">
            <a:extLst>
              <a:ext uri="{FF2B5EF4-FFF2-40B4-BE49-F238E27FC236}">
                <a16:creationId xmlns:a16="http://schemas.microsoft.com/office/drawing/2014/main" id="{B65F27DD-2732-CBAD-BA71-EE7247F7DDEA}"/>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140;p16">
            <a:extLst>
              <a:ext uri="{FF2B5EF4-FFF2-40B4-BE49-F238E27FC236}">
                <a16:creationId xmlns:a16="http://schemas.microsoft.com/office/drawing/2014/main" id="{4A0E55EA-8D84-494C-8CB1-1C119B40D177}"/>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141;p16">
            <a:extLst>
              <a:ext uri="{FF2B5EF4-FFF2-40B4-BE49-F238E27FC236}">
                <a16:creationId xmlns:a16="http://schemas.microsoft.com/office/drawing/2014/main" id="{AB067005-20E0-0DC9-1547-6C957493A700}"/>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5B64A3EE-1873-493E-94C6-3DA5AC49684E}" type="slidenum">
              <a:t>‹N°›</a:t>
            </a:fld>
            <a:endParaRPr lang="fr-FR"/>
          </a:p>
        </p:txBody>
      </p:sp>
    </p:spTree>
    <p:extLst>
      <p:ext uri="{BB962C8B-B14F-4D97-AF65-F5344CB8AC3E}">
        <p14:creationId xmlns:p14="http://schemas.microsoft.com/office/powerpoint/2010/main" val="3670080828"/>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3149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3978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41716308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4188021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2207375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18067734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27/09/2025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1747423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08005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59687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6957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1966298" y="1631088"/>
            <a:ext cx="2305504" cy="451503"/>
          </a:xfrm>
          <a:prstGeom prst="rect">
            <a:avLst/>
          </a:prstGeom>
        </p:spPr>
        <p:txBody>
          <a:bodyPr tIns="68570" bIns="68570">
            <a:noAutofit/>
          </a:bodyPr>
          <a:lstStyle>
            <a:lvl1pPr>
              <a:defRPr sz="24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1966307"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6015188"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1966325" y="3138028"/>
            <a:ext cx="2305504" cy="527700"/>
          </a:xfrm>
          <a:prstGeom prst="rect">
            <a:avLst/>
          </a:prstGeom>
        </p:spPr>
        <p:txBody>
          <a:bodyPr tIns="68570" bIns="68570">
            <a:noAutofit/>
          </a:bodyPr>
          <a:lstStyle>
            <a:lvl1pPr>
              <a:defRPr sz="24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1966307"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6015188"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823316" y="1815449"/>
            <a:ext cx="1143000" cy="572697"/>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823316" y="3349118"/>
            <a:ext cx="1143000" cy="572697"/>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4872197" y="1815449"/>
            <a:ext cx="1143000" cy="572697"/>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4872197" y="3349118"/>
            <a:ext cx="1143000" cy="572697"/>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6015197" y="1631088"/>
            <a:ext cx="2305504" cy="451503"/>
          </a:xfrm>
          <a:prstGeom prst="rect">
            <a:avLst/>
          </a:prstGeom>
        </p:spPr>
        <p:txBody>
          <a:bodyPr tIns="68570" bIns="68570">
            <a:noAutofit/>
          </a:bodyPr>
          <a:lstStyle>
            <a:lvl1pPr>
              <a:defRPr sz="24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6015224" y="3138028"/>
            <a:ext cx="2305504" cy="527700"/>
          </a:xfrm>
          <a:prstGeom prst="rect">
            <a:avLst/>
          </a:prstGeom>
        </p:spPr>
        <p:txBody>
          <a:bodyPr tIns="68570" bIns="68570">
            <a:noAutofit/>
          </a:bodyPr>
          <a:lstStyle>
            <a:lvl1pPr>
              <a:defRPr sz="24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719998" y="445029"/>
            <a:ext cx="7704002" cy="572697"/>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944557704"/>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0338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2637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2489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27/09/2025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5990705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27/09/2025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873817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7503142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05038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8735696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29173637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006491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3A74E44E-BB05-20F7-0C03-4D8172FAA30C}"/>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B3350720-EE59-4F08-4BBE-FDD23145BE3A}"/>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2737"/>
            <a:ext cx="594323" cy="593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14203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5638712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27/09/2025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37728972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94233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382921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67329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43304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906388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0460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3E8A14-2C2F-0280-5BB0-7B0C6E1CA9D0}"/>
              </a:ext>
            </a:extLst>
          </p:cNvPr>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3C8791D-8049-B1F8-33BE-E1CA6EC63561}"/>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6D5D854-2BDC-DA0F-B52C-2A1C7F760A02}"/>
              </a:ext>
            </a:extLst>
          </p:cNvPr>
          <p:cNvSpPr>
            <a:spLocks noGrp="1"/>
          </p:cNvSpPr>
          <p:nvPr>
            <p:ph type="dt" sz="half" idx="10"/>
          </p:nvPr>
        </p:nvSpPr>
        <p:spPr/>
        <p:txBody>
          <a:bodyPr/>
          <a:lstStyle/>
          <a:p>
            <a:fld id="{4AE34262-8F06-428E-A415-E5BF8AFABD82}"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8A8DD871-191C-C688-4F82-457E33494A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16EE848-288D-41D3-18FD-349395F32A3C}"/>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42012639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459384-A860-B901-6EBD-1230DB0FF80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B2773F-C018-B050-4955-045F2BB35E4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A987918-09B9-A8B9-81ED-B5CC9735C87B}"/>
              </a:ext>
            </a:extLst>
          </p:cNvPr>
          <p:cNvSpPr>
            <a:spLocks noGrp="1"/>
          </p:cNvSpPr>
          <p:nvPr>
            <p:ph type="dt" sz="half" idx="10"/>
          </p:nvPr>
        </p:nvSpPr>
        <p:spPr/>
        <p:txBody>
          <a:bodyPr/>
          <a:lstStyle/>
          <a:p>
            <a:fld id="{4AE34262-8F06-428E-A415-E5BF8AFABD82}"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39EAE1DC-D69D-71E7-C170-1BE9A60E3C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E7D297A-8EEF-E362-BC4E-8CA03F5CEC3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173396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165;p19">
            <a:extLst>
              <a:ext uri="{FF2B5EF4-FFF2-40B4-BE49-F238E27FC236}">
                <a16:creationId xmlns:a16="http://schemas.microsoft.com/office/drawing/2014/main" id="{23F82CC2-EB39-C0E1-83DC-C1D0864CA105}"/>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6;p19">
            <a:extLst>
              <a:ext uri="{FF2B5EF4-FFF2-40B4-BE49-F238E27FC236}">
                <a16:creationId xmlns:a16="http://schemas.microsoft.com/office/drawing/2014/main" id="{56CD8337-EE3E-B02B-E0F7-4EC7F10F218F}"/>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67;p19">
            <a:extLst>
              <a:ext uri="{FF2B5EF4-FFF2-40B4-BE49-F238E27FC236}">
                <a16:creationId xmlns:a16="http://schemas.microsoft.com/office/drawing/2014/main" id="{11B7A0DD-EA16-6358-3079-339D80F2EEB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68;p19">
            <a:extLst>
              <a:ext uri="{FF2B5EF4-FFF2-40B4-BE49-F238E27FC236}">
                <a16:creationId xmlns:a16="http://schemas.microsoft.com/office/drawing/2014/main" id="{A750710D-377D-5338-6F7D-B1513D66913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07BE8DEB-705E-4647-B517-3FA30C223BDF}" type="slidenum">
              <a:t>‹N°›</a:t>
            </a:fld>
            <a:endParaRPr lang="fr-FR"/>
          </a:p>
        </p:txBody>
      </p:sp>
      <p:sp>
        <p:nvSpPr>
          <p:cNvPr id="6" name="Google Shape;169;p19">
            <a:extLst>
              <a:ext uri="{FF2B5EF4-FFF2-40B4-BE49-F238E27FC236}">
                <a16:creationId xmlns:a16="http://schemas.microsoft.com/office/drawing/2014/main" id="{A206FA39-8A6D-14DC-104D-B351BE445F31}"/>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70;p19">
            <a:extLst>
              <a:ext uri="{FF2B5EF4-FFF2-40B4-BE49-F238E27FC236}">
                <a16:creationId xmlns:a16="http://schemas.microsoft.com/office/drawing/2014/main" id="{4125451D-7B77-EFA5-406F-BD2439F2A41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71;p19">
            <a:extLst>
              <a:ext uri="{FF2B5EF4-FFF2-40B4-BE49-F238E27FC236}">
                <a16:creationId xmlns:a16="http://schemas.microsoft.com/office/drawing/2014/main" id="{3B12D56A-7BF1-67F3-FDB8-12FBD7DCCEC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72;p19">
            <a:extLst>
              <a:ext uri="{FF2B5EF4-FFF2-40B4-BE49-F238E27FC236}">
                <a16:creationId xmlns:a16="http://schemas.microsoft.com/office/drawing/2014/main" id="{AF725CDA-54DA-2456-E6D9-C05DCA08C2A8}"/>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73;p19">
            <a:extLst>
              <a:ext uri="{FF2B5EF4-FFF2-40B4-BE49-F238E27FC236}">
                <a16:creationId xmlns:a16="http://schemas.microsoft.com/office/drawing/2014/main" id="{5A287A63-1D5B-6034-03CC-109764A1C94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7188284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E6FA39-0BD9-F704-7EB7-3909CC9F9967}"/>
              </a:ext>
            </a:extLst>
          </p:cNvPr>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EDEC3F6-AEBC-3A03-823E-9BE05C166AC8}"/>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222CD37-7F56-6686-D058-A4FB7FA0E6A6}"/>
              </a:ext>
            </a:extLst>
          </p:cNvPr>
          <p:cNvSpPr>
            <a:spLocks noGrp="1"/>
          </p:cNvSpPr>
          <p:nvPr>
            <p:ph type="dt" sz="half" idx="10"/>
          </p:nvPr>
        </p:nvSpPr>
        <p:spPr/>
        <p:txBody>
          <a:bodyPr/>
          <a:lstStyle/>
          <a:p>
            <a:fld id="{4AE34262-8F06-428E-A415-E5BF8AFABD82}"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5D82B674-6453-649E-B987-01C98EB9328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D2B8FE4-CF8A-E623-CD66-0D757888EADA}"/>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9196452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E56F11-6BA1-661A-B97E-44B418CAA9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6F6E683-F0B0-216D-F4F2-1279932CB787}"/>
              </a:ext>
            </a:extLst>
          </p:cNvPr>
          <p:cNvSpPr>
            <a:spLocks noGrp="1"/>
          </p:cNvSpPr>
          <p:nvPr>
            <p:ph sz="half" idx="1"/>
          </p:nvPr>
        </p:nvSpPr>
        <p:spPr>
          <a:xfrm>
            <a:off x="62865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3B1FE45-5A72-FCDF-D7EE-6D8D1FEE4FF2}"/>
              </a:ext>
            </a:extLst>
          </p:cNvPr>
          <p:cNvSpPr>
            <a:spLocks noGrp="1"/>
          </p:cNvSpPr>
          <p:nvPr>
            <p:ph sz="half" idx="2"/>
          </p:nvPr>
        </p:nvSpPr>
        <p:spPr>
          <a:xfrm>
            <a:off x="464820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ABD2AF5-9EC1-244E-C68B-3E8A1913DE83}"/>
              </a:ext>
            </a:extLst>
          </p:cNvPr>
          <p:cNvSpPr>
            <a:spLocks noGrp="1"/>
          </p:cNvSpPr>
          <p:nvPr>
            <p:ph type="dt" sz="half" idx="10"/>
          </p:nvPr>
        </p:nvSpPr>
        <p:spPr/>
        <p:txBody>
          <a:bodyPr/>
          <a:lstStyle/>
          <a:p>
            <a:fld id="{4AE34262-8F06-428E-A415-E5BF8AFABD82}" type="datetimeFigureOut">
              <a:rPr lang="fr-FR" smtClean="0"/>
              <a:t>27/09/2025</a:t>
            </a:fld>
            <a:endParaRPr lang="fr-FR"/>
          </a:p>
        </p:txBody>
      </p:sp>
      <p:sp>
        <p:nvSpPr>
          <p:cNvPr id="6" name="Espace réservé du pied de page 5">
            <a:extLst>
              <a:ext uri="{FF2B5EF4-FFF2-40B4-BE49-F238E27FC236}">
                <a16:creationId xmlns:a16="http://schemas.microsoft.com/office/drawing/2014/main" id="{2D396993-A6F9-D13A-C4A9-19DE35BD04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A59B924-0EC7-560B-1247-8A5556D4B79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5999787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8172ED-0134-00FD-3B85-B2550A65DFD1}"/>
              </a:ext>
            </a:extLst>
          </p:cNvPr>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879F41E-D66C-92BD-E5E1-E3659EBF13A9}"/>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B7EE2D8-4B05-E386-DF89-BC99722E814A}"/>
              </a:ext>
            </a:extLst>
          </p:cNvPr>
          <p:cNvSpPr>
            <a:spLocks noGrp="1"/>
          </p:cNvSpPr>
          <p:nvPr>
            <p:ph sz="half" idx="2"/>
          </p:nvPr>
        </p:nvSpPr>
        <p:spPr>
          <a:xfrm>
            <a:off x="630238" y="1879600"/>
            <a:ext cx="3868737"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36BD647-6AF7-0798-B379-93826998600E}"/>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BF3CF91-84F5-A99C-3C70-E11F36B651C4}"/>
              </a:ext>
            </a:extLst>
          </p:cNvPr>
          <p:cNvSpPr>
            <a:spLocks noGrp="1"/>
          </p:cNvSpPr>
          <p:nvPr>
            <p:ph sz="quarter" idx="4"/>
          </p:nvPr>
        </p:nvSpPr>
        <p:spPr>
          <a:xfrm>
            <a:off x="4629150" y="1879600"/>
            <a:ext cx="3887788"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0AE842A-2ACB-9D3B-D7A2-EC0750C6FFA2}"/>
              </a:ext>
            </a:extLst>
          </p:cNvPr>
          <p:cNvSpPr>
            <a:spLocks noGrp="1"/>
          </p:cNvSpPr>
          <p:nvPr>
            <p:ph type="dt" sz="half" idx="10"/>
          </p:nvPr>
        </p:nvSpPr>
        <p:spPr/>
        <p:txBody>
          <a:bodyPr/>
          <a:lstStyle/>
          <a:p>
            <a:fld id="{4AE34262-8F06-428E-A415-E5BF8AFABD82}" type="datetimeFigureOut">
              <a:rPr lang="fr-FR" smtClean="0"/>
              <a:t>27/09/2025</a:t>
            </a:fld>
            <a:endParaRPr lang="fr-FR"/>
          </a:p>
        </p:txBody>
      </p:sp>
      <p:sp>
        <p:nvSpPr>
          <p:cNvPr id="8" name="Espace réservé du pied de page 7">
            <a:extLst>
              <a:ext uri="{FF2B5EF4-FFF2-40B4-BE49-F238E27FC236}">
                <a16:creationId xmlns:a16="http://schemas.microsoft.com/office/drawing/2014/main" id="{7AA4A4D0-9449-FD5B-681D-F4C314AE60A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C7A0CB2-48D5-E72F-388D-0FF261CD1B2B}"/>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834435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0BFF39-CE18-6F4D-F1F5-2F78704B7D6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AB51D6A-A13A-C99E-0D09-7AFC1D78D6B9}"/>
              </a:ext>
            </a:extLst>
          </p:cNvPr>
          <p:cNvSpPr>
            <a:spLocks noGrp="1"/>
          </p:cNvSpPr>
          <p:nvPr>
            <p:ph type="dt" sz="half" idx="10"/>
          </p:nvPr>
        </p:nvSpPr>
        <p:spPr/>
        <p:txBody>
          <a:bodyPr/>
          <a:lstStyle/>
          <a:p>
            <a:fld id="{4AE34262-8F06-428E-A415-E5BF8AFABD82}" type="datetimeFigureOut">
              <a:rPr lang="fr-FR" smtClean="0"/>
              <a:t>27/09/2025</a:t>
            </a:fld>
            <a:endParaRPr lang="fr-FR"/>
          </a:p>
        </p:txBody>
      </p:sp>
      <p:sp>
        <p:nvSpPr>
          <p:cNvPr id="4" name="Espace réservé du pied de page 3">
            <a:extLst>
              <a:ext uri="{FF2B5EF4-FFF2-40B4-BE49-F238E27FC236}">
                <a16:creationId xmlns:a16="http://schemas.microsoft.com/office/drawing/2014/main" id="{4BF5F7D4-7695-DF82-773A-FFC0ABF71DA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89372F2-928E-7D5D-2271-3D8640DAC30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8830948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ABCB1AE-F039-AA0D-6D9A-8D1BBCAE1367}"/>
              </a:ext>
            </a:extLst>
          </p:cNvPr>
          <p:cNvSpPr>
            <a:spLocks noGrp="1"/>
          </p:cNvSpPr>
          <p:nvPr>
            <p:ph type="dt" sz="half" idx="10"/>
          </p:nvPr>
        </p:nvSpPr>
        <p:spPr/>
        <p:txBody>
          <a:bodyPr/>
          <a:lstStyle/>
          <a:p>
            <a:fld id="{4AE34262-8F06-428E-A415-E5BF8AFABD82}" type="datetimeFigureOut">
              <a:rPr lang="fr-FR" smtClean="0"/>
              <a:t>27/09/2025</a:t>
            </a:fld>
            <a:endParaRPr lang="fr-FR"/>
          </a:p>
        </p:txBody>
      </p:sp>
      <p:sp>
        <p:nvSpPr>
          <p:cNvPr id="3" name="Espace réservé du pied de page 2">
            <a:extLst>
              <a:ext uri="{FF2B5EF4-FFF2-40B4-BE49-F238E27FC236}">
                <a16:creationId xmlns:a16="http://schemas.microsoft.com/office/drawing/2014/main" id="{846C4296-1F00-D169-10C1-7091D2DEA76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A709C7-5931-9ED3-F47F-C043C9496545}"/>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11147363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1C37CB-F4A0-688B-87AE-508AFB2997F1}"/>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FE94FB-DD69-4E83-2249-C551F5EF8167}"/>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E756CE6-915C-0CDB-C1EA-649916C5A12D}"/>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F096428-A04D-4AE7-7A6D-AE8115248F94}"/>
              </a:ext>
            </a:extLst>
          </p:cNvPr>
          <p:cNvSpPr>
            <a:spLocks noGrp="1"/>
          </p:cNvSpPr>
          <p:nvPr>
            <p:ph type="dt" sz="half" idx="10"/>
          </p:nvPr>
        </p:nvSpPr>
        <p:spPr/>
        <p:txBody>
          <a:bodyPr/>
          <a:lstStyle/>
          <a:p>
            <a:fld id="{4AE34262-8F06-428E-A415-E5BF8AFABD82}" type="datetimeFigureOut">
              <a:rPr lang="fr-FR" smtClean="0"/>
              <a:t>27/09/2025</a:t>
            </a:fld>
            <a:endParaRPr lang="fr-FR"/>
          </a:p>
        </p:txBody>
      </p:sp>
      <p:sp>
        <p:nvSpPr>
          <p:cNvPr id="6" name="Espace réservé du pied de page 5">
            <a:extLst>
              <a:ext uri="{FF2B5EF4-FFF2-40B4-BE49-F238E27FC236}">
                <a16:creationId xmlns:a16="http://schemas.microsoft.com/office/drawing/2014/main" id="{AF9C3459-AFBE-009C-DF2C-12B9E1E27AB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C2782A4-F141-E3B4-431C-0790053F61A7}"/>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513693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9AC5EF-7050-F0BD-6B3C-7BC492709F08}"/>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467D50C-E54C-4A56-4C3D-453AB13C12C8}"/>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4BB5C45-B688-08B1-6D13-29AD5A9B0DE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26319B9-429C-89AB-2A27-C32AE219D6D2}"/>
              </a:ext>
            </a:extLst>
          </p:cNvPr>
          <p:cNvSpPr>
            <a:spLocks noGrp="1"/>
          </p:cNvSpPr>
          <p:nvPr>
            <p:ph type="dt" sz="half" idx="10"/>
          </p:nvPr>
        </p:nvSpPr>
        <p:spPr/>
        <p:txBody>
          <a:bodyPr/>
          <a:lstStyle/>
          <a:p>
            <a:fld id="{4AE34262-8F06-428E-A415-E5BF8AFABD82}" type="datetimeFigureOut">
              <a:rPr lang="fr-FR" smtClean="0"/>
              <a:t>27/09/2025</a:t>
            </a:fld>
            <a:endParaRPr lang="fr-FR"/>
          </a:p>
        </p:txBody>
      </p:sp>
      <p:sp>
        <p:nvSpPr>
          <p:cNvPr id="6" name="Espace réservé du pied de page 5">
            <a:extLst>
              <a:ext uri="{FF2B5EF4-FFF2-40B4-BE49-F238E27FC236}">
                <a16:creationId xmlns:a16="http://schemas.microsoft.com/office/drawing/2014/main" id="{780E66F0-B199-D96E-1F71-043E5552639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88C96CA-6AB4-62E7-2ACB-F121C36F144D}"/>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8913419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7847D1-663C-ECA2-E55D-7AD7475CE35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740EA62-CB54-CE55-C158-9D1EE8A5C3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148D92-4C64-34D0-DD5B-9A2085FF2990}"/>
              </a:ext>
            </a:extLst>
          </p:cNvPr>
          <p:cNvSpPr>
            <a:spLocks noGrp="1"/>
          </p:cNvSpPr>
          <p:nvPr>
            <p:ph type="dt" sz="half" idx="10"/>
          </p:nvPr>
        </p:nvSpPr>
        <p:spPr/>
        <p:txBody>
          <a:bodyPr/>
          <a:lstStyle/>
          <a:p>
            <a:fld id="{4AE34262-8F06-428E-A415-E5BF8AFABD82}"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AC3972CD-9983-8E52-E58A-A9EBB1526D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BA96257-1F08-87BB-1ABA-079255D9666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2976451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7F954C5-9700-8B31-0F38-6FD7B7429924}"/>
              </a:ext>
            </a:extLst>
          </p:cNvPr>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19EE4D1-811F-76B0-2015-C5DCC0D2650E}"/>
              </a:ext>
            </a:extLst>
          </p:cNvPr>
          <p:cNvSpPr>
            <a:spLocks noGrp="1"/>
          </p:cNvSpPr>
          <p:nvPr>
            <p:ph type="body" orient="vert" idx="1"/>
          </p:nvPr>
        </p:nvSpPr>
        <p:spPr>
          <a:xfrm>
            <a:off x="628650" y="274638"/>
            <a:ext cx="5762625" cy="435768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187D06-8084-38C2-27E1-BB9CB3505F5D}"/>
              </a:ext>
            </a:extLst>
          </p:cNvPr>
          <p:cNvSpPr>
            <a:spLocks noGrp="1"/>
          </p:cNvSpPr>
          <p:nvPr>
            <p:ph type="dt" sz="half" idx="10"/>
          </p:nvPr>
        </p:nvSpPr>
        <p:spPr/>
        <p:txBody>
          <a:bodyPr/>
          <a:lstStyle/>
          <a:p>
            <a:fld id="{4AE34262-8F06-428E-A415-E5BF8AFABD82}"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177E656B-46EE-DDF1-8FC5-77BD22D8C3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0FFFD7-EF61-8A6A-9B39-E47EF5A9CF4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6072820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54393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175;p20">
            <a:extLst>
              <a:ext uri="{FF2B5EF4-FFF2-40B4-BE49-F238E27FC236}">
                <a16:creationId xmlns:a16="http://schemas.microsoft.com/office/drawing/2014/main" id="{AED63B28-B4AF-8610-25F5-23B7016AA74D}"/>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27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76;p20">
            <a:extLst>
              <a:ext uri="{FF2B5EF4-FFF2-40B4-BE49-F238E27FC236}">
                <a16:creationId xmlns:a16="http://schemas.microsoft.com/office/drawing/2014/main" id="{70114C78-A858-5D8C-E826-8A5043843097}"/>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77;p20">
            <a:extLst>
              <a:ext uri="{FF2B5EF4-FFF2-40B4-BE49-F238E27FC236}">
                <a16:creationId xmlns:a16="http://schemas.microsoft.com/office/drawing/2014/main" id="{2CFA9A98-2A6B-7FBC-9FB0-EB193CCD1D99}"/>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78;p20">
            <a:extLst>
              <a:ext uri="{FF2B5EF4-FFF2-40B4-BE49-F238E27FC236}">
                <a16:creationId xmlns:a16="http://schemas.microsoft.com/office/drawing/2014/main" id="{AF5279A2-A80C-5532-44C6-CC4D8AA4457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F6F310AA-5A3D-4C11-9811-C9290F9C2E68}" type="slidenum">
              <a:t>‹N°›</a:t>
            </a:fld>
            <a:endParaRPr lang="fr-FR"/>
          </a:p>
        </p:txBody>
      </p:sp>
      <p:sp>
        <p:nvSpPr>
          <p:cNvPr id="6" name="Google Shape;179;p20">
            <a:extLst>
              <a:ext uri="{FF2B5EF4-FFF2-40B4-BE49-F238E27FC236}">
                <a16:creationId xmlns:a16="http://schemas.microsoft.com/office/drawing/2014/main" id="{03050FA1-3125-AAE8-E94D-D4CA0B366AE9}"/>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80;p20">
            <a:extLst>
              <a:ext uri="{FF2B5EF4-FFF2-40B4-BE49-F238E27FC236}">
                <a16:creationId xmlns:a16="http://schemas.microsoft.com/office/drawing/2014/main" id="{B2E031B7-4449-1625-F8B8-CEE8AD0FED8B}"/>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3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81;p20">
            <a:extLst>
              <a:ext uri="{FF2B5EF4-FFF2-40B4-BE49-F238E27FC236}">
                <a16:creationId xmlns:a16="http://schemas.microsoft.com/office/drawing/2014/main" id="{98A5881A-F050-2263-0C60-30ABD7196E05}"/>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82;p20">
            <a:extLst>
              <a:ext uri="{FF2B5EF4-FFF2-40B4-BE49-F238E27FC236}">
                <a16:creationId xmlns:a16="http://schemas.microsoft.com/office/drawing/2014/main" id="{B550ADC4-8A95-6C52-F224-A40899FDAA23}"/>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83;p20">
            <a:extLst>
              <a:ext uri="{FF2B5EF4-FFF2-40B4-BE49-F238E27FC236}">
                <a16:creationId xmlns:a16="http://schemas.microsoft.com/office/drawing/2014/main" id="{0EB41DBB-4ABF-D711-04BE-87D89CF9637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511015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1"/>
            <a:ext cx="628645" cy="62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12382"/>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1443300249"/>
      </p:ext>
    </p:extLst>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27/09/2025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38921153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27/09/2025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30069916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27/09/2025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15051683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27/09/2025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2540275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27/09/2025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19363105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27/09/2025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24333133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27/09/2025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23208513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27/09/2025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1623053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25400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27/09/2025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1552639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27/09/2025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1947762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27/09/2025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4790278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9" y="48151"/>
            <a:ext cx="610712" cy="60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789884"/>
      </p:ext>
    </p:extLst>
  </p:cSld>
  <p:clrMapOvr>
    <a:masterClrMapping/>
  </p:clrMapOvr>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3733928343"/>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771227891"/>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2453087042"/>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23570434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22261773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 name="Google Shape;491;p65">
            <a:extLst>
              <a:ext uri="{FF2B5EF4-FFF2-40B4-BE49-F238E27FC236}">
                <a16:creationId xmlns:a16="http://schemas.microsoft.com/office/drawing/2014/main" id="{8DCD2498-B407-BC60-820F-AA5B8554842C}"/>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0;p18">
            <a:extLst>
              <a:ext uri="{FF2B5EF4-FFF2-40B4-BE49-F238E27FC236}">
                <a16:creationId xmlns:a16="http://schemas.microsoft.com/office/drawing/2014/main" id="{174A4DD7-3850-3919-2423-FED805B5D52E}"/>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0B2EDB2-A151-DDE9-EE01-A77F5D3A6A73}"/>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1F3F524-CA06-7C0A-EA15-B050095EF297}"/>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9009996"/>
      </p:ext>
    </p:extLst>
  </p:cSld>
  <p:clrMapOvr>
    <a:masterClrMapping/>
  </p:clrMapOvr>
  <p:hf sldNum="0" hdr="0" ftr="0" dt="0"/>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947145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719940447"/>
      </p:ext>
    </p:extLst>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497;p67">
            <a:extLst>
              <a:ext uri="{FF2B5EF4-FFF2-40B4-BE49-F238E27FC236}">
                <a16:creationId xmlns:a16="http://schemas.microsoft.com/office/drawing/2014/main" id="{CF925BCC-3266-00E5-83DB-B6DAB2259E45}"/>
              </a:ext>
            </a:extLst>
          </p:cNvPr>
          <p:cNvSpPr txBox="1">
            <a:spLocks noGrp="1"/>
          </p:cNvSpPr>
          <p:nvPr>
            <p:ph type="title"/>
          </p:nvPr>
        </p:nvSpPr>
        <p:spPr>
          <a:xfrm>
            <a:off x="1966298" y="1631088"/>
            <a:ext cx="2305504" cy="451503"/>
          </a:xfrm>
        </p:spPr>
        <p:txBody>
          <a:bodyPr tIns="68570" bIns="68570">
            <a:noAutofit/>
          </a:bodyPr>
          <a:lstStyle>
            <a:lvl1pPr>
              <a:defRPr sz="2400"/>
            </a:lvl1pPr>
          </a:lstStyle>
          <a:p>
            <a:pPr lvl="0"/>
            <a:endParaRPr lang="fr-FR"/>
          </a:p>
        </p:txBody>
      </p:sp>
      <p:sp>
        <p:nvSpPr>
          <p:cNvPr id="3" name="Google Shape;498;p67">
            <a:extLst>
              <a:ext uri="{FF2B5EF4-FFF2-40B4-BE49-F238E27FC236}">
                <a16:creationId xmlns:a16="http://schemas.microsoft.com/office/drawing/2014/main" id="{EB6B4C87-1E25-2468-A4C4-967F7AEAC773}"/>
              </a:ext>
            </a:extLst>
          </p:cNvPr>
          <p:cNvSpPr txBox="1">
            <a:spLocks noGrp="1"/>
          </p:cNvSpPr>
          <p:nvPr>
            <p:ph type="subTitle" idx="4294967295"/>
          </p:nvPr>
        </p:nvSpPr>
        <p:spPr>
          <a:xfrm>
            <a:off x="1966307"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499;p67">
            <a:extLst>
              <a:ext uri="{FF2B5EF4-FFF2-40B4-BE49-F238E27FC236}">
                <a16:creationId xmlns:a16="http://schemas.microsoft.com/office/drawing/2014/main" id="{39210B93-8B65-645A-BBB7-65AE3DEFEB2B}"/>
              </a:ext>
            </a:extLst>
          </p:cNvPr>
          <p:cNvSpPr txBox="1">
            <a:spLocks noGrp="1"/>
          </p:cNvSpPr>
          <p:nvPr>
            <p:ph type="subTitle" idx="4294967295"/>
          </p:nvPr>
        </p:nvSpPr>
        <p:spPr>
          <a:xfrm>
            <a:off x="6015188"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500;p67">
            <a:extLst>
              <a:ext uri="{FF2B5EF4-FFF2-40B4-BE49-F238E27FC236}">
                <a16:creationId xmlns:a16="http://schemas.microsoft.com/office/drawing/2014/main" id="{03DAEC6C-D1A6-F2F1-6ED4-406497D0CC4B}"/>
              </a:ext>
            </a:extLst>
          </p:cNvPr>
          <p:cNvSpPr txBox="1">
            <a:spLocks noGrp="1"/>
          </p:cNvSpPr>
          <p:nvPr>
            <p:ph type="title" idx="4294967295"/>
          </p:nvPr>
        </p:nvSpPr>
        <p:spPr>
          <a:xfrm>
            <a:off x="1966325" y="3138028"/>
            <a:ext cx="2305504" cy="527700"/>
          </a:xfrm>
        </p:spPr>
        <p:txBody>
          <a:bodyPr tIns="68570" bIns="68570">
            <a:noAutofit/>
          </a:bodyPr>
          <a:lstStyle>
            <a:lvl1pPr>
              <a:defRPr sz="2400"/>
            </a:lvl1pPr>
          </a:lstStyle>
          <a:p>
            <a:pPr lvl="0"/>
            <a:endParaRPr lang="fr-FR"/>
          </a:p>
        </p:txBody>
      </p:sp>
      <p:sp>
        <p:nvSpPr>
          <p:cNvPr id="6" name="Google Shape;501;p67">
            <a:extLst>
              <a:ext uri="{FF2B5EF4-FFF2-40B4-BE49-F238E27FC236}">
                <a16:creationId xmlns:a16="http://schemas.microsoft.com/office/drawing/2014/main" id="{51E04F81-23B8-C78E-D713-B689EDBD2BAB}"/>
              </a:ext>
            </a:extLst>
          </p:cNvPr>
          <p:cNvSpPr txBox="1">
            <a:spLocks noGrp="1"/>
          </p:cNvSpPr>
          <p:nvPr>
            <p:ph type="subTitle" idx="4294967295"/>
          </p:nvPr>
        </p:nvSpPr>
        <p:spPr>
          <a:xfrm>
            <a:off x="1966307"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502;p67">
            <a:extLst>
              <a:ext uri="{FF2B5EF4-FFF2-40B4-BE49-F238E27FC236}">
                <a16:creationId xmlns:a16="http://schemas.microsoft.com/office/drawing/2014/main" id="{B8710246-E898-CC3D-672D-7E596EA2256D}"/>
              </a:ext>
            </a:extLst>
          </p:cNvPr>
          <p:cNvSpPr txBox="1">
            <a:spLocks noGrp="1"/>
          </p:cNvSpPr>
          <p:nvPr>
            <p:ph type="subTitle" idx="4294967295"/>
          </p:nvPr>
        </p:nvSpPr>
        <p:spPr>
          <a:xfrm>
            <a:off x="6015188"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503;p67">
            <a:extLst>
              <a:ext uri="{FF2B5EF4-FFF2-40B4-BE49-F238E27FC236}">
                <a16:creationId xmlns:a16="http://schemas.microsoft.com/office/drawing/2014/main" id="{43A26227-ABF2-ADEC-FC28-CC9C81DFE4DA}"/>
              </a:ext>
            </a:extLst>
          </p:cNvPr>
          <p:cNvSpPr txBox="1">
            <a:spLocks noGrp="1"/>
          </p:cNvSpPr>
          <p:nvPr>
            <p:ph type="title" idx="4294967295"/>
          </p:nvPr>
        </p:nvSpPr>
        <p:spPr>
          <a:xfrm>
            <a:off x="823316" y="1815449"/>
            <a:ext cx="1143000" cy="572697"/>
          </a:xfrm>
        </p:spPr>
        <p:txBody>
          <a:bodyPr tIns="68570" bIns="68570" anchorCtr="1">
            <a:noAutofit/>
          </a:bodyPr>
          <a:lstStyle>
            <a:lvl1pPr algn="ctr">
              <a:defRPr/>
            </a:lvl1pPr>
          </a:lstStyle>
          <a:p>
            <a:pPr lvl="0"/>
            <a:endParaRPr lang="fr-FR"/>
          </a:p>
        </p:txBody>
      </p:sp>
      <p:sp>
        <p:nvSpPr>
          <p:cNvPr id="9" name="Google Shape;504;p67">
            <a:extLst>
              <a:ext uri="{FF2B5EF4-FFF2-40B4-BE49-F238E27FC236}">
                <a16:creationId xmlns:a16="http://schemas.microsoft.com/office/drawing/2014/main" id="{55B0B7A6-C686-F466-E78B-8DD743EE34AE}"/>
              </a:ext>
            </a:extLst>
          </p:cNvPr>
          <p:cNvSpPr txBox="1">
            <a:spLocks noGrp="1"/>
          </p:cNvSpPr>
          <p:nvPr>
            <p:ph type="title" idx="4294967295"/>
          </p:nvPr>
        </p:nvSpPr>
        <p:spPr>
          <a:xfrm>
            <a:off x="823316" y="3349118"/>
            <a:ext cx="1143000" cy="572697"/>
          </a:xfrm>
        </p:spPr>
        <p:txBody>
          <a:bodyPr tIns="68570" bIns="68570" anchorCtr="1">
            <a:noAutofit/>
          </a:bodyPr>
          <a:lstStyle>
            <a:lvl1pPr algn="ctr">
              <a:defRPr/>
            </a:lvl1pPr>
          </a:lstStyle>
          <a:p>
            <a:pPr lvl="0"/>
            <a:endParaRPr lang="fr-FR"/>
          </a:p>
        </p:txBody>
      </p:sp>
      <p:sp>
        <p:nvSpPr>
          <p:cNvPr id="10" name="Google Shape;505;p67">
            <a:extLst>
              <a:ext uri="{FF2B5EF4-FFF2-40B4-BE49-F238E27FC236}">
                <a16:creationId xmlns:a16="http://schemas.microsoft.com/office/drawing/2014/main" id="{11D89E29-214D-5D9B-15FF-3B8B49A82131}"/>
              </a:ext>
            </a:extLst>
          </p:cNvPr>
          <p:cNvSpPr txBox="1">
            <a:spLocks noGrp="1"/>
          </p:cNvSpPr>
          <p:nvPr>
            <p:ph type="title" idx="4294967295"/>
          </p:nvPr>
        </p:nvSpPr>
        <p:spPr>
          <a:xfrm>
            <a:off x="4872197" y="1815449"/>
            <a:ext cx="1143000" cy="572697"/>
          </a:xfrm>
        </p:spPr>
        <p:txBody>
          <a:bodyPr tIns="68570" bIns="68570" anchorCtr="1">
            <a:noAutofit/>
          </a:bodyPr>
          <a:lstStyle>
            <a:lvl1pPr algn="ctr">
              <a:defRPr/>
            </a:lvl1pPr>
          </a:lstStyle>
          <a:p>
            <a:pPr lvl="0"/>
            <a:endParaRPr lang="fr-FR"/>
          </a:p>
        </p:txBody>
      </p:sp>
      <p:sp>
        <p:nvSpPr>
          <p:cNvPr id="11" name="Google Shape;506;p67">
            <a:extLst>
              <a:ext uri="{FF2B5EF4-FFF2-40B4-BE49-F238E27FC236}">
                <a16:creationId xmlns:a16="http://schemas.microsoft.com/office/drawing/2014/main" id="{D1000CDB-BC4D-095F-A49B-82F6F80116B2}"/>
              </a:ext>
            </a:extLst>
          </p:cNvPr>
          <p:cNvSpPr txBox="1">
            <a:spLocks noGrp="1"/>
          </p:cNvSpPr>
          <p:nvPr>
            <p:ph type="title" idx="4294967295"/>
          </p:nvPr>
        </p:nvSpPr>
        <p:spPr>
          <a:xfrm>
            <a:off x="4872197" y="3349118"/>
            <a:ext cx="1143000" cy="572697"/>
          </a:xfrm>
        </p:spPr>
        <p:txBody>
          <a:bodyPr tIns="68570" bIns="68570" anchorCtr="1">
            <a:noAutofit/>
          </a:bodyPr>
          <a:lstStyle>
            <a:lvl1pPr algn="ctr">
              <a:defRPr/>
            </a:lvl1pPr>
          </a:lstStyle>
          <a:p>
            <a:pPr lvl="0"/>
            <a:endParaRPr lang="fr-FR"/>
          </a:p>
        </p:txBody>
      </p:sp>
      <p:sp>
        <p:nvSpPr>
          <p:cNvPr id="12" name="Google Shape;507;p67">
            <a:extLst>
              <a:ext uri="{FF2B5EF4-FFF2-40B4-BE49-F238E27FC236}">
                <a16:creationId xmlns:a16="http://schemas.microsoft.com/office/drawing/2014/main" id="{8B14D2EC-4D0A-5FCE-B5AF-C9CDD90C8001}"/>
              </a:ext>
            </a:extLst>
          </p:cNvPr>
          <p:cNvSpPr txBox="1">
            <a:spLocks noGrp="1"/>
          </p:cNvSpPr>
          <p:nvPr>
            <p:ph type="title" idx="4294967295"/>
          </p:nvPr>
        </p:nvSpPr>
        <p:spPr>
          <a:xfrm>
            <a:off x="6015197" y="1631088"/>
            <a:ext cx="2305504" cy="451503"/>
          </a:xfrm>
        </p:spPr>
        <p:txBody>
          <a:bodyPr tIns="68570" bIns="68570">
            <a:noAutofit/>
          </a:bodyPr>
          <a:lstStyle>
            <a:lvl1pPr>
              <a:defRPr sz="2400"/>
            </a:lvl1pPr>
          </a:lstStyle>
          <a:p>
            <a:pPr lvl="0"/>
            <a:endParaRPr lang="fr-FR"/>
          </a:p>
        </p:txBody>
      </p:sp>
      <p:sp>
        <p:nvSpPr>
          <p:cNvPr id="13" name="Google Shape;508;p67">
            <a:extLst>
              <a:ext uri="{FF2B5EF4-FFF2-40B4-BE49-F238E27FC236}">
                <a16:creationId xmlns:a16="http://schemas.microsoft.com/office/drawing/2014/main" id="{7A73A6B7-8C69-7EFA-B4F4-DD7AA0B53C95}"/>
              </a:ext>
            </a:extLst>
          </p:cNvPr>
          <p:cNvSpPr txBox="1">
            <a:spLocks noGrp="1"/>
          </p:cNvSpPr>
          <p:nvPr>
            <p:ph type="title" idx="4294967295"/>
          </p:nvPr>
        </p:nvSpPr>
        <p:spPr>
          <a:xfrm>
            <a:off x="6015224" y="3138028"/>
            <a:ext cx="2305504" cy="527700"/>
          </a:xfrm>
        </p:spPr>
        <p:txBody>
          <a:bodyPr tIns="68570" bIns="68570">
            <a:noAutofit/>
          </a:bodyPr>
          <a:lstStyle>
            <a:lvl1pPr>
              <a:defRPr sz="2400"/>
            </a:lvl1pPr>
          </a:lstStyle>
          <a:p>
            <a:pPr lvl="0"/>
            <a:endParaRPr lang="fr-FR"/>
          </a:p>
        </p:txBody>
      </p:sp>
      <p:sp>
        <p:nvSpPr>
          <p:cNvPr id="14" name="Google Shape;509;p67">
            <a:extLst>
              <a:ext uri="{FF2B5EF4-FFF2-40B4-BE49-F238E27FC236}">
                <a16:creationId xmlns:a16="http://schemas.microsoft.com/office/drawing/2014/main" id="{AD618D25-4AA8-1547-6FDC-6E6A69DF1E61}"/>
              </a:ext>
            </a:extLst>
          </p:cNvPr>
          <p:cNvSpPr txBox="1">
            <a:spLocks noGrp="1"/>
          </p:cNvSpPr>
          <p:nvPr>
            <p:ph type="title" idx="4294967295"/>
          </p:nvPr>
        </p:nvSpPr>
        <p:spPr>
          <a:xfrm>
            <a:off x="719998" y="445029"/>
            <a:ext cx="7704002" cy="572697"/>
          </a:xfr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4796774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511;p68">
            <a:extLst>
              <a:ext uri="{FF2B5EF4-FFF2-40B4-BE49-F238E27FC236}">
                <a16:creationId xmlns:a16="http://schemas.microsoft.com/office/drawing/2014/main" id="{C834E8AD-D0CC-0AAC-49FE-EC7EEDBDF39F}"/>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12;p68">
            <a:extLst>
              <a:ext uri="{FF2B5EF4-FFF2-40B4-BE49-F238E27FC236}">
                <a16:creationId xmlns:a16="http://schemas.microsoft.com/office/drawing/2014/main" id="{73E14CB7-952E-750B-847E-2871D447D3F6}"/>
              </a:ext>
            </a:extLst>
          </p:cNvPr>
          <p:cNvSpPr txBox="1">
            <a:spLocks noGrp="1"/>
          </p:cNvSpPr>
          <p:nvPr>
            <p:ph type="dt" sz="half" idx="7"/>
          </p:nvPr>
        </p:nvSpPr>
        <p:spPr/>
        <p:txBody>
          <a:bodyPr/>
          <a:lstStyle>
            <a:lvl1pPr>
              <a:defRPr/>
            </a:lvl1pPr>
          </a:lstStyle>
          <a:p>
            <a:pPr lvl="0"/>
            <a:endParaRPr lang="fr-FR"/>
          </a:p>
        </p:txBody>
      </p:sp>
      <p:sp>
        <p:nvSpPr>
          <p:cNvPr id="4" name="Google Shape;513;p68">
            <a:extLst>
              <a:ext uri="{FF2B5EF4-FFF2-40B4-BE49-F238E27FC236}">
                <a16:creationId xmlns:a16="http://schemas.microsoft.com/office/drawing/2014/main" id="{5A0CDD4B-0C85-BBD7-6558-0BBAB62583CA}"/>
              </a:ext>
            </a:extLst>
          </p:cNvPr>
          <p:cNvSpPr txBox="1">
            <a:spLocks noGrp="1"/>
          </p:cNvSpPr>
          <p:nvPr>
            <p:ph type="ftr" sz="quarter" idx="9"/>
          </p:nvPr>
        </p:nvSpPr>
        <p:spPr/>
        <p:txBody>
          <a:bodyPr/>
          <a:lstStyle>
            <a:lvl1pPr>
              <a:defRPr/>
            </a:lvl1pPr>
          </a:lstStyle>
          <a:p>
            <a:pPr lvl="0"/>
            <a:endParaRPr lang="fr-FR"/>
          </a:p>
        </p:txBody>
      </p:sp>
      <p:sp>
        <p:nvSpPr>
          <p:cNvPr id="5" name="Google Shape;514;p68">
            <a:extLst>
              <a:ext uri="{FF2B5EF4-FFF2-40B4-BE49-F238E27FC236}">
                <a16:creationId xmlns:a16="http://schemas.microsoft.com/office/drawing/2014/main" id="{8B330D25-7C45-39E3-A0FE-8DA888E22658}"/>
              </a:ext>
            </a:extLst>
          </p:cNvPr>
          <p:cNvSpPr txBox="1">
            <a:spLocks noGrp="1"/>
          </p:cNvSpPr>
          <p:nvPr>
            <p:ph type="sldNum" sz="quarter" idx="8"/>
          </p:nvPr>
        </p:nvSpPr>
        <p:spPr/>
        <p:txBody>
          <a:bodyPr/>
          <a:lstStyle>
            <a:lvl1pPr>
              <a:defRPr/>
            </a:lvl1pPr>
          </a:lstStyle>
          <a:p>
            <a:pPr lvl="0"/>
            <a:fld id="{B716F95A-7BFD-4DA4-88A8-F559202A1395}" type="slidenum">
              <a:t>‹N°›</a:t>
            </a:fld>
            <a:endParaRPr lang="fr-FR"/>
          </a:p>
        </p:txBody>
      </p:sp>
      <p:sp>
        <p:nvSpPr>
          <p:cNvPr id="6" name="Google Shape;515;p68">
            <a:extLst>
              <a:ext uri="{FF2B5EF4-FFF2-40B4-BE49-F238E27FC236}">
                <a16:creationId xmlns:a16="http://schemas.microsoft.com/office/drawing/2014/main" id="{9BD0DDA9-52FF-CC22-80B7-4A67850D739C}"/>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16;p68">
            <a:extLst>
              <a:ext uri="{FF2B5EF4-FFF2-40B4-BE49-F238E27FC236}">
                <a16:creationId xmlns:a16="http://schemas.microsoft.com/office/drawing/2014/main" id="{07CC2D29-98DC-A9A3-BC11-86FBB3F5FF0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17;p68">
            <a:extLst>
              <a:ext uri="{FF2B5EF4-FFF2-40B4-BE49-F238E27FC236}">
                <a16:creationId xmlns:a16="http://schemas.microsoft.com/office/drawing/2014/main" id="{9C96FC76-BFA9-CD69-BD65-5EAE59F31BCE}"/>
              </a:ext>
            </a:extLst>
          </p:cNvPr>
          <p:cNvSpPr txBox="1">
            <a:spLocks noGrp="1"/>
          </p:cNvSpPr>
          <p:nvPr>
            <p:ph type="title"/>
          </p:nvPr>
        </p:nvSpPr>
        <p:spPr>
          <a:xfrm>
            <a:off x="1441176" y="1733757"/>
            <a:ext cx="5829300" cy="1676104"/>
          </a:xfrm>
        </p:spPr>
        <p:txBody>
          <a:bodyPr anchorCtr="1"/>
          <a:lstStyle>
            <a:lvl1pPr algn="ctr">
              <a:defRPr sz="4100" b="1">
                <a:solidFill>
                  <a:srgbClr val="44546A"/>
                </a:solidFill>
              </a:defRPr>
            </a:lvl1pPr>
          </a:lstStyle>
          <a:p>
            <a:pPr lvl="0"/>
            <a:endParaRPr lang="fr-FR"/>
          </a:p>
        </p:txBody>
      </p:sp>
      <p:sp>
        <p:nvSpPr>
          <p:cNvPr id="9" name="Google Shape;518;p68">
            <a:extLst>
              <a:ext uri="{FF2B5EF4-FFF2-40B4-BE49-F238E27FC236}">
                <a16:creationId xmlns:a16="http://schemas.microsoft.com/office/drawing/2014/main" id="{9CDF0A8B-D2A8-8531-0A48-A7B5C904D9AD}"/>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19;p68">
            <a:extLst>
              <a:ext uri="{FF2B5EF4-FFF2-40B4-BE49-F238E27FC236}">
                <a16:creationId xmlns:a16="http://schemas.microsoft.com/office/drawing/2014/main" id="{42C4DF8D-7AF0-C809-E073-5244917F0EBC}"/>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412156265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oogle Shape;521;p69">
            <a:extLst>
              <a:ext uri="{FF2B5EF4-FFF2-40B4-BE49-F238E27FC236}">
                <a16:creationId xmlns:a16="http://schemas.microsoft.com/office/drawing/2014/main" id="{E1132AAE-A11F-97F5-0B42-1A763B9E894A}"/>
              </a:ext>
            </a:extLst>
          </p:cNvPr>
          <p:cNvGrpSpPr/>
          <p:nvPr/>
        </p:nvGrpSpPr>
        <p:grpSpPr>
          <a:xfrm>
            <a:off x="0" y="-28529"/>
            <a:ext cx="9144457" cy="5143499"/>
            <a:chOff x="0" y="-28529"/>
            <a:chExt cx="9144457" cy="5143499"/>
          </a:xfrm>
        </p:grpSpPr>
        <p:sp>
          <p:nvSpPr>
            <p:cNvPr id="3" name="Google Shape;522;p69">
              <a:extLst>
                <a:ext uri="{FF2B5EF4-FFF2-40B4-BE49-F238E27FC236}">
                  <a16:creationId xmlns:a16="http://schemas.microsoft.com/office/drawing/2014/main" id="{58F3B44E-6C77-60E3-6568-F71FA62478A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23;p69">
              <a:extLst>
                <a:ext uri="{FF2B5EF4-FFF2-40B4-BE49-F238E27FC236}">
                  <a16:creationId xmlns:a16="http://schemas.microsoft.com/office/drawing/2014/main" id="{BA48D259-A87E-4BE0-DBF4-1F539C8D1B3D}"/>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24;p69">
              <a:extLst>
                <a:ext uri="{FF2B5EF4-FFF2-40B4-BE49-F238E27FC236}">
                  <a16:creationId xmlns:a16="http://schemas.microsoft.com/office/drawing/2014/main" id="{25EA2D82-132D-1369-ABC2-421DC0A1F9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25;p69">
            <a:extLst>
              <a:ext uri="{FF2B5EF4-FFF2-40B4-BE49-F238E27FC236}">
                <a16:creationId xmlns:a16="http://schemas.microsoft.com/office/drawing/2014/main" id="{8A94A91F-5389-2670-B9E3-C4086C4175C5}"/>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26;p69">
            <a:extLst>
              <a:ext uri="{FF2B5EF4-FFF2-40B4-BE49-F238E27FC236}">
                <a16:creationId xmlns:a16="http://schemas.microsoft.com/office/drawing/2014/main" id="{04EAB439-772F-6F75-D477-A7FB3CE89597}"/>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27;p69">
            <a:extLst>
              <a:ext uri="{FF2B5EF4-FFF2-40B4-BE49-F238E27FC236}">
                <a16:creationId xmlns:a16="http://schemas.microsoft.com/office/drawing/2014/main" id="{46EE2467-6C1C-F29A-8AC6-9A4A918DE995}"/>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2656623586"/>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oogle Shape;529;p70">
            <a:extLst>
              <a:ext uri="{FF2B5EF4-FFF2-40B4-BE49-F238E27FC236}">
                <a16:creationId xmlns:a16="http://schemas.microsoft.com/office/drawing/2014/main" id="{71A5561C-CAE0-614C-9C4C-919C456EA048}"/>
              </a:ext>
            </a:extLst>
          </p:cNvPr>
          <p:cNvGrpSpPr/>
          <p:nvPr/>
        </p:nvGrpSpPr>
        <p:grpSpPr>
          <a:xfrm>
            <a:off x="0" y="-28529"/>
            <a:ext cx="9144457" cy="5143499"/>
            <a:chOff x="0" y="-28529"/>
            <a:chExt cx="9144457" cy="5143499"/>
          </a:xfrm>
        </p:grpSpPr>
        <p:sp>
          <p:nvSpPr>
            <p:cNvPr id="3" name="Google Shape;530;p70">
              <a:extLst>
                <a:ext uri="{FF2B5EF4-FFF2-40B4-BE49-F238E27FC236}">
                  <a16:creationId xmlns:a16="http://schemas.microsoft.com/office/drawing/2014/main" id="{42062195-81E7-DA15-6628-22085A1E753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31;p70">
              <a:extLst>
                <a:ext uri="{FF2B5EF4-FFF2-40B4-BE49-F238E27FC236}">
                  <a16:creationId xmlns:a16="http://schemas.microsoft.com/office/drawing/2014/main" id="{6264E128-71B8-9A74-5F5E-2B3942EE2222}"/>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32;p70">
              <a:extLst>
                <a:ext uri="{FF2B5EF4-FFF2-40B4-BE49-F238E27FC236}">
                  <a16:creationId xmlns:a16="http://schemas.microsoft.com/office/drawing/2014/main" id="{4EF17359-8005-BEA3-D4A2-6E33BCCC983A}"/>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33;p70">
            <a:extLst>
              <a:ext uri="{FF2B5EF4-FFF2-40B4-BE49-F238E27FC236}">
                <a16:creationId xmlns:a16="http://schemas.microsoft.com/office/drawing/2014/main" id="{25C829AC-1D3C-FF88-539B-956163707610}"/>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373961413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535;p71">
            <a:extLst>
              <a:ext uri="{FF2B5EF4-FFF2-40B4-BE49-F238E27FC236}">
                <a16:creationId xmlns:a16="http://schemas.microsoft.com/office/drawing/2014/main" id="{5C1A14D7-B24C-8BF8-721E-A5A4B052BE6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36;p71">
            <a:extLst>
              <a:ext uri="{FF2B5EF4-FFF2-40B4-BE49-F238E27FC236}">
                <a16:creationId xmlns:a16="http://schemas.microsoft.com/office/drawing/2014/main" id="{5A6424C0-6999-FA27-CCAC-D956C37B6729}"/>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37;p71">
            <a:extLst>
              <a:ext uri="{FF2B5EF4-FFF2-40B4-BE49-F238E27FC236}">
                <a16:creationId xmlns:a16="http://schemas.microsoft.com/office/drawing/2014/main" id="{B2D0D115-C1D4-8789-5244-E9F75F8B2E5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Tree>
    <p:extLst>
      <p:ext uri="{BB962C8B-B14F-4D97-AF65-F5344CB8AC3E}">
        <p14:creationId xmlns:p14="http://schemas.microsoft.com/office/powerpoint/2010/main" val="16102649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539;p72">
            <a:extLst>
              <a:ext uri="{FF2B5EF4-FFF2-40B4-BE49-F238E27FC236}">
                <a16:creationId xmlns:a16="http://schemas.microsoft.com/office/drawing/2014/main" id="{231F0D0B-92D7-ACE4-0D49-D20C19A323A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40;p72">
            <a:extLst>
              <a:ext uri="{FF2B5EF4-FFF2-40B4-BE49-F238E27FC236}">
                <a16:creationId xmlns:a16="http://schemas.microsoft.com/office/drawing/2014/main" id="{21A1E2D3-5467-6D01-BBDF-28405DD81B2C}"/>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41;p72">
            <a:extLst>
              <a:ext uri="{FF2B5EF4-FFF2-40B4-BE49-F238E27FC236}">
                <a16:creationId xmlns:a16="http://schemas.microsoft.com/office/drawing/2014/main" id="{10074BFA-4352-91BC-EE8E-980B63A2B0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542;p72">
            <a:extLst>
              <a:ext uri="{FF2B5EF4-FFF2-40B4-BE49-F238E27FC236}">
                <a16:creationId xmlns:a16="http://schemas.microsoft.com/office/drawing/2014/main" id="{F4588808-0ED8-2A9A-4969-F0BD07764D63}"/>
              </a:ext>
            </a:extLst>
          </p:cNvPr>
          <p:cNvSpPr txBox="1">
            <a:spLocks noGrp="1"/>
          </p:cNvSpPr>
          <p:nvPr>
            <p:ph type="body" idx="4294967295"/>
          </p:nvPr>
        </p:nvSpPr>
        <p:spPr>
          <a:xfrm>
            <a:off x="2786405" y="60771"/>
            <a:ext cx="3568199" cy="530699"/>
          </a:xfr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543;p72">
            <a:extLst>
              <a:ext uri="{FF2B5EF4-FFF2-40B4-BE49-F238E27FC236}">
                <a16:creationId xmlns:a16="http://schemas.microsoft.com/office/drawing/2014/main" id="{13DB6EE4-DD18-EAF0-E9D6-756579346EB4}"/>
              </a:ext>
            </a:extLst>
          </p:cNvPr>
          <p:cNvSpPr txBox="1">
            <a:spLocks noGrp="1"/>
          </p:cNvSpPr>
          <p:nvPr>
            <p:ph type="body" idx="4294967295"/>
          </p:nvPr>
        </p:nvSpPr>
        <p:spPr>
          <a:xfrm>
            <a:off x="503496" y="1259000"/>
            <a:ext cx="8134200" cy="2331601"/>
          </a:xfrm>
        </p:spPr>
        <p:txBody>
          <a:bodyPr>
            <a:spAutoFit/>
          </a:bodyPr>
          <a:lstStyle>
            <a:lvl1pPr>
              <a:defRPr/>
            </a:lvl1pPr>
          </a:lstStyle>
          <a:p>
            <a:pPr lvl="0"/>
            <a:endParaRPr lang="fr-FR"/>
          </a:p>
        </p:txBody>
      </p:sp>
    </p:spTree>
    <p:extLst>
      <p:ext uri="{BB962C8B-B14F-4D97-AF65-F5344CB8AC3E}">
        <p14:creationId xmlns:p14="http://schemas.microsoft.com/office/powerpoint/2010/main" val="7430427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545;p73">
            <a:extLst>
              <a:ext uri="{FF2B5EF4-FFF2-40B4-BE49-F238E27FC236}">
                <a16:creationId xmlns:a16="http://schemas.microsoft.com/office/drawing/2014/main" id="{A33F240B-0B5E-EBA8-8FEA-C6635EC71343}"/>
              </a:ext>
            </a:extLst>
          </p:cNvPr>
          <p:cNvSpPr txBox="1">
            <a:spLocks noGrp="1"/>
          </p:cNvSpPr>
          <p:nvPr>
            <p:ph type="title"/>
          </p:nvPr>
        </p:nvSpPr>
        <p:spPr/>
        <p:txBody>
          <a:bodyPr/>
          <a:lstStyle>
            <a:lvl1pPr>
              <a:defRPr/>
            </a:lvl1pPr>
          </a:lstStyle>
          <a:p>
            <a:pPr lvl="0"/>
            <a:endParaRPr lang="fr-FR"/>
          </a:p>
        </p:txBody>
      </p:sp>
      <p:sp>
        <p:nvSpPr>
          <p:cNvPr id="3" name="Google Shape;546;p73">
            <a:extLst>
              <a:ext uri="{FF2B5EF4-FFF2-40B4-BE49-F238E27FC236}">
                <a16:creationId xmlns:a16="http://schemas.microsoft.com/office/drawing/2014/main" id="{7C31CAC1-8159-C6EA-5731-BD2A01C7BB62}"/>
              </a:ext>
            </a:extLst>
          </p:cNvPr>
          <p:cNvSpPr txBox="1">
            <a:spLocks noGrp="1"/>
          </p:cNvSpPr>
          <p:nvPr>
            <p:ph type="dt" sz="half" idx="7"/>
          </p:nvPr>
        </p:nvSpPr>
        <p:spPr/>
        <p:txBody>
          <a:bodyPr/>
          <a:lstStyle>
            <a:lvl1pPr>
              <a:defRPr/>
            </a:lvl1pPr>
          </a:lstStyle>
          <a:p>
            <a:pPr lvl="0"/>
            <a:endParaRPr lang="fr-FR"/>
          </a:p>
        </p:txBody>
      </p:sp>
      <p:sp>
        <p:nvSpPr>
          <p:cNvPr id="4" name="Google Shape;547;p73">
            <a:extLst>
              <a:ext uri="{FF2B5EF4-FFF2-40B4-BE49-F238E27FC236}">
                <a16:creationId xmlns:a16="http://schemas.microsoft.com/office/drawing/2014/main" id="{1C2D5408-E128-E9EA-4A80-7F4A2DE293D9}"/>
              </a:ext>
            </a:extLst>
          </p:cNvPr>
          <p:cNvSpPr txBox="1">
            <a:spLocks noGrp="1"/>
          </p:cNvSpPr>
          <p:nvPr>
            <p:ph type="ftr" sz="quarter" idx="9"/>
          </p:nvPr>
        </p:nvSpPr>
        <p:spPr/>
        <p:txBody>
          <a:bodyPr/>
          <a:lstStyle>
            <a:lvl1pPr>
              <a:defRPr/>
            </a:lvl1pPr>
          </a:lstStyle>
          <a:p>
            <a:pPr lvl="0"/>
            <a:endParaRPr lang="fr-FR"/>
          </a:p>
        </p:txBody>
      </p:sp>
      <p:sp>
        <p:nvSpPr>
          <p:cNvPr id="5" name="Google Shape;548;p73">
            <a:extLst>
              <a:ext uri="{FF2B5EF4-FFF2-40B4-BE49-F238E27FC236}">
                <a16:creationId xmlns:a16="http://schemas.microsoft.com/office/drawing/2014/main" id="{A841DAE5-9603-3724-A484-4B8EA254067D}"/>
              </a:ext>
            </a:extLst>
          </p:cNvPr>
          <p:cNvSpPr txBox="1">
            <a:spLocks noGrp="1"/>
          </p:cNvSpPr>
          <p:nvPr>
            <p:ph type="sldNum" sz="quarter" idx="8"/>
          </p:nvPr>
        </p:nvSpPr>
        <p:spPr/>
        <p:txBody>
          <a:bodyPr/>
          <a:lstStyle>
            <a:lvl1pPr>
              <a:defRPr/>
            </a:lvl1pPr>
          </a:lstStyle>
          <a:p>
            <a:pPr lvl="0"/>
            <a:fld id="{7FFF4B6F-ED69-42FB-8D1C-ADAFE7ECA9F5}" type="slidenum">
              <a:t>‹N°›</a:t>
            </a:fld>
            <a:endParaRPr lang="fr-FR"/>
          </a:p>
        </p:txBody>
      </p:sp>
    </p:spTree>
    <p:extLst>
      <p:ext uri="{BB962C8B-B14F-4D97-AF65-F5344CB8AC3E}">
        <p14:creationId xmlns:p14="http://schemas.microsoft.com/office/powerpoint/2010/main" val="225562176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716;p97">
            <a:extLst>
              <a:ext uri="{FF2B5EF4-FFF2-40B4-BE49-F238E27FC236}">
                <a16:creationId xmlns:a16="http://schemas.microsoft.com/office/drawing/2014/main" id="{2DC799F5-6546-2541-9826-98B30925B6E0}"/>
              </a:ext>
            </a:extLst>
          </p:cNvPr>
          <p:cNvGrpSpPr/>
          <p:nvPr/>
        </p:nvGrpSpPr>
        <p:grpSpPr>
          <a:xfrm>
            <a:off x="0" y="0"/>
            <a:ext cx="9144457" cy="5143499"/>
            <a:chOff x="0" y="0"/>
            <a:chExt cx="9144457" cy="5143499"/>
          </a:xfrm>
        </p:grpSpPr>
        <p:sp>
          <p:nvSpPr>
            <p:cNvPr id="3" name="Google Shape;717;p97">
              <a:extLst>
                <a:ext uri="{FF2B5EF4-FFF2-40B4-BE49-F238E27FC236}">
                  <a16:creationId xmlns:a16="http://schemas.microsoft.com/office/drawing/2014/main" id="{A0F21180-3D71-A833-4E5F-3300F70F60F1}"/>
                </a:ext>
              </a:extLst>
            </p:cNvPr>
            <p:cNvSpPr/>
            <p:nvPr/>
          </p:nvSpPr>
          <p:spPr>
            <a:xfrm>
              <a:off x="0" y="0"/>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718;p97">
              <a:extLst>
                <a:ext uri="{FF2B5EF4-FFF2-40B4-BE49-F238E27FC236}">
                  <a16:creationId xmlns:a16="http://schemas.microsoft.com/office/drawing/2014/main" id="{CC121161-3C15-BFAA-112C-5814F65F9A08}"/>
                </a:ext>
              </a:extLst>
            </p:cNvPr>
            <p:cNvSpPr/>
            <p:nvPr/>
          </p:nvSpPr>
          <p:spPr>
            <a:xfrm>
              <a:off x="203207" y="391975"/>
              <a:ext cx="8738033" cy="4580101"/>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719;p97">
              <a:extLst>
                <a:ext uri="{FF2B5EF4-FFF2-40B4-BE49-F238E27FC236}">
                  <a16:creationId xmlns:a16="http://schemas.microsoft.com/office/drawing/2014/main" id="{80765D2C-8828-1826-C802-A123F66C6A57}"/>
                </a:ext>
              </a:extLst>
            </p:cNvPr>
            <p:cNvSpPr/>
            <p:nvPr/>
          </p:nvSpPr>
          <p:spPr>
            <a:xfrm>
              <a:off x="203207" y="155118"/>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720;p97">
            <a:extLst>
              <a:ext uri="{FF2B5EF4-FFF2-40B4-BE49-F238E27FC236}">
                <a16:creationId xmlns:a16="http://schemas.microsoft.com/office/drawing/2014/main" id="{3D50F8E4-39AF-8B6E-64CA-76E092D78031}"/>
              </a:ext>
            </a:extLst>
          </p:cNvPr>
          <p:cNvSpPr/>
          <p:nvPr/>
        </p:nvSpPr>
        <p:spPr>
          <a:xfrm rot="10800009" flipH="1">
            <a:off x="371484" y="224274"/>
            <a:ext cx="343439" cy="2383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2145032488"/>
      </p:ext>
    </p:extLst>
  </p:cSld>
  <p:clrMapOvr>
    <a:masterClrMapping/>
  </p:clrMapOvr>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script">
    <p:spTree>
      <p:nvGrpSpPr>
        <p:cNvPr id="1" name=""/>
        <p:cNvGrpSpPr/>
        <p:nvPr/>
      </p:nvGrpSpPr>
      <p:grpSpPr>
        <a:xfrm>
          <a:off x="0" y="0"/>
          <a:ext cx="0" cy="0"/>
          <a:chOff x="0" y="0"/>
          <a:chExt cx="0" cy="0"/>
        </a:xfrm>
      </p:grpSpPr>
      <p:grpSp>
        <p:nvGrpSpPr>
          <p:cNvPr id="2" name="Google Shape;552;p75">
            <a:extLst>
              <a:ext uri="{FF2B5EF4-FFF2-40B4-BE49-F238E27FC236}">
                <a16:creationId xmlns:a16="http://schemas.microsoft.com/office/drawing/2014/main" id="{F13B3EDB-5E66-EB24-14C9-B291F82D3F24}"/>
              </a:ext>
            </a:extLst>
          </p:cNvPr>
          <p:cNvGrpSpPr/>
          <p:nvPr/>
        </p:nvGrpSpPr>
        <p:grpSpPr>
          <a:xfrm>
            <a:off x="0" y="-28529"/>
            <a:ext cx="9144457" cy="5172303"/>
            <a:chOff x="0" y="-28529"/>
            <a:chExt cx="9144457" cy="5172303"/>
          </a:xfrm>
        </p:grpSpPr>
        <p:sp>
          <p:nvSpPr>
            <p:cNvPr id="3" name="Google Shape;553;p75">
              <a:extLst>
                <a:ext uri="{FF2B5EF4-FFF2-40B4-BE49-F238E27FC236}">
                  <a16:creationId xmlns:a16="http://schemas.microsoft.com/office/drawing/2014/main" id="{9662506F-A2C8-7777-1356-D9DABF20929E}"/>
                </a:ext>
              </a:extLst>
            </p:cNvPr>
            <p:cNvSpPr/>
            <p:nvPr/>
          </p:nvSpPr>
          <p:spPr>
            <a:xfrm>
              <a:off x="0" y="-28529"/>
              <a:ext cx="9144457" cy="5172303"/>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54;p75">
              <a:extLst>
                <a:ext uri="{FF2B5EF4-FFF2-40B4-BE49-F238E27FC236}">
                  <a16:creationId xmlns:a16="http://schemas.microsoft.com/office/drawing/2014/main" id="{9C2DA3CD-D541-254C-D744-1184D4EA63D1}"/>
                </a:ext>
              </a:extLst>
            </p:cNvPr>
            <p:cNvSpPr/>
            <p:nvPr/>
          </p:nvSpPr>
          <p:spPr>
            <a:xfrm>
              <a:off x="203207" y="554153"/>
              <a:ext cx="8738033" cy="4475576"/>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55;p75">
              <a:extLst>
                <a:ext uri="{FF2B5EF4-FFF2-40B4-BE49-F238E27FC236}">
                  <a16:creationId xmlns:a16="http://schemas.microsoft.com/office/drawing/2014/main" id="{E2FB6B64-03CF-EDF0-724C-06B42F2061E0}"/>
                </a:ext>
              </a:extLst>
            </p:cNvPr>
            <p:cNvSpPr/>
            <p:nvPr/>
          </p:nvSpPr>
          <p:spPr>
            <a:xfrm>
              <a:off x="203207" y="112919"/>
              <a:ext cx="8738033" cy="716487"/>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56;p75">
            <a:extLst>
              <a:ext uri="{FF2B5EF4-FFF2-40B4-BE49-F238E27FC236}">
                <a16:creationId xmlns:a16="http://schemas.microsoft.com/office/drawing/2014/main" id="{E976A4BF-48DA-5EB2-CE91-0F08723DB9F6}"/>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57;p75">
            <a:extLst>
              <a:ext uri="{FF2B5EF4-FFF2-40B4-BE49-F238E27FC236}">
                <a16:creationId xmlns:a16="http://schemas.microsoft.com/office/drawing/2014/main" id="{500E773E-2B5A-741E-D874-6EEDF53AFCE3}"/>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58;p75">
            <a:extLst>
              <a:ext uri="{FF2B5EF4-FFF2-40B4-BE49-F238E27FC236}">
                <a16:creationId xmlns:a16="http://schemas.microsoft.com/office/drawing/2014/main" id="{094F2C31-6A65-B685-A53D-EC0BC379E393}"/>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196109716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6" Type="http://schemas.openxmlformats.org/officeDocument/2006/relationships/theme" Target="../theme/theme2.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theme" Target="../theme/theme3.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4.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theme" Target="../theme/theme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theme" Target="../theme/theme6.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6" Type="http://schemas.openxmlformats.org/officeDocument/2006/relationships/theme" Target="../theme/theme7.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3" Type="http://schemas.openxmlformats.org/officeDocument/2006/relationships/slideLayout" Target="../slideLayouts/slideLayout122.xml"/><Relationship Id="rId21" Type="http://schemas.openxmlformats.org/officeDocument/2006/relationships/theme" Target="../theme/theme8.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pied de page 3"/>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Tree>
  </p:cSld>
  <p:clrMap bg1="lt1" tx1="dk1" bg2="lt2" tx2="dk2" accent1="accent1" accent2="accent2" accent3="accent3" accent4="accent4" accent5="accent5" accent6="accent6" hlink="hlink" folHlink="folHlink"/>
  <p:sldLayoutIdLst>
    <p:sldLayoutId id="2147483660"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977" r:id="rId14"/>
    <p:sldLayoutId id="2147483979" r:id="rId15"/>
    <p:sldLayoutId id="2147483978" r:id="rId16"/>
    <p:sldLayoutId id="2147483981" r:id="rId17"/>
    <p:sldLayoutId id="2147483982" r:id="rId18"/>
    <p:sldLayoutId id="2147483983" r:id="rId19"/>
    <p:sldLayoutId id="2147483984" r:id="rId20"/>
    <p:sldLayoutId id="2147483985" r:id="rId21"/>
    <p:sldLayoutId id="2147483988" r:id="rId22"/>
    <p:sldLayoutId id="2147483989" r:id="rId23"/>
    <p:sldLayoutId id="2147483990" r:id="rId24"/>
    <p:sldLayoutId id="2147483991" r:id="rId25"/>
    <p:sldLayoutId id="2147483992" r:id="rId26"/>
    <p:sldLayoutId id="2147484074" r:id="rId27"/>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27/09/2025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1674131626"/>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27/09/2025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740682035"/>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22" r:id="rId12"/>
    <p:sldLayoutId id="2147484023" r:id="rId13"/>
    <p:sldLayoutId id="2147484024" r:id="rId14"/>
    <p:sldLayoutId id="2147484025"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D3BDCFA-CA0F-BE85-C3EF-72E4CED3CB13}"/>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48D5721-73C6-4550-338C-3180E763B71D}"/>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9965F76-7CCE-F4E2-3CA4-3F023F95AB8D}"/>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AE34262-8F06-428E-A415-E5BF8AFABD82}" type="datetimeFigureOut">
              <a:rPr lang="fr-FR" smtClean="0"/>
              <a:t>27/09/2025</a:t>
            </a:fld>
            <a:endParaRPr lang="fr-FR"/>
          </a:p>
        </p:txBody>
      </p:sp>
      <p:sp>
        <p:nvSpPr>
          <p:cNvPr id="5" name="Espace réservé du pied de page 4">
            <a:extLst>
              <a:ext uri="{FF2B5EF4-FFF2-40B4-BE49-F238E27FC236}">
                <a16:creationId xmlns:a16="http://schemas.microsoft.com/office/drawing/2014/main" id="{C251EC41-97C5-5CFA-1D16-10CE70E2EB86}"/>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C88DCC7-E87F-672F-F6AC-FC0F73AEE977}"/>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16D2C4A-B043-4E64-8C1F-A7CBE928B3A4}" type="slidenum">
              <a:rPr lang="fr-FR" smtClean="0"/>
              <a:t>‹N°›</a:t>
            </a:fld>
            <a:endParaRPr lang="fr-FR"/>
          </a:p>
        </p:txBody>
      </p:sp>
    </p:spTree>
    <p:extLst>
      <p:ext uri="{BB962C8B-B14F-4D97-AF65-F5344CB8AC3E}">
        <p14:creationId xmlns:p14="http://schemas.microsoft.com/office/powerpoint/2010/main" val="266170791"/>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 id="2147483686"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Google Shape;485;p64">
            <a:extLst>
              <a:ext uri="{FF2B5EF4-FFF2-40B4-BE49-F238E27FC236}">
                <a16:creationId xmlns:a16="http://schemas.microsoft.com/office/drawing/2014/main" id="{817BBECC-5BDE-4555-206D-27E7AB1A9A12}"/>
              </a:ext>
            </a:extLst>
          </p:cNvPr>
          <p:cNvSpPr txBox="1">
            <a:spLocks noGrp="1"/>
          </p:cNvSpPr>
          <p:nvPr>
            <p:ph type="title"/>
          </p:nvPr>
        </p:nvSpPr>
        <p:spPr>
          <a:xfrm>
            <a:off x="628650" y="273844"/>
            <a:ext cx="7886700" cy="994199"/>
          </a:xfrm>
          <a:prstGeom prst="rect">
            <a:avLst/>
          </a:prstGeom>
          <a:noFill/>
          <a:ln>
            <a:noFill/>
          </a:ln>
        </p:spPr>
        <p:txBody>
          <a:bodyPr vert="horz" wrap="square" lIns="68570" tIns="34271" rIns="68570" bIns="34271" anchor="ctr" anchorCtr="0" compatLnSpc="1">
            <a:normAutofit/>
          </a:bodyPr>
          <a:lstStyle/>
          <a:p>
            <a:pPr lvl="0"/>
            <a:endParaRPr lang="fr-FR"/>
          </a:p>
        </p:txBody>
      </p:sp>
      <p:sp>
        <p:nvSpPr>
          <p:cNvPr id="3" name="Google Shape;486;p64">
            <a:extLst>
              <a:ext uri="{FF2B5EF4-FFF2-40B4-BE49-F238E27FC236}">
                <a16:creationId xmlns:a16="http://schemas.microsoft.com/office/drawing/2014/main" id="{F3BD3799-56A7-7913-C06F-5E70B10B6386}"/>
              </a:ext>
            </a:extLst>
          </p:cNvPr>
          <p:cNvSpPr txBox="1">
            <a:spLocks noGrp="1"/>
          </p:cNvSpPr>
          <p:nvPr>
            <p:ph type="body" idx="1"/>
          </p:nvPr>
        </p:nvSpPr>
        <p:spPr>
          <a:xfrm>
            <a:off x="628650" y="1369222"/>
            <a:ext cx="7886700" cy="3263402"/>
          </a:xfrm>
          <a:prstGeom prst="rect">
            <a:avLst/>
          </a:prstGeom>
          <a:noFill/>
          <a:ln>
            <a:noFill/>
          </a:ln>
        </p:spPr>
        <p:txBody>
          <a:bodyPr vert="horz" wrap="square" lIns="68570" tIns="34271" rIns="68570" bIns="34271"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Google Shape;487;p64">
            <a:extLst>
              <a:ext uri="{FF2B5EF4-FFF2-40B4-BE49-F238E27FC236}">
                <a16:creationId xmlns:a16="http://schemas.microsoft.com/office/drawing/2014/main" id="{6BB2615F-38DF-A53E-1C49-D0D1787704D9}"/>
              </a:ext>
            </a:extLst>
          </p:cNvPr>
          <p:cNvSpPr txBox="1">
            <a:spLocks noGrp="1"/>
          </p:cNvSpPr>
          <p:nvPr>
            <p:ph type="dt" sz="half" idx="2"/>
          </p:nvPr>
        </p:nvSpPr>
        <p:spPr>
          <a:xfrm>
            <a:off x="628650"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5" name="Google Shape;488;p64">
            <a:extLst>
              <a:ext uri="{FF2B5EF4-FFF2-40B4-BE49-F238E27FC236}">
                <a16:creationId xmlns:a16="http://schemas.microsoft.com/office/drawing/2014/main" id="{DEAB4AF3-D74C-B117-D945-F03695118E91}"/>
              </a:ext>
            </a:extLst>
          </p:cNvPr>
          <p:cNvSpPr txBox="1">
            <a:spLocks noGrp="1"/>
          </p:cNvSpPr>
          <p:nvPr>
            <p:ph type="ftr" sz="quarter" idx="3"/>
          </p:nvPr>
        </p:nvSpPr>
        <p:spPr>
          <a:xfrm>
            <a:off x="3028949" y="4767260"/>
            <a:ext cx="3086099" cy="273899"/>
          </a:xfrm>
          <a:prstGeom prst="rect">
            <a:avLst/>
          </a:prstGeom>
          <a:noFill/>
          <a:ln>
            <a:noFill/>
          </a:ln>
        </p:spPr>
        <p:txBody>
          <a:bodyPr vert="horz" wrap="square" lIns="68570" tIns="34271" rIns="68570" bIns="34271"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6" name="Google Shape;489;p64">
            <a:extLst>
              <a:ext uri="{FF2B5EF4-FFF2-40B4-BE49-F238E27FC236}">
                <a16:creationId xmlns:a16="http://schemas.microsoft.com/office/drawing/2014/main" id="{560ADCBF-ACA6-D720-6F1B-BD1D8424ED34}"/>
              </a:ext>
            </a:extLst>
          </p:cNvPr>
          <p:cNvSpPr txBox="1">
            <a:spLocks noGrp="1"/>
          </p:cNvSpPr>
          <p:nvPr>
            <p:ph type="sldNum" sz="quarter" idx="4"/>
          </p:nvPr>
        </p:nvSpPr>
        <p:spPr>
          <a:xfrm>
            <a:off x="6457949"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fld id="{04050C45-B875-4813-A394-00E15DC26159}" type="slidenum">
              <a:t>‹N°›</a:t>
            </a:fld>
            <a:endParaRPr lang="fr-FR"/>
          </a:p>
        </p:txBody>
      </p:sp>
    </p:spTree>
    <p:extLst>
      <p:ext uri="{BB962C8B-B14F-4D97-AF65-F5344CB8AC3E}">
        <p14:creationId xmlns:p14="http://schemas.microsoft.com/office/powerpoint/2010/main" val="3324888619"/>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 id="2147483971" r:id="rId13"/>
    <p:sldLayoutId id="2147483972" r:id="rId14"/>
    <p:sldLayoutId id="2147483973" r:id="rId15"/>
    <p:sldLayoutId id="2147483974" r:id="rId16"/>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27/09/2025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3102786742"/>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998135"/>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 id="2147484055" r:id="rId12"/>
    <p:sldLayoutId id="2147484056" r:id="rId13"/>
    <p:sldLayoutId id="2147484057" r:id="rId14"/>
    <p:sldLayoutId id="2147484058" r:id="rId15"/>
    <p:sldLayoutId id="2147484059" r:id="rId16"/>
    <p:sldLayoutId id="2147484060" r:id="rId17"/>
    <p:sldLayoutId id="2147484061" r:id="rId18"/>
    <p:sldLayoutId id="2147484062" r:id="rId19"/>
    <p:sldLayoutId id="2147484063" r:id="rId20"/>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69.xml"/><Relationship Id="rId5" Type="http://schemas.openxmlformats.org/officeDocument/2006/relationships/image" Target="../media/image17.pn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90.xml"/><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90.xml"/><Relationship Id="rId6" Type="http://schemas.openxmlformats.org/officeDocument/2006/relationships/image" Target="../media/image36.png"/><Relationship Id="rId5" Type="http://schemas.microsoft.com/office/2007/relationships/hdphoto" Target="../media/hdphoto2.wdp"/><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7.png"/><Relationship Id="rId1" Type="http://schemas.openxmlformats.org/officeDocument/2006/relationships/slideLayout" Target="../slideLayouts/slideLayout4.xml"/><Relationship Id="rId4" Type="http://schemas.openxmlformats.org/officeDocument/2006/relationships/image" Target="../media/image24.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3.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3.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3.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3.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1.xml"/><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microsoft.com/office/2007/relationships/hdphoto" Target="../media/hdphoto2.wdp"/></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8.xml"/></Relationships>
</file>

<file path=ppt/slides/_rels/slide3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7.png"/><Relationship Id="rId1" Type="http://schemas.openxmlformats.org/officeDocument/2006/relationships/slideLayout" Target="../slideLayouts/slideLayout4.xml"/><Relationship Id="rId4" Type="http://schemas.openxmlformats.org/officeDocument/2006/relationships/image" Target="../media/image24.gi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2.emf"/></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2.emf"/></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2.emf"/></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1.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27.xml"/><Relationship Id="rId5" Type="http://schemas.openxmlformats.org/officeDocument/2006/relationships/image" Target="../media/image45.png"/><Relationship Id="rId4" Type="http://schemas.microsoft.com/office/2007/relationships/hdphoto" Target="../media/hdphoto2.wdp"/></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openxmlformats.org/officeDocument/2006/relationships/image" Target="../media/image45.png"/></Relationships>
</file>

<file path=ppt/slides/_rels/slide43.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7.xml"/><Relationship Id="rId1" Type="http://schemas.openxmlformats.org/officeDocument/2006/relationships/slideLayout" Target="../slideLayouts/slideLayout27.xml"/><Relationship Id="rId5" Type="http://schemas.microsoft.com/office/2007/relationships/hdphoto" Target="../media/hdphoto2.wdp"/><Relationship Id="rId4" Type="http://schemas.openxmlformats.org/officeDocument/2006/relationships/image" Target="../media/image35.png"/></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71.xml"/><Relationship Id="rId4" Type="http://schemas.openxmlformats.org/officeDocument/2006/relationships/image" Target="../media/image24.gif"/></Relationships>
</file>

<file path=ppt/slides/_rels/slide4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3.xml"/></Relationships>
</file>

<file path=ppt/slides/_rels/slide4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3.xml"/></Relationships>
</file>

<file path=ppt/slides/_rels/slide4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7.png"/><Relationship Id="rId1" Type="http://schemas.openxmlformats.org/officeDocument/2006/relationships/slideLayout" Target="../slideLayouts/slideLayout133.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33.xml"/></Relationships>
</file>

<file path=ppt/slides/_rels/slide5.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1.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5" Type="http://schemas.openxmlformats.org/officeDocument/2006/relationships/image" Target="../media/image24.gif"/><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2932133" y="137909"/>
            <a:ext cx="3279733" cy="497323"/>
          </a:xfrm>
          <a:prstGeom prst="rect">
            <a:avLst/>
          </a:prstGeom>
          <a:noFill/>
          <a:ln cap="flat">
            <a:noFill/>
          </a:ln>
        </p:spPr>
      </p:pic>
      <p:sp>
        <p:nvSpPr>
          <p:cNvPr id="5" name="Google Shape;224;p26">
            <a:extLst>
              <a:ext uri="{FF2B5EF4-FFF2-40B4-BE49-F238E27FC236}">
                <a16:creationId xmlns:a16="http://schemas.microsoft.com/office/drawing/2014/main" id="{523F5EC1-AEA6-A379-1E26-6B69A01A48C4}"/>
              </a:ext>
            </a:extLst>
          </p:cNvPr>
          <p:cNvSpPr/>
          <p:nvPr/>
        </p:nvSpPr>
        <p:spPr>
          <a:xfrm>
            <a:off x="228234" y="3647022"/>
            <a:ext cx="8309976" cy="658316"/>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dirty="0">
                <a:solidFill>
                  <a:srgbClr val="FFFFFF"/>
                </a:solidFill>
                <a:uFillTx/>
                <a:latin typeface="Calibri"/>
                <a:ea typeface="Calibri"/>
                <a:cs typeface="Calibri"/>
              </a:rPr>
              <a:t>Séance 2 </a:t>
            </a:r>
          </a:p>
        </p:txBody>
      </p:sp>
      <p:sp>
        <p:nvSpPr>
          <p:cNvPr id="8" name="Google Shape;741;p98">
            <a:extLst>
              <a:ext uri="{FF2B5EF4-FFF2-40B4-BE49-F238E27FC236}">
                <a16:creationId xmlns:a16="http://schemas.microsoft.com/office/drawing/2014/main" id="{CB0E6087-161E-F7D7-1975-A2A09F956478}"/>
              </a:ext>
            </a:extLst>
          </p:cNvPr>
          <p:cNvSpPr txBox="1"/>
          <p:nvPr/>
        </p:nvSpPr>
        <p:spPr>
          <a:xfrm>
            <a:off x="1564426" y="3734242"/>
            <a:ext cx="6208858" cy="738664"/>
          </a:xfrm>
          <a:prstGeom prst="rect">
            <a:avLst/>
          </a:prstGeom>
          <a:noFill/>
          <a:ln cap="flat">
            <a:noFill/>
          </a:ln>
        </p:spPr>
        <p:txBody>
          <a:bodyPr vert="horz" wrap="square" lIns="0" tIns="0" rIns="0" bIns="0" anchor="t" anchorCtr="0" compatLnSpc="1">
            <a:spAutoFit/>
          </a:bodyPr>
          <a:lstStyle/>
          <a:p>
            <a:pPr marL="285750" indent="-285750">
              <a:buFont typeface="Wingdings" panose="05000000000000000000" pitchFamily="2" charset="2"/>
              <a:buChar char="Ø"/>
            </a:pPr>
            <a:r>
              <a:rPr lang="fr-FR" sz="1600" b="1" kern="0" dirty="0">
                <a:solidFill>
                  <a:schemeClr val="bg1"/>
                </a:solidFill>
              </a:rPr>
              <a:t>Lire avec une intonation adaptée au temps verbal. </a:t>
            </a:r>
          </a:p>
          <a:p>
            <a:pPr marL="285750" indent="-285750">
              <a:buFont typeface="Wingdings" panose="05000000000000000000" pitchFamily="2" charset="2"/>
              <a:buChar char="Ø"/>
            </a:pPr>
            <a:r>
              <a:rPr lang="fr-FR" sz="1600" b="1" kern="0" dirty="0">
                <a:solidFill>
                  <a:schemeClr val="bg1"/>
                </a:solidFill>
              </a:rPr>
              <a:t>Comprendre ce qu’un personnage a fait et ce qu’il prépare à faire. </a:t>
            </a:r>
          </a:p>
          <a:p>
            <a:pPr marL="285750" indent="-285750">
              <a:buFont typeface="Wingdings" panose="05000000000000000000" pitchFamily="2" charset="2"/>
              <a:buChar char="Ø"/>
            </a:pPr>
            <a:r>
              <a:rPr lang="fr-FR" sz="1600" b="1" kern="0" dirty="0">
                <a:solidFill>
                  <a:schemeClr val="bg1"/>
                </a:solidFill>
              </a:rPr>
              <a:t>. </a:t>
            </a:r>
          </a:p>
        </p:txBody>
      </p:sp>
      <p:sp>
        <p:nvSpPr>
          <p:cNvPr id="10" name="Google Shape;742;p98">
            <a:extLst>
              <a:ext uri="{FF2B5EF4-FFF2-40B4-BE49-F238E27FC236}">
                <a16:creationId xmlns:a16="http://schemas.microsoft.com/office/drawing/2014/main" id="{E20F6010-5958-CCE5-50DA-0596536343DD}"/>
              </a:ext>
            </a:extLst>
          </p:cNvPr>
          <p:cNvSpPr/>
          <p:nvPr/>
        </p:nvSpPr>
        <p:spPr>
          <a:xfrm flipH="1">
            <a:off x="1385033" y="3736011"/>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1748442" y="1833463"/>
            <a:ext cx="49203" cy="3380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327310" y="1065126"/>
            <a:ext cx="5810993" cy="830997"/>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5400" b="1" kern="0" dirty="0">
                <a:solidFill>
                  <a:srgbClr val="3FB2CB"/>
                </a:solidFill>
                <a:latin typeface="Calibri"/>
                <a:ea typeface="Calibri"/>
                <a:cs typeface="Calibri"/>
              </a:rPr>
              <a:t>Français </a:t>
            </a:r>
            <a:endParaRPr lang="fr-FR" sz="1400" b="0" i="0" u="none" strike="noStrike" kern="0" cap="none" spc="0" baseline="0" dirty="0">
              <a:solidFill>
                <a:srgbClr val="3FB2CB"/>
              </a:solidFill>
              <a:uFillTx/>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6226816" y="801673"/>
            <a:ext cx="1278303" cy="21539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rgbClr val="FFFFFF"/>
                </a:solidFill>
                <a:uFillTx/>
                <a:latin typeface="Calibri"/>
                <a:ea typeface="Calibri"/>
                <a:cs typeface="Calibri"/>
              </a:rPr>
              <a:t>Niveau</a:t>
            </a:r>
            <a:r>
              <a:rPr lang="fr-FR" sz="1200" b="1" i="0" u="none" strike="noStrike" kern="0" cap="none" spc="0" baseline="0">
                <a:solidFill>
                  <a:srgbClr val="FFFFFF"/>
                </a:solidFill>
                <a:uFillTx/>
                <a:latin typeface="Dosis"/>
                <a:ea typeface="Dosis"/>
                <a:cs typeface="Dosis"/>
              </a:rPr>
              <a:t>    </a:t>
            </a:r>
            <a:r>
              <a:rPr lang="fr-FR" sz="1000" b="1" i="0" u="none" strike="noStrike" kern="0" cap="none" spc="0" baseline="0">
                <a:solidFill>
                  <a:srgbClr val="FFFFFF"/>
                </a:solidFill>
                <a:uFillTx/>
                <a:latin typeface="Dosis"/>
                <a:ea typeface="Dosis"/>
                <a:cs typeface="Dosis"/>
              </a:rPr>
              <a:t>            </a:t>
            </a:r>
            <a:r>
              <a:rPr lang="fr-FR" sz="1200" b="1" i="0" u="none" strike="noStrike" kern="0" cap="none" spc="0" baseline="0">
                <a:solidFill>
                  <a:srgbClr val="FFFFFF"/>
                </a:solidFill>
                <a:uFillTx/>
                <a:latin typeface="Dosis"/>
                <a:ea typeface="Dosis"/>
                <a:cs typeface="Dosis"/>
              </a:rPr>
              <a:t>             </a:t>
            </a:r>
            <a:endParaRPr lang="fr-FR" sz="1100" b="0" i="0" u="none" strike="noStrike" kern="0" cap="none" spc="0" baseline="0">
              <a:solidFill>
                <a:srgbClr val="000000"/>
              </a:solidFill>
              <a:uFillTx/>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6157001" y="711358"/>
            <a:ext cx="1519859" cy="1217796"/>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6277778" y="851554"/>
            <a:ext cx="1278303" cy="443198"/>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Niveau</a:t>
            </a:r>
            <a:r>
              <a:rPr lang="fr-FR" sz="1600"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         </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6355327" y="1320256"/>
            <a:ext cx="1123203" cy="346200"/>
          </a:xfrm>
          <a:prstGeom prst="rect">
            <a:avLst/>
          </a:prstGeom>
          <a:noFill/>
          <a:ln cap="flat">
            <a:noFill/>
          </a:ln>
        </p:spPr>
        <p:txBody>
          <a:bodyPr vert="horz" wrap="square" lIns="68570" tIns="34271" rIns="68570" bIns="3427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rPr>
              <a:t>1 AC</a:t>
            </a:r>
          </a:p>
        </p:txBody>
      </p:sp>
      <p:sp>
        <p:nvSpPr>
          <p:cNvPr id="23" name="Google Shape;223;p26">
            <a:extLst>
              <a:ext uri="{FF2B5EF4-FFF2-40B4-BE49-F238E27FC236}">
                <a16:creationId xmlns:a16="http://schemas.microsoft.com/office/drawing/2014/main" id="{D258681E-15E4-E90D-7486-E7468319E5A3}"/>
              </a:ext>
            </a:extLst>
          </p:cNvPr>
          <p:cNvSpPr/>
          <p:nvPr/>
        </p:nvSpPr>
        <p:spPr>
          <a:xfrm>
            <a:off x="1681035" y="2127720"/>
            <a:ext cx="3169712" cy="382217"/>
          </a:xfrm>
          <a:prstGeom prst="rect">
            <a:avLst/>
          </a:prstGeom>
          <a:noFill/>
          <a:ln w="38103" cap="flat">
            <a:solidFill>
              <a:srgbClr val="FFFFFF"/>
            </a:solidFill>
            <a:prstDash val="solid"/>
          </a:ln>
        </p:spPr>
        <p:txBody>
          <a:bodyPr vert="horz" wrap="square" lIns="68570" tIns="34271" rIns="68570" bIns="34271" anchor="ctr" anchorCtr="0" compatLnSpc="1">
            <a:noAutofit/>
          </a:bodyPr>
          <a:lstStyle/>
          <a:p>
            <a:pPr lvl="0">
              <a:defRPr sz="1800" b="0" i="0" u="none" strike="noStrike" kern="0" cap="none" spc="0" baseline="0">
                <a:solidFill>
                  <a:srgbClr val="000000"/>
                </a:solidFill>
                <a:uFillTx/>
              </a:defRPr>
            </a:pPr>
            <a:r>
              <a:rPr lang="fr-FR" sz="24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2400" b="1" i="0" strike="noStrike" kern="0" cap="none" spc="0" baseline="0" dirty="0">
              <a:solidFill>
                <a:srgbClr val="0070C0"/>
              </a:solidFill>
              <a:uFillTx/>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5112359" y="1681290"/>
            <a:ext cx="3536149" cy="1792076"/>
          </a:xfrm>
          <a:prstGeom prst="rect">
            <a:avLst/>
          </a:prstGeom>
        </p:spPr>
      </p:pic>
      <p:sp>
        <p:nvSpPr>
          <p:cNvPr id="18" name="Google Shape;223;p26">
            <a:extLst>
              <a:ext uri="{FF2B5EF4-FFF2-40B4-BE49-F238E27FC236}">
                <a16:creationId xmlns:a16="http://schemas.microsoft.com/office/drawing/2014/main" id="{E0FF8D5D-C824-FEA6-FAD4-EC41BEFD6341}"/>
              </a:ext>
            </a:extLst>
          </p:cNvPr>
          <p:cNvSpPr/>
          <p:nvPr/>
        </p:nvSpPr>
        <p:spPr>
          <a:xfrm>
            <a:off x="228233" y="2965728"/>
            <a:ext cx="4884125" cy="522597"/>
          </a:xfrm>
          <a:prstGeom prst="rect">
            <a:avLst/>
          </a:prstGeom>
          <a:solidFill>
            <a:srgbClr val="336FB6"/>
          </a:solidFill>
          <a:ln w="38103" cap="flat">
            <a:solidFill>
              <a:srgbClr val="FFFFFF"/>
            </a:solid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kern="0" dirty="0">
                <a:solidFill>
                  <a:srgbClr val="FFFFFF"/>
                </a:solidFill>
                <a:latin typeface="Calibri"/>
                <a:ea typeface="Calibri"/>
                <a:cs typeface="Calibri"/>
              </a:rPr>
              <a:t>Palier</a:t>
            </a:r>
            <a:r>
              <a:rPr lang="ar-MA" sz="2000" b="1" kern="0" dirty="0">
                <a:solidFill>
                  <a:srgbClr val="FFFFFF"/>
                </a:solidFill>
                <a:latin typeface="Calibri"/>
                <a:ea typeface="Calibri"/>
                <a:cs typeface="Calibri"/>
              </a:rPr>
              <a:t>    </a:t>
            </a:r>
            <a:r>
              <a:rPr lang="fr-FR" sz="2000" b="1" kern="0" dirty="0">
                <a:solidFill>
                  <a:srgbClr val="FFFFFF"/>
                </a:solidFill>
                <a:latin typeface="Calibri"/>
                <a:ea typeface="Calibri"/>
                <a:cs typeface="Calibri"/>
              </a:rPr>
              <a:t>                                              </a:t>
            </a:r>
            <a:r>
              <a:rPr lang="fr-FR" sz="2000" b="1" kern="0">
                <a:solidFill>
                  <a:srgbClr val="FFFFFF"/>
                </a:solidFill>
                <a:latin typeface="Calibri"/>
                <a:ea typeface="Calibri"/>
                <a:cs typeface="Calibri"/>
              </a:rPr>
              <a:t>Semaine   3</a:t>
            </a:r>
            <a:endParaRPr lang="fr-FR" sz="2000" b="1" i="0" u="none" strike="noStrike" kern="0" cap="none" spc="0" baseline="0" dirty="0">
              <a:solidFill>
                <a:srgbClr val="FFFFFF"/>
              </a:solidFill>
              <a:uFillTx/>
              <a:latin typeface="Calibri"/>
              <a:ea typeface="Calibri"/>
              <a:cs typeface="Calibri"/>
            </a:endParaRPr>
          </a:p>
        </p:txBody>
      </p:sp>
      <p:sp>
        <p:nvSpPr>
          <p:cNvPr id="19" name="Google Shape;735;p98">
            <a:extLst>
              <a:ext uri="{FF2B5EF4-FFF2-40B4-BE49-F238E27FC236}">
                <a16:creationId xmlns:a16="http://schemas.microsoft.com/office/drawing/2014/main" id="{F8C53EBC-F327-F687-DA37-526990EB91DF}"/>
              </a:ext>
            </a:extLst>
          </p:cNvPr>
          <p:cNvSpPr/>
          <p:nvPr/>
        </p:nvSpPr>
        <p:spPr>
          <a:xfrm>
            <a:off x="1385023" y="3052999"/>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20" name="Google Shape;741;p98">
            <a:extLst>
              <a:ext uri="{FF2B5EF4-FFF2-40B4-BE49-F238E27FC236}">
                <a16:creationId xmlns:a16="http://schemas.microsoft.com/office/drawing/2014/main" id="{CB0E6087-161E-F7D7-1975-A2A09F956478}"/>
              </a:ext>
            </a:extLst>
          </p:cNvPr>
          <p:cNvSpPr txBox="1"/>
          <p:nvPr/>
        </p:nvSpPr>
        <p:spPr>
          <a:xfrm>
            <a:off x="1564426" y="3088863"/>
            <a:ext cx="233219" cy="30777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dirty="0">
                <a:solidFill>
                  <a:srgbClr val="FFFFFF"/>
                </a:solidFill>
                <a:uFillTx/>
                <a:latin typeface="Calibri"/>
                <a:ea typeface="Calibri"/>
                <a:cs typeface="Calibri"/>
              </a:rPr>
              <a:t>3</a:t>
            </a:r>
            <a:endParaRPr lang="fr-FR" sz="2000" b="0" i="0" u="none" strike="noStrike" kern="0" cap="none" spc="0" baseline="0" dirty="0">
              <a:solidFill>
                <a:srgbClr val="000000"/>
              </a:solidFill>
              <a:uFillTx/>
              <a:latin typeface="Calibri"/>
              <a:ea typeface="Calibri"/>
              <a:cs typeface="Calibri"/>
            </a:endParaRPr>
          </a:p>
        </p:txBody>
      </p:sp>
      <p:sp>
        <p:nvSpPr>
          <p:cNvPr id="21" name="Google Shape;735;p98">
            <a:extLst>
              <a:ext uri="{FF2B5EF4-FFF2-40B4-BE49-F238E27FC236}">
                <a16:creationId xmlns:a16="http://schemas.microsoft.com/office/drawing/2014/main" id="{F8C53EBC-F327-F687-DA37-526990EB91DF}"/>
              </a:ext>
            </a:extLst>
          </p:cNvPr>
          <p:cNvSpPr/>
          <p:nvPr/>
        </p:nvSpPr>
        <p:spPr>
          <a:xfrm>
            <a:off x="4739212" y="3055775"/>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Tree>
    <p:extLst>
      <p:ext uri="{BB962C8B-B14F-4D97-AF65-F5344CB8AC3E}">
        <p14:creationId xmlns:p14="http://schemas.microsoft.com/office/powerpoint/2010/main" val="3567832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l’enseignant</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301971" y="3827620"/>
            <a:ext cx="898071" cy="8858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281548" y="1438528"/>
            <a:ext cx="948012" cy="77560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310721" y="2214135"/>
            <a:ext cx="840921" cy="800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372072" y="2981578"/>
            <a:ext cx="783772" cy="808264"/>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126669" y="8992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Pages réservées à l’enseignant</a:t>
            </a:r>
            <a:endParaRPr lang="fr-FR" sz="1100" b="0" i="0" u="none" strike="noStrike" kern="0" cap="none" spc="0" baseline="0" dirty="0">
              <a:solidFill>
                <a:srgbClr val="000000"/>
              </a:solidFill>
              <a:uFillTx/>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126669" y="1643836"/>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Consignes et explications données aux élèves (à dire à haute voix)</a:t>
            </a:r>
            <a:endParaRPr lang="fr-FR" sz="1100" b="0" i="0" u="none" strike="noStrike" kern="0" cap="none" spc="0" baseline="0" dirty="0">
              <a:solidFill>
                <a:srgbClr val="000000"/>
              </a:solidFill>
              <a:uFillTx/>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126669" y="2419443"/>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 dans le livret de l’élève</a:t>
            </a:r>
            <a:endParaRPr lang="fr-FR" sz="1100" b="0" i="0" u="none" strike="noStrike" kern="0" cap="none" spc="0" baseline="0" dirty="0">
              <a:solidFill>
                <a:srgbClr val="000000"/>
              </a:solidFill>
              <a:uFillTx/>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126669" y="329342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prioritaire à réaliser en classe</a:t>
            </a:r>
            <a:endParaRPr lang="fr-FR" sz="1100" b="0" i="0" u="none" strike="noStrike" kern="0" cap="none" spc="0" baseline="0" dirty="0">
              <a:solidFill>
                <a:srgbClr val="000000"/>
              </a:solidFill>
              <a:uFillTx/>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126669" y="4060085"/>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optionnelle à omettre en cas de manque de temps</a:t>
            </a:r>
            <a:endParaRPr lang="fr-FR" sz="1100" b="0" i="0" u="none" strike="noStrike" kern="0" cap="none" spc="0" baseline="0" dirty="0">
              <a:solidFill>
                <a:srgbClr val="000000"/>
              </a:solidFill>
              <a:uFillTx/>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476783" y="644711"/>
            <a:ext cx="574350" cy="674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763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327397" y="1028171"/>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44546A"/>
                </a:solidFill>
                <a:effectLst/>
                <a:uLnTx/>
                <a:uFillTx/>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327397" y="2005876"/>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327398" y="2983581"/>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327398" y="3961286"/>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344754" y="770434"/>
            <a:ext cx="743475" cy="743475"/>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344753" y="1779647"/>
            <a:ext cx="743475" cy="784435"/>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344754" y="2787358"/>
            <a:ext cx="743474" cy="743474"/>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754" y="3761689"/>
            <a:ext cx="743474" cy="694102"/>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l’élève</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spTree>
    <p:extLst>
      <p:ext uri="{BB962C8B-B14F-4D97-AF65-F5344CB8AC3E}">
        <p14:creationId xmlns:p14="http://schemas.microsoft.com/office/powerpoint/2010/main" val="289352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018F9-6958-071B-2EC9-5E1A5FEC91A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3"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4"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5"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8"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lecture fluence</a:t>
            </a:r>
            <a:r>
              <a:rPr lang="fr-FR" sz="36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25 min</a:t>
            </a:r>
            <a:endParaRPr lang="en-US" sz="36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687636AC-B22C-F664-41D5-C1352093478D}"/>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441110" y="744784"/>
            <a:ext cx="2802017" cy="2802017"/>
          </a:xfrm>
          <a:prstGeom prst="rect">
            <a:avLst/>
          </a:prstGeom>
        </p:spPr>
      </p:pic>
      <p:sp>
        <p:nvSpPr>
          <p:cNvPr id="9"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323146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198274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839569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15365-0546-B1B2-24DA-EB1FCE69B77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4387CC0-A0EF-FB69-FFD6-2A5B1CC004C9}"/>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 name="Rectangle 2">
            <a:extLst>
              <a:ext uri="{FF2B5EF4-FFF2-40B4-BE49-F238E27FC236}">
                <a16:creationId xmlns:a16="http://schemas.microsoft.com/office/drawing/2014/main" id="{3B23B7A0-D3E8-10E6-B4B2-7C03C81EAD40}"/>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7"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23" name="ZoneTexte 4">
            <a:extLst>
              <a:ext uri="{FF2B5EF4-FFF2-40B4-BE49-F238E27FC236}">
                <a16:creationId xmlns:a16="http://schemas.microsoft.com/office/drawing/2014/main" id="{0493BF71-6AA9-53B4-992B-1C40DB14F634}"/>
              </a:ext>
            </a:extLst>
          </p:cNvPr>
          <p:cNvSpPr txBox="1"/>
          <p:nvPr/>
        </p:nvSpPr>
        <p:spPr>
          <a:xfrm>
            <a:off x="566286" y="68064"/>
            <a:ext cx="8223185"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 </a:t>
            </a:r>
            <a:r>
              <a:rPr lang="fr-FR" dirty="0"/>
              <a:t>A la fin de cette séance, vous serez capables de :</a:t>
            </a:r>
            <a:endParaRPr dirty="0"/>
          </a:p>
        </p:txBody>
      </p:sp>
      <p:sp>
        <p:nvSpPr>
          <p:cNvPr id="15" name="Google Shape;2054;p38">
            <a:extLst>
              <a:ext uri="{FF2B5EF4-FFF2-40B4-BE49-F238E27FC236}">
                <a16:creationId xmlns:a16="http://schemas.microsoft.com/office/drawing/2014/main" id="{140D1579-E32D-3589-A75A-8F96C5DF0E80}"/>
              </a:ext>
            </a:extLst>
          </p:cNvPr>
          <p:cNvSpPr/>
          <p:nvPr/>
        </p:nvSpPr>
        <p:spPr>
          <a:xfrm>
            <a:off x="935428" y="2005415"/>
            <a:ext cx="7854043" cy="532772"/>
          </a:xfrm>
          <a:prstGeom prst="roundRect">
            <a:avLst>
              <a:gd name="adj" fmla="val 50000"/>
            </a:avLst>
          </a:prstGeom>
          <a:noFill/>
          <a:ln w="19050">
            <a:solidFill>
              <a:srgbClr val="72B6D3"/>
            </a:solidFill>
          </a:ln>
        </p:spPr>
        <p:txBody>
          <a:bodyPr spcFirstLastPara="1" wrap="square" lIns="91425" tIns="91425" rIns="91425" bIns="91425" anchor="ctr" anchorCtr="0">
            <a:noAutofit/>
          </a:bodyPr>
          <a:lstStyle/>
          <a:p>
            <a:pPr algn="ctr"/>
            <a:r>
              <a:rPr lang="fr-FR" b="1" dirty="0"/>
              <a:t>Lire avec une intonation adaptée au temps verbal.</a:t>
            </a:r>
          </a:p>
        </p:txBody>
      </p:sp>
      <p:pic>
        <p:nvPicPr>
          <p:cNvPr id="16" name="Image 15">
            <a:extLst>
              <a:ext uri="{FF2B5EF4-FFF2-40B4-BE49-F238E27FC236}">
                <a16:creationId xmlns:a16="http://schemas.microsoft.com/office/drawing/2014/main" id="{E354A425-A25D-D8E9-527E-2BEC80D6819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64211" y="1969722"/>
            <a:ext cx="604158" cy="604158"/>
          </a:xfrm>
          <a:prstGeom prst="rect">
            <a:avLst/>
          </a:prstGeom>
          <a:ln>
            <a:noFill/>
          </a:ln>
        </p:spPr>
      </p:pic>
    </p:spTree>
    <p:extLst>
      <p:ext uri="{BB962C8B-B14F-4D97-AF65-F5344CB8AC3E}">
        <p14:creationId xmlns:p14="http://schemas.microsoft.com/office/powerpoint/2010/main" val="1091602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01B7028A-7BAB-F23A-F20E-172991FBBE54}"/>
            </a:ext>
          </a:extLst>
        </p:cNvPr>
        <p:cNvGrpSpPr/>
        <p:nvPr/>
      </p:nvGrpSpPr>
      <p:grpSpPr>
        <a:xfrm>
          <a:off x="0" y="0"/>
          <a:ext cx="0" cy="0"/>
          <a:chOff x="0" y="0"/>
          <a:chExt cx="0" cy="0"/>
        </a:xfrm>
      </p:grpSpPr>
      <p:sp>
        <p:nvSpPr>
          <p:cNvPr id="3" name="Google Shape;1140;p112">
            <a:extLst>
              <a:ext uri="{FF2B5EF4-FFF2-40B4-BE49-F238E27FC236}">
                <a16:creationId xmlns:a16="http://schemas.microsoft.com/office/drawing/2014/main" id="{AE4880C4-8C5F-EF9E-7832-CF262323B390}"/>
              </a:ext>
            </a:extLst>
          </p:cNvPr>
          <p:cNvSpPr txBox="1"/>
          <p:nvPr/>
        </p:nvSpPr>
        <p:spPr>
          <a:xfrm>
            <a:off x="0" y="198274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Checkpoint</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1035236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AEB6A-85FB-F27D-0397-7431BB7E8073}"/>
            </a:ext>
          </a:extLst>
        </p:cNvPr>
        <p:cNvGrpSpPr/>
        <p:nvPr/>
      </p:nvGrpSpPr>
      <p:grpSpPr>
        <a:xfrm>
          <a:off x="0" y="0"/>
          <a:ext cx="0" cy="0"/>
          <a:chOff x="0" y="0"/>
          <a:chExt cx="0" cy="0"/>
        </a:xfrm>
      </p:grpSpPr>
      <p:sp>
        <p:nvSpPr>
          <p:cNvPr id="6" name="ZoneTexte 11">
            <a:extLst>
              <a:ext uri="{FF2B5EF4-FFF2-40B4-BE49-F238E27FC236}">
                <a16:creationId xmlns:a16="http://schemas.microsoft.com/office/drawing/2014/main" id="{7C156552-71F9-42CE-77E8-5194D45C38A3}"/>
              </a:ext>
            </a:extLst>
          </p:cNvPr>
          <p:cNvSpPr txBox="1"/>
          <p:nvPr/>
        </p:nvSpPr>
        <p:spPr>
          <a:xfrm>
            <a:off x="865396" y="36143"/>
            <a:ext cx="8176849" cy="307777"/>
          </a:xfrm>
          <a:prstGeom prst="rect">
            <a:avLst/>
          </a:prstGeom>
          <a:noFill/>
        </p:spPr>
        <p:txBody>
          <a:bodyPr wrap="square">
            <a:spAutoFit/>
          </a:bodyPr>
          <a:lstStyle/>
          <a:p>
            <a:r>
              <a:rPr lang="fr-MA" sz="1400" b="1" dirty="0">
                <a:solidFill>
                  <a:schemeClr val="bg2">
                    <a:lumMod val="50000"/>
                  </a:schemeClr>
                </a:solidFill>
              </a:rPr>
              <a:t>Nous allons réviser rapidement ce que nous avons appris pendant la dernière séance. </a:t>
            </a:r>
            <a:endParaRPr lang="fr-FR" sz="1400" b="1" dirty="0">
              <a:solidFill>
                <a:schemeClr val="bg2">
                  <a:lumMod val="50000"/>
                </a:schemeClr>
              </a:solidFill>
            </a:endParaRPr>
          </a:p>
        </p:txBody>
      </p:sp>
      <p:pic>
        <p:nvPicPr>
          <p:cNvPr id="19" name="Picture 2" descr="Lever la main - Icônes mains et gestes gratuites">
            <a:extLst>
              <a:ext uri="{FF2B5EF4-FFF2-40B4-BE49-F238E27FC236}">
                <a16:creationId xmlns:a16="http://schemas.microsoft.com/office/drawing/2014/main" id="{309818D3-2502-0980-0A40-EB876D75D52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20" name="Espace réservé du texte 2">
            <a:extLst>
              <a:ext uri="{FF2B5EF4-FFF2-40B4-BE49-F238E27FC236}">
                <a16:creationId xmlns:a16="http://schemas.microsoft.com/office/drawing/2014/main" id="{C743C3B2-5845-B0DC-4B98-86DA6B925548}"/>
              </a:ext>
            </a:extLst>
          </p:cNvPr>
          <p:cNvSpPr txBox="1">
            <a:spLocks/>
          </p:cNvSpPr>
          <p:nvPr/>
        </p:nvSpPr>
        <p:spPr>
          <a:xfrm>
            <a:off x="865396" y="387778"/>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t>Cibler les élèves qui hésitent. Leur demander de justifier leurs réponses. </a:t>
            </a:r>
          </a:p>
        </p:txBody>
      </p:sp>
      <p:sp>
        <p:nvSpPr>
          <p:cNvPr id="23" name="ZoneTexte 22">
            <a:extLst>
              <a:ext uri="{FF2B5EF4-FFF2-40B4-BE49-F238E27FC236}">
                <a16:creationId xmlns:a16="http://schemas.microsoft.com/office/drawing/2014/main" id="{65C2CD52-2BF5-B04F-889D-96F24F9746A6}"/>
              </a:ext>
            </a:extLst>
          </p:cNvPr>
          <p:cNvSpPr txBox="1"/>
          <p:nvPr/>
        </p:nvSpPr>
        <p:spPr>
          <a:xfrm>
            <a:off x="759755" y="1517329"/>
            <a:ext cx="7634702" cy="2406172"/>
          </a:xfrm>
          <a:prstGeom prst="rect">
            <a:avLst/>
          </a:prstGeom>
          <a:noFill/>
        </p:spPr>
        <p:txBody>
          <a:bodyPr wrap="square">
            <a:spAutoFit/>
          </a:bodyPr>
          <a:lstStyle/>
          <a:p>
            <a:r>
              <a:rPr lang="fr-FR" b="1" dirty="0">
                <a:solidFill>
                  <a:srgbClr val="0070C0"/>
                </a:solidFill>
                <a:latin typeface="Calibri" panose="020F0502020204030204" pitchFamily="34" charset="0"/>
                <a:ea typeface="Calibri" panose="020F0502020204030204" pitchFamily="34" charset="0"/>
                <a:cs typeface="Calibri" panose="020F0502020204030204" pitchFamily="34" charset="0"/>
              </a:rPr>
              <a:t>Lisez à haute voix les phrases suivantes :</a:t>
            </a:r>
          </a:p>
          <a:p>
            <a:pPr marL="342900" indent="-342900" algn="just">
              <a:lnSpc>
                <a:spcPct val="150000"/>
              </a:lnSpc>
              <a:buFont typeface="+mj-lt"/>
              <a:buAutoNum type="arabicPeriod"/>
            </a:pPr>
            <a:r>
              <a:rPr lang="fr-FR" dirty="0"/>
              <a:t>Après deux semaines, les élèves présentent leurs projets devant leurs camarades</a:t>
            </a:r>
            <a:r>
              <a:rPr lang="fr-FR" dirty="0">
                <a:latin typeface="Calibri" panose="020F0502020204030204" pitchFamily="34" charset="0"/>
                <a:ea typeface="Calibri" panose="020F0502020204030204" pitchFamily="34" charset="0"/>
                <a:cs typeface="Calibri" panose="020F0502020204030204" pitchFamily="34" charset="0"/>
              </a:rPr>
              <a:t>.</a:t>
            </a:r>
          </a:p>
          <a:p>
            <a:pPr marL="342900" indent="-342900" algn="just">
              <a:lnSpc>
                <a:spcPct val="150000"/>
              </a:lnSpc>
              <a:buFont typeface="+mj-lt"/>
              <a:buAutoNum type="arabicPeriod"/>
            </a:pPr>
            <a:r>
              <a:rPr lang="fr-FR" dirty="0"/>
              <a:t>Demain après-midi, nous irons jouer au football dans la cour du collège.</a:t>
            </a:r>
          </a:p>
          <a:p>
            <a:pPr marL="342900" indent="-342900" algn="just">
              <a:lnSpc>
                <a:spcPct val="150000"/>
              </a:lnSpc>
              <a:buFont typeface="+mj-lt"/>
              <a:buAutoNum type="arabicPeriod"/>
            </a:pPr>
            <a:r>
              <a:rPr lang="fr-FR" dirty="0"/>
              <a:t>À la fin du film, après deux heures de projection, les spectateurs applaudissent, ensuite ils quittent la salle.</a:t>
            </a:r>
            <a:endParaRPr lang="fr-FR"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579844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C2E54-8FCB-8A99-05EC-8B442D881485}"/>
            </a:ext>
          </a:extLst>
        </p:cNvPr>
        <p:cNvGrpSpPr/>
        <p:nvPr/>
      </p:nvGrpSpPr>
      <p:grpSpPr>
        <a:xfrm>
          <a:off x="0" y="0"/>
          <a:ext cx="0" cy="0"/>
          <a:chOff x="0" y="0"/>
          <a:chExt cx="0" cy="0"/>
        </a:xfrm>
      </p:grpSpPr>
      <p:sp>
        <p:nvSpPr>
          <p:cNvPr id="6" name="ZoneTexte 11">
            <a:extLst>
              <a:ext uri="{FF2B5EF4-FFF2-40B4-BE49-F238E27FC236}">
                <a16:creationId xmlns:a16="http://schemas.microsoft.com/office/drawing/2014/main" id="{45373542-72BA-1B94-DCE4-E5635B1A3215}"/>
              </a:ext>
            </a:extLst>
          </p:cNvPr>
          <p:cNvSpPr txBox="1"/>
          <p:nvPr/>
        </p:nvSpPr>
        <p:spPr>
          <a:xfrm>
            <a:off x="865396" y="96306"/>
            <a:ext cx="8176849" cy="307777"/>
          </a:xfrm>
          <a:prstGeom prst="rect">
            <a:avLst/>
          </a:prstGeom>
          <a:noFill/>
        </p:spPr>
        <p:txBody>
          <a:bodyPr wrap="square">
            <a:spAutoFit/>
          </a:bodyPr>
          <a:lstStyle/>
          <a:p>
            <a:r>
              <a:rPr lang="fr-MA" sz="1400" b="1" dirty="0">
                <a:solidFill>
                  <a:schemeClr val="bg2">
                    <a:lumMod val="50000"/>
                  </a:schemeClr>
                </a:solidFill>
              </a:rPr>
              <a:t>Réponses attendues :</a:t>
            </a:r>
            <a:endParaRPr lang="fr-FR" sz="1400" b="1" dirty="0">
              <a:solidFill>
                <a:schemeClr val="bg2">
                  <a:lumMod val="50000"/>
                </a:schemeClr>
              </a:solidFill>
            </a:endParaRPr>
          </a:p>
        </p:txBody>
      </p:sp>
      <p:sp>
        <p:nvSpPr>
          <p:cNvPr id="20" name="Espace réservé du texte 2">
            <a:extLst>
              <a:ext uri="{FF2B5EF4-FFF2-40B4-BE49-F238E27FC236}">
                <a16:creationId xmlns:a16="http://schemas.microsoft.com/office/drawing/2014/main" id="{41BF762C-D5E4-8DAD-FE66-D8E626AC2AEF}"/>
              </a:ext>
            </a:extLst>
          </p:cNvPr>
          <p:cNvSpPr txBox="1">
            <a:spLocks/>
          </p:cNvSpPr>
          <p:nvPr/>
        </p:nvSpPr>
        <p:spPr>
          <a:xfrm>
            <a:off x="865396" y="387778"/>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t>Désigner au hasard quelques élèves pour lire </a:t>
            </a:r>
            <a:r>
              <a:rPr lang="fr-FR" sz="1400" dirty="0"/>
              <a:t>à haute voix les phrases suivantes</a:t>
            </a:r>
            <a:r>
              <a:rPr lang="fr-MA" sz="1400" dirty="0"/>
              <a:t>. </a:t>
            </a:r>
            <a:endParaRPr lang="fr-FR" sz="1400" dirty="0"/>
          </a:p>
          <a:p>
            <a:endParaRPr lang="fr-FR" sz="1400" dirty="0"/>
          </a:p>
        </p:txBody>
      </p:sp>
      <p:sp>
        <p:nvSpPr>
          <p:cNvPr id="2" name="ZoneTexte 1">
            <a:extLst>
              <a:ext uri="{FF2B5EF4-FFF2-40B4-BE49-F238E27FC236}">
                <a16:creationId xmlns:a16="http://schemas.microsoft.com/office/drawing/2014/main" id="{A5E97EBD-9AB2-91EB-ED49-1AB0B3E5AA05}"/>
              </a:ext>
            </a:extLst>
          </p:cNvPr>
          <p:cNvSpPr txBox="1"/>
          <p:nvPr/>
        </p:nvSpPr>
        <p:spPr>
          <a:xfrm>
            <a:off x="769483" y="914214"/>
            <a:ext cx="7819346" cy="2683170"/>
          </a:xfrm>
          <a:prstGeom prst="rect">
            <a:avLst/>
          </a:prstGeom>
          <a:noFill/>
        </p:spPr>
        <p:txBody>
          <a:bodyPr wrap="square">
            <a:spAutoFit/>
          </a:bodyPr>
          <a:lstStyle/>
          <a:p>
            <a:endParaRPr lang="fr-FR" b="1" dirty="0">
              <a:solidFill>
                <a:srgbClr val="0070C0"/>
              </a:solidFill>
              <a:latin typeface="Calibri" panose="020F0502020204030204" pitchFamily="34" charset="0"/>
              <a:ea typeface="Calibri" panose="020F0502020204030204" pitchFamily="34" charset="0"/>
              <a:cs typeface="Calibri" panose="020F0502020204030204" pitchFamily="34" charset="0"/>
            </a:endParaRPr>
          </a:p>
          <a:p>
            <a:endParaRPr lang="fr-FR" b="1" dirty="0">
              <a:solidFill>
                <a:srgbClr val="0070C0"/>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50000"/>
              </a:lnSpc>
              <a:buFont typeface="+mj-lt"/>
              <a:buAutoNum type="arabicPeriod"/>
            </a:pPr>
            <a:r>
              <a:rPr lang="fr-FR" dirty="0"/>
              <a:t>Après deux semaines / les élèves présentent leurs projets / devant leurs camarades</a:t>
            </a:r>
            <a:r>
              <a:rPr lang="fr-FR" dirty="0">
                <a:latin typeface="Calibri" panose="020F0502020204030204" pitchFamily="34" charset="0"/>
                <a:ea typeface="Calibri" panose="020F0502020204030204" pitchFamily="34" charset="0"/>
                <a:cs typeface="Calibri" panose="020F0502020204030204" pitchFamily="34" charset="0"/>
              </a:rPr>
              <a:t>.</a:t>
            </a:r>
          </a:p>
          <a:p>
            <a:pPr marL="342900" indent="-342900" algn="just">
              <a:lnSpc>
                <a:spcPct val="150000"/>
              </a:lnSpc>
              <a:buFont typeface="+mj-lt"/>
              <a:buAutoNum type="arabicPeriod"/>
            </a:pPr>
            <a:r>
              <a:rPr lang="fr-FR" dirty="0"/>
              <a:t>Demain après-midi / nous irons jouer au football / dans la cour du collège.</a:t>
            </a:r>
          </a:p>
          <a:p>
            <a:pPr marL="342900" indent="-342900" algn="just">
              <a:lnSpc>
                <a:spcPct val="150000"/>
              </a:lnSpc>
              <a:buFont typeface="+mj-lt"/>
              <a:buAutoNum type="arabicPeriod"/>
            </a:pPr>
            <a:r>
              <a:rPr lang="fr-FR" dirty="0"/>
              <a:t>À la fin du film / après deux heures de projection / les spectateurs applaudissent / ensuite ils quittent la salle.</a:t>
            </a:r>
            <a:endParaRPr lang="fr-FR" dirty="0">
              <a:latin typeface="Calibri" panose="020F0502020204030204" pitchFamily="34" charset="0"/>
              <a:ea typeface="Calibri" panose="020F0502020204030204" pitchFamily="34" charset="0"/>
              <a:cs typeface="Calibri" panose="020F0502020204030204" pitchFamily="34" charset="0"/>
            </a:endParaRPr>
          </a:p>
        </p:txBody>
      </p:sp>
      <p:pic>
        <p:nvPicPr>
          <p:cNvPr id="3" name="Google Shape;656;p54">
            <a:extLst>
              <a:ext uri="{FF2B5EF4-FFF2-40B4-BE49-F238E27FC236}">
                <a16:creationId xmlns:a16="http://schemas.microsoft.com/office/drawing/2014/main" id="{1CAD59A8-5A15-D2A0-0FAC-2A6B64705A5D}"/>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spTree>
    <p:extLst>
      <p:ext uri="{BB962C8B-B14F-4D97-AF65-F5344CB8AC3E}">
        <p14:creationId xmlns:p14="http://schemas.microsoft.com/office/powerpoint/2010/main" val="6359348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4095A-2E75-A52D-5698-8B82A11F5187}"/>
            </a:ext>
          </a:extLst>
        </p:cNvPr>
        <p:cNvGrpSpPr/>
        <p:nvPr/>
      </p:nvGrpSpPr>
      <p:grpSpPr>
        <a:xfrm>
          <a:off x="0" y="0"/>
          <a:ext cx="0" cy="0"/>
          <a:chOff x="0" y="0"/>
          <a:chExt cx="0" cy="0"/>
        </a:xfrm>
      </p:grpSpPr>
      <p:sp>
        <p:nvSpPr>
          <p:cNvPr id="6" name="ZoneTexte 11">
            <a:extLst>
              <a:ext uri="{FF2B5EF4-FFF2-40B4-BE49-F238E27FC236}">
                <a16:creationId xmlns:a16="http://schemas.microsoft.com/office/drawing/2014/main" id="{EBD439E0-2C27-5E30-EBE7-EB9DB86CE916}"/>
              </a:ext>
            </a:extLst>
          </p:cNvPr>
          <p:cNvSpPr txBox="1"/>
          <p:nvPr/>
        </p:nvSpPr>
        <p:spPr>
          <a:xfrm>
            <a:off x="865396" y="104239"/>
            <a:ext cx="8176849" cy="307777"/>
          </a:xfrm>
          <a:prstGeom prst="rect">
            <a:avLst/>
          </a:prstGeom>
          <a:noFill/>
        </p:spPr>
        <p:txBody>
          <a:bodyPr wrap="square">
            <a:spAutoFit/>
          </a:bodyPr>
          <a:lstStyle/>
          <a:p>
            <a:r>
              <a:rPr lang="fr-MA" sz="1400" b="1" dirty="0">
                <a:solidFill>
                  <a:schemeClr val="bg2">
                    <a:lumMod val="50000"/>
                  </a:schemeClr>
                </a:solidFill>
              </a:rPr>
              <a:t>Nous allons réviser rapidement ce que nous avons appris pendant la dernière séance. </a:t>
            </a:r>
            <a:endParaRPr lang="fr-FR" sz="1400" b="1" dirty="0">
              <a:solidFill>
                <a:schemeClr val="bg2">
                  <a:lumMod val="50000"/>
                </a:schemeClr>
              </a:solidFill>
            </a:endParaRPr>
          </a:p>
        </p:txBody>
      </p:sp>
      <p:sp>
        <p:nvSpPr>
          <p:cNvPr id="16" name="ZoneTexte 15">
            <a:extLst>
              <a:ext uri="{FF2B5EF4-FFF2-40B4-BE49-F238E27FC236}">
                <a16:creationId xmlns:a16="http://schemas.microsoft.com/office/drawing/2014/main" id="{7094FD2C-3884-E6CA-8471-FD54524BF05A}"/>
              </a:ext>
            </a:extLst>
          </p:cNvPr>
          <p:cNvSpPr txBox="1"/>
          <p:nvPr/>
        </p:nvSpPr>
        <p:spPr>
          <a:xfrm>
            <a:off x="769484" y="1694587"/>
            <a:ext cx="7549455" cy="2585323"/>
          </a:xfrm>
          <a:prstGeom prst="rect">
            <a:avLst/>
          </a:prstGeom>
          <a:noFill/>
        </p:spPr>
        <p:txBody>
          <a:bodyPr wrap="square">
            <a:spAutoFit/>
          </a:bodyPr>
          <a:lstStyle/>
          <a:p>
            <a:pPr algn="just"/>
            <a:r>
              <a:rPr lang="fr-FR" b="1" dirty="0">
                <a:latin typeface="Calibri" panose="020F0502020204030204" pitchFamily="34" charset="0"/>
                <a:ea typeface="Calibri" panose="020F0502020204030204" pitchFamily="34" charset="0"/>
                <a:cs typeface="Calibri" panose="020F0502020204030204" pitchFamily="34" charset="0"/>
              </a:rPr>
              <a:t>« </a:t>
            </a:r>
            <a:r>
              <a:rPr lang="fr-FR" b="1" dirty="0">
                <a:latin typeface="Calibri" panose="020F0502020204030204" pitchFamily="34" charset="0"/>
                <a:cs typeface="Calibri" panose="020F0502020204030204" pitchFamily="34" charset="0"/>
              </a:rPr>
              <a:t>La maman prépare le repas, puis met la table. Enfin, elle appelle ses enfants et partage le déjeuner avec eux.</a:t>
            </a:r>
            <a:r>
              <a:rPr lang="fr-FR" b="1" dirty="0">
                <a:latin typeface="Calibri" panose="020F0502020204030204" pitchFamily="34" charset="0"/>
                <a:ea typeface="Calibri" panose="020F0502020204030204" pitchFamily="34" charset="0"/>
                <a:cs typeface="Calibri" panose="020F0502020204030204" pitchFamily="34" charset="0"/>
              </a:rPr>
              <a:t> »</a:t>
            </a:r>
          </a:p>
          <a:p>
            <a:pPr algn="just"/>
            <a:endParaRPr lang="fr-FR" b="1" dirty="0">
              <a:latin typeface="Calibri" panose="020F0502020204030204" pitchFamily="34" charset="0"/>
              <a:ea typeface="Calibri" panose="020F0502020204030204" pitchFamily="34" charset="0"/>
              <a:cs typeface="Calibri" panose="020F0502020204030204" pitchFamily="34" charset="0"/>
            </a:endParaRPr>
          </a:p>
          <a:p>
            <a:pPr algn="just"/>
            <a:r>
              <a:rPr lang="fr-FR" dirty="0">
                <a:latin typeface="Calibri" panose="020F0502020204030204" pitchFamily="34" charset="0"/>
                <a:ea typeface="Calibri" panose="020F0502020204030204" pitchFamily="34" charset="0"/>
                <a:cs typeface="Calibri" panose="020F0502020204030204" pitchFamily="34" charset="0"/>
              </a:rPr>
              <a:t>1. Quelle est l’action faite en premier par la maman ?</a:t>
            </a:r>
          </a:p>
          <a:p>
            <a:pPr lvl="1" algn="just"/>
            <a:r>
              <a:rPr lang="fr-FR" dirty="0">
                <a:latin typeface="Calibri" panose="020F0502020204030204" pitchFamily="34" charset="0"/>
                <a:ea typeface="Calibri" panose="020F0502020204030204" pitchFamily="34" charset="0"/>
                <a:cs typeface="Calibri" panose="020F0502020204030204" pitchFamily="34" charset="0"/>
              </a:rPr>
              <a:t>……………………………………………………………………………………….</a:t>
            </a:r>
          </a:p>
          <a:p>
            <a:pPr algn="just"/>
            <a:r>
              <a:rPr lang="fr-FR" dirty="0">
                <a:latin typeface="Calibri" panose="020F0502020204030204" pitchFamily="34" charset="0"/>
                <a:ea typeface="Calibri" panose="020F0502020204030204" pitchFamily="34" charset="0"/>
                <a:cs typeface="Calibri" panose="020F0502020204030204" pitchFamily="34" charset="0"/>
              </a:rPr>
              <a:t>2. Quelle est la dernière action faite par la maman ?</a:t>
            </a:r>
          </a:p>
          <a:p>
            <a:pPr lvl="1" algn="just"/>
            <a:r>
              <a:rPr lang="fr-FR" dirty="0">
                <a:latin typeface="Calibri" panose="020F0502020204030204" pitchFamily="34" charset="0"/>
                <a:ea typeface="Calibri" panose="020F0502020204030204" pitchFamily="34" charset="0"/>
                <a:cs typeface="Calibri" panose="020F0502020204030204" pitchFamily="34" charset="0"/>
              </a:rPr>
              <a:t>……………………………………………………………………………………….</a:t>
            </a:r>
          </a:p>
          <a:p>
            <a:pPr marL="0" lvl="1" algn="just"/>
            <a:r>
              <a:rPr lang="fr-FR" dirty="0">
                <a:latin typeface="Calibri" panose="020F0502020204030204" pitchFamily="34" charset="0"/>
                <a:ea typeface="Calibri" panose="020F0502020204030204" pitchFamily="34" charset="0"/>
                <a:cs typeface="Calibri" panose="020F0502020204030204" pitchFamily="34" charset="0"/>
              </a:rPr>
              <a:t>3. Relevez dans la phrase quelques indicateurs de temps.</a:t>
            </a:r>
          </a:p>
          <a:p>
            <a:pPr lvl="1" algn="just"/>
            <a:r>
              <a:rPr lang="fr-FR" dirty="0">
                <a:latin typeface="Calibri" panose="020F0502020204030204" pitchFamily="34" charset="0"/>
                <a:ea typeface="Calibri" panose="020F0502020204030204" pitchFamily="34" charset="0"/>
                <a:cs typeface="Calibri" panose="020F0502020204030204" pitchFamily="34" charset="0"/>
              </a:rPr>
              <a:t>……………………………………………………………………………………….</a:t>
            </a:r>
          </a:p>
        </p:txBody>
      </p:sp>
      <p:sp>
        <p:nvSpPr>
          <p:cNvPr id="18" name="ZoneTexte 17">
            <a:extLst>
              <a:ext uri="{FF2B5EF4-FFF2-40B4-BE49-F238E27FC236}">
                <a16:creationId xmlns:a16="http://schemas.microsoft.com/office/drawing/2014/main" id="{89346D41-00E8-9CBB-1DA6-18A93AD7B6FB}"/>
              </a:ext>
            </a:extLst>
          </p:cNvPr>
          <p:cNvSpPr txBox="1"/>
          <p:nvPr/>
        </p:nvSpPr>
        <p:spPr>
          <a:xfrm>
            <a:off x="681935" y="1171546"/>
            <a:ext cx="4608738" cy="369332"/>
          </a:xfrm>
          <a:prstGeom prst="rect">
            <a:avLst/>
          </a:prstGeom>
          <a:noFill/>
        </p:spPr>
        <p:txBody>
          <a:bodyPr wrap="square">
            <a:spAutoFit/>
          </a:bodyPr>
          <a:lstStyle/>
          <a:p>
            <a:r>
              <a:rPr lang="fr-FR" b="1" dirty="0">
                <a:solidFill>
                  <a:srgbClr val="0070C0"/>
                </a:solidFill>
                <a:latin typeface="Calibri" panose="020F0502020204030204" pitchFamily="34" charset="0"/>
                <a:ea typeface="Calibri" panose="020F0502020204030204" pitchFamily="34" charset="0"/>
                <a:cs typeface="Calibri" panose="020F0502020204030204" pitchFamily="34" charset="0"/>
              </a:rPr>
              <a:t>Lisez la phrase et répondez à ces questions :</a:t>
            </a:r>
          </a:p>
        </p:txBody>
      </p:sp>
      <p:pic>
        <p:nvPicPr>
          <p:cNvPr id="19" name="Picture 2" descr="Lever la main - Icônes mains et gestes gratuites">
            <a:extLst>
              <a:ext uri="{FF2B5EF4-FFF2-40B4-BE49-F238E27FC236}">
                <a16:creationId xmlns:a16="http://schemas.microsoft.com/office/drawing/2014/main" id="{B9521484-5F6C-55F9-A274-8EAEA152493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texte 2">
            <a:extLst>
              <a:ext uri="{FF2B5EF4-FFF2-40B4-BE49-F238E27FC236}">
                <a16:creationId xmlns:a16="http://schemas.microsoft.com/office/drawing/2014/main" id="{23230466-7FBF-9598-3F12-EB9277AA3C01}"/>
              </a:ext>
            </a:extLst>
          </p:cNvPr>
          <p:cNvSpPr txBox="1">
            <a:spLocks/>
          </p:cNvSpPr>
          <p:nvPr/>
        </p:nvSpPr>
        <p:spPr>
          <a:xfrm>
            <a:off x="865396" y="436418"/>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t>Cibler les élèves qui hésitent. Leur demander de justifier leurs réponses. </a:t>
            </a:r>
          </a:p>
        </p:txBody>
      </p:sp>
    </p:spTree>
    <p:extLst>
      <p:ext uri="{BB962C8B-B14F-4D97-AF65-F5344CB8AC3E}">
        <p14:creationId xmlns:p14="http://schemas.microsoft.com/office/powerpoint/2010/main" val="3652007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DB1AA-91B9-E856-DF48-E1344396A996}"/>
            </a:ext>
          </a:extLst>
        </p:cNvPr>
        <p:cNvGrpSpPr/>
        <p:nvPr/>
      </p:nvGrpSpPr>
      <p:grpSpPr>
        <a:xfrm>
          <a:off x="0" y="0"/>
          <a:ext cx="0" cy="0"/>
          <a:chOff x="0" y="0"/>
          <a:chExt cx="0" cy="0"/>
        </a:xfrm>
      </p:grpSpPr>
      <p:sp>
        <p:nvSpPr>
          <p:cNvPr id="6" name="ZoneTexte 11">
            <a:extLst>
              <a:ext uri="{FF2B5EF4-FFF2-40B4-BE49-F238E27FC236}">
                <a16:creationId xmlns:a16="http://schemas.microsoft.com/office/drawing/2014/main" id="{B394DA88-202A-3BCA-EE65-745312EEAB8E}"/>
              </a:ext>
            </a:extLst>
          </p:cNvPr>
          <p:cNvSpPr txBox="1"/>
          <p:nvPr/>
        </p:nvSpPr>
        <p:spPr>
          <a:xfrm>
            <a:off x="865396" y="36143"/>
            <a:ext cx="8176849" cy="307777"/>
          </a:xfrm>
          <a:prstGeom prst="rect">
            <a:avLst/>
          </a:prstGeom>
          <a:noFill/>
        </p:spPr>
        <p:txBody>
          <a:bodyPr wrap="square">
            <a:spAutoFit/>
          </a:bodyPr>
          <a:lstStyle/>
          <a:p>
            <a:r>
              <a:rPr lang="fr-MA" sz="1400" b="1" dirty="0">
                <a:solidFill>
                  <a:schemeClr val="bg2">
                    <a:lumMod val="50000"/>
                  </a:schemeClr>
                </a:solidFill>
              </a:rPr>
              <a:t>Réponses attendues.</a:t>
            </a:r>
            <a:endParaRPr lang="fr-FR" sz="1400" b="1" dirty="0">
              <a:solidFill>
                <a:schemeClr val="bg2">
                  <a:lumMod val="50000"/>
                </a:schemeClr>
              </a:solidFill>
            </a:endParaRPr>
          </a:p>
        </p:txBody>
      </p:sp>
      <p:sp>
        <p:nvSpPr>
          <p:cNvPr id="16" name="ZoneTexte 15">
            <a:extLst>
              <a:ext uri="{FF2B5EF4-FFF2-40B4-BE49-F238E27FC236}">
                <a16:creationId xmlns:a16="http://schemas.microsoft.com/office/drawing/2014/main" id="{2AE556FF-CFEC-2542-983D-E6FBE34DF6C4}"/>
              </a:ext>
            </a:extLst>
          </p:cNvPr>
          <p:cNvSpPr txBox="1"/>
          <p:nvPr/>
        </p:nvSpPr>
        <p:spPr>
          <a:xfrm>
            <a:off x="769484" y="1694587"/>
            <a:ext cx="7549455" cy="2862322"/>
          </a:xfrm>
          <a:prstGeom prst="rect">
            <a:avLst/>
          </a:prstGeom>
          <a:noFill/>
        </p:spPr>
        <p:txBody>
          <a:bodyPr wrap="square">
            <a:spAutoFit/>
          </a:bodyPr>
          <a:lstStyle/>
          <a:p>
            <a:pPr algn="just"/>
            <a:r>
              <a:rPr lang="fr-FR" sz="2000" b="1" dirty="0">
                <a:latin typeface="Calibri" panose="020F0502020204030204" pitchFamily="34" charset="0"/>
                <a:ea typeface="Calibri" panose="020F0502020204030204" pitchFamily="34" charset="0"/>
                <a:cs typeface="Calibri" panose="020F0502020204030204" pitchFamily="34" charset="0"/>
              </a:rPr>
              <a:t>« </a:t>
            </a:r>
            <a:r>
              <a:rPr lang="fr-FR" sz="2000" b="1" dirty="0">
                <a:latin typeface="Calibri" panose="020F0502020204030204" pitchFamily="34" charset="0"/>
                <a:cs typeface="Calibri" panose="020F0502020204030204" pitchFamily="34" charset="0"/>
              </a:rPr>
              <a:t>La maman prépare le repas, puis met la table. Enfin, elle appelle ses enfants et partage le déjeuner avec eux.</a:t>
            </a:r>
            <a:r>
              <a:rPr lang="fr-FR" sz="2000" b="1" dirty="0">
                <a:latin typeface="Calibri" panose="020F0502020204030204" pitchFamily="34" charset="0"/>
                <a:ea typeface="Calibri" panose="020F0502020204030204" pitchFamily="34" charset="0"/>
                <a:cs typeface="Calibri" panose="020F0502020204030204" pitchFamily="34" charset="0"/>
              </a:rPr>
              <a:t> »</a:t>
            </a:r>
          </a:p>
          <a:p>
            <a:pPr algn="just"/>
            <a:endParaRPr lang="fr-FR" sz="2000" b="1" dirty="0">
              <a:latin typeface="Calibri" panose="020F0502020204030204" pitchFamily="34" charset="0"/>
              <a:ea typeface="Calibri" panose="020F0502020204030204" pitchFamily="34" charset="0"/>
              <a:cs typeface="Calibri" panose="020F0502020204030204" pitchFamily="34" charset="0"/>
            </a:endParaRPr>
          </a:p>
          <a:p>
            <a:pPr algn="just"/>
            <a:r>
              <a:rPr lang="fr-FR" sz="2000" dirty="0">
                <a:latin typeface="Calibri" panose="020F0502020204030204" pitchFamily="34" charset="0"/>
                <a:ea typeface="Calibri" panose="020F0502020204030204" pitchFamily="34" charset="0"/>
                <a:cs typeface="Calibri" panose="020F0502020204030204" pitchFamily="34" charset="0"/>
              </a:rPr>
              <a:t>1. Quelle est la première action faite en premier par la maman ?</a:t>
            </a:r>
          </a:p>
          <a:p>
            <a:pPr lvl="1" algn="just"/>
            <a:r>
              <a:rPr lang="fr-FR" sz="2000" dirty="0">
                <a:latin typeface="Calibri" panose="020F0502020204030204" pitchFamily="34" charset="0"/>
                <a:ea typeface="Calibri" panose="020F0502020204030204" pitchFamily="34" charset="0"/>
                <a:cs typeface="Calibri" panose="020F0502020204030204" pitchFamily="34" charset="0"/>
              </a:rPr>
              <a:t>……………………………………………………………………………………….</a:t>
            </a:r>
          </a:p>
          <a:p>
            <a:pPr algn="just"/>
            <a:r>
              <a:rPr lang="fr-FR" sz="2000" dirty="0">
                <a:latin typeface="Calibri" panose="020F0502020204030204" pitchFamily="34" charset="0"/>
                <a:ea typeface="Calibri" panose="020F0502020204030204" pitchFamily="34" charset="0"/>
                <a:cs typeface="Calibri" panose="020F0502020204030204" pitchFamily="34" charset="0"/>
              </a:rPr>
              <a:t>2. Quelle est la dernière action faite par la maman ?</a:t>
            </a:r>
          </a:p>
          <a:p>
            <a:pPr lvl="1" algn="just"/>
            <a:r>
              <a:rPr lang="fr-FR" sz="2000" dirty="0">
                <a:latin typeface="Calibri" panose="020F0502020204030204" pitchFamily="34" charset="0"/>
                <a:ea typeface="Calibri" panose="020F0502020204030204" pitchFamily="34" charset="0"/>
                <a:cs typeface="Calibri" panose="020F0502020204030204" pitchFamily="34" charset="0"/>
              </a:rPr>
              <a:t>……………………………………………………………………………………….</a:t>
            </a:r>
          </a:p>
          <a:p>
            <a:pPr marL="0" lvl="1" algn="just"/>
            <a:r>
              <a:rPr lang="fr-FR" sz="2000" dirty="0">
                <a:latin typeface="Calibri" panose="020F0502020204030204" pitchFamily="34" charset="0"/>
                <a:ea typeface="Calibri" panose="020F0502020204030204" pitchFamily="34" charset="0"/>
                <a:cs typeface="Calibri" panose="020F0502020204030204" pitchFamily="34" charset="0"/>
              </a:rPr>
              <a:t>3. Relevez dans la phrase quelques indicateurs de temps.</a:t>
            </a:r>
          </a:p>
          <a:p>
            <a:pPr lvl="1" algn="just"/>
            <a:r>
              <a:rPr lang="fr-FR" sz="2000" dirty="0">
                <a:latin typeface="Calibri" panose="020F0502020204030204" pitchFamily="34" charset="0"/>
                <a:ea typeface="Calibri" panose="020F0502020204030204" pitchFamily="34" charset="0"/>
                <a:cs typeface="Calibri" panose="020F0502020204030204" pitchFamily="34" charset="0"/>
              </a:rPr>
              <a:t>……………………………………………………………………………………….</a:t>
            </a:r>
          </a:p>
        </p:txBody>
      </p:sp>
      <p:sp>
        <p:nvSpPr>
          <p:cNvPr id="18" name="ZoneTexte 17">
            <a:extLst>
              <a:ext uri="{FF2B5EF4-FFF2-40B4-BE49-F238E27FC236}">
                <a16:creationId xmlns:a16="http://schemas.microsoft.com/office/drawing/2014/main" id="{E5C83977-EBB2-750D-7B31-CCFACBCAC7BA}"/>
              </a:ext>
            </a:extLst>
          </p:cNvPr>
          <p:cNvSpPr txBox="1"/>
          <p:nvPr/>
        </p:nvSpPr>
        <p:spPr>
          <a:xfrm>
            <a:off x="769484" y="1054814"/>
            <a:ext cx="4608738" cy="369332"/>
          </a:xfrm>
          <a:prstGeom prst="rect">
            <a:avLst/>
          </a:prstGeom>
          <a:noFill/>
        </p:spPr>
        <p:txBody>
          <a:bodyPr wrap="square">
            <a:spAutoFit/>
          </a:bodyPr>
          <a:lstStyle/>
          <a:p>
            <a:r>
              <a:rPr lang="fr-FR" b="1" dirty="0">
                <a:solidFill>
                  <a:srgbClr val="0070C0"/>
                </a:solidFill>
                <a:latin typeface="Calibri" panose="020F0502020204030204" pitchFamily="34" charset="0"/>
                <a:ea typeface="Calibri" panose="020F0502020204030204" pitchFamily="34" charset="0"/>
                <a:cs typeface="Calibri" panose="020F0502020204030204" pitchFamily="34" charset="0"/>
              </a:rPr>
              <a:t>Lisez la phrase et répondez à ces questions :</a:t>
            </a:r>
          </a:p>
        </p:txBody>
      </p:sp>
      <p:sp>
        <p:nvSpPr>
          <p:cNvPr id="2" name="ZoneTexte 1">
            <a:extLst>
              <a:ext uri="{FF2B5EF4-FFF2-40B4-BE49-F238E27FC236}">
                <a16:creationId xmlns:a16="http://schemas.microsoft.com/office/drawing/2014/main" id="{CD23A522-B45A-F6B4-9E89-DA7DBA85444F}"/>
              </a:ext>
            </a:extLst>
          </p:cNvPr>
          <p:cNvSpPr txBox="1"/>
          <p:nvPr/>
        </p:nvSpPr>
        <p:spPr>
          <a:xfrm>
            <a:off x="1209489" y="2921195"/>
            <a:ext cx="4608738" cy="369332"/>
          </a:xfrm>
          <a:prstGeom prst="rect">
            <a:avLst/>
          </a:prstGeom>
          <a:noFill/>
        </p:spPr>
        <p:txBody>
          <a:bodyPr wrap="square">
            <a:spAutoFit/>
          </a:bodyPr>
          <a:lstStyle/>
          <a:p>
            <a:r>
              <a:rPr lang="fr-FR" b="1" dirty="0">
                <a:solidFill>
                  <a:srgbClr val="336FB6"/>
                </a:solidFill>
                <a:latin typeface="Calibri" panose="020F0502020204030204" pitchFamily="34" charset="0"/>
                <a:cs typeface="Calibri" panose="020F0502020204030204" pitchFamily="34" charset="0"/>
              </a:rPr>
              <a:t>Elle prépare le repas.</a:t>
            </a:r>
          </a:p>
        </p:txBody>
      </p:sp>
      <p:sp>
        <p:nvSpPr>
          <p:cNvPr id="3" name="ZoneTexte 2">
            <a:extLst>
              <a:ext uri="{FF2B5EF4-FFF2-40B4-BE49-F238E27FC236}">
                <a16:creationId xmlns:a16="http://schemas.microsoft.com/office/drawing/2014/main" id="{43532434-2C29-339E-E8BE-01562C636507}"/>
              </a:ext>
            </a:extLst>
          </p:cNvPr>
          <p:cNvSpPr txBox="1"/>
          <p:nvPr/>
        </p:nvSpPr>
        <p:spPr>
          <a:xfrm>
            <a:off x="1141395" y="3533612"/>
            <a:ext cx="4608738" cy="369332"/>
          </a:xfrm>
          <a:prstGeom prst="rect">
            <a:avLst/>
          </a:prstGeom>
          <a:noFill/>
        </p:spPr>
        <p:txBody>
          <a:bodyPr wrap="square">
            <a:spAutoFit/>
          </a:bodyPr>
          <a:lstStyle>
            <a:defPPr>
              <a:defRPr lang="fr-FR"/>
            </a:defPPr>
            <a:lvl1pPr>
              <a:defRPr b="1">
                <a:solidFill>
                  <a:srgbClr val="336FB6"/>
                </a:solidFill>
                <a:latin typeface="Calibri" panose="020F0502020204030204" pitchFamily="34" charset="0"/>
                <a:cs typeface="Calibri" panose="020F0502020204030204" pitchFamily="34" charset="0"/>
              </a:defRPr>
            </a:lvl1pPr>
          </a:lstStyle>
          <a:p>
            <a:r>
              <a:rPr lang="fr-FR" dirty="0"/>
              <a:t>Elle partage le déjeuner avec ses enfants.</a:t>
            </a:r>
          </a:p>
        </p:txBody>
      </p:sp>
      <p:sp>
        <p:nvSpPr>
          <p:cNvPr id="4" name="ZoneTexte 3">
            <a:extLst>
              <a:ext uri="{FF2B5EF4-FFF2-40B4-BE49-F238E27FC236}">
                <a16:creationId xmlns:a16="http://schemas.microsoft.com/office/drawing/2014/main" id="{BBB28E23-EA10-9418-9EAD-7B2164D7CB00}"/>
              </a:ext>
            </a:extLst>
          </p:cNvPr>
          <p:cNvSpPr txBox="1"/>
          <p:nvPr/>
        </p:nvSpPr>
        <p:spPr>
          <a:xfrm>
            <a:off x="1209489" y="4130407"/>
            <a:ext cx="4608738" cy="369332"/>
          </a:xfrm>
          <a:prstGeom prst="rect">
            <a:avLst/>
          </a:prstGeom>
          <a:noFill/>
        </p:spPr>
        <p:txBody>
          <a:bodyPr wrap="square">
            <a:spAutoFit/>
          </a:bodyPr>
          <a:lstStyle>
            <a:defPPr>
              <a:defRPr lang="fr-FR"/>
            </a:defPPr>
            <a:lvl1pPr>
              <a:defRPr b="1">
                <a:solidFill>
                  <a:srgbClr val="336FB6"/>
                </a:solidFill>
                <a:latin typeface="Calibri" panose="020F0502020204030204" pitchFamily="34" charset="0"/>
                <a:cs typeface="Calibri" panose="020F0502020204030204" pitchFamily="34" charset="0"/>
              </a:defRPr>
            </a:lvl1pPr>
          </a:lstStyle>
          <a:p>
            <a:r>
              <a:rPr lang="fr-FR" dirty="0"/>
              <a:t>Puis, enfin.</a:t>
            </a:r>
          </a:p>
        </p:txBody>
      </p:sp>
      <p:pic>
        <p:nvPicPr>
          <p:cNvPr id="5" name="Google Shape;656;p54">
            <a:extLst>
              <a:ext uri="{FF2B5EF4-FFF2-40B4-BE49-F238E27FC236}">
                <a16:creationId xmlns:a16="http://schemas.microsoft.com/office/drawing/2014/main" id="{7AB15FB6-1C6A-0CC2-0161-F167B4BD47D8}"/>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sp>
        <p:nvSpPr>
          <p:cNvPr id="9" name="Espace réservé du texte 2">
            <a:extLst>
              <a:ext uri="{FF2B5EF4-FFF2-40B4-BE49-F238E27FC236}">
                <a16:creationId xmlns:a16="http://schemas.microsoft.com/office/drawing/2014/main" id="{BD965186-F702-C0E4-DEB0-9EBEC7E7E13A}"/>
              </a:ext>
            </a:extLst>
          </p:cNvPr>
          <p:cNvSpPr txBox="1">
            <a:spLocks/>
          </p:cNvSpPr>
          <p:nvPr/>
        </p:nvSpPr>
        <p:spPr>
          <a:xfrm>
            <a:off x="865396" y="387778"/>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t>Fournir des explications supplémentaires. Rappeler les règles déjà vues si nécessaires.</a:t>
            </a:r>
            <a:endParaRPr lang="fr-FR" sz="1400" dirty="0"/>
          </a:p>
          <a:p>
            <a:endParaRPr lang="fr-FR" sz="1400" dirty="0"/>
          </a:p>
        </p:txBody>
      </p:sp>
    </p:spTree>
    <p:extLst>
      <p:ext uri="{BB962C8B-B14F-4D97-AF65-F5344CB8AC3E}">
        <p14:creationId xmlns:p14="http://schemas.microsoft.com/office/powerpoint/2010/main" val="1172136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Structure des paliers du niveau 1AC</a:t>
            </a:r>
            <a:endParaRPr lang="fr-FR" sz="1100" b="0" i="0" u="none" strike="noStrike" kern="0" cap="none" spc="0" baseline="0" dirty="0">
              <a:solidFill>
                <a:srgbClr val="000000"/>
              </a:solidFill>
              <a:uFillTx/>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2735388"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178053" y="1371246"/>
            <a:ext cx="7449655" cy="130571"/>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6C8EED2-74AC-CA4A-4CFB-03A962D0AAAC}"/>
              </a:ext>
            </a:extLst>
          </p:cNvPr>
          <p:cNvSpPr/>
          <p:nvPr/>
        </p:nvSpPr>
        <p:spPr>
          <a:xfrm>
            <a:off x="0" y="1663121"/>
            <a:ext cx="1383090" cy="735555"/>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2786166"/>
            <a:ext cx="1383090" cy="768939"/>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1535553"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2951215"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4366877"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5782539"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7106768" y="950956"/>
            <a:ext cx="1403174" cy="65369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1535553"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2951215"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4388467"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5782539"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7198201" y="1604649"/>
            <a:ext cx="1106063"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383089" y="2793854"/>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383089" y="1835336"/>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2" name="Losange 21">
            <a:extLst>
              <a:ext uri="{FF2B5EF4-FFF2-40B4-BE49-F238E27FC236}">
                <a16:creationId xmlns:a16="http://schemas.microsoft.com/office/drawing/2014/main" id="{22D30284-178D-13CD-DD3A-0FCB45780CFC}"/>
              </a:ext>
            </a:extLst>
          </p:cNvPr>
          <p:cNvSpPr/>
          <p:nvPr/>
        </p:nvSpPr>
        <p:spPr>
          <a:xfrm>
            <a:off x="2612754"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4169976"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4047342"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5604564"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5481930"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700217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2314801" y="4066427"/>
            <a:ext cx="841174" cy="307777"/>
          </a:xfrm>
          <a:prstGeom prst="rect">
            <a:avLst/>
          </a:prstGeom>
          <a:noFill/>
        </p:spPr>
        <p:txBody>
          <a:bodyPr wrap="square" rtlCol="0">
            <a:spAutoFit/>
          </a:bodyPr>
          <a:lstStyle/>
          <a:p>
            <a:r>
              <a:rPr lang="fr-FR" sz="1400" b="1" dirty="0">
                <a:solidFill>
                  <a:srgbClr val="C00000"/>
                </a:solidFill>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3749389" y="4066427"/>
            <a:ext cx="841174" cy="307777"/>
          </a:xfrm>
          <a:prstGeom prst="rect">
            <a:avLst/>
          </a:prstGeom>
          <a:noFill/>
        </p:spPr>
        <p:txBody>
          <a:bodyPr wrap="square" rtlCol="0">
            <a:spAutoFit/>
          </a:bodyPr>
          <a:lstStyle/>
          <a:p>
            <a:r>
              <a:rPr lang="fr-FR" sz="1400" b="1" dirty="0">
                <a:solidFill>
                  <a:srgbClr val="C00000"/>
                </a:solidFill>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5172518" y="4066427"/>
            <a:ext cx="841174" cy="307777"/>
          </a:xfrm>
          <a:prstGeom prst="rect">
            <a:avLst/>
          </a:prstGeom>
          <a:noFill/>
        </p:spPr>
        <p:txBody>
          <a:bodyPr wrap="square" rtlCol="0">
            <a:spAutoFit/>
          </a:bodyPr>
          <a:lstStyle/>
          <a:p>
            <a:r>
              <a:rPr lang="fr-FR" sz="1400" b="1" dirty="0">
                <a:solidFill>
                  <a:srgbClr val="C00000"/>
                </a:solidFill>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267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4956"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608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46442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341795"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3ADDA276-3271-1106-C57A-F85AC68833A5}"/>
              </a:ext>
            </a:extLst>
          </p:cNvPr>
          <p:cNvSpPr txBox="1"/>
          <p:nvPr/>
        </p:nvSpPr>
        <p:spPr>
          <a:xfrm>
            <a:off x="1043841" y="4066427"/>
            <a:ext cx="841174" cy="307777"/>
          </a:xfrm>
          <a:prstGeom prst="rect">
            <a:avLst/>
          </a:prstGeom>
          <a:noFill/>
        </p:spPr>
        <p:txBody>
          <a:bodyPr wrap="square" rtlCol="0">
            <a:spAutoFit/>
          </a:bodyPr>
          <a:lstStyle/>
          <a:p>
            <a:r>
              <a:rPr lang="fr-FR" sz="1400" b="1" dirty="0">
                <a:solidFill>
                  <a:srgbClr val="C00000"/>
                </a:solidFill>
              </a:rPr>
              <a:t>Palier 1</a:t>
            </a:r>
          </a:p>
        </p:txBody>
      </p:sp>
      <p:sp>
        <p:nvSpPr>
          <p:cNvPr id="40" name="ZoneTexte 57">
            <a:extLst>
              <a:ext uri="{FF2B5EF4-FFF2-40B4-BE49-F238E27FC236}">
                <a16:creationId xmlns:a16="http://schemas.microsoft.com/office/drawing/2014/main" id="{2AFA4ECC-BBD6-59C1-CAFF-DECAF76040DD}"/>
              </a:ext>
            </a:extLst>
          </p:cNvPr>
          <p:cNvSpPr txBox="1"/>
          <p:nvPr/>
        </p:nvSpPr>
        <p:spPr>
          <a:xfrm>
            <a:off x="4490870" y="2086747"/>
            <a:ext cx="915436" cy="230832"/>
          </a:xfrm>
          <a:prstGeom prst="rect">
            <a:avLst/>
          </a:prstGeom>
          <a:solidFill>
            <a:schemeClr val="bg1"/>
          </a:solidFill>
        </p:spPr>
        <p:txBody>
          <a:bodyPr wrap="square" rtlCol="0">
            <a:spAutoFit/>
          </a:bodyPr>
          <a:lstStyle/>
          <a:p>
            <a:pPr defTabSz="685800">
              <a:defRPr/>
            </a:pPr>
            <a:r>
              <a:rPr lang="fr-FR" sz="900" b="1" i="1" dirty="0">
                <a:solidFill>
                  <a:srgbClr val="C00000"/>
                </a:solidFill>
                <a:latin typeface="Arial"/>
              </a:rPr>
              <a:t>Vous êtes ici</a:t>
            </a:r>
          </a:p>
        </p:txBody>
      </p:sp>
      <p:pic>
        <p:nvPicPr>
          <p:cNvPr id="41" name="Picture 4" descr="Pin ">
            <a:extLst>
              <a:ext uri="{FF2B5EF4-FFF2-40B4-BE49-F238E27FC236}">
                <a16:creationId xmlns:a16="http://schemas.microsoft.com/office/drawing/2014/main" id="{930EC4D2-4684-3349-15AE-6849EDF3F9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41413" y="1650695"/>
            <a:ext cx="374245" cy="37424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722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A859AE4B-ACE7-F35E-41D0-0C280A5830FE}"/>
            </a:ext>
          </a:extLst>
        </p:cNvPr>
        <p:cNvGrpSpPr/>
        <p:nvPr/>
      </p:nvGrpSpPr>
      <p:grpSpPr>
        <a:xfrm>
          <a:off x="0" y="0"/>
          <a:ext cx="0" cy="0"/>
          <a:chOff x="0" y="0"/>
          <a:chExt cx="0" cy="0"/>
        </a:xfrm>
      </p:grpSpPr>
      <p:sp>
        <p:nvSpPr>
          <p:cNvPr id="2" name="Oval 35">
            <a:extLst>
              <a:ext uri="{FF2B5EF4-FFF2-40B4-BE49-F238E27FC236}">
                <a16:creationId xmlns:a16="http://schemas.microsoft.com/office/drawing/2014/main" id="{0E2931D4-CCDC-93C6-C11C-4ECDDC409A08}"/>
              </a:ext>
            </a:extLst>
          </p:cNvPr>
          <p:cNvSpPr/>
          <p:nvPr/>
        </p:nvSpPr>
        <p:spPr>
          <a:xfrm>
            <a:off x="1652298" y="1584244"/>
            <a:ext cx="3171162" cy="2243450"/>
          </a:xfrm>
          <a:custGeom>
            <a:avLst/>
            <a:gdLst/>
            <a:ahLst/>
            <a:cxnLst/>
            <a:rect l="l" t="t" r="r" b="b"/>
            <a:pathLst>
              <a:path w="2548531" h="321337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rgbClr val="B74919"/>
          </a:solidFill>
          <a:ln w="12700" cap="flat" cmpd="sng" algn="ctr">
            <a:noFill/>
            <a:prstDash val="solid"/>
            <a:miter lim="800000"/>
          </a:ln>
          <a:effectLst/>
        </p:spPr>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ko-KR" altLang="en-US" sz="1350" b="0" i="0" u="none" strike="noStrike" kern="0" cap="none" spc="0" normalizeH="0" baseline="0" noProof="0" dirty="0">
              <a:ln>
                <a:noFill/>
              </a:ln>
              <a:solidFill>
                <a:prstClr val="white"/>
              </a:solidFill>
              <a:effectLst/>
              <a:uLnTx/>
              <a:uFillTx/>
              <a:latin typeface="Calibri" panose="020F0502020204030204"/>
              <a:ea typeface="맑은 고딕" panose="020B0503020000020004" pitchFamily="34" charset="-127"/>
              <a:cs typeface="+mn-cs"/>
            </a:endParaRPr>
          </a:p>
        </p:txBody>
      </p:sp>
      <p:sp>
        <p:nvSpPr>
          <p:cNvPr id="5" name="ZoneTexte 4">
            <a:extLst>
              <a:ext uri="{FF2B5EF4-FFF2-40B4-BE49-F238E27FC236}">
                <a16:creationId xmlns:a16="http://schemas.microsoft.com/office/drawing/2014/main" id="{EA9E1C2E-798B-80C6-2776-602599C4415C}"/>
              </a:ext>
            </a:extLst>
          </p:cNvPr>
          <p:cNvSpPr txBox="1"/>
          <p:nvPr/>
        </p:nvSpPr>
        <p:spPr>
          <a:xfrm>
            <a:off x="2714578" y="1664254"/>
            <a:ext cx="5382862" cy="1546577"/>
          </a:xfrm>
          <a:prstGeom prst="rect">
            <a:avLst/>
          </a:prstGeom>
          <a:noFill/>
        </p:spPr>
        <p:txBody>
          <a:bodyPr wrap="square" rtlCol="0">
            <a:spAutoFit/>
          </a:bodyPr>
          <a:lstStyle/>
          <a:p>
            <a:pPr marL="0" marR="0" lvl="0" indent="0" algn="just" defTabSz="342900" rtl="0" eaLnBrk="1" fontAlgn="auto" latinLnBrk="0" hangingPunct="1">
              <a:lnSpc>
                <a:spcPct val="100000"/>
              </a:lnSpc>
              <a:spcBef>
                <a:spcPts val="0"/>
              </a:spcBef>
              <a:spcAft>
                <a:spcPts val="0"/>
              </a:spcAft>
              <a:buClrTx/>
              <a:buSzTx/>
              <a:buFontTx/>
              <a:buNone/>
              <a:tabLst/>
              <a:defRPr/>
            </a:pPr>
            <a:r>
              <a:rPr kumimoji="0" lang="fr-FR" sz="54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a:t>
            </a:r>
            <a:r>
              <a:rPr kumimoji="0" lang="fr-FR" sz="405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M</a:t>
            </a:r>
            <a:r>
              <a:rPr kumimoji="0" lang="fr-FR" sz="45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ots</a:t>
            </a:r>
            <a:r>
              <a:rPr kumimoji="0" lang="fr-FR" sz="45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a:t>
            </a:r>
            <a:r>
              <a:rPr kumimoji="0" lang="fr-FR" sz="405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à lire </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fr-FR" sz="405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  avec attention </a:t>
            </a:r>
            <a:endParaRPr kumimoji="0" lang="fr-FR" sz="45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3633744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ACC3-DA8F-BA68-2E0F-462868B420FB}"/>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26C03F4-57E0-AB64-34AC-89E95880DCED}"/>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59F00E49-2078-3085-A8F6-E7ACE95C2646}"/>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a16="http://schemas.microsoft.com/office/drawing/2014/main" id="{67AF1C34-DD0C-6F1B-FFA1-34C0887D0450}"/>
              </a:ext>
            </a:extLst>
          </p:cNvPr>
          <p:cNvPicPr>
            <a:picLocks noChangeAspect="1"/>
          </p:cNvPicPr>
          <p:nvPr/>
        </p:nvPicPr>
        <p:blipFill>
          <a:blip r:embed="rId2">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a16="http://schemas.microsoft.com/office/drawing/2014/main" id="{6816F543-90B1-445C-ACD2-277C8CB7C40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D9DE33D1-48DC-C815-DC19-08216299EAD9}"/>
              </a:ext>
            </a:extLst>
          </p:cNvPr>
          <p:cNvSpPr/>
          <p:nvPr/>
        </p:nvSpPr>
        <p:spPr>
          <a:xfrm>
            <a:off x="1012372" y="2607104"/>
            <a:ext cx="2188052" cy="470000"/>
          </a:xfrm>
          <a:prstGeom prst="rect">
            <a:avLst/>
          </a:prstGeom>
          <a:solidFill>
            <a:schemeClr val="accent3">
              <a:lumMod val="20000"/>
              <a:lumOff val="80000"/>
            </a:schemeClr>
          </a:solidFill>
        </p:spPr>
        <p:txBody>
          <a:bodyPr wrap="square">
            <a:spAutoFit/>
          </a:bodyPr>
          <a:lstStyle/>
          <a:p>
            <a:pPr marL="0" marR="0" lvl="0" indent="0" algn="ctr" defTabSz="342900" rtl="0" eaLnBrk="1" fontAlgn="auto" latinLnBrk="0" hangingPunct="1">
              <a:lnSpc>
                <a:spcPct val="107000"/>
              </a:lnSpc>
              <a:spcBef>
                <a:spcPts val="0"/>
              </a:spcBef>
              <a:spcAft>
                <a:spcPts val="60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Plutôt </a:t>
            </a:r>
          </a:p>
        </p:txBody>
      </p:sp>
      <p:sp>
        <p:nvSpPr>
          <p:cNvPr id="5" name="Rectangle 4">
            <a:extLst>
              <a:ext uri="{FF2B5EF4-FFF2-40B4-BE49-F238E27FC236}">
                <a16:creationId xmlns:a16="http://schemas.microsoft.com/office/drawing/2014/main" id="{84479CF6-A877-5209-5919-B3CF30DBCBD1}"/>
              </a:ext>
            </a:extLst>
          </p:cNvPr>
          <p:cNvSpPr/>
          <p:nvPr/>
        </p:nvSpPr>
        <p:spPr>
          <a:xfrm>
            <a:off x="1012372" y="1480349"/>
            <a:ext cx="2188052" cy="517193"/>
          </a:xfrm>
          <a:prstGeom prst="rect">
            <a:avLst/>
          </a:prstGeom>
          <a:solidFill>
            <a:schemeClr val="accent3">
              <a:lumMod val="20000"/>
              <a:lumOff val="80000"/>
            </a:schemeClr>
          </a:solidFill>
        </p:spPr>
        <p:txBody>
          <a:bodyPr wrap="square">
            <a:spAutoFit/>
          </a:bodyPr>
          <a:lstStyle/>
          <a:p>
            <a:pPr marL="0" marR="0" lvl="0" indent="0" algn="ctr" defTabSz="342900" rtl="0" eaLnBrk="1" fontAlgn="auto" latinLnBrk="0" hangingPunct="1">
              <a:lnSpc>
                <a:spcPct val="107000"/>
              </a:lnSpc>
              <a:spcBef>
                <a:spcPts val="0"/>
              </a:spcBef>
              <a:spcAft>
                <a:spcPts val="60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Escalader</a:t>
            </a:r>
            <a:r>
              <a:rPr kumimoji="0" lang="fr-FR" sz="27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p>
        </p:txBody>
      </p:sp>
      <p:sp>
        <p:nvSpPr>
          <p:cNvPr id="8" name="Rectangle 7">
            <a:extLst>
              <a:ext uri="{FF2B5EF4-FFF2-40B4-BE49-F238E27FC236}">
                <a16:creationId xmlns:a16="http://schemas.microsoft.com/office/drawing/2014/main" id="{8D6E935F-BD3E-0DB1-3358-D44E7404145E}"/>
              </a:ext>
            </a:extLst>
          </p:cNvPr>
          <p:cNvSpPr/>
          <p:nvPr/>
        </p:nvSpPr>
        <p:spPr>
          <a:xfrm>
            <a:off x="6248825" y="2585503"/>
            <a:ext cx="1637324" cy="517193"/>
          </a:xfrm>
          <a:prstGeom prst="rect">
            <a:avLst/>
          </a:prstGeom>
          <a:solidFill>
            <a:schemeClr val="accent3">
              <a:lumMod val="20000"/>
              <a:lumOff val="80000"/>
            </a:schemeClr>
          </a:solidFill>
        </p:spPr>
        <p:txBody>
          <a:bodyPr wrap="square">
            <a:spAutoFit/>
          </a:bodyPr>
          <a:lstStyle/>
          <a:p>
            <a:pPr marL="0" marR="0" lvl="0" indent="0" algn="ctr" defTabSz="342900" rtl="0" eaLnBrk="1" fontAlgn="auto" latinLnBrk="0" hangingPunct="1">
              <a:lnSpc>
                <a:spcPct val="107000"/>
              </a:lnSpc>
              <a:spcBef>
                <a:spcPts val="0"/>
              </a:spcBef>
              <a:spcAft>
                <a:spcPts val="600"/>
              </a:spcAft>
              <a:buClrTx/>
              <a:buSzTx/>
              <a:buFontTx/>
              <a:buNone/>
              <a:tabLst/>
              <a:defRPr/>
            </a:pPr>
            <a:r>
              <a:rPr lang="fr-FR" sz="2400" dirty="0">
                <a:solidFill>
                  <a:prstClr val="black"/>
                </a:solidFill>
                <a:latin typeface="Calibri" panose="020F0502020204030204" pitchFamily="34" charset="0"/>
                <a:ea typeface="Calibri" panose="020F0502020204030204" pitchFamily="34" charset="0"/>
                <a:cs typeface="Arial" panose="020B0604020202020204" pitchFamily="34" charset="0"/>
              </a:rPr>
              <a:t>C</a:t>
            </a:r>
            <a:r>
              <a:rPr kumimoji="0" lang="fr-FR" sz="2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ascades</a:t>
            </a:r>
            <a:r>
              <a:rPr kumimoji="0" lang="fr-FR" sz="27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p>
        </p:txBody>
      </p:sp>
      <p:sp>
        <p:nvSpPr>
          <p:cNvPr id="12" name="Rectangle 11">
            <a:extLst>
              <a:ext uri="{FF2B5EF4-FFF2-40B4-BE49-F238E27FC236}">
                <a16:creationId xmlns:a16="http://schemas.microsoft.com/office/drawing/2014/main" id="{EBCA4940-0535-E283-DE18-DD8808A2CD8C}"/>
              </a:ext>
            </a:extLst>
          </p:cNvPr>
          <p:cNvSpPr/>
          <p:nvPr/>
        </p:nvSpPr>
        <p:spPr>
          <a:xfrm>
            <a:off x="3558442" y="2577522"/>
            <a:ext cx="2067936" cy="470000"/>
          </a:xfrm>
          <a:prstGeom prst="rect">
            <a:avLst/>
          </a:prstGeom>
          <a:solidFill>
            <a:schemeClr val="accent3">
              <a:lumMod val="20000"/>
              <a:lumOff val="80000"/>
            </a:schemeClr>
          </a:solidFill>
        </p:spPr>
        <p:txBody>
          <a:bodyPr wrap="square">
            <a:spAutoFit/>
          </a:bodyPr>
          <a:lstStyle/>
          <a:p>
            <a:pPr marL="0" marR="0" lvl="0" indent="0" algn="ctr" defTabSz="342900" rtl="0" eaLnBrk="1" fontAlgn="auto" latinLnBrk="0" hangingPunct="1">
              <a:lnSpc>
                <a:spcPct val="107000"/>
              </a:lnSpc>
              <a:spcBef>
                <a:spcPts val="0"/>
              </a:spcBef>
              <a:spcAft>
                <a:spcPts val="60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Montagne</a:t>
            </a:r>
          </a:p>
        </p:txBody>
      </p:sp>
      <p:sp>
        <p:nvSpPr>
          <p:cNvPr id="13" name="Rectangle 12">
            <a:extLst>
              <a:ext uri="{FF2B5EF4-FFF2-40B4-BE49-F238E27FC236}">
                <a16:creationId xmlns:a16="http://schemas.microsoft.com/office/drawing/2014/main" id="{FF034397-86B2-88DE-21A7-165B8B5FF6B8}"/>
              </a:ext>
            </a:extLst>
          </p:cNvPr>
          <p:cNvSpPr/>
          <p:nvPr/>
        </p:nvSpPr>
        <p:spPr>
          <a:xfrm>
            <a:off x="3687421" y="1480349"/>
            <a:ext cx="1809984" cy="517193"/>
          </a:xfrm>
          <a:prstGeom prst="rect">
            <a:avLst/>
          </a:prstGeom>
          <a:solidFill>
            <a:schemeClr val="accent3">
              <a:lumMod val="20000"/>
              <a:lumOff val="80000"/>
            </a:schemeClr>
          </a:solidFill>
        </p:spPr>
        <p:txBody>
          <a:bodyPr wrap="none">
            <a:spAutoFit/>
          </a:bodyPr>
          <a:lstStyle/>
          <a:p>
            <a:pPr marL="0" marR="0" lvl="0" indent="0" algn="ctr" defTabSz="342900" rtl="0" eaLnBrk="1" fontAlgn="auto" latinLnBrk="0" hangingPunct="1">
              <a:lnSpc>
                <a:spcPct val="107000"/>
              </a:lnSpc>
              <a:spcBef>
                <a:spcPts val="0"/>
              </a:spcBef>
              <a:spcAft>
                <a:spcPts val="60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Merveilleux</a:t>
            </a:r>
            <a:r>
              <a:rPr kumimoji="0" lang="fr-FR" sz="27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p>
        </p:txBody>
      </p:sp>
      <p:sp>
        <p:nvSpPr>
          <p:cNvPr id="14" name="Rectangle 13">
            <a:extLst>
              <a:ext uri="{FF2B5EF4-FFF2-40B4-BE49-F238E27FC236}">
                <a16:creationId xmlns:a16="http://schemas.microsoft.com/office/drawing/2014/main" id="{C75AADB2-27F4-EFFC-E942-AFB87683DA8D}"/>
              </a:ext>
            </a:extLst>
          </p:cNvPr>
          <p:cNvSpPr/>
          <p:nvPr/>
        </p:nvSpPr>
        <p:spPr>
          <a:xfrm>
            <a:off x="6248825" y="1510298"/>
            <a:ext cx="1637324" cy="470000"/>
          </a:xfrm>
          <a:prstGeom prst="rect">
            <a:avLst/>
          </a:prstGeom>
          <a:solidFill>
            <a:schemeClr val="accent3">
              <a:lumMod val="20000"/>
              <a:lumOff val="80000"/>
            </a:schemeClr>
          </a:solidFill>
        </p:spPr>
        <p:txBody>
          <a:bodyPr wrap="square">
            <a:spAutoFit/>
          </a:bodyPr>
          <a:lstStyle/>
          <a:p>
            <a:pPr marL="0" marR="0" lvl="0" indent="0" algn="ctr" defTabSz="342900" rtl="0" eaLnBrk="1" fontAlgn="auto" latinLnBrk="0" hangingPunct="1">
              <a:lnSpc>
                <a:spcPct val="107000"/>
              </a:lnSpc>
              <a:spcBef>
                <a:spcPts val="0"/>
              </a:spcBef>
              <a:spcAft>
                <a:spcPts val="60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Longtemps</a:t>
            </a:r>
          </a:p>
        </p:txBody>
      </p:sp>
      <p:sp>
        <p:nvSpPr>
          <p:cNvPr id="21" name="Rectangle 20">
            <a:extLst>
              <a:ext uri="{FF2B5EF4-FFF2-40B4-BE49-F238E27FC236}">
                <a16:creationId xmlns:a16="http://schemas.microsoft.com/office/drawing/2014/main" id="{1D125866-D187-0F9B-221F-4E3641E5D20C}"/>
              </a:ext>
            </a:extLst>
          </p:cNvPr>
          <p:cNvSpPr/>
          <p:nvPr/>
        </p:nvSpPr>
        <p:spPr>
          <a:xfrm>
            <a:off x="635143" y="78744"/>
            <a:ext cx="8167449" cy="307777"/>
          </a:xfrm>
          <a:prstGeom prst="rect">
            <a:avLst/>
          </a:prstGeom>
          <a:noFill/>
        </p:spPr>
        <p:txBody>
          <a:bodyPr wrap="square">
            <a:spAutoFit/>
          </a:bodyPr>
          <a:lstStyle/>
          <a:p>
            <a:pPr marL="0" marR="0" lvl="0" indent="0" algn="l" defTabSz="342900" rtl="0" eaLnBrk="1" fontAlgn="auto" latinLnBrk="0" hangingPunct="1">
              <a:lnSpc>
                <a:spcPct val="100000"/>
              </a:lnSpc>
              <a:spcBef>
                <a:spcPts val="0"/>
              </a:spcBef>
              <a:spcAft>
                <a:spcPts val="450"/>
              </a:spcAft>
              <a:buClrTx/>
              <a:buSzTx/>
              <a:buFontTx/>
              <a:buNone/>
              <a:tabLst/>
              <a:defRPr/>
            </a:pPr>
            <a:r>
              <a:rPr kumimoji="0" lang="fr-FR" sz="1400" b="1" i="0" u="none" strike="noStrike" kern="1200" cap="none" spc="0" normalizeH="0" baseline="0" noProof="0" dirty="0">
                <a:ln>
                  <a:noFill/>
                </a:ln>
                <a:solidFill>
                  <a:srgbClr val="E8E8E8">
                    <a:lumMod val="50000"/>
                  </a:srgbClr>
                </a:solidFill>
                <a:effectLst/>
                <a:uLnTx/>
                <a:uFillTx/>
                <a:latin typeface="Calibri" panose="020F0502020204030204"/>
                <a:ea typeface="+mn-ea"/>
                <a:cs typeface="+mn-cs"/>
              </a:rPr>
              <a:t>Je vais lire à haute voix ces mots. Nous allons les utiliser par la suite. Ecoutez bien.</a:t>
            </a:r>
          </a:p>
        </p:txBody>
      </p:sp>
      <p:sp>
        <p:nvSpPr>
          <p:cNvPr id="22" name="Espace réservé du texte 2">
            <a:extLst>
              <a:ext uri="{FF2B5EF4-FFF2-40B4-BE49-F238E27FC236}">
                <a16:creationId xmlns:a16="http://schemas.microsoft.com/office/drawing/2014/main" id="{F8CA70E9-0BD1-9E22-E240-D3D172A9ECBA}"/>
              </a:ext>
            </a:extLst>
          </p:cNvPr>
          <p:cNvSpPr txBox="1">
            <a:spLocks/>
          </p:cNvSpPr>
          <p:nvPr/>
        </p:nvSpPr>
        <p:spPr>
          <a:xfrm>
            <a:off x="589779" y="369311"/>
            <a:ext cx="7824788" cy="246102"/>
          </a:xfrm>
          <a:prstGeom prst="rect">
            <a:avLst/>
          </a:prstGeom>
        </p:spPr>
        <p:txBody>
          <a:bodyPr/>
          <a:lst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4" marR="0" lvl="0" indent="0" algn="l" defTabSz="914400" rtl="0" eaLnBrk="1" fontAlgn="auto" latinLnBrk="0" hangingPunct="1">
              <a:lnSpc>
                <a:spcPct val="90000"/>
              </a:lnSpc>
              <a:spcBef>
                <a:spcPts val="800"/>
              </a:spcBef>
              <a:spcAft>
                <a:spcPts val="0"/>
              </a:spcAft>
              <a:buClr>
                <a:srgbClr val="000000"/>
              </a:buClr>
              <a:buSzPts val="2100"/>
              <a:buFont typeface="Arial"/>
              <a:buNone/>
              <a:tabLst/>
              <a:defRPr/>
            </a:pPr>
            <a:r>
              <a:rPr kumimoji="0" lang="fr-MA" sz="1400" b="0" i="1" u="none" strike="noStrike" kern="1200" cap="none" spc="0" normalizeH="0" baseline="0" noProof="0" dirty="0">
                <a:ln>
                  <a:noFill/>
                </a:ln>
                <a:solidFill>
                  <a:srgbClr val="E7E6E6">
                    <a:lumMod val="75000"/>
                  </a:srgbClr>
                </a:solidFill>
                <a:effectLst/>
                <a:uLnTx/>
                <a:uFillTx/>
                <a:latin typeface="Calibri"/>
                <a:ea typeface="Calibri"/>
                <a:cs typeface="Calibri"/>
              </a:rPr>
              <a:t>Demander à quelques élèves de se lever et de lire les mots à haute voix.</a:t>
            </a:r>
          </a:p>
          <a:p>
            <a:pPr marL="457200" marR="0" lvl="0" indent="-361946" algn="l" defTabSz="914400" rtl="0" eaLnBrk="1" fontAlgn="auto" latinLnBrk="0" hangingPunct="1">
              <a:lnSpc>
                <a:spcPct val="90000"/>
              </a:lnSpc>
              <a:spcBef>
                <a:spcPts val="800"/>
              </a:spcBef>
              <a:spcAft>
                <a:spcPts val="0"/>
              </a:spcAft>
              <a:buClr>
                <a:srgbClr val="000000"/>
              </a:buClr>
              <a:buSzPts val="2100"/>
              <a:buFont typeface="Arial"/>
              <a:buChar char="•"/>
              <a:tabLst/>
              <a:defRPr/>
            </a:pPr>
            <a:endParaRPr kumimoji="0" lang="fr-MA" sz="1400" b="0" i="0" u="none" strike="noStrike" kern="0" cap="none" spc="0" normalizeH="0" baseline="0" noProof="0" dirty="0">
              <a:ln>
                <a:noFill/>
              </a:ln>
              <a:solidFill>
                <a:srgbClr val="E8E8E8">
                  <a:lumMod val="50000"/>
                </a:srgbClr>
              </a:solidFill>
              <a:effectLst/>
              <a:uLnTx/>
              <a:uFillTx/>
              <a:latin typeface="Calibri"/>
              <a:ea typeface="Calibri"/>
              <a:cs typeface="Calibri"/>
            </a:endParaRPr>
          </a:p>
        </p:txBody>
      </p:sp>
    </p:spTree>
    <p:extLst>
      <p:ext uri="{BB962C8B-B14F-4D97-AF65-F5344CB8AC3E}">
        <p14:creationId xmlns:p14="http://schemas.microsoft.com/office/powerpoint/2010/main" val="33962527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E4908-86B9-CF2C-0800-1842A407358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595BFFF-FA4F-026C-F90E-F55E56C69AB2}"/>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B868A6D-005D-6822-0641-E4ACC8006A5C}"/>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A5F12FC2-41C1-E250-1DFE-B49F26F2112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Je vais lire ces phrases à haute voix. Faites attentions à l’intonation (au ton de ma voix).</a:t>
            </a:r>
            <a:endParaRPr lang="fr-FR" altLang="fr-FR" dirty="0"/>
          </a:p>
        </p:txBody>
      </p:sp>
      <p:sp>
        <p:nvSpPr>
          <p:cNvPr id="10"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une lecture modèle de ces phrases en adaptant l’intonation à chaque temps verbal.</a:t>
            </a:r>
          </a:p>
        </p:txBody>
      </p:sp>
      <p:pic>
        <p:nvPicPr>
          <p:cNvPr id="9"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1" name="ZoneTexte 10">
            <a:extLst>
              <a:ext uri="{FF2B5EF4-FFF2-40B4-BE49-F238E27FC236}">
                <a16:creationId xmlns:a16="http://schemas.microsoft.com/office/drawing/2014/main" id="{2C3B3A2B-1C3B-9838-41B0-AF48EC013D94}"/>
              </a:ext>
            </a:extLst>
          </p:cNvPr>
          <p:cNvSpPr txBox="1"/>
          <p:nvPr/>
        </p:nvSpPr>
        <p:spPr>
          <a:xfrm>
            <a:off x="857147" y="1852039"/>
            <a:ext cx="7076394" cy="1631216"/>
          </a:xfrm>
          <a:prstGeom prst="rect">
            <a:avLst/>
          </a:prstGeom>
          <a:noFill/>
        </p:spPr>
        <p:txBody>
          <a:bodyPr wrap="square">
            <a:spAutoFit/>
          </a:bodyPr>
          <a:lstStyle/>
          <a:p>
            <a:pPr marL="285750" indent="-285750" algn="just">
              <a:buFont typeface="Wingdings" panose="05000000000000000000" pitchFamily="2" charset="2"/>
              <a:buChar char="§"/>
            </a:pPr>
            <a:r>
              <a:rPr lang="fr-FR" sz="2000" i="0" u="none" strike="noStrike" baseline="0" dirty="0">
                <a:latin typeface="Calibri" panose="020F0502020204030204" pitchFamily="34" charset="0"/>
                <a:ea typeface="Calibri" panose="020F0502020204030204" pitchFamily="34" charset="0"/>
                <a:cs typeface="Calibri" panose="020F0502020204030204" pitchFamily="34" charset="0"/>
              </a:rPr>
              <a:t>Quand </a:t>
            </a:r>
            <a:r>
              <a:rPr lang="fr-FR" sz="2000" b="1" i="0" u="none" strike="noStrike" baseline="0" dirty="0">
                <a:latin typeface="Calibri" panose="020F0502020204030204" pitchFamily="34" charset="0"/>
                <a:ea typeface="Calibri" panose="020F0502020204030204" pitchFamily="34" charset="0"/>
                <a:cs typeface="Calibri" panose="020F0502020204030204" pitchFamily="34" charset="0"/>
              </a:rPr>
              <a:t>j’étais</a:t>
            </a:r>
            <a:r>
              <a:rPr lang="fr-FR" sz="2000" i="0" u="none" strike="noStrike" baseline="0" dirty="0">
                <a:latin typeface="Calibri" panose="020F0502020204030204" pitchFamily="34" charset="0"/>
                <a:ea typeface="Calibri" panose="020F0502020204030204" pitchFamily="34" charset="0"/>
                <a:cs typeface="Calibri" panose="020F0502020204030204" pitchFamily="34" charset="0"/>
              </a:rPr>
              <a:t> jeune, je passais mes vacances à la campagne.</a:t>
            </a:r>
          </a:p>
          <a:p>
            <a:pPr marL="285750" indent="-285750">
              <a:buFont typeface="Wingdings" panose="05000000000000000000" pitchFamily="2" charset="2"/>
              <a:buChar char="§"/>
            </a:pPr>
            <a:endParaRPr lang="fr-FR" sz="20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Aujourd’hui, je </a:t>
            </a:r>
            <a:r>
              <a:rPr lang="fr-FR" sz="2000" b="1" dirty="0">
                <a:latin typeface="Calibri" panose="020F0502020204030204" pitchFamily="34" charset="0"/>
                <a:ea typeface="Calibri" panose="020F0502020204030204" pitchFamily="34" charset="0"/>
                <a:cs typeface="Calibri" panose="020F0502020204030204" pitchFamily="34" charset="0"/>
              </a:rPr>
              <a:t>préfère plutôt</a:t>
            </a:r>
            <a:r>
              <a:rPr lang="fr-FR" sz="2000" dirty="0">
                <a:latin typeface="Calibri" panose="020F0502020204030204" pitchFamily="34" charset="0"/>
                <a:ea typeface="Calibri" panose="020F0502020204030204" pitchFamily="34" charset="0"/>
                <a:cs typeface="Calibri" panose="020F0502020204030204" pitchFamily="34" charset="0"/>
              </a:rPr>
              <a:t> aller à la plage.</a:t>
            </a:r>
          </a:p>
          <a:p>
            <a:pPr marL="285750" indent="-285750">
              <a:buFont typeface="Wingdings" panose="05000000000000000000" pitchFamily="2" charset="2"/>
              <a:buChar char="§"/>
            </a:pPr>
            <a:endParaRPr lang="fr-FR" sz="20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Peut-être que plus tard, je </a:t>
            </a:r>
            <a:r>
              <a:rPr lang="fr-FR" sz="2000" b="1" dirty="0">
                <a:latin typeface="Calibri" panose="020F0502020204030204" pitchFamily="34" charset="0"/>
                <a:ea typeface="Calibri" panose="020F0502020204030204" pitchFamily="34" charset="0"/>
                <a:cs typeface="Calibri" panose="020F0502020204030204" pitchFamily="34" charset="0"/>
              </a:rPr>
              <a:t>changerai</a:t>
            </a:r>
            <a:r>
              <a:rPr lang="fr-FR" sz="2000" dirty="0">
                <a:latin typeface="Calibri" panose="020F0502020204030204" pitchFamily="34" charset="0"/>
                <a:ea typeface="Calibri" panose="020F0502020204030204" pitchFamily="34" charset="0"/>
                <a:cs typeface="Calibri" panose="020F0502020204030204" pitchFamily="34" charset="0"/>
              </a:rPr>
              <a:t> encore de destination.  </a:t>
            </a:r>
            <a:r>
              <a:rPr lang="fr-FR" sz="2000" i="0" u="none" strike="noStrike" baseline="0" dirty="0">
                <a:latin typeface="Calibri" panose="020F0502020204030204" pitchFamily="34" charset="0"/>
                <a:ea typeface="Calibri" panose="020F0502020204030204" pitchFamily="34" charset="0"/>
                <a:cs typeface="Calibri" panose="020F0502020204030204" pitchFamily="34" charset="0"/>
              </a:rPr>
              <a:t> </a:t>
            </a:r>
            <a:endParaRPr lang="fr-FR"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33450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25C15-ECD8-ECC8-689D-62174E0AF3B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B38F86C-9C23-94EF-B20A-34A39E03E02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2DF9E8D0-6D96-C25F-60D6-DAC1343C4861}"/>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CD67CF84-DB19-76C3-0B4D-66B65E294E0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9984628B-F77C-0C65-9F44-EC3AC429B956}"/>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Vous avez remarqué que l’intonation change selon le temps verbal : passé, présent, futur.</a:t>
            </a:r>
            <a:endParaRPr lang="fr-FR" altLang="fr-FR" dirty="0"/>
          </a:p>
        </p:txBody>
      </p:sp>
      <p:sp>
        <p:nvSpPr>
          <p:cNvPr id="10" name="Espace réservé du texte 2">
            <a:extLst>
              <a:ext uri="{FF2B5EF4-FFF2-40B4-BE49-F238E27FC236}">
                <a16:creationId xmlns:a16="http://schemas.microsoft.com/office/drawing/2014/main" id="{B85E9CBE-9914-85FE-95A5-9B69873196D3}"/>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Fournir des explications claires aux élèves en s’appuyant sur les règles ci-dessous..</a:t>
            </a:r>
          </a:p>
        </p:txBody>
      </p:sp>
      <p:pic>
        <p:nvPicPr>
          <p:cNvPr id="9" name="Google Shape;656;p54">
            <a:extLst>
              <a:ext uri="{FF2B5EF4-FFF2-40B4-BE49-F238E27FC236}">
                <a16:creationId xmlns:a16="http://schemas.microsoft.com/office/drawing/2014/main" id="{BB7F29E1-FBD5-F861-91C8-B72716A33217}"/>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2" name="Rectangle 1">
            <a:extLst>
              <a:ext uri="{FF2B5EF4-FFF2-40B4-BE49-F238E27FC236}">
                <a16:creationId xmlns:a16="http://schemas.microsoft.com/office/drawing/2014/main" id="{35081D10-35DE-6C8C-8EFD-FBFA5E9DDF6F}"/>
              </a:ext>
            </a:extLst>
          </p:cNvPr>
          <p:cNvSpPr>
            <a:spLocks noChangeArrowheads="1"/>
          </p:cNvSpPr>
          <p:nvPr/>
        </p:nvSpPr>
        <p:spPr bwMode="auto">
          <a:xfrm>
            <a:off x="857147" y="3236892"/>
            <a:ext cx="732245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1" i="0" u="none" strike="noStrike" cap="none" normalizeH="0" baseline="0" dirty="0">
                <a:ln>
                  <a:noFill/>
                </a:ln>
                <a:solidFill>
                  <a:srgbClr val="1D6FA9"/>
                </a:solidFill>
                <a:effectLst/>
                <a:latin typeface="Calibri" panose="020F0502020204030204" pitchFamily="34" charset="0"/>
                <a:ea typeface="Calibri" panose="020F0502020204030204" pitchFamily="34" charset="0"/>
                <a:cs typeface="Calibri" panose="020F0502020204030204" pitchFamily="34" charset="0"/>
              </a:rPr>
              <a:t>Règles à retenir</a:t>
            </a:r>
            <a:r>
              <a:rPr kumimoji="0" lang="fr-FR" altLang="fr-FR" b="0" i="0" u="none" strike="noStrike" cap="none" normalizeH="0" baseline="0" dirty="0">
                <a:ln>
                  <a:noFill/>
                </a:ln>
                <a:solidFill>
                  <a:srgbClr val="1D6FA9"/>
                </a:solidFill>
                <a:effectLst/>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dirty="0">
              <a:solidFill>
                <a:srgbClr val="1D6FA9"/>
              </a:solidFill>
              <a:latin typeface="Calibri" panose="020F0502020204030204" pitchFamily="34" charset="0"/>
              <a:ea typeface="Calibri" panose="020F0502020204030204" pitchFamily="34" charset="0"/>
              <a:cs typeface="Calibri" panose="020F0502020204030204" pitchFamily="34" charset="0"/>
            </a:endParaRPr>
          </a:p>
          <a:p>
            <a:pPr marL="342900" lvl="0" indent="-342900" algn="just" eaLnBrk="0" fontAlgn="base" hangingPunct="0">
              <a:spcBef>
                <a:spcPct val="0"/>
              </a:spcBef>
              <a:spcAft>
                <a:spcPct val="0"/>
              </a:spcAft>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L’imparfait : voix lente, nostalgique.</a:t>
            </a:r>
          </a:p>
          <a:p>
            <a:pPr marL="342900" lvl="0" indent="-342900" algn="just" eaLnBrk="0" fontAlgn="base" hangingPunct="0">
              <a:spcBef>
                <a:spcPct val="0"/>
              </a:spcBef>
              <a:spcAft>
                <a:spcPct val="0"/>
              </a:spcAft>
              <a:buFont typeface="Wingdings" panose="05000000000000000000" pitchFamily="2" charset="2"/>
              <a:buChar char="§"/>
            </a:pPr>
            <a:r>
              <a:rPr lang="fr-FR" altLang="fr-FR" sz="2000" dirty="0">
                <a:latin typeface="Calibri" panose="020F0502020204030204" pitchFamily="34" charset="0"/>
                <a:ea typeface="Calibri" panose="020F0502020204030204" pitchFamily="34" charset="0"/>
                <a:cs typeface="Calibri" panose="020F0502020204030204" pitchFamily="34" charset="0"/>
              </a:rPr>
              <a:t>Le présent : voix normale, neutre.</a:t>
            </a:r>
          </a:p>
          <a:p>
            <a:pPr marL="342900" lvl="0" indent="-342900" algn="just" eaLnBrk="0" fontAlgn="base" hangingPunct="0">
              <a:spcBef>
                <a:spcPct val="0"/>
              </a:spcBef>
              <a:spcAft>
                <a:spcPct val="0"/>
              </a:spcAft>
              <a:buFont typeface="Wingdings" panose="05000000000000000000" pitchFamily="2" charset="2"/>
              <a:buChar char="§"/>
            </a:pPr>
            <a:r>
              <a:rPr lang="fr-FR" altLang="fr-FR" sz="2000" dirty="0">
                <a:latin typeface="Calibri" panose="020F0502020204030204" pitchFamily="34" charset="0"/>
                <a:ea typeface="Calibri" panose="020F0502020204030204" pitchFamily="34" charset="0"/>
                <a:cs typeface="Calibri" panose="020F0502020204030204" pitchFamily="34" charset="0"/>
              </a:rPr>
              <a:t>Futur : Voix enthousiaste, dynamique.</a:t>
            </a:r>
          </a:p>
        </p:txBody>
      </p:sp>
      <p:sp>
        <p:nvSpPr>
          <p:cNvPr id="13" name="ZoneTexte 12">
            <a:extLst>
              <a:ext uri="{FF2B5EF4-FFF2-40B4-BE49-F238E27FC236}">
                <a16:creationId xmlns:a16="http://schemas.microsoft.com/office/drawing/2014/main" id="{D7C6631A-DBFC-AD3F-D4B6-A68812B9F4FB}"/>
              </a:ext>
            </a:extLst>
          </p:cNvPr>
          <p:cNvSpPr txBox="1"/>
          <p:nvPr/>
        </p:nvSpPr>
        <p:spPr>
          <a:xfrm>
            <a:off x="857147" y="1348228"/>
            <a:ext cx="7076394" cy="1631216"/>
          </a:xfrm>
          <a:prstGeom prst="rect">
            <a:avLst/>
          </a:prstGeom>
          <a:noFill/>
        </p:spPr>
        <p:txBody>
          <a:bodyPr wrap="square">
            <a:spAutoFit/>
          </a:bodyPr>
          <a:lstStyle/>
          <a:p>
            <a:pPr marL="285750" indent="-285750" algn="just">
              <a:buFont typeface="Wingdings" panose="05000000000000000000" pitchFamily="2" charset="2"/>
              <a:buChar char="§"/>
            </a:pPr>
            <a:r>
              <a:rPr lang="fr-FR" sz="2000" i="0" u="none" strike="noStrike" baseline="0" dirty="0">
                <a:latin typeface="Calibri" panose="020F0502020204030204" pitchFamily="34" charset="0"/>
                <a:ea typeface="Calibri" panose="020F0502020204030204" pitchFamily="34" charset="0"/>
                <a:cs typeface="Calibri" panose="020F0502020204030204" pitchFamily="34" charset="0"/>
              </a:rPr>
              <a:t>Quand </a:t>
            </a:r>
            <a:r>
              <a:rPr lang="fr-FR" sz="2000" b="1" i="0" u="none" strike="noStrike" baseline="0" dirty="0">
                <a:latin typeface="Calibri" panose="020F0502020204030204" pitchFamily="34" charset="0"/>
                <a:ea typeface="Calibri" panose="020F0502020204030204" pitchFamily="34" charset="0"/>
                <a:cs typeface="Calibri" panose="020F0502020204030204" pitchFamily="34" charset="0"/>
              </a:rPr>
              <a:t>j’étais</a:t>
            </a:r>
            <a:r>
              <a:rPr lang="fr-FR" sz="2000" i="0" u="none" strike="noStrike" baseline="0" dirty="0">
                <a:latin typeface="Calibri" panose="020F0502020204030204" pitchFamily="34" charset="0"/>
                <a:ea typeface="Calibri" panose="020F0502020204030204" pitchFamily="34" charset="0"/>
                <a:cs typeface="Calibri" panose="020F0502020204030204" pitchFamily="34" charset="0"/>
              </a:rPr>
              <a:t> jeune, je </a:t>
            </a:r>
            <a:r>
              <a:rPr lang="fr-FR" sz="2000" b="1" i="0" u="none" strike="noStrike" baseline="0" dirty="0">
                <a:latin typeface="Calibri" panose="020F0502020204030204" pitchFamily="34" charset="0"/>
                <a:ea typeface="Calibri" panose="020F0502020204030204" pitchFamily="34" charset="0"/>
                <a:cs typeface="Calibri" panose="020F0502020204030204" pitchFamily="34" charset="0"/>
              </a:rPr>
              <a:t>passais</a:t>
            </a:r>
            <a:r>
              <a:rPr lang="fr-FR" sz="2000" i="0" u="none" strike="noStrike" baseline="0" dirty="0">
                <a:latin typeface="Calibri" panose="020F0502020204030204" pitchFamily="34" charset="0"/>
                <a:ea typeface="Calibri" panose="020F0502020204030204" pitchFamily="34" charset="0"/>
                <a:cs typeface="Calibri" panose="020F0502020204030204" pitchFamily="34" charset="0"/>
              </a:rPr>
              <a:t> mes vacances à la campagne.</a:t>
            </a:r>
          </a:p>
          <a:p>
            <a:pPr marL="285750" indent="-285750">
              <a:buFont typeface="Wingdings" panose="05000000000000000000" pitchFamily="2" charset="2"/>
              <a:buChar char="§"/>
            </a:pPr>
            <a:endParaRPr lang="fr-FR" sz="20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Aujourd’hui, je </a:t>
            </a:r>
            <a:r>
              <a:rPr lang="fr-FR" sz="2000" b="1" dirty="0">
                <a:latin typeface="Calibri" panose="020F0502020204030204" pitchFamily="34" charset="0"/>
                <a:ea typeface="Calibri" panose="020F0502020204030204" pitchFamily="34" charset="0"/>
                <a:cs typeface="Calibri" panose="020F0502020204030204" pitchFamily="34" charset="0"/>
              </a:rPr>
              <a:t>préfère </a:t>
            </a:r>
            <a:r>
              <a:rPr lang="fr-FR" sz="2000" dirty="0">
                <a:latin typeface="Calibri" panose="020F0502020204030204" pitchFamily="34" charset="0"/>
                <a:ea typeface="Calibri" panose="020F0502020204030204" pitchFamily="34" charset="0"/>
                <a:cs typeface="Calibri" panose="020F0502020204030204" pitchFamily="34" charset="0"/>
              </a:rPr>
              <a:t>plutôt aller à la plage.</a:t>
            </a:r>
          </a:p>
          <a:p>
            <a:pPr marL="285750" indent="-285750">
              <a:buFont typeface="Wingdings" panose="05000000000000000000" pitchFamily="2" charset="2"/>
              <a:buChar char="§"/>
            </a:pPr>
            <a:endParaRPr lang="fr-FR" sz="20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
            </a:pPr>
            <a:r>
              <a:rPr lang="fr-FR" sz="2000" dirty="0">
                <a:latin typeface="Calibri" panose="020F0502020204030204" pitchFamily="34" charset="0"/>
                <a:ea typeface="Calibri" panose="020F0502020204030204" pitchFamily="34" charset="0"/>
                <a:cs typeface="Calibri" panose="020F0502020204030204" pitchFamily="34" charset="0"/>
              </a:rPr>
              <a:t>Peut-être que plus tard, je </a:t>
            </a:r>
            <a:r>
              <a:rPr lang="fr-FR" sz="2000" b="1" dirty="0">
                <a:latin typeface="Calibri" panose="020F0502020204030204" pitchFamily="34" charset="0"/>
                <a:ea typeface="Calibri" panose="020F0502020204030204" pitchFamily="34" charset="0"/>
                <a:cs typeface="Calibri" panose="020F0502020204030204" pitchFamily="34" charset="0"/>
              </a:rPr>
              <a:t>changerai</a:t>
            </a:r>
            <a:r>
              <a:rPr lang="fr-FR" sz="2000" dirty="0">
                <a:latin typeface="Calibri" panose="020F0502020204030204" pitchFamily="34" charset="0"/>
                <a:ea typeface="Calibri" panose="020F0502020204030204" pitchFamily="34" charset="0"/>
                <a:cs typeface="Calibri" panose="020F0502020204030204" pitchFamily="34" charset="0"/>
              </a:rPr>
              <a:t> encore de destination.  </a:t>
            </a:r>
            <a:r>
              <a:rPr lang="fr-FR" sz="2000" i="0" u="none" strike="noStrike" baseline="0" dirty="0">
                <a:latin typeface="Calibri" panose="020F0502020204030204" pitchFamily="34" charset="0"/>
                <a:ea typeface="Calibri" panose="020F0502020204030204" pitchFamily="34" charset="0"/>
                <a:cs typeface="Calibri" panose="020F0502020204030204" pitchFamily="34" charset="0"/>
              </a:rPr>
              <a:t> </a:t>
            </a:r>
            <a:endParaRPr lang="fr-FR"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75533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3D2BE-6F3F-EBF5-BA5D-11B2C5608885}"/>
            </a:ext>
          </a:extLst>
        </p:cNvPr>
        <p:cNvGrpSpPr/>
        <p:nvPr/>
      </p:nvGrpSpPr>
      <p:grpSpPr>
        <a:xfrm>
          <a:off x="0" y="0"/>
          <a:ext cx="0" cy="0"/>
          <a:chOff x="0" y="0"/>
          <a:chExt cx="0" cy="0"/>
        </a:xfrm>
      </p:grpSpPr>
      <p:pic>
        <p:nvPicPr>
          <p:cNvPr id="12"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vous allez passer au tableau pour lire ces phrases à haute voix.</a:t>
            </a:r>
            <a:endParaRPr lang="fr-FR" altLang="fr-FR" dirty="0"/>
          </a:p>
        </p:txBody>
      </p:sp>
      <p:sp>
        <p:nvSpPr>
          <p:cNvPr id="8"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Voix nostalgique pour l’imparfait. Normale pour le présent. Dynamique pour le futur.  </a:t>
            </a:r>
          </a:p>
        </p:txBody>
      </p:sp>
      <p:sp>
        <p:nvSpPr>
          <p:cNvPr id="2" name="ZoneTexte 1">
            <a:extLst>
              <a:ext uri="{FF2B5EF4-FFF2-40B4-BE49-F238E27FC236}">
                <a16:creationId xmlns:a16="http://schemas.microsoft.com/office/drawing/2014/main" id="{8742086E-B23D-156D-214A-E6D03A136DB8}"/>
              </a:ext>
            </a:extLst>
          </p:cNvPr>
          <p:cNvSpPr txBox="1"/>
          <p:nvPr/>
        </p:nvSpPr>
        <p:spPr>
          <a:xfrm>
            <a:off x="916879" y="1285443"/>
            <a:ext cx="7295816" cy="2862322"/>
          </a:xfrm>
          <a:prstGeom prst="rect">
            <a:avLst/>
          </a:prstGeom>
          <a:noFill/>
        </p:spPr>
        <p:txBody>
          <a:bodyPr wrap="square">
            <a:spAutoFit/>
          </a:bodyPr>
          <a:lstStyle/>
          <a:p>
            <a:pPr marL="457200" indent="-457200" algn="just">
              <a:lnSpc>
                <a:spcPct val="150000"/>
              </a:lnSpc>
              <a:buFont typeface="+mj-lt"/>
              <a:buAutoNum type="arabicPeriod"/>
            </a:pPr>
            <a:r>
              <a:rPr lang="fr-FR" sz="2000" dirty="0"/>
              <a:t>Quand </a:t>
            </a:r>
            <a:r>
              <a:rPr lang="fr-FR" sz="2000" b="1" dirty="0"/>
              <a:t>j’étais</a:t>
            </a:r>
            <a:r>
              <a:rPr lang="fr-FR" sz="2000" dirty="0"/>
              <a:t> petit, je </a:t>
            </a:r>
            <a:r>
              <a:rPr lang="fr-FR" sz="2000" b="1" dirty="0"/>
              <a:t>regardais</a:t>
            </a:r>
            <a:r>
              <a:rPr lang="fr-FR" sz="2000" dirty="0"/>
              <a:t> les étoiles avec mon grand-père.</a:t>
            </a:r>
          </a:p>
          <a:p>
            <a:pPr marL="457200" indent="-457200" algn="just">
              <a:lnSpc>
                <a:spcPct val="150000"/>
              </a:lnSpc>
              <a:buFont typeface="+mj-lt"/>
              <a:buAutoNum type="arabicPeriod"/>
            </a:pPr>
            <a:r>
              <a:rPr lang="fr-FR" sz="2000" dirty="0"/>
              <a:t>Aujourd’hui, je </a:t>
            </a:r>
            <a:r>
              <a:rPr lang="fr-FR" sz="2000" b="1" dirty="0"/>
              <a:t>pense</a:t>
            </a:r>
            <a:r>
              <a:rPr lang="fr-FR" sz="2000" dirty="0"/>
              <a:t> à lui chaque fois que je </a:t>
            </a:r>
            <a:r>
              <a:rPr lang="fr-FR" sz="2000" b="1" dirty="0"/>
              <a:t>vois</a:t>
            </a:r>
            <a:r>
              <a:rPr lang="fr-FR" sz="2000" dirty="0"/>
              <a:t> le ciel étoilé.</a:t>
            </a:r>
          </a:p>
          <a:p>
            <a:pPr marL="457200" indent="-457200" algn="just">
              <a:lnSpc>
                <a:spcPct val="150000"/>
              </a:lnSpc>
              <a:buFont typeface="+mj-lt"/>
              <a:buAutoNum type="arabicPeriod"/>
            </a:pPr>
            <a:r>
              <a:rPr lang="fr-FR" sz="2000" dirty="0"/>
              <a:t>Plus tard, je </a:t>
            </a:r>
            <a:r>
              <a:rPr lang="fr-FR" sz="2000" b="1" dirty="0"/>
              <a:t>ferai</a:t>
            </a:r>
            <a:r>
              <a:rPr lang="fr-FR" sz="2000" dirty="0"/>
              <a:t> un voyage dans le ciel et je </a:t>
            </a:r>
            <a:r>
              <a:rPr lang="fr-FR" sz="2000" b="1" dirty="0"/>
              <a:t>découvrirai</a:t>
            </a:r>
            <a:r>
              <a:rPr lang="fr-FR" sz="2000" dirty="0"/>
              <a:t> de nouvelles étoiles.</a:t>
            </a:r>
          </a:p>
        </p:txBody>
      </p:sp>
    </p:spTree>
    <p:extLst>
      <p:ext uri="{BB962C8B-B14F-4D97-AF65-F5344CB8AC3E}">
        <p14:creationId xmlns:p14="http://schemas.microsoft.com/office/powerpoint/2010/main" val="7548468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8046D-8A79-66F6-C3CA-49484534B561}"/>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3C2804D5-712C-8CED-CBB2-C90F49CF7832}"/>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Réponses attendues :</a:t>
            </a:r>
            <a:endParaRPr lang="fr-FR" altLang="fr-FR" dirty="0"/>
          </a:p>
        </p:txBody>
      </p:sp>
      <p:sp>
        <p:nvSpPr>
          <p:cNvPr id="8" name="Espace réservé du texte 2">
            <a:extLst>
              <a:ext uri="{FF2B5EF4-FFF2-40B4-BE49-F238E27FC236}">
                <a16:creationId xmlns:a16="http://schemas.microsoft.com/office/drawing/2014/main" id="{290CB47C-1733-BE28-64DA-43A1CBC31324}"/>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Apporter un feedback immédiat. Donner un modèle de lecture.</a:t>
            </a:r>
          </a:p>
        </p:txBody>
      </p:sp>
      <p:sp>
        <p:nvSpPr>
          <p:cNvPr id="2" name="ZoneTexte 1">
            <a:extLst>
              <a:ext uri="{FF2B5EF4-FFF2-40B4-BE49-F238E27FC236}">
                <a16:creationId xmlns:a16="http://schemas.microsoft.com/office/drawing/2014/main" id="{992F1B7E-D4E2-BDD7-DA0F-C3BAEBCAE318}"/>
              </a:ext>
            </a:extLst>
          </p:cNvPr>
          <p:cNvSpPr txBox="1"/>
          <p:nvPr/>
        </p:nvSpPr>
        <p:spPr>
          <a:xfrm>
            <a:off x="916879" y="1246532"/>
            <a:ext cx="7295816" cy="2862322"/>
          </a:xfrm>
          <a:prstGeom prst="rect">
            <a:avLst/>
          </a:prstGeom>
          <a:noFill/>
        </p:spPr>
        <p:txBody>
          <a:bodyPr wrap="square">
            <a:spAutoFit/>
          </a:bodyPr>
          <a:lstStyle/>
          <a:p>
            <a:pPr marL="457200" indent="-457200" algn="just">
              <a:lnSpc>
                <a:spcPct val="150000"/>
              </a:lnSpc>
              <a:buFont typeface="+mj-lt"/>
              <a:buAutoNum type="arabicPeriod"/>
            </a:pPr>
            <a:r>
              <a:rPr lang="fr-FR" sz="2000" dirty="0">
                <a:latin typeface="Calibri" panose="020F0502020204030204" pitchFamily="34" charset="0"/>
                <a:cs typeface="Calibri" panose="020F0502020204030204" pitchFamily="34" charset="0"/>
              </a:rPr>
              <a:t>Quand </a:t>
            </a:r>
            <a:r>
              <a:rPr lang="fr-FR" sz="2000" b="1" dirty="0">
                <a:latin typeface="Calibri" panose="020F0502020204030204" pitchFamily="34" charset="0"/>
                <a:cs typeface="Calibri" panose="020F0502020204030204" pitchFamily="34" charset="0"/>
              </a:rPr>
              <a:t>j’étais</a:t>
            </a:r>
            <a:r>
              <a:rPr lang="fr-FR" sz="2000" dirty="0">
                <a:latin typeface="Calibri" panose="020F0502020204030204" pitchFamily="34" charset="0"/>
                <a:cs typeface="Calibri" panose="020F0502020204030204" pitchFamily="34" charset="0"/>
              </a:rPr>
              <a:t> petit, je </a:t>
            </a:r>
            <a:r>
              <a:rPr lang="fr-FR" sz="2000" b="1" dirty="0">
                <a:latin typeface="Calibri" panose="020F0502020204030204" pitchFamily="34" charset="0"/>
                <a:cs typeface="Calibri" panose="020F0502020204030204" pitchFamily="34" charset="0"/>
              </a:rPr>
              <a:t>regardais</a:t>
            </a:r>
            <a:r>
              <a:rPr lang="fr-FR" sz="2000" dirty="0">
                <a:latin typeface="Calibri" panose="020F0502020204030204" pitchFamily="34" charset="0"/>
                <a:cs typeface="Calibri" panose="020F0502020204030204" pitchFamily="34" charset="0"/>
              </a:rPr>
              <a:t> les étoiles avec mon grand-père. </a:t>
            </a:r>
            <a:r>
              <a:rPr lang="fr-FR" b="1" i="1" dirty="0">
                <a:solidFill>
                  <a:srgbClr val="00B0F0"/>
                </a:solidFill>
                <a:latin typeface="Calibri" panose="020F0502020204030204" pitchFamily="34" charset="0"/>
                <a:cs typeface="Calibri" panose="020F0502020204030204" pitchFamily="34" charset="0"/>
              </a:rPr>
              <a:t>Voix nostalgique </a:t>
            </a:r>
          </a:p>
          <a:p>
            <a:pPr marL="457200" indent="-457200" algn="just">
              <a:lnSpc>
                <a:spcPct val="150000"/>
              </a:lnSpc>
              <a:buFont typeface="+mj-lt"/>
              <a:buAutoNum type="arabicPeriod"/>
            </a:pPr>
            <a:r>
              <a:rPr lang="fr-FR" sz="2000" dirty="0">
                <a:latin typeface="Calibri" panose="020F0502020204030204" pitchFamily="34" charset="0"/>
                <a:cs typeface="Calibri" panose="020F0502020204030204" pitchFamily="34" charset="0"/>
              </a:rPr>
              <a:t>Aujourd’hui, je </a:t>
            </a:r>
            <a:r>
              <a:rPr lang="fr-FR" sz="2000" b="1" dirty="0">
                <a:latin typeface="Calibri" panose="020F0502020204030204" pitchFamily="34" charset="0"/>
                <a:cs typeface="Calibri" panose="020F0502020204030204" pitchFamily="34" charset="0"/>
              </a:rPr>
              <a:t>pense</a:t>
            </a:r>
            <a:r>
              <a:rPr lang="fr-FR" sz="2000" dirty="0">
                <a:latin typeface="Calibri" panose="020F0502020204030204" pitchFamily="34" charset="0"/>
                <a:cs typeface="Calibri" panose="020F0502020204030204" pitchFamily="34" charset="0"/>
              </a:rPr>
              <a:t> à lui chaque fois que je </a:t>
            </a:r>
            <a:r>
              <a:rPr lang="fr-FR" sz="2000" b="1" dirty="0">
                <a:latin typeface="Calibri" panose="020F0502020204030204" pitchFamily="34" charset="0"/>
                <a:cs typeface="Calibri" panose="020F0502020204030204" pitchFamily="34" charset="0"/>
              </a:rPr>
              <a:t>vois</a:t>
            </a:r>
            <a:r>
              <a:rPr lang="fr-FR" sz="2000" dirty="0">
                <a:latin typeface="Calibri" panose="020F0502020204030204" pitchFamily="34" charset="0"/>
                <a:cs typeface="Calibri" panose="020F0502020204030204" pitchFamily="34" charset="0"/>
              </a:rPr>
              <a:t> le ciel étoilé. </a:t>
            </a:r>
            <a:r>
              <a:rPr lang="fr-FR" sz="2000" b="1" i="1" dirty="0">
                <a:solidFill>
                  <a:srgbClr val="00B0F0"/>
                </a:solidFill>
                <a:latin typeface="Calibri" panose="020F0502020204030204" pitchFamily="34" charset="0"/>
                <a:cs typeface="Calibri" panose="020F0502020204030204" pitchFamily="34" charset="0"/>
              </a:rPr>
              <a:t>Voix normale </a:t>
            </a:r>
            <a:endParaRPr lang="fr-FR" sz="2000" dirty="0">
              <a:latin typeface="Calibri" panose="020F0502020204030204" pitchFamily="34" charset="0"/>
              <a:cs typeface="Calibri" panose="020F0502020204030204" pitchFamily="34" charset="0"/>
            </a:endParaRPr>
          </a:p>
          <a:p>
            <a:pPr marL="457200" indent="-457200" algn="just">
              <a:lnSpc>
                <a:spcPct val="150000"/>
              </a:lnSpc>
              <a:buFont typeface="+mj-lt"/>
              <a:buAutoNum type="arabicPeriod"/>
            </a:pPr>
            <a:r>
              <a:rPr lang="fr-FR" sz="2000" dirty="0">
                <a:latin typeface="Calibri" panose="020F0502020204030204" pitchFamily="34" charset="0"/>
                <a:cs typeface="Calibri" panose="020F0502020204030204" pitchFamily="34" charset="0"/>
              </a:rPr>
              <a:t>Plus tard, je </a:t>
            </a:r>
            <a:r>
              <a:rPr lang="fr-FR" sz="2000" b="1" dirty="0">
                <a:latin typeface="Calibri" panose="020F0502020204030204" pitchFamily="34" charset="0"/>
                <a:cs typeface="Calibri" panose="020F0502020204030204" pitchFamily="34" charset="0"/>
              </a:rPr>
              <a:t>ferai</a:t>
            </a:r>
            <a:r>
              <a:rPr lang="fr-FR" sz="2000" dirty="0">
                <a:latin typeface="Calibri" panose="020F0502020204030204" pitchFamily="34" charset="0"/>
                <a:cs typeface="Calibri" panose="020F0502020204030204" pitchFamily="34" charset="0"/>
              </a:rPr>
              <a:t> un voyage dans le ciel et je </a:t>
            </a:r>
            <a:r>
              <a:rPr lang="fr-FR" sz="2000" b="1" dirty="0">
                <a:latin typeface="Calibri" panose="020F0502020204030204" pitchFamily="34" charset="0"/>
                <a:cs typeface="Calibri" panose="020F0502020204030204" pitchFamily="34" charset="0"/>
              </a:rPr>
              <a:t>découvrirai</a:t>
            </a:r>
            <a:r>
              <a:rPr lang="fr-FR" sz="2000" dirty="0">
                <a:latin typeface="Calibri" panose="020F0502020204030204" pitchFamily="34" charset="0"/>
                <a:cs typeface="Calibri" panose="020F0502020204030204" pitchFamily="34" charset="0"/>
              </a:rPr>
              <a:t> de nouvelles étoiles. </a:t>
            </a:r>
            <a:r>
              <a:rPr lang="fr-FR" sz="2000" b="1" i="1" dirty="0">
                <a:solidFill>
                  <a:srgbClr val="00B0F0"/>
                </a:solidFill>
                <a:latin typeface="Calibri" panose="020F0502020204030204" pitchFamily="34" charset="0"/>
                <a:cs typeface="Calibri" panose="020F0502020204030204" pitchFamily="34" charset="0"/>
              </a:rPr>
              <a:t>Voix dynamique </a:t>
            </a:r>
            <a:endParaRPr lang="fr-FR" sz="2000" dirty="0">
              <a:latin typeface="Calibri" panose="020F0502020204030204" pitchFamily="34" charset="0"/>
              <a:cs typeface="Calibri" panose="020F0502020204030204" pitchFamily="34" charset="0"/>
            </a:endParaRPr>
          </a:p>
        </p:txBody>
      </p:sp>
      <p:pic>
        <p:nvPicPr>
          <p:cNvPr id="3" name="Google Shape;656;p54">
            <a:extLst>
              <a:ext uri="{FF2B5EF4-FFF2-40B4-BE49-F238E27FC236}">
                <a16:creationId xmlns:a16="http://schemas.microsoft.com/office/drawing/2014/main" id="{EEAF6BE4-8599-62E8-A2D9-DFE4AB458F59}"/>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40725541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EE245-6070-C707-0223-15A94841BF65}"/>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A3326C2E-C15E-6AE8-32C2-95D0EC76203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Travail en binôme : un élève lit les phrases, l’autre écoute et corrige si nécessaire.</a:t>
            </a:r>
          </a:p>
        </p:txBody>
      </p:sp>
      <p:sp>
        <p:nvSpPr>
          <p:cNvPr id="8" name="Espace réservé du texte 2">
            <a:extLst>
              <a:ext uri="{FF2B5EF4-FFF2-40B4-BE49-F238E27FC236}">
                <a16:creationId xmlns:a16="http://schemas.microsoft.com/office/drawing/2014/main" id="{9822B8D9-AB1B-3667-50D6-EDBC8871E269}"/>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d’inverser les rôles après la première lecture. </a:t>
            </a:r>
          </a:p>
        </p:txBody>
      </p:sp>
      <p:pic>
        <p:nvPicPr>
          <p:cNvPr id="6" name="Picture 9">
            <a:extLst>
              <a:ext uri="{FF2B5EF4-FFF2-40B4-BE49-F238E27FC236}">
                <a16:creationId xmlns:a16="http://schemas.microsoft.com/office/drawing/2014/main" id="{631F8FD3-DA92-6C1E-2D50-18B6891CBC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2" name="ZoneTexte 1">
            <a:extLst>
              <a:ext uri="{FF2B5EF4-FFF2-40B4-BE49-F238E27FC236}">
                <a16:creationId xmlns:a16="http://schemas.microsoft.com/office/drawing/2014/main" id="{579304C2-AC02-CA59-17B7-2680D960189C}"/>
              </a:ext>
            </a:extLst>
          </p:cNvPr>
          <p:cNvSpPr txBox="1"/>
          <p:nvPr/>
        </p:nvSpPr>
        <p:spPr>
          <a:xfrm>
            <a:off x="835725" y="1447272"/>
            <a:ext cx="7295816" cy="1754326"/>
          </a:xfrm>
          <a:prstGeom prst="rect">
            <a:avLst/>
          </a:prstGeom>
          <a:noFill/>
        </p:spPr>
        <p:txBody>
          <a:bodyPr wrap="square">
            <a:spAutoFit/>
          </a:bodyPr>
          <a:lstStyle/>
          <a:p>
            <a:pPr marL="342900" indent="-342900">
              <a:lnSpc>
                <a:spcPct val="150000"/>
              </a:lnSpc>
              <a:buFont typeface="Wingdings" panose="05000000000000000000" pitchFamily="2" charset="2"/>
              <a:buChar char="§"/>
            </a:pPr>
            <a:r>
              <a:rPr lang="fr-FR" sz="2400" dirty="0">
                <a:latin typeface="Calibri" panose="020F0502020204030204" pitchFamily="34" charset="0"/>
                <a:ea typeface="Calibri" panose="020F0502020204030204" pitchFamily="34" charset="0"/>
                <a:cs typeface="Calibri" panose="020F0502020204030204" pitchFamily="34" charset="0"/>
              </a:rPr>
              <a:t>Hier, Lina </a:t>
            </a:r>
            <a:r>
              <a:rPr lang="fr-FR" sz="2400" b="1" dirty="0">
                <a:latin typeface="Calibri" panose="020F0502020204030204" pitchFamily="34" charset="0"/>
                <a:ea typeface="Calibri" panose="020F0502020204030204" pitchFamily="34" charset="0"/>
                <a:cs typeface="Calibri" panose="020F0502020204030204" pitchFamily="34" charset="0"/>
              </a:rPr>
              <a:t>était</a:t>
            </a:r>
            <a:r>
              <a:rPr lang="fr-FR" sz="2400" dirty="0">
                <a:latin typeface="Calibri" panose="020F0502020204030204" pitchFamily="34" charset="0"/>
                <a:ea typeface="Calibri" panose="020F0502020204030204" pitchFamily="34" charset="0"/>
                <a:cs typeface="Calibri" panose="020F0502020204030204" pitchFamily="34" charset="0"/>
              </a:rPr>
              <a:t> malade. </a:t>
            </a:r>
          </a:p>
          <a:p>
            <a:pPr marL="342900" indent="-342900">
              <a:lnSpc>
                <a:spcPct val="150000"/>
              </a:lnSpc>
              <a:buFont typeface="Wingdings" panose="05000000000000000000" pitchFamily="2" charset="2"/>
              <a:buChar char="§"/>
            </a:pPr>
            <a:r>
              <a:rPr lang="fr-FR" sz="2400" dirty="0">
                <a:latin typeface="Calibri" panose="020F0502020204030204" pitchFamily="34" charset="0"/>
                <a:ea typeface="Calibri" panose="020F0502020204030204" pitchFamily="34" charset="0"/>
                <a:cs typeface="Calibri" panose="020F0502020204030204" pitchFamily="34" charset="0"/>
              </a:rPr>
              <a:t>Aujourd’hui, elle </a:t>
            </a:r>
            <a:r>
              <a:rPr lang="fr-FR" sz="2400" b="1" dirty="0">
                <a:latin typeface="Calibri" panose="020F0502020204030204" pitchFamily="34" charset="0"/>
                <a:ea typeface="Calibri" panose="020F0502020204030204" pitchFamily="34" charset="0"/>
                <a:cs typeface="Calibri" panose="020F0502020204030204" pitchFamily="34" charset="0"/>
              </a:rPr>
              <a:t>revient</a:t>
            </a:r>
            <a:r>
              <a:rPr lang="fr-FR" sz="2400" dirty="0">
                <a:latin typeface="Calibri" panose="020F0502020204030204" pitchFamily="34" charset="0"/>
                <a:ea typeface="Calibri" panose="020F0502020204030204" pitchFamily="34" charset="0"/>
                <a:cs typeface="Calibri" panose="020F0502020204030204" pitchFamily="34" charset="0"/>
              </a:rPr>
              <a:t> en classe. </a:t>
            </a:r>
          </a:p>
          <a:p>
            <a:pPr marL="342900" indent="-342900">
              <a:lnSpc>
                <a:spcPct val="150000"/>
              </a:lnSpc>
              <a:buFont typeface="Wingdings" panose="05000000000000000000" pitchFamily="2" charset="2"/>
              <a:buChar char="§"/>
            </a:pPr>
            <a:r>
              <a:rPr lang="fr-FR" sz="2400" dirty="0">
                <a:latin typeface="Calibri" panose="020F0502020204030204" pitchFamily="34" charset="0"/>
                <a:ea typeface="Calibri" panose="020F0502020204030204" pitchFamily="34" charset="0"/>
                <a:cs typeface="Calibri" panose="020F0502020204030204" pitchFamily="34" charset="0"/>
              </a:rPr>
              <a:t>Demain, elle </a:t>
            </a:r>
            <a:r>
              <a:rPr lang="fr-FR" sz="2400" b="1" dirty="0">
                <a:latin typeface="Calibri" panose="020F0502020204030204" pitchFamily="34" charset="0"/>
                <a:ea typeface="Calibri" panose="020F0502020204030204" pitchFamily="34" charset="0"/>
                <a:cs typeface="Calibri" panose="020F0502020204030204" pitchFamily="34" charset="0"/>
              </a:rPr>
              <a:t>pourra</a:t>
            </a:r>
            <a:r>
              <a:rPr lang="fr-FR" sz="2400" dirty="0">
                <a:latin typeface="Calibri" panose="020F0502020204030204" pitchFamily="34" charset="0"/>
                <a:ea typeface="Calibri" panose="020F0502020204030204" pitchFamily="34" charset="0"/>
                <a:cs typeface="Calibri" panose="020F0502020204030204" pitchFamily="34" charset="0"/>
              </a:rPr>
              <a:t> participer à la sortie scolaire. </a:t>
            </a:r>
          </a:p>
        </p:txBody>
      </p:sp>
    </p:spTree>
    <p:extLst>
      <p:ext uri="{BB962C8B-B14F-4D97-AF65-F5344CB8AC3E}">
        <p14:creationId xmlns:p14="http://schemas.microsoft.com/office/powerpoint/2010/main" val="20978449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F9BCB-46E5-D599-CAA6-2A1DAAC8B193}"/>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333F0C1C-3C1A-5BDE-157D-AC159B63A806}"/>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Réponses attendues.</a:t>
            </a:r>
            <a:endParaRPr lang="fr-FR" altLang="fr-FR" dirty="0"/>
          </a:p>
        </p:txBody>
      </p:sp>
      <p:sp>
        <p:nvSpPr>
          <p:cNvPr id="8" name="Espace réservé du texte 2">
            <a:extLst>
              <a:ext uri="{FF2B5EF4-FFF2-40B4-BE49-F238E27FC236}">
                <a16:creationId xmlns:a16="http://schemas.microsoft.com/office/drawing/2014/main" id="{41AEBA64-9CCE-B6DF-0B40-BE049382773A}"/>
              </a:ext>
            </a:extLst>
          </p:cNvPr>
          <p:cNvSpPr txBox="1">
            <a:spLocks/>
          </p:cNvSpPr>
          <p:nvPr/>
        </p:nvSpPr>
        <p:spPr>
          <a:xfrm>
            <a:off x="577993" y="336027"/>
            <a:ext cx="7971684" cy="21098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a:t>Demander à quelques élèves de lire les phrases en adaptant l’intonation à chaque temps verbal.</a:t>
            </a:r>
            <a:endParaRPr lang="fr-FR" dirty="0"/>
          </a:p>
        </p:txBody>
      </p:sp>
      <p:pic>
        <p:nvPicPr>
          <p:cNvPr id="2" name="Google Shape;656;p54">
            <a:extLst>
              <a:ext uri="{FF2B5EF4-FFF2-40B4-BE49-F238E27FC236}">
                <a16:creationId xmlns:a16="http://schemas.microsoft.com/office/drawing/2014/main" id="{DCE31393-8AED-DE97-018B-7AD9C7240958}"/>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sp>
        <p:nvSpPr>
          <p:cNvPr id="4" name="ZoneTexte 3">
            <a:extLst>
              <a:ext uri="{FF2B5EF4-FFF2-40B4-BE49-F238E27FC236}">
                <a16:creationId xmlns:a16="http://schemas.microsoft.com/office/drawing/2014/main" id="{3B376E98-169D-34FE-FBCF-07A2C0EF9C75}"/>
              </a:ext>
            </a:extLst>
          </p:cNvPr>
          <p:cNvSpPr txBox="1"/>
          <p:nvPr/>
        </p:nvSpPr>
        <p:spPr>
          <a:xfrm>
            <a:off x="7284728" y="3068525"/>
            <a:ext cx="1943628" cy="369332"/>
          </a:xfrm>
          <a:prstGeom prst="rect">
            <a:avLst/>
          </a:prstGeom>
          <a:noFill/>
        </p:spPr>
        <p:txBody>
          <a:bodyPr wrap="square">
            <a:spAutoFit/>
          </a:bodyPr>
          <a:lstStyle/>
          <a:p>
            <a:r>
              <a:rPr lang="fr-FR" b="1" i="1" dirty="0">
                <a:solidFill>
                  <a:srgbClr val="00B0F0"/>
                </a:solidFill>
              </a:rPr>
              <a:t>Voix dynamique </a:t>
            </a:r>
            <a:endParaRPr lang="fr-FR" dirty="0"/>
          </a:p>
        </p:txBody>
      </p:sp>
      <p:sp>
        <p:nvSpPr>
          <p:cNvPr id="5" name="ZoneTexte 4">
            <a:extLst>
              <a:ext uri="{FF2B5EF4-FFF2-40B4-BE49-F238E27FC236}">
                <a16:creationId xmlns:a16="http://schemas.microsoft.com/office/drawing/2014/main" id="{63B6B20E-F5EF-F8D5-E8A3-D9844C05076E}"/>
              </a:ext>
            </a:extLst>
          </p:cNvPr>
          <p:cNvSpPr txBox="1"/>
          <p:nvPr/>
        </p:nvSpPr>
        <p:spPr>
          <a:xfrm>
            <a:off x="577993" y="1496745"/>
            <a:ext cx="7295816" cy="1974067"/>
          </a:xfrm>
          <a:prstGeom prst="rect">
            <a:avLst/>
          </a:prstGeom>
          <a:noFill/>
        </p:spPr>
        <p:txBody>
          <a:bodyPr wrap="square">
            <a:spAutoFit/>
          </a:bodyPr>
          <a:lstStyle/>
          <a:p>
            <a:endParaRPr lang="fr-FR" dirty="0"/>
          </a:p>
          <a:p>
            <a:pPr marL="342900" indent="-342900">
              <a:lnSpc>
                <a:spcPct val="150000"/>
              </a:lnSpc>
              <a:buFont typeface="Wingdings" panose="05000000000000000000" pitchFamily="2" charset="2"/>
              <a:buChar char="§"/>
            </a:pPr>
            <a:r>
              <a:rPr lang="fr-FR" sz="2400" dirty="0">
                <a:latin typeface="Calibri" panose="020F0502020204030204" pitchFamily="34" charset="0"/>
                <a:ea typeface="Calibri" panose="020F0502020204030204" pitchFamily="34" charset="0"/>
                <a:cs typeface="Calibri" panose="020F0502020204030204" pitchFamily="34" charset="0"/>
              </a:rPr>
              <a:t>Hier, Lina </a:t>
            </a:r>
            <a:r>
              <a:rPr lang="fr-FR" sz="2400" b="1" dirty="0">
                <a:latin typeface="Calibri" panose="020F0502020204030204" pitchFamily="34" charset="0"/>
                <a:ea typeface="Calibri" panose="020F0502020204030204" pitchFamily="34" charset="0"/>
                <a:cs typeface="Calibri" panose="020F0502020204030204" pitchFamily="34" charset="0"/>
              </a:rPr>
              <a:t>était</a:t>
            </a:r>
            <a:r>
              <a:rPr lang="fr-FR" sz="2400" dirty="0">
                <a:latin typeface="Calibri" panose="020F0502020204030204" pitchFamily="34" charset="0"/>
                <a:ea typeface="Calibri" panose="020F0502020204030204" pitchFamily="34" charset="0"/>
                <a:cs typeface="Calibri" panose="020F0502020204030204" pitchFamily="34" charset="0"/>
              </a:rPr>
              <a:t> malade. </a:t>
            </a:r>
          </a:p>
          <a:p>
            <a:pPr marL="342900" indent="-342900">
              <a:lnSpc>
                <a:spcPct val="150000"/>
              </a:lnSpc>
              <a:buFont typeface="Wingdings" panose="05000000000000000000" pitchFamily="2" charset="2"/>
              <a:buChar char="§"/>
            </a:pPr>
            <a:r>
              <a:rPr lang="fr-FR" sz="2400" dirty="0">
                <a:latin typeface="Calibri" panose="020F0502020204030204" pitchFamily="34" charset="0"/>
                <a:ea typeface="Calibri" panose="020F0502020204030204" pitchFamily="34" charset="0"/>
                <a:cs typeface="Calibri" panose="020F0502020204030204" pitchFamily="34" charset="0"/>
              </a:rPr>
              <a:t>Aujourd’hui, elle </a:t>
            </a:r>
            <a:r>
              <a:rPr lang="fr-FR" sz="2400" b="1" dirty="0">
                <a:latin typeface="Calibri" panose="020F0502020204030204" pitchFamily="34" charset="0"/>
                <a:ea typeface="Calibri" panose="020F0502020204030204" pitchFamily="34" charset="0"/>
                <a:cs typeface="Calibri" panose="020F0502020204030204" pitchFamily="34" charset="0"/>
              </a:rPr>
              <a:t>revient</a:t>
            </a:r>
            <a:r>
              <a:rPr lang="fr-FR" sz="2400" dirty="0">
                <a:latin typeface="Calibri" panose="020F0502020204030204" pitchFamily="34" charset="0"/>
                <a:ea typeface="Calibri" panose="020F0502020204030204" pitchFamily="34" charset="0"/>
                <a:cs typeface="Calibri" panose="020F0502020204030204" pitchFamily="34" charset="0"/>
              </a:rPr>
              <a:t> en classe. </a:t>
            </a:r>
          </a:p>
          <a:p>
            <a:pPr marL="342900" indent="-342900">
              <a:lnSpc>
                <a:spcPct val="150000"/>
              </a:lnSpc>
              <a:buFont typeface="Wingdings" panose="05000000000000000000" pitchFamily="2" charset="2"/>
              <a:buChar char="§"/>
            </a:pPr>
            <a:r>
              <a:rPr lang="fr-FR" sz="2400" dirty="0">
                <a:latin typeface="Calibri" panose="020F0502020204030204" pitchFamily="34" charset="0"/>
                <a:ea typeface="Calibri" panose="020F0502020204030204" pitchFamily="34" charset="0"/>
                <a:cs typeface="Calibri" panose="020F0502020204030204" pitchFamily="34" charset="0"/>
              </a:rPr>
              <a:t>Demain, elle </a:t>
            </a:r>
            <a:r>
              <a:rPr lang="fr-FR" sz="2400" b="1" dirty="0">
                <a:latin typeface="Calibri" panose="020F0502020204030204" pitchFamily="34" charset="0"/>
                <a:ea typeface="Calibri" panose="020F0502020204030204" pitchFamily="34" charset="0"/>
                <a:cs typeface="Calibri" panose="020F0502020204030204" pitchFamily="34" charset="0"/>
              </a:rPr>
              <a:t>pourra</a:t>
            </a:r>
            <a:r>
              <a:rPr lang="fr-FR" sz="2400" dirty="0">
                <a:latin typeface="Calibri" panose="020F0502020204030204" pitchFamily="34" charset="0"/>
                <a:ea typeface="Calibri" panose="020F0502020204030204" pitchFamily="34" charset="0"/>
                <a:cs typeface="Calibri" panose="020F0502020204030204" pitchFamily="34" charset="0"/>
              </a:rPr>
              <a:t> participer à la sortie scolaire. </a:t>
            </a:r>
          </a:p>
        </p:txBody>
      </p:sp>
      <p:sp>
        <p:nvSpPr>
          <p:cNvPr id="9" name="ZoneTexte 8">
            <a:extLst>
              <a:ext uri="{FF2B5EF4-FFF2-40B4-BE49-F238E27FC236}">
                <a16:creationId xmlns:a16="http://schemas.microsoft.com/office/drawing/2014/main" id="{631CCD01-3EA2-C7DD-9D4A-587797DC7203}"/>
              </a:ext>
            </a:extLst>
          </p:cNvPr>
          <p:cNvSpPr txBox="1"/>
          <p:nvPr/>
        </p:nvSpPr>
        <p:spPr>
          <a:xfrm>
            <a:off x="4461291" y="1971041"/>
            <a:ext cx="2673274" cy="369332"/>
          </a:xfrm>
          <a:prstGeom prst="rect">
            <a:avLst/>
          </a:prstGeom>
          <a:noFill/>
        </p:spPr>
        <p:txBody>
          <a:bodyPr wrap="square">
            <a:spAutoFit/>
          </a:bodyPr>
          <a:lstStyle/>
          <a:p>
            <a:r>
              <a:rPr lang="fr-FR" b="1" i="1" dirty="0">
                <a:solidFill>
                  <a:srgbClr val="00B0F0"/>
                </a:solidFill>
              </a:rPr>
              <a:t>Voix nostalgique </a:t>
            </a:r>
          </a:p>
        </p:txBody>
      </p:sp>
      <p:sp>
        <p:nvSpPr>
          <p:cNvPr id="11" name="ZoneTexte 10">
            <a:extLst>
              <a:ext uri="{FF2B5EF4-FFF2-40B4-BE49-F238E27FC236}">
                <a16:creationId xmlns:a16="http://schemas.microsoft.com/office/drawing/2014/main" id="{5D0907BE-C77F-73EB-4C08-829D4FBC13F4}"/>
              </a:ext>
            </a:extLst>
          </p:cNvPr>
          <p:cNvSpPr txBox="1"/>
          <p:nvPr/>
        </p:nvSpPr>
        <p:spPr>
          <a:xfrm>
            <a:off x="5706572" y="2522691"/>
            <a:ext cx="2957512" cy="369332"/>
          </a:xfrm>
          <a:prstGeom prst="rect">
            <a:avLst/>
          </a:prstGeom>
          <a:noFill/>
        </p:spPr>
        <p:txBody>
          <a:bodyPr wrap="square">
            <a:spAutoFit/>
          </a:bodyPr>
          <a:lstStyle/>
          <a:p>
            <a:r>
              <a:rPr lang="fr-FR" sz="1800" b="1" i="1" dirty="0">
                <a:solidFill>
                  <a:srgbClr val="00B0F0"/>
                </a:solidFill>
              </a:rPr>
              <a:t>Voix normale </a:t>
            </a:r>
          </a:p>
        </p:txBody>
      </p:sp>
    </p:spTree>
    <p:extLst>
      <p:ext uri="{BB962C8B-B14F-4D97-AF65-F5344CB8AC3E}">
        <p14:creationId xmlns:p14="http://schemas.microsoft.com/office/powerpoint/2010/main" val="21729377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FF145-99B8-95F6-6FB7-ED2A2FCB8106}"/>
            </a:ext>
          </a:extLst>
        </p:cNvPr>
        <p:cNvGrpSpPr/>
        <p:nvPr/>
      </p:nvGrpSpPr>
      <p:grpSpPr>
        <a:xfrm>
          <a:off x="0" y="0"/>
          <a:ext cx="0" cy="0"/>
          <a:chOff x="0" y="0"/>
          <a:chExt cx="0" cy="0"/>
        </a:xfrm>
      </p:grpSpPr>
      <p:sp>
        <p:nvSpPr>
          <p:cNvPr id="5" name="Google Shape;1848;p163">
            <a:extLst>
              <a:ext uri="{FF2B5EF4-FFF2-40B4-BE49-F238E27FC236}">
                <a16:creationId xmlns:a16="http://schemas.microsoft.com/office/drawing/2014/main" id="{D311DD67-0FF0-8B3D-81D1-704C97688287}"/>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7" name="ZoneTexte 11">
            <a:extLst>
              <a:ext uri="{FF2B5EF4-FFF2-40B4-BE49-F238E27FC236}">
                <a16:creationId xmlns:a16="http://schemas.microsoft.com/office/drawing/2014/main" id="{A8768FD6-2C51-1D8B-99B9-2C0B84F03AEE}"/>
              </a:ext>
            </a:extLst>
          </p:cNvPr>
          <p:cNvSpPr txBox="1"/>
          <p:nvPr/>
        </p:nvSpPr>
        <p:spPr>
          <a:xfrm>
            <a:off x="865396" y="9329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lisez individuellement ces phrases à haute voix..</a:t>
            </a:r>
          </a:p>
        </p:txBody>
      </p:sp>
      <p:sp>
        <p:nvSpPr>
          <p:cNvPr id="8" name="Espace réservé du texte 2">
            <a:extLst>
              <a:ext uri="{FF2B5EF4-FFF2-40B4-BE49-F238E27FC236}">
                <a16:creationId xmlns:a16="http://schemas.microsoft.com/office/drawing/2014/main" id="{A4B33D35-D281-CEAF-0902-BDD37A6DFB72}"/>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quelques élèves au hasard. Apporter un feedback immédiat.</a:t>
            </a:r>
          </a:p>
        </p:txBody>
      </p:sp>
      <p:pic>
        <p:nvPicPr>
          <p:cNvPr id="9" name="Picture 14">
            <a:extLst>
              <a:ext uri="{FF2B5EF4-FFF2-40B4-BE49-F238E27FC236}">
                <a16:creationId xmlns:a16="http://schemas.microsoft.com/office/drawing/2014/main" id="{3FC39882-D2D2-C95E-B6D0-B245A07952E4}"/>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2" name="ZoneTexte 1">
            <a:extLst>
              <a:ext uri="{FF2B5EF4-FFF2-40B4-BE49-F238E27FC236}">
                <a16:creationId xmlns:a16="http://schemas.microsoft.com/office/drawing/2014/main" id="{6654B304-9F21-5502-C420-49EAE54FE4CD}"/>
              </a:ext>
            </a:extLst>
          </p:cNvPr>
          <p:cNvSpPr txBox="1"/>
          <p:nvPr/>
        </p:nvSpPr>
        <p:spPr>
          <a:xfrm>
            <a:off x="865396" y="1411414"/>
            <a:ext cx="7347875" cy="2817951"/>
          </a:xfrm>
          <a:prstGeom prst="rect">
            <a:avLst/>
          </a:prstGeom>
          <a:noFill/>
        </p:spPr>
        <p:txBody>
          <a:bodyPr wrap="square">
            <a:spAutoFit/>
          </a:bodyPr>
          <a:lstStyle/>
          <a:p>
            <a:pPr marL="457200" indent="-457200" algn="just">
              <a:lnSpc>
                <a:spcPct val="150000"/>
              </a:lnSpc>
              <a:buFont typeface="+mj-lt"/>
              <a:buAutoNum type="arabicPeriod"/>
            </a:pPr>
            <a:r>
              <a:rPr lang="fr-FR" sz="2000" dirty="0"/>
              <a:t>Quand </a:t>
            </a:r>
            <a:r>
              <a:rPr lang="fr-FR" sz="2000" b="1" dirty="0"/>
              <a:t>j’étais</a:t>
            </a:r>
            <a:r>
              <a:rPr lang="fr-FR" sz="2000" dirty="0"/>
              <a:t> petit, je </a:t>
            </a:r>
            <a:r>
              <a:rPr lang="fr-FR" sz="2000" b="1" dirty="0"/>
              <a:t>jouais</a:t>
            </a:r>
            <a:r>
              <a:rPr lang="fr-FR" sz="2000" dirty="0"/>
              <a:t> au ballon avec mes amis dans la cour.</a:t>
            </a:r>
          </a:p>
          <a:p>
            <a:pPr marL="457200" indent="-457200" algn="just">
              <a:lnSpc>
                <a:spcPct val="150000"/>
              </a:lnSpc>
              <a:buFont typeface="+mj-lt"/>
              <a:buAutoNum type="arabicPeriod"/>
            </a:pPr>
            <a:r>
              <a:rPr lang="fr-FR" sz="2000" dirty="0"/>
              <a:t>Aujourd’hui, je </a:t>
            </a:r>
            <a:r>
              <a:rPr lang="fr-FR" sz="2000" b="1" dirty="0"/>
              <a:t>repense</a:t>
            </a:r>
            <a:r>
              <a:rPr lang="fr-FR" sz="2000" dirty="0"/>
              <a:t> à ces moments chaque fois que je </a:t>
            </a:r>
            <a:r>
              <a:rPr lang="fr-FR" sz="2000" b="1" dirty="0"/>
              <a:t>passe</a:t>
            </a:r>
            <a:r>
              <a:rPr lang="fr-FR" sz="2000" dirty="0"/>
              <a:t> devant mon ancienne école.</a:t>
            </a:r>
          </a:p>
          <a:p>
            <a:pPr marL="457200" indent="-457200" algn="just">
              <a:lnSpc>
                <a:spcPct val="150000"/>
              </a:lnSpc>
              <a:buFont typeface="+mj-lt"/>
              <a:buAutoNum type="arabicPeriod"/>
            </a:pPr>
            <a:r>
              <a:rPr lang="fr-FR" sz="2000" dirty="0"/>
              <a:t>Plus tard, je </a:t>
            </a:r>
            <a:r>
              <a:rPr lang="fr-FR" sz="2000" b="1" dirty="0"/>
              <a:t>retournerai</a:t>
            </a:r>
            <a:r>
              <a:rPr lang="fr-FR" sz="2000" dirty="0"/>
              <a:t> dans mon quartier et je </a:t>
            </a:r>
            <a:r>
              <a:rPr lang="fr-FR" sz="2000" b="1" dirty="0"/>
              <a:t>retrouverai</a:t>
            </a:r>
            <a:r>
              <a:rPr lang="fr-FR" sz="2000" dirty="0"/>
              <a:t> mes amis d’enfance.</a:t>
            </a:r>
          </a:p>
        </p:txBody>
      </p:sp>
    </p:spTree>
    <p:extLst>
      <p:ext uri="{BB962C8B-B14F-4D97-AF65-F5344CB8AC3E}">
        <p14:creationId xmlns:p14="http://schemas.microsoft.com/office/powerpoint/2010/main" val="23267076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C98C7-A7C9-25FE-DC35-DC9D97C0F771}"/>
            </a:ext>
          </a:extLst>
        </p:cNvPr>
        <p:cNvGrpSpPr/>
        <p:nvPr/>
      </p:nvGrpSpPr>
      <p:grpSpPr>
        <a:xfrm>
          <a:off x="0" y="0"/>
          <a:ext cx="0" cy="0"/>
          <a:chOff x="0" y="0"/>
          <a:chExt cx="0" cy="0"/>
        </a:xfrm>
      </p:grpSpPr>
      <p:sp>
        <p:nvSpPr>
          <p:cNvPr id="5" name="Google Shape;1848;p163">
            <a:extLst>
              <a:ext uri="{FF2B5EF4-FFF2-40B4-BE49-F238E27FC236}">
                <a16:creationId xmlns:a16="http://schemas.microsoft.com/office/drawing/2014/main" id="{04FE201A-927A-88EA-4455-739836698021}"/>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7" name="ZoneTexte 11">
            <a:extLst>
              <a:ext uri="{FF2B5EF4-FFF2-40B4-BE49-F238E27FC236}">
                <a16:creationId xmlns:a16="http://schemas.microsoft.com/office/drawing/2014/main" id="{EE522193-2E5A-235D-F572-218B21831C20}"/>
              </a:ext>
            </a:extLst>
          </p:cNvPr>
          <p:cNvSpPr txBox="1"/>
          <p:nvPr/>
        </p:nvSpPr>
        <p:spPr>
          <a:xfrm>
            <a:off x="865396" y="9329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Réponses attendues.</a:t>
            </a:r>
          </a:p>
        </p:txBody>
      </p:sp>
      <p:sp>
        <p:nvSpPr>
          <p:cNvPr id="8" name="Espace réservé du texte 2">
            <a:extLst>
              <a:ext uri="{FF2B5EF4-FFF2-40B4-BE49-F238E27FC236}">
                <a16:creationId xmlns:a16="http://schemas.microsoft.com/office/drawing/2014/main" id="{E4599204-A4A0-F0FA-6E26-110528B368DD}"/>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Apporter un feedback immédiat. Donner un modèle de lecture..</a:t>
            </a:r>
          </a:p>
        </p:txBody>
      </p:sp>
      <p:pic>
        <p:nvPicPr>
          <p:cNvPr id="9" name="Picture 14">
            <a:extLst>
              <a:ext uri="{FF2B5EF4-FFF2-40B4-BE49-F238E27FC236}">
                <a16:creationId xmlns:a16="http://schemas.microsoft.com/office/drawing/2014/main" id="{11ED7C20-E578-4518-E8E4-C1E2DACAE915}"/>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2" name="ZoneTexte 1">
            <a:extLst>
              <a:ext uri="{FF2B5EF4-FFF2-40B4-BE49-F238E27FC236}">
                <a16:creationId xmlns:a16="http://schemas.microsoft.com/office/drawing/2014/main" id="{5630CD9B-EB81-703A-6696-60A83E5BEC28}"/>
              </a:ext>
            </a:extLst>
          </p:cNvPr>
          <p:cNvSpPr txBox="1"/>
          <p:nvPr/>
        </p:nvSpPr>
        <p:spPr>
          <a:xfrm>
            <a:off x="865396" y="1350590"/>
            <a:ext cx="7347875" cy="2817951"/>
          </a:xfrm>
          <a:prstGeom prst="rect">
            <a:avLst/>
          </a:prstGeom>
          <a:noFill/>
        </p:spPr>
        <p:txBody>
          <a:bodyPr wrap="square">
            <a:spAutoFit/>
          </a:bodyPr>
          <a:lstStyle/>
          <a:p>
            <a:pPr marL="457200" indent="-457200" algn="just">
              <a:lnSpc>
                <a:spcPct val="150000"/>
              </a:lnSpc>
              <a:buFont typeface="+mj-lt"/>
              <a:buAutoNum type="arabicPeriod"/>
            </a:pPr>
            <a:r>
              <a:rPr lang="fr-FR" sz="2000" dirty="0"/>
              <a:t>Quand </a:t>
            </a:r>
            <a:r>
              <a:rPr lang="fr-FR" sz="2000" b="1" dirty="0"/>
              <a:t>j’étais</a:t>
            </a:r>
            <a:r>
              <a:rPr lang="fr-FR" sz="2000" dirty="0"/>
              <a:t> petit, je </a:t>
            </a:r>
            <a:r>
              <a:rPr lang="fr-FR" sz="2000" b="1" dirty="0"/>
              <a:t>jouais</a:t>
            </a:r>
            <a:r>
              <a:rPr lang="fr-FR" sz="2000" dirty="0"/>
              <a:t> au ballon avec mes amis dans la cour.</a:t>
            </a:r>
          </a:p>
          <a:p>
            <a:pPr marL="457200" indent="-457200" algn="just">
              <a:lnSpc>
                <a:spcPct val="150000"/>
              </a:lnSpc>
              <a:buFont typeface="+mj-lt"/>
              <a:buAutoNum type="arabicPeriod"/>
            </a:pPr>
            <a:r>
              <a:rPr lang="fr-FR" sz="2000" dirty="0"/>
              <a:t>Aujourd’hui, je </a:t>
            </a:r>
            <a:r>
              <a:rPr lang="fr-FR" sz="2000" b="1" dirty="0"/>
              <a:t>repense</a:t>
            </a:r>
            <a:r>
              <a:rPr lang="fr-FR" sz="2000" dirty="0"/>
              <a:t> à ces moments chaque fois que je </a:t>
            </a:r>
            <a:r>
              <a:rPr lang="fr-FR" sz="2000" b="1" dirty="0"/>
              <a:t>passe</a:t>
            </a:r>
            <a:r>
              <a:rPr lang="fr-FR" sz="2000" dirty="0"/>
              <a:t> devant mon ancienne école.</a:t>
            </a:r>
          </a:p>
          <a:p>
            <a:pPr marL="457200" indent="-457200" algn="just">
              <a:lnSpc>
                <a:spcPct val="150000"/>
              </a:lnSpc>
              <a:buFont typeface="+mj-lt"/>
              <a:buAutoNum type="arabicPeriod"/>
            </a:pPr>
            <a:r>
              <a:rPr lang="fr-FR" sz="2000" dirty="0"/>
              <a:t>Plus tard, je </a:t>
            </a:r>
            <a:r>
              <a:rPr lang="fr-FR" sz="2000" b="1" dirty="0"/>
              <a:t>retournerai</a:t>
            </a:r>
            <a:r>
              <a:rPr lang="fr-FR" sz="2000" dirty="0"/>
              <a:t> dans mon quartier et je </a:t>
            </a:r>
            <a:r>
              <a:rPr lang="fr-FR" sz="2000" b="1" dirty="0"/>
              <a:t>retrouverai</a:t>
            </a:r>
            <a:r>
              <a:rPr lang="fr-FR" sz="2000" dirty="0"/>
              <a:t> mes amis d’enfance.</a:t>
            </a:r>
          </a:p>
        </p:txBody>
      </p:sp>
      <p:sp>
        <p:nvSpPr>
          <p:cNvPr id="3" name="ZoneTexte 2">
            <a:extLst>
              <a:ext uri="{FF2B5EF4-FFF2-40B4-BE49-F238E27FC236}">
                <a16:creationId xmlns:a16="http://schemas.microsoft.com/office/drawing/2014/main" id="{DB8666AF-464B-B3FB-3469-69105261F778}"/>
              </a:ext>
            </a:extLst>
          </p:cNvPr>
          <p:cNvSpPr txBox="1"/>
          <p:nvPr/>
        </p:nvSpPr>
        <p:spPr>
          <a:xfrm>
            <a:off x="3820969" y="3767262"/>
            <a:ext cx="1943628" cy="369332"/>
          </a:xfrm>
          <a:prstGeom prst="rect">
            <a:avLst/>
          </a:prstGeom>
          <a:noFill/>
        </p:spPr>
        <p:txBody>
          <a:bodyPr wrap="square">
            <a:spAutoFit/>
          </a:bodyPr>
          <a:lstStyle/>
          <a:p>
            <a:r>
              <a:rPr lang="fr-FR" b="1" i="1" dirty="0">
                <a:solidFill>
                  <a:srgbClr val="00B0F0"/>
                </a:solidFill>
              </a:rPr>
              <a:t>Voix dynamique </a:t>
            </a:r>
            <a:endParaRPr lang="fr-FR" dirty="0"/>
          </a:p>
        </p:txBody>
      </p:sp>
      <p:sp>
        <p:nvSpPr>
          <p:cNvPr id="4" name="ZoneTexte 3">
            <a:extLst>
              <a:ext uri="{FF2B5EF4-FFF2-40B4-BE49-F238E27FC236}">
                <a16:creationId xmlns:a16="http://schemas.microsoft.com/office/drawing/2014/main" id="{0AED0B8D-4DDF-8EA4-6DB3-460318FB73B7}"/>
              </a:ext>
            </a:extLst>
          </p:cNvPr>
          <p:cNvSpPr txBox="1"/>
          <p:nvPr/>
        </p:nvSpPr>
        <p:spPr>
          <a:xfrm>
            <a:off x="2119509" y="1937555"/>
            <a:ext cx="2673274" cy="369332"/>
          </a:xfrm>
          <a:prstGeom prst="rect">
            <a:avLst/>
          </a:prstGeom>
          <a:noFill/>
        </p:spPr>
        <p:txBody>
          <a:bodyPr wrap="square">
            <a:spAutoFit/>
          </a:bodyPr>
          <a:lstStyle/>
          <a:p>
            <a:r>
              <a:rPr lang="fr-FR" b="1" i="1" dirty="0">
                <a:solidFill>
                  <a:srgbClr val="00B0F0"/>
                </a:solidFill>
              </a:rPr>
              <a:t>Voix nostalgique </a:t>
            </a:r>
          </a:p>
        </p:txBody>
      </p:sp>
      <p:sp>
        <p:nvSpPr>
          <p:cNvPr id="6" name="ZoneTexte 5">
            <a:extLst>
              <a:ext uri="{FF2B5EF4-FFF2-40B4-BE49-F238E27FC236}">
                <a16:creationId xmlns:a16="http://schemas.microsoft.com/office/drawing/2014/main" id="{1096560C-1E99-B944-2369-4FFBBA5D6BD0}"/>
              </a:ext>
            </a:extLst>
          </p:cNvPr>
          <p:cNvSpPr txBox="1"/>
          <p:nvPr/>
        </p:nvSpPr>
        <p:spPr>
          <a:xfrm>
            <a:off x="5386387" y="2839116"/>
            <a:ext cx="2957512" cy="369332"/>
          </a:xfrm>
          <a:prstGeom prst="rect">
            <a:avLst/>
          </a:prstGeom>
          <a:noFill/>
        </p:spPr>
        <p:txBody>
          <a:bodyPr wrap="square">
            <a:spAutoFit/>
          </a:bodyPr>
          <a:lstStyle/>
          <a:p>
            <a:r>
              <a:rPr lang="fr-FR" sz="1800" b="1" i="1" dirty="0">
                <a:solidFill>
                  <a:srgbClr val="00B0F0"/>
                </a:solidFill>
              </a:rPr>
              <a:t>Voix normale </a:t>
            </a:r>
          </a:p>
        </p:txBody>
      </p:sp>
    </p:spTree>
    <p:extLst>
      <p:ext uri="{BB962C8B-B14F-4D97-AF65-F5344CB8AC3E}">
        <p14:creationId xmlns:p14="http://schemas.microsoft.com/office/powerpoint/2010/main" val="2345077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3BEB2FDD-17BB-2732-0C52-3739BF7A9659}"/>
              </a:ext>
            </a:extLst>
          </p:cNvPr>
          <p:cNvSpPr txBox="1"/>
          <p:nvPr/>
        </p:nvSpPr>
        <p:spPr>
          <a:xfrm>
            <a:off x="7910657" y="1420801"/>
            <a:ext cx="782715"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err="1">
                <a:ln>
                  <a:noFill/>
                </a:ln>
                <a:solidFill>
                  <a:srgbClr val="4EA72E"/>
                </a:solidFill>
                <a:effectLst/>
                <a:uLnTx/>
                <a:uFillTx/>
                <a:latin typeface="Aptos"/>
                <a:ea typeface="+mn-ea"/>
                <a:cs typeface="Arial"/>
                <a:sym typeface="Arial"/>
              </a:rPr>
              <a:t>Post-test</a:t>
            </a:r>
            <a:endParaRPr kumimoji="0" lang="fr-FR" sz="1200" b="1" i="0" u="none" strike="noStrike" kern="1200" cap="none" spc="0" normalizeH="0" baseline="0" noProof="0" dirty="0">
              <a:ln>
                <a:noFill/>
              </a:ln>
              <a:solidFill>
                <a:srgbClr val="4EA72E"/>
              </a:solidFill>
              <a:effectLst/>
              <a:uLnTx/>
              <a:uFillTx/>
              <a:latin typeface="Aptos"/>
              <a:ea typeface="+mn-ea"/>
              <a:cs typeface="Arial"/>
              <a:sym typeface="Arial"/>
            </a:endParaRPr>
          </a:p>
        </p:txBody>
      </p:sp>
      <p:grpSp>
        <p:nvGrpSpPr>
          <p:cNvPr id="2" name="Group 33">
            <a:extLst>
              <a:ext uri="{FF2B5EF4-FFF2-40B4-BE49-F238E27FC236}">
                <a16:creationId xmlns:a16="http://schemas.microsoft.com/office/drawing/2014/main" id="{5FBEA9D3-2E76-1D25-99CE-1F15ABE3CD81}"/>
              </a:ext>
            </a:extLst>
          </p:cNvPr>
          <p:cNvGrpSpPr/>
          <p:nvPr/>
        </p:nvGrpSpPr>
        <p:grpSpPr>
          <a:xfrm>
            <a:off x="7686653" y="1308473"/>
            <a:ext cx="1184200" cy="1214540"/>
            <a:chOff x="1007340" y="1589285"/>
            <a:chExt cx="914400" cy="1831671"/>
          </a:xfrm>
        </p:grpSpPr>
        <p:sp>
          <p:nvSpPr>
            <p:cNvPr id="35" name="Oval 34">
              <a:extLst>
                <a:ext uri="{FF2B5EF4-FFF2-40B4-BE49-F238E27FC236}">
                  <a16:creationId xmlns:a16="http://schemas.microsoft.com/office/drawing/2014/main" id="{A2C18C71-6A33-B143-1504-94BBEADB16CC}"/>
                </a:ext>
              </a:extLst>
            </p:cNvPr>
            <p:cNvSpPr/>
            <p:nvPr/>
          </p:nvSpPr>
          <p:spPr>
            <a:xfrm>
              <a:off x="1007340" y="1589285"/>
              <a:ext cx="914400" cy="681568"/>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cxnSp>
          <p:nvCxnSpPr>
            <p:cNvPr id="36" name="Straight Connector 35">
              <a:extLst>
                <a:ext uri="{FF2B5EF4-FFF2-40B4-BE49-F238E27FC236}">
                  <a16:creationId xmlns:a16="http://schemas.microsoft.com/office/drawing/2014/main" id="{5C15E87B-C7C1-29B0-A8B5-84FE1CC0B840}"/>
                </a:ext>
              </a:extLst>
            </p:cNvPr>
            <p:cNvCxnSpPr>
              <a:cxnSpLocks/>
              <a:stCxn id="35" idx="4"/>
            </p:cNvCxnSpPr>
            <p:nvPr/>
          </p:nvCxnSpPr>
          <p:spPr>
            <a:xfrm>
              <a:off x="1464540" y="2270853"/>
              <a:ext cx="1959" cy="115010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35">
            <a:extLst>
              <a:ext uri="{FF2B5EF4-FFF2-40B4-BE49-F238E27FC236}">
                <a16:creationId xmlns:a16="http://schemas.microsoft.com/office/drawing/2014/main" id="{E3D0EE8E-56B7-7EA9-51A4-BCB95DF71898}"/>
              </a:ext>
            </a:extLst>
          </p:cNvPr>
          <p:cNvCxnSpPr>
            <a:cxnSpLocks/>
          </p:cNvCxnSpPr>
          <p:nvPr/>
        </p:nvCxnSpPr>
        <p:spPr>
          <a:xfrm>
            <a:off x="5136113" y="1989585"/>
            <a:ext cx="0" cy="32017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26" name="Oval 34">
            <a:extLst>
              <a:ext uri="{FF2B5EF4-FFF2-40B4-BE49-F238E27FC236}">
                <a16:creationId xmlns:a16="http://schemas.microsoft.com/office/drawing/2014/main" id="{5A6E13B6-48CF-E828-1CE3-F510889B3475}"/>
              </a:ext>
            </a:extLst>
          </p:cNvPr>
          <p:cNvSpPr/>
          <p:nvPr/>
        </p:nvSpPr>
        <p:spPr>
          <a:xfrm>
            <a:off x="4747461" y="1512911"/>
            <a:ext cx="1136084" cy="476674"/>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Révision</a:t>
            </a: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sp>
        <p:nvSpPr>
          <p:cNvPr id="39" name="Oval 34">
            <a:extLst>
              <a:ext uri="{FF2B5EF4-FFF2-40B4-BE49-F238E27FC236}">
                <a16:creationId xmlns:a16="http://schemas.microsoft.com/office/drawing/2014/main" id="{8C3AEFF5-D06D-5BD6-9A7E-9B9AB9A03011}"/>
              </a:ext>
            </a:extLst>
          </p:cNvPr>
          <p:cNvSpPr/>
          <p:nvPr/>
        </p:nvSpPr>
        <p:spPr>
          <a:xfrm>
            <a:off x="4846535" y="4047374"/>
            <a:ext cx="1177124" cy="50268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Test 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validation</a:t>
            </a:r>
          </a:p>
        </p:txBody>
      </p:sp>
      <p:cxnSp>
        <p:nvCxnSpPr>
          <p:cNvPr id="43" name="Straight Connector 35">
            <a:extLst>
              <a:ext uri="{FF2B5EF4-FFF2-40B4-BE49-F238E27FC236}">
                <a16:creationId xmlns:a16="http://schemas.microsoft.com/office/drawing/2014/main" id="{9EF23640-7160-6E89-19CE-173D8F1B7F1E}"/>
              </a:ext>
            </a:extLst>
          </p:cNvPr>
          <p:cNvCxnSpPr/>
          <p:nvPr/>
        </p:nvCxnSpPr>
        <p:spPr>
          <a:xfrm>
            <a:off x="5534679" y="3406132"/>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1"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Calibri"/>
                <a:ea typeface="Calibri"/>
                <a:cs typeface="Calibri"/>
                <a:sym typeface="Arial"/>
              </a:rPr>
              <a:t>Repérage dans la période de remédiation </a:t>
            </a:r>
            <a:endParaRPr kumimoji="0" lang="fr-FR" sz="2400" b="0" i="1" u="none" strike="noStrike" kern="0" cap="none" spc="0" normalizeH="0" baseline="0" noProof="0" dirty="0">
              <a:ln>
                <a:noFill/>
              </a:ln>
              <a:solidFill>
                <a:srgbClr val="44546A"/>
              </a:solidFill>
              <a:effectLst/>
              <a:uLnTx/>
              <a:uFillTx/>
              <a:latin typeface="Calibri"/>
              <a:ea typeface="Calibri"/>
              <a:cs typeface="Calibri"/>
              <a:sym typeface="Arial"/>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cxnSp>
        <p:nvCxnSpPr>
          <p:cNvPr id="73" name="Straight Connector 35">
            <a:extLst>
              <a:ext uri="{FF2B5EF4-FFF2-40B4-BE49-F238E27FC236}">
                <a16:creationId xmlns:a16="http://schemas.microsoft.com/office/drawing/2014/main" id="{E3D0EE8E-56B7-7EA9-51A4-BCB95DF71898}"/>
              </a:ext>
            </a:extLst>
          </p:cNvPr>
          <p:cNvCxnSpPr/>
          <p:nvPr/>
        </p:nvCxnSpPr>
        <p:spPr>
          <a:xfrm>
            <a:off x="6400144" y="1494301"/>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a16="http://schemas.microsoft.com/office/drawing/2014/main" id="{5A6E13B6-48CF-E828-1CE3-F510889B3475}"/>
              </a:ext>
            </a:extLst>
          </p:cNvPr>
          <p:cNvSpPr/>
          <p:nvPr/>
        </p:nvSpPr>
        <p:spPr>
          <a:xfrm>
            <a:off x="5534679" y="1023047"/>
            <a:ext cx="1608037" cy="481693"/>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Consolidation</a:t>
            </a: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sp>
        <p:nvSpPr>
          <p:cNvPr id="75" name="Oval 34">
            <a:extLst>
              <a:ext uri="{FF2B5EF4-FFF2-40B4-BE49-F238E27FC236}">
                <a16:creationId xmlns:a16="http://schemas.microsoft.com/office/drawing/2014/main" id="{5A6E13B6-48CF-E828-1CE3-F510889B3475}"/>
              </a:ext>
            </a:extLst>
          </p:cNvPr>
          <p:cNvSpPr/>
          <p:nvPr/>
        </p:nvSpPr>
        <p:spPr>
          <a:xfrm>
            <a:off x="6200657" y="4282224"/>
            <a:ext cx="1524644" cy="33535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Palier 2</a:t>
            </a: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cxnSp>
        <p:nvCxnSpPr>
          <p:cNvPr id="76" name="Straight Connector 35">
            <a:extLst>
              <a:ext uri="{FF2B5EF4-FFF2-40B4-BE49-F238E27FC236}">
                <a16:creationId xmlns:a16="http://schemas.microsoft.com/office/drawing/2014/main" id="{E3D0EE8E-56B7-7EA9-51A4-BCB95DF71898}"/>
              </a:ext>
            </a:extLst>
          </p:cNvPr>
          <p:cNvCxnSpPr/>
          <p:nvPr/>
        </p:nvCxnSpPr>
        <p:spPr>
          <a:xfrm>
            <a:off x="6924948" y="3659641"/>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52" name="Straight Connector 50">
            <a:extLst>
              <a:ext uri="{FF2B5EF4-FFF2-40B4-BE49-F238E27FC236}">
                <a16:creationId xmlns:a16="http://schemas.microsoft.com/office/drawing/2014/main" id="{F4034310-1B9D-C2F7-39B0-8DB765CB65EE}"/>
              </a:ext>
            </a:extLst>
          </p:cNvPr>
          <p:cNvCxnSpPr>
            <a:cxnSpLocks/>
          </p:cNvCxnSpPr>
          <p:nvPr/>
        </p:nvCxnSpPr>
        <p:spPr>
          <a:xfrm flipH="1" flipV="1">
            <a:off x="3623361" y="1910150"/>
            <a:ext cx="679" cy="4612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65" name="Straight Connector 50">
            <a:extLst>
              <a:ext uri="{FF2B5EF4-FFF2-40B4-BE49-F238E27FC236}">
                <a16:creationId xmlns:a16="http://schemas.microsoft.com/office/drawing/2014/main" id="{F4034310-1B9D-C2F7-39B0-8DB765CB65EE}"/>
              </a:ext>
            </a:extLst>
          </p:cNvPr>
          <p:cNvCxnSpPr>
            <a:cxnSpLocks/>
          </p:cNvCxnSpPr>
          <p:nvPr/>
        </p:nvCxnSpPr>
        <p:spPr>
          <a:xfrm flipV="1">
            <a:off x="3623239" y="3414710"/>
            <a:ext cx="2789" cy="430737"/>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3" name="Pentagon 3">
            <a:extLst>
              <a:ext uri="{FF2B5EF4-FFF2-40B4-BE49-F238E27FC236}">
                <a16:creationId xmlns:a16="http://schemas.microsoft.com/office/drawing/2014/main" id="{13D6C607-4D82-E50B-BC98-965EB1DD6DAF}"/>
              </a:ext>
            </a:extLst>
          </p:cNvPr>
          <p:cNvSpPr/>
          <p:nvPr/>
        </p:nvSpPr>
        <p:spPr>
          <a:xfrm>
            <a:off x="562384"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a:t>
            </a:r>
          </a:p>
        </p:txBody>
      </p:sp>
      <p:sp>
        <p:nvSpPr>
          <p:cNvPr id="4" name="Chevron 5">
            <a:extLst>
              <a:ext uri="{FF2B5EF4-FFF2-40B4-BE49-F238E27FC236}">
                <a16:creationId xmlns:a16="http://schemas.microsoft.com/office/drawing/2014/main" id="{BC677F04-93F7-F751-3C15-2078B53CA34D}"/>
              </a:ext>
            </a:extLst>
          </p:cNvPr>
          <p:cNvSpPr/>
          <p:nvPr/>
        </p:nvSpPr>
        <p:spPr>
          <a:xfrm>
            <a:off x="1577824"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S4</a:t>
            </a:r>
          </a:p>
        </p:txBody>
      </p:sp>
      <p:sp>
        <p:nvSpPr>
          <p:cNvPr id="5" name="Pentagon 3">
            <a:extLst>
              <a:ext uri="{FF2B5EF4-FFF2-40B4-BE49-F238E27FC236}">
                <a16:creationId xmlns:a16="http://schemas.microsoft.com/office/drawing/2014/main" id="{BE15704F-E023-83BC-BF65-ADC82DB881F3}"/>
              </a:ext>
            </a:extLst>
          </p:cNvPr>
          <p:cNvSpPr/>
          <p:nvPr/>
        </p:nvSpPr>
        <p:spPr>
          <a:xfrm>
            <a:off x="93191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a:t>
            </a:r>
          </a:p>
        </p:txBody>
      </p:sp>
      <p:sp>
        <p:nvSpPr>
          <p:cNvPr id="6" name="Pentagon 3">
            <a:extLst>
              <a:ext uri="{FF2B5EF4-FFF2-40B4-BE49-F238E27FC236}">
                <a16:creationId xmlns:a16="http://schemas.microsoft.com/office/drawing/2014/main" id="{264C05D4-DDE6-D39D-FDD4-ED18714F24BA}"/>
              </a:ext>
            </a:extLst>
          </p:cNvPr>
          <p:cNvSpPr/>
          <p:nvPr/>
        </p:nvSpPr>
        <p:spPr>
          <a:xfrm>
            <a:off x="127312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S3</a:t>
            </a:r>
          </a:p>
        </p:txBody>
      </p:sp>
      <p:sp>
        <p:nvSpPr>
          <p:cNvPr id="7" name="Pentagon 3">
            <a:extLst>
              <a:ext uri="{FF2B5EF4-FFF2-40B4-BE49-F238E27FC236}">
                <a16:creationId xmlns:a16="http://schemas.microsoft.com/office/drawing/2014/main" id="{72B84116-C0CB-3D21-CD5A-FCF4448B5EA4}"/>
              </a:ext>
            </a:extLst>
          </p:cNvPr>
          <p:cNvSpPr/>
          <p:nvPr/>
        </p:nvSpPr>
        <p:spPr>
          <a:xfrm>
            <a:off x="198775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S5</a:t>
            </a:r>
          </a:p>
        </p:txBody>
      </p:sp>
      <p:sp>
        <p:nvSpPr>
          <p:cNvPr id="8" name="Chevron 5">
            <a:extLst>
              <a:ext uri="{FF2B5EF4-FFF2-40B4-BE49-F238E27FC236}">
                <a16:creationId xmlns:a16="http://schemas.microsoft.com/office/drawing/2014/main" id="{25D00418-6E47-02D3-ACB4-1D29BFC8EAE1}"/>
              </a:ext>
            </a:extLst>
          </p:cNvPr>
          <p:cNvSpPr/>
          <p:nvPr/>
        </p:nvSpPr>
        <p:spPr>
          <a:xfrm>
            <a:off x="3042608"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S8</a:t>
            </a:r>
          </a:p>
        </p:txBody>
      </p:sp>
      <p:sp>
        <p:nvSpPr>
          <p:cNvPr id="9" name="Pentagon 3">
            <a:extLst>
              <a:ext uri="{FF2B5EF4-FFF2-40B4-BE49-F238E27FC236}">
                <a16:creationId xmlns:a16="http://schemas.microsoft.com/office/drawing/2014/main" id="{015098E9-A641-672A-239A-1D3FE46C98C6}"/>
              </a:ext>
            </a:extLst>
          </p:cNvPr>
          <p:cNvSpPr/>
          <p:nvPr/>
        </p:nvSpPr>
        <p:spPr>
          <a:xfrm>
            <a:off x="235454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S6</a:t>
            </a:r>
          </a:p>
        </p:txBody>
      </p:sp>
      <p:sp>
        <p:nvSpPr>
          <p:cNvPr id="10" name="Pentagon 3">
            <a:extLst>
              <a:ext uri="{FF2B5EF4-FFF2-40B4-BE49-F238E27FC236}">
                <a16:creationId xmlns:a16="http://schemas.microsoft.com/office/drawing/2014/main" id="{0109EF3C-3B3C-DA42-4F3C-F85C25B0DC06}"/>
              </a:ext>
            </a:extLst>
          </p:cNvPr>
          <p:cNvSpPr/>
          <p:nvPr/>
        </p:nvSpPr>
        <p:spPr>
          <a:xfrm>
            <a:off x="273790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S7</a:t>
            </a:r>
          </a:p>
        </p:txBody>
      </p:sp>
      <p:sp>
        <p:nvSpPr>
          <p:cNvPr id="11" name="Pentagon 3">
            <a:extLst>
              <a:ext uri="{FF2B5EF4-FFF2-40B4-BE49-F238E27FC236}">
                <a16:creationId xmlns:a16="http://schemas.microsoft.com/office/drawing/2014/main" id="{E9C13B41-D397-5855-CB8A-62B7F3052782}"/>
              </a:ext>
            </a:extLst>
          </p:cNvPr>
          <p:cNvSpPr/>
          <p:nvPr/>
        </p:nvSpPr>
        <p:spPr>
          <a:xfrm>
            <a:off x="3460935"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S9</a:t>
            </a:r>
          </a:p>
        </p:txBody>
      </p:sp>
      <p:sp>
        <p:nvSpPr>
          <p:cNvPr id="12" name="Chevron 5">
            <a:extLst>
              <a:ext uri="{FF2B5EF4-FFF2-40B4-BE49-F238E27FC236}">
                <a16:creationId xmlns:a16="http://schemas.microsoft.com/office/drawing/2014/main" id="{23B3B159-E424-910E-8370-5725C1A7E9E2}"/>
              </a:ext>
            </a:extLst>
          </p:cNvPr>
          <p:cNvSpPr/>
          <p:nvPr/>
        </p:nvSpPr>
        <p:spPr>
          <a:xfrm>
            <a:off x="4487028" y="2308578"/>
            <a:ext cx="483783"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S12</a:t>
            </a:r>
          </a:p>
        </p:txBody>
      </p:sp>
      <p:sp>
        <p:nvSpPr>
          <p:cNvPr id="13" name="Pentagon 3">
            <a:extLst>
              <a:ext uri="{FF2B5EF4-FFF2-40B4-BE49-F238E27FC236}">
                <a16:creationId xmlns:a16="http://schemas.microsoft.com/office/drawing/2014/main" id="{B44D13D5-9E25-9C18-2176-A059BD5EACA0}"/>
              </a:ext>
            </a:extLst>
          </p:cNvPr>
          <p:cNvSpPr/>
          <p:nvPr/>
        </p:nvSpPr>
        <p:spPr>
          <a:xfrm>
            <a:off x="3823922"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S10</a:t>
            </a:r>
          </a:p>
        </p:txBody>
      </p:sp>
      <p:sp>
        <p:nvSpPr>
          <p:cNvPr id="14" name="Pentagon 3">
            <a:extLst>
              <a:ext uri="{FF2B5EF4-FFF2-40B4-BE49-F238E27FC236}">
                <a16:creationId xmlns:a16="http://schemas.microsoft.com/office/drawing/2014/main" id="{037C712D-37BC-B44B-2306-CA272EBE6FFB}"/>
              </a:ext>
            </a:extLst>
          </p:cNvPr>
          <p:cNvSpPr/>
          <p:nvPr/>
        </p:nvSpPr>
        <p:spPr>
          <a:xfrm>
            <a:off x="4181591" y="230237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S11</a:t>
            </a:r>
          </a:p>
        </p:txBody>
      </p:sp>
      <p:sp>
        <p:nvSpPr>
          <p:cNvPr id="15" name="Pentagon 3">
            <a:extLst>
              <a:ext uri="{FF2B5EF4-FFF2-40B4-BE49-F238E27FC236}">
                <a16:creationId xmlns:a16="http://schemas.microsoft.com/office/drawing/2014/main" id="{3EEB8F42-09D0-EF19-0515-9681440724C8}"/>
              </a:ext>
            </a:extLst>
          </p:cNvPr>
          <p:cNvSpPr/>
          <p:nvPr/>
        </p:nvSpPr>
        <p:spPr>
          <a:xfrm>
            <a:off x="4970811"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S13</a:t>
            </a:r>
          </a:p>
        </p:txBody>
      </p:sp>
      <p:sp>
        <p:nvSpPr>
          <p:cNvPr id="16" name="Pentagon 3">
            <a:extLst>
              <a:ext uri="{FF2B5EF4-FFF2-40B4-BE49-F238E27FC236}">
                <a16:creationId xmlns:a16="http://schemas.microsoft.com/office/drawing/2014/main" id="{04910E91-F4F1-8602-8CF2-553859100E93}"/>
              </a:ext>
            </a:extLst>
          </p:cNvPr>
          <p:cNvSpPr/>
          <p:nvPr/>
        </p:nvSpPr>
        <p:spPr>
          <a:xfrm>
            <a:off x="5382297"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S14</a:t>
            </a:r>
          </a:p>
        </p:txBody>
      </p:sp>
      <p:sp>
        <p:nvSpPr>
          <p:cNvPr id="17" name="Pentagon 3">
            <a:extLst>
              <a:ext uri="{FF2B5EF4-FFF2-40B4-BE49-F238E27FC236}">
                <a16:creationId xmlns:a16="http://schemas.microsoft.com/office/drawing/2014/main" id="{A1D43F58-429F-C914-BC32-A650CE9B68E6}"/>
              </a:ext>
            </a:extLst>
          </p:cNvPr>
          <p:cNvSpPr/>
          <p:nvPr/>
        </p:nvSpPr>
        <p:spPr>
          <a:xfrm>
            <a:off x="5846662"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S15</a:t>
            </a:r>
          </a:p>
        </p:txBody>
      </p:sp>
      <p:sp>
        <p:nvSpPr>
          <p:cNvPr id="18" name="Chevron 5">
            <a:extLst>
              <a:ext uri="{FF2B5EF4-FFF2-40B4-BE49-F238E27FC236}">
                <a16:creationId xmlns:a16="http://schemas.microsoft.com/office/drawing/2014/main" id="{868ACC27-7020-CE74-4D37-FDF03758579A}"/>
              </a:ext>
            </a:extLst>
          </p:cNvPr>
          <p:cNvSpPr/>
          <p:nvPr/>
        </p:nvSpPr>
        <p:spPr>
          <a:xfrm>
            <a:off x="6862102" y="2307270"/>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S18</a:t>
            </a:r>
          </a:p>
        </p:txBody>
      </p:sp>
      <p:sp>
        <p:nvSpPr>
          <p:cNvPr id="19" name="Pentagon 3">
            <a:extLst>
              <a:ext uri="{FF2B5EF4-FFF2-40B4-BE49-F238E27FC236}">
                <a16:creationId xmlns:a16="http://schemas.microsoft.com/office/drawing/2014/main" id="{A27DD9FC-C5DB-EC4C-AC78-89B921C27742}"/>
              </a:ext>
            </a:extLst>
          </p:cNvPr>
          <p:cNvSpPr/>
          <p:nvPr/>
        </p:nvSpPr>
        <p:spPr>
          <a:xfrm>
            <a:off x="6216195"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S16</a:t>
            </a:r>
          </a:p>
        </p:txBody>
      </p:sp>
      <p:sp>
        <p:nvSpPr>
          <p:cNvPr id="20" name="Pentagon 3">
            <a:extLst>
              <a:ext uri="{FF2B5EF4-FFF2-40B4-BE49-F238E27FC236}">
                <a16:creationId xmlns:a16="http://schemas.microsoft.com/office/drawing/2014/main" id="{B79E125F-FC68-A682-026E-FEDBCB3EF25E}"/>
              </a:ext>
            </a:extLst>
          </p:cNvPr>
          <p:cNvSpPr/>
          <p:nvPr/>
        </p:nvSpPr>
        <p:spPr>
          <a:xfrm>
            <a:off x="6557401"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S17</a:t>
            </a:r>
          </a:p>
        </p:txBody>
      </p:sp>
      <p:sp>
        <p:nvSpPr>
          <p:cNvPr id="21" name="Pentagon 3">
            <a:extLst>
              <a:ext uri="{FF2B5EF4-FFF2-40B4-BE49-F238E27FC236}">
                <a16:creationId xmlns:a16="http://schemas.microsoft.com/office/drawing/2014/main" id="{7FEED6B9-FC3F-BDCF-7C9D-4778B662CDAF}"/>
              </a:ext>
            </a:extLst>
          </p:cNvPr>
          <p:cNvSpPr/>
          <p:nvPr/>
        </p:nvSpPr>
        <p:spPr>
          <a:xfrm>
            <a:off x="7399064"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S19</a:t>
            </a:r>
          </a:p>
        </p:txBody>
      </p:sp>
      <p:sp>
        <p:nvSpPr>
          <p:cNvPr id="22" name="Pentagon 3">
            <a:extLst>
              <a:ext uri="{FF2B5EF4-FFF2-40B4-BE49-F238E27FC236}">
                <a16:creationId xmlns:a16="http://schemas.microsoft.com/office/drawing/2014/main" id="{840A022D-514F-FFC8-0E61-2C1E9BEC2EC8}"/>
              </a:ext>
            </a:extLst>
          </p:cNvPr>
          <p:cNvSpPr/>
          <p:nvPr/>
        </p:nvSpPr>
        <p:spPr>
          <a:xfrm>
            <a:off x="7768597"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S20</a:t>
            </a:r>
          </a:p>
        </p:txBody>
      </p:sp>
      <p:sp>
        <p:nvSpPr>
          <p:cNvPr id="24" name="Pentagon 3">
            <a:extLst>
              <a:ext uri="{FF2B5EF4-FFF2-40B4-BE49-F238E27FC236}">
                <a16:creationId xmlns:a16="http://schemas.microsoft.com/office/drawing/2014/main" id="{84C047E0-2442-7767-D0F3-C9B0C79E5543}"/>
              </a:ext>
            </a:extLst>
          </p:cNvPr>
          <p:cNvSpPr/>
          <p:nvPr/>
        </p:nvSpPr>
        <p:spPr>
          <a:xfrm>
            <a:off x="5849858"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S15</a:t>
            </a:r>
          </a:p>
        </p:txBody>
      </p:sp>
      <p:sp>
        <p:nvSpPr>
          <p:cNvPr id="25" name="Chevron 5">
            <a:extLst>
              <a:ext uri="{FF2B5EF4-FFF2-40B4-BE49-F238E27FC236}">
                <a16:creationId xmlns:a16="http://schemas.microsoft.com/office/drawing/2014/main" id="{B3BE09CF-6F13-E2FB-3559-7FA4DF580445}"/>
              </a:ext>
            </a:extLst>
          </p:cNvPr>
          <p:cNvSpPr/>
          <p:nvPr/>
        </p:nvSpPr>
        <p:spPr>
          <a:xfrm>
            <a:off x="6865298" y="2935518"/>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S18</a:t>
            </a:r>
          </a:p>
        </p:txBody>
      </p:sp>
      <p:sp>
        <p:nvSpPr>
          <p:cNvPr id="27" name="Pentagon 3">
            <a:extLst>
              <a:ext uri="{FF2B5EF4-FFF2-40B4-BE49-F238E27FC236}">
                <a16:creationId xmlns:a16="http://schemas.microsoft.com/office/drawing/2014/main" id="{D7CEF92D-8923-E6B6-677E-86DF162E1210}"/>
              </a:ext>
            </a:extLst>
          </p:cNvPr>
          <p:cNvSpPr/>
          <p:nvPr/>
        </p:nvSpPr>
        <p:spPr>
          <a:xfrm>
            <a:off x="6219391"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S16</a:t>
            </a:r>
          </a:p>
        </p:txBody>
      </p:sp>
      <p:sp>
        <p:nvSpPr>
          <p:cNvPr id="28" name="Pentagon 3">
            <a:extLst>
              <a:ext uri="{FF2B5EF4-FFF2-40B4-BE49-F238E27FC236}">
                <a16:creationId xmlns:a16="http://schemas.microsoft.com/office/drawing/2014/main" id="{4D926693-61A3-A96C-9ECE-A5EAB0023AD6}"/>
              </a:ext>
            </a:extLst>
          </p:cNvPr>
          <p:cNvSpPr/>
          <p:nvPr/>
        </p:nvSpPr>
        <p:spPr>
          <a:xfrm>
            <a:off x="6560597"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S17</a:t>
            </a:r>
          </a:p>
        </p:txBody>
      </p:sp>
      <p:sp>
        <p:nvSpPr>
          <p:cNvPr id="29" name="Pentagon 3">
            <a:extLst>
              <a:ext uri="{FF2B5EF4-FFF2-40B4-BE49-F238E27FC236}">
                <a16:creationId xmlns:a16="http://schemas.microsoft.com/office/drawing/2014/main" id="{EB8C8787-84B3-5B3D-8A1E-EEBBD1FAB33E}"/>
              </a:ext>
            </a:extLst>
          </p:cNvPr>
          <p:cNvSpPr/>
          <p:nvPr/>
        </p:nvSpPr>
        <p:spPr>
          <a:xfrm>
            <a:off x="7402260"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S19</a:t>
            </a:r>
          </a:p>
        </p:txBody>
      </p:sp>
      <p:sp>
        <p:nvSpPr>
          <p:cNvPr id="30" name="Pentagon 3">
            <a:extLst>
              <a:ext uri="{FF2B5EF4-FFF2-40B4-BE49-F238E27FC236}">
                <a16:creationId xmlns:a16="http://schemas.microsoft.com/office/drawing/2014/main" id="{CEA129B7-37FE-4286-EFBB-C9BB0FD59CFE}"/>
              </a:ext>
            </a:extLst>
          </p:cNvPr>
          <p:cNvSpPr/>
          <p:nvPr/>
        </p:nvSpPr>
        <p:spPr>
          <a:xfrm>
            <a:off x="7771793"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S20</a:t>
            </a:r>
          </a:p>
        </p:txBody>
      </p:sp>
      <p:sp>
        <p:nvSpPr>
          <p:cNvPr id="31" name="ZoneTexte 30">
            <a:extLst>
              <a:ext uri="{FF2B5EF4-FFF2-40B4-BE49-F238E27FC236}">
                <a16:creationId xmlns:a16="http://schemas.microsoft.com/office/drawing/2014/main" id="{B870053D-2FBC-271A-838E-4FB3183626BE}"/>
              </a:ext>
            </a:extLst>
          </p:cNvPr>
          <p:cNvSpPr txBox="1"/>
          <p:nvPr/>
        </p:nvSpPr>
        <p:spPr>
          <a:xfrm>
            <a:off x="5820036" y="2155275"/>
            <a:ext cx="2302556" cy="738152"/>
          </a:xfrm>
          <a:prstGeom prst="rect">
            <a:avLst/>
          </a:prstGeom>
          <a:noFill/>
          <a:ln w="28575">
            <a:solidFill>
              <a:schemeClr val="tx1"/>
            </a:solidFill>
            <a:prstDash val="sys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a:ea typeface="+mn-ea"/>
              <a:cs typeface="Arial"/>
              <a:sym typeface="Arial"/>
            </a:endParaRPr>
          </a:p>
        </p:txBody>
      </p:sp>
      <p:sp>
        <p:nvSpPr>
          <p:cNvPr id="32" name="ZoneTexte 31">
            <a:extLst>
              <a:ext uri="{FF2B5EF4-FFF2-40B4-BE49-F238E27FC236}">
                <a16:creationId xmlns:a16="http://schemas.microsoft.com/office/drawing/2014/main" id="{08AA8DB4-2BEF-A246-6DC1-9C03E4DDA2EC}"/>
              </a:ext>
            </a:extLst>
          </p:cNvPr>
          <p:cNvSpPr txBox="1"/>
          <p:nvPr/>
        </p:nvSpPr>
        <p:spPr>
          <a:xfrm>
            <a:off x="5820036" y="2931818"/>
            <a:ext cx="2302556" cy="738152"/>
          </a:xfrm>
          <a:prstGeom prst="rect">
            <a:avLst/>
          </a:prstGeom>
          <a:noFill/>
          <a:ln w="28575">
            <a:solidFill>
              <a:schemeClr val="tx1"/>
            </a:solidFill>
            <a:prstDash val="sys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a:ea typeface="+mn-ea"/>
              <a:cs typeface="Arial"/>
              <a:sym typeface="Arial"/>
            </a:endParaRPr>
          </a:p>
        </p:txBody>
      </p:sp>
      <p:sp>
        <p:nvSpPr>
          <p:cNvPr id="34" name="Pentagon 3">
            <a:extLst>
              <a:ext uri="{FF2B5EF4-FFF2-40B4-BE49-F238E27FC236}">
                <a16:creationId xmlns:a16="http://schemas.microsoft.com/office/drawing/2014/main" id="{8186D61F-8C6C-AF95-B178-54CF541DC022}"/>
              </a:ext>
            </a:extLst>
          </p:cNvPr>
          <p:cNvSpPr/>
          <p:nvPr/>
        </p:nvSpPr>
        <p:spPr>
          <a:xfrm>
            <a:off x="8189608" y="2313381"/>
            <a:ext cx="400410" cy="1214540"/>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S21</a:t>
            </a:r>
          </a:p>
        </p:txBody>
      </p:sp>
      <p:sp>
        <p:nvSpPr>
          <p:cNvPr id="37" name="Oval 34">
            <a:extLst>
              <a:ext uri="{FF2B5EF4-FFF2-40B4-BE49-F238E27FC236}">
                <a16:creationId xmlns:a16="http://schemas.microsoft.com/office/drawing/2014/main" id="{EC0B426F-0BE0-1232-B446-4C992729EBB7}"/>
              </a:ext>
            </a:extLst>
          </p:cNvPr>
          <p:cNvSpPr/>
          <p:nvPr/>
        </p:nvSpPr>
        <p:spPr>
          <a:xfrm>
            <a:off x="2392545" y="1247825"/>
            <a:ext cx="1598879" cy="778627"/>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kern="0" dirty="0">
                <a:solidFill>
                  <a:schemeClr val="tx1"/>
                </a:solidFill>
                <a:latin typeface="Calibri" panose="020F0502020204030204" pitchFamily="34" charset="0"/>
                <a:cs typeface="Calibri" panose="020F0502020204030204" pitchFamily="34" charset="0"/>
              </a:rPr>
              <a:t>Lire avec une intonation adaptée au temps verbal </a:t>
            </a:r>
          </a:p>
        </p:txBody>
      </p:sp>
      <p:sp>
        <p:nvSpPr>
          <p:cNvPr id="38" name="Oval 34">
            <a:extLst>
              <a:ext uri="{FF2B5EF4-FFF2-40B4-BE49-F238E27FC236}">
                <a16:creationId xmlns:a16="http://schemas.microsoft.com/office/drawing/2014/main" id="{85E67BB8-307E-906E-3D9A-9FE281C0954D}"/>
              </a:ext>
            </a:extLst>
          </p:cNvPr>
          <p:cNvSpPr/>
          <p:nvPr/>
        </p:nvSpPr>
        <p:spPr>
          <a:xfrm>
            <a:off x="2103759" y="3765516"/>
            <a:ext cx="2133574" cy="778627"/>
          </a:xfrm>
          <a:prstGeom prst="ellipse">
            <a:avLst/>
          </a:prstGeom>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kern="0" dirty="0">
                <a:solidFill>
                  <a:schemeClr val="tx1"/>
                </a:solidFill>
                <a:latin typeface="Calibri" panose="020F0502020204030204" pitchFamily="34" charset="0"/>
                <a:cs typeface="Calibri" panose="020F0502020204030204" pitchFamily="34" charset="0"/>
              </a:rPr>
              <a:t>Comprendre ce qu’un personnage a fait et ce qu’il prépare à faire.</a:t>
            </a:r>
          </a:p>
        </p:txBody>
      </p:sp>
    </p:spTree>
    <p:extLst>
      <p:ext uri="{BB962C8B-B14F-4D97-AF65-F5344CB8AC3E}">
        <p14:creationId xmlns:p14="http://schemas.microsoft.com/office/powerpoint/2010/main" val="3777748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272087" y="744784"/>
            <a:ext cx="2802017" cy="2802017"/>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compréhension</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20 min</a:t>
            </a:r>
            <a:endParaRPr lang="en-US" sz="36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19732201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a16="http://schemas.microsoft.com/office/drawing/2014/main" id="{B996B3BB-D4A6-D43E-5050-7144AA0DA343}"/>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37919C6C-7394-4079-2CD8-1FFD16D72BE1}"/>
              </a:ext>
            </a:extLst>
          </p:cNvPr>
          <p:cNvSpPr txBox="1"/>
          <p:nvPr/>
        </p:nvSpPr>
        <p:spPr>
          <a:xfrm>
            <a:off x="0" y="214276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7984444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FF44-26B1-315D-79D5-698017321D2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227CB25-9A97-9B51-47E5-112A1F7A17AD}"/>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33042F-EEBA-326E-2A36-8D7CE0E6D9DF}"/>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CA8E2DB5-8B5F-4F45-8651-FE186781332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A la fin de cette séance, vous serez capables de :</a:t>
            </a:r>
          </a:p>
        </p:txBody>
      </p:sp>
      <p:sp>
        <p:nvSpPr>
          <p:cNvPr id="10" name="Google Shape;2054;p38">
            <a:extLst>
              <a:ext uri="{FF2B5EF4-FFF2-40B4-BE49-F238E27FC236}">
                <a16:creationId xmlns:a16="http://schemas.microsoft.com/office/drawing/2014/main" id="{140D1579-E32D-3589-A75A-8F96C5DF0E80}"/>
              </a:ext>
            </a:extLst>
          </p:cNvPr>
          <p:cNvSpPr/>
          <p:nvPr/>
        </p:nvSpPr>
        <p:spPr>
          <a:xfrm>
            <a:off x="916712" y="1331055"/>
            <a:ext cx="7896839" cy="532772"/>
          </a:xfrm>
          <a:prstGeom prst="roundRect">
            <a:avLst>
              <a:gd name="adj" fmla="val 50000"/>
            </a:avLst>
          </a:prstGeom>
          <a:noFill/>
          <a:ln w="19050">
            <a:solidFill>
              <a:srgbClr val="72B6D3"/>
            </a:solidFill>
          </a:ln>
        </p:spPr>
        <p:txBody>
          <a:bodyPr spcFirstLastPara="1" wrap="square" lIns="91425" tIns="91425" rIns="91425" bIns="91425" anchor="ctr" anchorCtr="0">
            <a:noAutofit/>
          </a:bodyPr>
          <a:lstStyle/>
          <a:p>
            <a:pPr algn="ctr"/>
            <a:r>
              <a:rPr lang="fr-FR" b="1" dirty="0">
                <a:latin typeface="Calibri" panose="020F0502020204030204" pitchFamily="34" charset="0"/>
                <a:cs typeface="Calibri" panose="020F0502020204030204" pitchFamily="34" charset="0"/>
              </a:rPr>
              <a:t>Comprendre ce qu’un personnage a fait et ce qu’il prépare à faire. </a:t>
            </a:r>
          </a:p>
        </p:txBody>
      </p:sp>
      <p:pic>
        <p:nvPicPr>
          <p:cNvPr id="13" name="Image 15">
            <a:extLst>
              <a:ext uri="{FF2B5EF4-FFF2-40B4-BE49-F238E27FC236}">
                <a16:creationId xmlns:a16="http://schemas.microsoft.com/office/drawing/2014/main" id="{E354A425-A25D-D8E9-527E-2BEC80D6819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74001" y="1295361"/>
            <a:ext cx="604158" cy="604158"/>
          </a:xfrm>
          <a:prstGeom prst="rect">
            <a:avLst/>
          </a:prstGeom>
          <a:ln>
            <a:noFill/>
          </a:ln>
        </p:spPr>
      </p:pic>
      <p:pic>
        <p:nvPicPr>
          <p:cNvPr id="1026" name="Picture 2" descr="Image générée">
            <a:extLst>
              <a:ext uri="{FF2B5EF4-FFF2-40B4-BE49-F238E27FC236}">
                <a16:creationId xmlns:a16="http://schemas.microsoft.com/office/drawing/2014/main" id="{1371E5C5-6CF8-648C-1E46-BA40D24C2854}"/>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76080" y="1935213"/>
            <a:ext cx="1821965" cy="237988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B78A1E90-10EB-BD00-315E-55F460B64610}"/>
              </a:ext>
            </a:extLst>
          </p:cNvPr>
          <p:cNvSpPr txBox="1"/>
          <p:nvPr/>
        </p:nvSpPr>
        <p:spPr>
          <a:xfrm>
            <a:off x="3071376" y="2409063"/>
            <a:ext cx="4996544" cy="1432187"/>
          </a:xfrm>
          <a:prstGeom prst="rect">
            <a:avLst/>
          </a:prstGeom>
          <a:noFill/>
        </p:spPr>
        <p:txBody>
          <a:bodyPr wrap="square">
            <a:spAutoFit/>
          </a:bodyPr>
          <a:lstStyle/>
          <a:p>
            <a:pPr marL="457200" indent="-457200" algn="just">
              <a:lnSpc>
                <a:spcPct val="150000"/>
              </a:lnSpc>
              <a:buFont typeface="+mj-lt"/>
              <a:buAutoNum type="arabicPeriod"/>
            </a:pPr>
            <a:r>
              <a:rPr lang="fr-FR" sz="2000" b="0" i="0" u="none" strike="noStrike" baseline="0" dirty="0">
                <a:latin typeface="RATXSP+Calibri"/>
              </a:rPr>
              <a:t>Mehdi </a:t>
            </a:r>
            <a:r>
              <a:rPr lang="fr-FR" sz="2000" i="0" u="none" strike="noStrike" baseline="0" dirty="0">
                <a:latin typeface="RATXSP+Calibri"/>
              </a:rPr>
              <a:t>a parcouru </a:t>
            </a:r>
            <a:r>
              <a:rPr lang="fr-FR" sz="2000" b="0" i="0" u="none" strike="noStrike" baseline="0" dirty="0">
                <a:latin typeface="RATXSP+Calibri"/>
              </a:rPr>
              <a:t>10 km.</a:t>
            </a:r>
          </a:p>
          <a:p>
            <a:pPr marL="457200" indent="-457200" algn="just">
              <a:lnSpc>
                <a:spcPct val="150000"/>
              </a:lnSpc>
              <a:buFont typeface="+mj-lt"/>
              <a:buAutoNum type="arabicPeriod"/>
            </a:pPr>
            <a:r>
              <a:rPr lang="fr-FR" sz="2000" dirty="0">
                <a:latin typeface="RATXSP+Calibri"/>
              </a:rPr>
              <a:t>Il continue de courir.</a:t>
            </a:r>
          </a:p>
          <a:p>
            <a:pPr marL="457200" indent="-457200" algn="just">
              <a:lnSpc>
                <a:spcPct val="150000"/>
              </a:lnSpc>
              <a:buFont typeface="+mj-lt"/>
              <a:buAutoNum type="arabicPeriod"/>
            </a:pPr>
            <a:r>
              <a:rPr lang="fr-FR" sz="2000" dirty="0"/>
              <a:t>Il franchira bientôt la ligne d’arrivée.</a:t>
            </a:r>
            <a:endParaRPr lang="fr-FR" sz="2000" dirty="0">
              <a:latin typeface="RATXSP+Calibri"/>
            </a:endParaRPr>
          </a:p>
        </p:txBody>
      </p:sp>
      <p:pic>
        <p:nvPicPr>
          <p:cNvPr id="11" name="Google Shape;656;p54">
            <a:extLst>
              <a:ext uri="{FF2B5EF4-FFF2-40B4-BE49-F238E27FC236}">
                <a16:creationId xmlns:a16="http://schemas.microsoft.com/office/drawing/2014/main" id="{CD58448C-3513-D66B-126D-E87A69A15317}"/>
              </a:ext>
            </a:extLst>
          </p:cNvPr>
          <p:cNvPicPr>
            <a:picLocks noChangeAspect="1"/>
          </p:cNvPicPr>
          <p:nvPr/>
        </p:nvPicPr>
        <p:blipFill>
          <a:blip r:embed="rId5">
            <a:alphaModFix/>
          </a:blip>
          <a:srcRect/>
          <a:stretch>
            <a:fillRect/>
          </a:stretch>
        </p:blipFill>
        <p:spPr>
          <a:xfrm>
            <a:off x="8496641" y="64081"/>
            <a:ext cx="558661" cy="558661"/>
          </a:xfrm>
          <a:prstGeom prst="rect">
            <a:avLst/>
          </a:prstGeom>
          <a:noFill/>
          <a:ln cap="flat">
            <a:noFill/>
          </a:ln>
        </p:spPr>
      </p:pic>
    </p:spTree>
    <p:extLst>
      <p:ext uri="{BB962C8B-B14F-4D97-AF65-F5344CB8AC3E}">
        <p14:creationId xmlns:p14="http://schemas.microsoft.com/office/powerpoint/2010/main" val="4435506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084FA-00F8-191A-A42B-4D8F2ABFF633}"/>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01F0EB2-AAEE-F138-0DB4-7EAAEFA8C1F6}"/>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D8AAA104-099B-B7CE-B1B3-E7B2ED22ABFC}"/>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F413494E-7485-7664-8F7E-DF2DFA0EDDA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60A39189-4990-0649-8F83-53C1DE27BCC8}"/>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Regardez l’image puis lisez silencieusement le texte.</a:t>
            </a:r>
            <a:endParaRPr lang="fr-FR" altLang="fr-FR" dirty="0"/>
          </a:p>
        </p:txBody>
      </p:sp>
      <p:sp>
        <p:nvSpPr>
          <p:cNvPr id="38" name="Espace réservé du texte 2">
            <a:extLst>
              <a:ext uri="{FF2B5EF4-FFF2-40B4-BE49-F238E27FC236}">
                <a16:creationId xmlns:a16="http://schemas.microsoft.com/office/drawing/2014/main" id="{EE87C1D7-DC63-3E50-CC24-9192385993DB}"/>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de relever dans le texte les actions au passé, au présent et au futur.</a:t>
            </a:r>
          </a:p>
        </p:txBody>
      </p:sp>
      <p:pic>
        <p:nvPicPr>
          <p:cNvPr id="12" name="Picture 4" descr="Image générée">
            <a:extLst>
              <a:ext uri="{FF2B5EF4-FFF2-40B4-BE49-F238E27FC236}">
                <a16:creationId xmlns:a16="http://schemas.microsoft.com/office/drawing/2014/main" id="{AB423AC6-AA6F-E27D-3F93-8D3848C7222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1" t="42119" r="70997" b="41629"/>
          <a:stretch>
            <a:fillRect/>
          </a:stretch>
        </p:blipFill>
        <p:spPr bwMode="auto">
          <a:xfrm>
            <a:off x="8549264" y="10017"/>
            <a:ext cx="594736" cy="565866"/>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835B5ADA-C7A8-793F-66E8-C86A9833A3EA}"/>
              </a:ext>
            </a:extLst>
          </p:cNvPr>
          <p:cNvSpPr txBox="1"/>
          <p:nvPr/>
        </p:nvSpPr>
        <p:spPr>
          <a:xfrm>
            <a:off x="489858" y="1185107"/>
            <a:ext cx="6196693" cy="347787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cs typeface="Calibri" panose="020F0502020204030204" pitchFamily="34" charset="0"/>
              </a:rPr>
              <a:t>Chaque année, je pars en vacances avec ma famille. Nous aimons aller à la campagne, où il y a des arbres, des fleurs, et beaucoup de calme. Quand j’étais petit, nous allions chez mes grands-parents. Ils avaient une grande maison avec un jardin. On jouait mon frère et moi et on se promenait longtemps. Cette année, je vais aux belles cascades d’</a:t>
            </a:r>
            <a:r>
              <a:rPr lang="fr-FR" sz="2000" dirty="0" err="1">
                <a:latin typeface="Calibri" panose="020F0502020204030204" pitchFamily="34" charset="0"/>
                <a:cs typeface="Calibri" panose="020F0502020204030204" pitchFamily="34" charset="0"/>
              </a:rPr>
              <a:t>Ouzoud</a:t>
            </a:r>
            <a:r>
              <a:rPr lang="fr-FR" sz="2000" dirty="0">
                <a:latin typeface="Calibri" panose="020F0502020204030204" pitchFamily="34" charset="0"/>
                <a:cs typeface="Calibri" panose="020F0502020204030204" pitchFamily="34" charset="0"/>
              </a:rPr>
              <a:t>. </a:t>
            </a:r>
          </a:p>
          <a:p>
            <a:pPr algn="just"/>
            <a:r>
              <a:rPr lang="fr-FR" sz="2000" dirty="0">
                <a:latin typeface="Calibri" panose="020F0502020204030204" pitchFamily="34" charset="0"/>
                <a:cs typeface="Calibri" panose="020F0502020204030204" pitchFamily="34" charset="0"/>
              </a:rPr>
              <a:t>Je prépare ma valise avec des vêtements légers, un chapeau et un appareil photo. Nous profiterons de la nature, nous mangerons des tagines et nous escaladerons les montagnes. Je suis certaine que ce sera merveilleux.</a:t>
            </a:r>
          </a:p>
        </p:txBody>
      </p:sp>
      <p:pic>
        <p:nvPicPr>
          <p:cNvPr id="7" name="Image 6">
            <a:extLst>
              <a:ext uri="{FF2B5EF4-FFF2-40B4-BE49-F238E27FC236}">
                <a16:creationId xmlns:a16="http://schemas.microsoft.com/office/drawing/2014/main" id="{1EE7ED3E-F143-4FC7-792C-D567F3328858}"/>
              </a:ext>
            </a:extLst>
          </p:cNvPr>
          <p:cNvPicPr>
            <a:picLocks noChangeAspect="1"/>
          </p:cNvPicPr>
          <p:nvPr/>
        </p:nvPicPr>
        <p:blipFill>
          <a:blip r:embed="rId4"/>
          <a:stretch>
            <a:fillRect/>
          </a:stretch>
        </p:blipFill>
        <p:spPr>
          <a:xfrm>
            <a:off x="6800850" y="2068664"/>
            <a:ext cx="1970322" cy="1521761"/>
          </a:xfrm>
          <a:prstGeom prst="rect">
            <a:avLst/>
          </a:prstGeom>
        </p:spPr>
      </p:pic>
    </p:spTree>
    <p:extLst>
      <p:ext uri="{BB962C8B-B14F-4D97-AF65-F5344CB8AC3E}">
        <p14:creationId xmlns:p14="http://schemas.microsoft.com/office/powerpoint/2010/main" val="2709638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8372C-E63F-B9F2-3C86-C6AD6DD60DB2}"/>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722AFBA-7EBB-3AE1-7C57-D77D3E3C9663}"/>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9792F969-D10D-215A-990F-171035F9A960}"/>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E57B24B0-E5ED-94FD-1FF5-2F4FC9A089A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C23AEC41-36D7-E586-D0A3-9134706E5395}"/>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Les phrases soulignées indiquent des actions au passé :  c’est ce que faisaient les deux personnages.</a:t>
            </a:r>
            <a:endParaRPr lang="fr-FR" altLang="fr-FR" dirty="0"/>
          </a:p>
        </p:txBody>
      </p:sp>
      <p:sp>
        <p:nvSpPr>
          <p:cNvPr id="38" name="Espace réservé du texte 2">
            <a:extLst>
              <a:ext uri="{FF2B5EF4-FFF2-40B4-BE49-F238E27FC236}">
                <a16:creationId xmlns:a16="http://schemas.microsoft.com/office/drawing/2014/main" id="{C56C62FD-27E2-B940-43CF-7D29AA99F154}"/>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Montrer que les deux personnages racontaient ce qu’ils faisaient pendant leur enfance avec nostalgie.</a:t>
            </a:r>
          </a:p>
        </p:txBody>
      </p:sp>
      <p:pic>
        <p:nvPicPr>
          <p:cNvPr id="4" name="Google Shape;656;p54">
            <a:extLst>
              <a:ext uri="{FF2B5EF4-FFF2-40B4-BE49-F238E27FC236}">
                <a16:creationId xmlns:a16="http://schemas.microsoft.com/office/drawing/2014/main" id="{DDBDD30A-6CD3-E222-AD90-1827EC7CFA12}"/>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5" name="ZoneTexte 4">
            <a:extLst>
              <a:ext uri="{FF2B5EF4-FFF2-40B4-BE49-F238E27FC236}">
                <a16:creationId xmlns:a16="http://schemas.microsoft.com/office/drawing/2014/main" id="{00DDE88A-3FA9-56BD-AB23-014A5AF121F4}"/>
              </a:ext>
            </a:extLst>
          </p:cNvPr>
          <p:cNvSpPr txBox="1"/>
          <p:nvPr/>
        </p:nvSpPr>
        <p:spPr>
          <a:xfrm>
            <a:off x="489858" y="1185107"/>
            <a:ext cx="6196693" cy="347787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cs typeface="Calibri" panose="020F0502020204030204" pitchFamily="34" charset="0"/>
              </a:rPr>
              <a:t>Chaque année, je pars en vacances avec ma famille. Nous aimons aller à la campagne, où il y a des arbres, des fleurs, et beaucoup de calme. </a:t>
            </a:r>
            <a:r>
              <a:rPr lang="fr-FR" sz="2000" dirty="0">
                <a:highlight>
                  <a:srgbClr val="FFFF00"/>
                </a:highlight>
                <a:latin typeface="Calibri" panose="020F0502020204030204" pitchFamily="34" charset="0"/>
                <a:cs typeface="Calibri" panose="020F0502020204030204" pitchFamily="34" charset="0"/>
              </a:rPr>
              <a:t>Quand j’étais petit, nous allions chez mes grands-parents. Ils avaient une grande maison avec un jardin. On jouait mon frère et moi et on se promenait longtemps.</a:t>
            </a:r>
            <a:r>
              <a:rPr lang="fr-FR" sz="2000" dirty="0">
                <a:latin typeface="Calibri" panose="020F0502020204030204" pitchFamily="34" charset="0"/>
                <a:cs typeface="Calibri" panose="020F0502020204030204" pitchFamily="34" charset="0"/>
              </a:rPr>
              <a:t> Cette année, je vais aux belles cascades d’</a:t>
            </a:r>
            <a:r>
              <a:rPr lang="fr-FR" sz="2000" dirty="0" err="1">
                <a:latin typeface="Calibri" panose="020F0502020204030204" pitchFamily="34" charset="0"/>
                <a:cs typeface="Calibri" panose="020F0502020204030204" pitchFamily="34" charset="0"/>
              </a:rPr>
              <a:t>Ouzoud</a:t>
            </a:r>
            <a:r>
              <a:rPr lang="fr-FR" sz="2000" dirty="0">
                <a:latin typeface="Calibri" panose="020F0502020204030204" pitchFamily="34" charset="0"/>
                <a:cs typeface="Calibri" panose="020F0502020204030204" pitchFamily="34" charset="0"/>
              </a:rPr>
              <a:t>. </a:t>
            </a:r>
          </a:p>
          <a:p>
            <a:pPr algn="just"/>
            <a:r>
              <a:rPr lang="fr-FR" sz="2000" dirty="0">
                <a:latin typeface="Calibri" panose="020F0502020204030204" pitchFamily="34" charset="0"/>
                <a:cs typeface="Calibri" panose="020F0502020204030204" pitchFamily="34" charset="0"/>
              </a:rPr>
              <a:t>Je prépare ma valise avec des vêtements légers, un chapeau et un appareil photo. Nous profiterons de la nature, nous mangerons des tagines et nous escaladerons les montagnes. Je suis certaine que ce sera merveilleux.</a:t>
            </a:r>
          </a:p>
        </p:txBody>
      </p:sp>
      <p:pic>
        <p:nvPicPr>
          <p:cNvPr id="8" name="Image 7">
            <a:extLst>
              <a:ext uri="{FF2B5EF4-FFF2-40B4-BE49-F238E27FC236}">
                <a16:creationId xmlns:a16="http://schemas.microsoft.com/office/drawing/2014/main" id="{56D8938F-5B26-AE6C-3CDB-98170E730100}"/>
              </a:ext>
            </a:extLst>
          </p:cNvPr>
          <p:cNvPicPr>
            <a:picLocks noChangeAspect="1"/>
          </p:cNvPicPr>
          <p:nvPr/>
        </p:nvPicPr>
        <p:blipFill>
          <a:blip r:embed="rId4"/>
          <a:stretch>
            <a:fillRect/>
          </a:stretch>
        </p:blipFill>
        <p:spPr>
          <a:xfrm>
            <a:off x="6800850" y="2068664"/>
            <a:ext cx="1970322" cy="1521761"/>
          </a:xfrm>
          <a:prstGeom prst="rect">
            <a:avLst/>
          </a:prstGeom>
        </p:spPr>
      </p:pic>
    </p:spTree>
    <p:extLst>
      <p:ext uri="{BB962C8B-B14F-4D97-AF65-F5344CB8AC3E}">
        <p14:creationId xmlns:p14="http://schemas.microsoft.com/office/powerpoint/2010/main" val="4524627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A0719-FD68-7187-DC56-CDEA1ECB74C3}"/>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2AE7E96-EDEA-8B8E-EEF1-47C90277FDBF}"/>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CECAD05F-A716-03EB-4C8A-C826DBF569E2}"/>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956EB6E4-6A0B-C975-B9CD-592BBD63A8F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4196A61A-DBCC-4EA3-8F22-E7117CE0298F}"/>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Les phrases soulignées indiquent des actions au futur :  c’est ce que feront les deux personnages.</a:t>
            </a:r>
            <a:endParaRPr lang="fr-FR" altLang="fr-FR" dirty="0"/>
          </a:p>
        </p:txBody>
      </p:sp>
      <p:sp>
        <p:nvSpPr>
          <p:cNvPr id="38" name="Espace réservé du texte 2">
            <a:extLst>
              <a:ext uri="{FF2B5EF4-FFF2-40B4-BE49-F238E27FC236}">
                <a16:creationId xmlns:a16="http://schemas.microsoft.com/office/drawing/2014/main" id="{43159B81-A66C-45C1-7F52-A00F19BCA6E3}"/>
              </a:ext>
            </a:extLst>
          </p:cNvPr>
          <p:cNvSpPr txBox="1">
            <a:spLocks/>
          </p:cNvSpPr>
          <p:nvPr/>
        </p:nvSpPr>
        <p:spPr>
          <a:xfrm>
            <a:off x="577993" y="336027"/>
            <a:ext cx="7918648" cy="24814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Montrer que les deux personnages prévoient ce qu’ils feront pendant les vacances avec enthousiasme.</a:t>
            </a:r>
          </a:p>
        </p:txBody>
      </p:sp>
      <p:pic>
        <p:nvPicPr>
          <p:cNvPr id="4" name="Google Shape;656;p54">
            <a:extLst>
              <a:ext uri="{FF2B5EF4-FFF2-40B4-BE49-F238E27FC236}">
                <a16:creationId xmlns:a16="http://schemas.microsoft.com/office/drawing/2014/main" id="{1209E302-F61F-83F8-BB87-7891669EB7EB}"/>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5" name="ZoneTexte 4">
            <a:extLst>
              <a:ext uri="{FF2B5EF4-FFF2-40B4-BE49-F238E27FC236}">
                <a16:creationId xmlns:a16="http://schemas.microsoft.com/office/drawing/2014/main" id="{36F372F9-F7C9-33C1-2CD2-F0546FDDDAC1}"/>
              </a:ext>
            </a:extLst>
          </p:cNvPr>
          <p:cNvSpPr txBox="1"/>
          <p:nvPr/>
        </p:nvSpPr>
        <p:spPr>
          <a:xfrm>
            <a:off x="489858" y="1185107"/>
            <a:ext cx="6196693" cy="347787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cs typeface="Calibri" panose="020F0502020204030204" pitchFamily="34" charset="0"/>
              </a:rPr>
              <a:t>Chaque année, je pars en vacances avec ma famille. Nous aimons aller à la campagne, où il y a des arbres, des fleurs, et beaucoup de calme. Quand j’étais petit, nous allions chez mes grands-parents. Ils avaient une grande maison avec un jardin. On jouait mon frère et moi et on se promenait longtemps. Cette année, je vais aux belles cascades d’</a:t>
            </a:r>
            <a:r>
              <a:rPr lang="fr-FR" sz="2000" dirty="0" err="1">
                <a:latin typeface="Calibri" panose="020F0502020204030204" pitchFamily="34" charset="0"/>
                <a:cs typeface="Calibri" panose="020F0502020204030204" pitchFamily="34" charset="0"/>
              </a:rPr>
              <a:t>Ouzoud</a:t>
            </a:r>
            <a:r>
              <a:rPr lang="fr-FR" sz="2000" dirty="0">
                <a:latin typeface="Calibri" panose="020F0502020204030204" pitchFamily="34" charset="0"/>
                <a:cs typeface="Calibri" panose="020F0502020204030204" pitchFamily="34" charset="0"/>
              </a:rPr>
              <a:t>. </a:t>
            </a:r>
          </a:p>
          <a:p>
            <a:pPr algn="just"/>
            <a:r>
              <a:rPr lang="fr-FR" sz="2000" dirty="0">
                <a:latin typeface="Calibri" panose="020F0502020204030204" pitchFamily="34" charset="0"/>
                <a:cs typeface="Calibri" panose="020F0502020204030204" pitchFamily="34" charset="0"/>
              </a:rPr>
              <a:t>Je prépare ma valise avec des vêtements légers, un chapeau et un appareil photo. </a:t>
            </a:r>
            <a:r>
              <a:rPr lang="fr-FR" sz="2000" dirty="0">
                <a:highlight>
                  <a:srgbClr val="FFFF00"/>
                </a:highlight>
                <a:latin typeface="Calibri" panose="020F0502020204030204" pitchFamily="34" charset="0"/>
                <a:cs typeface="Calibri" panose="020F0502020204030204" pitchFamily="34" charset="0"/>
              </a:rPr>
              <a:t>Nous profiterons de la nature, nous mangerons des tagines et nous escaladerons les montagnes</a:t>
            </a:r>
            <a:r>
              <a:rPr lang="fr-FR" sz="2000" dirty="0">
                <a:latin typeface="Calibri" panose="020F0502020204030204" pitchFamily="34" charset="0"/>
                <a:cs typeface="Calibri" panose="020F0502020204030204" pitchFamily="34" charset="0"/>
              </a:rPr>
              <a:t>. Je suis certaine que ce sera merveilleux.</a:t>
            </a:r>
          </a:p>
        </p:txBody>
      </p:sp>
      <p:pic>
        <p:nvPicPr>
          <p:cNvPr id="8" name="Image 7">
            <a:extLst>
              <a:ext uri="{FF2B5EF4-FFF2-40B4-BE49-F238E27FC236}">
                <a16:creationId xmlns:a16="http://schemas.microsoft.com/office/drawing/2014/main" id="{4D444DD7-B41A-8C30-6618-1BDEF8E27F65}"/>
              </a:ext>
            </a:extLst>
          </p:cNvPr>
          <p:cNvPicPr>
            <a:picLocks noChangeAspect="1"/>
          </p:cNvPicPr>
          <p:nvPr/>
        </p:nvPicPr>
        <p:blipFill>
          <a:blip r:embed="rId4"/>
          <a:stretch>
            <a:fillRect/>
          </a:stretch>
        </p:blipFill>
        <p:spPr>
          <a:xfrm>
            <a:off x="6800850" y="2068664"/>
            <a:ext cx="1970322" cy="1521761"/>
          </a:xfrm>
          <a:prstGeom prst="rect">
            <a:avLst/>
          </a:prstGeom>
        </p:spPr>
      </p:pic>
    </p:spTree>
    <p:extLst>
      <p:ext uri="{BB962C8B-B14F-4D97-AF65-F5344CB8AC3E}">
        <p14:creationId xmlns:p14="http://schemas.microsoft.com/office/powerpoint/2010/main" val="14195848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22EF2-A3F9-3D7D-2570-10008EDD47F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0BF8A01-E65A-D52D-D45F-E72EC21CE94E}"/>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D0D3A601-F23B-AE17-AE3E-AC36518467F3}"/>
              </a:ext>
            </a:extLst>
          </p:cNvPr>
          <p:cNvSpPr/>
          <p:nvPr/>
        </p:nvSpPr>
        <p:spPr>
          <a:xfrm>
            <a:off x="0" y="-6858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B4937A96-002B-D80D-A138-86DCFCE705D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11">
            <a:extLst>
              <a:ext uri="{FF2B5EF4-FFF2-40B4-BE49-F238E27FC236}">
                <a16:creationId xmlns:a16="http://schemas.microsoft.com/office/drawing/2014/main" id="{317C4302-9624-C19C-8BC7-28301F7FA899}"/>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Voici un tableau pour résumer ce que nous avons dit.</a:t>
            </a:r>
            <a:endParaRPr lang="fr-FR" altLang="fr-FR" dirty="0"/>
          </a:p>
        </p:txBody>
      </p:sp>
      <p:sp>
        <p:nvSpPr>
          <p:cNvPr id="38" name="Espace réservé du texte 2">
            <a:extLst>
              <a:ext uri="{FF2B5EF4-FFF2-40B4-BE49-F238E27FC236}">
                <a16:creationId xmlns:a16="http://schemas.microsoft.com/office/drawing/2014/main" id="{80149B35-D342-D342-5FBC-1D829B284B08}"/>
              </a:ext>
            </a:extLst>
          </p:cNvPr>
          <p:cNvSpPr txBox="1">
            <a:spLocks/>
          </p:cNvSpPr>
          <p:nvPr/>
        </p:nvSpPr>
        <p:spPr>
          <a:xfrm>
            <a:off x="577993" y="336027"/>
            <a:ext cx="7918648" cy="24814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Montrer que les deux personnages utilisent le temps verbal adapté pour s’exprimer.</a:t>
            </a:r>
          </a:p>
        </p:txBody>
      </p:sp>
      <p:pic>
        <p:nvPicPr>
          <p:cNvPr id="4" name="Google Shape;656;p54">
            <a:extLst>
              <a:ext uri="{FF2B5EF4-FFF2-40B4-BE49-F238E27FC236}">
                <a16:creationId xmlns:a16="http://schemas.microsoft.com/office/drawing/2014/main" id="{3CDCBD80-E3D7-3C93-1F2C-BBDED5AC995F}"/>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graphicFrame>
        <p:nvGraphicFramePr>
          <p:cNvPr id="7" name="Tableau 6">
            <a:extLst>
              <a:ext uri="{FF2B5EF4-FFF2-40B4-BE49-F238E27FC236}">
                <a16:creationId xmlns:a16="http://schemas.microsoft.com/office/drawing/2014/main" id="{6CFBB4F2-77A5-AF38-7854-AA91FA035820}"/>
              </a:ext>
            </a:extLst>
          </p:cNvPr>
          <p:cNvGraphicFramePr>
            <a:graphicFrameLocks noGrp="1"/>
          </p:cNvGraphicFramePr>
          <p:nvPr/>
        </p:nvGraphicFramePr>
        <p:xfrm>
          <a:off x="955220" y="1013279"/>
          <a:ext cx="7102930" cy="2651760"/>
        </p:xfrm>
        <a:graphic>
          <a:graphicData uri="http://schemas.openxmlformats.org/drawingml/2006/table">
            <a:tbl>
              <a:tblPr firstRow="1" bandRow="1">
                <a:tableStyleId>{2D5ABB26-0587-4C30-8999-92F81FD0307C}</a:tableStyleId>
              </a:tblPr>
              <a:tblGrid>
                <a:gridCol w="3551465">
                  <a:extLst>
                    <a:ext uri="{9D8B030D-6E8A-4147-A177-3AD203B41FA5}">
                      <a16:colId xmlns:a16="http://schemas.microsoft.com/office/drawing/2014/main" val="3381437005"/>
                    </a:ext>
                  </a:extLst>
                </a:gridCol>
                <a:gridCol w="3551465">
                  <a:extLst>
                    <a:ext uri="{9D8B030D-6E8A-4147-A177-3AD203B41FA5}">
                      <a16:colId xmlns:a16="http://schemas.microsoft.com/office/drawing/2014/main" val="3111203857"/>
                    </a:ext>
                  </a:extLst>
                </a:gridCol>
              </a:tblGrid>
              <a:tr h="370840">
                <a:tc>
                  <a:txBody>
                    <a:bodyPr/>
                    <a:lstStyle/>
                    <a:p>
                      <a:pPr algn="ctr"/>
                      <a:r>
                        <a:rPr lang="fr-FR" dirty="0">
                          <a:latin typeface="Calibri" panose="020F0502020204030204" pitchFamily="34" charset="0"/>
                          <a:ea typeface="Calibri" panose="020F0502020204030204" pitchFamily="34" charset="0"/>
                          <a:cs typeface="Calibri" panose="020F0502020204030204" pitchFamily="34" charset="0"/>
                        </a:rPr>
                        <a:t>Ce qu’un personnage a fait ou faisait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a:latin typeface="Calibri" panose="020F0502020204030204" pitchFamily="34" charset="0"/>
                          <a:ea typeface="Calibri" panose="020F0502020204030204" pitchFamily="34" charset="0"/>
                          <a:cs typeface="Calibri" panose="020F0502020204030204" pitchFamily="34" charset="0"/>
                        </a:rPr>
                        <a:t>Ce qu’un personnage prépare à faire</a:t>
                      </a:r>
                    </a:p>
                  </a:txBody>
                  <a:tcPr/>
                </a:tc>
                <a:extLst>
                  <a:ext uri="{0D108BD9-81ED-4DB2-BD59-A6C34878D82A}">
                    <a16:rowId xmlns:a16="http://schemas.microsoft.com/office/drawing/2014/main" val="2782718231"/>
                  </a:ext>
                </a:extLst>
              </a:tr>
              <a:tr h="370840">
                <a:tc>
                  <a:txBody>
                    <a:bodyPr/>
                    <a:lstStyle/>
                    <a:p>
                      <a:pPr marL="285750" indent="-285750" algn="just">
                        <a:buFont typeface="Wingdings" panose="05000000000000000000" pitchFamily="2" charset="2"/>
                        <a:buChar char="§"/>
                      </a:pPr>
                      <a:r>
                        <a:rPr lang="fr-FR" sz="1800" dirty="0">
                          <a:latin typeface="RATXSP+Calibri"/>
                        </a:rPr>
                        <a:t>Quand j’étais petit, nous allions chez mes grands-parents. </a:t>
                      </a:r>
                    </a:p>
                    <a:p>
                      <a:pPr marL="285750" indent="-285750" algn="just">
                        <a:buFont typeface="Wingdings" panose="05000000000000000000" pitchFamily="2" charset="2"/>
                        <a:buChar char="§"/>
                      </a:pPr>
                      <a:r>
                        <a:rPr lang="fr-FR" sz="1800" dirty="0">
                          <a:latin typeface="RATXSP+Calibri"/>
                        </a:rPr>
                        <a:t>Ils avaient une grande maison avec un jardin. </a:t>
                      </a:r>
                    </a:p>
                    <a:p>
                      <a:pPr marL="285750" indent="-285750" algn="just">
                        <a:buFont typeface="Wingdings" panose="05000000000000000000" pitchFamily="2" charset="2"/>
                        <a:buChar char="§"/>
                      </a:pPr>
                      <a:r>
                        <a:rPr lang="fr-FR" sz="1800" dirty="0">
                          <a:latin typeface="RATXSP+Calibri"/>
                        </a:rPr>
                        <a:t>On jouait mon frère et moi et on se promenait longtemps. </a:t>
                      </a:r>
                      <a:endParaRPr lang="fr-FR" dirty="0"/>
                    </a:p>
                  </a:txBody>
                  <a:tcPr/>
                </a:tc>
                <a:tc>
                  <a:txBody>
                    <a:bodyPr/>
                    <a:lstStyle/>
                    <a:p>
                      <a:pPr marL="285750" indent="-285750" algn="just">
                        <a:buFont typeface="Wingdings" panose="05000000000000000000" pitchFamily="2" charset="2"/>
                        <a:buChar char="§"/>
                      </a:pPr>
                      <a:r>
                        <a:rPr lang="fr-FR" sz="1800" dirty="0">
                          <a:latin typeface="RATXSP+Calibri"/>
                        </a:rPr>
                        <a:t>Nous profiterons de la nature, </a:t>
                      </a:r>
                    </a:p>
                    <a:p>
                      <a:pPr marL="285750" indent="-285750" algn="just">
                        <a:buFont typeface="Wingdings" panose="05000000000000000000" pitchFamily="2" charset="2"/>
                        <a:buChar char="§"/>
                      </a:pPr>
                      <a:r>
                        <a:rPr lang="fr-FR" sz="1800" dirty="0">
                          <a:latin typeface="RATXSP+Calibri"/>
                        </a:rPr>
                        <a:t>Nous mangerons des tagines </a:t>
                      </a:r>
                    </a:p>
                    <a:p>
                      <a:pPr marL="285750" indent="-285750" algn="just">
                        <a:buFont typeface="Wingdings" panose="05000000000000000000" pitchFamily="2" charset="2"/>
                        <a:buChar char="§"/>
                      </a:pPr>
                      <a:r>
                        <a:rPr lang="fr-FR" sz="1800" dirty="0">
                          <a:latin typeface="RATXSP+Calibri"/>
                        </a:rPr>
                        <a:t>Nous escaladerons les montagnes. </a:t>
                      </a:r>
                      <a:endParaRPr lang="fr-FR" dirty="0"/>
                    </a:p>
                  </a:txBody>
                  <a:tcPr/>
                </a:tc>
                <a:extLst>
                  <a:ext uri="{0D108BD9-81ED-4DB2-BD59-A6C34878D82A}">
                    <a16:rowId xmlns:a16="http://schemas.microsoft.com/office/drawing/2014/main" val="3236159499"/>
                  </a:ext>
                </a:extLst>
              </a:tr>
            </a:tbl>
          </a:graphicData>
        </a:graphic>
      </p:graphicFrame>
      <p:sp>
        <p:nvSpPr>
          <p:cNvPr id="10" name="ZoneTexte 9">
            <a:extLst>
              <a:ext uri="{FF2B5EF4-FFF2-40B4-BE49-F238E27FC236}">
                <a16:creationId xmlns:a16="http://schemas.microsoft.com/office/drawing/2014/main" id="{2BB4D09F-2216-54A2-711E-6D626266657C}"/>
              </a:ext>
            </a:extLst>
          </p:cNvPr>
          <p:cNvSpPr txBox="1"/>
          <p:nvPr/>
        </p:nvSpPr>
        <p:spPr>
          <a:xfrm>
            <a:off x="955220" y="3800565"/>
            <a:ext cx="3535137" cy="830997"/>
          </a:xfrm>
          <a:prstGeom prst="rect">
            <a:avLst/>
          </a:prstGeom>
          <a:noFill/>
        </p:spPr>
        <p:txBody>
          <a:bodyPr wrap="square">
            <a:spAutoFit/>
          </a:bodyPr>
          <a:lstStyle>
            <a:defPPr>
              <a:defRPr lang="fr-FR"/>
            </a:defPPr>
            <a:lvl1pPr algn="ctr">
              <a:defRPr sz="1600" b="1">
                <a:solidFill>
                  <a:srgbClr val="336FB6"/>
                </a:solidFill>
                <a:latin typeface="Calibri" panose="020F0502020204030204" pitchFamily="34" charset="0"/>
                <a:cs typeface="Calibri" panose="020F0502020204030204" pitchFamily="34" charset="0"/>
              </a:defRPr>
            </a:lvl1pPr>
          </a:lstStyle>
          <a:p>
            <a:r>
              <a:rPr lang="fr-FR" dirty="0"/>
              <a:t>Le personnage raconte au passé avec nostalgie : autrefois, dans mon enfance, quand j’étais jeune, …</a:t>
            </a:r>
          </a:p>
        </p:txBody>
      </p:sp>
      <p:sp>
        <p:nvSpPr>
          <p:cNvPr id="11" name="ZoneTexte 10">
            <a:extLst>
              <a:ext uri="{FF2B5EF4-FFF2-40B4-BE49-F238E27FC236}">
                <a16:creationId xmlns:a16="http://schemas.microsoft.com/office/drawing/2014/main" id="{809BC3CA-B461-E261-4ADA-81BEF8E590BE}"/>
              </a:ext>
            </a:extLst>
          </p:cNvPr>
          <p:cNvSpPr txBox="1"/>
          <p:nvPr/>
        </p:nvSpPr>
        <p:spPr>
          <a:xfrm>
            <a:off x="4537317" y="3800564"/>
            <a:ext cx="3567793" cy="830997"/>
          </a:xfrm>
          <a:prstGeom prst="rect">
            <a:avLst/>
          </a:prstGeom>
          <a:noFill/>
        </p:spPr>
        <p:txBody>
          <a:bodyPr wrap="square">
            <a:spAutoFit/>
          </a:bodyPr>
          <a:lstStyle>
            <a:defPPr>
              <a:defRPr lang="fr-FR"/>
            </a:defPPr>
            <a:lvl1pPr>
              <a:defRPr b="1">
                <a:solidFill>
                  <a:srgbClr val="336FB6"/>
                </a:solidFill>
                <a:latin typeface="Calibri" panose="020F0502020204030204" pitchFamily="34" charset="0"/>
                <a:cs typeface="Calibri" panose="020F0502020204030204" pitchFamily="34" charset="0"/>
              </a:defRPr>
            </a:lvl1pPr>
          </a:lstStyle>
          <a:p>
            <a:pPr algn="ctr"/>
            <a:r>
              <a:rPr lang="fr-FR" sz="1600" dirty="0"/>
              <a:t>Le personnage raconte au futur avec enthousiasme : plus tard, quand je serai grand, dans l’avenir, …</a:t>
            </a:r>
          </a:p>
        </p:txBody>
      </p:sp>
    </p:spTree>
    <p:extLst>
      <p:ext uri="{BB962C8B-B14F-4D97-AF65-F5344CB8AC3E}">
        <p14:creationId xmlns:p14="http://schemas.microsoft.com/office/powerpoint/2010/main" val="13355326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9B900-4E3D-A5D4-387A-52AF4A1E16A2}"/>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Maintenant, nous allons répondre ensemble à ces questions.</a:t>
            </a:r>
            <a:endParaRPr lang="fr-FR" altLang="fr-FR" dirty="0"/>
          </a:p>
        </p:txBody>
      </p:sp>
      <p:sp>
        <p:nvSpPr>
          <p:cNvPr id="5" name="Espace réservé du texte 2">
            <a:extLst>
              <a:ext uri="{FF2B5EF4-FFF2-40B4-BE49-F238E27FC236}">
                <a16:creationId xmlns:a16="http://schemas.microsoft.com/office/drawing/2014/main" id="{A4B33D35-D281-CEAF-0902-BDD37A6DFB72}"/>
              </a:ext>
            </a:extLst>
          </p:cNvPr>
          <p:cNvSpPr txBox="1">
            <a:spLocks/>
          </p:cNvSpPr>
          <p:nvPr/>
        </p:nvSpPr>
        <p:spPr>
          <a:xfrm>
            <a:off x="577993" y="336027"/>
            <a:ext cx="7889536" cy="22203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Expliquer clairement la consigne. Attirer l’attention sur les mots interrogatifs pour répondre correctement.</a:t>
            </a:r>
          </a:p>
        </p:txBody>
      </p:sp>
      <p:pic>
        <p:nvPicPr>
          <p:cNvPr id="10"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2B951880-48EE-FF86-3015-682A36535892}"/>
              </a:ext>
            </a:extLst>
          </p:cNvPr>
          <p:cNvSpPr txBox="1"/>
          <p:nvPr/>
        </p:nvSpPr>
        <p:spPr>
          <a:xfrm>
            <a:off x="501016" y="2030898"/>
            <a:ext cx="8059819" cy="255454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cs typeface="Calibri" panose="020F0502020204030204" pitchFamily="34" charset="0"/>
              </a:rPr>
              <a:t>Chaque année, je pars en vacances avec ma famille. Nous aimons aller à la campagne, où il y a des arbres, des fleurs, et beaucoup de calme. Quand j’étais petit, nous allions chez mes grands-parents. Ils avaient une grande maison avec un jardin. On jouait mon frère et moi et on se promenait longtemps. Cette année, je vais aux belles cascades d’</a:t>
            </a:r>
            <a:r>
              <a:rPr lang="fr-FR" sz="2000" dirty="0" err="1">
                <a:latin typeface="Calibri" panose="020F0502020204030204" pitchFamily="34" charset="0"/>
                <a:cs typeface="Calibri" panose="020F0502020204030204" pitchFamily="34" charset="0"/>
              </a:rPr>
              <a:t>Ouzoud</a:t>
            </a:r>
            <a:r>
              <a:rPr lang="fr-FR" sz="2000" dirty="0">
                <a:latin typeface="Calibri" panose="020F0502020204030204" pitchFamily="34" charset="0"/>
                <a:cs typeface="Calibri" panose="020F0502020204030204" pitchFamily="34" charset="0"/>
              </a:rPr>
              <a:t>. </a:t>
            </a:r>
          </a:p>
          <a:p>
            <a:pPr algn="just"/>
            <a:r>
              <a:rPr lang="fr-FR" sz="2000" dirty="0">
                <a:latin typeface="Calibri" panose="020F0502020204030204" pitchFamily="34" charset="0"/>
                <a:cs typeface="Calibri" panose="020F0502020204030204" pitchFamily="34" charset="0"/>
              </a:rPr>
              <a:t>Je prépare ma valise avec des vêtements légers, un chapeau et un appareil photo. Nous profiterons de la nature, nous mangerons des tagines et nous escaladerons les montagnes. Je suis certaine que ce sera merveilleux.</a:t>
            </a:r>
          </a:p>
        </p:txBody>
      </p:sp>
      <p:pic>
        <p:nvPicPr>
          <p:cNvPr id="9" name="Image 8">
            <a:extLst>
              <a:ext uri="{FF2B5EF4-FFF2-40B4-BE49-F238E27FC236}">
                <a16:creationId xmlns:a16="http://schemas.microsoft.com/office/drawing/2014/main" id="{AEFDD55C-1058-3F33-2CC6-D5A839445D85}"/>
              </a:ext>
            </a:extLst>
          </p:cNvPr>
          <p:cNvPicPr>
            <a:picLocks noChangeAspect="1"/>
          </p:cNvPicPr>
          <p:nvPr/>
        </p:nvPicPr>
        <p:blipFill>
          <a:blip r:embed="rId3"/>
          <a:stretch>
            <a:fillRect/>
          </a:stretch>
        </p:blipFill>
        <p:spPr>
          <a:xfrm>
            <a:off x="747803" y="737606"/>
            <a:ext cx="7634702" cy="1285153"/>
          </a:xfrm>
          <a:prstGeom prst="rect">
            <a:avLst/>
          </a:prstGeom>
        </p:spPr>
      </p:pic>
    </p:spTree>
    <p:extLst>
      <p:ext uri="{BB962C8B-B14F-4D97-AF65-F5344CB8AC3E}">
        <p14:creationId xmlns:p14="http://schemas.microsoft.com/office/powerpoint/2010/main" val="38553629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FC483-E51D-D0E6-299D-72018D3BBAFF}"/>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33190FA4-C3CF-6015-8E76-F0ECD486FBE7}"/>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Réponses attendues.</a:t>
            </a:r>
            <a:endParaRPr lang="fr-FR" altLang="fr-FR" dirty="0"/>
          </a:p>
        </p:txBody>
      </p:sp>
      <p:sp>
        <p:nvSpPr>
          <p:cNvPr id="2" name="ZoneTexte 1">
            <a:extLst>
              <a:ext uri="{FF2B5EF4-FFF2-40B4-BE49-F238E27FC236}">
                <a16:creationId xmlns:a16="http://schemas.microsoft.com/office/drawing/2014/main" id="{6AE6A930-EB13-221E-76C8-0917174D6282}"/>
              </a:ext>
            </a:extLst>
          </p:cNvPr>
          <p:cNvSpPr txBox="1"/>
          <p:nvPr/>
        </p:nvSpPr>
        <p:spPr>
          <a:xfrm>
            <a:off x="501016" y="2030898"/>
            <a:ext cx="8059819" cy="255454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cs typeface="Calibri" panose="020F0502020204030204" pitchFamily="34" charset="0"/>
              </a:rPr>
              <a:t>Chaque année, je pars en vacances avec ma famille. Nous aimons aller à la campagne, où il y a des arbres, des fleurs, et beaucoup de calme. </a:t>
            </a:r>
            <a:r>
              <a:rPr lang="fr-FR" sz="2000" dirty="0">
                <a:highlight>
                  <a:srgbClr val="FFFF00"/>
                </a:highlight>
                <a:latin typeface="Calibri" panose="020F0502020204030204" pitchFamily="34" charset="0"/>
                <a:cs typeface="Calibri" panose="020F0502020204030204" pitchFamily="34" charset="0"/>
              </a:rPr>
              <a:t>Quand j’étais petit</a:t>
            </a:r>
            <a:r>
              <a:rPr lang="fr-FR" sz="2000" dirty="0">
                <a:latin typeface="Calibri" panose="020F0502020204030204" pitchFamily="34" charset="0"/>
                <a:cs typeface="Calibri" panose="020F0502020204030204" pitchFamily="34" charset="0"/>
              </a:rPr>
              <a:t>, nous allions chez mes grands-parents. Ils avaient une grande maison avec un jardin. </a:t>
            </a:r>
            <a:r>
              <a:rPr lang="fr-FR" sz="2000" dirty="0">
                <a:highlight>
                  <a:srgbClr val="FFFF00"/>
                </a:highlight>
                <a:latin typeface="Calibri" panose="020F0502020204030204" pitchFamily="34" charset="0"/>
                <a:cs typeface="Calibri" panose="020F0502020204030204" pitchFamily="34" charset="0"/>
              </a:rPr>
              <a:t>On jouait mon frère et moi et on se promenait</a:t>
            </a:r>
            <a:r>
              <a:rPr lang="fr-FR" sz="2000" dirty="0">
                <a:latin typeface="Calibri" panose="020F0502020204030204" pitchFamily="34" charset="0"/>
                <a:cs typeface="Calibri" panose="020F0502020204030204" pitchFamily="34" charset="0"/>
              </a:rPr>
              <a:t> longtemps. Cette année, je vais aux belles cascades d’</a:t>
            </a:r>
            <a:r>
              <a:rPr lang="fr-FR" sz="2000" dirty="0" err="1">
                <a:latin typeface="Calibri" panose="020F0502020204030204" pitchFamily="34" charset="0"/>
                <a:cs typeface="Calibri" panose="020F0502020204030204" pitchFamily="34" charset="0"/>
              </a:rPr>
              <a:t>Ouzoud</a:t>
            </a:r>
            <a:r>
              <a:rPr lang="fr-FR" sz="2000" dirty="0">
                <a:latin typeface="Calibri" panose="020F0502020204030204" pitchFamily="34" charset="0"/>
                <a:cs typeface="Calibri" panose="020F0502020204030204" pitchFamily="34" charset="0"/>
              </a:rPr>
              <a:t>. </a:t>
            </a:r>
          </a:p>
          <a:p>
            <a:pPr algn="just"/>
            <a:r>
              <a:rPr lang="fr-FR" sz="2000" dirty="0">
                <a:latin typeface="Calibri" panose="020F0502020204030204" pitchFamily="34" charset="0"/>
                <a:cs typeface="Calibri" panose="020F0502020204030204" pitchFamily="34" charset="0"/>
              </a:rPr>
              <a:t>Je prépare ma valise avec des vêtements légers, un chapeau et un appareil photo. Nous profiterons de la nature, nous mangerons des tagines et nous escaladerons les montagnes. Je suis certaine que ce sera merveilleux.</a:t>
            </a:r>
          </a:p>
        </p:txBody>
      </p:sp>
      <p:pic>
        <p:nvPicPr>
          <p:cNvPr id="9" name="Image 8">
            <a:extLst>
              <a:ext uri="{FF2B5EF4-FFF2-40B4-BE49-F238E27FC236}">
                <a16:creationId xmlns:a16="http://schemas.microsoft.com/office/drawing/2014/main" id="{627C8C3C-56A2-443E-8B8E-3F26D073C2BE}"/>
              </a:ext>
            </a:extLst>
          </p:cNvPr>
          <p:cNvPicPr>
            <a:picLocks noChangeAspect="1"/>
          </p:cNvPicPr>
          <p:nvPr/>
        </p:nvPicPr>
        <p:blipFill>
          <a:blip r:embed="rId2"/>
          <a:stretch>
            <a:fillRect/>
          </a:stretch>
        </p:blipFill>
        <p:spPr>
          <a:xfrm>
            <a:off x="747803" y="737606"/>
            <a:ext cx="7634702" cy="1285153"/>
          </a:xfrm>
          <a:prstGeom prst="rect">
            <a:avLst/>
          </a:prstGeom>
        </p:spPr>
      </p:pic>
      <p:sp>
        <p:nvSpPr>
          <p:cNvPr id="6" name="ZoneTexte 5">
            <a:extLst>
              <a:ext uri="{FF2B5EF4-FFF2-40B4-BE49-F238E27FC236}">
                <a16:creationId xmlns:a16="http://schemas.microsoft.com/office/drawing/2014/main" id="{F88A9A21-E73B-26AA-388C-5BA04F16A20F}"/>
              </a:ext>
            </a:extLst>
          </p:cNvPr>
          <p:cNvSpPr txBox="1"/>
          <p:nvPr/>
        </p:nvSpPr>
        <p:spPr>
          <a:xfrm>
            <a:off x="1383846" y="1010850"/>
            <a:ext cx="6225267" cy="369332"/>
          </a:xfrm>
          <a:prstGeom prst="rect">
            <a:avLst/>
          </a:prstGeom>
          <a:noFill/>
        </p:spPr>
        <p:txBody>
          <a:bodyPr wrap="square">
            <a:spAutoFit/>
          </a:bodyPr>
          <a:lstStyle/>
          <a:p>
            <a:r>
              <a:rPr lang="fr-FR" b="1" dirty="0">
                <a:solidFill>
                  <a:srgbClr val="336FB6"/>
                </a:solidFill>
                <a:latin typeface="Calibri" panose="020F0502020204030204" pitchFamily="34" charset="0"/>
                <a:cs typeface="Calibri" panose="020F0502020204030204" pitchFamily="34" charset="0"/>
              </a:rPr>
              <a:t>Quand ils étaient petits (ou pendant leur enfance)</a:t>
            </a:r>
          </a:p>
        </p:txBody>
      </p:sp>
      <p:sp>
        <p:nvSpPr>
          <p:cNvPr id="7" name="ZoneTexte 6">
            <a:extLst>
              <a:ext uri="{FF2B5EF4-FFF2-40B4-BE49-F238E27FC236}">
                <a16:creationId xmlns:a16="http://schemas.microsoft.com/office/drawing/2014/main" id="{2848FDCD-7E22-E3C0-610E-E82B3779DED3}"/>
              </a:ext>
            </a:extLst>
          </p:cNvPr>
          <p:cNvSpPr txBox="1"/>
          <p:nvPr/>
        </p:nvSpPr>
        <p:spPr>
          <a:xfrm>
            <a:off x="1383845" y="1700533"/>
            <a:ext cx="6225267" cy="369332"/>
          </a:xfrm>
          <a:prstGeom prst="rect">
            <a:avLst/>
          </a:prstGeom>
          <a:noFill/>
        </p:spPr>
        <p:txBody>
          <a:bodyPr wrap="square">
            <a:spAutoFit/>
          </a:bodyPr>
          <a:lstStyle>
            <a:defPPr>
              <a:defRPr lang="fr-FR"/>
            </a:defPPr>
            <a:lvl1pPr>
              <a:defRPr b="1">
                <a:solidFill>
                  <a:srgbClr val="336FB6"/>
                </a:solidFill>
                <a:latin typeface="Calibri" panose="020F0502020204030204" pitchFamily="34" charset="0"/>
                <a:cs typeface="Calibri" panose="020F0502020204030204" pitchFamily="34" charset="0"/>
              </a:defRPr>
            </a:lvl1pPr>
          </a:lstStyle>
          <a:p>
            <a:r>
              <a:rPr lang="fr-FR" dirty="0"/>
              <a:t>Les deux personnages jouaient, se promenaient, …</a:t>
            </a:r>
          </a:p>
        </p:txBody>
      </p:sp>
      <p:pic>
        <p:nvPicPr>
          <p:cNvPr id="8" name="Google Shape;656;p54">
            <a:extLst>
              <a:ext uri="{FF2B5EF4-FFF2-40B4-BE49-F238E27FC236}">
                <a16:creationId xmlns:a16="http://schemas.microsoft.com/office/drawing/2014/main" id="{B79AC432-BEBA-E534-C733-18BFA6368C2C}"/>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11" name="Espace réservé du texte 2">
            <a:extLst>
              <a:ext uri="{FF2B5EF4-FFF2-40B4-BE49-F238E27FC236}">
                <a16:creationId xmlns:a16="http://schemas.microsoft.com/office/drawing/2014/main" id="{FBA6FF31-605A-45A5-6EDF-383F71987AE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Montrer que la 1</a:t>
            </a:r>
            <a:r>
              <a:rPr lang="fr-FR" baseline="30000" dirty="0"/>
              <a:t>ère</a:t>
            </a:r>
            <a:r>
              <a:rPr lang="fr-FR" dirty="0"/>
              <a:t> question porte sur le temps. La 2</a:t>
            </a:r>
            <a:r>
              <a:rPr lang="fr-FR" baseline="30000" dirty="0"/>
              <a:t>ème</a:t>
            </a:r>
            <a:r>
              <a:rPr lang="fr-FR" dirty="0"/>
              <a:t> demande de repérer des activités dans le passé.</a:t>
            </a:r>
          </a:p>
        </p:txBody>
      </p:sp>
    </p:spTree>
    <p:extLst>
      <p:ext uri="{BB962C8B-B14F-4D97-AF65-F5344CB8AC3E}">
        <p14:creationId xmlns:p14="http://schemas.microsoft.com/office/powerpoint/2010/main" val="38881618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BB9C2509-BE5F-BCF3-2381-72077AC44F39}"/>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ces deux questions. Travaillez en binômes. </a:t>
            </a:r>
            <a:endParaRPr lang="fr-FR" altLang="fr-FR" dirty="0"/>
          </a:p>
        </p:txBody>
      </p:sp>
      <p:sp>
        <p:nvSpPr>
          <p:cNvPr id="5" name="Espace réservé du texte 2">
            <a:extLst>
              <a:ext uri="{FF2B5EF4-FFF2-40B4-BE49-F238E27FC236}">
                <a16:creationId xmlns:a16="http://schemas.microsoft.com/office/drawing/2014/main" id="{2F2CA8CA-1C8D-1A49-5D4E-1997867D16D0}"/>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2 binômes pour dire leurs réponses à la classe. </a:t>
            </a:r>
          </a:p>
        </p:txBody>
      </p:sp>
      <p:pic>
        <p:nvPicPr>
          <p:cNvPr id="9" name="Picture 9">
            <a:extLst>
              <a:ext uri="{FF2B5EF4-FFF2-40B4-BE49-F238E27FC236}">
                <a16:creationId xmlns:a16="http://schemas.microsoft.com/office/drawing/2014/main" id="{631F8FD3-DA92-6C1E-2D50-18B6891CBC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3111" y="147579"/>
            <a:ext cx="637720" cy="595371"/>
          </a:xfrm>
          <a:prstGeom prst="rect">
            <a:avLst/>
          </a:prstGeom>
        </p:spPr>
      </p:pic>
      <p:sp>
        <p:nvSpPr>
          <p:cNvPr id="3" name="ZoneTexte 2">
            <a:extLst>
              <a:ext uri="{FF2B5EF4-FFF2-40B4-BE49-F238E27FC236}">
                <a16:creationId xmlns:a16="http://schemas.microsoft.com/office/drawing/2014/main" id="{C57385C3-48C2-4A30-B955-BB32EDBA1908}"/>
              </a:ext>
            </a:extLst>
          </p:cNvPr>
          <p:cNvSpPr txBox="1"/>
          <p:nvPr/>
        </p:nvSpPr>
        <p:spPr>
          <a:xfrm>
            <a:off x="501016" y="2030898"/>
            <a:ext cx="8059819" cy="255454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cs typeface="Calibri" panose="020F0502020204030204" pitchFamily="34" charset="0"/>
              </a:rPr>
              <a:t>Chaque année, je pars en vacances avec ma famille. Nous aimons aller à la campagne, où il y a des arbres, des fleurs, et beaucoup de calme. Quand j’étais petit, nous allions chez mes grands-parents. Ils avaient une grande maison avec un jardin. On jouait mon frère et moi et on se promenait longtemps. Cette année, je vais aux belles cascades d’</a:t>
            </a:r>
            <a:r>
              <a:rPr lang="fr-FR" sz="2000" dirty="0" err="1">
                <a:latin typeface="Calibri" panose="020F0502020204030204" pitchFamily="34" charset="0"/>
                <a:cs typeface="Calibri" panose="020F0502020204030204" pitchFamily="34" charset="0"/>
              </a:rPr>
              <a:t>Ouzoud</a:t>
            </a:r>
            <a:r>
              <a:rPr lang="fr-FR" sz="2000" dirty="0">
                <a:latin typeface="Calibri" panose="020F0502020204030204" pitchFamily="34" charset="0"/>
                <a:cs typeface="Calibri" panose="020F0502020204030204" pitchFamily="34" charset="0"/>
              </a:rPr>
              <a:t>. </a:t>
            </a:r>
          </a:p>
          <a:p>
            <a:pPr algn="just"/>
            <a:r>
              <a:rPr lang="fr-FR" sz="2000" dirty="0">
                <a:latin typeface="Calibri" panose="020F0502020204030204" pitchFamily="34" charset="0"/>
                <a:cs typeface="Calibri" panose="020F0502020204030204" pitchFamily="34" charset="0"/>
              </a:rPr>
              <a:t>Je prépare ma valise avec des vêtements légers, un chapeau et un appareil photo. Nous profiterons de la nature, nous mangerons des tagines et nous escaladerons les montagnes. Je suis certaine que ce sera merveilleux.</a:t>
            </a:r>
          </a:p>
        </p:txBody>
      </p:sp>
      <p:pic>
        <p:nvPicPr>
          <p:cNvPr id="10" name="Image 9">
            <a:extLst>
              <a:ext uri="{FF2B5EF4-FFF2-40B4-BE49-F238E27FC236}">
                <a16:creationId xmlns:a16="http://schemas.microsoft.com/office/drawing/2014/main" id="{984B68ED-C789-5A3C-0A34-F5813C00EA3D}"/>
              </a:ext>
            </a:extLst>
          </p:cNvPr>
          <p:cNvPicPr>
            <a:picLocks noChangeAspect="1"/>
          </p:cNvPicPr>
          <p:nvPr/>
        </p:nvPicPr>
        <p:blipFill>
          <a:blip r:embed="rId3"/>
          <a:stretch>
            <a:fillRect/>
          </a:stretch>
        </p:blipFill>
        <p:spPr>
          <a:xfrm>
            <a:off x="711069" y="759701"/>
            <a:ext cx="7652042" cy="1191563"/>
          </a:xfrm>
          <a:prstGeom prst="rect">
            <a:avLst/>
          </a:prstGeom>
        </p:spPr>
      </p:pic>
    </p:spTree>
    <p:extLst>
      <p:ext uri="{BB962C8B-B14F-4D97-AF65-F5344CB8AC3E}">
        <p14:creationId xmlns:p14="http://schemas.microsoft.com/office/powerpoint/2010/main" val="1961803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2023110" y="1438314"/>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0" compatLnSpc="1">
            <a:noAutofit/>
          </a:bodyPr>
          <a:lstStyle/>
          <a:p>
            <a:r>
              <a:rPr lang="fr-FR" sz="1200" kern="0" dirty="0">
                <a:solidFill>
                  <a:schemeClr val="bg1"/>
                </a:solidFill>
                <a:latin typeface="Calibri"/>
                <a:ea typeface="Calibri"/>
                <a:cs typeface="Calibri"/>
              </a:rPr>
              <a:t>Tâche 1 : Lire par groupes de mots</a:t>
            </a:r>
          </a:p>
          <a:p>
            <a:r>
              <a:rPr lang="fr-FR" sz="1200" kern="0" dirty="0">
                <a:solidFill>
                  <a:schemeClr val="bg1"/>
                </a:solidFill>
                <a:latin typeface="Calibri"/>
                <a:ea typeface="Calibri"/>
                <a:cs typeface="Calibri"/>
              </a:rPr>
              <a:t>Tâche 2 : Repérer l’ordre des actions dans un récit. 	</a:t>
            </a:r>
            <a:r>
              <a:rPr lang="fr-FR" sz="1400" dirty="0"/>
              <a:t>	</a:t>
            </a:r>
          </a:p>
        </p:txBody>
      </p:sp>
      <p:sp>
        <p:nvSpPr>
          <p:cNvPr id="4" name="Google Shape;287;p29">
            <a:extLst>
              <a:ext uri="{FF2B5EF4-FFF2-40B4-BE49-F238E27FC236}">
                <a16:creationId xmlns:a16="http://schemas.microsoft.com/office/drawing/2014/main" id="{79DEE257-3E50-3DA0-B460-CD991CE42FBB}"/>
              </a:ext>
            </a:extLst>
          </p:cNvPr>
          <p:cNvSpPr/>
          <p:nvPr/>
        </p:nvSpPr>
        <p:spPr>
          <a:xfrm>
            <a:off x="434047" y="1438314"/>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chemeClr val="bg1"/>
                </a:solidFill>
                <a:uFillTx/>
                <a:latin typeface="Calibri"/>
                <a:ea typeface="Calibri"/>
                <a:cs typeface="Calibri"/>
              </a:rPr>
              <a:t>Séance 1</a:t>
            </a:r>
          </a:p>
        </p:txBody>
      </p:sp>
      <p:sp>
        <p:nvSpPr>
          <p:cNvPr id="5" name="Google Shape;288;p29">
            <a:extLst>
              <a:ext uri="{FF2B5EF4-FFF2-40B4-BE49-F238E27FC236}">
                <a16:creationId xmlns:a16="http://schemas.microsoft.com/office/drawing/2014/main" id="{6A734B88-8DDA-0F49-2BA2-85AF25EB77F1}"/>
              </a:ext>
            </a:extLst>
          </p:cNvPr>
          <p:cNvSpPr/>
          <p:nvPr/>
        </p:nvSpPr>
        <p:spPr>
          <a:xfrm>
            <a:off x="2023110" y="2138966"/>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000000"/>
            </a:solidFill>
            <a:prstDash val="solid"/>
            <a:miter/>
          </a:ln>
        </p:spPr>
        <p:txBody>
          <a:bodyPr vert="horz" wrap="square" lIns="68570" tIns="34271" rIns="68570" bIns="34271" anchor="ctr" anchorCtr="0" compatLnSpc="1">
            <a:noAutofit/>
          </a:bodyPr>
          <a:lstStyle/>
          <a:p>
            <a:r>
              <a:rPr lang="fr-FR" sz="1200" dirty="0"/>
              <a:t>Tâche 1 : Lire avec une intonation adaptée au temps verbal. </a:t>
            </a:r>
          </a:p>
          <a:p>
            <a:r>
              <a:rPr lang="fr-FR" sz="1200" kern="0" dirty="0">
                <a:latin typeface="Calibri"/>
                <a:ea typeface="Calibri"/>
                <a:cs typeface="Calibri"/>
              </a:rPr>
              <a:t>Tâche 2 : Comprendre ce qu’un personnage a fait et ce qu’il prépare à faire.</a:t>
            </a:r>
          </a:p>
        </p:txBody>
      </p:sp>
      <p:sp>
        <p:nvSpPr>
          <p:cNvPr id="6" name="Google Shape;289;p29">
            <a:extLst>
              <a:ext uri="{FF2B5EF4-FFF2-40B4-BE49-F238E27FC236}">
                <a16:creationId xmlns:a16="http://schemas.microsoft.com/office/drawing/2014/main" id="{6483138D-1658-8B74-9ECA-5D9269DF8986}"/>
              </a:ext>
            </a:extLst>
          </p:cNvPr>
          <p:cNvSpPr/>
          <p:nvPr/>
        </p:nvSpPr>
        <p:spPr>
          <a:xfrm>
            <a:off x="434047" y="2138966"/>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B0F0"/>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uFillTx/>
                <a:latin typeface="Calibri"/>
                <a:ea typeface="Calibri"/>
                <a:cs typeface="Calibri"/>
              </a:rPr>
              <a:t>Séance 2</a:t>
            </a:r>
          </a:p>
        </p:txBody>
      </p:sp>
      <p:sp>
        <p:nvSpPr>
          <p:cNvPr id="7" name="Google Shape;290;p29">
            <a:extLst>
              <a:ext uri="{FF2B5EF4-FFF2-40B4-BE49-F238E27FC236}">
                <a16:creationId xmlns:a16="http://schemas.microsoft.com/office/drawing/2014/main" id="{96EF44EB-A92E-0BC1-CC4D-2A97532B36E4}"/>
              </a:ext>
            </a:extLst>
          </p:cNvPr>
          <p:cNvSpPr/>
          <p:nvPr/>
        </p:nvSpPr>
        <p:spPr>
          <a:xfrm>
            <a:off x="2023110" y="3540270"/>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200" dirty="0">
                <a:solidFill>
                  <a:schemeClr val="bg1"/>
                </a:solidFill>
              </a:rPr>
              <a:t>Rebrassage : réviser les acquis des trois séances de remédiation.</a:t>
            </a:r>
          </a:p>
        </p:txBody>
      </p:sp>
      <p:sp>
        <p:nvSpPr>
          <p:cNvPr id="8" name="Google Shape;291;p29">
            <a:extLst>
              <a:ext uri="{FF2B5EF4-FFF2-40B4-BE49-F238E27FC236}">
                <a16:creationId xmlns:a16="http://schemas.microsoft.com/office/drawing/2014/main" id="{FEEAEE18-1A5B-C9BD-3916-C019B19E4CFF}"/>
              </a:ext>
            </a:extLst>
          </p:cNvPr>
          <p:cNvSpPr/>
          <p:nvPr/>
        </p:nvSpPr>
        <p:spPr>
          <a:xfrm>
            <a:off x="434047" y="3540270"/>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4</a:t>
            </a:r>
          </a:p>
        </p:txBody>
      </p:sp>
      <p:sp>
        <p:nvSpPr>
          <p:cNvPr id="9" name="Google Shape;292;p29">
            <a:extLst>
              <a:ext uri="{FF2B5EF4-FFF2-40B4-BE49-F238E27FC236}">
                <a16:creationId xmlns:a16="http://schemas.microsoft.com/office/drawing/2014/main" id="{E3474BC2-B395-7527-66DD-9F210C82C378}"/>
              </a:ext>
            </a:extLst>
          </p:cNvPr>
          <p:cNvSpPr/>
          <p:nvPr/>
        </p:nvSpPr>
        <p:spPr>
          <a:xfrm>
            <a:off x="2023110" y="2718808"/>
            <a:ext cx="6796799" cy="62499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200" dirty="0">
                <a:solidFill>
                  <a:schemeClr val="bg1"/>
                </a:solidFill>
              </a:rPr>
              <a:t>Tâche 1 : Lire avec une voix forte et claire.</a:t>
            </a:r>
          </a:p>
          <a:p>
            <a:r>
              <a:rPr lang="fr-FR" sz="1200" dirty="0">
                <a:solidFill>
                  <a:schemeClr val="bg1"/>
                </a:solidFill>
              </a:rPr>
              <a:t>Tâche 2 : Identifier ce que pense un personnage et les raisons qu’il donne.</a:t>
            </a:r>
          </a:p>
        </p:txBody>
      </p:sp>
      <p:sp>
        <p:nvSpPr>
          <p:cNvPr id="10" name="Google Shape;293;p29">
            <a:extLst>
              <a:ext uri="{FF2B5EF4-FFF2-40B4-BE49-F238E27FC236}">
                <a16:creationId xmlns:a16="http://schemas.microsoft.com/office/drawing/2014/main" id="{F5CDD585-95EC-36B9-C6B3-E1B78327DE50}"/>
              </a:ext>
            </a:extLst>
          </p:cNvPr>
          <p:cNvSpPr/>
          <p:nvPr/>
        </p:nvSpPr>
        <p:spPr>
          <a:xfrm>
            <a:off x="434047" y="2839618"/>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3</a:t>
            </a:r>
          </a:p>
        </p:txBody>
      </p:sp>
      <p:sp>
        <p:nvSpPr>
          <p:cNvPr id="12" name="Rectangle: Rounded Corners 11">
            <a:extLst>
              <a:ext uri="{FF2B5EF4-FFF2-40B4-BE49-F238E27FC236}">
                <a16:creationId xmlns:a16="http://schemas.microsoft.com/office/drawing/2014/main" id="{903539F8-A00F-BC5E-4838-0740E7F50060}"/>
              </a:ext>
            </a:extLst>
          </p:cNvPr>
          <p:cNvSpPr/>
          <p:nvPr/>
        </p:nvSpPr>
        <p:spPr>
          <a:xfrm>
            <a:off x="324091" y="1387879"/>
            <a:ext cx="8619612" cy="605062"/>
          </a:xfrm>
          <a:prstGeom prst="roundRect">
            <a:avLst/>
          </a:prstGeom>
          <a:noFill/>
          <a:ln w="127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semaine</a:t>
            </a:r>
            <a:endParaRPr lang="fr-FR" sz="24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37815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150BF-FDE3-81CA-07CA-82262B07B5D6}"/>
            </a:ext>
          </a:extLst>
        </p:cNvPr>
        <p:cNvGrpSpPr/>
        <p:nvPr/>
      </p:nvGrpSpPr>
      <p:grpSpPr>
        <a:xfrm>
          <a:off x="0" y="0"/>
          <a:ext cx="0" cy="0"/>
          <a:chOff x="0" y="0"/>
          <a:chExt cx="0" cy="0"/>
        </a:xfrm>
      </p:grpSpPr>
      <p:sp>
        <p:nvSpPr>
          <p:cNvPr id="4" name="ZoneTexte 11">
            <a:extLst>
              <a:ext uri="{FF2B5EF4-FFF2-40B4-BE49-F238E27FC236}">
                <a16:creationId xmlns:a16="http://schemas.microsoft.com/office/drawing/2014/main" id="{A777D6D0-6E60-0535-42DC-8E9D4B1DCDF3}"/>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Réponses attendues.</a:t>
            </a:r>
            <a:endParaRPr lang="fr-FR" altLang="fr-FR" dirty="0"/>
          </a:p>
        </p:txBody>
      </p:sp>
      <p:sp>
        <p:nvSpPr>
          <p:cNvPr id="5" name="Espace réservé du texte 2">
            <a:extLst>
              <a:ext uri="{FF2B5EF4-FFF2-40B4-BE49-F238E27FC236}">
                <a16:creationId xmlns:a16="http://schemas.microsoft.com/office/drawing/2014/main" id="{C663F70B-2D82-4C78-D79A-2BA8BDF4BC4A}"/>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Montrer que la 1</a:t>
            </a:r>
            <a:r>
              <a:rPr lang="fr-FR" baseline="30000" dirty="0"/>
              <a:t>ère</a:t>
            </a:r>
            <a:r>
              <a:rPr lang="fr-FR" dirty="0"/>
              <a:t> question porte sur le temps. La 2</a:t>
            </a:r>
            <a:r>
              <a:rPr lang="fr-FR" baseline="30000" dirty="0"/>
              <a:t>ème</a:t>
            </a:r>
            <a:r>
              <a:rPr lang="fr-FR" dirty="0"/>
              <a:t> demande de repérer des activités dans le futur.</a:t>
            </a:r>
          </a:p>
        </p:txBody>
      </p:sp>
      <p:sp>
        <p:nvSpPr>
          <p:cNvPr id="3" name="ZoneTexte 2">
            <a:extLst>
              <a:ext uri="{FF2B5EF4-FFF2-40B4-BE49-F238E27FC236}">
                <a16:creationId xmlns:a16="http://schemas.microsoft.com/office/drawing/2014/main" id="{3B818C38-65C3-4391-7625-E5CFF152F55E}"/>
              </a:ext>
            </a:extLst>
          </p:cNvPr>
          <p:cNvSpPr txBox="1"/>
          <p:nvPr/>
        </p:nvSpPr>
        <p:spPr>
          <a:xfrm>
            <a:off x="501016" y="2030898"/>
            <a:ext cx="8059819" cy="255454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cs typeface="Calibri" panose="020F0502020204030204" pitchFamily="34" charset="0"/>
              </a:rPr>
              <a:t>Chaque année, je pars en vacances avec ma famille. Nous aimons aller à la campagne, où il y a des arbres, des fleurs, et beaucoup de calme. Quand j’étais petit, nous allions chez mes grands-parents. Ils avaient une grande maison avec un jardin. On jouait mon frère et moi et on se promenait longtemps. </a:t>
            </a:r>
            <a:r>
              <a:rPr lang="fr-FR" sz="2000" dirty="0">
                <a:highlight>
                  <a:srgbClr val="FFFF00"/>
                </a:highlight>
                <a:latin typeface="Calibri" panose="020F0502020204030204" pitchFamily="34" charset="0"/>
                <a:cs typeface="Calibri" panose="020F0502020204030204" pitchFamily="34" charset="0"/>
              </a:rPr>
              <a:t>Cette année</a:t>
            </a:r>
            <a:r>
              <a:rPr lang="fr-FR" sz="2000" dirty="0">
                <a:latin typeface="Calibri" panose="020F0502020204030204" pitchFamily="34" charset="0"/>
                <a:cs typeface="Calibri" panose="020F0502020204030204" pitchFamily="34" charset="0"/>
              </a:rPr>
              <a:t>, je vais aux belles cascades d’</a:t>
            </a:r>
            <a:r>
              <a:rPr lang="fr-FR" sz="2000" dirty="0" err="1">
                <a:latin typeface="Calibri" panose="020F0502020204030204" pitchFamily="34" charset="0"/>
                <a:cs typeface="Calibri" panose="020F0502020204030204" pitchFamily="34" charset="0"/>
              </a:rPr>
              <a:t>Ouzoud</a:t>
            </a:r>
            <a:r>
              <a:rPr lang="fr-FR" sz="2000" dirty="0">
                <a:latin typeface="Calibri" panose="020F0502020204030204" pitchFamily="34" charset="0"/>
                <a:cs typeface="Calibri" panose="020F0502020204030204" pitchFamily="34" charset="0"/>
              </a:rPr>
              <a:t>. </a:t>
            </a:r>
          </a:p>
          <a:p>
            <a:pPr algn="just"/>
            <a:r>
              <a:rPr lang="fr-FR" sz="2000" dirty="0">
                <a:latin typeface="Calibri" panose="020F0502020204030204" pitchFamily="34" charset="0"/>
                <a:cs typeface="Calibri" panose="020F0502020204030204" pitchFamily="34" charset="0"/>
              </a:rPr>
              <a:t>Je prépare ma valise avec des vêtements légers, un chapeau et un appareil photo. Nous </a:t>
            </a:r>
            <a:r>
              <a:rPr lang="fr-FR" sz="2000" dirty="0">
                <a:highlight>
                  <a:srgbClr val="FFFF00"/>
                </a:highlight>
                <a:latin typeface="Calibri" panose="020F0502020204030204" pitchFamily="34" charset="0"/>
                <a:cs typeface="Calibri" panose="020F0502020204030204" pitchFamily="34" charset="0"/>
              </a:rPr>
              <a:t>profiterons de la nature</a:t>
            </a:r>
            <a:r>
              <a:rPr lang="fr-FR" sz="2000" dirty="0">
                <a:latin typeface="Calibri" panose="020F0502020204030204" pitchFamily="34" charset="0"/>
                <a:cs typeface="Calibri" panose="020F0502020204030204" pitchFamily="34" charset="0"/>
              </a:rPr>
              <a:t>, nous </a:t>
            </a:r>
            <a:r>
              <a:rPr lang="fr-FR" sz="2000" dirty="0">
                <a:highlight>
                  <a:srgbClr val="FFFF00"/>
                </a:highlight>
                <a:latin typeface="Calibri" panose="020F0502020204030204" pitchFamily="34" charset="0"/>
                <a:cs typeface="Calibri" panose="020F0502020204030204" pitchFamily="34" charset="0"/>
              </a:rPr>
              <a:t>mangerons des tagines </a:t>
            </a:r>
            <a:r>
              <a:rPr lang="fr-FR" sz="2000" dirty="0">
                <a:latin typeface="Calibri" panose="020F0502020204030204" pitchFamily="34" charset="0"/>
                <a:cs typeface="Calibri" panose="020F0502020204030204" pitchFamily="34" charset="0"/>
              </a:rPr>
              <a:t>et nous </a:t>
            </a:r>
            <a:r>
              <a:rPr lang="fr-FR" sz="2000" dirty="0">
                <a:highlight>
                  <a:srgbClr val="FFFF00"/>
                </a:highlight>
                <a:latin typeface="Calibri" panose="020F0502020204030204" pitchFamily="34" charset="0"/>
                <a:cs typeface="Calibri" panose="020F0502020204030204" pitchFamily="34" charset="0"/>
              </a:rPr>
              <a:t>escaladerons les montagnes</a:t>
            </a:r>
            <a:r>
              <a:rPr lang="fr-FR" sz="2000" dirty="0">
                <a:latin typeface="Calibri" panose="020F0502020204030204" pitchFamily="34" charset="0"/>
                <a:cs typeface="Calibri" panose="020F0502020204030204" pitchFamily="34" charset="0"/>
              </a:rPr>
              <a:t>. Je suis certaine que ce sera merveilleux.</a:t>
            </a:r>
          </a:p>
        </p:txBody>
      </p:sp>
      <p:pic>
        <p:nvPicPr>
          <p:cNvPr id="10" name="Image 9">
            <a:extLst>
              <a:ext uri="{FF2B5EF4-FFF2-40B4-BE49-F238E27FC236}">
                <a16:creationId xmlns:a16="http://schemas.microsoft.com/office/drawing/2014/main" id="{FDC3B63C-FF32-5E98-3A71-3AF2C2D16B54}"/>
              </a:ext>
            </a:extLst>
          </p:cNvPr>
          <p:cNvPicPr>
            <a:picLocks noChangeAspect="1"/>
          </p:cNvPicPr>
          <p:nvPr/>
        </p:nvPicPr>
        <p:blipFill>
          <a:blip r:embed="rId2"/>
          <a:stretch>
            <a:fillRect/>
          </a:stretch>
        </p:blipFill>
        <p:spPr>
          <a:xfrm>
            <a:off x="711069" y="759701"/>
            <a:ext cx="7652042" cy="1191563"/>
          </a:xfrm>
          <a:prstGeom prst="rect">
            <a:avLst/>
          </a:prstGeom>
        </p:spPr>
      </p:pic>
      <p:pic>
        <p:nvPicPr>
          <p:cNvPr id="2" name="Google Shape;656;p54">
            <a:extLst>
              <a:ext uri="{FF2B5EF4-FFF2-40B4-BE49-F238E27FC236}">
                <a16:creationId xmlns:a16="http://schemas.microsoft.com/office/drawing/2014/main" id="{395C7FEC-F4E3-03DF-D855-6A487AC67900}"/>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6" name="ZoneTexte 5">
            <a:extLst>
              <a:ext uri="{FF2B5EF4-FFF2-40B4-BE49-F238E27FC236}">
                <a16:creationId xmlns:a16="http://schemas.microsoft.com/office/drawing/2014/main" id="{A9FF777F-8FF0-86D1-C8F1-20BB404502DE}"/>
              </a:ext>
            </a:extLst>
          </p:cNvPr>
          <p:cNvSpPr txBox="1"/>
          <p:nvPr/>
        </p:nvSpPr>
        <p:spPr>
          <a:xfrm>
            <a:off x="1383846" y="1019014"/>
            <a:ext cx="6225267" cy="369332"/>
          </a:xfrm>
          <a:prstGeom prst="rect">
            <a:avLst/>
          </a:prstGeom>
          <a:noFill/>
        </p:spPr>
        <p:txBody>
          <a:bodyPr wrap="square">
            <a:spAutoFit/>
          </a:bodyPr>
          <a:lstStyle>
            <a:defPPr>
              <a:defRPr lang="fr-FR"/>
            </a:defPPr>
            <a:lvl1pPr>
              <a:defRPr b="1">
                <a:solidFill>
                  <a:srgbClr val="336FB6"/>
                </a:solidFill>
                <a:latin typeface="Calibri" panose="020F0502020204030204" pitchFamily="34" charset="0"/>
                <a:cs typeface="Calibri" panose="020F0502020204030204" pitchFamily="34" charset="0"/>
              </a:defRPr>
            </a:lvl1pPr>
          </a:lstStyle>
          <a:p>
            <a:r>
              <a:rPr lang="fr-FR" dirty="0"/>
              <a:t>Cette année, ils partiront aux cascades d’</a:t>
            </a:r>
            <a:r>
              <a:rPr lang="fr-FR" dirty="0" err="1"/>
              <a:t>Ouzoud</a:t>
            </a:r>
            <a:r>
              <a:rPr lang="fr-FR" dirty="0"/>
              <a:t>.</a:t>
            </a:r>
          </a:p>
        </p:txBody>
      </p:sp>
      <p:sp>
        <p:nvSpPr>
          <p:cNvPr id="7" name="ZoneTexte 6">
            <a:extLst>
              <a:ext uri="{FF2B5EF4-FFF2-40B4-BE49-F238E27FC236}">
                <a16:creationId xmlns:a16="http://schemas.microsoft.com/office/drawing/2014/main" id="{A688AAA1-8C3E-5C7A-3A0A-1D8C164CD6F5}"/>
              </a:ext>
            </a:extLst>
          </p:cNvPr>
          <p:cNvSpPr txBox="1"/>
          <p:nvPr/>
        </p:nvSpPr>
        <p:spPr>
          <a:xfrm>
            <a:off x="1383846" y="1649673"/>
            <a:ext cx="7387326" cy="369332"/>
          </a:xfrm>
          <a:prstGeom prst="rect">
            <a:avLst/>
          </a:prstGeom>
          <a:noFill/>
        </p:spPr>
        <p:txBody>
          <a:bodyPr wrap="square">
            <a:spAutoFit/>
          </a:bodyPr>
          <a:lstStyle>
            <a:defPPr>
              <a:defRPr lang="fr-FR"/>
            </a:defPPr>
            <a:lvl1pPr>
              <a:defRPr b="1">
                <a:solidFill>
                  <a:srgbClr val="336FB6"/>
                </a:solidFill>
                <a:latin typeface="Calibri" panose="020F0502020204030204" pitchFamily="34" charset="0"/>
                <a:cs typeface="Calibri" panose="020F0502020204030204" pitchFamily="34" charset="0"/>
              </a:defRPr>
            </a:lvl1pPr>
          </a:lstStyle>
          <a:p>
            <a:r>
              <a:rPr lang="fr-FR" dirty="0"/>
              <a:t>Profiter de la nature, manger des tagines, escalader les montagnes, …</a:t>
            </a:r>
          </a:p>
        </p:txBody>
      </p:sp>
    </p:spTree>
    <p:extLst>
      <p:ext uri="{BB962C8B-B14F-4D97-AF65-F5344CB8AC3E}">
        <p14:creationId xmlns:p14="http://schemas.microsoft.com/office/powerpoint/2010/main" val="1772510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11">
            <a:extLst>
              <a:ext uri="{FF2B5EF4-FFF2-40B4-BE49-F238E27FC236}">
                <a16:creationId xmlns:a16="http://schemas.microsoft.com/office/drawing/2014/main" id="{A8768FD6-2C51-1D8B-99B9-2C0B84F03AEE}"/>
              </a:ext>
            </a:extLst>
          </p:cNvPr>
          <p:cNvSpPr txBox="1"/>
          <p:nvPr/>
        </p:nvSpPr>
        <p:spPr>
          <a:xfrm>
            <a:off x="865396" y="3614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ces deux questions. Travaillez individuellement. </a:t>
            </a:r>
            <a:endParaRPr lang="fr-FR" altLang="fr-FR" dirty="0"/>
          </a:p>
        </p:txBody>
      </p:sp>
      <p:sp>
        <p:nvSpPr>
          <p:cNvPr id="6" name="Espace réservé du texte 2">
            <a:extLst>
              <a:ext uri="{FF2B5EF4-FFF2-40B4-BE49-F238E27FC236}">
                <a16:creationId xmlns:a16="http://schemas.microsoft.com/office/drawing/2014/main" id="{A4B33D35-D281-CEAF-0902-BDD37A6DFB72}"/>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Circuler dans les rangs. Choisir quelques élèves pour dire leurs réponses à la classe. </a:t>
            </a:r>
          </a:p>
        </p:txBody>
      </p:sp>
      <p:pic>
        <p:nvPicPr>
          <p:cNvPr id="9" name="Picture 14">
            <a:extLst>
              <a:ext uri="{FF2B5EF4-FFF2-40B4-BE49-F238E27FC236}">
                <a16:creationId xmlns:a16="http://schemas.microsoft.com/office/drawing/2014/main" id="{3FC39882-D2D2-C95E-B6D0-B245A07952E4}"/>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
        <p:nvSpPr>
          <p:cNvPr id="2" name="ZoneTexte 1">
            <a:extLst>
              <a:ext uri="{FF2B5EF4-FFF2-40B4-BE49-F238E27FC236}">
                <a16:creationId xmlns:a16="http://schemas.microsoft.com/office/drawing/2014/main" id="{B6A56B7D-4185-9A26-6585-F8B071792EC7}"/>
              </a:ext>
            </a:extLst>
          </p:cNvPr>
          <p:cNvSpPr txBox="1"/>
          <p:nvPr/>
        </p:nvSpPr>
        <p:spPr>
          <a:xfrm>
            <a:off x="501016" y="2030898"/>
            <a:ext cx="8059819" cy="255454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cs typeface="Calibri" panose="020F0502020204030204" pitchFamily="34" charset="0"/>
              </a:rPr>
              <a:t>Chaque année, je pars en vacances avec ma famille. Nous aimons aller à la campagne, où il y a des arbres, des fleurs, et beaucoup de calme. Quand j’étais petit, nous allions chez mes grands-parents. Ils avaient une grande maison avec un jardin. On jouait mon frère et moi et on se promenait longtemps. Cette année, je vais aux belles cascades d’</a:t>
            </a:r>
            <a:r>
              <a:rPr lang="fr-FR" sz="2000" dirty="0" err="1">
                <a:latin typeface="Calibri" panose="020F0502020204030204" pitchFamily="34" charset="0"/>
                <a:cs typeface="Calibri" panose="020F0502020204030204" pitchFamily="34" charset="0"/>
              </a:rPr>
              <a:t>Ouzoud</a:t>
            </a:r>
            <a:r>
              <a:rPr lang="fr-FR" sz="2000" dirty="0">
                <a:latin typeface="Calibri" panose="020F0502020204030204" pitchFamily="34" charset="0"/>
                <a:cs typeface="Calibri" panose="020F0502020204030204" pitchFamily="34" charset="0"/>
              </a:rPr>
              <a:t>. </a:t>
            </a:r>
          </a:p>
          <a:p>
            <a:pPr algn="just"/>
            <a:r>
              <a:rPr lang="fr-FR" sz="2000" dirty="0">
                <a:latin typeface="Calibri" panose="020F0502020204030204" pitchFamily="34" charset="0"/>
                <a:cs typeface="Calibri" panose="020F0502020204030204" pitchFamily="34" charset="0"/>
              </a:rPr>
              <a:t>Je prépare ma valise avec des vêtements légers, un chapeau et un appareil photo. Nous profiterons de la nature, nous mangerons des tagines et nous escaladerons les montagnes. Je suis certaine que ce sera merveilleux.</a:t>
            </a:r>
          </a:p>
        </p:txBody>
      </p:sp>
      <p:pic>
        <p:nvPicPr>
          <p:cNvPr id="4" name="Image 3">
            <a:extLst>
              <a:ext uri="{FF2B5EF4-FFF2-40B4-BE49-F238E27FC236}">
                <a16:creationId xmlns:a16="http://schemas.microsoft.com/office/drawing/2014/main" id="{CC506057-87A3-2858-DE38-803EB0F2CB86}"/>
              </a:ext>
            </a:extLst>
          </p:cNvPr>
          <p:cNvPicPr>
            <a:picLocks noChangeAspect="1"/>
          </p:cNvPicPr>
          <p:nvPr/>
        </p:nvPicPr>
        <p:blipFill>
          <a:blip r:embed="rId5"/>
          <a:stretch>
            <a:fillRect/>
          </a:stretch>
        </p:blipFill>
        <p:spPr>
          <a:xfrm>
            <a:off x="698798" y="933834"/>
            <a:ext cx="7645101" cy="511245"/>
          </a:xfrm>
          <a:prstGeom prst="rect">
            <a:avLst/>
          </a:prstGeom>
        </p:spPr>
      </p:pic>
      <p:sp>
        <p:nvSpPr>
          <p:cNvPr id="10" name="ZoneTexte 9">
            <a:extLst>
              <a:ext uri="{FF2B5EF4-FFF2-40B4-BE49-F238E27FC236}">
                <a16:creationId xmlns:a16="http://schemas.microsoft.com/office/drawing/2014/main" id="{C1C7CC0B-6539-3D40-39CC-26AC4A052FA3}"/>
              </a:ext>
            </a:extLst>
          </p:cNvPr>
          <p:cNvSpPr txBox="1"/>
          <p:nvPr/>
        </p:nvSpPr>
        <p:spPr>
          <a:xfrm>
            <a:off x="865396" y="1479415"/>
            <a:ext cx="7896534" cy="584775"/>
          </a:xfrm>
          <a:prstGeom prst="rect">
            <a:avLst/>
          </a:prstGeom>
          <a:noFill/>
        </p:spPr>
        <p:txBody>
          <a:bodyPr wrap="square">
            <a:spAutoFit/>
          </a:bodyPr>
          <a:lstStyle/>
          <a:p>
            <a:r>
              <a:rPr lang="fr-FR" sz="1400" b="1" dirty="0">
                <a:latin typeface="RATXSP+Calibri"/>
              </a:rPr>
              <a:t>Imagine deux autres activités que les jeunes pourront faire aux cascades d’</a:t>
            </a:r>
            <a:r>
              <a:rPr lang="fr-FR" sz="1400" b="1" dirty="0" err="1">
                <a:latin typeface="RATXSP+Calibri"/>
              </a:rPr>
              <a:t>Ouzoud</a:t>
            </a:r>
            <a:r>
              <a:rPr lang="fr-FR" sz="1400" b="1" dirty="0">
                <a:latin typeface="RATXSP+Calibri"/>
              </a:rPr>
              <a:t>.</a:t>
            </a:r>
          </a:p>
          <a:p>
            <a:r>
              <a:rPr lang="fr-FR" i="1" dirty="0">
                <a:latin typeface="RATXSP+Calibri"/>
              </a:rPr>
              <a:t>……………………………………………………………………………………………………………………………..</a:t>
            </a:r>
            <a:endParaRPr lang="fr-FR" i="1"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D146E-4F80-70ED-A3AE-5A9B3CCBE1F8}"/>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F9818DB7-47CE-59D6-2971-EFD5D20C5DA2}"/>
              </a:ext>
            </a:extLst>
          </p:cNvPr>
          <p:cNvSpPr txBox="1"/>
          <p:nvPr/>
        </p:nvSpPr>
        <p:spPr>
          <a:xfrm>
            <a:off x="865396" y="3614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Réponses attendues.</a:t>
            </a:r>
            <a:endParaRPr lang="fr-FR" altLang="fr-FR" dirty="0"/>
          </a:p>
        </p:txBody>
      </p:sp>
      <p:sp>
        <p:nvSpPr>
          <p:cNvPr id="6" name="Espace réservé du texte 2">
            <a:extLst>
              <a:ext uri="{FF2B5EF4-FFF2-40B4-BE49-F238E27FC236}">
                <a16:creationId xmlns:a16="http://schemas.microsoft.com/office/drawing/2014/main" id="{394F465A-82B2-B9E2-8262-9E22380D1E2A}"/>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Montrer que la 1</a:t>
            </a:r>
            <a:r>
              <a:rPr lang="fr-FR" baseline="30000" dirty="0"/>
              <a:t>ère</a:t>
            </a:r>
            <a:r>
              <a:rPr lang="fr-FR" dirty="0"/>
              <a:t> question demande de faire une inférence, la 2</a:t>
            </a:r>
            <a:r>
              <a:rPr lang="fr-FR" baseline="30000" dirty="0"/>
              <a:t>ème</a:t>
            </a:r>
            <a:r>
              <a:rPr lang="fr-FR" dirty="0"/>
              <a:t> demande de l’imagination.</a:t>
            </a:r>
          </a:p>
        </p:txBody>
      </p:sp>
      <p:sp>
        <p:nvSpPr>
          <p:cNvPr id="2" name="ZoneTexte 1">
            <a:extLst>
              <a:ext uri="{FF2B5EF4-FFF2-40B4-BE49-F238E27FC236}">
                <a16:creationId xmlns:a16="http://schemas.microsoft.com/office/drawing/2014/main" id="{8AFB297A-4AC3-667D-8580-71238CC77DB2}"/>
              </a:ext>
            </a:extLst>
          </p:cNvPr>
          <p:cNvSpPr txBox="1"/>
          <p:nvPr/>
        </p:nvSpPr>
        <p:spPr>
          <a:xfrm>
            <a:off x="501016" y="2030898"/>
            <a:ext cx="8059819" cy="255454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cs typeface="Calibri" panose="020F0502020204030204" pitchFamily="34" charset="0"/>
              </a:rPr>
              <a:t>Chaque année, je pars en vacances avec ma famille. Nous aimons aller à la campagne, où il y a des arbres, des fleurs, et beaucoup de calme. Quand j’étais petit, nous allions chez mes grands-parents. Ils avaient une grande maison avec un jardin. On jouait mon frère et moi et on se promenait longtemps. Cette année, je vais aux belles cascades d’</a:t>
            </a:r>
            <a:r>
              <a:rPr lang="fr-FR" sz="2000" dirty="0" err="1">
                <a:latin typeface="Calibri" panose="020F0502020204030204" pitchFamily="34" charset="0"/>
                <a:cs typeface="Calibri" panose="020F0502020204030204" pitchFamily="34" charset="0"/>
              </a:rPr>
              <a:t>Ouzoud</a:t>
            </a:r>
            <a:r>
              <a:rPr lang="fr-FR" sz="2000" dirty="0">
                <a:latin typeface="Calibri" panose="020F0502020204030204" pitchFamily="34" charset="0"/>
                <a:cs typeface="Calibri" panose="020F0502020204030204" pitchFamily="34" charset="0"/>
              </a:rPr>
              <a:t>. </a:t>
            </a:r>
          </a:p>
          <a:p>
            <a:pPr algn="just"/>
            <a:r>
              <a:rPr lang="fr-FR" sz="2000" dirty="0">
                <a:latin typeface="Calibri" panose="020F0502020204030204" pitchFamily="34" charset="0"/>
                <a:cs typeface="Calibri" panose="020F0502020204030204" pitchFamily="34" charset="0"/>
              </a:rPr>
              <a:t>Je prépare ma valise avec des vêtements légers, un chapeau et un appareil photo. Nous profiterons de la nature, nous mangerons des tagines et nous escaladerons les montagnes. </a:t>
            </a:r>
            <a:r>
              <a:rPr lang="fr-FR" sz="2000" dirty="0">
                <a:highlight>
                  <a:srgbClr val="FFFF00"/>
                </a:highlight>
                <a:latin typeface="Calibri" panose="020F0502020204030204" pitchFamily="34" charset="0"/>
                <a:cs typeface="Calibri" panose="020F0502020204030204" pitchFamily="34" charset="0"/>
              </a:rPr>
              <a:t>Je suis certaine que ce sera merveilleux</a:t>
            </a:r>
            <a:r>
              <a:rPr lang="fr-FR" sz="2000" dirty="0">
                <a:latin typeface="Calibri" panose="020F0502020204030204" pitchFamily="34" charset="0"/>
                <a:cs typeface="Calibri" panose="020F0502020204030204" pitchFamily="34" charset="0"/>
              </a:rPr>
              <a:t>.</a:t>
            </a:r>
          </a:p>
        </p:txBody>
      </p:sp>
      <p:pic>
        <p:nvPicPr>
          <p:cNvPr id="3" name="Google Shape;656;p54">
            <a:extLst>
              <a:ext uri="{FF2B5EF4-FFF2-40B4-BE49-F238E27FC236}">
                <a16:creationId xmlns:a16="http://schemas.microsoft.com/office/drawing/2014/main" id="{662413AA-E0A5-2555-96B6-7FF5ECCA2A15}"/>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pic>
        <p:nvPicPr>
          <p:cNvPr id="7" name="Image 6">
            <a:extLst>
              <a:ext uri="{FF2B5EF4-FFF2-40B4-BE49-F238E27FC236}">
                <a16:creationId xmlns:a16="http://schemas.microsoft.com/office/drawing/2014/main" id="{3C8F61D9-66C6-4E25-3C1C-A4FFF5169A8A}"/>
              </a:ext>
            </a:extLst>
          </p:cNvPr>
          <p:cNvPicPr>
            <a:picLocks noChangeAspect="1"/>
          </p:cNvPicPr>
          <p:nvPr/>
        </p:nvPicPr>
        <p:blipFill>
          <a:blip r:embed="rId4"/>
          <a:stretch>
            <a:fillRect/>
          </a:stretch>
        </p:blipFill>
        <p:spPr>
          <a:xfrm>
            <a:off x="698798" y="933834"/>
            <a:ext cx="7645101" cy="511245"/>
          </a:xfrm>
          <a:prstGeom prst="rect">
            <a:avLst/>
          </a:prstGeom>
        </p:spPr>
      </p:pic>
      <p:sp>
        <p:nvSpPr>
          <p:cNvPr id="8" name="ZoneTexte 7">
            <a:extLst>
              <a:ext uri="{FF2B5EF4-FFF2-40B4-BE49-F238E27FC236}">
                <a16:creationId xmlns:a16="http://schemas.microsoft.com/office/drawing/2014/main" id="{D79E5E67-4DC8-DAD6-B2FE-85CE93D34214}"/>
              </a:ext>
            </a:extLst>
          </p:cNvPr>
          <p:cNvSpPr txBox="1"/>
          <p:nvPr/>
        </p:nvSpPr>
        <p:spPr>
          <a:xfrm>
            <a:off x="865396" y="1479415"/>
            <a:ext cx="7896534" cy="584775"/>
          </a:xfrm>
          <a:prstGeom prst="rect">
            <a:avLst/>
          </a:prstGeom>
          <a:noFill/>
        </p:spPr>
        <p:txBody>
          <a:bodyPr wrap="square">
            <a:spAutoFit/>
          </a:bodyPr>
          <a:lstStyle/>
          <a:p>
            <a:r>
              <a:rPr lang="fr-FR" sz="1400" b="1" dirty="0">
                <a:latin typeface="RATXSP+Calibri"/>
              </a:rPr>
              <a:t>Imagine deux autres activités que les jeunes pourront faire aux cascades d’</a:t>
            </a:r>
            <a:r>
              <a:rPr lang="fr-FR" sz="1400" b="1" dirty="0" err="1">
                <a:latin typeface="RATXSP+Calibri"/>
              </a:rPr>
              <a:t>Ouzoud</a:t>
            </a:r>
            <a:r>
              <a:rPr lang="fr-FR" sz="1400" b="1" dirty="0">
                <a:latin typeface="RATXSP+Calibri"/>
              </a:rPr>
              <a:t>.</a:t>
            </a:r>
          </a:p>
          <a:p>
            <a:r>
              <a:rPr lang="fr-FR" i="1" dirty="0">
                <a:latin typeface="RATXSP+Calibri"/>
              </a:rPr>
              <a:t>……………………………………………………………………………………………………………………………..</a:t>
            </a:r>
            <a:endParaRPr lang="fr-FR" i="1" dirty="0"/>
          </a:p>
        </p:txBody>
      </p:sp>
      <p:sp>
        <p:nvSpPr>
          <p:cNvPr id="10" name="ZoneTexte 9">
            <a:extLst>
              <a:ext uri="{FF2B5EF4-FFF2-40B4-BE49-F238E27FC236}">
                <a16:creationId xmlns:a16="http://schemas.microsoft.com/office/drawing/2014/main" id="{F2BAE112-2105-6F57-8AB2-C2A005BBCFF7}"/>
              </a:ext>
            </a:extLst>
          </p:cNvPr>
          <p:cNvSpPr txBox="1"/>
          <p:nvPr/>
        </p:nvSpPr>
        <p:spPr>
          <a:xfrm>
            <a:off x="1383846" y="1133310"/>
            <a:ext cx="6225267" cy="369332"/>
          </a:xfrm>
          <a:prstGeom prst="rect">
            <a:avLst/>
          </a:prstGeom>
          <a:noFill/>
        </p:spPr>
        <p:txBody>
          <a:bodyPr wrap="square">
            <a:spAutoFit/>
          </a:bodyPr>
          <a:lstStyle>
            <a:defPPr>
              <a:defRPr lang="fr-FR"/>
            </a:defPPr>
            <a:lvl1pPr>
              <a:defRPr b="1">
                <a:solidFill>
                  <a:srgbClr val="336FB6"/>
                </a:solidFill>
                <a:latin typeface="Calibri" panose="020F0502020204030204" pitchFamily="34" charset="0"/>
                <a:cs typeface="Calibri" panose="020F0502020204030204" pitchFamily="34" charset="0"/>
              </a:defRPr>
            </a:lvl1pPr>
          </a:lstStyle>
          <a:p>
            <a:r>
              <a:rPr lang="fr-FR" dirty="0"/>
              <a:t>Oui, ils gardent un merveilleux souvenir de ces vacances.</a:t>
            </a:r>
          </a:p>
        </p:txBody>
      </p:sp>
      <p:sp>
        <p:nvSpPr>
          <p:cNvPr id="11" name="ZoneTexte 10">
            <a:extLst>
              <a:ext uri="{FF2B5EF4-FFF2-40B4-BE49-F238E27FC236}">
                <a16:creationId xmlns:a16="http://schemas.microsoft.com/office/drawing/2014/main" id="{E9C8F91A-F9B5-D045-E621-4C883E69990B}"/>
              </a:ext>
            </a:extLst>
          </p:cNvPr>
          <p:cNvSpPr txBox="1"/>
          <p:nvPr/>
        </p:nvSpPr>
        <p:spPr>
          <a:xfrm>
            <a:off x="1097121" y="1671340"/>
            <a:ext cx="7828094" cy="369332"/>
          </a:xfrm>
          <a:prstGeom prst="rect">
            <a:avLst/>
          </a:prstGeom>
          <a:noFill/>
        </p:spPr>
        <p:txBody>
          <a:bodyPr wrap="square">
            <a:spAutoFit/>
          </a:bodyPr>
          <a:lstStyle>
            <a:defPPr>
              <a:defRPr lang="fr-FR"/>
            </a:defPPr>
            <a:lvl1pPr>
              <a:defRPr b="1">
                <a:solidFill>
                  <a:srgbClr val="336FB6"/>
                </a:solidFill>
                <a:latin typeface="Calibri" panose="020F0502020204030204" pitchFamily="34" charset="0"/>
                <a:cs typeface="Calibri" panose="020F0502020204030204" pitchFamily="34" charset="0"/>
              </a:defRPr>
            </a:lvl1pPr>
          </a:lstStyle>
          <a:p>
            <a:r>
              <a:rPr lang="fr-FR" dirty="0"/>
              <a:t>Admirer les chutes d’eau, monter dans une barque, prendre des photos, … </a:t>
            </a:r>
          </a:p>
        </p:txBody>
      </p:sp>
    </p:spTree>
    <p:extLst>
      <p:ext uri="{BB962C8B-B14F-4D97-AF65-F5344CB8AC3E}">
        <p14:creationId xmlns:p14="http://schemas.microsoft.com/office/powerpoint/2010/main" val="39098858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14D3C-78B5-969B-034D-902317E0D26F}"/>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B5AAFB3B-2D0D-47CC-C4C7-16EF3AC54FB9}"/>
              </a:ext>
            </a:extLst>
          </p:cNvPr>
          <p:cNvSpPr txBox="1"/>
          <p:nvPr/>
        </p:nvSpPr>
        <p:spPr>
          <a:xfrm>
            <a:off x="865396" y="3614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Lisez le texte suivant à haute voix. </a:t>
            </a:r>
            <a:r>
              <a:rPr lang="fr-FR" kern="100" dirty="0"/>
              <a:t>Adapter l’intonation pour exprimer la nostalgie ou l’enthousiasme.</a:t>
            </a:r>
            <a:endParaRPr lang="fr-FR" altLang="fr-FR" dirty="0"/>
          </a:p>
        </p:txBody>
      </p:sp>
      <p:sp>
        <p:nvSpPr>
          <p:cNvPr id="6" name="Espace réservé du texte 2">
            <a:extLst>
              <a:ext uri="{FF2B5EF4-FFF2-40B4-BE49-F238E27FC236}">
                <a16:creationId xmlns:a16="http://schemas.microsoft.com/office/drawing/2014/main" id="{8664FE69-23C1-61BA-82CB-68EA3B968F94}"/>
              </a:ext>
            </a:extLst>
          </p:cNvPr>
          <p:cNvSpPr txBox="1">
            <a:spLocks/>
          </p:cNvSpPr>
          <p:nvPr/>
        </p:nvSpPr>
        <p:spPr>
          <a:xfrm>
            <a:off x="865396" y="38777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Corriger systématiquement les erreurs. Apporter un feedback immédiat.</a:t>
            </a:r>
          </a:p>
        </p:txBody>
      </p:sp>
      <p:sp>
        <p:nvSpPr>
          <p:cNvPr id="4" name="ZoneTexte 3">
            <a:extLst>
              <a:ext uri="{FF2B5EF4-FFF2-40B4-BE49-F238E27FC236}">
                <a16:creationId xmlns:a16="http://schemas.microsoft.com/office/drawing/2014/main" id="{B2D861BB-B794-A925-A206-3C076A46B6A5}"/>
              </a:ext>
            </a:extLst>
          </p:cNvPr>
          <p:cNvSpPr txBox="1"/>
          <p:nvPr/>
        </p:nvSpPr>
        <p:spPr>
          <a:xfrm>
            <a:off x="489858" y="1185107"/>
            <a:ext cx="6196693" cy="3477875"/>
          </a:xfrm>
          <a:prstGeom prst="rect">
            <a:avLst/>
          </a:prstGeom>
          <a:solidFill>
            <a:srgbClr val="FFFFCC"/>
          </a:solidFill>
          <a:ln>
            <a:solidFill>
              <a:schemeClr val="tx1"/>
            </a:solidFill>
          </a:ln>
        </p:spPr>
        <p:txBody>
          <a:bodyPr wrap="square">
            <a:spAutoFit/>
          </a:bodyPr>
          <a:lstStyle/>
          <a:p>
            <a:pPr algn="just"/>
            <a:r>
              <a:rPr lang="fr-FR" sz="2000" dirty="0">
                <a:latin typeface="Calibri" panose="020F0502020204030204" pitchFamily="34" charset="0"/>
                <a:cs typeface="Calibri" panose="020F0502020204030204" pitchFamily="34" charset="0"/>
              </a:rPr>
              <a:t>Chaque année, je pars en vacances avec ma famille. Nous aimons aller à la campagne, où il y a des arbres, des fleurs, et beaucoup de calme. Quand j’étais petit, nous allions chez mes grands-parents. Ils avaient une grande maison avec un jardin. On jouait mon frère et moi et on se promenait longtemps. Cette année, je vais aux belles cascades d’</a:t>
            </a:r>
            <a:r>
              <a:rPr lang="fr-FR" sz="2000" dirty="0" err="1">
                <a:latin typeface="Calibri" panose="020F0502020204030204" pitchFamily="34" charset="0"/>
                <a:cs typeface="Calibri" panose="020F0502020204030204" pitchFamily="34" charset="0"/>
              </a:rPr>
              <a:t>Ouzoud</a:t>
            </a:r>
            <a:r>
              <a:rPr lang="fr-FR" sz="2000" dirty="0">
                <a:latin typeface="Calibri" panose="020F0502020204030204" pitchFamily="34" charset="0"/>
                <a:cs typeface="Calibri" panose="020F0502020204030204" pitchFamily="34" charset="0"/>
              </a:rPr>
              <a:t>. </a:t>
            </a:r>
          </a:p>
          <a:p>
            <a:pPr algn="just"/>
            <a:r>
              <a:rPr lang="fr-FR" sz="2000" dirty="0">
                <a:latin typeface="Calibri" panose="020F0502020204030204" pitchFamily="34" charset="0"/>
                <a:cs typeface="Calibri" panose="020F0502020204030204" pitchFamily="34" charset="0"/>
              </a:rPr>
              <a:t>Je prépare ma valise avec des vêtements légers, un chapeau et un appareil photo. Nous profiterons de la nature, nous mangerons des tagines et nous escaladerons les montagnes. Je suis certaine que ce sera merveilleux.</a:t>
            </a:r>
          </a:p>
        </p:txBody>
      </p:sp>
      <p:pic>
        <p:nvPicPr>
          <p:cNvPr id="9" name="Image 8">
            <a:extLst>
              <a:ext uri="{FF2B5EF4-FFF2-40B4-BE49-F238E27FC236}">
                <a16:creationId xmlns:a16="http://schemas.microsoft.com/office/drawing/2014/main" id="{CBC7E93D-AD6D-2A61-3A62-43A606B0C630}"/>
              </a:ext>
            </a:extLst>
          </p:cNvPr>
          <p:cNvPicPr>
            <a:picLocks noChangeAspect="1"/>
          </p:cNvPicPr>
          <p:nvPr/>
        </p:nvPicPr>
        <p:blipFill>
          <a:blip r:embed="rId3"/>
          <a:stretch>
            <a:fillRect/>
          </a:stretch>
        </p:blipFill>
        <p:spPr>
          <a:xfrm>
            <a:off x="6800850" y="2068664"/>
            <a:ext cx="1970322" cy="1521761"/>
          </a:xfrm>
          <a:prstGeom prst="rect">
            <a:avLst/>
          </a:prstGeom>
        </p:spPr>
      </p:pic>
      <p:pic>
        <p:nvPicPr>
          <p:cNvPr id="12" name="Picture 14">
            <a:extLst>
              <a:ext uri="{FF2B5EF4-FFF2-40B4-BE49-F238E27FC236}">
                <a16:creationId xmlns:a16="http://schemas.microsoft.com/office/drawing/2014/main" id="{74E76CAD-3584-4F29-4F98-0494B92C40F8}"/>
              </a:ext>
            </a:extLst>
          </p:cNvPr>
          <p:cNvPicPr>
            <a:picLocks noChangeAspect="1"/>
          </p:cNvPicPr>
          <p:nvPr/>
        </p:nvPicPr>
        <p:blipFill>
          <a:blip r:embed="rId4" cstate="hq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43899" y="104723"/>
            <a:ext cx="686915" cy="686915"/>
          </a:xfrm>
          <a:prstGeom prst="rect">
            <a:avLst/>
          </a:prstGeom>
        </p:spPr>
      </p:pic>
    </p:spTree>
    <p:extLst>
      <p:ext uri="{BB962C8B-B14F-4D97-AF65-F5344CB8AC3E}">
        <p14:creationId xmlns:p14="http://schemas.microsoft.com/office/powerpoint/2010/main" val="433420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109" y="889906"/>
            <a:ext cx="3363686" cy="336368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3911089" y="1119026"/>
            <a:ext cx="4659652" cy="2905447"/>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4322182" y="1514729"/>
            <a:ext cx="3835300"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A98FC3"/>
                </a:solidFill>
                <a:latin typeface="Calibri"/>
              </a:rPr>
              <a:t>Clôture de la séance</a:t>
            </a:r>
            <a:endParaRPr lang="fr-FR" sz="2800"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5 min</a:t>
            </a:r>
            <a:endParaRPr lang="en-US" sz="36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6044979" y="2500335"/>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E6EFC-CC3C-F36B-7BEF-4F1EFE583FB3}"/>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C58AD6D2-EADF-F7E5-6E40-A861323F307F}"/>
              </a:ext>
            </a:extLst>
          </p:cNvPr>
          <p:cNvSpPr txBox="1"/>
          <p:nvPr/>
        </p:nvSpPr>
        <p:spPr>
          <a:xfrm>
            <a:off x="865396" y="146119"/>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la séance. Qui peut me rappeler ce que nous avons appris aujourd’hui ? </a:t>
            </a:r>
            <a:endParaRPr lang="fr-FR" dirty="0"/>
          </a:p>
        </p:txBody>
      </p:sp>
      <p:sp>
        <p:nvSpPr>
          <p:cNvPr id="8" name="Espace réservé du texte 2">
            <a:extLst>
              <a:ext uri="{FF2B5EF4-FFF2-40B4-BE49-F238E27FC236}">
                <a16:creationId xmlns:a16="http://schemas.microsoft.com/office/drawing/2014/main" id="{2B820D77-A0CF-13FD-06AE-4DFC88B50BD3}"/>
              </a:ext>
            </a:extLst>
          </p:cNvPr>
          <p:cNvSpPr txBox="1">
            <a:spLocks/>
          </p:cNvSpPr>
          <p:nvPr/>
        </p:nvSpPr>
        <p:spPr>
          <a:xfrm>
            <a:off x="865396" y="436392"/>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latin typeface="Calibri" panose="020F0502020204030204" pitchFamily="34" charset="0"/>
                <a:cs typeface="Calibri" panose="020F0502020204030204" pitchFamily="34" charset="0"/>
              </a:rPr>
              <a:t>Désigner quelques élèves.</a:t>
            </a:r>
            <a:endParaRPr lang="fr-FR" sz="1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B32CBC94-9ED7-5915-A09C-9B3086B270C8}"/>
              </a:ext>
            </a:extLst>
          </p:cNvPr>
          <p:cNvSpPr txBox="1"/>
          <p:nvPr/>
        </p:nvSpPr>
        <p:spPr>
          <a:xfrm>
            <a:off x="696037" y="2797355"/>
            <a:ext cx="7634702" cy="428835"/>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dirty="0"/>
              <a:t>2. Nous avons aussi appris :</a:t>
            </a:r>
          </a:p>
        </p:txBody>
      </p:sp>
      <p:sp>
        <p:nvSpPr>
          <p:cNvPr id="11" name="ZoneTexte 10">
            <a:extLst>
              <a:ext uri="{FF2B5EF4-FFF2-40B4-BE49-F238E27FC236}">
                <a16:creationId xmlns:a16="http://schemas.microsoft.com/office/drawing/2014/main" id="{73543F11-A5F0-20B1-14A9-C333EF285E81}"/>
              </a:ext>
            </a:extLst>
          </p:cNvPr>
          <p:cNvSpPr txBox="1"/>
          <p:nvPr/>
        </p:nvSpPr>
        <p:spPr>
          <a:xfrm>
            <a:off x="696037" y="1076885"/>
            <a:ext cx="7634702" cy="428835"/>
          </a:xfrm>
          <a:prstGeom prst="rect">
            <a:avLst/>
          </a:prstGeom>
          <a:noFill/>
        </p:spPr>
        <p:txBody>
          <a:bodyPr wrap="square">
            <a:spAutoFit/>
          </a:bodyPr>
          <a:lstStyle>
            <a:defPPr>
              <a:defRPr lang="fr-FR"/>
            </a:defPPr>
            <a:lvl1pPr algn="just">
              <a:lnSpc>
                <a:spcPct val="115000"/>
              </a:lnSpc>
              <a:spcAft>
                <a:spcPts val="800"/>
              </a:spcAft>
              <a:defRPr sz="2000" kern="100">
                <a:latin typeface="Calibri" panose="020F0502020204030204" pitchFamily="34" charset="0"/>
                <a:cs typeface="Calibri" panose="020F0502020204030204" pitchFamily="34" charset="0"/>
              </a:defRPr>
            </a:lvl1pPr>
          </a:lstStyle>
          <a:p>
            <a:r>
              <a:rPr lang="fr-FR" dirty="0"/>
              <a:t>1. Aujourd’hui, nous avons appris :</a:t>
            </a:r>
          </a:p>
        </p:txBody>
      </p:sp>
      <p:sp>
        <p:nvSpPr>
          <p:cNvPr id="12" name="Rectangle 11">
            <a:extLst>
              <a:ext uri="{FF2B5EF4-FFF2-40B4-BE49-F238E27FC236}">
                <a16:creationId xmlns:a16="http://schemas.microsoft.com/office/drawing/2014/main" id="{F7E7E1E0-7848-F0F2-1F4C-1FD9C9E6C97B}"/>
              </a:ext>
            </a:extLst>
          </p:cNvPr>
          <p:cNvSpPr/>
          <p:nvPr/>
        </p:nvSpPr>
        <p:spPr>
          <a:xfrm>
            <a:off x="943335" y="1621793"/>
            <a:ext cx="7387404" cy="1077218"/>
          </a:xfrm>
          <a:prstGeom prst="rect">
            <a:avLst/>
          </a:prstGeom>
          <a:solidFill>
            <a:schemeClr val="accent2">
              <a:lumMod val="20000"/>
              <a:lumOff val="80000"/>
            </a:schemeClr>
          </a:solidFill>
          <a:ln>
            <a:solidFill>
              <a:schemeClr val="tx1"/>
            </a:solidFill>
          </a:ln>
        </p:spPr>
        <p:txBody>
          <a:bodyPr wrap="square">
            <a:spAutoFit/>
          </a:bodyPr>
          <a:lstStyle/>
          <a:p>
            <a:pPr algn="just"/>
            <a:endParaRPr lang="fr-FR" sz="3200" b="1" dirty="0">
              <a:solidFill>
                <a:sysClr val="windowText" lastClr="000000"/>
              </a:solidFill>
              <a:latin typeface="Arial" panose="020B0604020202020204" pitchFamily="34" charset="0"/>
              <a:cs typeface="Arial" panose="020B0604020202020204" pitchFamily="34" charset="0"/>
            </a:endParaRPr>
          </a:p>
          <a:p>
            <a:pPr algn="just"/>
            <a:endParaRPr lang="fr-FR" sz="3200" b="1" dirty="0">
              <a:solidFill>
                <a:sysClr val="windowText" lastClr="000000"/>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1F759D93-A76D-E0E3-8D49-D01FA03B615E}"/>
              </a:ext>
            </a:extLst>
          </p:cNvPr>
          <p:cNvSpPr/>
          <p:nvPr/>
        </p:nvSpPr>
        <p:spPr>
          <a:xfrm>
            <a:off x="943336" y="3335964"/>
            <a:ext cx="7387403" cy="1077218"/>
          </a:xfrm>
          <a:prstGeom prst="rect">
            <a:avLst/>
          </a:prstGeom>
          <a:solidFill>
            <a:schemeClr val="accent2">
              <a:lumMod val="20000"/>
              <a:lumOff val="80000"/>
            </a:schemeClr>
          </a:solidFill>
          <a:ln>
            <a:solidFill>
              <a:schemeClr val="tx1"/>
            </a:solidFill>
          </a:ln>
        </p:spPr>
        <p:txBody>
          <a:bodyPr wrap="square">
            <a:spAutoFit/>
          </a:bodyPr>
          <a:lstStyle/>
          <a:p>
            <a:pPr algn="just"/>
            <a:endParaRPr lang="fr-FR" sz="3200" b="1" dirty="0">
              <a:solidFill>
                <a:sysClr val="windowText" lastClr="000000"/>
              </a:solidFill>
              <a:latin typeface="Arial" panose="020B0604020202020204" pitchFamily="34" charset="0"/>
              <a:cs typeface="Arial" panose="020B0604020202020204" pitchFamily="34" charset="0"/>
            </a:endParaRPr>
          </a:p>
          <a:p>
            <a:pPr algn="just"/>
            <a:endParaRPr lang="fr-FR" sz="3200" b="1" dirty="0">
              <a:solidFill>
                <a:sysClr val="windowText" lastClr="000000"/>
              </a:solidFill>
              <a:latin typeface="Arial" panose="020B0604020202020204" pitchFamily="34" charset="0"/>
              <a:cs typeface="Arial" panose="020B0604020202020204" pitchFamily="34" charset="0"/>
            </a:endParaRPr>
          </a:p>
        </p:txBody>
      </p:sp>
      <p:pic>
        <p:nvPicPr>
          <p:cNvPr id="9" name="Picture 2" descr="Lever la main - Icônes mains et gestes gratuites">
            <a:extLst>
              <a:ext uri="{FF2B5EF4-FFF2-40B4-BE49-F238E27FC236}">
                <a16:creationId xmlns:a16="http://schemas.microsoft.com/office/drawing/2014/main" id="{75612725-62A8-5D30-86C0-4DC0F487DB7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7529" y="36518"/>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79821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A83F0-F26F-A09F-186F-B506449DD020}"/>
            </a:ext>
          </a:extLst>
        </p:cNvPr>
        <p:cNvGrpSpPr/>
        <p:nvPr/>
      </p:nvGrpSpPr>
      <p:grpSpPr>
        <a:xfrm>
          <a:off x="0" y="0"/>
          <a:ext cx="0" cy="0"/>
          <a:chOff x="0" y="0"/>
          <a:chExt cx="0" cy="0"/>
        </a:xfrm>
      </p:grpSpPr>
      <p:sp>
        <p:nvSpPr>
          <p:cNvPr id="7" name="ZoneTexte 11">
            <a:extLst>
              <a:ext uri="{FF2B5EF4-FFF2-40B4-BE49-F238E27FC236}">
                <a16:creationId xmlns:a16="http://schemas.microsoft.com/office/drawing/2014/main" id="{1121B663-861B-8011-2DBC-3AA716DA9A27}"/>
              </a:ext>
            </a:extLst>
          </p:cNvPr>
          <p:cNvSpPr txBox="1"/>
          <p:nvPr/>
        </p:nvSpPr>
        <p:spPr>
          <a:xfrm>
            <a:off x="865396" y="139013"/>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Voilà ce que nous avons appris aujourd’hui : </a:t>
            </a:r>
            <a:endParaRPr lang="fr-FR" dirty="0"/>
          </a:p>
        </p:txBody>
      </p:sp>
      <p:pic>
        <p:nvPicPr>
          <p:cNvPr id="13" name="Google Shape;656;p54">
            <a:extLst>
              <a:ext uri="{FF2B5EF4-FFF2-40B4-BE49-F238E27FC236}">
                <a16:creationId xmlns:a16="http://schemas.microsoft.com/office/drawing/2014/main" id="{6BA562DB-A9E2-8D57-A084-A821D7A99DF7}"/>
              </a:ext>
            </a:extLst>
          </p:cNvPr>
          <p:cNvPicPr>
            <a:picLocks noChangeAspect="1"/>
          </p:cNvPicPr>
          <p:nvPr/>
        </p:nvPicPr>
        <p:blipFill>
          <a:blip r:embed="rId2">
            <a:alphaModFix/>
          </a:blip>
          <a:srcRect/>
          <a:stretch>
            <a:fillRect/>
          </a:stretch>
        </p:blipFill>
        <p:spPr>
          <a:xfrm>
            <a:off x="8496641" y="64081"/>
            <a:ext cx="558661" cy="558661"/>
          </a:xfrm>
          <a:prstGeom prst="rect">
            <a:avLst/>
          </a:prstGeom>
          <a:noFill/>
          <a:ln cap="flat">
            <a:noFill/>
          </a:ln>
        </p:spPr>
      </p:pic>
      <p:sp>
        <p:nvSpPr>
          <p:cNvPr id="2" name="Espace réservé du texte 2">
            <a:extLst>
              <a:ext uri="{FF2B5EF4-FFF2-40B4-BE49-F238E27FC236}">
                <a16:creationId xmlns:a16="http://schemas.microsoft.com/office/drawing/2014/main" id="{BB5741F4-894C-0164-AD8D-E7A472182E0D}"/>
              </a:ext>
            </a:extLst>
          </p:cNvPr>
          <p:cNvSpPr txBox="1">
            <a:spLocks/>
          </p:cNvSpPr>
          <p:nvPr/>
        </p:nvSpPr>
        <p:spPr>
          <a:xfrm>
            <a:off x="861939" y="501033"/>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t>Demander aux élèves de recopier cette synthèse dans les cahiers.</a:t>
            </a:r>
            <a:endParaRPr lang="fr-FR" sz="1400" dirty="0"/>
          </a:p>
        </p:txBody>
      </p:sp>
      <p:graphicFrame>
        <p:nvGraphicFramePr>
          <p:cNvPr id="5" name="Tableau 4">
            <a:extLst>
              <a:ext uri="{FF2B5EF4-FFF2-40B4-BE49-F238E27FC236}">
                <a16:creationId xmlns:a16="http://schemas.microsoft.com/office/drawing/2014/main" id="{335F2402-0D89-E90D-77CF-E612CDA46160}"/>
              </a:ext>
            </a:extLst>
          </p:cNvPr>
          <p:cNvGraphicFramePr>
            <a:graphicFrameLocks noGrp="1"/>
          </p:cNvGraphicFramePr>
          <p:nvPr>
            <p:extLst>
              <p:ext uri="{D42A27DB-BD31-4B8C-83A1-F6EECF244321}">
                <p14:modId xmlns:p14="http://schemas.microsoft.com/office/powerpoint/2010/main" val="2220272542"/>
              </p:ext>
            </p:extLst>
          </p:nvPr>
        </p:nvGraphicFramePr>
        <p:xfrm>
          <a:off x="955220" y="1204886"/>
          <a:ext cx="7045780" cy="2839720"/>
        </p:xfrm>
        <a:graphic>
          <a:graphicData uri="http://schemas.openxmlformats.org/drawingml/2006/table">
            <a:tbl>
              <a:tblPr firstRow="1" bandRow="1">
                <a:tableStyleId>{2D5ABB26-0587-4C30-8999-92F81FD0307C}</a:tableStyleId>
              </a:tblPr>
              <a:tblGrid>
                <a:gridCol w="3522890">
                  <a:extLst>
                    <a:ext uri="{9D8B030D-6E8A-4147-A177-3AD203B41FA5}">
                      <a16:colId xmlns:a16="http://schemas.microsoft.com/office/drawing/2014/main" val="3381437005"/>
                    </a:ext>
                  </a:extLst>
                </a:gridCol>
                <a:gridCol w="3522890">
                  <a:extLst>
                    <a:ext uri="{9D8B030D-6E8A-4147-A177-3AD203B41FA5}">
                      <a16:colId xmlns:a16="http://schemas.microsoft.com/office/drawing/2014/main" val="3111203857"/>
                    </a:ext>
                  </a:extLst>
                </a:gridCol>
              </a:tblGrid>
              <a:tr h="370840">
                <a:tc>
                  <a:txBody>
                    <a:bodyPr/>
                    <a:lstStyle/>
                    <a:p>
                      <a:pPr algn="ctr"/>
                      <a:r>
                        <a:rPr lang="fr-FR" sz="1800" b="1" kern="0" dirty="0">
                          <a:solidFill>
                            <a:srgbClr val="000000"/>
                          </a:solidFill>
                          <a:latin typeface="Calibri" panose="020F0502020204030204" pitchFamily="34" charset="0"/>
                          <a:ea typeface="Calibri" panose="020F0502020204030204" pitchFamily="34" charset="0"/>
                          <a:cs typeface="Calibri" panose="020F0502020204030204" pitchFamily="34" charset="0"/>
                        </a:rPr>
                        <a:t>Actions passées </a:t>
                      </a:r>
                      <a:endParaRPr lang="fr-FR" b="1" dirty="0">
                        <a:latin typeface="Calibri" panose="020F0502020204030204" pitchFamily="34" charset="0"/>
                        <a:ea typeface="Calibri" panose="020F0502020204030204" pitchFamily="34" charset="0"/>
                        <a:cs typeface="Calibri" panose="020F0502020204030204" pitchFamily="34" charset="0"/>
                      </a:endParaRPr>
                    </a:p>
                  </a:txBody>
                  <a:tcPr>
                    <a:solidFill>
                      <a:schemeClr val="accent2">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kern="0" dirty="0">
                          <a:solidFill>
                            <a:srgbClr val="000000"/>
                          </a:solidFill>
                          <a:latin typeface="Calibri" panose="020F0502020204030204" pitchFamily="34" charset="0"/>
                          <a:ea typeface="Calibri" panose="020F0502020204030204" pitchFamily="34" charset="0"/>
                          <a:cs typeface="Calibri" panose="020F0502020204030204" pitchFamily="34" charset="0"/>
                        </a:rPr>
                        <a:t>Actions futures </a:t>
                      </a:r>
                      <a:endParaRPr lang="fr-FR" b="1" dirty="0">
                        <a:latin typeface="Calibri" panose="020F0502020204030204" pitchFamily="34" charset="0"/>
                        <a:ea typeface="Calibri" panose="020F0502020204030204" pitchFamily="34" charset="0"/>
                        <a:cs typeface="Calibri" panose="020F0502020204030204" pitchFamily="34" charset="0"/>
                      </a:endParaRPr>
                    </a:p>
                  </a:txBody>
                  <a:tcPr>
                    <a:solidFill>
                      <a:schemeClr val="accent2">
                        <a:lumMod val="20000"/>
                        <a:lumOff val="80000"/>
                      </a:schemeClr>
                    </a:solidFill>
                  </a:tcPr>
                </a:tc>
                <a:extLst>
                  <a:ext uri="{0D108BD9-81ED-4DB2-BD59-A6C34878D82A}">
                    <a16:rowId xmlns:a16="http://schemas.microsoft.com/office/drawing/2014/main" val="2782718231"/>
                  </a:ext>
                </a:extLst>
              </a:tr>
              <a:tr h="370840">
                <a:tc>
                  <a:txBody>
                    <a:bodyPr/>
                    <a:lstStyle/>
                    <a:p>
                      <a:pPr marL="0" indent="0" algn="just">
                        <a:buFont typeface="Wingdings" panose="05000000000000000000" pitchFamily="2" charset="2"/>
                        <a:buNone/>
                      </a:pPr>
                      <a:r>
                        <a:rPr lang="fr-FR" dirty="0">
                          <a:latin typeface="Calibri" panose="020F0502020204030204" pitchFamily="34" charset="0"/>
                          <a:ea typeface="Calibri" panose="020F0502020204030204" pitchFamily="34" charset="0"/>
                          <a:cs typeface="Calibri" panose="020F0502020204030204" pitchFamily="34" charset="0"/>
                        </a:rPr>
                        <a:t>Quand j’étais jeune, je jouais souvent avec ma petite sœur.</a:t>
                      </a:r>
                    </a:p>
                  </a:txBody>
                  <a:tcPr>
                    <a:solidFill>
                      <a:schemeClr val="accent2">
                        <a:lumMod val="20000"/>
                        <a:lumOff val="80000"/>
                      </a:schemeClr>
                    </a:solidFill>
                  </a:tcPr>
                </a:tc>
                <a:tc>
                  <a:txBody>
                    <a:bodyPr/>
                    <a:lstStyle/>
                    <a:p>
                      <a:pPr marL="0" indent="0" algn="just">
                        <a:buFont typeface="Wingdings" panose="05000000000000000000" pitchFamily="2" charset="2"/>
                        <a:buNone/>
                      </a:pPr>
                      <a:r>
                        <a:rPr lang="fr-FR" dirty="0">
                          <a:latin typeface="Calibri" panose="020F0502020204030204" pitchFamily="34" charset="0"/>
                          <a:ea typeface="Calibri" panose="020F0502020204030204" pitchFamily="34" charset="0"/>
                          <a:cs typeface="Calibri" panose="020F0502020204030204" pitchFamily="34" charset="0"/>
                        </a:rPr>
                        <a:t>Plus tard, je construirai ma maison avec un grand jardin.</a:t>
                      </a:r>
                      <a:endParaRPr lang="fr-FR" dirty="0"/>
                    </a:p>
                  </a:txBody>
                  <a:tcPr>
                    <a:solidFill>
                      <a:schemeClr val="accent2">
                        <a:lumMod val="20000"/>
                        <a:lumOff val="80000"/>
                      </a:schemeClr>
                    </a:solidFill>
                  </a:tcPr>
                </a:tc>
                <a:extLst>
                  <a:ext uri="{0D108BD9-81ED-4DB2-BD59-A6C34878D82A}">
                    <a16:rowId xmlns:a16="http://schemas.microsoft.com/office/drawing/2014/main" val="3236159499"/>
                  </a:ext>
                </a:extLst>
              </a:tr>
              <a:tr h="370840">
                <a:tc>
                  <a:txBody>
                    <a:bodyPr/>
                    <a:lstStyle/>
                    <a:p>
                      <a:pPr marL="0" indent="0" algn="just">
                        <a:buFont typeface="Wingdings" panose="05000000000000000000" pitchFamily="2" charset="2"/>
                        <a:buNone/>
                      </a:pPr>
                      <a:r>
                        <a:rPr lang="fr-FR" b="1" i="0" dirty="0">
                          <a:latin typeface="Calibri" panose="020F0502020204030204" pitchFamily="34" charset="0"/>
                          <a:ea typeface="Calibri" panose="020F0502020204030204" pitchFamily="34" charset="0"/>
                          <a:cs typeface="Calibri" panose="020F0502020204030204" pitchFamily="34" charset="0"/>
                        </a:rPr>
                        <a:t>Intonation</a:t>
                      </a:r>
                      <a:r>
                        <a:rPr lang="fr-FR" b="0" i="0" dirty="0">
                          <a:latin typeface="Calibri" panose="020F0502020204030204" pitchFamily="34" charset="0"/>
                          <a:ea typeface="Calibri" panose="020F0502020204030204" pitchFamily="34" charset="0"/>
                          <a:cs typeface="Calibri" panose="020F0502020204030204" pitchFamily="34" charset="0"/>
                        </a:rPr>
                        <a:t> : Voix lente et nostalgique.</a:t>
                      </a:r>
                    </a:p>
                  </a:txBody>
                  <a:tcPr>
                    <a:solidFill>
                      <a:schemeClr val="accent2">
                        <a:lumMod val="20000"/>
                        <a:lumOff val="8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FR" b="1" i="0" dirty="0">
                          <a:latin typeface="Calibri" panose="020F0502020204030204" pitchFamily="34" charset="0"/>
                          <a:ea typeface="Calibri" panose="020F0502020204030204" pitchFamily="34" charset="0"/>
                          <a:cs typeface="Calibri" panose="020F0502020204030204" pitchFamily="34" charset="0"/>
                        </a:rPr>
                        <a:t>Intonation</a:t>
                      </a:r>
                      <a:r>
                        <a:rPr lang="fr-FR" b="0" i="0" dirty="0">
                          <a:latin typeface="Calibri" panose="020F0502020204030204" pitchFamily="34" charset="0"/>
                          <a:ea typeface="Calibri" panose="020F0502020204030204" pitchFamily="34" charset="0"/>
                          <a:cs typeface="Calibri" panose="020F0502020204030204" pitchFamily="34" charset="0"/>
                        </a:rPr>
                        <a:t> : Voix </a:t>
                      </a:r>
                      <a:r>
                        <a:rPr lang="fr-FR" sz="1800" b="0" i="0" kern="1200" dirty="0">
                          <a:solidFill>
                            <a:srgbClr val="000000"/>
                          </a:solidFill>
                          <a:latin typeface="Calibri" panose="020F0502020204030204" pitchFamily="34" charset="0"/>
                          <a:ea typeface="Calibri" panose="020F0502020204030204" pitchFamily="34" charset="0"/>
                          <a:cs typeface="Calibri" panose="020F0502020204030204" pitchFamily="34" charset="0"/>
                        </a:rPr>
                        <a:t>enthousiaste et dynamique </a:t>
                      </a:r>
                    </a:p>
                  </a:txBody>
                  <a:tcPr>
                    <a:solidFill>
                      <a:schemeClr val="accent2">
                        <a:lumMod val="20000"/>
                        <a:lumOff val="80000"/>
                      </a:schemeClr>
                    </a:solidFill>
                  </a:tcPr>
                </a:tc>
                <a:extLst>
                  <a:ext uri="{0D108BD9-81ED-4DB2-BD59-A6C34878D82A}">
                    <a16:rowId xmlns:a16="http://schemas.microsoft.com/office/drawing/2014/main" val="1169820597"/>
                  </a:ext>
                </a:extLst>
              </a:tr>
              <a:tr h="370840">
                <a:tc>
                  <a:txBody>
                    <a:bodyPr/>
                    <a:lstStyle/>
                    <a:p>
                      <a:pPr marL="0" indent="0" algn="just">
                        <a:buFont typeface="Wingdings" panose="05000000000000000000" pitchFamily="2" charset="2"/>
                        <a:buNone/>
                      </a:pPr>
                      <a:r>
                        <a:rPr lang="fr-FR" b="1" i="0" dirty="0">
                          <a:latin typeface="Calibri" panose="020F0502020204030204" pitchFamily="34" charset="0"/>
                          <a:ea typeface="Calibri" panose="020F0502020204030204" pitchFamily="34" charset="0"/>
                          <a:cs typeface="Calibri" panose="020F0502020204030204" pitchFamily="34" charset="0"/>
                        </a:rPr>
                        <a:t>Indications de temps </a:t>
                      </a:r>
                      <a:r>
                        <a:rPr lang="fr-FR" b="0" i="0" dirty="0">
                          <a:latin typeface="Calibri" panose="020F0502020204030204" pitchFamily="34" charset="0"/>
                          <a:ea typeface="Calibri" panose="020F0502020204030204" pitchFamily="34" charset="0"/>
                          <a:cs typeface="Calibri" panose="020F0502020204030204" pitchFamily="34" charset="0"/>
                        </a:rPr>
                        <a:t>: </a:t>
                      </a:r>
                      <a:r>
                        <a:rPr lang="fr-FR" sz="1800" i="1" dirty="0">
                          <a:solidFill>
                            <a:schemeClr val="tx1"/>
                          </a:solidFill>
                          <a:latin typeface="Calibri" panose="020F0502020204030204" pitchFamily="34" charset="0"/>
                          <a:ea typeface="Calibri" panose="020F0502020204030204" pitchFamily="34" charset="0"/>
                          <a:cs typeface="Calibri" panose="020F0502020204030204" pitchFamily="34" charset="0"/>
                        </a:rPr>
                        <a:t>autrefois, dans mon enfance, quand j’étais jeune, …</a:t>
                      </a:r>
                      <a:endParaRPr lang="fr-FR" b="0" i="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solidFill>
                      <a:schemeClr val="accent2">
                        <a:lumMod val="20000"/>
                        <a:lumOff val="8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FR" b="1" i="0" dirty="0">
                          <a:latin typeface="Calibri" panose="020F0502020204030204" pitchFamily="34" charset="0"/>
                          <a:ea typeface="Calibri" panose="020F0502020204030204" pitchFamily="34" charset="0"/>
                          <a:cs typeface="Calibri" panose="020F0502020204030204" pitchFamily="34" charset="0"/>
                        </a:rPr>
                        <a:t>Indications de temps </a:t>
                      </a:r>
                      <a:r>
                        <a:rPr lang="fr-FR" b="0" i="0" dirty="0">
                          <a:latin typeface="Calibri" panose="020F0502020204030204" pitchFamily="34" charset="0"/>
                          <a:ea typeface="Calibri" panose="020F0502020204030204" pitchFamily="34" charset="0"/>
                          <a:cs typeface="Calibri" panose="020F0502020204030204" pitchFamily="34" charset="0"/>
                        </a:rPr>
                        <a:t>: </a:t>
                      </a:r>
                      <a:r>
                        <a:rPr lang="fr-FR" sz="1800" i="1" dirty="0">
                          <a:solidFill>
                            <a:schemeClr val="tx1"/>
                          </a:solidFill>
                          <a:latin typeface="Calibri" panose="020F0502020204030204" pitchFamily="34" charset="0"/>
                          <a:ea typeface="Calibri" panose="020F0502020204030204" pitchFamily="34" charset="0"/>
                          <a:cs typeface="Calibri" panose="020F0502020204030204" pitchFamily="34" charset="0"/>
                        </a:rPr>
                        <a:t>plus tard, quand je serai grand, dans l’avenir, …</a:t>
                      </a: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FR" sz="1800" b="0" i="0"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solidFill>
                      <a:schemeClr val="accent2">
                        <a:lumMod val="20000"/>
                        <a:lumOff val="80000"/>
                      </a:schemeClr>
                    </a:solidFill>
                  </a:tcPr>
                </a:tc>
                <a:extLst>
                  <a:ext uri="{0D108BD9-81ED-4DB2-BD59-A6C34878D82A}">
                    <a16:rowId xmlns:a16="http://schemas.microsoft.com/office/drawing/2014/main" val="1790887783"/>
                  </a:ext>
                </a:extLst>
              </a:tr>
            </a:tbl>
          </a:graphicData>
        </a:graphic>
      </p:graphicFrame>
    </p:spTree>
    <p:extLst>
      <p:ext uri="{BB962C8B-B14F-4D97-AF65-F5344CB8AC3E}">
        <p14:creationId xmlns:p14="http://schemas.microsoft.com/office/powerpoint/2010/main" val="25026929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476E1-74AD-A26B-D4D0-E9BC81FE8AE0}"/>
            </a:ext>
          </a:extLst>
        </p:cNvPr>
        <p:cNvGrpSpPr/>
        <p:nvPr/>
      </p:nvGrpSpPr>
      <p:grpSpPr>
        <a:xfrm>
          <a:off x="0" y="0"/>
          <a:ext cx="0" cy="0"/>
          <a:chOff x="0" y="0"/>
          <a:chExt cx="0" cy="0"/>
        </a:xfrm>
      </p:grpSpPr>
      <p:sp>
        <p:nvSpPr>
          <p:cNvPr id="9" name="ZoneTexte 11">
            <a:extLst>
              <a:ext uri="{FF2B5EF4-FFF2-40B4-BE49-F238E27FC236}">
                <a16:creationId xmlns:a16="http://schemas.microsoft.com/office/drawing/2014/main" id="{A8768FD6-2C51-1D8B-99B9-2C0B84F03AEE}"/>
              </a:ext>
            </a:extLst>
          </p:cNvPr>
          <p:cNvSpPr txBox="1"/>
          <p:nvPr/>
        </p:nvSpPr>
        <p:spPr>
          <a:xfrm>
            <a:off x="865396" y="158607"/>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N’oubliez pas de faire ces activités à la maison.</a:t>
            </a:r>
          </a:p>
        </p:txBody>
      </p:sp>
      <p:pic>
        <p:nvPicPr>
          <p:cNvPr id="2" name="Image 1">
            <a:extLst>
              <a:ext uri="{FF2B5EF4-FFF2-40B4-BE49-F238E27FC236}">
                <a16:creationId xmlns:a16="http://schemas.microsoft.com/office/drawing/2014/main" id="{58D52C2F-17F5-9A9E-0CB9-7DD2E919BD9A}"/>
              </a:ext>
            </a:extLst>
          </p:cNvPr>
          <p:cNvPicPr>
            <a:picLocks noChangeAspect="1"/>
          </p:cNvPicPr>
          <p:nvPr/>
        </p:nvPicPr>
        <p:blipFill>
          <a:blip r:embed="rId2"/>
          <a:stretch>
            <a:fillRect/>
          </a:stretch>
        </p:blipFill>
        <p:spPr>
          <a:xfrm>
            <a:off x="3232534" y="1621069"/>
            <a:ext cx="2953861" cy="1066056"/>
          </a:xfrm>
          <a:prstGeom prst="rect">
            <a:avLst/>
          </a:prstGeom>
        </p:spPr>
      </p:pic>
      <p:sp>
        <p:nvSpPr>
          <p:cNvPr id="3" name="ZoneTexte 2">
            <a:extLst>
              <a:ext uri="{FF2B5EF4-FFF2-40B4-BE49-F238E27FC236}">
                <a16:creationId xmlns:a16="http://schemas.microsoft.com/office/drawing/2014/main" id="{3A9336B3-2696-19E4-0E3B-C90D6B70401C}"/>
              </a:ext>
            </a:extLst>
          </p:cNvPr>
          <p:cNvSpPr txBox="1"/>
          <p:nvPr/>
        </p:nvSpPr>
        <p:spPr>
          <a:xfrm>
            <a:off x="728918" y="3220954"/>
            <a:ext cx="7558605" cy="400110"/>
          </a:xfrm>
          <a:prstGeom prst="rect">
            <a:avLst/>
          </a:prstGeom>
          <a:noFill/>
        </p:spPr>
        <p:txBody>
          <a:bodyPr wrap="square">
            <a:spAutoFit/>
          </a:bodyPr>
          <a:lstStyle/>
          <a:p>
            <a:pPr marL="514350" indent="-514350" algn="just">
              <a:spcAft>
                <a:spcPts val="800"/>
              </a:spcAft>
              <a:buAutoNum type="arabicPeriod"/>
            </a:pPr>
            <a:r>
              <a:rPr lang="fr-FR" sz="2000" b="1" kern="100" dirty="0">
                <a:latin typeface="Calibri" panose="020F0502020204030204" pitchFamily="34" charset="0"/>
                <a:cs typeface="Calibri" panose="020F0502020204030204" pitchFamily="34" charset="0"/>
              </a:rPr>
              <a:t>Entrainez-vous à lire à haute voix le texte p. </a:t>
            </a:r>
            <a:r>
              <a:rPr lang="fr-FR" sz="2000" b="1" kern="100">
                <a:latin typeface="Calibri" panose="020F0502020204030204" pitchFamily="34" charset="0"/>
                <a:cs typeface="Calibri" panose="020F0502020204030204" pitchFamily="34" charset="0"/>
              </a:rPr>
              <a:t>63 </a:t>
            </a:r>
            <a:r>
              <a:rPr lang="fr-FR" sz="2000" b="1" kern="100" dirty="0">
                <a:latin typeface="Calibri" panose="020F0502020204030204" pitchFamily="34" charset="0"/>
                <a:cs typeface="Calibri" panose="020F0502020204030204" pitchFamily="34" charset="0"/>
              </a:rPr>
              <a:t>du livret. </a:t>
            </a:r>
          </a:p>
        </p:txBody>
      </p:sp>
      <p:pic>
        <p:nvPicPr>
          <p:cNvPr id="4" name="Picture 4" descr="Image générée">
            <a:extLst>
              <a:ext uri="{FF2B5EF4-FFF2-40B4-BE49-F238E27FC236}">
                <a16:creationId xmlns:a16="http://schemas.microsoft.com/office/drawing/2014/main" id="{331B3A2F-6932-F0BC-53A1-F54077D602F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1" t="42119" r="70997" b="41629"/>
          <a:stretch>
            <a:fillRect/>
          </a:stretch>
        </p:blipFill>
        <p:spPr bwMode="auto">
          <a:xfrm>
            <a:off x="8549264" y="67167"/>
            <a:ext cx="594736" cy="565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59723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1CBF6-922A-85E1-00C7-74B83E82DC6C}"/>
            </a:ext>
          </a:extLst>
        </p:cNvPr>
        <p:cNvGrpSpPr/>
        <p:nvPr/>
      </p:nvGrpSpPr>
      <p:grpSpPr>
        <a:xfrm>
          <a:off x="0" y="0"/>
          <a:ext cx="0" cy="0"/>
          <a:chOff x="0" y="0"/>
          <a:chExt cx="0" cy="0"/>
        </a:xfrm>
      </p:grpSpPr>
      <p:pic>
        <p:nvPicPr>
          <p:cNvPr id="2"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2">
            <a:alphaModFix/>
          </a:blip>
          <a:srcRect/>
          <a:stretch>
            <a:fillRect/>
          </a:stretch>
        </p:blipFill>
        <p:spPr>
          <a:xfrm>
            <a:off x="2961641" y="1425814"/>
            <a:ext cx="2783680" cy="2783680"/>
          </a:xfrm>
          <a:prstGeom prst="rect">
            <a:avLst/>
          </a:prstGeom>
          <a:noFill/>
          <a:ln cap="flat">
            <a:noFill/>
          </a:ln>
        </p:spPr>
      </p:pic>
      <p:sp>
        <p:nvSpPr>
          <p:cNvPr id="3" name="Titre 6">
            <a:extLst>
              <a:ext uri="{FF2B5EF4-FFF2-40B4-BE49-F238E27FC236}">
                <a16:creationId xmlns:a16="http://schemas.microsoft.com/office/drawing/2014/main" id="{692F1B43-DF4C-93B1-38A5-2B7FCE286261}"/>
              </a:ext>
            </a:extLst>
          </p:cNvPr>
          <p:cNvSpPr txBox="1">
            <a:spLocks/>
          </p:cNvSpPr>
          <p:nvPr/>
        </p:nvSpPr>
        <p:spPr>
          <a:xfrm>
            <a:off x="784445" y="204112"/>
            <a:ext cx="762082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notre séance. N’oubliez pas de réviser votre leçon et de terminer vos devoirs !</a:t>
            </a:r>
          </a:p>
        </p:txBody>
      </p:sp>
    </p:spTree>
    <p:extLst>
      <p:ext uri="{BB962C8B-B14F-4D97-AF65-F5344CB8AC3E}">
        <p14:creationId xmlns:p14="http://schemas.microsoft.com/office/powerpoint/2010/main" val="2907766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1619475" y="1029778"/>
            <a:ext cx="6095701" cy="2835071"/>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1779973" y="268219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3</a:t>
            </a:r>
            <a:endParaRPr lang="fr-FR" sz="1100" b="0" i="0" u="none" strike="noStrike" kern="0" cap="none" spc="0" baseline="0">
              <a:solidFill>
                <a:srgbClr val="000000"/>
              </a:solidFill>
              <a:uFillTx/>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1786179" y="3280741"/>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4</a:t>
            </a:r>
            <a:endParaRPr lang="fr-FR" sz="1100" b="0" i="0" u="none" strike="noStrike" kern="0" cap="none" spc="0" baseline="0">
              <a:solidFill>
                <a:srgbClr val="000000"/>
              </a:solidFill>
              <a:uFillTx/>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1786179" y="204318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dirty="0">
                <a:solidFill>
                  <a:srgbClr val="FFFFFF"/>
                </a:solidFill>
                <a:uFillTx/>
                <a:latin typeface="Calibri"/>
                <a:ea typeface="Calibri"/>
                <a:cs typeface="Calibri"/>
              </a:rPr>
              <a:t>2</a:t>
            </a:r>
            <a:endParaRPr lang="fr-FR" sz="1100" b="0" i="0" u="none" strike="noStrike" kern="0" cap="none" spc="0" baseline="0" dirty="0">
              <a:solidFill>
                <a:srgbClr val="000000"/>
              </a:solidFill>
              <a:uFillTx/>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1786179" y="1343070"/>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1</a:t>
            </a:r>
            <a:endParaRPr lang="fr-FR" sz="1100" b="0" i="0" u="none" strike="noStrike" kern="0" cap="none" spc="0" baseline="0">
              <a:solidFill>
                <a:srgbClr val="000000"/>
              </a:solidFill>
              <a:uFillTx/>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155890" y="1278651"/>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236973" y="1385526"/>
            <a:ext cx="2941798" cy="23099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155890" y="1974554"/>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149856" y="2618929"/>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5" name="Google Shape;276;p28">
            <a:extLst>
              <a:ext uri="{FF2B5EF4-FFF2-40B4-BE49-F238E27FC236}">
                <a16:creationId xmlns:a16="http://schemas.microsoft.com/office/drawing/2014/main" id="{9FA2916A-C462-FF1A-0686-B5DC4ADA7F52}"/>
              </a:ext>
            </a:extLst>
          </p:cNvPr>
          <p:cNvSpPr/>
          <p:nvPr/>
        </p:nvSpPr>
        <p:spPr>
          <a:xfrm>
            <a:off x="2168173" y="3234190"/>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19050" cap="flat">
            <a:solidFill>
              <a:schemeClr val="accent5">
                <a:lumMod val="40000"/>
                <a:lumOff val="60000"/>
              </a:schemeClr>
            </a:solid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6727002" y="2606780"/>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5912446" y="26236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6726221" y="3244843"/>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5912446" y="3272171"/>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5912446" y="1961104"/>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25 min</a:t>
            </a:r>
            <a:endParaRPr lang="fr-FR" sz="1100" b="0" i="0" u="none" strike="noStrike" kern="0" cap="none" spc="0" baseline="0" dirty="0">
              <a:solidFill>
                <a:srgbClr val="000000"/>
              </a:solidFill>
              <a:uFillTx/>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6727002" y="1974876"/>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5894021" y="13318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endParaRPr lang="fr-FR" sz="1100" b="0" i="0" u="none" strike="noStrike" kern="0" cap="none" spc="0" baseline="0" dirty="0">
              <a:solidFill>
                <a:srgbClr val="000000"/>
              </a:solidFill>
              <a:uFillTx/>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729839" y="1297144"/>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2266732" y="3261009"/>
            <a:ext cx="2941798" cy="29315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Clôture de la séance</a:t>
            </a:r>
            <a:endParaRPr lang="en-US" sz="15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222705" y="2646914"/>
            <a:ext cx="2941798"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Compréhension de l’écrit</a:t>
            </a:r>
            <a:endParaRPr lang="en-US" sz="15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222705" y="2004836"/>
            <a:ext cx="2148602"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Lecture fluence</a:t>
            </a:r>
            <a:endParaRPr lang="en-US" sz="15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Structure de la séance</a:t>
            </a:r>
            <a:endParaRPr lang="fr-FR" sz="1100" kern="0" dirty="0">
              <a:solidFill>
                <a:srgbClr val="000000"/>
              </a:solidFill>
              <a:latin typeface="Arial"/>
              <a:ea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3B19E-8B8D-1324-67BF-587110784755}"/>
            </a:ext>
          </a:extLst>
        </p:cNvPr>
        <p:cNvGrpSpPr/>
        <p:nvPr/>
      </p:nvGrpSpPr>
      <p:grpSpPr>
        <a:xfrm>
          <a:off x="0" y="0"/>
          <a:ext cx="0" cy="0"/>
          <a:chOff x="0" y="0"/>
          <a:chExt cx="0" cy="0"/>
        </a:xfrm>
      </p:grpSpPr>
      <p:sp>
        <p:nvSpPr>
          <p:cNvPr id="15" name="Google Shape;288;p29">
            <a:extLst>
              <a:ext uri="{FF2B5EF4-FFF2-40B4-BE49-F238E27FC236}">
                <a16:creationId xmlns:a16="http://schemas.microsoft.com/office/drawing/2014/main" id="{8CCFADBE-426F-1BD1-0052-CF95DF424457}"/>
              </a:ext>
            </a:extLst>
          </p:cNvPr>
          <p:cNvSpPr/>
          <p:nvPr/>
        </p:nvSpPr>
        <p:spPr>
          <a:xfrm>
            <a:off x="1898292" y="1238468"/>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 la fin de cette séance, les élèves doivent être capables de :</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Tâche 1 : Lire avec une intonation adaptée au temps verbal. </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Tâche 2 : Comprendre ce qu’un personnage a fait et ce qu’il prépare à faire. 	</a:t>
            </a:r>
          </a:p>
        </p:txBody>
      </p:sp>
      <p:sp>
        <p:nvSpPr>
          <p:cNvPr id="16" name="Google Shape;289;p29">
            <a:extLst>
              <a:ext uri="{FF2B5EF4-FFF2-40B4-BE49-F238E27FC236}">
                <a16:creationId xmlns:a16="http://schemas.microsoft.com/office/drawing/2014/main" id="{C3856963-9BED-6197-202B-2DC7FCE27198}"/>
              </a:ext>
            </a:extLst>
          </p:cNvPr>
          <p:cNvSpPr/>
          <p:nvPr/>
        </p:nvSpPr>
        <p:spPr>
          <a:xfrm>
            <a:off x="309229" y="1238468"/>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Tache à réussir par les élèves</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292;p29">
            <a:extLst>
              <a:ext uri="{FF2B5EF4-FFF2-40B4-BE49-F238E27FC236}">
                <a16:creationId xmlns:a16="http://schemas.microsoft.com/office/drawing/2014/main" id="{2FFA696C-060A-544E-952F-61FC383E5B89}"/>
              </a:ext>
            </a:extLst>
          </p:cNvPr>
          <p:cNvSpPr/>
          <p:nvPr/>
        </p:nvSpPr>
        <p:spPr>
          <a:xfrm>
            <a:off x="1918464" y="2299314"/>
            <a:ext cx="6901508" cy="93659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La stratégie enseignée pendant le modelage et pratiquée pendant le reste de la séance est : </a:t>
            </a: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Adapter le ton de la voix selon le temps verbal.</a:t>
            </a: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L’imparfait : voix lente, nostalgique.</a:t>
            </a: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Futur : Voix enthousiaste, dynamique.</a:t>
            </a:r>
          </a:p>
        </p:txBody>
      </p:sp>
      <p:sp>
        <p:nvSpPr>
          <p:cNvPr id="18" name="Google Shape;293;p29">
            <a:extLst>
              <a:ext uri="{FF2B5EF4-FFF2-40B4-BE49-F238E27FC236}">
                <a16:creationId xmlns:a16="http://schemas.microsoft.com/office/drawing/2014/main" id="{C3140FCC-47DA-0647-B3E7-AD4446CE28CF}"/>
              </a:ext>
            </a:extLst>
          </p:cNvPr>
          <p:cNvSpPr/>
          <p:nvPr/>
        </p:nvSpPr>
        <p:spPr>
          <a:xfrm>
            <a:off x="329400" y="2299314"/>
            <a:ext cx="1523911" cy="9365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Stratégies et outils didactiques</a:t>
            </a:r>
          </a:p>
        </p:txBody>
      </p:sp>
      <p:sp>
        <p:nvSpPr>
          <p:cNvPr id="20" name="Google Shape;288;p29">
            <a:extLst>
              <a:ext uri="{FF2B5EF4-FFF2-40B4-BE49-F238E27FC236}">
                <a16:creationId xmlns:a16="http://schemas.microsoft.com/office/drawing/2014/main" id="{2033AB59-F0F3-EF02-8340-5CD20B0E656E}"/>
              </a:ext>
            </a:extLst>
          </p:cNvPr>
          <p:cNvSpPr/>
          <p:nvPr/>
        </p:nvSpPr>
        <p:spPr>
          <a:xfrm>
            <a:off x="1918464" y="3463952"/>
            <a:ext cx="6894690" cy="93659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Pendant le feedback, attirer l’attention des élèves sur les erreurs fréquentes suivantes : </a:t>
            </a: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Lire de manière monocorde, sans intonation dans la voix.</a:t>
            </a: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Ne pas marquer les pauses aux ponctuations.</a:t>
            </a:r>
          </a:p>
        </p:txBody>
      </p:sp>
      <p:sp>
        <p:nvSpPr>
          <p:cNvPr id="21" name="Google Shape;289;p29">
            <a:extLst>
              <a:ext uri="{FF2B5EF4-FFF2-40B4-BE49-F238E27FC236}">
                <a16:creationId xmlns:a16="http://schemas.microsoft.com/office/drawing/2014/main" id="{A9CEE627-69A7-9846-18DA-BED9357BB184}"/>
              </a:ext>
            </a:extLst>
          </p:cNvPr>
          <p:cNvSpPr/>
          <p:nvPr/>
        </p:nvSpPr>
        <p:spPr>
          <a:xfrm>
            <a:off x="329401" y="3463953"/>
            <a:ext cx="1523911" cy="93659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Eléments de feedback</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0"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Orientations didactiques pour cette séance</a:t>
            </a:r>
            <a:endParaRPr lang="en-US" sz="1400" kern="0" dirty="0">
              <a:solidFill>
                <a:srgbClr val="44546A"/>
              </a:solidFill>
              <a:latin typeface="Arial"/>
              <a:ea typeface="Arial"/>
              <a:cs typeface="Arial"/>
            </a:endParaRPr>
          </a:p>
        </p:txBody>
      </p:sp>
      <p:pic>
        <p:nvPicPr>
          <p:cNvPr id="11"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46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322662" y="957638"/>
            <a:ext cx="2840016" cy="2105602"/>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Ouverture de la séance</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5 min</a:t>
            </a:r>
            <a:endParaRPr lang="en-US" sz="36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113775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a:t>
            </a:r>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Tree>
    <p:extLst>
      <p:ext uri="{BB962C8B-B14F-4D97-AF65-F5344CB8AC3E}">
        <p14:creationId xmlns:p14="http://schemas.microsoft.com/office/powerpoint/2010/main" val="3780553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6" name="Google Shape;1185;p114">
            <a:extLst>
              <a:ext uri="{FF2B5EF4-FFF2-40B4-BE49-F238E27FC236}">
                <a16:creationId xmlns:a16="http://schemas.microsoft.com/office/drawing/2014/main" id="{810F50CF-B5E7-E085-E49B-7DFCE57E30FD}"/>
              </a:ext>
            </a:extLst>
          </p:cNvPr>
          <p:cNvSpPr txBox="1"/>
          <p:nvPr/>
        </p:nvSpPr>
        <p:spPr>
          <a:xfrm>
            <a:off x="1345718" y="1635227"/>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participe activement. Je lève la main pour participer</a:t>
            </a:r>
            <a:endParaRPr lang="fr-FR" sz="1100" b="0" i="0" u="none" strike="noStrike" kern="0" cap="none" spc="0" baseline="0" dirty="0">
              <a:solidFill>
                <a:srgbClr val="000000"/>
              </a:solidFill>
              <a:uFillTx/>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345718" y="2306312"/>
            <a:ext cx="7015742" cy="530876"/>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l’enseignant parle</a:t>
            </a:r>
            <a:endParaRPr lang="fr-FR" sz="1100" b="0" i="0" u="none" strike="noStrike" kern="0" cap="none" spc="0" baseline="0" dirty="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d’autres camarades répondent à l’enseignant</a:t>
            </a:r>
            <a:endParaRPr lang="fr-FR" sz="1100" b="0" i="0" u="none" strike="noStrike" kern="0" cap="none" spc="0" baseline="0" dirty="0">
              <a:solidFill>
                <a:srgbClr val="000000"/>
              </a:solidFill>
              <a:uFillTx/>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373758" y="3263840"/>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Si quelque chose n’est pas clair, je pose des questions</a:t>
            </a:r>
            <a:endParaRPr lang="fr-FR" sz="1100" b="0" i="0" u="none" strike="noStrike" kern="0" cap="none" spc="0" baseline="0" dirty="0">
              <a:solidFill>
                <a:srgbClr val="000000"/>
              </a:solidFill>
              <a:uFillTx/>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373758" y="40565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fais mes devoirs en classe et à la maison avec sérieux</a:t>
            </a:r>
            <a:endParaRPr lang="fr-FR" sz="1100" b="0" i="0" u="none" strike="noStrike" kern="0" cap="none" spc="0" baseline="0" dirty="0">
              <a:solidFill>
                <a:srgbClr val="000000"/>
              </a:solidFill>
              <a:uFillTx/>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
        <p:nvSpPr>
          <p:cNvPr id="18"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30"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a:t>
            </a:r>
          </a:p>
        </p:txBody>
      </p:sp>
    </p:spTree>
    <p:extLst>
      <p:ext uri="{BB962C8B-B14F-4D97-AF65-F5344CB8AC3E}">
        <p14:creationId xmlns:p14="http://schemas.microsoft.com/office/powerpoint/2010/main" val="78921158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3.xml><?xml version="1.0" encoding="utf-8"?>
<a:theme xmlns:a="http://schemas.openxmlformats.org/drawingml/2006/main" name="2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4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8.xml><?xml version="1.0" encoding="utf-8"?>
<a:theme xmlns:a="http://schemas.openxmlformats.org/drawingml/2006/main" name="1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8235</TotalTime>
  <Words>3363</Words>
  <Application>Microsoft Office PowerPoint</Application>
  <PresentationFormat>Affichage à l'écran (16:9)</PresentationFormat>
  <Paragraphs>328</Paragraphs>
  <Slides>48</Slides>
  <Notes>8</Notes>
  <HiddenSlides>0</HiddenSlides>
  <MMClips>0</MMClips>
  <ScaleCrop>false</ScaleCrop>
  <HeadingPairs>
    <vt:vector size="6" baseType="variant">
      <vt:variant>
        <vt:lpstr>Polices utilisées</vt:lpstr>
      </vt:variant>
      <vt:variant>
        <vt:i4>11</vt:i4>
      </vt:variant>
      <vt:variant>
        <vt:lpstr>Thème</vt:lpstr>
      </vt:variant>
      <vt:variant>
        <vt:i4>8</vt:i4>
      </vt:variant>
      <vt:variant>
        <vt:lpstr>Titres des diapositives</vt:lpstr>
      </vt:variant>
      <vt:variant>
        <vt:i4>48</vt:i4>
      </vt:variant>
    </vt:vector>
  </HeadingPairs>
  <TitlesOfParts>
    <vt:vector size="67" baseType="lpstr">
      <vt:lpstr>Aptos</vt:lpstr>
      <vt:lpstr>Arial</vt:lpstr>
      <vt:lpstr>Arial Black</vt:lpstr>
      <vt:lpstr>Calibri</vt:lpstr>
      <vt:lpstr>Calibri (En-têtes)</vt:lpstr>
      <vt:lpstr>Calibri Light</vt:lpstr>
      <vt:lpstr>Dosis</vt:lpstr>
      <vt:lpstr>Poppins ExtraBold</vt:lpstr>
      <vt:lpstr>RATXSP+Calibri</vt:lpstr>
      <vt:lpstr>Simplified Arabic</vt:lpstr>
      <vt:lpstr>Wingdings</vt:lpstr>
      <vt:lpstr>Thème Office</vt:lpstr>
      <vt:lpstr>5_Thème Office</vt:lpstr>
      <vt:lpstr>2_Thème Office</vt:lpstr>
      <vt:lpstr>Conception personnalisée</vt:lpstr>
      <vt:lpstr>Thème Office</vt:lpstr>
      <vt:lpstr>3_Thème Office</vt:lpstr>
      <vt:lpstr>4_Thème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ABDELAZIZ.ASSEBBANE</cp:lastModifiedBy>
  <cp:revision>425</cp:revision>
  <dcterms:modified xsi:type="dcterms:W3CDTF">2025-09-27T20:42:46Z</dcterms:modified>
</cp:coreProperties>
</file>