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6.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7.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4026" r:id="rId2"/>
    <p:sldMasterId id="2147484010" r:id="rId3"/>
    <p:sldMasterId id="2147483920" r:id="rId4"/>
    <p:sldMasterId id="2147483713" r:id="rId5"/>
    <p:sldMasterId id="2147483958" r:id="rId6"/>
    <p:sldMasterId id="2147483994" r:id="rId7"/>
    <p:sldMasterId id="2147484043" r:id="rId8"/>
  </p:sldMasterIdLst>
  <p:notesMasterIdLst>
    <p:notesMasterId r:id="rId42"/>
  </p:notesMasterIdLst>
  <p:sldIdLst>
    <p:sldId id="2147483567" r:id="rId9"/>
    <p:sldId id="2147483503" r:id="rId10"/>
    <p:sldId id="2147483596" r:id="rId11"/>
    <p:sldId id="2147483568" r:id="rId12"/>
    <p:sldId id="258" r:id="rId13"/>
    <p:sldId id="2147483580" r:id="rId14"/>
    <p:sldId id="2147483411" r:id="rId15"/>
    <p:sldId id="2147483413" r:id="rId16"/>
    <p:sldId id="2147483414" r:id="rId17"/>
    <p:sldId id="2147483485" r:id="rId18"/>
    <p:sldId id="2147483486" r:id="rId19"/>
    <p:sldId id="2147483505" r:id="rId20"/>
    <p:sldId id="2147483471" r:id="rId21"/>
    <p:sldId id="2147483436" r:id="rId22"/>
    <p:sldId id="2147483521" r:id="rId23"/>
    <p:sldId id="262" r:id="rId24"/>
    <p:sldId id="2147483642" r:id="rId25"/>
    <p:sldId id="2147483643" r:id="rId26"/>
    <p:sldId id="2147483540" r:id="rId27"/>
    <p:sldId id="2147483576" r:id="rId28"/>
    <p:sldId id="261" r:id="rId29"/>
    <p:sldId id="2147483578" r:id="rId30"/>
    <p:sldId id="2147483647" r:id="rId31"/>
    <p:sldId id="256" r:id="rId32"/>
    <p:sldId id="2147483591" r:id="rId33"/>
    <p:sldId id="257" r:id="rId34"/>
    <p:sldId id="2147483629" r:id="rId35"/>
    <p:sldId id="260" r:id="rId36"/>
    <p:sldId id="2147483628" r:id="rId37"/>
    <p:sldId id="320" r:id="rId38"/>
    <p:sldId id="2147483614" r:id="rId39"/>
    <p:sldId id="2147483538" r:id="rId40"/>
    <p:sldId id="2147483539" r:id="rId41"/>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ssine lamsarsem" initials="yl" lastIdx="4" clrIdx="0">
    <p:extLst>
      <p:ext uri="{19B8F6BF-5375-455C-9EA6-DF929625EA0E}">
        <p15:presenceInfo xmlns:p15="http://schemas.microsoft.com/office/powerpoint/2012/main" userId="c06aba044f70cc7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336FB6"/>
    <a:srgbClr val="54AFE9"/>
    <a:srgbClr val="3FB2CB"/>
    <a:srgbClr val="0070C0"/>
    <a:srgbClr val="A98FC3"/>
    <a:srgbClr val="44546A"/>
    <a:srgbClr val="E3EEF2"/>
    <a:srgbClr val="CFE3F0"/>
    <a:srgbClr val="8BC1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11E2D7-67DA-4A17-B0BA-DE8C0B218FCF}" v="5" dt="2025-09-13T14:56:13.225"/>
  </p1510:revLst>
</p1510:revInfo>
</file>

<file path=ppt/tableStyles.xml><?xml version="1.0" encoding="utf-8"?>
<a:tblStyleLst xmlns:a="http://schemas.openxmlformats.org/drawingml/2006/main" def="{5C22544A-7EE6-4342-B048-85BDC9FD1C3A}">
  <a:tblStyle styleId="{ED083AE6-46FA-4A59-8FB0-9F97EB10719F}" styleName="">
    <a:wholeTbl>
      <a:tcTxStyle>
        <a:font>
          <a:latin typeface="+mn-lt"/>
          <a:ea typeface="+mn-ea"/>
          <a:cs typeface="+mn-cs"/>
        </a:font>
        <a:srgbClr val="000000"/>
      </a:tcTxStyle>
      <a:tcStyle>
        <a:tcBdr>
          <a:left>
            <a:ln w="12701" cap="flat" cmpd="sng" algn="ctr">
              <a:solidFill>
                <a:srgbClr val="FFC000"/>
              </a:solidFill>
              <a:prstDash val="solid"/>
              <a:round/>
              <a:headEnd type="none" w="med" len="med"/>
              <a:tailEnd type="none" w="med" len="med"/>
            </a:ln>
          </a:left>
          <a:right>
            <a:ln w="12701" cap="flat" cmpd="sng" algn="ctr">
              <a:solidFill>
                <a:srgbClr val="FFC000"/>
              </a:solidFill>
              <a:prstDash val="solid"/>
              <a:round/>
              <a:headEnd type="none" w="med" len="med"/>
              <a:tailEnd type="none" w="med" len="med"/>
            </a:ln>
          </a:right>
          <a:top>
            <a:ln w="12701" cap="flat" cmpd="sng" algn="ctr">
              <a:solidFill>
                <a:srgbClr val="FFC000"/>
              </a:solidFill>
              <a:prstDash val="solid"/>
              <a:round/>
              <a:headEnd type="none" w="med" len="med"/>
              <a:tailEnd type="none" w="med" len="med"/>
            </a:ln>
          </a:top>
          <a:bottom>
            <a:ln w="12701" cap="flat" cmpd="sng" algn="ctr">
              <a:solidFill>
                <a:srgbClr val="FFC000"/>
              </a:solidFill>
              <a:prstDash val="solid"/>
              <a:round/>
              <a:headEnd type="none" w="med" len="med"/>
              <a:tailEnd type="none" w="med" len="med"/>
            </a:ln>
          </a:bottom>
        </a:tcBdr>
      </a:tcStyle>
    </a:wholeTbl>
    <a:band1H>
      <a:tcStyle>
        <a:tcBdr/>
        <a:fill>
          <a:solidFill>
            <a:srgbClr val="FFC000"/>
          </a:solidFill>
        </a:fill>
      </a:tcStyle>
    </a:band1H>
    <a:band1V>
      <a:tcStyle>
        <a:tcBdr/>
        <a:fill>
          <a:solidFill>
            <a:srgbClr val="FFC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FFC000"/>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FFC000"/>
              </a:solidFill>
              <a:prstDash val="solid"/>
              <a:round/>
              <a:headEnd type="none" w="med" len="med"/>
              <a:tailEnd type="none" w="med" len="med"/>
            </a:ln>
          </a:bottom>
        </a:tcBdr>
      </a:tcStyle>
    </a:firstRow>
  </a:tblStyle>
  <a:tblStyle styleId="{93296810-A885-4BE3-A3E7-6D5BEEA58F35}"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BF1E9"/>
          </a:solidFill>
        </a:fill>
      </a:tcStyle>
    </a:wholeTbl>
    <a:band1H>
      <a:tcStyle>
        <a:tcBdr/>
        <a:fill>
          <a:solidFill>
            <a:srgbClr val="D5E3CF"/>
          </a:solidFill>
        </a:fill>
      </a:tcStyle>
    </a:band1H>
    <a:band2H>
      <a:tcStyle>
        <a:tcBdr/>
      </a:tcStyle>
    </a:band2H>
    <a:band1V>
      <a:tcStyle>
        <a:tcBdr/>
        <a:fill>
          <a:solidFill>
            <a:srgbClr val="D5E3CF"/>
          </a:solidFill>
        </a:fill>
      </a:tcStyle>
    </a:band1V>
    <a:band2V>
      <a:tcStyle>
        <a:tcBdr/>
      </a:tcStyle>
    </a:band2V>
    <a:lastCol>
      <a:tcTxStyle b="on">
        <a:font>
          <a:latin typeface="+mn-lt"/>
          <a:ea typeface="+mn-ea"/>
          <a:cs typeface="+mn-cs"/>
        </a:font>
        <a:srgbClr val="FFFFFF"/>
      </a:tcTxStyle>
      <a:tcStyle>
        <a:tcBdr/>
        <a:fill>
          <a:solidFill>
            <a:srgbClr val="70AD47"/>
          </a:solidFill>
        </a:fill>
      </a:tcStyle>
    </a:lastCol>
    <a:firstCol>
      <a:tcTxStyle b="on">
        <a:font>
          <a:latin typeface="+mn-lt"/>
          <a:ea typeface="+mn-ea"/>
          <a:cs typeface="+mn-cs"/>
        </a:font>
        <a:srgbClr val="FFFFFF"/>
      </a:tcTxStyle>
      <a:tcStyle>
        <a:tcBdr/>
        <a:fill>
          <a:solidFill>
            <a:srgbClr val="70AD47"/>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70AD47"/>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70AD47"/>
          </a:solidFill>
        </a:fill>
      </a:tcStyle>
    </a:firstRow>
  </a:tblStyle>
  <a:tblStyle styleId="{2D5ABB26-0587-4C30-8999-92F81FD0307C}" styleName="">
    <a:wholeTbl>
      <a:tcTxStyle>
        <a:font>
          <a:latin typeface="+mn-lt"/>
          <a:ea typeface="+mn-ea"/>
          <a:cs typeface="+mn-cs"/>
        </a:font>
        <a:srgbClr val="000000"/>
      </a:tcTxStyle>
      <a:tcStyle>
        <a:tcBdr/>
      </a:tcStyle>
    </a:wholeTbl>
  </a:tblStyle>
  <a:tblStyle styleId="{3C2FFA5D-87B4-456A-9821-1D502468CF0F}" styleName="">
    <a:wholeTbl>
      <a:tcTxStyle>
        <a:font>
          <a:latin typeface="+mn-lt"/>
          <a:ea typeface="+mn-ea"/>
          <a:cs typeface="+mn-cs"/>
        </a:font>
        <a:srgbClr val="000000"/>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wholeTbl>
    <a:band1H>
      <a:tcStyle>
        <a:tcBdr/>
        <a:fill>
          <a:solidFill>
            <a:srgbClr val="058DC7"/>
          </a:solidFill>
        </a:fill>
      </a:tcStyle>
    </a:band1H>
    <a:band2H>
      <a:tcStyle>
        <a:tcBdr/>
        <a:fill>
          <a:solidFill>
            <a:srgbClr val="058DC7"/>
          </a:solidFill>
        </a:fill>
      </a:tcStyle>
    </a:band2H>
    <a:band1V>
      <a:tcStyle>
        <a:tcBdr>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band1V>
    <a:band2V>
      <a:tcStyle>
        <a:tcBdr/>
        <a:fill>
          <a:solidFill>
            <a:srgbClr val="058DC7"/>
          </a:solidFill>
        </a:fill>
      </a:tcStyle>
    </a:band2V>
    <a:la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Col>
    <a:fir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firstCol>
    <a:lastRow>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Row>
    <a:firstRow>
      <a:tcTxStyle b="on">
        <a:font>
          <a:latin typeface="+mn-lt"/>
          <a:ea typeface="+mn-ea"/>
          <a:cs typeface="+mn-cs"/>
        </a:font>
        <a:srgbClr val="FFFFFF"/>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058DC7"/>
          </a:solidFill>
        </a:fill>
      </a:tcStyle>
    </a:firstRow>
  </a:tblStyle>
  <a:tblStyle styleId="{0E3FDE45-AF77-4B5C-9715-49D594BDF05E}" styleName="">
    <a:wholeTbl>
      <a:tcTxStyle>
        <a:font>
          <a:latin typeface="+mn-lt"/>
          <a:ea typeface="+mn-ea"/>
          <a:cs typeface="+mn-cs"/>
        </a:font>
        <a:srgbClr val="000000"/>
      </a:tcTxStyle>
      <a:tcStyle>
        <a:tcBdr>
          <a:top>
            <a:ln w="12701" cap="flat" cmpd="sng" algn="ctr">
              <a:solidFill>
                <a:srgbClr val="50B432"/>
              </a:solidFill>
              <a:prstDash val="solid"/>
              <a:round/>
              <a:headEnd type="none" w="med" len="med"/>
              <a:tailEnd type="none" w="med" len="med"/>
            </a:ln>
          </a:top>
          <a:bottom>
            <a:ln w="12701" cap="flat" cmpd="sng" algn="ctr">
              <a:solidFill>
                <a:srgbClr val="50B432"/>
              </a:solidFill>
              <a:prstDash val="solid"/>
              <a:round/>
              <a:headEnd type="none" w="med" len="med"/>
              <a:tailEnd type="none" w="med" len="med"/>
            </a:ln>
          </a:bottom>
        </a:tcBdr>
      </a:tcStyle>
    </a:wholeTbl>
    <a:band1H>
      <a:tcStyle>
        <a:tcBdr/>
        <a:fill>
          <a:solidFill>
            <a:srgbClr val="50B432"/>
          </a:solidFill>
        </a:fill>
      </a:tcStyle>
    </a:band1H>
    <a:band2H>
      <a:tcStyle>
        <a:tcBdr/>
      </a:tcStyle>
    </a:band2H>
    <a:band1V>
      <a:tcStyle>
        <a:tcBdr/>
        <a:fill>
          <a:solidFill>
            <a:srgbClr val="50B432"/>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50B432"/>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50B432"/>
              </a:solidFill>
              <a:prstDash val="solid"/>
              <a:round/>
              <a:headEnd type="none" w="med" len="med"/>
              <a:tailEnd type="none" w="med" len="med"/>
            </a:ln>
          </a:bottom>
        </a:tcBdr>
      </a:tcStyle>
    </a:firstRow>
  </a:tblStyle>
  <a:tblStyle styleId="{912C8C85-51F0-491E-9774-3900AFEF0FD7}" styleName="">
    <a:wholeTbl>
      <a:tcTxStyle>
        <a:font>
          <a:latin typeface="+mn-lt"/>
          <a:ea typeface="+mn-ea"/>
          <a:cs typeface="+mn-cs"/>
        </a:font>
        <a:srgbClr val="000000"/>
      </a:tcTxStyle>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wholeTbl>
    <a:band1H>
      <a:tcStyle>
        <a:tcBdr>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band1H>
    <a:band1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1V>
    <a:band2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64E572"/>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64E572"/>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8" d="100"/>
          <a:sy n="98" d="100"/>
        </p:scale>
        <p:origin x="43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commentAuthors" Target="commentAuthors.xml"/><Relationship Id="rId48" Type="http://schemas.microsoft.com/office/2016/11/relationships/changesInfo" Target="changesInfos/changesInfo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heme" Target="theme/theme1.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ELAZIZ.ASSEBBANE" userId="af44cbbb-d77c-45ae-bf3f-17cd253b121b" providerId="ADAL" clId="{9124E342-7500-48D5-BF5B-0920EAD0209E}"/>
    <pc:docChg chg="custSel modSld">
      <pc:chgData name="ABDELAZIZ.ASSEBBANE" userId="af44cbbb-d77c-45ae-bf3f-17cd253b121b" providerId="ADAL" clId="{9124E342-7500-48D5-BF5B-0920EAD0209E}" dt="2025-09-13T15:26:08.744" v="36" actId="1076"/>
      <pc:docMkLst>
        <pc:docMk/>
      </pc:docMkLst>
      <pc:sldChg chg="modSp mod">
        <pc:chgData name="ABDELAZIZ.ASSEBBANE" userId="af44cbbb-d77c-45ae-bf3f-17cd253b121b" providerId="ADAL" clId="{9124E342-7500-48D5-BF5B-0920EAD0209E}" dt="2025-09-13T14:58:55.579" v="25" actId="13926"/>
        <pc:sldMkLst>
          <pc:docMk/>
          <pc:sldMk cId="1592625420" sldId="260"/>
        </pc:sldMkLst>
        <pc:spChg chg="mod">
          <ac:chgData name="ABDELAZIZ.ASSEBBANE" userId="af44cbbb-d77c-45ae-bf3f-17cd253b121b" providerId="ADAL" clId="{9124E342-7500-48D5-BF5B-0920EAD0209E}" dt="2025-09-13T14:58:55.579" v="25" actId="13926"/>
          <ac:spMkLst>
            <pc:docMk/>
            <pc:sldMk cId="1592625420" sldId="260"/>
            <ac:spMk id="10" creationId="{FA89D7DE-6468-26BE-036A-81E03F3DA2BB}"/>
          </ac:spMkLst>
        </pc:spChg>
      </pc:sldChg>
      <pc:sldChg chg="addSp delSp modSp mod">
        <pc:chgData name="ABDELAZIZ.ASSEBBANE" userId="af44cbbb-d77c-45ae-bf3f-17cd253b121b" providerId="ADAL" clId="{9124E342-7500-48D5-BF5B-0920EAD0209E}" dt="2025-09-13T15:26:08.744" v="36" actId="1076"/>
        <pc:sldMkLst>
          <pc:docMk/>
          <pc:sldMk cId="2351722828" sldId="2147483503"/>
        </pc:sldMkLst>
        <pc:spChg chg="mod">
          <ac:chgData name="ABDELAZIZ.ASSEBBANE" userId="af44cbbb-d77c-45ae-bf3f-17cd253b121b" providerId="ADAL" clId="{9124E342-7500-48D5-BF5B-0920EAD0209E}" dt="2025-09-13T14:55:28.788" v="9" actId="1076"/>
          <ac:spMkLst>
            <pc:docMk/>
            <pc:sldMk cId="2351722828" sldId="2147483503"/>
            <ac:spMk id="21" creationId="{C0CB905B-0B94-4449-589A-7C25374E5EE1}"/>
          </ac:spMkLst>
        </pc:spChg>
        <pc:spChg chg="mod">
          <ac:chgData name="ABDELAZIZ.ASSEBBANE" userId="af44cbbb-d77c-45ae-bf3f-17cd253b121b" providerId="ADAL" clId="{9124E342-7500-48D5-BF5B-0920EAD0209E}" dt="2025-09-13T14:56:25.743" v="15" actId="1076"/>
          <ac:spMkLst>
            <pc:docMk/>
            <pc:sldMk cId="2351722828" sldId="2147483503"/>
            <ac:spMk id="40" creationId="{2AFA4ECC-BBD6-59C1-CAFF-DECAF76040DD}"/>
          </ac:spMkLst>
        </pc:spChg>
        <pc:picChg chg="add mod">
          <ac:chgData name="ABDELAZIZ.ASSEBBANE" userId="af44cbbb-d77c-45ae-bf3f-17cd253b121b" providerId="ADAL" clId="{9124E342-7500-48D5-BF5B-0920EAD0209E}" dt="2025-09-13T15:26:08.744" v="36" actId="1076"/>
          <ac:picMkLst>
            <pc:docMk/>
            <pc:sldMk cId="2351722828" sldId="2147483503"/>
            <ac:picMk id="3" creationId="{B94EF6CD-88B3-1035-B9CB-08F3272E085A}"/>
          </ac:picMkLst>
        </pc:picChg>
        <pc:picChg chg="del">
          <ac:chgData name="ABDELAZIZ.ASSEBBANE" userId="af44cbbb-d77c-45ae-bf3f-17cd253b121b" providerId="ADAL" clId="{9124E342-7500-48D5-BF5B-0920EAD0209E}" dt="2025-09-13T14:55:26.663" v="8" actId="478"/>
          <ac:picMkLst>
            <pc:docMk/>
            <pc:sldMk cId="2351722828" sldId="2147483503"/>
            <ac:picMk id="41" creationId="{930EC4D2-4684-3349-15AE-6849EDF3F9F6}"/>
          </ac:picMkLst>
        </pc:picChg>
      </pc:sldChg>
      <pc:sldChg chg="modSp mod">
        <pc:chgData name="ABDELAZIZ.ASSEBBANE" userId="af44cbbb-d77c-45ae-bf3f-17cd253b121b" providerId="ADAL" clId="{9124E342-7500-48D5-BF5B-0920EAD0209E}" dt="2025-09-13T15:11:18.195" v="34" actId="20577"/>
        <pc:sldMkLst>
          <pc:docMk/>
          <pc:sldMk cId="3567832040" sldId="2147483567"/>
        </pc:sldMkLst>
        <pc:spChg chg="mod">
          <ac:chgData name="ABDELAZIZ.ASSEBBANE" userId="af44cbbb-d77c-45ae-bf3f-17cd253b121b" providerId="ADAL" clId="{9124E342-7500-48D5-BF5B-0920EAD0209E}" dt="2025-09-13T15:11:18.195" v="34" actId="20577"/>
          <ac:spMkLst>
            <pc:docMk/>
            <pc:sldMk cId="3567832040" sldId="2147483567"/>
            <ac:spMk id="16" creationId="{46746A8E-17B0-82BF-AA2A-E3A6E80172F6}"/>
          </ac:spMkLst>
        </pc:spChg>
      </pc:sldChg>
      <pc:sldChg chg="modSp mod">
        <pc:chgData name="ABDELAZIZ.ASSEBBANE" userId="af44cbbb-d77c-45ae-bf3f-17cd253b121b" providerId="ADAL" clId="{9124E342-7500-48D5-BF5B-0920EAD0209E}" dt="2025-09-13T14:57:49.533" v="23" actId="20577"/>
        <pc:sldMkLst>
          <pc:docMk/>
          <pc:sldMk cId="242846611" sldId="2147483580"/>
        </pc:sldMkLst>
        <pc:spChg chg="mod">
          <ac:chgData name="ABDELAZIZ.ASSEBBANE" userId="af44cbbb-d77c-45ae-bf3f-17cd253b121b" providerId="ADAL" clId="{9124E342-7500-48D5-BF5B-0920EAD0209E}" dt="2025-09-13T14:57:49.533" v="23" actId="20577"/>
          <ac:spMkLst>
            <pc:docMk/>
            <pc:sldMk cId="242846611" sldId="2147483580"/>
            <ac:spMk id="15" creationId="{8CCFADBE-426F-1BD1-0052-CF95DF424457}"/>
          </ac:spMkLst>
        </pc:spChg>
      </pc:sldChg>
      <pc:sldChg chg="addSp delSp modSp mod">
        <pc:chgData name="ABDELAZIZ.ASSEBBANE" userId="af44cbbb-d77c-45ae-bf3f-17cd253b121b" providerId="ADAL" clId="{9124E342-7500-48D5-BF5B-0920EAD0209E}" dt="2025-09-13T15:04:44.339" v="28" actId="20577"/>
        <pc:sldMkLst>
          <pc:docMk/>
          <pc:sldMk cId="3654356905" sldId="2147483596"/>
        </pc:sldMkLst>
        <pc:spChg chg="del mod">
          <ac:chgData name="ABDELAZIZ.ASSEBBANE" userId="af44cbbb-d77c-45ae-bf3f-17cd253b121b" providerId="ADAL" clId="{9124E342-7500-48D5-BF5B-0920EAD0209E}" dt="2025-09-13T14:42:09.751" v="5" actId="21"/>
          <ac:spMkLst>
            <pc:docMk/>
            <pc:sldMk cId="3654356905" sldId="2147483596"/>
            <ac:spMk id="3" creationId="{262360AF-516E-0EE4-E95D-2327EB6A5598}"/>
          </ac:spMkLst>
        </pc:spChg>
        <pc:spChg chg="del mod">
          <ac:chgData name="ABDELAZIZ.ASSEBBANE" userId="af44cbbb-d77c-45ae-bf3f-17cd253b121b" providerId="ADAL" clId="{9124E342-7500-48D5-BF5B-0920EAD0209E}" dt="2025-09-13T14:42:09.751" v="5" actId="21"/>
          <ac:spMkLst>
            <pc:docMk/>
            <pc:sldMk cId="3654356905" sldId="2147483596"/>
            <ac:spMk id="4" creationId="{4C8E540E-290A-517F-09D6-D2F453FC91EF}"/>
          </ac:spMkLst>
        </pc:spChg>
        <pc:spChg chg="add mod">
          <ac:chgData name="ABDELAZIZ.ASSEBBANE" userId="af44cbbb-d77c-45ae-bf3f-17cd253b121b" providerId="ADAL" clId="{9124E342-7500-48D5-BF5B-0920EAD0209E}" dt="2025-09-13T14:41:43.907" v="1"/>
          <ac:spMkLst>
            <pc:docMk/>
            <pc:sldMk cId="3654356905" sldId="2147483596"/>
            <ac:spMk id="5" creationId="{FA4C7880-3237-9BF3-CCD8-28527640E562}"/>
          </ac:spMkLst>
        </pc:spChg>
        <pc:spChg chg="del mod">
          <ac:chgData name="ABDELAZIZ.ASSEBBANE" userId="af44cbbb-d77c-45ae-bf3f-17cd253b121b" providerId="ADAL" clId="{9124E342-7500-48D5-BF5B-0920EAD0209E}" dt="2025-09-13T14:42:09.751" v="5" actId="21"/>
          <ac:spMkLst>
            <pc:docMk/>
            <pc:sldMk cId="3654356905" sldId="2147483596"/>
            <ac:spMk id="6" creationId="{065A1F34-66DD-6B30-B6D6-CC68923B342C}"/>
          </ac:spMkLst>
        </pc:spChg>
        <pc:spChg chg="del mod">
          <ac:chgData name="ABDELAZIZ.ASSEBBANE" userId="af44cbbb-d77c-45ae-bf3f-17cd253b121b" providerId="ADAL" clId="{9124E342-7500-48D5-BF5B-0920EAD0209E}" dt="2025-09-13T14:42:09.751" v="5" actId="21"/>
          <ac:spMkLst>
            <pc:docMk/>
            <pc:sldMk cId="3654356905" sldId="2147483596"/>
            <ac:spMk id="7" creationId="{DC7608AB-D0B9-014D-E349-23C2462A5C3F}"/>
          </ac:spMkLst>
        </pc:spChg>
        <pc:spChg chg="del mod">
          <ac:chgData name="ABDELAZIZ.ASSEBBANE" userId="af44cbbb-d77c-45ae-bf3f-17cd253b121b" providerId="ADAL" clId="{9124E342-7500-48D5-BF5B-0920EAD0209E}" dt="2025-09-13T14:42:09.751" v="5" actId="21"/>
          <ac:spMkLst>
            <pc:docMk/>
            <pc:sldMk cId="3654356905" sldId="2147483596"/>
            <ac:spMk id="8" creationId="{1151A1B9-CEDF-B322-E1DA-C31D096CF78C}"/>
          </ac:spMkLst>
        </pc:spChg>
        <pc:spChg chg="del mod">
          <ac:chgData name="ABDELAZIZ.ASSEBBANE" userId="af44cbbb-d77c-45ae-bf3f-17cd253b121b" providerId="ADAL" clId="{9124E342-7500-48D5-BF5B-0920EAD0209E}" dt="2025-09-13T14:42:09.751" v="5" actId="21"/>
          <ac:spMkLst>
            <pc:docMk/>
            <pc:sldMk cId="3654356905" sldId="2147483596"/>
            <ac:spMk id="9" creationId="{B1147BBE-F73D-FC97-C5BB-39A3928FC767}"/>
          </ac:spMkLst>
        </pc:spChg>
        <pc:spChg chg="add mod">
          <ac:chgData name="ABDELAZIZ.ASSEBBANE" userId="af44cbbb-d77c-45ae-bf3f-17cd253b121b" providerId="ADAL" clId="{9124E342-7500-48D5-BF5B-0920EAD0209E}" dt="2025-09-13T14:41:43.907" v="1"/>
          <ac:spMkLst>
            <pc:docMk/>
            <pc:sldMk cId="3654356905" sldId="2147483596"/>
            <ac:spMk id="11" creationId="{598FF580-E28E-EDA4-47DB-13052A03B063}"/>
          </ac:spMkLst>
        </pc:spChg>
        <pc:spChg chg="add mod">
          <ac:chgData name="ABDELAZIZ.ASSEBBANE" userId="af44cbbb-d77c-45ae-bf3f-17cd253b121b" providerId="ADAL" clId="{9124E342-7500-48D5-BF5B-0920EAD0209E}" dt="2025-09-13T14:41:43.907" v="1"/>
          <ac:spMkLst>
            <pc:docMk/>
            <pc:sldMk cId="3654356905" sldId="2147483596"/>
            <ac:spMk id="15" creationId="{51A5E4FF-946A-1283-C368-716E13C806B4}"/>
          </ac:spMkLst>
        </pc:spChg>
        <pc:spChg chg="add mod">
          <ac:chgData name="ABDELAZIZ.ASSEBBANE" userId="af44cbbb-d77c-45ae-bf3f-17cd253b121b" providerId="ADAL" clId="{9124E342-7500-48D5-BF5B-0920EAD0209E}" dt="2025-09-13T14:41:43.907" v="1"/>
          <ac:spMkLst>
            <pc:docMk/>
            <pc:sldMk cId="3654356905" sldId="2147483596"/>
            <ac:spMk id="16" creationId="{7D1A2E14-54B2-323A-7639-0453DEF7DDFD}"/>
          </ac:spMkLst>
        </pc:spChg>
        <pc:spChg chg="add mod">
          <ac:chgData name="ABDELAZIZ.ASSEBBANE" userId="af44cbbb-d77c-45ae-bf3f-17cd253b121b" providerId="ADAL" clId="{9124E342-7500-48D5-BF5B-0920EAD0209E}" dt="2025-09-13T14:41:43.907" v="1"/>
          <ac:spMkLst>
            <pc:docMk/>
            <pc:sldMk cId="3654356905" sldId="2147483596"/>
            <ac:spMk id="21" creationId="{69666DEB-2B28-108E-F6A6-3B6875E9AB4C}"/>
          </ac:spMkLst>
        </pc:spChg>
        <pc:spChg chg="mod">
          <ac:chgData name="ABDELAZIZ.ASSEBBANE" userId="af44cbbb-d77c-45ae-bf3f-17cd253b121b" providerId="ADAL" clId="{9124E342-7500-48D5-BF5B-0920EAD0209E}" dt="2025-09-13T14:42:25.324" v="7" actId="1076"/>
          <ac:spMkLst>
            <pc:docMk/>
            <pc:sldMk cId="3654356905" sldId="2147483596"/>
            <ac:spMk id="26" creationId="{5A6E13B6-48CF-E828-1CE3-F510889B3475}"/>
          </ac:spMkLst>
        </pc:spChg>
        <pc:spChg chg="add mod">
          <ac:chgData name="ABDELAZIZ.ASSEBBANE" userId="af44cbbb-d77c-45ae-bf3f-17cd253b121b" providerId="ADAL" clId="{9124E342-7500-48D5-BF5B-0920EAD0209E}" dt="2025-09-13T14:41:43.907" v="1"/>
          <ac:spMkLst>
            <pc:docMk/>
            <pc:sldMk cId="3654356905" sldId="2147483596"/>
            <ac:spMk id="29" creationId="{17A3A7E7-434C-7FA3-F463-BB24350DE038}"/>
          </ac:spMkLst>
        </pc:spChg>
        <pc:spChg chg="add mod">
          <ac:chgData name="ABDELAZIZ.ASSEBBANE" userId="af44cbbb-d77c-45ae-bf3f-17cd253b121b" providerId="ADAL" clId="{9124E342-7500-48D5-BF5B-0920EAD0209E}" dt="2025-09-13T14:41:43.907" v="1"/>
          <ac:spMkLst>
            <pc:docMk/>
            <pc:sldMk cId="3654356905" sldId="2147483596"/>
            <ac:spMk id="31" creationId="{B943B97A-CEB2-2992-BA1D-72CEC03AFD02}"/>
          </ac:spMkLst>
        </pc:spChg>
        <pc:spChg chg="del mod">
          <ac:chgData name="ABDELAZIZ.ASSEBBANE" userId="af44cbbb-d77c-45ae-bf3f-17cd253b121b" providerId="ADAL" clId="{9124E342-7500-48D5-BF5B-0920EAD0209E}" dt="2025-09-13T14:42:09.751" v="5" actId="21"/>
          <ac:spMkLst>
            <pc:docMk/>
            <pc:sldMk cId="3654356905" sldId="2147483596"/>
            <ac:spMk id="32" creationId="{61A71121-6E5F-9DE7-AC4F-C06C59D90C4B}"/>
          </ac:spMkLst>
        </pc:spChg>
        <pc:spChg chg="add mod">
          <ac:chgData name="ABDELAZIZ.ASSEBBANE" userId="af44cbbb-d77c-45ae-bf3f-17cd253b121b" providerId="ADAL" clId="{9124E342-7500-48D5-BF5B-0920EAD0209E}" dt="2025-09-13T14:41:43.907" v="1"/>
          <ac:spMkLst>
            <pc:docMk/>
            <pc:sldMk cId="3654356905" sldId="2147483596"/>
            <ac:spMk id="37" creationId="{C07D3FA7-9A2B-F8C4-FA1C-C5BBD420A0C3}"/>
          </ac:spMkLst>
        </pc:spChg>
        <pc:spChg chg="del mod">
          <ac:chgData name="ABDELAZIZ.ASSEBBANE" userId="af44cbbb-d77c-45ae-bf3f-17cd253b121b" providerId="ADAL" clId="{9124E342-7500-48D5-BF5B-0920EAD0209E}" dt="2025-09-13T14:42:09.751" v="5" actId="21"/>
          <ac:spMkLst>
            <pc:docMk/>
            <pc:sldMk cId="3654356905" sldId="2147483596"/>
            <ac:spMk id="38" creationId="{C0041B30-E4E1-62A7-BB5D-0B2C09D78EE3}"/>
          </ac:spMkLst>
        </pc:spChg>
        <pc:spChg chg="del mod">
          <ac:chgData name="ABDELAZIZ.ASSEBBANE" userId="af44cbbb-d77c-45ae-bf3f-17cd253b121b" providerId="ADAL" clId="{9124E342-7500-48D5-BF5B-0920EAD0209E}" dt="2025-09-13T14:42:09.751" v="5" actId="21"/>
          <ac:spMkLst>
            <pc:docMk/>
            <pc:sldMk cId="3654356905" sldId="2147483596"/>
            <ac:spMk id="40" creationId="{9DC24E7A-C759-D70C-4B5E-57312B042067}"/>
          </ac:spMkLst>
        </pc:spChg>
        <pc:spChg chg="add mod">
          <ac:chgData name="ABDELAZIZ.ASSEBBANE" userId="af44cbbb-d77c-45ae-bf3f-17cd253b121b" providerId="ADAL" clId="{9124E342-7500-48D5-BF5B-0920EAD0209E}" dt="2025-09-13T14:41:43.907" v="1"/>
          <ac:spMkLst>
            <pc:docMk/>
            <pc:sldMk cId="3654356905" sldId="2147483596"/>
            <ac:spMk id="42" creationId="{BB07A745-1465-01B3-5256-0EEC523313E8}"/>
          </ac:spMkLst>
        </pc:spChg>
        <pc:spChg chg="del mod">
          <ac:chgData name="ABDELAZIZ.ASSEBBANE" userId="af44cbbb-d77c-45ae-bf3f-17cd253b121b" providerId="ADAL" clId="{9124E342-7500-48D5-BF5B-0920EAD0209E}" dt="2025-09-13T14:42:14.945" v="6" actId="21"/>
          <ac:spMkLst>
            <pc:docMk/>
            <pc:sldMk cId="3654356905" sldId="2147483596"/>
            <ac:spMk id="44" creationId="{B143BD8B-D26F-B6FD-21B9-A26BBD94E5E8}"/>
          </ac:spMkLst>
        </pc:spChg>
        <pc:spChg chg="del mod">
          <ac:chgData name="ABDELAZIZ.ASSEBBANE" userId="af44cbbb-d77c-45ae-bf3f-17cd253b121b" providerId="ADAL" clId="{9124E342-7500-48D5-BF5B-0920EAD0209E}" dt="2025-09-13T14:42:14.945" v="6" actId="21"/>
          <ac:spMkLst>
            <pc:docMk/>
            <pc:sldMk cId="3654356905" sldId="2147483596"/>
            <ac:spMk id="45" creationId="{03003983-FDB1-38D5-5625-D434FB1F0FE3}"/>
          </ac:spMkLst>
        </pc:spChg>
        <pc:spChg chg="del mod">
          <ac:chgData name="ABDELAZIZ.ASSEBBANE" userId="af44cbbb-d77c-45ae-bf3f-17cd253b121b" providerId="ADAL" clId="{9124E342-7500-48D5-BF5B-0920EAD0209E}" dt="2025-09-13T14:42:14.945" v="6" actId="21"/>
          <ac:spMkLst>
            <pc:docMk/>
            <pc:sldMk cId="3654356905" sldId="2147483596"/>
            <ac:spMk id="46" creationId="{1E7C6315-685F-F557-7700-2B1AEDF55C5B}"/>
          </ac:spMkLst>
        </pc:spChg>
        <pc:spChg chg="del mod">
          <ac:chgData name="ABDELAZIZ.ASSEBBANE" userId="af44cbbb-d77c-45ae-bf3f-17cd253b121b" providerId="ADAL" clId="{9124E342-7500-48D5-BF5B-0920EAD0209E}" dt="2025-09-13T14:42:14.945" v="6" actId="21"/>
          <ac:spMkLst>
            <pc:docMk/>
            <pc:sldMk cId="3654356905" sldId="2147483596"/>
            <ac:spMk id="48" creationId="{B181AA94-1658-4B6B-C062-B776595739F5}"/>
          </ac:spMkLst>
        </pc:spChg>
        <pc:spChg chg="add mod">
          <ac:chgData name="ABDELAZIZ.ASSEBBANE" userId="af44cbbb-d77c-45ae-bf3f-17cd253b121b" providerId="ADAL" clId="{9124E342-7500-48D5-BF5B-0920EAD0209E}" dt="2025-09-13T14:41:43.907" v="1"/>
          <ac:spMkLst>
            <pc:docMk/>
            <pc:sldMk cId="3654356905" sldId="2147483596"/>
            <ac:spMk id="51" creationId="{C23960E1-9E74-4731-97B5-87A09EB9FC00}"/>
          </ac:spMkLst>
        </pc:spChg>
        <pc:spChg chg="del mod">
          <ac:chgData name="ABDELAZIZ.ASSEBBANE" userId="af44cbbb-d77c-45ae-bf3f-17cd253b121b" providerId="ADAL" clId="{9124E342-7500-48D5-BF5B-0920EAD0209E}" dt="2025-09-13T14:42:09.751" v="5" actId="21"/>
          <ac:spMkLst>
            <pc:docMk/>
            <pc:sldMk cId="3654356905" sldId="2147483596"/>
            <ac:spMk id="52" creationId="{A328255F-4DC0-ABF4-AE19-90443670F2DD}"/>
          </ac:spMkLst>
        </pc:spChg>
        <pc:spChg chg="add mod">
          <ac:chgData name="ABDELAZIZ.ASSEBBANE" userId="af44cbbb-d77c-45ae-bf3f-17cd253b121b" providerId="ADAL" clId="{9124E342-7500-48D5-BF5B-0920EAD0209E}" dt="2025-09-13T14:42:02.528" v="4"/>
          <ac:spMkLst>
            <pc:docMk/>
            <pc:sldMk cId="3654356905" sldId="2147483596"/>
            <ac:spMk id="59" creationId="{F932CA22-51E7-A583-D54C-D6EF73F62E9B}"/>
          </ac:spMkLst>
        </pc:spChg>
        <pc:spChg chg="add mod">
          <ac:chgData name="ABDELAZIZ.ASSEBBANE" userId="af44cbbb-d77c-45ae-bf3f-17cd253b121b" providerId="ADAL" clId="{9124E342-7500-48D5-BF5B-0920EAD0209E}" dt="2025-09-13T14:42:02.528" v="4"/>
          <ac:spMkLst>
            <pc:docMk/>
            <pc:sldMk cId="3654356905" sldId="2147483596"/>
            <ac:spMk id="60" creationId="{40CD169B-7844-6788-36E0-93E7501B068C}"/>
          </ac:spMkLst>
        </pc:spChg>
        <pc:spChg chg="add mod">
          <ac:chgData name="ABDELAZIZ.ASSEBBANE" userId="af44cbbb-d77c-45ae-bf3f-17cd253b121b" providerId="ADAL" clId="{9124E342-7500-48D5-BF5B-0920EAD0209E}" dt="2025-09-13T14:42:02.528" v="4"/>
          <ac:spMkLst>
            <pc:docMk/>
            <pc:sldMk cId="3654356905" sldId="2147483596"/>
            <ac:spMk id="62" creationId="{17C8E240-68ED-7BDA-53EC-C3B2AD063F6E}"/>
          </ac:spMkLst>
        </pc:spChg>
        <pc:spChg chg="add mod">
          <ac:chgData name="ABDELAZIZ.ASSEBBANE" userId="af44cbbb-d77c-45ae-bf3f-17cd253b121b" providerId="ADAL" clId="{9124E342-7500-48D5-BF5B-0920EAD0209E}" dt="2025-09-13T14:42:02.528" v="4"/>
          <ac:spMkLst>
            <pc:docMk/>
            <pc:sldMk cId="3654356905" sldId="2147483596"/>
            <ac:spMk id="63" creationId="{FCDD796D-F5DF-3F6B-598A-4310005CEB49}"/>
          </ac:spMkLst>
        </pc:spChg>
        <pc:spChg chg="del mod">
          <ac:chgData name="ABDELAZIZ.ASSEBBANE" userId="af44cbbb-d77c-45ae-bf3f-17cd253b121b" providerId="ADAL" clId="{9124E342-7500-48D5-BF5B-0920EAD0209E}" dt="2025-09-13T14:42:14.945" v="6" actId="21"/>
          <ac:spMkLst>
            <pc:docMk/>
            <pc:sldMk cId="3654356905" sldId="2147483596"/>
            <ac:spMk id="64" creationId="{B143BD8B-D26F-B6FD-21B9-A26BBD94E5E8}"/>
          </ac:spMkLst>
        </pc:spChg>
        <pc:spChg chg="del mod">
          <ac:chgData name="ABDELAZIZ.ASSEBBANE" userId="af44cbbb-d77c-45ae-bf3f-17cd253b121b" providerId="ADAL" clId="{9124E342-7500-48D5-BF5B-0920EAD0209E}" dt="2025-09-13T14:42:14.945" v="6" actId="21"/>
          <ac:spMkLst>
            <pc:docMk/>
            <pc:sldMk cId="3654356905" sldId="2147483596"/>
            <ac:spMk id="65" creationId="{03003983-FDB1-38D5-5625-D434FB1F0FE3}"/>
          </ac:spMkLst>
        </pc:spChg>
        <pc:spChg chg="del mod">
          <ac:chgData name="ABDELAZIZ.ASSEBBANE" userId="af44cbbb-d77c-45ae-bf3f-17cd253b121b" providerId="ADAL" clId="{9124E342-7500-48D5-BF5B-0920EAD0209E}" dt="2025-09-13T14:42:14.945" v="6" actId="21"/>
          <ac:spMkLst>
            <pc:docMk/>
            <pc:sldMk cId="3654356905" sldId="2147483596"/>
            <ac:spMk id="66" creationId="{1E7C6315-685F-F557-7700-2B1AEDF55C5B}"/>
          </ac:spMkLst>
        </pc:spChg>
        <pc:spChg chg="del mod">
          <ac:chgData name="ABDELAZIZ.ASSEBBANE" userId="af44cbbb-d77c-45ae-bf3f-17cd253b121b" providerId="ADAL" clId="{9124E342-7500-48D5-BF5B-0920EAD0209E}" dt="2025-09-13T14:42:14.945" v="6" actId="21"/>
          <ac:spMkLst>
            <pc:docMk/>
            <pc:sldMk cId="3654356905" sldId="2147483596"/>
            <ac:spMk id="67" creationId="{9327764B-F8FC-3A3F-747A-4674DDDEB0D1}"/>
          </ac:spMkLst>
        </pc:spChg>
        <pc:spChg chg="del mod">
          <ac:chgData name="ABDELAZIZ.ASSEBBANE" userId="af44cbbb-d77c-45ae-bf3f-17cd253b121b" providerId="ADAL" clId="{9124E342-7500-48D5-BF5B-0920EAD0209E}" dt="2025-09-13T14:42:14.945" v="6" actId="21"/>
          <ac:spMkLst>
            <pc:docMk/>
            <pc:sldMk cId="3654356905" sldId="2147483596"/>
            <ac:spMk id="68" creationId="{B181AA94-1658-4B6B-C062-B776595739F5}"/>
          </ac:spMkLst>
        </pc:spChg>
        <pc:spChg chg="del mod">
          <ac:chgData name="ABDELAZIZ.ASSEBBANE" userId="af44cbbb-d77c-45ae-bf3f-17cd253b121b" providerId="ADAL" clId="{9124E342-7500-48D5-BF5B-0920EAD0209E}" dt="2025-09-13T14:42:14.945" v="6" actId="21"/>
          <ac:spMkLst>
            <pc:docMk/>
            <pc:sldMk cId="3654356905" sldId="2147483596"/>
            <ac:spMk id="72" creationId="{C0041B30-E4E1-62A7-BB5D-0B2C09D78EE3}"/>
          </ac:spMkLst>
        </pc:spChg>
        <pc:spChg chg="add mod">
          <ac:chgData name="ABDELAZIZ.ASSEBBANE" userId="af44cbbb-d77c-45ae-bf3f-17cd253b121b" providerId="ADAL" clId="{9124E342-7500-48D5-BF5B-0920EAD0209E}" dt="2025-09-13T14:42:02.528" v="4"/>
          <ac:spMkLst>
            <pc:docMk/>
            <pc:sldMk cId="3654356905" sldId="2147483596"/>
            <ac:spMk id="78" creationId="{E78B671E-5819-1B72-1051-AE80B541BFEA}"/>
          </ac:spMkLst>
        </pc:spChg>
        <pc:spChg chg="add mod">
          <ac:chgData name="ABDELAZIZ.ASSEBBANE" userId="af44cbbb-d77c-45ae-bf3f-17cd253b121b" providerId="ADAL" clId="{9124E342-7500-48D5-BF5B-0920EAD0209E}" dt="2025-09-13T14:42:02.528" v="4"/>
          <ac:spMkLst>
            <pc:docMk/>
            <pc:sldMk cId="3654356905" sldId="2147483596"/>
            <ac:spMk id="79" creationId="{39C44A64-1F43-E0D8-8E56-F834E1B959D0}"/>
          </ac:spMkLst>
        </pc:spChg>
        <pc:spChg chg="add mod">
          <ac:chgData name="ABDELAZIZ.ASSEBBANE" userId="af44cbbb-d77c-45ae-bf3f-17cd253b121b" providerId="ADAL" clId="{9124E342-7500-48D5-BF5B-0920EAD0209E}" dt="2025-09-13T14:42:02.528" v="4"/>
          <ac:spMkLst>
            <pc:docMk/>
            <pc:sldMk cId="3654356905" sldId="2147483596"/>
            <ac:spMk id="80" creationId="{3BE30220-34B2-4047-3331-1A294D09756C}"/>
          </ac:spMkLst>
        </pc:spChg>
        <pc:spChg chg="add mod">
          <ac:chgData name="ABDELAZIZ.ASSEBBANE" userId="af44cbbb-d77c-45ae-bf3f-17cd253b121b" providerId="ADAL" clId="{9124E342-7500-48D5-BF5B-0920EAD0209E}" dt="2025-09-13T14:42:02.528" v="4"/>
          <ac:spMkLst>
            <pc:docMk/>
            <pc:sldMk cId="3654356905" sldId="2147483596"/>
            <ac:spMk id="84" creationId="{658E13B3-35DC-3E58-5FF0-0E7637356BCB}"/>
          </ac:spMkLst>
        </pc:spChg>
        <pc:spChg chg="add mod">
          <ac:chgData name="ABDELAZIZ.ASSEBBANE" userId="af44cbbb-d77c-45ae-bf3f-17cd253b121b" providerId="ADAL" clId="{9124E342-7500-48D5-BF5B-0920EAD0209E}" dt="2025-09-13T14:42:02.528" v="4"/>
          <ac:spMkLst>
            <pc:docMk/>
            <pc:sldMk cId="3654356905" sldId="2147483596"/>
            <ac:spMk id="93" creationId="{01FB65EA-7228-3C7F-70CE-1BFA956646B7}"/>
          </ac:spMkLst>
        </pc:spChg>
        <pc:spChg chg="add mod">
          <ac:chgData name="ABDELAZIZ.ASSEBBANE" userId="af44cbbb-d77c-45ae-bf3f-17cd253b121b" providerId="ADAL" clId="{9124E342-7500-48D5-BF5B-0920EAD0209E}" dt="2025-09-13T14:42:02.528" v="4"/>
          <ac:spMkLst>
            <pc:docMk/>
            <pc:sldMk cId="3654356905" sldId="2147483596"/>
            <ac:spMk id="94" creationId="{851EAEDB-7F92-32A9-037D-7FE7F8996D23}"/>
          </ac:spMkLst>
        </pc:spChg>
        <pc:spChg chg="mod">
          <ac:chgData name="ABDELAZIZ.ASSEBBANE" userId="af44cbbb-d77c-45ae-bf3f-17cd253b121b" providerId="ADAL" clId="{9124E342-7500-48D5-BF5B-0920EAD0209E}" dt="2025-09-13T15:04:44.339" v="28" actId="20577"/>
          <ac:spMkLst>
            <pc:docMk/>
            <pc:sldMk cId="3654356905" sldId="2147483596"/>
            <ac:spMk id="95" creationId="{3CD33C33-620B-4771-20C6-349BA4CA2E2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a16="http://schemas.microsoft.com/office/drawing/2014/main" id="{08F56932-2D71-384C-FBC5-223E1344DDC7}"/>
              </a:ext>
            </a:extLst>
          </p:cNvPr>
          <p:cNvSpPr>
            <a:spLocks noGrp="1" noRot="1" noChangeAspect="1"/>
          </p:cNvSpPr>
          <p:nvPr>
            <p:ph type="sldImg" idx="2"/>
          </p:nvPr>
        </p:nvSpPr>
        <p:spPr>
          <a:xfrm>
            <a:off x="381295" y="685800"/>
            <a:ext cx="6096076" cy="3429000"/>
          </a:xfrm>
          <a:prstGeom prst="rect">
            <a:avLst/>
          </a:prstGeom>
          <a:noFill/>
          <a:ln w="9528" cap="flat">
            <a:solidFill>
              <a:srgbClr val="000000"/>
            </a:solidFill>
            <a:prstDash val="solid"/>
            <a:round/>
          </a:ln>
        </p:spPr>
      </p:sp>
      <p:sp>
        <p:nvSpPr>
          <p:cNvPr id="3" name="Google Shape;4;n">
            <a:extLst>
              <a:ext uri="{FF2B5EF4-FFF2-40B4-BE49-F238E27FC236}">
                <a16:creationId xmlns:a16="http://schemas.microsoft.com/office/drawing/2014/main" id="{1402B958-32F2-6519-09AD-01AF075F0A4A}"/>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fr-FR"/>
          </a:p>
        </p:txBody>
      </p:sp>
    </p:spTree>
    <p:extLst>
      <p:ext uri="{BB962C8B-B14F-4D97-AF65-F5344CB8AC3E}">
        <p14:creationId xmlns:p14="http://schemas.microsoft.com/office/powerpoint/2010/main" val="10641560"/>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fr-FR"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BC6F1429-C017-4037-8B8F-5A80DDDE3928}" type="slidenum">
              <a:t>1</a:t>
            </a:fld>
            <a:endParaRPr lang="fr-FR" sz="1400" kern="0">
              <a:solidFill>
                <a:srgbClr val="000000"/>
              </a:solidFill>
              <a:latin typeface="Arial"/>
              <a:cs typeface="Arial"/>
            </a:endParaRPr>
          </a:p>
        </p:txBody>
      </p:sp>
    </p:spTree>
    <p:extLst>
      <p:ext uri="{BB962C8B-B14F-4D97-AF65-F5344CB8AC3E}">
        <p14:creationId xmlns:p14="http://schemas.microsoft.com/office/powerpoint/2010/main" val="1657701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2906205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4F0D48E-A41E-27F2-7B38-D47F7AC7B5CD}"/>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20BB587E-B713-BFD5-BC1C-C9B4D1921839}"/>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42BDD96E-27CD-4603-8E89-4EF36AB65DC7}"/>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643925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733C5E7-2270-58BD-677A-BFC4F88AE3F0}"/>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AF030224-DAC4-58D9-A793-BF9EB2819EEC}"/>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B76DEBBE-3CCC-414D-7B67-A4250A514316}"/>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511091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B9438E7-CE4E-3467-6088-5A8A48C22E1D}"/>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44BCC9D0-208D-A5AB-F13D-63AE46BBFD77}"/>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48B66914-A6CD-9893-7D3D-808AEC9B0AA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81189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B9A0CD8-2BA4-1EAA-13E8-D05A98E9AAF6}"/>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ACAC5A3C-66F1-700C-F1CF-AE8D08D9F47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71878830-20FB-4611-9ECB-B37861ED36EE}"/>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846888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23821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718129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201;p23">
            <a:extLst>
              <a:ext uri="{FF2B5EF4-FFF2-40B4-BE49-F238E27FC236}">
                <a16:creationId xmlns:a16="http://schemas.microsoft.com/office/drawing/2014/main" id="{EBB55454-580B-FA88-45B0-96FDC3EAD25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2;p23">
            <a:extLst>
              <a:ext uri="{FF2B5EF4-FFF2-40B4-BE49-F238E27FC236}">
                <a16:creationId xmlns:a16="http://schemas.microsoft.com/office/drawing/2014/main" id="{32083A29-98ED-3B26-9AAD-1272C08D5CDE}"/>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3;p23">
            <a:extLst>
              <a:ext uri="{FF2B5EF4-FFF2-40B4-BE49-F238E27FC236}">
                <a16:creationId xmlns:a16="http://schemas.microsoft.com/office/drawing/2014/main" id="{3544C772-AF2F-05F5-374A-9EE8D6AF2D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04;p23">
            <a:extLst>
              <a:ext uri="{FF2B5EF4-FFF2-40B4-BE49-F238E27FC236}">
                <a16:creationId xmlns:a16="http://schemas.microsoft.com/office/drawing/2014/main" id="{72C63635-2F0D-8E23-8C0E-EFB0C971B233}"/>
              </a:ext>
            </a:extLst>
          </p:cNvPr>
          <p:cNvSpPr txBox="1">
            <a:spLocks noGrp="1"/>
          </p:cNvSpPr>
          <p:nvPr>
            <p:ph type="body" idx="4294967295"/>
          </p:nvPr>
        </p:nvSpPr>
        <p:spPr>
          <a:xfrm>
            <a:off x="2786405" y="60771"/>
            <a:ext cx="3568199" cy="623401"/>
          </a:xfrm>
          <a:prstGeom prst="rect">
            <a:avLst/>
          </a:prstGeom>
        </p:spPr>
        <p:txBody>
          <a:bodyPr>
            <a:spAutoFit/>
          </a:bodyPr>
          <a:lstStyle>
            <a:lvl1pPr indent="-457200" algn="r">
              <a:buSzPts val="3600"/>
              <a:defRPr sz="3600" b="1">
                <a:latin typeface="Simplified Arabic"/>
                <a:ea typeface="Simplified Arabic"/>
                <a:cs typeface="Simplified Arabic"/>
              </a:defRPr>
            </a:lvl1pPr>
          </a:lstStyle>
          <a:p>
            <a:pPr lvl="0"/>
            <a:endParaRPr lang="fr-FR"/>
          </a:p>
        </p:txBody>
      </p:sp>
      <p:sp>
        <p:nvSpPr>
          <p:cNvPr id="6" name="Google Shape;205;p23">
            <a:extLst>
              <a:ext uri="{FF2B5EF4-FFF2-40B4-BE49-F238E27FC236}">
                <a16:creationId xmlns:a16="http://schemas.microsoft.com/office/drawing/2014/main" id="{F3D17351-A04B-8F42-6BD4-E410C6F52288}"/>
              </a:ext>
            </a:extLst>
          </p:cNvPr>
          <p:cNvSpPr txBox="1">
            <a:spLocks noGrp="1"/>
          </p:cNvSpPr>
          <p:nvPr>
            <p:ph type="body" idx="4294967295"/>
          </p:nvPr>
        </p:nvSpPr>
        <p:spPr>
          <a:xfrm>
            <a:off x="503496" y="1259000"/>
            <a:ext cx="8134200" cy="588599"/>
          </a:xfrm>
          <a:prstGeom prst="rect">
            <a:avLst/>
          </a:prstGeom>
        </p:spPr>
        <p:txBody>
          <a:bodyPr>
            <a:spAutoFit/>
          </a:bodyPr>
          <a:lstStyle>
            <a:lvl1pPr indent="-374647" algn="r">
              <a:buSzPts val="2300"/>
              <a:defRPr sz="230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88362218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6CADE59A-7A5B-05A3-845C-F61FEC80705A}"/>
              </a:ext>
            </a:extLst>
          </p:cNvPr>
          <p:cNvGrpSpPr/>
          <p:nvPr/>
        </p:nvGrpSpPr>
        <p:grpSpPr>
          <a:xfrm>
            <a:off x="0" y="-28529"/>
            <a:ext cx="9144000" cy="5172029"/>
            <a:chOff x="0" y="-28529"/>
            <a:chExt cx="9144000" cy="5172029"/>
          </a:xfrm>
        </p:grpSpPr>
        <p:sp>
          <p:nvSpPr>
            <p:cNvPr id="3" name="Rectangle 7">
              <a:extLst>
                <a:ext uri="{FF2B5EF4-FFF2-40B4-BE49-F238E27FC236}">
                  <a16:creationId xmlns:a16="http://schemas.microsoft.com/office/drawing/2014/main" id="{F1258CA0-0980-2A4F-5F06-FE97703CB837}"/>
                </a:ext>
              </a:extLst>
            </p:cNvPr>
            <p:cNvSpPr/>
            <p:nvPr/>
          </p:nvSpPr>
          <p:spPr>
            <a:xfrm>
              <a:off x="0" y="-28529"/>
              <a:ext cx="9144000" cy="517202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0B4A78CE-72FF-3022-E6C7-82E6F8703663}"/>
                </a:ext>
              </a:extLst>
            </p:cNvPr>
            <p:cNvSpPr/>
            <p:nvPr/>
          </p:nvSpPr>
          <p:spPr>
            <a:xfrm>
              <a:off x="203197" y="554117"/>
              <a:ext cx="8737594" cy="447532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149D29E-5417-54B1-0A92-A78BE82DE388}"/>
                </a:ext>
              </a:extLst>
            </p:cNvPr>
            <p:cNvSpPr/>
            <p:nvPr/>
          </p:nvSpPr>
          <p:spPr>
            <a:xfrm>
              <a:off x="203197" y="112919"/>
              <a:ext cx="8737594" cy="618454"/>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F8F613C2-29FC-2922-C09F-B08F5812C7C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72995C5E-76F1-BC78-1023-2A06FAA0EC37}"/>
              </a:ext>
            </a:extLst>
          </p:cNvPr>
          <p:cNvSpPr txBox="1">
            <a:spLocks noGrp="1"/>
          </p:cNvSpPr>
          <p:nvPr>
            <p:ph type="title"/>
          </p:nvPr>
        </p:nvSpPr>
        <p:spPr>
          <a:xfrm>
            <a:off x="761585" y="146962"/>
            <a:ext cx="7620829" cy="352967"/>
          </a:xfrm>
        </p:spPr>
        <p:txBody>
          <a:bodyPr/>
          <a:lstStyle>
            <a:lvl1pPr>
              <a:defRPr sz="1500" b="1">
                <a:solidFill>
                  <a:srgbClr val="222A35"/>
                </a:solidFill>
                <a:latin typeface="Arial"/>
              </a:defRPr>
            </a:lvl1pPr>
          </a:lstStyle>
          <a:p>
            <a:pPr lvl="0"/>
            <a:r>
              <a:rPr lang="fr-FR"/>
              <a:t>Modifiez le style du titre</a:t>
            </a:r>
          </a:p>
        </p:txBody>
      </p:sp>
      <p:sp>
        <p:nvSpPr>
          <p:cNvPr id="8" name="Text Placeholder 5">
            <a:extLst>
              <a:ext uri="{FF2B5EF4-FFF2-40B4-BE49-F238E27FC236}">
                <a16:creationId xmlns:a16="http://schemas.microsoft.com/office/drawing/2014/main" id="{BBB02F06-9EB3-05DF-5E93-4F8935510322}"/>
              </a:ext>
            </a:extLst>
          </p:cNvPr>
          <p:cNvSpPr txBox="1">
            <a:spLocks noGrp="1"/>
          </p:cNvSpPr>
          <p:nvPr>
            <p:ph type="body" idx="4294967295"/>
          </p:nvPr>
        </p:nvSpPr>
        <p:spPr>
          <a:xfrm>
            <a:off x="747714" y="514267"/>
            <a:ext cx="7634700" cy="219327"/>
          </a:xfrm>
        </p:spPr>
        <p:txBody>
          <a:bodyPr>
            <a:noAutofit/>
          </a:bodyPr>
          <a:lstStyle>
            <a:lvl1pPr marL="0" indent="0">
              <a:buNone/>
              <a:defRPr sz="1050" i="1">
                <a:solidFill>
                  <a:srgbClr val="333F50"/>
                </a:solidFill>
              </a:defRPr>
            </a:lvl1pPr>
          </a:lstStyle>
          <a:p>
            <a:pPr lvl="0"/>
            <a:r>
              <a:rPr lang="fr-FR"/>
              <a:t>Modifiez les styles du texte du masque</a:t>
            </a:r>
          </a:p>
        </p:txBody>
      </p:sp>
    </p:spTree>
    <p:extLst>
      <p:ext uri="{BB962C8B-B14F-4D97-AF65-F5344CB8AC3E}">
        <p14:creationId xmlns:p14="http://schemas.microsoft.com/office/powerpoint/2010/main" val="24540850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grpSp>
        <p:nvGrpSpPr>
          <p:cNvPr id="2" name="Google Shape;574;p77">
            <a:extLst>
              <a:ext uri="{FF2B5EF4-FFF2-40B4-BE49-F238E27FC236}">
                <a16:creationId xmlns:a16="http://schemas.microsoft.com/office/drawing/2014/main" id="{3F663EA9-3A0E-7841-B823-A506B904D50F}"/>
              </a:ext>
            </a:extLst>
          </p:cNvPr>
          <p:cNvGrpSpPr/>
          <p:nvPr/>
        </p:nvGrpSpPr>
        <p:grpSpPr>
          <a:xfrm>
            <a:off x="0" y="-28529"/>
            <a:ext cx="9144457" cy="5143499"/>
            <a:chOff x="0" y="-28529"/>
            <a:chExt cx="9144457" cy="5143499"/>
          </a:xfrm>
        </p:grpSpPr>
        <p:sp>
          <p:nvSpPr>
            <p:cNvPr id="3" name="Google Shape;575;p77">
              <a:extLst>
                <a:ext uri="{FF2B5EF4-FFF2-40B4-BE49-F238E27FC236}">
                  <a16:creationId xmlns:a16="http://schemas.microsoft.com/office/drawing/2014/main" id="{65B41AAF-74A3-10BA-683D-0FA3CA5D7F05}"/>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76;p77">
              <a:extLst>
                <a:ext uri="{FF2B5EF4-FFF2-40B4-BE49-F238E27FC236}">
                  <a16:creationId xmlns:a16="http://schemas.microsoft.com/office/drawing/2014/main" id="{6AFC2DFB-7C74-8CCC-BC45-A6D729EE7555}"/>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77;p77">
              <a:extLst>
                <a:ext uri="{FF2B5EF4-FFF2-40B4-BE49-F238E27FC236}">
                  <a16:creationId xmlns:a16="http://schemas.microsoft.com/office/drawing/2014/main" id="{BD9674CB-DED9-EAEE-DBEC-B0D021C620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78;p77">
            <a:extLst>
              <a:ext uri="{FF2B5EF4-FFF2-40B4-BE49-F238E27FC236}">
                <a16:creationId xmlns:a16="http://schemas.microsoft.com/office/drawing/2014/main" id="{6A83CB6E-54D5-002A-350E-46D75EE51141}"/>
              </a:ext>
            </a:extLst>
          </p:cNvPr>
          <p:cNvSpPr/>
          <p:nvPr/>
        </p:nvSpPr>
        <p:spPr>
          <a:xfrm rot="10799991">
            <a:off x="8587038" y="204323"/>
            <a:ext cx="216100" cy="164509"/>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79;p77">
            <a:extLst>
              <a:ext uri="{FF2B5EF4-FFF2-40B4-BE49-F238E27FC236}">
                <a16:creationId xmlns:a16="http://schemas.microsoft.com/office/drawing/2014/main" id="{3C2A76FF-A66C-B551-E194-26C561938446}"/>
              </a:ext>
            </a:extLst>
          </p:cNvPr>
          <p:cNvSpPr txBox="1">
            <a:spLocks noGrp="1"/>
          </p:cNvSpPr>
          <p:nvPr>
            <p:ph type="title"/>
          </p:nvPr>
        </p:nvSpPr>
        <p:spPr>
          <a:xfrm>
            <a:off x="761585" y="146962"/>
            <a:ext cx="7620902" cy="353095"/>
          </a:xfrm>
        </p:spPr>
        <p:txBody>
          <a:bodyPr/>
          <a:lstStyle>
            <a:lvl1pPr algn="r">
              <a:defRPr sz="1500" b="1">
                <a:solidFill>
                  <a:srgbClr val="757070"/>
                </a:solidFill>
              </a:defRPr>
            </a:lvl1pPr>
          </a:lstStyle>
          <a:p>
            <a:pPr lvl="0"/>
            <a:endParaRPr lang="fr-FR"/>
          </a:p>
        </p:txBody>
      </p:sp>
      <p:sp>
        <p:nvSpPr>
          <p:cNvPr id="8" name="Google Shape;580;p77">
            <a:extLst>
              <a:ext uri="{FF2B5EF4-FFF2-40B4-BE49-F238E27FC236}">
                <a16:creationId xmlns:a16="http://schemas.microsoft.com/office/drawing/2014/main" id="{837643BC-DB06-E7B1-2021-5F856EAE31F9}"/>
              </a:ext>
            </a:extLst>
          </p:cNvPr>
          <p:cNvSpPr txBox="1">
            <a:spLocks noGrp="1"/>
          </p:cNvSpPr>
          <p:nvPr>
            <p:ph type="body" idx="4294967295"/>
          </p:nvPr>
        </p:nvSpPr>
        <p:spPr>
          <a:xfrm>
            <a:off x="747714" y="514267"/>
            <a:ext cx="7634700" cy="219300"/>
          </a:xfrm>
        </p:spPr>
        <p:txBody>
          <a:bodyPr>
            <a:noAutofit/>
          </a:bodyPr>
          <a:lstStyle>
            <a:lvl1pPr indent="-228600" algn="r">
              <a:buNone/>
              <a:defRPr sz="1100" i="1">
                <a:solidFill>
                  <a:srgbClr val="AEABAB"/>
                </a:solidFill>
              </a:defRPr>
            </a:lvl1pPr>
          </a:lstStyle>
          <a:p>
            <a:pPr lvl="0"/>
            <a:endParaRPr lang="fr-FR"/>
          </a:p>
        </p:txBody>
      </p:sp>
    </p:spTree>
    <p:extLst>
      <p:ext uri="{BB962C8B-B14F-4D97-AF65-F5344CB8AC3E}">
        <p14:creationId xmlns:p14="http://schemas.microsoft.com/office/powerpoint/2010/main" val="1225574155"/>
      </p:ext>
    </p:extLst>
  </p:cSld>
  <p:clrMapOvr>
    <a:masterClrMapping/>
  </p:clrMapOvr>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type="tx" preserve="1">
  <p:cSld name="TITLE_AND_BODY">
    <p:bg>
      <p:bgPr>
        <a:solidFill>
          <a:srgbClr val="44546A"/>
        </a:solidFill>
        <a:effectLst/>
      </p:bgPr>
    </p:bg>
    <p:spTree>
      <p:nvGrpSpPr>
        <p:cNvPr id="1" name=""/>
        <p:cNvGrpSpPr/>
        <p:nvPr/>
      </p:nvGrpSpPr>
      <p:grpSpPr>
        <a:xfrm>
          <a:off x="0" y="0"/>
          <a:ext cx="0" cy="0"/>
          <a:chOff x="0" y="0"/>
          <a:chExt cx="0" cy="0"/>
        </a:xfrm>
      </p:grpSpPr>
      <p:sp>
        <p:nvSpPr>
          <p:cNvPr id="2" name="Google Shape;42;p4">
            <a:extLst>
              <a:ext uri="{FF2B5EF4-FFF2-40B4-BE49-F238E27FC236}">
                <a16:creationId xmlns:a16="http://schemas.microsoft.com/office/drawing/2014/main" id="{087BACC4-60BA-9778-D018-1EA61461A5C2}"/>
              </a:ext>
            </a:extLst>
          </p:cNvPr>
          <p:cNvSpPr/>
          <p:nvPr/>
        </p:nvSpPr>
        <p:spPr>
          <a:xfrm flipH="1">
            <a:off x="3582600" y="1550703"/>
            <a:ext cx="5561399" cy="3592796"/>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E7E6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3" name="Google Shape;43;p4">
            <a:extLst>
              <a:ext uri="{FF2B5EF4-FFF2-40B4-BE49-F238E27FC236}">
                <a16:creationId xmlns:a16="http://schemas.microsoft.com/office/drawing/2014/main" id="{65BF1914-C98B-7AB5-4446-7758FA8FD5C4}"/>
              </a:ext>
            </a:extLst>
          </p:cNvPr>
          <p:cNvSpPr/>
          <p:nvPr/>
        </p:nvSpPr>
        <p:spPr>
          <a:xfrm>
            <a:off x="27" y="2824499"/>
            <a:ext cx="7370402" cy="2319000"/>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36AFC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4" name="Google Shape;44;p4">
            <a:extLst>
              <a:ext uri="{FF2B5EF4-FFF2-40B4-BE49-F238E27FC236}">
                <a16:creationId xmlns:a16="http://schemas.microsoft.com/office/drawing/2014/main" id="{E30668EB-36CA-AB30-4DEF-03F7D94C41C5}"/>
              </a:ext>
            </a:extLst>
          </p:cNvPr>
          <p:cNvSpPr/>
          <p:nvPr/>
        </p:nvSpPr>
        <p:spPr>
          <a:xfrm>
            <a:off x="203225" y="206252"/>
            <a:ext cx="8737503" cy="4730995"/>
          </a:xfrm>
          <a:prstGeom prst="rect">
            <a:avLst/>
          </a:prstGeom>
          <a:solidFill>
            <a:srgbClr val="000000"/>
          </a:solidFill>
          <a:ln cap="flat">
            <a:noFill/>
            <a:prstDash val="solid"/>
          </a:ln>
          <a:effectLst>
            <a:outerShdw dir="16200000" algn="tl">
              <a:srgbClr val="000000">
                <a:alpha val="40000"/>
              </a:srgbClr>
            </a:outerShdw>
          </a:effectLst>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5" name="Google Shape;45;p4">
            <a:extLst>
              <a:ext uri="{FF2B5EF4-FFF2-40B4-BE49-F238E27FC236}">
                <a16:creationId xmlns:a16="http://schemas.microsoft.com/office/drawing/2014/main" id="{13562D2C-106B-ACC5-553C-DE53F3B4B7CD}"/>
              </a:ext>
            </a:extLst>
          </p:cNvPr>
          <p:cNvSpPr txBox="1">
            <a:spLocks noGrp="1"/>
          </p:cNvSpPr>
          <p:nvPr>
            <p:ph type="title"/>
          </p:nvPr>
        </p:nvSpPr>
        <p:spPr>
          <a:xfrm>
            <a:off x="819146" y="845600"/>
            <a:ext cx="7505696" cy="954597"/>
          </a:xfrm>
        </p:spPr>
        <p:txBody>
          <a:bodyPr lIns="91421" tIns="91421" rIns="91421" bIns="91421" anchor="t"/>
          <a:lstStyle>
            <a:lvl1pPr>
              <a:defRPr sz="3000"/>
            </a:lvl1pPr>
          </a:lstStyle>
          <a:p>
            <a:pPr lvl="0"/>
            <a:endParaRPr lang="fr-FR"/>
          </a:p>
        </p:txBody>
      </p:sp>
      <p:sp>
        <p:nvSpPr>
          <p:cNvPr id="6" name="Google Shape;46;p4">
            <a:extLst>
              <a:ext uri="{FF2B5EF4-FFF2-40B4-BE49-F238E27FC236}">
                <a16:creationId xmlns:a16="http://schemas.microsoft.com/office/drawing/2014/main" id="{44D03047-67F7-15F9-65E1-CFBF556F4CA1}"/>
              </a:ext>
            </a:extLst>
          </p:cNvPr>
          <p:cNvSpPr txBox="1">
            <a:spLocks noGrp="1"/>
          </p:cNvSpPr>
          <p:nvPr>
            <p:ph type="body" idx="1"/>
          </p:nvPr>
        </p:nvSpPr>
        <p:spPr>
          <a:xfrm>
            <a:off x="819146" y="1990721"/>
            <a:ext cx="7505696" cy="2448004"/>
          </a:xfrm>
        </p:spPr>
        <p:txBody>
          <a:bodyPr lIns="91421" tIns="91421" rIns="91421" bIns="91421"/>
          <a:lstStyle>
            <a:lvl1pPr indent="-311152">
              <a:spcBef>
                <a:spcPts val="0"/>
              </a:spcBef>
              <a:buSzPts val="1300"/>
              <a:buChar char="●"/>
              <a:defRPr/>
            </a:lvl1pPr>
          </a:lstStyle>
          <a:p>
            <a:pPr lvl="0"/>
            <a:endParaRPr lang="fr-FR"/>
          </a:p>
        </p:txBody>
      </p:sp>
      <p:sp>
        <p:nvSpPr>
          <p:cNvPr id="7" name="Google Shape;47;p4">
            <a:extLst>
              <a:ext uri="{FF2B5EF4-FFF2-40B4-BE49-F238E27FC236}">
                <a16:creationId xmlns:a16="http://schemas.microsoft.com/office/drawing/2014/main" id="{6EBC7556-2ECD-6291-61E2-9CAB2D5CDE38}"/>
              </a:ext>
            </a:extLst>
          </p:cNvPr>
          <p:cNvSpPr txBox="1">
            <a:spLocks noGrp="1"/>
          </p:cNvSpPr>
          <p:nvPr>
            <p:ph type="sldNum" sz="quarter" idx="8"/>
          </p:nvPr>
        </p:nvSpPr>
        <p:spPr>
          <a:xfrm>
            <a:off x="8390735" y="4543671"/>
            <a:ext cx="548704" cy="393603"/>
          </a:xfrm>
        </p:spPr>
        <p:txBody>
          <a:bodyPr lIns="91421" tIns="91421" rIns="91421" bIns="91421">
            <a:normAutofit/>
          </a:bodyPr>
          <a:lstStyle>
            <a:lvl1pPr>
              <a:defRPr/>
            </a:lvl1pPr>
          </a:lstStyle>
          <a:p>
            <a:pPr lvl="0"/>
            <a:fld id="{BEFB77C6-2732-4896-972E-1AA86394F3D3}" type="slidenum">
              <a:t>‹N°›</a:t>
            </a:fld>
            <a:endParaRPr lang="fr-FR"/>
          </a:p>
        </p:txBody>
      </p:sp>
    </p:spTree>
    <p:extLst>
      <p:ext uri="{BB962C8B-B14F-4D97-AF65-F5344CB8AC3E}">
        <p14:creationId xmlns:p14="http://schemas.microsoft.com/office/powerpoint/2010/main" val="14030607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50;p64">
            <a:extLst>
              <a:ext uri="{FF2B5EF4-FFF2-40B4-BE49-F238E27FC236}">
                <a16:creationId xmlns:a16="http://schemas.microsoft.com/office/drawing/2014/main" id="{717B5D26-E3BE-029F-5EDC-1012FB80C7FF}"/>
              </a:ext>
            </a:extLst>
          </p:cNvPr>
          <p:cNvSpPr txBox="1">
            <a:spLocks noGrp="1"/>
          </p:cNvSpPr>
          <p:nvPr>
            <p:ph type="subTitle" idx="4294967295"/>
          </p:nvPr>
        </p:nvSpPr>
        <p:spPr>
          <a:xfrm>
            <a:off x="1143000" y="2701530"/>
            <a:ext cx="6858000" cy="1241819"/>
          </a:xfrm>
        </p:spPr>
        <p:txBody>
          <a:bodyPr lIns="91421" tIns="45701" rIns="91421" bIns="45701" anchorCtr="1"/>
          <a:lstStyle>
            <a:lvl1pPr algn="ctr">
              <a:spcBef>
                <a:spcPts val="750"/>
              </a:spcBef>
              <a:buNone/>
              <a:defRPr sz="1800"/>
            </a:lvl1pPr>
          </a:lstStyle>
          <a:p>
            <a:pPr lvl="0"/>
            <a:endParaRPr lang="fr-FR"/>
          </a:p>
        </p:txBody>
      </p:sp>
      <p:sp>
        <p:nvSpPr>
          <p:cNvPr id="3" name="Google Shape;51;p64">
            <a:extLst>
              <a:ext uri="{FF2B5EF4-FFF2-40B4-BE49-F238E27FC236}">
                <a16:creationId xmlns:a16="http://schemas.microsoft.com/office/drawing/2014/main" id="{39FEA80E-E103-1C0D-34B8-F28E34A46655}"/>
              </a:ext>
            </a:extLst>
          </p:cNvPr>
          <p:cNvSpPr txBox="1">
            <a:spLocks noGrp="1"/>
          </p:cNvSpPr>
          <p:nvPr>
            <p:ph type="dt" sz="half" idx="7"/>
          </p:nvPr>
        </p:nvSpPr>
        <p:spPr>
          <a:xfrm>
            <a:off x="628650" y="4767260"/>
            <a:ext cx="2057400" cy="273844"/>
          </a:xfrm>
        </p:spPr>
        <p:txBody>
          <a:bodyPr lIns="91421" tIns="45701" rIns="91421" bIns="45701"/>
          <a:lstStyle>
            <a:lvl1pPr>
              <a:defRPr/>
            </a:lvl1pPr>
          </a:lstStyle>
          <a:p>
            <a:pPr lvl="0"/>
            <a:endParaRPr lang="fr-FR"/>
          </a:p>
        </p:txBody>
      </p:sp>
      <p:sp>
        <p:nvSpPr>
          <p:cNvPr id="4" name="Google Shape;52;p64">
            <a:extLst>
              <a:ext uri="{FF2B5EF4-FFF2-40B4-BE49-F238E27FC236}">
                <a16:creationId xmlns:a16="http://schemas.microsoft.com/office/drawing/2014/main" id="{972F171B-973B-C98A-E288-957ABD709A10}"/>
              </a:ext>
            </a:extLst>
          </p:cNvPr>
          <p:cNvSpPr txBox="1">
            <a:spLocks noGrp="1"/>
          </p:cNvSpPr>
          <p:nvPr>
            <p:ph type="ftr" sz="quarter" idx="9"/>
          </p:nvPr>
        </p:nvSpPr>
        <p:spPr>
          <a:xfrm>
            <a:off x="3028949" y="4767260"/>
            <a:ext cx="3086099" cy="273844"/>
          </a:xfrm>
        </p:spPr>
        <p:txBody>
          <a:bodyPr lIns="91421" tIns="45701" rIns="91421" bIns="45701"/>
          <a:lstStyle>
            <a:lvl1pPr>
              <a:defRPr/>
            </a:lvl1pPr>
          </a:lstStyle>
          <a:p>
            <a:pPr lvl="0"/>
            <a:endParaRPr lang="fr-FR"/>
          </a:p>
        </p:txBody>
      </p:sp>
      <p:sp>
        <p:nvSpPr>
          <p:cNvPr id="5" name="Google Shape;53;p64">
            <a:extLst>
              <a:ext uri="{FF2B5EF4-FFF2-40B4-BE49-F238E27FC236}">
                <a16:creationId xmlns:a16="http://schemas.microsoft.com/office/drawing/2014/main" id="{97BD4B6E-A132-DD67-74C3-E929B73BBCB9}"/>
              </a:ext>
            </a:extLst>
          </p:cNvPr>
          <p:cNvSpPr txBox="1">
            <a:spLocks noGrp="1"/>
          </p:cNvSpPr>
          <p:nvPr>
            <p:ph type="sldNum" sz="quarter" idx="8"/>
          </p:nvPr>
        </p:nvSpPr>
        <p:spPr>
          <a:xfrm>
            <a:off x="6457949" y="4767260"/>
            <a:ext cx="2057400" cy="273844"/>
          </a:xfrm>
        </p:spPr>
        <p:txBody>
          <a:bodyPr lIns="91421" tIns="45701" rIns="91421" bIns="45701"/>
          <a:lstStyle>
            <a:lvl1pPr>
              <a:defRPr/>
            </a:lvl1pPr>
          </a:lstStyle>
          <a:p>
            <a:pPr lvl="0"/>
            <a:fld id="{E1958C07-F5AF-40A2-A508-C66B098E5F39}" type="slidenum">
              <a:t>‹N°›</a:t>
            </a:fld>
            <a:endParaRPr lang="fr-FR"/>
          </a:p>
        </p:txBody>
      </p:sp>
      <p:grpSp>
        <p:nvGrpSpPr>
          <p:cNvPr id="6" name="Google Shape;54;p64">
            <a:extLst>
              <a:ext uri="{FF2B5EF4-FFF2-40B4-BE49-F238E27FC236}">
                <a16:creationId xmlns:a16="http://schemas.microsoft.com/office/drawing/2014/main" id="{575EECED-CEF5-AD2F-7625-3C8D69E028A0}"/>
              </a:ext>
            </a:extLst>
          </p:cNvPr>
          <p:cNvGrpSpPr/>
          <p:nvPr/>
        </p:nvGrpSpPr>
        <p:grpSpPr>
          <a:xfrm>
            <a:off x="0" y="-19879"/>
            <a:ext cx="9144000" cy="5143499"/>
            <a:chOff x="0" y="-19879"/>
            <a:chExt cx="9144000" cy="5143499"/>
          </a:xfrm>
        </p:grpSpPr>
        <p:sp>
          <p:nvSpPr>
            <p:cNvPr id="7" name="Google Shape;55;p64">
              <a:extLst>
                <a:ext uri="{FF2B5EF4-FFF2-40B4-BE49-F238E27FC236}">
                  <a16:creationId xmlns:a16="http://schemas.microsoft.com/office/drawing/2014/main" id="{132F3486-BAE3-2A4C-58B7-F8CC5CBF02E8}"/>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6;p64">
              <a:extLst>
                <a:ext uri="{FF2B5EF4-FFF2-40B4-BE49-F238E27FC236}">
                  <a16:creationId xmlns:a16="http://schemas.microsoft.com/office/drawing/2014/main" id="{6CEF5DDC-225D-77B6-BC54-FACC4A418705}"/>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7;p64">
              <a:extLst>
                <a:ext uri="{FF2B5EF4-FFF2-40B4-BE49-F238E27FC236}">
                  <a16:creationId xmlns:a16="http://schemas.microsoft.com/office/drawing/2014/main" id="{281D661B-378C-21F9-2032-F0D7FDB4890A}"/>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8;p64">
            <a:extLst>
              <a:ext uri="{FF2B5EF4-FFF2-40B4-BE49-F238E27FC236}">
                <a16:creationId xmlns:a16="http://schemas.microsoft.com/office/drawing/2014/main" id="{B2E05981-C6A7-55BB-8107-6359E106698E}"/>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9;p64">
            <a:extLst>
              <a:ext uri="{FF2B5EF4-FFF2-40B4-BE49-F238E27FC236}">
                <a16:creationId xmlns:a16="http://schemas.microsoft.com/office/drawing/2014/main" id="{8D258A68-8703-3A72-E0BF-8162E08E2A07}"/>
              </a:ext>
            </a:extLst>
          </p:cNvPr>
          <p:cNvSpPr txBox="1">
            <a:spLocks noGrp="1"/>
          </p:cNvSpPr>
          <p:nvPr>
            <p:ph type="title"/>
          </p:nvPr>
        </p:nvSpPr>
        <p:spPr>
          <a:xfrm>
            <a:off x="894520" y="392917"/>
            <a:ext cx="7620829" cy="352967"/>
          </a:xfrm>
        </p:spPr>
        <p:txBody>
          <a:bodyPr lIns="91421" tIns="45701" rIns="91421" bIns="45701"/>
          <a:lstStyle>
            <a:lvl1pPr algn="r">
              <a:defRPr sz="1350" i="1">
                <a:solidFill>
                  <a:srgbClr val="757070"/>
                </a:solidFill>
              </a:defRPr>
            </a:lvl1pPr>
          </a:lstStyle>
          <a:p>
            <a:pPr lvl="0"/>
            <a:endParaRPr lang="fr-FR"/>
          </a:p>
        </p:txBody>
      </p:sp>
    </p:spTree>
    <p:extLst>
      <p:ext uri="{BB962C8B-B14F-4D97-AF65-F5344CB8AC3E}">
        <p14:creationId xmlns:p14="http://schemas.microsoft.com/office/powerpoint/2010/main" val="1369193243"/>
      </p:ext>
    </p:extLst>
  </p:cSld>
  <p:clrMapOvr>
    <a:masterClrMapping/>
  </p:clrMapOvr>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2" name="Google Shape;133;p94">
            <a:extLst>
              <a:ext uri="{FF2B5EF4-FFF2-40B4-BE49-F238E27FC236}">
                <a16:creationId xmlns:a16="http://schemas.microsoft.com/office/drawing/2014/main" id="{5EEB283F-A0E6-7704-0602-CA906445F18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50" b="0" i="0" u="none" strike="noStrike" kern="0" cap="none" spc="0" baseline="0">
              <a:solidFill>
                <a:srgbClr val="FFFFFF"/>
              </a:solidFill>
              <a:uFillTx/>
              <a:latin typeface="Arial"/>
              <a:ea typeface="Arial"/>
              <a:cs typeface="Arial"/>
            </a:endParaRPr>
          </a:p>
        </p:txBody>
      </p:sp>
      <p:sp>
        <p:nvSpPr>
          <p:cNvPr id="3" name="Google Shape;134;p94">
            <a:extLst>
              <a:ext uri="{FF2B5EF4-FFF2-40B4-BE49-F238E27FC236}">
                <a16:creationId xmlns:a16="http://schemas.microsoft.com/office/drawing/2014/main" id="{F7247F6A-7CA9-94DE-BCD5-27763203C28C}"/>
              </a:ext>
            </a:extLst>
          </p:cNvPr>
          <p:cNvSpPr txBox="1"/>
          <p:nvPr/>
        </p:nvSpPr>
        <p:spPr>
          <a:xfrm>
            <a:off x="0" y="0"/>
            <a:ext cx="9144000" cy="5143499"/>
          </a:xfrm>
          <a:prstGeom prst="rect">
            <a:avLst/>
          </a:prstGeom>
          <a:solidFill>
            <a:srgbClr val="FFF2CC"/>
          </a:solidFill>
          <a:ln w="12701"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4" name="Google Shape;135;p94">
            <a:extLst>
              <a:ext uri="{FF2B5EF4-FFF2-40B4-BE49-F238E27FC236}">
                <a16:creationId xmlns:a16="http://schemas.microsoft.com/office/drawing/2014/main" id="{807AE964-A9E2-911A-65FF-4EAD09C8AE8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5" name="Google Shape;136;p94">
            <a:extLst>
              <a:ext uri="{FF2B5EF4-FFF2-40B4-BE49-F238E27FC236}">
                <a16:creationId xmlns:a16="http://schemas.microsoft.com/office/drawing/2014/main" id="{C2551040-8D54-CBEF-8E08-A177C6A2B24B}"/>
              </a:ext>
            </a:extLst>
          </p:cNvPr>
          <p:cNvSpPr txBox="1">
            <a:spLocks noGrp="1"/>
          </p:cNvSpPr>
          <p:nvPr>
            <p:ph type="body" idx="4294967295"/>
          </p:nvPr>
        </p:nvSpPr>
        <p:spPr>
          <a:xfrm>
            <a:off x="2786405" y="60771"/>
            <a:ext cx="3568299" cy="693480"/>
          </a:xfrm>
        </p:spPr>
        <p:txBody>
          <a:bodyPr lIns="91421" tIns="45701" rIns="91421" bIns="45701">
            <a:spAutoFit/>
          </a:bodyPr>
          <a:lstStyle>
            <a:lvl1pPr marL="342900" indent="-400050" algn="r">
              <a:spcBef>
                <a:spcPts val="750"/>
              </a:spcBef>
              <a:buSzPts val="4800"/>
              <a:defRPr sz="3600" b="1">
                <a:latin typeface="Simplified Arabic"/>
                <a:ea typeface="Simplified Arabic"/>
                <a:cs typeface="Simplified Arabic"/>
              </a:defRPr>
            </a:lvl1pPr>
          </a:lstStyle>
          <a:p>
            <a:pPr lvl="0"/>
            <a:endParaRPr lang="fr-FR"/>
          </a:p>
        </p:txBody>
      </p:sp>
      <p:sp>
        <p:nvSpPr>
          <p:cNvPr id="6" name="Google Shape;137;p94">
            <a:extLst>
              <a:ext uri="{FF2B5EF4-FFF2-40B4-BE49-F238E27FC236}">
                <a16:creationId xmlns:a16="http://schemas.microsoft.com/office/drawing/2014/main" id="{183A8A42-2280-969E-238F-4CA198A049E8}"/>
              </a:ext>
            </a:extLst>
          </p:cNvPr>
          <p:cNvSpPr txBox="1">
            <a:spLocks noGrp="1"/>
          </p:cNvSpPr>
          <p:nvPr>
            <p:ph type="body" idx="4294967295"/>
          </p:nvPr>
        </p:nvSpPr>
        <p:spPr>
          <a:xfrm>
            <a:off x="503496" y="1259000"/>
            <a:ext cx="8134109" cy="506504"/>
          </a:xfrm>
        </p:spPr>
        <p:txBody>
          <a:bodyPr lIns="91421" tIns="45701" rIns="91421" bIns="45701">
            <a:spAutoFit/>
          </a:bodyPr>
          <a:lstStyle>
            <a:lvl1pPr marL="342900" indent="-314325" algn="r">
              <a:spcBef>
                <a:spcPts val="750"/>
              </a:spcBef>
              <a:buSzPts val="3000"/>
              <a:defRPr sz="225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60814755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19344326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168468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33915501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3207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1346808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207;p24">
            <a:extLst>
              <a:ext uri="{FF2B5EF4-FFF2-40B4-BE49-F238E27FC236}">
                <a16:creationId xmlns:a16="http://schemas.microsoft.com/office/drawing/2014/main" id="{9E574565-9E3D-138D-1A07-254A8473819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8;p24">
            <a:extLst>
              <a:ext uri="{FF2B5EF4-FFF2-40B4-BE49-F238E27FC236}">
                <a16:creationId xmlns:a16="http://schemas.microsoft.com/office/drawing/2014/main" id="{B47ECAA5-03A6-A5D2-DDE8-E6B30B219256}"/>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9;p24">
            <a:extLst>
              <a:ext uri="{FF2B5EF4-FFF2-40B4-BE49-F238E27FC236}">
                <a16:creationId xmlns:a16="http://schemas.microsoft.com/office/drawing/2014/main" id="{841D69CA-38AE-CC45-8182-A7D8BF1E0D61}"/>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10;p24">
            <a:extLst>
              <a:ext uri="{FF2B5EF4-FFF2-40B4-BE49-F238E27FC236}">
                <a16:creationId xmlns:a16="http://schemas.microsoft.com/office/drawing/2014/main" id="{02E6742A-DCA5-FA0C-C450-3B278B8B42B5}"/>
              </a:ext>
            </a:extLst>
          </p:cNvPr>
          <p:cNvSpPr txBox="1">
            <a:spLocks noGrp="1"/>
          </p:cNvSpPr>
          <p:nvPr>
            <p:ph type="body" idx="4294967295"/>
          </p:nvPr>
        </p:nvSpPr>
        <p:spPr>
          <a:xfrm>
            <a:off x="2786405" y="60771"/>
            <a:ext cx="3568199" cy="530699"/>
          </a:xfrm>
          <a:prstGeom prst="rect">
            <a:avLst/>
          </a:prstGeo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211;p24">
            <a:extLst>
              <a:ext uri="{FF2B5EF4-FFF2-40B4-BE49-F238E27FC236}">
                <a16:creationId xmlns:a16="http://schemas.microsoft.com/office/drawing/2014/main" id="{BB39D705-BAC2-BCE7-948F-E53CD5AE0E58}"/>
              </a:ext>
            </a:extLst>
          </p:cNvPr>
          <p:cNvSpPr txBox="1">
            <a:spLocks noGrp="1"/>
          </p:cNvSpPr>
          <p:nvPr>
            <p:ph type="body" idx="4294967295"/>
          </p:nvPr>
        </p:nvSpPr>
        <p:spPr>
          <a:xfrm>
            <a:off x="503496" y="1259000"/>
            <a:ext cx="8134200" cy="2331601"/>
          </a:xfrm>
          <a:prstGeom prst="rect">
            <a:avLst/>
          </a:prstGeom>
        </p:spPr>
        <p:txBody>
          <a:bodyPr>
            <a:spAutoFit/>
          </a:bodyPr>
          <a:lstStyle>
            <a:lvl1pPr>
              <a:defRPr/>
            </a:lvl1pPr>
          </a:lstStyle>
          <a:p>
            <a:pPr lvl="0"/>
            <a:endParaRPr lang="fr-FR"/>
          </a:p>
        </p:txBody>
      </p:sp>
    </p:spTree>
    <p:extLst>
      <p:ext uri="{BB962C8B-B14F-4D97-AF65-F5344CB8AC3E}">
        <p14:creationId xmlns:p14="http://schemas.microsoft.com/office/powerpoint/2010/main" val="39862537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147945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17410567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21265405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805095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54463109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2070372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362399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05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496613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367339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213;p25">
            <a:extLst>
              <a:ext uri="{FF2B5EF4-FFF2-40B4-BE49-F238E27FC236}">
                <a16:creationId xmlns:a16="http://schemas.microsoft.com/office/drawing/2014/main" id="{45D174A0-CD4E-869D-DC0A-BFC479A531DC}"/>
              </a:ext>
            </a:extLst>
          </p:cNvPr>
          <p:cNvSpPr txBox="1">
            <a:spLocks noGrp="1"/>
          </p:cNvSpPr>
          <p:nvPr>
            <p:ph type="title"/>
          </p:nvPr>
        </p:nvSpPr>
        <p:spPr>
          <a:xfrm>
            <a:off x="628650" y="273844"/>
            <a:ext cx="7886700" cy="994199"/>
          </a:xfrm>
          <a:prstGeom prst="rect">
            <a:avLst/>
          </a:prstGeom>
        </p:spPr>
        <p:txBody>
          <a:bodyPr/>
          <a:lstStyle>
            <a:lvl1pPr>
              <a:defRPr/>
            </a:lvl1pPr>
          </a:lstStyle>
          <a:p>
            <a:pPr lvl="0"/>
            <a:endParaRPr lang="fr-FR"/>
          </a:p>
        </p:txBody>
      </p:sp>
      <p:sp>
        <p:nvSpPr>
          <p:cNvPr id="3" name="Google Shape;214;p25">
            <a:extLst>
              <a:ext uri="{FF2B5EF4-FFF2-40B4-BE49-F238E27FC236}">
                <a16:creationId xmlns:a16="http://schemas.microsoft.com/office/drawing/2014/main" id="{ACE2D79D-64B8-FBCC-B552-8B9C81D91164}"/>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215;p25">
            <a:extLst>
              <a:ext uri="{FF2B5EF4-FFF2-40B4-BE49-F238E27FC236}">
                <a16:creationId xmlns:a16="http://schemas.microsoft.com/office/drawing/2014/main" id="{28DD4AE5-900B-38AC-F29B-64B65802606B}"/>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216;p25">
            <a:extLst>
              <a:ext uri="{FF2B5EF4-FFF2-40B4-BE49-F238E27FC236}">
                <a16:creationId xmlns:a16="http://schemas.microsoft.com/office/drawing/2014/main" id="{72970308-E895-AAA4-D49D-F8948A474EEC}"/>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838A6BF-B8F6-446D-B38E-D5D93A388C70}" type="slidenum">
              <a:t>‹N°›</a:t>
            </a:fld>
            <a:endParaRPr lang="fr-FR"/>
          </a:p>
        </p:txBody>
      </p:sp>
    </p:spTree>
    <p:extLst>
      <p:ext uri="{BB962C8B-B14F-4D97-AF65-F5344CB8AC3E}">
        <p14:creationId xmlns:p14="http://schemas.microsoft.com/office/powerpoint/2010/main" val="27303045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126454"/>
      </p:ext>
    </p:extLst>
  </p:cSld>
  <p:clrMapOvr>
    <a:masterClrMapping/>
  </p:clrMapOvr>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3788898104"/>
      </p:ext>
    </p:extLst>
  </p:cSld>
  <p:clrMapOvr>
    <a:masterClrMapping/>
  </p:clrMapOvr>
  <p:hf sldNum="0"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20/09/2025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142451162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20/09/2025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8879490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20/09/2025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21619227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20/09/2025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6797591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20/09/2025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380025827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20/09/2025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318437101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20/09/2025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39491012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20/09/2025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2439325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Google Shape;574;p77">
            <a:extLst>
              <a:ext uri="{FF2B5EF4-FFF2-40B4-BE49-F238E27FC236}">
                <a16:creationId xmlns:a16="http://schemas.microsoft.com/office/drawing/2014/main" id="{2E2E1E0D-C02A-C511-7D8A-487992630EFC}"/>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75;p77">
            <a:extLst>
              <a:ext uri="{FF2B5EF4-FFF2-40B4-BE49-F238E27FC236}">
                <a16:creationId xmlns:a16="http://schemas.microsoft.com/office/drawing/2014/main" id="{0FA98B78-6419-35B0-5F75-5AA7169862D0}"/>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576;p77">
            <a:extLst>
              <a:ext uri="{FF2B5EF4-FFF2-40B4-BE49-F238E27FC236}">
                <a16:creationId xmlns:a16="http://schemas.microsoft.com/office/drawing/2014/main" id="{BECFC8FA-0B97-47E0-2CF1-E5C53C674C7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577;p77">
            <a:extLst>
              <a:ext uri="{FF2B5EF4-FFF2-40B4-BE49-F238E27FC236}">
                <a16:creationId xmlns:a16="http://schemas.microsoft.com/office/drawing/2014/main" id="{8C324B73-2D1E-C109-305F-A39F62CFAAD5}"/>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E4DCEC68-AA10-430F-AB8E-74B26C8292AC}" type="slidenum">
              <a:t>‹N°›</a:t>
            </a:fld>
            <a:endParaRPr lang="fr-FR"/>
          </a:p>
        </p:txBody>
      </p:sp>
      <p:sp>
        <p:nvSpPr>
          <p:cNvPr id="6" name="Google Shape;578;p77">
            <a:extLst>
              <a:ext uri="{FF2B5EF4-FFF2-40B4-BE49-F238E27FC236}">
                <a16:creationId xmlns:a16="http://schemas.microsoft.com/office/drawing/2014/main" id="{674F536C-2FAD-7CAA-87A6-741BCDCFE942}"/>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79;p77">
            <a:extLst>
              <a:ext uri="{FF2B5EF4-FFF2-40B4-BE49-F238E27FC236}">
                <a16:creationId xmlns:a16="http://schemas.microsoft.com/office/drawing/2014/main" id="{5BC81C31-C62B-6E23-0061-1864189A2D7C}"/>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80;p77">
            <a:extLst>
              <a:ext uri="{FF2B5EF4-FFF2-40B4-BE49-F238E27FC236}">
                <a16:creationId xmlns:a16="http://schemas.microsoft.com/office/drawing/2014/main" id="{4FD3A21A-93E0-2CCE-AD16-53EE1866B48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581;p77">
            <a:extLst>
              <a:ext uri="{FF2B5EF4-FFF2-40B4-BE49-F238E27FC236}">
                <a16:creationId xmlns:a16="http://schemas.microsoft.com/office/drawing/2014/main" id="{4DB57EFE-433F-73F9-C47B-2C66A7EBEEC0}"/>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82;p77">
            <a:extLst>
              <a:ext uri="{FF2B5EF4-FFF2-40B4-BE49-F238E27FC236}">
                <a16:creationId xmlns:a16="http://schemas.microsoft.com/office/drawing/2014/main" id="{29745573-A6A0-F9A5-DBD3-8539AB1575E6}"/>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2223093385"/>
      </p:ext>
    </p:extLst>
  </p:cSld>
  <p:clrMapOvr>
    <a:masterClrMapping/>
  </p:clrMapOvr>
  <p:hf sldNum="0"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20/09/2025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55513224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20/09/2025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420845193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20/09/2025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60515352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8"/>
            <a:ext cx="9081612"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111651"/>
            <a:ext cx="755759" cy="751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225758"/>
      </p:ext>
    </p:extLst>
  </p:cSld>
  <p:clrMapOvr>
    <a:masterClrMapping/>
  </p:clrMapOvr>
  <p:hf sldNum="0"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2661198501"/>
      </p:ext>
    </p:extLst>
  </p:cSld>
  <p:clrMapOvr>
    <a:masterClrMapping/>
  </p:clrMapOvr>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897384799"/>
      </p:ext>
    </p:extLst>
  </p:cSld>
  <p:clrMapOvr>
    <a:masterClrMapping/>
  </p:clrMapOvr>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1934876232"/>
      </p:ext>
    </p:extLst>
  </p:cSld>
  <p:clrMapOvr>
    <a:masterClrMapping/>
  </p:clrMapOvr>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159454163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41770704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1_Title Slide" userDrawn="1">
  <p:cSld name="6_Title Slide">
    <p:spTree>
      <p:nvGrpSpPr>
        <p:cNvPr id="1" name="Shape 85"/>
        <p:cNvGrpSpPr/>
        <p:nvPr/>
      </p:nvGrpSpPr>
      <p:grpSpPr>
        <a:xfrm>
          <a:off x="0" y="0"/>
          <a:ext cx="0" cy="0"/>
          <a:chOff x="0" y="0"/>
          <a:chExt cx="0" cy="0"/>
        </a:xfrm>
      </p:grpSpPr>
      <p:sp>
        <p:nvSpPr>
          <p:cNvPr id="5" name="Rectangle: Rounded Corners 1">
            <a:extLst>
              <a:ext uri="{FF2B5EF4-FFF2-40B4-BE49-F238E27FC236}">
                <a16:creationId xmlns:a16="http://schemas.microsoft.com/office/drawing/2014/main" id="{9F0F27D2-E3BB-E638-8657-579AE4CD7660}"/>
              </a:ext>
            </a:extLst>
          </p:cNvPr>
          <p:cNvSpPr/>
          <p:nvPr userDrawn="1"/>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07FD4220-F79D-CE47-D46E-24FBA9C47892}"/>
              </a:ext>
            </a:extLst>
          </p:cNvPr>
          <p:cNvSpPr/>
          <p:nvPr userDrawn="1"/>
        </p:nvSpPr>
        <p:spPr>
          <a:xfrm>
            <a:off x="0" y="0"/>
            <a:ext cx="9144000" cy="5143500"/>
          </a:xfrm>
          <a:prstGeom prst="rect">
            <a:avLst/>
          </a:prstGeom>
          <a:noFill/>
          <a:ln w="76200">
            <a:solidFill>
              <a:srgbClr val="54A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2" descr="Image générée">
            <a:extLst>
              <a:ext uri="{FF2B5EF4-FFF2-40B4-BE49-F238E27FC236}">
                <a16:creationId xmlns:a16="http://schemas.microsoft.com/office/drawing/2014/main" id="{93602516-E5E7-C548-5BDD-2D3BABF02CE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40820" y="41296"/>
            <a:ext cx="575339" cy="572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835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a:prstGeom prst="rect">
            <a:avLst/>
          </a:prstGeo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7660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a:prstGeom prst="rect">
            <a:avLst/>
          </a:prstGeo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a:prstGeom prst="rect">
            <a:avLst/>
          </a:prstGeo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14682538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itle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33178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02426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prstGeom prst="rect">
            <a:avLst/>
          </a:prstGeo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prstGeom prst="rect">
            <a:avLst/>
          </a:prstGeo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534381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prstGeom prst="rect">
            <a:avLst/>
          </a:prstGeo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prstGeom prst="rect">
            <a:avLst/>
          </a:prstGeo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3664608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69CFCD8A-8885-EB14-6069-6534547737B9}"/>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5DF7A8F9-7B4F-D2DC-B2A7-0F8935B6265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02E1D40-2726-6552-A97C-BD1AE6FE01F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4686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628650" y="273844"/>
            <a:ext cx="7886700" cy="994172"/>
          </a:xfrm>
          <a:prstGeom prst="rect">
            <a:avLst/>
          </a:prstGeom>
        </p:spPr>
        <p:txBody>
          <a:bodyPr/>
          <a:lstStyle/>
          <a:p>
            <a:r>
              <a:rPr lang="fr-FR"/>
              <a:t>Modifiez le style du titre</a:t>
            </a:r>
            <a:endParaRPr lang="fr-MA"/>
          </a:p>
        </p:txBody>
      </p:sp>
      <p:sp>
        <p:nvSpPr>
          <p:cNvPr id="3" name="Espace réservé de la date 2"/>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326114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40800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607154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13500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05868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547561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56609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82234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9832342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75170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Google Shape;139;p16">
            <a:extLst>
              <a:ext uri="{FF2B5EF4-FFF2-40B4-BE49-F238E27FC236}">
                <a16:creationId xmlns:a16="http://schemas.microsoft.com/office/drawing/2014/main" id="{B65F27DD-2732-CBAD-BA71-EE7247F7DDEA}"/>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140;p16">
            <a:extLst>
              <a:ext uri="{FF2B5EF4-FFF2-40B4-BE49-F238E27FC236}">
                <a16:creationId xmlns:a16="http://schemas.microsoft.com/office/drawing/2014/main" id="{4A0E55EA-8D84-494C-8CB1-1C119B40D177}"/>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141;p16">
            <a:extLst>
              <a:ext uri="{FF2B5EF4-FFF2-40B4-BE49-F238E27FC236}">
                <a16:creationId xmlns:a16="http://schemas.microsoft.com/office/drawing/2014/main" id="{AB067005-20E0-0DC9-1547-6C957493A700}"/>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5B64A3EE-1873-493E-94C6-3DA5AC49684E}" type="slidenum">
              <a:t>‹N°›</a:t>
            </a:fld>
            <a:endParaRPr lang="fr-FR"/>
          </a:p>
        </p:txBody>
      </p:sp>
    </p:spTree>
    <p:extLst>
      <p:ext uri="{BB962C8B-B14F-4D97-AF65-F5344CB8AC3E}">
        <p14:creationId xmlns:p14="http://schemas.microsoft.com/office/powerpoint/2010/main" val="3670080828"/>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3149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3978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41716308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4188021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2207375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18067734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1747423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08005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59687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6957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1966298" y="1631088"/>
            <a:ext cx="2305504" cy="451503"/>
          </a:xfrm>
          <a:prstGeom prst="rect">
            <a:avLst/>
          </a:prstGeom>
        </p:spPr>
        <p:txBody>
          <a:bodyPr tIns="68570" bIns="68570">
            <a:noAutofit/>
          </a:bodyPr>
          <a:lstStyle>
            <a:lvl1pPr>
              <a:defRPr sz="24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1966307"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6015188"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1966325" y="3138028"/>
            <a:ext cx="2305504" cy="527700"/>
          </a:xfrm>
          <a:prstGeom prst="rect">
            <a:avLst/>
          </a:prstGeom>
        </p:spPr>
        <p:txBody>
          <a:bodyPr tIns="68570" bIns="68570">
            <a:noAutofit/>
          </a:bodyPr>
          <a:lstStyle>
            <a:lvl1pPr>
              <a:defRPr sz="24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1966307"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6015188"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823316" y="1815449"/>
            <a:ext cx="1143000" cy="572697"/>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823316" y="3349118"/>
            <a:ext cx="1143000" cy="572697"/>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4872197" y="1815449"/>
            <a:ext cx="1143000" cy="572697"/>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4872197" y="3349118"/>
            <a:ext cx="1143000" cy="572697"/>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6015197" y="1631088"/>
            <a:ext cx="2305504" cy="451503"/>
          </a:xfrm>
          <a:prstGeom prst="rect">
            <a:avLst/>
          </a:prstGeom>
        </p:spPr>
        <p:txBody>
          <a:bodyPr tIns="68570" bIns="68570">
            <a:noAutofit/>
          </a:bodyPr>
          <a:lstStyle>
            <a:lvl1pPr>
              <a:defRPr sz="24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6015224" y="3138028"/>
            <a:ext cx="2305504" cy="527700"/>
          </a:xfrm>
          <a:prstGeom prst="rect">
            <a:avLst/>
          </a:prstGeom>
        </p:spPr>
        <p:txBody>
          <a:bodyPr tIns="68570" bIns="68570">
            <a:noAutofit/>
          </a:bodyPr>
          <a:lstStyle>
            <a:lvl1pPr>
              <a:defRPr sz="24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719998" y="445029"/>
            <a:ext cx="7704002" cy="572697"/>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944557704"/>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0338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2637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2489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5990705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873817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7503142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05038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8735696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29173637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006491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3A74E44E-BB05-20F7-0C03-4D8172FAA30C}"/>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B3350720-EE59-4F08-4BBE-FDD23145BE3A}"/>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2737"/>
            <a:ext cx="594323" cy="593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14203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5638712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37728972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94233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382921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67329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43304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906388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0460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3E8A14-2C2F-0280-5BB0-7B0C6E1CA9D0}"/>
              </a:ext>
            </a:extLst>
          </p:cNvPr>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3C8791D-8049-B1F8-33BE-E1CA6EC63561}"/>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6D5D854-2BDC-DA0F-B52C-2A1C7F760A02}"/>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8A8DD871-191C-C688-4F82-457E33494A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16EE848-288D-41D3-18FD-349395F32A3C}"/>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42012639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459384-A860-B901-6EBD-1230DB0FF80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B2773F-C018-B050-4955-045F2BB35E4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A987918-09B9-A8B9-81ED-B5CC9735C87B}"/>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39EAE1DC-D69D-71E7-C170-1BE9A60E3C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E7D297A-8EEF-E362-BC4E-8CA03F5CEC3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173396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165;p19">
            <a:extLst>
              <a:ext uri="{FF2B5EF4-FFF2-40B4-BE49-F238E27FC236}">
                <a16:creationId xmlns:a16="http://schemas.microsoft.com/office/drawing/2014/main" id="{23F82CC2-EB39-C0E1-83DC-C1D0864CA105}"/>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6;p19">
            <a:extLst>
              <a:ext uri="{FF2B5EF4-FFF2-40B4-BE49-F238E27FC236}">
                <a16:creationId xmlns:a16="http://schemas.microsoft.com/office/drawing/2014/main" id="{56CD8337-EE3E-B02B-E0F7-4EC7F10F218F}"/>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67;p19">
            <a:extLst>
              <a:ext uri="{FF2B5EF4-FFF2-40B4-BE49-F238E27FC236}">
                <a16:creationId xmlns:a16="http://schemas.microsoft.com/office/drawing/2014/main" id="{11B7A0DD-EA16-6358-3079-339D80F2EEB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68;p19">
            <a:extLst>
              <a:ext uri="{FF2B5EF4-FFF2-40B4-BE49-F238E27FC236}">
                <a16:creationId xmlns:a16="http://schemas.microsoft.com/office/drawing/2014/main" id="{A750710D-377D-5338-6F7D-B1513D66913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07BE8DEB-705E-4647-B517-3FA30C223BDF}" type="slidenum">
              <a:t>‹N°›</a:t>
            </a:fld>
            <a:endParaRPr lang="fr-FR"/>
          </a:p>
        </p:txBody>
      </p:sp>
      <p:sp>
        <p:nvSpPr>
          <p:cNvPr id="6" name="Google Shape;169;p19">
            <a:extLst>
              <a:ext uri="{FF2B5EF4-FFF2-40B4-BE49-F238E27FC236}">
                <a16:creationId xmlns:a16="http://schemas.microsoft.com/office/drawing/2014/main" id="{A206FA39-8A6D-14DC-104D-B351BE445F31}"/>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70;p19">
            <a:extLst>
              <a:ext uri="{FF2B5EF4-FFF2-40B4-BE49-F238E27FC236}">
                <a16:creationId xmlns:a16="http://schemas.microsoft.com/office/drawing/2014/main" id="{4125451D-7B77-EFA5-406F-BD2439F2A41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71;p19">
            <a:extLst>
              <a:ext uri="{FF2B5EF4-FFF2-40B4-BE49-F238E27FC236}">
                <a16:creationId xmlns:a16="http://schemas.microsoft.com/office/drawing/2014/main" id="{3B12D56A-7BF1-67F3-FDB8-12FBD7DCCEC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72;p19">
            <a:extLst>
              <a:ext uri="{FF2B5EF4-FFF2-40B4-BE49-F238E27FC236}">
                <a16:creationId xmlns:a16="http://schemas.microsoft.com/office/drawing/2014/main" id="{AF725CDA-54DA-2456-E6D9-C05DCA08C2A8}"/>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73;p19">
            <a:extLst>
              <a:ext uri="{FF2B5EF4-FFF2-40B4-BE49-F238E27FC236}">
                <a16:creationId xmlns:a16="http://schemas.microsoft.com/office/drawing/2014/main" id="{5A287A63-1D5B-6034-03CC-109764A1C94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7188284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E6FA39-0BD9-F704-7EB7-3909CC9F9967}"/>
              </a:ext>
            </a:extLst>
          </p:cNvPr>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EDEC3F6-AEBC-3A03-823E-9BE05C166AC8}"/>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222CD37-7F56-6686-D058-A4FB7FA0E6A6}"/>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5D82B674-6453-649E-B987-01C98EB9328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D2B8FE4-CF8A-E623-CD66-0D757888EADA}"/>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9196452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E56F11-6BA1-661A-B97E-44B418CAA9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6F6E683-F0B0-216D-F4F2-1279932CB787}"/>
              </a:ext>
            </a:extLst>
          </p:cNvPr>
          <p:cNvSpPr>
            <a:spLocks noGrp="1"/>
          </p:cNvSpPr>
          <p:nvPr>
            <p:ph sz="half" idx="1"/>
          </p:nvPr>
        </p:nvSpPr>
        <p:spPr>
          <a:xfrm>
            <a:off x="62865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3B1FE45-5A72-FCDF-D7EE-6D8D1FEE4FF2}"/>
              </a:ext>
            </a:extLst>
          </p:cNvPr>
          <p:cNvSpPr>
            <a:spLocks noGrp="1"/>
          </p:cNvSpPr>
          <p:nvPr>
            <p:ph sz="half" idx="2"/>
          </p:nvPr>
        </p:nvSpPr>
        <p:spPr>
          <a:xfrm>
            <a:off x="464820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ABD2AF5-9EC1-244E-C68B-3E8A1913DE83}"/>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6" name="Espace réservé du pied de page 5">
            <a:extLst>
              <a:ext uri="{FF2B5EF4-FFF2-40B4-BE49-F238E27FC236}">
                <a16:creationId xmlns:a16="http://schemas.microsoft.com/office/drawing/2014/main" id="{2D396993-A6F9-D13A-C4A9-19DE35BD04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A59B924-0EC7-560B-1247-8A5556D4B79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5999787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8172ED-0134-00FD-3B85-B2550A65DFD1}"/>
              </a:ext>
            </a:extLst>
          </p:cNvPr>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879F41E-D66C-92BD-E5E1-E3659EBF13A9}"/>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B7EE2D8-4B05-E386-DF89-BC99722E814A}"/>
              </a:ext>
            </a:extLst>
          </p:cNvPr>
          <p:cNvSpPr>
            <a:spLocks noGrp="1"/>
          </p:cNvSpPr>
          <p:nvPr>
            <p:ph sz="half" idx="2"/>
          </p:nvPr>
        </p:nvSpPr>
        <p:spPr>
          <a:xfrm>
            <a:off x="630238" y="1879600"/>
            <a:ext cx="3868737"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36BD647-6AF7-0798-B379-93826998600E}"/>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BF3CF91-84F5-A99C-3C70-E11F36B651C4}"/>
              </a:ext>
            </a:extLst>
          </p:cNvPr>
          <p:cNvSpPr>
            <a:spLocks noGrp="1"/>
          </p:cNvSpPr>
          <p:nvPr>
            <p:ph sz="quarter" idx="4"/>
          </p:nvPr>
        </p:nvSpPr>
        <p:spPr>
          <a:xfrm>
            <a:off x="4629150" y="1879600"/>
            <a:ext cx="3887788"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0AE842A-2ACB-9D3B-D7A2-EC0750C6FFA2}"/>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8" name="Espace réservé du pied de page 7">
            <a:extLst>
              <a:ext uri="{FF2B5EF4-FFF2-40B4-BE49-F238E27FC236}">
                <a16:creationId xmlns:a16="http://schemas.microsoft.com/office/drawing/2014/main" id="{7AA4A4D0-9449-FD5B-681D-F4C314AE60A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C7A0CB2-48D5-E72F-388D-0FF261CD1B2B}"/>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834435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0BFF39-CE18-6F4D-F1F5-2F78704B7D6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AB51D6A-A13A-C99E-0D09-7AFC1D78D6B9}"/>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4" name="Espace réservé du pied de page 3">
            <a:extLst>
              <a:ext uri="{FF2B5EF4-FFF2-40B4-BE49-F238E27FC236}">
                <a16:creationId xmlns:a16="http://schemas.microsoft.com/office/drawing/2014/main" id="{4BF5F7D4-7695-DF82-773A-FFC0ABF71DA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89372F2-928E-7D5D-2271-3D8640DAC30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8830948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ABCB1AE-F039-AA0D-6D9A-8D1BBCAE1367}"/>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3" name="Espace réservé du pied de page 2">
            <a:extLst>
              <a:ext uri="{FF2B5EF4-FFF2-40B4-BE49-F238E27FC236}">
                <a16:creationId xmlns:a16="http://schemas.microsoft.com/office/drawing/2014/main" id="{846C4296-1F00-D169-10C1-7091D2DEA76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A709C7-5931-9ED3-F47F-C043C9496545}"/>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11147363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1C37CB-F4A0-688B-87AE-508AFB2997F1}"/>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FE94FB-DD69-4E83-2249-C551F5EF8167}"/>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E756CE6-915C-0CDB-C1EA-649916C5A12D}"/>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F096428-A04D-4AE7-7A6D-AE8115248F94}"/>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6" name="Espace réservé du pied de page 5">
            <a:extLst>
              <a:ext uri="{FF2B5EF4-FFF2-40B4-BE49-F238E27FC236}">
                <a16:creationId xmlns:a16="http://schemas.microsoft.com/office/drawing/2014/main" id="{AF9C3459-AFBE-009C-DF2C-12B9E1E27AB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C2782A4-F141-E3B4-431C-0790053F61A7}"/>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513693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9AC5EF-7050-F0BD-6B3C-7BC492709F08}"/>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467D50C-E54C-4A56-4C3D-453AB13C12C8}"/>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4BB5C45-B688-08B1-6D13-29AD5A9B0DE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26319B9-429C-89AB-2A27-C32AE219D6D2}"/>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6" name="Espace réservé du pied de page 5">
            <a:extLst>
              <a:ext uri="{FF2B5EF4-FFF2-40B4-BE49-F238E27FC236}">
                <a16:creationId xmlns:a16="http://schemas.microsoft.com/office/drawing/2014/main" id="{780E66F0-B199-D96E-1F71-043E5552639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88C96CA-6AB4-62E7-2ACB-F121C36F144D}"/>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8913419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7847D1-663C-ECA2-E55D-7AD7475CE35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740EA62-CB54-CE55-C158-9D1EE8A5C3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148D92-4C64-34D0-DD5B-9A2085FF2990}"/>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AC3972CD-9983-8E52-E58A-A9EBB1526D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BA96257-1F08-87BB-1ABA-079255D9666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2976451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7F954C5-9700-8B31-0F38-6FD7B7429924}"/>
              </a:ext>
            </a:extLst>
          </p:cNvPr>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19EE4D1-811F-76B0-2015-C5DCC0D2650E}"/>
              </a:ext>
            </a:extLst>
          </p:cNvPr>
          <p:cNvSpPr>
            <a:spLocks noGrp="1"/>
          </p:cNvSpPr>
          <p:nvPr>
            <p:ph type="body" orient="vert" idx="1"/>
          </p:nvPr>
        </p:nvSpPr>
        <p:spPr>
          <a:xfrm>
            <a:off x="628650" y="274638"/>
            <a:ext cx="5762625" cy="435768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187D06-8084-38C2-27E1-BB9CB3505F5D}"/>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177E656B-46EE-DDF1-8FC5-77BD22D8C3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0FFFD7-EF61-8A6A-9B39-E47EF5A9CF4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6072820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54393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175;p20">
            <a:extLst>
              <a:ext uri="{FF2B5EF4-FFF2-40B4-BE49-F238E27FC236}">
                <a16:creationId xmlns:a16="http://schemas.microsoft.com/office/drawing/2014/main" id="{AED63B28-B4AF-8610-25F5-23B7016AA74D}"/>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27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76;p20">
            <a:extLst>
              <a:ext uri="{FF2B5EF4-FFF2-40B4-BE49-F238E27FC236}">
                <a16:creationId xmlns:a16="http://schemas.microsoft.com/office/drawing/2014/main" id="{70114C78-A858-5D8C-E826-8A5043843097}"/>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77;p20">
            <a:extLst>
              <a:ext uri="{FF2B5EF4-FFF2-40B4-BE49-F238E27FC236}">
                <a16:creationId xmlns:a16="http://schemas.microsoft.com/office/drawing/2014/main" id="{2CFA9A98-2A6B-7FBC-9FB0-EB193CCD1D99}"/>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78;p20">
            <a:extLst>
              <a:ext uri="{FF2B5EF4-FFF2-40B4-BE49-F238E27FC236}">
                <a16:creationId xmlns:a16="http://schemas.microsoft.com/office/drawing/2014/main" id="{AF5279A2-A80C-5532-44C6-CC4D8AA4457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F6F310AA-5A3D-4C11-9811-C9290F9C2E68}" type="slidenum">
              <a:t>‹N°›</a:t>
            </a:fld>
            <a:endParaRPr lang="fr-FR"/>
          </a:p>
        </p:txBody>
      </p:sp>
      <p:sp>
        <p:nvSpPr>
          <p:cNvPr id="6" name="Google Shape;179;p20">
            <a:extLst>
              <a:ext uri="{FF2B5EF4-FFF2-40B4-BE49-F238E27FC236}">
                <a16:creationId xmlns:a16="http://schemas.microsoft.com/office/drawing/2014/main" id="{03050FA1-3125-AAE8-E94D-D4CA0B366AE9}"/>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80;p20">
            <a:extLst>
              <a:ext uri="{FF2B5EF4-FFF2-40B4-BE49-F238E27FC236}">
                <a16:creationId xmlns:a16="http://schemas.microsoft.com/office/drawing/2014/main" id="{B2E031B7-4449-1625-F8B8-CEE8AD0FED8B}"/>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3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81;p20">
            <a:extLst>
              <a:ext uri="{FF2B5EF4-FFF2-40B4-BE49-F238E27FC236}">
                <a16:creationId xmlns:a16="http://schemas.microsoft.com/office/drawing/2014/main" id="{98A5881A-F050-2263-0C60-30ABD7196E05}"/>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82;p20">
            <a:extLst>
              <a:ext uri="{FF2B5EF4-FFF2-40B4-BE49-F238E27FC236}">
                <a16:creationId xmlns:a16="http://schemas.microsoft.com/office/drawing/2014/main" id="{B550ADC4-8A95-6C52-F224-A40899FDAA23}"/>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83;p20">
            <a:extLst>
              <a:ext uri="{FF2B5EF4-FFF2-40B4-BE49-F238E27FC236}">
                <a16:creationId xmlns:a16="http://schemas.microsoft.com/office/drawing/2014/main" id="{0EB41DBB-4ABF-D711-04BE-87D89CF9637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511015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1"/>
            <a:ext cx="628645" cy="62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12382"/>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1443300249"/>
      </p:ext>
    </p:extLst>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20/09/2025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38921153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20/09/2025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30069916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20/09/2025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15051683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20/09/2025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2540275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20/09/2025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19363105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20/09/2025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24333133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20/09/2025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23208513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20/09/2025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1623053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25400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20/09/2025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1552639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20/09/2025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1947762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20/09/2025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4790278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9" y="48151"/>
            <a:ext cx="610712" cy="60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789884"/>
      </p:ext>
    </p:extLst>
  </p:cSld>
  <p:clrMapOvr>
    <a:masterClrMapping/>
  </p:clrMapOvr>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3733928343"/>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771227891"/>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2453087042"/>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23570434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22261773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 name="Google Shape;491;p65">
            <a:extLst>
              <a:ext uri="{FF2B5EF4-FFF2-40B4-BE49-F238E27FC236}">
                <a16:creationId xmlns:a16="http://schemas.microsoft.com/office/drawing/2014/main" id="{8DCD2498-B407-BC60-820F-AA5B8554842C}"/>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0;p18">
            <a:extLst>
              <a:ext uri="{FF2B5EF4-FFF2-40B4-BE49-F238E27FC236}">
                <a16:creationId xmlns:a16="http://schemas.microsoft.com/office/drawing/2014/main" id="{174A4DD7-3850-3919-2423-FED805B5D52E}"/>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0B2EDB2-A151-DDE9-EE01-A77F5D3A6A73}"/>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1F3F524-CA06-7C0A-EA15-B050095EF297}"/>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9009996"/>
      </p:ext>
    </p:extLst>
  </p:cSld>
  <p:clrMapOvr>
    <a:masterClrMapping/>
  </p:clrMapOvr>
  <p:hf sldNum="0" hdr="0" ftr="0" dt="0"/>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947145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719940447"/>
      </p:ext>
    </p:extLst>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497;p67">
            <a:extLst>
              <a:ext uri="{FF2B5EF4-FFF2-40B4-BE49-F238E27FC236}">
                <a16:creationId xmlns:a16="http://schemas.microsoft.com/office/drawing/2014/main" id="{CF925BCC-3266-00E5-83DB-B6DAB2259E45}"/>
              </a:ext>
            </a:extLst>
          </p:cNvPr>
          <p:cNvSpPr txBox="1">
            <a:spLocks noGrp="1"/>
          </p:cNvSpPr>
          <p:nvPr>
            <p:ph type="title"/>
          </p:nvPr>
        </p:nvSpPr>
        <p:spPr>
          <a:xfrm>
            <a:off x="1966298" y="1631088"/>
            <a:ext cx="2305504" cy="451503"/>
          </a:xfrm>
        </p:spPr>
        <p:txBody>
          <a:bodyPr tIns="68570" bIns="68570">
            <a:noAutofit/>
          </a:bodyPr>
          <a:lstStyle>
            <a:lvl1pPr>
              <a:defRPr sz="2400"/>
            </a:lvl1pPr>
          </a:lstStyle>
          <a:p>
            <a:pPr lvl="0"/>
            <a:endParaRPr lang="fr-FR"/>
          </a:p>
        </p:txBody>
      </p:sp>
      <p:sp>
        <p:nvSpPr>
          <p:cNvPr id="3" name="Google Shape;498;p67">
            <a:extLst>
              <a:ext uri="{FF2B5EF4-FFF2-40B4-BE49-F238E27FC236}">
                <a16:creationId xmlns:a16="http://schemas.microsoft.com/office/drawing/2014/main" id="{EB6B4C87-1E25-2468-A4C4-967F7AEAC773}"/>
              </a:ext>
            </a:extLst>
          </p:cNvPr>
          <p:cNvSpPr txBox="1">
            <a:spLocks noGrp="1"/>
          </p:cNvSpPr>
          <p:nvPr>
            <p:ph type="subTitle" idx="4294967295"/>
          </p:nvPr>
        </p:nvSpPr>
        <p:spPr>
          <a:xfrm>
            <a:off x="1966307"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499;p67">
            <a:extLst>
              <a:ext uri="{FF2B5EF4-FFF2-40B4-BE49-F238E27FC236}">
                <a16:creationId xmlns:a16="http://schemas.microsoft.com/office/drawing/2014/main" id="{39210B93-8B65-645A-BBB7-65AE3DEFEB2B}"/>
              </a:ext>
            </a:extLst>
          </p:cNvPr>
          <p:cNvSpPr txBox="1">
            <a:spLocks noGrp="1"/>
          </p:cNvSpPr>
          <p:nvPr>
            <p:ph type="subTitle" idx="4294967295"/>
          </p:nvPr>
        </p:nvSpPr>
        <p:spPr>
          <a:xfrm>
            <a:off x="6015188"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500;p67">
            <a:extLst>
              <a:ext uri="{FF2B5EF4-FFF2-40B4-BE49-F238E27FC236}">
                <a16:creationId xmlns:a16="http://schemas.microsoft.com/office/drawing/2014/main" id="{03DAEC6C-D1A6-F2F1-6ED4-406497D0CC4B}"/>
              </a:ext>
            </a:extLst>
          </p:cNvPr>
          <p:cNvSpPr txBox="1">
            <a:spLocks noGrp="1"/>
          </p:cNvSpPr>
          <p:nvPr>
            <p:ph type="title" idx="4294967295"/>
          </p:nvPr>
        </p:nvSpPr>
        <p:spPr>
          <a:xfrm>
            <a:off x="1966325" y="3138028"/>
            <a:ext cx="2305504" cy="527700"/>
          </a:xfrm>
        </p:spPr>
        <p:txBody>
          <a:bodyPr tIns="68570" bIns="68570">
            <a:noAutofit/>
          </a:bodyPr>
          <a:lstStyle>
            <a:lvl1pPr>
              <a:defRPr sz="2400"/>
            </a:lvl1pPr>
          </a:lstStyle>
          <a:p>
            <a:pPr lvl="0"/>
            <a:endParaRPr lang="fr-FR"/>
          </a:p>
        </p:txBody>
      </p:sp>
      <p:sp>
        <p:nvSpPr>
          <p:cNvPr id="6" name="Google Shape;501;p67">
            <a:extLst>
              <a:ext uri="{FF2B5EF4-FFF2-40B4-BE49-F238E27FC236}">
                <a16:creationId xmlns:a16="http://schemas.microsoft.com/office/drawing/2014/main" id="{51E04F81-23B8-C78E-D713-B689EDBD2BAB}"/>
              </a:ext>
            </a:extLst>
          </p:cNvPr>
          <p:cNvSpPr txBox="1">
            <a:spLocks noGrp="1"/>
          </p:cNvSpPr>
          <p:nvPr>
            <p:ph type="subTitle" idx="4294967295"/>
          </p:nvPr>
        </p:nvSpPr>
        <p:spPr>
          <a:xfrm>
            <a:off x="1966307"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502;p67">
            <a:extLst>
              <a:ext uri="{FF2B5EF4-FFF2-40B4-BE49-F238E27FC236}">
                <a16:creationId xmlns:a16="http://schemas.microsoft.com/office/drawing/2014/main" id="{B8710246-E898-CC3D-672D-7E596EA2256D}"/>
              </a:ext>
            </a:extLst>
          </p:cNvPr>
          <p:cNvSpPr txBox="1">
            <a:spLocks noGrp="1"/>
          </p:cNvSpPr>
          <p:nvPr>
            <p:ph type="subTitle" idx="4294967295"/>
          </p:nvPr>
        </p:nvSpPr>
        <p:spPr>
          <a:xfrm>
            <a:off x="6015188"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503;p67">
            <a:extLst>
              <a:ext uri="{FF2B5EF4-FFF2-40B4-BE49-F238E27FC236}">
                <a16:creationId xmlns:a16="http://schemas.microsoft.com/office/drawing/2014/main" id="{43A26227-ABF2-ADEC-FC28-CC9C81DFE4DA}"/>
              </a:ext>
            </a:extLst>
          </p:cNvPr>
          <p:cNvSpPr txBox="1">
            <a:spLocks noGrp="1"/>
          </p:cNvSpPr>
          <p:nvPr>
            <p:ph type="title" idx="4294967295"/>
          </p:nvPr>
        </p:nvSpPr>
        <p:spPr>
          <a:xfrm>
            <a:off x="823316" y="1815449"/>
            <a:ext cx="1143000" cy="572697"/>
          </a:xfrm>
        </p:spPr>
        <p:txBody>
          <a:bodyPr tIns="68570" bIns="68570" anchorCtr="1">
            <a:noAutofit/>
          </a:bodyPr>
          <a:lstStyle>
            <a:lvl1pPr algn="ctr">
              <a:defRPr/>
            </a:lvl1pPr>
          </a:lstStyle>
          <a:p>
            <a:pPr lvl="0"/>
            <a:endParaRPr lang="fr-FR"/>
          </a:p>
        </p:txBody>
      </p:sp>
      <p:sp>
        <p:nvSpPr>
          <p:cNvPr id="9" name="Google Shape;504;p67">
            <a:extLst>
              <a:ext uri="{FF2B5EF4-FFF2-40B4-BE49-F238E27FC236}">
                <a16:creationId xmlns:a16="http://schemas.microsoft.com/office/drawing/2014/main" id="{55B0B7A6-C686-F466-E78B-8DD743EE34AE}"/>
              </a:ext>
            </a:extLst>
          </p:cNvPr>
          <p:cNvSpPr txBox="1">
            <a:spLocks noGrp="1"/>
          </p:cNvSpPr>
          <p:nvPr>
            <p:ph type="title" idx="4294967295"/>
          </p:nvPr>
        </p:nvSpPr>
        <p:spPr>
          <a:xfrm>
            <a:off x="823316" y="3349118"/>
            <a:ext cx="1143000" cy="572697"/>
          </a:xfrm>
        </p:spPr>
        <p:txBody>
          <a:bodyPr tIns="68570" bIns="68570" anchorCtr="1">
            <a:noAutofit/>
          </a:bodyPr>
          <a:lstStyle>
            <a:lvl1pPr algn="ctr">
              <a:defRPr/>
            </a:lvl1pPr>
          </a:lstStyle>
          <a:p>
            <a:pPr lvl="0"/>
            <a:endParaRPr lang="fr-FR"/>
          </a:p>
        </p:txBody>
      </p:sp>
      <p:sp>
        <p:nvSpPr>
          <p:cNvPr id="10" name="Google Shape;505;p67">
            <a:extLst>
              <a:ext uri="{FF2B5EF4-FFF2-40B4-BE49-F238E27FC236}">
                <a16:creationId xmlns:a16="http://schemas.microsoft.com/office/drawing/2014/main" id="{11D89E29-214D-5D9B-15FF-3B8B49A82131}"/>
              </a:ext>
            </a:extLst>
          </p:cNvPr>
          <p:cNvSpPr txBox="1">
            <a:spLocks noGrp="1"/>
          </p:cNvSpPr>
          <p:nvPr>
            <p:ph type="title" idx="4294967295"/>
          </p:nvPr>
        </p:nvSpPr>
        <p:spPr>
          <a:xfrm>
            <a:off x="4872197" y="1815449"/>
            <a:ext cx="1143000" cy="572697"/>
          </a:xfrm>
        </p:spPr>
        <p:txBody>
          <a:bodyPr tIns="68570" bIns="68570" anchorCtr="1">
            <a:noAutofit/>
          </a:bodyPr>
          <a:lstStyle>
            <a:lvl1pPr algn="ctr">
              <a:defRPr/>
            </a:lvl1pPr>
          </a:lstStyle>
          <a:p>
            <a:pPr lvl="0"/>
            <a:endParaRPr lang="fr-FR"/>
          </a:p>
        </p:txBody>
      </p:sp>
      <p:sp>
        <p:nvSpPr>
          <p:cNvPr id="11" name="Google Shape;506;p67">
            <a:extLst>
              <a:ext uri="{FF2B5EF4-FFF2-40B4-BE49-F238E27FC236}">
                <a16:creationId xmlns:a16="http://schemas.microsoft.com/office/drawing/2014/main" id="{D1000CDB-BC4D-095F-A49B-82F6F80116B2}"/>
              </a:ext>
            </a:extLst>
          </p:cNvPr>
          <p:cNvSpPr txBox="1">
            <a:spLocks noGrp="1"/>
          </p:cNvSpPr>
          <p:nvPr>
            <p:ph type="title" idx="4294967295"/>
          </p:nvPr>
        </p:nvSpPr>
        <p:spPr>
          <a:xfrm>
            <a:off x="4872197" y="3349118"/>
            <a:ext cx="1143000" cy="572697"/>
          </a:xfrm>
        </p:spPr>
        <p:txBody>
          <a:bodyPr tIns="68570" bIns="68570" anchorCtr="1">
            <a:noAutofit/>
          </a:bodyPr>
          <a:lstStyle>
            <a:lvl1pPr algn="ctr">
              <a:defRPr/>
            </a:lvl1pPr>
          </a:lstStyle>
          <a:p>
            <a:pPr lvl="0"/>
            <a:endParaRPr lang="fr-FR"/>
          </a:p>
        </p:txBody>
      </p:sp>
      <p:sp>
        <p:nvSpPr>
          <p:cNvPr id="12" name="Google Shape;507;p67">
            <a:extLst>
              <a:ext uri="{FF2B5EF4-FFF2-40B4-BE49-F238E27FC236}">
                <a16:creationId xmlns:a16="http://schemas.microsoft.com/office/drawing/2014/main" id="{8B14D2EC-4D0A-5FCE-B5AF-C9CDD90C8001}"/>
              </a:ext>
            </a:extLst>
          </p:cNvPr>
          <p:cNvSpPr txBox="1">
            <a:spLocks noGrp="1"/>
          </p:cNvSpPr>
          <p:nvPr>
            <p:ph type="title" idx="4294967295"/>
          </p:nvPr>
        </p:nvSpPr>
        <p:spPr>
          <a:xfrm>
            <a:off x="6015197" y="1631088"/>
            <a:ext cx="2305504" cy="451503"/>
          </a:xfrm>
        </p:spPr>
        <p:txBody>
          <a:bodyPr tIns="68570" bIns="68570">
            <a:noAutofit/>
          </a:bodyPr>
          <a:lstStyle>
            <a:lvl1pPr>
              <a:defRPr sz="2400"/>
            </a:lvl1pPr>
          </a:lstStyle>
          <a:p>
            <a:pPr lvl="0"/>
            <a:endParaRPr lang="fr-FR"/>
          </a:p>
        </p:txBody>
      </p:sp>
      <p:sp>
        <p:nvSpPr>
          <p:cNvPr id="13" name="Google Shape;508;p67">
            <a:extLst>
              <a:ext uri="{FF2B5EF4-FFF2-40B4-BE49-F238E27FC236}">
                <a16:creationId xmlns:a16="http://schemas.microsoft.com/office/drawing/2014/main" id="{7A73A6B7-8C69-7EFA-B4F4-DD7AA0B53C95}"/>
              </a:ext>
            </a:extLst>
          </p:cNvPr>
          <p:cNvSpPr txBox="1">
            <a:spLocks noGrp="1"/>
          </p:cNvSpPr>
          <p:nvPr>
            <p:ph type="title" idx="4294967295"/>
          </p:nvPr>
        </p:nvSpPr>
        <p:spPr>
          <a:xfrm>
            <a:off x="6015224" y="3138028"/>
            <a:ext cx="2305504" cy="527700"/>
          </a:xfrm>
        </p:spPr>
        <p:txBody>
          <a:bodyPr tIns="68570" bIns="68570">
            <a:noAutofit/>
          </a:bodyPr>
          <a:lstStyle>
            <a:lvl1pPr>
              <a:defRPr sz="2400"/>
            </a:lvl1pPr>
          </a:lstStyle>
          <a:p>
            <a:pPr lvl="0"/>
            <a:endParaRPr lang="fr-FR"/>
          </a:p>
        </p:txBody>
      </p:sp>
      <p:sp>
        <p:nvSpPr>
          <p:cNvPr id="14" name="Google Shape;509;p67">
            <a:extLst>
              <a:ext uri="{FF2B5EF4-FFF2-40B4-BE49-F238E27FC236}">
                <a16:creationId xmlns:a16="http://schemas.microsoft.com/office/drawing/2014/main" id="{AD618D25-4AA8-1547-6FDC-6E6A69DF1E61}"/>
              </a:ext>
            </a:extLst>
          </p:cNvPr>
          <p:cNvSpPr txBox="1">
            <a:spLocks noGrp="1"/>
          </p:cNvSpPr>
          <p:nvPr>
            <p:ph type="title" idx="4294967295"/>
          </p:nvPr>
        </p:nvSpPr>
        <p:spPr>
          <a:xfrm>
            <a:off x="719998" y="445029"/>
            <a:ext cx="7704002" cy="572697"/>
          </a:xfr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4796774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511;p68">
            <a:extLst>
              <a:ext uri="{FF2B5EF4-FFF2-40B4-BE49-F238E27FC236}">
                <a16:creationId xmlns:a16="http://schemas.microsoft.com/office/drawing/2014/main" id="{C834E8AD-D0CC-0AAC-49FE-EC7EEDBDF39F}"/>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12;p68">
            <a:extLst>
              <a:ext uri="{FF2B5EF4-FFF2-40B4-BE49-F238E27FC236}">
                <a16:creationId xmlns:a16="http://schemas.microsoft.com/office/drawing/2014/main" id="{73E14CB7-952E-750B-847E-2871D447D3F6}"/>
              </a:ext>
            </a:extLst>
          </p:cNvPr>
          <p:cNvSpPr txBox="1">
            <a:spLocks noGrp="1"/>
          </p:cNvSpPr>
          <p:nvPr>
            <p:ph type="dt" sz="half" idx="7"/>
          </p:nvPr>
        </p:nvSpPr>
        <p:spPr/>
        <p:txBody>
          <a:bodyPr/>
          <a:lstStyle>
            <a:lvl1pPr>
              <a:defRPr/>
            </a:lvl1pPr>
          </a:lstStyle>
          <a:p>
            <a:pPr lvl="0"/>
            <a:endParaRPr lang="fr-FR"/>
          </a:p>
        </p:txBody>
      </p:sp>
      <p:sp>
        <p:nvSpPr>
          <p:cNvPr id="4" name="Google Shape;513;p68">
            <a:extLst>
              <a:ext uri="{FF2B5EF4-FFF2-40B4-BE49-F238E27FC236}">
                <a16:creationId xmlns:a16="http://schemas.microsoft.com/office/drawing/2014/main" id="{5A0CDD4B-0C85-BBD7-6558-0BBAB62583CA}"/>
              </a:ext>
            </a:extLst>
          </p:cNvPr>
          <p:cNvSpPr txBox="1">
            <a:spLocks noGrp="1"/>
          </p:cNvSpPr>
          <p:nvPr>
            <p:ph type="ftr" sz="quarter" idx="9"/>
          </p:nvPr>
        </p:nvSpPr>
        <p:spPr/>
        <p:txBody>
          <a:bodyPr/>
          <a:lstStyle>
            <a:lvl1pPr>
              <a:defRPr/>
            </a:lvl1pPr>
          </a:lstStyle>
          <a:p>
            <a:pPr lvl="0"/>
            <a:endParaRPr lang="fr-FR"/>
          </a:p>
        </p:txBody>
      </p:sp>
      <p:sp>
        <p:nvSpPr>
          <p:cNvPr id="5" name="Google Shape;514;p68">
            <a:extLst>
              <a:ext uri="{FF2B5EF4-FFF2-40B4-BE49-F238E27FC236}">
                <a16:creationId xmlns:a16="http://schemas.microsoft.com/office/drawing/2014/main" id="{8B330D25-7C45-39E3-A0FE-8DA888E22658}"/>
              </a:ext>
            </a:extLst>
          </p:cNvPr>
          <p:cNvSpPr txBox="1">
            <a:spLocks noGrp="1"/>
          </p:cNvSpPr>
          <p:nvPr>
            <p:ph type="sldNum" sz="quarter" idx="8"/>
          </p:nvPr>
        </p:nvSpPr>
        <p:spPr/>
        <p:txBody>
          <a:bodyPr/>
          <a:lstStyle>
            <a:lvl1pPr>
              <a:defRPr/>
            </a:lvl1pPr>
          </a:lstStyle>
          <a:p>
            <a:pPr lvl="0"/>
            <a:fld id="{B716F95A-7BFD-4DA4-88A8-F559202A1395}" type="slidenum">
              <a:t>‹N°›</a:t>
            </a:fld>
            <a:endParaRPr lang="fr-FR"/>
          </a:p>
        </p:txBody>
      </p:sp>
      <p:sp>
        <p:nvSpPr>
          <p:cNvPr id="6" name="Google Shape;515;p68">
            <a:extLst>
              <a:ext uri="{FF2B5EF4-FFF2-40B4-BE49-F238E27FC236}">
                <a16:creationId xmlns:a16="http://schemas.microsoft.com/office/drawing/2014/main" id="{9BD0DDA9-52FF-CC22-80B7-4A67850D739C}"/>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16;p68">
            <a:extLst>
              <a:ext uri="{FF2B5EF4-FFF2-40B4-BE49-F238E27FC236}">
                <a16:creationId xmlns:a16="http://schemas.microsoft.com/office/drawing/2014/main" id="{07CC2D29-98DC-A9A3-BC11-86FBB3F5FF0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17;p68">
            <a:extLst>
              <a:ext uri="{FF2B5EF4-FFF2-40B4-BE49-F238E27FC236}">
                <a16:creationId xmlns:a16="http://schemas.microsoft.com/office/drawing/2014/main" id="{9C96FC76-BFA9-CD69-BD65-5EAE59F31BCE}"/>
              </a:ext>
            </a:extLst>
          </p:cNvPr>
          <p:cNvSpPr txBox="1">
            <a:spLocks noGrp="1"/>
          </p:cNvSpPr>
          <p:nvPr>
            <p:ph type="title"/>
          </p:nvPr>
        </p:nvSpPr>
        <p:spPr>
          <a:xfrm>
            <a:off x="1441176" y="1733757"/>
            <a:ext cx="5829300" cy="1676104"/>
          </a:xfrm>
        </p:spPr>
        <p:txBody>
          <a:bodyPr anchorCtr="1"/>
          <a:lstStyle>
            <a:lvl1pPr algn="ctr">
              <a:defRPr sz="4100" b="1">
                <a:solidFill>
                  <a:srgbClr val="44546A"/>
                </a:solidFill>
              </a:defRPr>
            </a:lvl1pPr>
          </a:lstStyle>
          <a:p>
            <a:pPr lvl="0"/>
            <a:endParaRPr lang="fr-FR"/>
          </a:p>
        </p:txBody>
      </p:sp>
      <p:sp>
        <p:nvSpPr>
          <p:cNvPr id="9" name="Google Shape;518;p68">
            <a:extLst>
              <a:ext uri="{FF2B5EF4-FFF2-40B4-BE49-F238E27FC236}">
                <a16:creationId xmlns:a16="http://schemas.microsoft.com/office/drawing/2014/main" id="{9CDF0A8B-D2A8-8531-0A48-A7B5C904D9AD}"/>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19;p68">
            <a:extLst>
              <a:ext uri="{FF2B5EF4-FFF2-40B4-BE49-F238E27FC236}">
                <a16:creationId xmlns:a16="http://schemas.microsoft.com/office/drawing/2014/main" id="{42C4DF8D-7AF0-C809-E073-5244917F0EBC}"/>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412156265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oogle Shape;521;p69">
            <a:extLst>
              <a:ext uri="{FF2B5EF4-FFF2-40B4-BE49-F238E27FC236}">
                <a16:creationId xmlns:a16="http://schemas.microsoft.com/office/drawing/2014/main" id="{E1132AAE-A11F-97F5-0B42-1A763B9E894A}"/>
              </a:ext>
            </a:extLst>
          </p:cNvPr>
          <p:cNvGrpSpPr/>
          <p:nvPr/>
        </p:nvGrpSpPr>
        <p:grpSpPr>
          <a:xfrm>
            <a:off x="0" y="-28529"/>
            <a:ext cx="9144457" cy="5143499"/>
            <a:chOff x="0" y="-28529"/>
            <a:chExt cx="9144457" cy="5143499"/>
          </a:xfrm>
        </p:grpSpPr>
        <p:sp>
          <p:nvSpPr>
            <p:cNvPr id="3" name="Google Shape;522;p69">
              <a:extLst>
                <a:ext uri="{FF2B5EF4-FFF2-40B4-BE49-F238E27FC236}">
                  <a16:creationId xmlns:a16="http://schemas.microsoft.com/office/drawing/2014/main" id="{58F3B44E-6C77-60E3-6568-F71FA62478A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23;p69">
              <a:extLst>
                <a:ext uri="{FF2B5EF4-FFF2-40B4-BE49-F238E27FC236}">
                  <a16:creationId xmlns:a16="http://schemas.microsoft.com/office/drawing/2014/main" id="{BA48D259-A87E-4BE0-DBF4-1F539C8D1B3D}"/>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24;p69">
              <a:extLst>
                <a:ext uri="{FF2B5EF4-FFF2-40B4-BE49-F238E27FC236}">
                  <a16:creationId xmlns:a16="http://schemas.microsoft.com/office/drawing/2014/main" id="{25EA2D82-132D-1369-ABC2-421DC0A1F9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25;p69">
            <a:extLst>
              <a:ext uri="{FF2B5EF4-FFF2-40B4-BE49-F238E27FC236}">
                <a16:creationId xmlns:a16="http://schemas.microsoft.com/office/drawing/2014/main" id="{8A94A91F-5389-2670-B9E3-C4086C4175C5}"/>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26;p69">
            <a:extLst>
              <a:ext uri="{FF2B5EF4-FFF2-40B4-BE49-F238E27FC236}">
                <a16:creationId xmlns:a16="http://schemas.microsoft.com/office/drawing/2014/main" id="{04EAB439-772F-6F75-D477-A7FB3CE89597}"/>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27;p69">
            <a:extLst>
              <a:ext uri="{FF2B5EF4-FFF2-40B4-BE49-F238E27FC236}">
                <a16:creationId xmlns:a16="http://schemas.microsoft.com/office/drawing/2014/main" id="{46EE2467-6C1C-F29A-8AC6-9A4A918DE995}"/>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2656623586"/>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oogle Shape;529;p70">
            <a:extLst>
              <a:ext uri="{FF2B5EF4-FFF2-40B4-BE49-F238E27FC236}">
                <a16:creationId xmlns:a16="http://schemas.microsoft.com/office/drawing/2014/main" id="{71A5561C-CAE0-614C-9C4C-919C456EA048}"/>
              </a:ext>
            </a:extLst>
          </p:cNvPr>
          <p:cNvGrpSpPr/>
          <p:nvPr/>
        </p:nvGrpSpPr>
        <p:grpSpPr>
          <a:xfrm>
            <a:off x="0" y="-28529"/>
            <a:ext cx="9144457" cy="5143499"/>
            <a:chOff x="0" y="-28529"/>
            <a:chExt cx="9144457" cy="5143499"/>
          </a:xfrm>
        </p:grpSpPr>
        <p:sp>
          <p:nvSpPr>
            <p:cNvPr id="3" name="Google Shape;530;p70">
              <a:extLst>
                <a:ext uri="{FF2B5EF4-FFF2-40B4-BE49-F238E27FC236}">
                  <a16:creationId xmlns:a16="http://schemas.microsoft.com/office/drawing/2014/main" id="{42062195-81E7-DA15-6628-22085A1E753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31;p70">
              <a:extLst>
                <a:ext uri="{FF2B5EF4-FFF2-40B4-BE49-F238E27FC236}">
                  <a16:creationId xmlns:a16="http://schemas.microsoft.com/office/drawing/2014/main" id="{6264E128-71B8-9A74-5F5E-2B3942EE2222}"/>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32;p70">
              <a:extLst>
                <a:ext uri="{FF2B5EF4-FFF2-40B4-BE49-F238E27FC236}">
                  <a16:creationId xmlns:a16="http://schemas.microsoft.com/office/drawing/2014/main" id="{4EF17359-8005-BEA3-D4A2-6E33BCCC983A}"/>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33;p70">
            <a:extLst>
              <a:ext uri="{FF2B5EF4-FFF2-40B4-BE49-F238E27FC236}">
                <a16:creationId xmlns:a16="http://schemas.microsoft.com/office/drawing/2014/main" id="{25C829AC-1D3C-FF88-539B-956163707610}"/>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373961413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535;p71">
            <a:extLst>
              <a:ext uri="{FF2B5EF4-FFF2-40B4-BE49-F238E27FC236}">
                <a16:creationId xmlns:a16="http://schemas.microsoft.com/office/drawing/2014/main" id="{5C1A14D7-B24C-8BF8-721E-A5A4B052BE6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36;p71">
            <a:extLst>
              <a:ext uri="{FF2B5EF4-FFF2-40B4-BE49-F238E27FC236}">
                <a16:creationId xmlns:a16="http://schemas.microsoft.com/office/drawing/2014/main" id="{5A6424C0-6999-FA27-CCAC-D956C37B6729}"/>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37;p71">
            <a:extLst>
              <a:ext uri="{FF2B5EF4-FFF2-40B4-BE49-F238E27FC236}">
                <a16:creationId xmlns:a16="http://schemas.microsoft.com/office/drawing/2014/main" id="{B2D0D115-C1D4-8789-5244-E9F75F8B2E5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Tree>
    <p:extLst>
      <p:ext uri="{BB962C8B-B14F-4D97-AF65-F5344CB8AC3E}">
        <p14:creationId xmlns:p14="http://schemas.microsoft.com/office/powerpoint/2010/main" val="16102649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539;p72">
            <a:extLst>
              <a:ext uri="{FF2B5EF4-FFF2-40B4-BE49-F238E27FC236}">
                <a16:creationId xmlns:a16="http://schemas.microsoft.com/office/drawing/2014/main" id="{231F0D0B-92D7-ACE4-0D49-D20C19A323A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40;p72">
            <a:extLst>
              <a:ext uri="{FF2B5EF4-FFF2-40B4-BE49-F238E27FC236}">
                <a16:creationId xmlns:a16="http://schemas.microsoft.com/office/drawing/2014/main" id="{21A1E2D3-5467-6D01-BBDF-28405DD81B2C}"/>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41;p72">
            <a:extLst>
              <a:ext uri="{FF2B5EF4-FFF2-40B4-BE49-F238E27FC236}">
                <a16:creationId xmlns:a16="http://schemas.microsoft.com/office/drawing/2014/main" id="{10074BFA-4352-91BC-EE8E-980B63A2B0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542;p72">
            <a:extLst>
              <a:ext uri="{FF2B5EF4-FFF2-40B4-BE49-F238E27FC236}">
                <a16:creationId xmlns:a16="http://schemas.microsoft.com/office/drawing/2014/main" id="{F4588808-0ED8-2A9A-4969-F0BD07764D63}"/>
              </a:ext>
            </a:extLst>
          </p:cNvPr>
          <p:cNvSpPr txBox="1">
            <a:spLocks noGrp="1"/>
          </p:cNvSpPr>
          <p:nvPr>
            <p:ph type="body" idx="4294967295"/>
          </p:nvPr>
        </p:nvSpPr>
        <p:spPr>
          <a:xfrm>
            <a:off x="2786405" y="60771"/>
            <a:ext cx="3568199" cy="530699"/>
          </a:xfr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543;p72">
            <a:extLst>
              <a:ext uri="{FF2B5EF4-FFF2-40B4-BE49-F238E27FC236}">
                <a16:creationId xmlns:a16="http://schemas.microsoft.com/office/drawing/2014/main" id="{13DB6EE4-DD18-EAF0-E9D6-756579346EB4}"/>
              </a:ext>
            </a:extLst>
          </p:cNvPr>
          <p:cNvSpPr txBox="1">
            <a:spLocks noGrp="1"/>
          </p:cNvSpPr>
          <p:nvPr>
            <p:ph type="body" idx="4294967295"/>
          </p:nvPr>
        </p:nvSpPr>
        <p:spPr>
          <a:xfrm>
            <a:off x="503496" y="1259000"/>
            <a:ext cx="8134200" cy="2331601"/>
          </a:xfrm>
        </p:spPr>
        <p:txBody>
          <a:bodyPr>
            <a:spAutoFit/>
          </a:bodyPr>
          <a:lstStyle>
            <a:lvl1pPr>
              <a:defRPr/>
            </a:lvl1pPr>
          </a:lstStyle>
          <a:p>
            <a:pPr lvl="0"/>
            <a:endParaRPr lang="fr-FR"/>
          </a:p>
        </p:txBody>
      </p:sp>
    </p:spTree>
    <p:extLst>
      <p:ext uri="{BB962C8B-B14F-4D97-AF65-F5344CB8AC3E}">
        <p14:creationId xmlns:p14="http://schemas.microsoft.com/office/powerpoint/2010/main" val="7430427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545;p73">
            <a:extLst>
              <a:ext uri="{FF2B5EF4-FFF2-40B4-BE49-F238E27FC236}">
                <a16:creationId xmlns:a16="http://schemas.microsoft.com/office/drawing/2014/main" id="{A33F240B-0B5E-EBA8-8FEA-C6635EC71343}"/>
              </a:ext>
            </a:extLst>
          </p:cNvPr>
          <p:cNvSpPr txBox="1">
            <a:spLocks noGrp="1"/>
          </p:cNvSpPr>
          <p:nvPr>
            <p:ph type="title"/>
          </p:nvPr>
        </p:nvSpPr>
        <p:spPr/>
        <p:txBody>
          <a:bodyPr/>
          <a:lstStyle>
            <a:lvl1pPr>
              <a:defRPr/>
            </a:lvl1pPr>
          </a:lstStyle>
          <a:p>
            <a:pPr lvl="0"/>
            <a:endParaRPr lang="fr-FR"/>
          </a:p>
        </p:txBody>
      </p:sp>
      <p:sp>
        <p:nvSpPr>
          <p:cNvPr id="3" name="Google Shape;546;p73">
            <a:extLst>
              <a:ext uri="{FF2B5EF4-FFF2-40B4-BE49-F238E27FC236}">
                <a16:creationId xmlns:a16="http://schemas.microsoft.com/office/drawing/2014/main" id="{7C31CAC1-8159-C6EA-5731-BD2A01C7BB62}"/>
              </a:ext>
            </a:extLst>
          </p:cNvPr>
          <p:cNvSpPr txBox="1">
            <a:spLocks noGrp="1"/>
          </p:cNvSpPr>
          <p:nvPr>
            <p:ph type="dt" sz="half" idx="7"/>
          </p:nvPr>
        </p:nvSpPr>
        <p:spPr/>
        <p:txBody>
          <a:bodyPr/>
          <a:lstStyle>
            <a:lvl1pPr>
              <a:defRPr/>
            </a:lvl1pPr>
          </a:lstStyle>
          <a:p>
            <a:pPr lvl="0"/>
            <a:endParaRPr lang="fr-FR"/>
          </a:p>
        </p:txBody>
      </p:sp>
      <p:sp>
        <p:nvSpPr>
          <p:cNvPr id="4" name="Google Shape;547;p73">
            <a:extLst>
              <a:ext uri="{FF2B5EF4-FFF2-40B4-BE49-F238E27FC236}">
                <a16:creationId xmlns:a16="http://schemas.microsoft.com/office/drawing/2014/main" id="{1C2D5408-E128-E9EA-4A80-7F4A2DE293D9}"/>
              </a:ext>
            </a:extLst>
          </p:cNvPr>
          <p:cNvSpPr txBox="1">
            <a:spLocks noGrp="1"/>
          </p:cNvSpPr>
          <p:nvPr>
            <p:ph type="ftr" sz="quarter" idx="9"/>
          </p:nvPr>
        </p:nvSpPr>
        <p:spPr/>
        <p:txBody>
          <a:bodyPr/>
          <a:lstStyle>
            <a:lvl1pPr>
              <a:defRPr/>
            </a:lvl1pPr>
          </a:lstStyle>
          <a:p>
            <a:pPr lvl="0"/>
            <a:endParaRPr lang="fr-FR"/>
          </a:p>
        </p:txBody>
      </p:sp>
      <p:sp>
        <p:nvSpPr>
          <p:cNvPr id="5" name="Google Shape;548;p73">
            <a:extLst>
              <a:ext uri="{FF2B5EF4-FFF2-40B4-BE49-F238E27FC236}">
                <a16:creationId xmlns:a16="http://schemas.microsoft.com/office/drawing/2014/main" id="{A841DAE5-9603-3724-A484-4B8EA254067D}"/>
              </a:ext>
            </a:extLst>
          </p:cNvPr>
          <p:cNvSpPr txBox="1">
            <a:spLocks noGrp="1"/>
          </p:cNvSpPr>
          <p:nvPr>
            <p:ph type="sldNum" sz="quarter" idx="8"/>
          </p:nvPr>
        </p:nvSpPr>
        <p:spPr/>
        <p:txBody>
          <a:bodyPr/>
          <a:lstStyle>
            <a:lvl1pPr>
              <a:defRPr/>
            </a:lvl1pPr>
          </a:lstStyle>
          <a:p>
            <a:pPr lvl="0"/>
            <a:fld id="{7FFF4B6F-ED69-42FB-8D1C-ADAFE7ECA9F5}" type="slidenum">
              <a:t>‹N°›</a:t>
            </a:fld>
            <a:endParaRPr lang="fr-FR"/>
          </a:p>
        </p:txBody>
      </p:sp>
    </p:spTree>
    <p:extLst>
      <p:ext uri="{BB962C8B-B14F-4D97-AF65-F5344CB8AC3E}">
        <p14:creationId xmlns:p14="http://schemas.microsoft.com/office/powerpoint/2010/main" val="225562176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716;p97">
            <a:extLst>
              <a:ext uri="{FF2B5EF4-FFF2-40B4-BE49-F238E27FC236}">
                <a16:creationId xmlns:a16="http://schemas.microsoft.com/office/drawing/2014/main" id="{2DC799F5-6546-2541-9826-98B30925B6E0}"/>
              </a:ext>
            </a:extLst>
          </p:cNvPr>
          <p:cNvGrpSpPr/>
          <p:nvPr/>
        </p:nvGrpSpPr>
        <p:grpSpPr>
          <a:xfrm>
            <a:off x="0" y="0"/>
            <a:ext cx="9144457" cy="5143499"/>
            <a:chOff x="0" y="0"/>
            <a:chExt cx="9144457" cy="5143499"/>
          </a:xfrm>
        </p:grpSpPr>
        <p:sp>
          <p:nvSpPr>
            <p:cNvPr id="3" name="Google Shape;717;p97">
              <a:extLst>
                <a:ext uri="{FF2B5EF4-FFF2-40B4-BE49-F238E27FC236}">
                  <a16:creationId xmlns:a16="http://schemas.microsoft.com/office/drawing/2014/main" id="{A0F21180-3D71-A833-4E5F-3300F70F60F1}"/>
                </a:ext>
              </a:extLst>
            </p:cNvPr>
            <p:cNvSpPr/>
            <p:nvPr/>
          </p:nvSpPr>
          <p:spPr>
            <a:xfrm>
              <a:off x="0" y="0"/>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718;p97">
              <a:extLst>
                <a:ext uri="{FF2B5EF4-FFF2-40B4-BE49-F238E27FC236}">
                  <a16:creationId xmlns:a16="http://schemas.microsoft.com/office/drawing/2014/main" id="{CC121161-3C15-BFAA-112C-5814F65F9A08}"/>
                </a:ext>
              </a:extLst>
            </p:cNvPr>
            <p:cNvSpPr/>
            <p:nvPr/>
          </p:nvSpPr>
          <p:spPr>
            <a:xfrm>
              <a:off x="203207" y="391975"/>
              <a:ext cx="8738033" cy="4580101"/>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719;p97">
              <a:extLst>
                <a:ext uri="{FF2B5EF4-FFF2-40B4-BE49-F238E27FC236}">
                  <a16:creationId xmlns:a16="http://schemas.microsoft.com/office/drawing/2014/main" id="{80765D2C-8828-1826-C802-A123F66C6A57}"/>
                </a:ext>
              </a:extLst>
            </p:cNvPr>
            <p:cNvSpPr/>
            <p:nvPr/>
          </p:nvSpPr>
          <p:spPr>
            <a:xfrm>
              <a:off x="203207" y="155118"/>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720;p97">
            <a:extLst>
              <a:ext uri="{FF2B5EF4-FFF2-40B4-BE49-F238E27FC236}">
                <a16:creationId xmlns:a16="http://schemas.microsoft.com/office/drawing/2014/main" id="{3D50F8E4-39AF-8B6E-64CA-76E092D78031}"/>
              </a:ext>
            </a:extLst>
          </p:cNvPr>
          <p:cNvSpPr/>
          <p:nvPr/>
        </p:nvSpPr>
        <p:spPr>
          <a:xfrm rot="10800009" flipH="1">
            <a:off x="371484" y="224274"/>
            <a:ext cx="343439" cy="2383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2145032488"/>
      </p:ext>
    </p:extLst>
  </p:cSld>
  <p:clrMapOvr>
    <a:masterClrMapping/>
  </p:clrMapOvr>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script">
    <p:spTree>
      <p:nvGrpSpPr>
        <p:cNvPr id="1" name=""/>
        <p:cNvGrpSpPr/>
        <p:nvPr/>
      </p:nvGrpSpPr>
      <p:grpSpPr>
        <a:xfrm>
          <a:off x="0" y="0"/>
          <a:ext cx="0" cy="0"/>
          <a:chOff x="0" y="0"/>
          <a:chExt cx="0" cy="0"/>
        </a:xfrm>
      </p:grpSpPr>
      <p:grpSp>
        <p:nvGrpSpPr>
          <p:cNvPr id="2" name="Google Shape;552;p75">
            <a:extLst>
              <a:ext uri="{FF2B5EF4-FFF2-40B4-BE49-F238E27FC236}">
                <a16:creationId xmlns:a16="http://schemas.microsoft.com/office/drawing/2014/main" id="{F13B3EDB-5E66-EB24-14C9-B291F82D3F24}"/>
              </a:ext>
            </a:extLst>
          </p:cNvPr>
          <p:cNvGrpSpPr/>
          <p:nvPr/>
        </p:nvGrpSpPr>
        <p:grpSpPr>
          <a:xfrm>
            <a:off x="0" y="-28529"/>
            <a:ext cx="9144457" cy="5172303"/>
            <a:chOff x="0" y="-28529"/>
            <a:chExt cx="9144457" cy="5172303"/>
          </a:xfrm>
        </p:grpSpPr>
        <p:sp>
          <p:nvSpPr>
            <p:cNvPr id="3" name="Google Shape;553;p75">
              <a:extLst>
                <a:ext uri="{FF2B5EF4-FFF2-40B4-BE49-F238E27FC236}">
                  <a16:creationId xmlns:a16="http://schemas.microsoft.com/office/drawing/2014/main" id="{9662506F-A2C8-7777-1356-D9DABF20929E}"/>
                </a:ext>
              </a:extLst>
            </p:cNvPr>
            <p:cNvSpPr/>
            <p:nvPr/>
          </p:nvSpPr>
          <p:spPr>
            <a:xfrm>
              <a:off x="0" y="-28529"/>
              <a:ext cx="9144457" cy="5172303"/>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54;p75">
              <a:extLst>
                <a:ext uri="{FF2B5EF4-FFF2-40B4-BE49-F238E27FC236}">
                  <a16:creationId xmlns:a16="http://schemas.microsoft.com/office/drawing/2014/main" id="{9C2DA3CD-D541-254C-D744-1184D4EA63D1}"/>
                </a:ext>
              </a:extLst>
            </p:cNvPr>
            <p:cNvSpPr/>
            <p:nvPr/>
          </p:nvSpPr>
          <p:spPr>
            <a:xfrm>
              <a:off x="203207" y="554153"/>
              <a:ext cx="8738033" cy="4475576"/>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55;p75">
              <a:extLst>
                <a:ext uri="{FF2B5EF4-FFF2-40B4-BE49-F238E27FC236}">
                  <a16:creationId xmlns:a16="http://schemas.microsoft.com/office/drawing/2014/main" id="{E2FB6B64-03CF-EDF0-724C-06B42F2061E0}"/>
                </a:ext>
              </a:extLst>
            </p:cNvPr>
            <p:cNvSpPr/>
            <p:nvPr/>
          </p:nvSpPr>
          <p:spPr>
            <a:xfrm>
              <a:off x="203207" y="112919"/>
              <a:ext cx="8738033" cy="716487"/>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56;p75">
            <a:extLst>
              <a:ext uri="{FF2B5EF4-FFF2-40B4-BE49-F238E27FC236}">
                <a16:creationId xmlns:a16="http://schemas.microsoft.com/office/drawing/2014/main" id="{E976A4BF-48DA-5EB2-CE91-0F08723DB9F6}"/>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57;p75">
            <a:extLst>
              <a:ext uri="{FF2B5EF4-FFF2-40B4-BE49-F238E27FC236}">
                <a16:creationId xmlns:a16="http://schemas.microsoft.com/office/drawing/2014/main" id="{500E773E-2B5A-741E-D874-6EEDF53AFCE3}"/>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58;p75">
            <a:extLst>
              <a:ext uri="{FF2B5EF4-FFF2-40B4-BE49-F238E27FC236}">
                <a16:creationId xmlns:a16="http://schemas.microsoft.com/office/drawing/2014/main" id="{094F2C31-6A65-B685-A53D-EC0BC379E393}"/>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196109716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6" Type="http://schemas.openxmlformats.org/officeDocument/2006/relationships/theme" Target="../theme/theme2.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theme" Target="../theme/theme3.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4.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theme" Target="../theme/theme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theme" Target="../theme/theme6.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6" Type="http://schemas.openxmlformats.org/officeDocument/2006/relationships/theme" Target="../theme/theme7.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3" Type="http://schemas.openxmlformats.org/officeDocument/2006/relationships/slideLayout" Target="../slideLayouts/slideLayout122.xml"/><Relationship Id="rId21" Type="http://schemas.openxmlformats.org/officeDocument/2006/relationships/theme" Target="../theme/theme8.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0"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977" r:id="rId14"/>
    <p:sldLayoutId id="2147483979" r:id="rId15"/>
    <p:sldLayoutId id="2147483978" r:id="rId16"/>
    <p:sldLayoutId id="2147483981" r:id="rId17"/>
    <p:sldLayoutId id="2147483982" r:id="rId18"/>
    <p:sldLayoutId id="2147483983" r:id="rId19"/>
    <p:sldLayoutId id="2147483984" r:id="rId20"/>
    <p:sldLayoutId id="2147483985" r:id="rId21"/>
    <p:sldLayoutId id="2147483988" r:id="rId22"/>
    <p:sldLayoutId id="2147483989" r:id="rId23"/>
    <p:sldLayoutId id="2147483990" r:id="rId24"/>
    <p:sldLayoutId id="2147483991" r:id="rId25"/>
    <p:sldLayoutId id="2147483992" r:id="rId26"/>
    <p:sldLayoutId id="2147484074" r:id="rId27"/>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1674131626"/>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740682035"/>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22" r:id="rId12"/>
    <p:sldLayoutId id="2147484023" r:id="rId13"/>
    <p:sldLayoutId id="2147484024" r:id="rId14"/>
    <p:sldLayoutId id="2147484025"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D3BDCFA-CA0F-BE85-C3EF-72E4CED3CB13}"/>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48D5721-73C6-4550-338C-3180E763B71D}"/>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9965F76-7CCE-F4E2-3CA4-3F023F95AB8D}"/>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C251EC41-97C5-5CFA-1D16-10CE70E2EB86}"/>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C88DCC7-E87F-672F-F6AC-FC0F73AEE977}"/>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16D2C4A-B043-4E64-8C1F-A7CBE928B3A4}" type="slidenum">
              <a:rPr lang="fr-FR" smtClean="0"/>
              <a:t>‹N°›</a:t>
            </a:fld>
            <a:endParaRPr lang="fr-FR"/>
          </a:p>
        </p:txBody>
      </p:sp>
    </p:spTree>
    <p:extLst>
      <p:ext uri="{BB962C8B-B14F-4D97-AF65-F5344CB8AC3E}">
        <p14:creationId xmlns:p14="http://schemas.microsoft.com/office/powerpoint/2010/main" val="266170791"/>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 id="2147483686"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Google Shape;485;p64">
            <a:extLst>
              <a:ext uri="{FF2B5EF4-FFF2-40B4-BE49-F238E27FC236}">
                <a16:creationId xmlns:a16="http://schemas.microsoft.com/office/drawing/2014/main" id="{817BBECC-5BDE-4555-206D-27E7AB1A9A12}"/>
              </a:ext>
            </a:extLst>
          </p:cNvPr>
          <p:cNvSpPr txBox="1">
            <a:spLocks noGrp="1"/>
          </p:cNvSpPr>
          <p:nvPr>
            <p:ph type="title"/>
          </p:nvPr>
        </p:nvSpPr>
        <p:spPr>
          <a:xfrm>
            <a:off x="628650" y="273844"/>
            <a:ext cx="7886700" cy="994199"/>
          </a:xfrm>
          <a:prstGeom prst="rect">
            <a:avLst/>
          </a:prstGeom>
          <a:noFill/>
          <a:ln>
            <a:noFill/>
          </a:ln>
        </p:spPr>
        <p:txBody>
          <a:bodyPr vert="horz" wrap="square" lIns="68570" tIns="34271" rIns="68570" bIns="34271" anchor="ctr" anchorCtr="0" compatLnSpc="1">
            <a:normAutofit/>
          </a:bodyPr>
          <a:lstStyle/>
          <a:p>
            <a:pPr lvl="0"/>
            <a:endParaRPr lang="fr-FR"/>
          </a:p>
        </p:txBody>
      </p:sp>
      <p:sp>
        <p:nvSpPr>
          <p:cNvPr id="3" name="Google Shape;486;p64">
            <a:extLst>
              <a:ext uri="{FF2B5EF4-FFF2-40B4-BE49-F238E27FC236}">
                <a16:creationId xmlns:a16="http://schemas.microsoft.com/office/drawing/2014/main" id="{F3BD3799-56A7-7913-C06F-5E70B10B6386}"/>
              </a:ext>
            </a:extLst>
          </p:cNvPr>
          <p:cNvSpPr txBox="1">
            <a:spLocks noGrp="1"/>
          </p:cNvSpPr>
          <p:nvPr>
            <p:ph type="body" idx="1"/>
          </p:nvPr>
        </p:nvSpPr>
        <p:spPr>
          <a:xfrm>
            <a:off x="628650" y="1369222"/>
            <a:ext cx="7886700" cy="3263402"/>
          </a:xfrm>
          <a:prstGeom prst="rect">
            <a:avLst/>
          </a:prstGeom>
          <a:noFill/>
          <a:ln>
            <a:noFill/>
          </a:ln>
        </p:spPr>
        <p:txBody>
          <a:bodyPr vert="horz" wrap="square" lIns="68570" tIns="34271" rIns="68570" bIns="34271"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Google Shape;487;p64">
            <a:extLst>
              <a:ext uri="{FF2B5EF4-FFF2-40B4-BE49-F238E27FC236}">
                <a16:creationId xmlns:a16="http://schemas.microsoft.com/office/drawing/2014/main" id="{6BB2615F-38DF-A53E-1C49-D0D1787704D9}"/>
              </a:ext>
            </a:extLst>
          </p:cNvPr>
          <p:cNvSpPr txBox="1">
            <a:spLocks noGrp="1"/>
          </p:cNvSpPr>
          <p:nvPr>
            <p:ph type="dt" sz="half" idx="2"/>
          </p:nvPr>
        </p:nvSpPr>
        <p:spPr>
          <a:xfrm>
            <a:off x="628650"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5" name="Google Shape;488;p64">
            <a:extLst>
              <a:ext uri="{FF2B5EF4-FFF2-40B4-BE49-F238E27FC236}">
                <a16:creationId xmlns:a16="http://schemas.microsoft.com/office/drawing/2014/main" id="{DEAB4AF3-D74C-B117-D945-F03695118E91}"/>
              </a:ext>
            </a:extLst>
          </p:cNvPr>
          <p:cNvSpPr txBox="1">
            <a:spLocks noGrp="1"/>
          </p:cNvSpPr>
          <p:nvPr>
            <p:ph type="ftr" sz="quarter" idx="3"/>
          </p:nvPr>
        </p:nvSpPr>
        <p:spPr>
          <a:xfrm>
            <a:off x="3028949" y="4767260"/>
            <a:ext cx="3086099" cy="273899"/>
          </a:xfrm>
          <a:prstGeom prst="rect">
            <a:avLst/>
          </a:prstGeom>
          <a:noFill/>
          <a:ln>
            <a:noFill/>
          </a:ln>
        </p:spPr>
        <p:txBody>
          <a:bodyPr vert="horz" wrap="square" lIns="68570" tIns="34271" rIns="68570" bIns="34271"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6" name="Google Shape;489;p64">
            <a:extLst>
              <a:ext uri="{FF2B5EF4-FFF2-40B4-BE49-F238E27FC236}">
                <a16:creationId xmlns:a16="http://schemas.microsoft.com/office/drawing/2014/main" id="{560ADCBF-ACA6-D720-6F1B-BD1D8424ED34}"/>
              </a:ext>
            </a:extLst>
          </p:cNvPr>
          <p:cNvSpPr txBox="1">
            <a:spLocks noGrp="1"/>
          </p:cNvSpPr>
          <p:nvPr>
            <p:ph type="sldNum" sz="quarter" idx="4"/>
          </p:nvPr>
        </p:nvSpPr>
        <p:spPr>
          <a:xfrm>
            <a:off x="6457949"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fld id="{04050C45-B875-4813-A394-00E15DC26159}" type="slidenum">
              <a:t>‹N°›</a:t>
            </a:fld>
            <a:endParaRPr lang="fr-FR"/>
          </a:p>
        </p:txBody>
      </p:sp>
    </p:spTree>
    <p:extLst>
      <p:ext uri="{BB962C8B-B14F-4D97-AF65-F5344CB8AC3E}">
        <p14:creationId xmlns:p14="http://schemas.microsoft.com/office/powerpoint/2010/main" val="3324888619"/>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 id="2147483971" r:id="rId13"/>
    <p:sldLayoutId id="2147483972" r:id="rId14"/>
    <p:sldLayoutId id="2147483973" r:id="rId15"/>
    <p:sldLayoutId id="2147483974" r:id="rId16"/>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3102786742"/>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998135"/>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 id="2147484055" r:id="rId12"/>
    <p:sldLayoutId id="2147484056" r:id="rId13"/>
    <p:sldLayoutId id="2147484057" r:id="rId14"/>
    <p:sldLayoutId id="2147484058" r:id="rId15"/>
    <p:sldLayoutId id="2147484059" r:id="rId16"/>
    <p:sldLayoutId id="2147484060" r:id="rId17"/>
    <p:sldLayoutId id="2147484061" r:id="rId18"/>
    <p:sldLayoutId id="2147484062" r:id="rId19"/>
    <p:sldLayoutId id="2147484063" r:id="rId20"/>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69.xml"/><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0.xml"/><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90.xml"/><Relationship Id="rId6" Type="http://schemas.openxmlformats.org/officeDocument/2006/relationships/image" Target="../media/image34.png"/><Relationship Id="rId5" Type="http://schemas.microsoft.com/office/2007/relationships/hdphoto" Target="../media/hdphoto2.wdp"/><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22.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22.gif"/></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1.xml"/><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0.emf"/></Relationships>
</file>

<file path=ppt/slides/_rels/slide23.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emf"/><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0.emf"/><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27.xml"/><Relationship Id="rId6" Type="http://schemas.openxmlformats.org/officeDocument/2006/relationships/image" Target="../media/image43.png"/><Relationship Id="rId5" Type="http://schemas.openxmlformats.org/officeDocument/2006/relationships/image" Target="../media/image40.emf"/><Relationship Id="rId4" Type="http://schemas.microsoft.com/office/2007/relationships/hdphoto" Target="../media/hdphoto2.wdp"/></Relationships>
</file>

<file path=ppt/slides/_rels/slide28.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5.xml"/><Relationship Id="rId1" Type="http://schemas.openxmlformats.org/officeDocument/2006/relationships/slideLayout" Target="../slideLayouts/slideLayout27.xml"/><Relationship Id="rId5" Type="http://schemas.openxmlformats.org/officeDocument/2006/relationships/image" Target="../media/image24.png"/><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27.xml"/><Relationship Id="rId5" Type="http://schemas.openxmlformats.org/officeDocument/2006/relationships/image" Target="../media/image40.emf"/><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1.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71.xml"/><Relationship Id="rId4" Type="http://schemas.openxmlformats.org/officeDocument/2006/relationships/image" Target="../media/image22.gif"/></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3.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5.png"/><Relationship Id="rId1" Type="http://schemas.openxmlformats.org/officeDocument/2006/relationships/slideLayout" Target="../slideLayouts/slideLayout133.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33.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1.xml"/></Relationships>
</file>

<file path=ppt/slides/_rels/slide5.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1.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5" Type="http://schemas.openxmlformats.org/officeDocument/2006/relationships/image" Target="../media/image22.gif"/><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2932133" y="137909"/>
            <a:ext cx="3279733" cy="497323"/>
          </a:xfrm>
          <a:prstGeom prst="rect">
            <a:avLst/>
          </a:prstGeom>
          <a:noFill/>
          <a:ln cap="flat">
            <a:noFill/>
          </a:ln>
        </p:spPr>
      </p:pic>
      <p:sp>
        <p:nvSpPr>
          <p:cNvPr id="5" name="Google Shape;224;p26">
            <a:extLst>
              <a:ext uri="{FF2B5EF4-FFF2-40B4-BE49-F238E27FC236}">
                <a16:creationId xmlns:a16="http://schemas.microsoft.com/office/drawing/2014/main" id="{523F5EC1-AEA6-A379-1E26-6B69A01A48C4}"/>
              </a:ext>
            </a:extLst>
          </p:cNvPr>
          <p:cNvSpPr/>
          <p:nvPr/>
        </p:nvSpPr>
        <p:spPr>
          <a:xfrm>
            <a:off x="228234" y="3647022"/>
            <a:ext cx="8309976" cy="658316"/>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dirty="0">
                <a:solidFill>
                  <a:srgbClr val="FFFFFF"/>
                </a:solidFill>
                <a:uFillTx/>
                <a:latin typeface="Calibri"/>
                <a:ea typeface="Calibri"/>
                <a:cs typeface="Calibri"/>
              </a:rPr>
              <a:t>Séance 4 </a:t>
            </a:r>
          </a:p>
        </p:txBody>
      </p:sp>
      <p:sp>
        <p:nvSpPr>
          <p:cNvPr id="8" name="Google Shape;741;p98">
            <a:extLst>
              <a:ext uri="{FF2B5EF4-FFF2-40B4-BE49-F238E27FC236}">
                <a16:creationId xmlns:a16="http://schemas.microsoft.com/office/drawing/2014/main" id="{CB0E6087-161E-F7D7-1975-A2A09F956478}"/>
              </a:ext>
            </a:extLst>
          </p:cNvPr>
          <p:cNvSpPr txBox="1"/>
          <p:nvPr/>
        </p:nvSpPr>
        <p:spPr>
          <a:xfrm>
            <a:off x="1564426" y="3853069"/>
            <a:ext cx="6836624" cy="246221"/>
          </a:xfrm>
          <a:prstGeom prst="rect">
            <a:avLst/>
          </a:prstGeom>
          <a:noFill/>
          <a:ln cap="flat">
            <a:noFill/>
          </a:ln>
        </p:spPr>
        <p:txBody>
          <a:bodyPr vert="horz" wrap="square" lIns="0" tIns="0" rIns="0" bIns="0" anchor="t" anchorCtr="0" compatLnSpc="1">
            <a:spAutoFit/>
          </a:bodyPr>
          <a:lstStyle/>
          <a:p>
            <a:pPr marL="285750" indent="-285750">
              <a:buFont typeface="Wingdings" panose="05000000000000000000" pitchFamily="2" charset="2"/>
              <a:buChar char="Ø"/>
            </a:pPr>
            <a:r>
              <a:rPr lang="fr-FR" sz="1600" b="1" kern="0" dirty="0">
                <a:solidFill>
                  <a:schemeClr val="bg1"/>
                </a:solidFill>
              </a:rPr>
              <a:t>Réviser les acquis des trois séances de remédiation. </a:t>
            </a:r>
          </a:p>
        </p:txBody>
      </p:sp>
      <p:sp>
        <p:nvSpPr>
          <p:cNvPr id="10" name="Google Shape;742;p98">
            <a:extLst>
              <a:ext uri="{FF2B5EF4-FFF2-40B4-BE49-F238E27FC236}">
                <a16:creationId xmlns:a16="http://schemas.microsoft.com/office/drawing/2014/main" id="{E20F6010-5958-CCE5-50DA-0596536343DD}"/>
              </a:ext>
            </a:extLst>
          </p:cNvPr>
          <p:cNvSpPr/>
          <p:nvPr/>
        </p:nvSpPr>
        <p:spPr>
          <a:xfrm flipH="1">
            <a:off x="1385033" y="3736011"/>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1748442" y="1833463"/>
            <a:ext cx="49203" cy="3380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327310" y="1065126"/>
            <a:ext cx="5810993" cy="830997"/>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5400" b="1" kern="0" dirty="0">
                <a:solidFill>
                  <a:srgbClr val="3FB2CB"/>
                </a:solidFill>
                <a:latin typeface="Calibri"/>
                <a:ea typeface="Calibri"/>
                <a:cs typeface="Calibri"/>
              </a:rPr>
              <a:t>Français </a:t>
            </a:r>
            <a:endParaRPr lang="fr-FR" sz="1400" b="0" i="0" u="none" strike="noStrike" kern="0" cap="none" spc="0" baseline="0" dirty="0">
              <a:solidFill>
                <a:srgbClr val="3FB2CB"/>
              </a:solidFill>
              <a:uFillTx/>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6226816" y="801673"/>
            <a:ext cx="1278303" cy="21539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rgbClr val="FFFFFF"/>
                </a:solidFill>
                <a:uFillTx/>
                <a:latin typeface="Calibri"/>
                <a:ea typeface="Calibri"/>
                <a:cs typeface="Calibri"/>
              </a:rPr>
              <a:t>Niveau</a:t>
            </a:r>
            <a:r>
              <a:rPr lang="fr-FR" sz="1200" b="1" i="0" u="none" strike="noStrike" kern="0" cap="none" spc="0" baseline="0">
                <a:solidFill>
                  <a:srgbClr val="FFFFFF"/>
                </a:solidFill>
                <a:uFillTx/>
                <a:latin typeface="Dosis"/>
                <a:ea typeface="Dosis"/>
                <a:cs typeface="Dosis"/>
              </a:rPr>
              <a:t>    </a:t>
            </a:r>
            <a:r>
              <a:rPr lang="fr-FR" sz="1000" b="1" i="0" u="none" strike="noStrike" kern="0" cap="none" spc="0" baseline="0">
                <a:solidFill>
                  <a:srgbClr val="FFFFFF"/>
                </a:solidFill>
                <a:uFillTx/>
                <a:latin typeface="Dosis"/>
                <a:ea typeface="Dosis"/>
                <a:cs typeface="Dosis"/>
              </a:rPr>
              <a:t>            </a:t>
            </a:r>
            <a:r>
              <a:rPr lang="fr-FR" sz="1200" b="1" i="0" u="none" strike="noStrike" kern="0" cap="none" spc="0" baseline="0">
                <a:solidFill>
                  <a:srgbClr val="FFFFFF"/>
                </a:solidFill>
                <a:uFillTx/>
                <a:latin typeface="Dosis"/>
                <a:ea typeface="Dosis"/>
                <a:cs typeface="Dosis"/>
              </a:rPr>
              <a:t>             </a:t>
            </a:r>
            <a:endParaRPr lang="fr-FR" sz="1100" b="0" i="0" u="none" strike="noStrike" kern="0" cap="none" spc="0" baseline="0">
              <a:solidFill>
                <a:srgbClr val="000000"/>
              </a:solidFill>
              <a:uFillTx/>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6157001" y="711358"/>
            <a:ext cx="1519859" cy="1217796"/>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6277778" y="851554"/>
            <a:ext cx="1278303" cy="443198"/>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Niveau</a:t>
            </a:r>
            <a:r>
              <a:rPr lang="fr-FR" sz="1600"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         </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6355327" y="1320256"/>
            <a:ext cx="1123203" cy="346200"/>
          </a:xfrm>
          <a:prstGeom prst="rect">
            <a:avLst/>
          </a:prstGeom>
          <a:noFill/>
          <a:ln cap="flat">
            <a:noFill/>
          </a:ln>
        </p:spPr>
        <p:txBody>
          <a:bodyPr vert="horz" wrap="square" lIns="68570" tIns="34271" rIns="68570" bIns="3427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0" cap="none" spc="0" baseline="0" dirty="0" smtClean="0">
                <a:solidFill>
                  <a:srgbClr val="FCBF18"/>
                </a:solidFill>
                <a:uFillTx/>
                <a:latin typeface="Calibri" panose="020F0502020204030204" pitchFamily="34" charset="0"/>
                <a:ea typeface="Calibri" panose="020F0502020204030204" pitchFamily="34" charset="0"/>
                <a:cs typeface="Calibri" panose="020F0502020204030204" pitchFamily="34" charset="0"/>
              </a:rPr>
              <a:t>1AC</a:t>
            </a:r>
            <a:endPara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23" name="Google Shape;223;p26">
            <a:extLst>
              <a:ext uri="{FF2B5EF4-FFF2-40B4-BE49-F238E27FC236}">
                <a16:creationId xmlns:a16="http://schemas.microsoft.com/office/drawing/2014/main" id="{D258681E-15E4-E90D-7486-E7468319E5A3}"/>
              </a:ext>
            </a:extLst>
          </p:cNvPr>
          <p:cNvSpPr/>
          <p:nvPr/>
        </p:nvSpPr>
        <p:spPr>
          <a:xfrm>
            <a:off x="1681035" y="2127720"/>
            <a:ext cx="3169712" cy="382217"/>
          </a:xfrm>
          <a:prstGeom prst="rect">
            <a:avLst/>
          </a:prstGeom>
          <a:noFill/>
          <a:ln w="38103" cap="flat">
            <a:solidFill>
              <a:srgbClr val="FFFFFF"/>
            </a:solidFill>
            <a:prstDash val="solid"/>
          </a:ln>
        </p:spPr>
        <p:txBody>
          <a:bodyPr vert="horz" wrap="square" lIns="68570" tIns="34271" rIns="68570" bIns="34271" anchor="ctr" anchorCtr="0" compatLnSpc="1">
            <a:noAutofit/>
          </a:bodyPr>
          <a:lstStyle/>
          <a:p>
            <a:pPr lvl="0">
              <a:defRPr sz="1800" b="0" i="0" u="none" strike="noStrike" kern="0" cap="none" spc="0" baseline="0">
                <a:solidFill>
                  <a:srgbClr val="000000"/>
                </a:solidFill>
                <a:uFillTx/>
              </a:defRPr>
            </a:pPr>
            <a:r>
              <a:rPr lang="fr-FR" sz="24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2400" b="1" i="0" strike="noStrike" kern="0" cap="none" spc="0" baseline="0" dirty="0">
              <a:solidFill>
                <a:srgbClr val="0070C0"/>
              </a:solidFill>
              <a:uFillTx/>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5112359" y="1681290"/>
            <a:ext cx="3536149" cy="1792076"/>
          </a:xfrm>
          <a:prstGeom prst="rect">
            <a:avLst/>
          </a:prstGeom>
        </p:spPr>
      </p:pic>
      <p:sp>
        <p:nvSpPr>
          <p:cNvPr id="18" name="Google Shape;223;p26">
            <a:extLst>
              <a:ext uri="{FF2B5EF4-FFF2-40B4-BE49-F238E27FC236}">
                <a16:creationId xmlns:a16="http://schemas.microsoft.com/office/drawing/2014/main" id="{E0FF8D5D-C824-FEA6-FAD4-EC41BEFD6341}"/>
              </a:ext>
            </a:extLst>
          </p:cNvPr>
          <p:cNvSpPr/>
          <p:nvPr/>
        </p:nvSpPr>
        <p:spPr>
          <a:xfrm>
            <a:off x="228233" y="2965728"/>
            <a:ext cx="4884125" cy="522597"/>
          </a:xfrm>
          <a:prstGeom prst="rect">
            <a:avLst/>
          </a:prstGeom>
          <a:solidFill>
            <a:srgbClr val="336FB6"/>
          </a:solidFill>
          <a:ln w="38103" cap="flat">
            <a:solidFill>
              <a:srgbClr val="FFFFFF"/>
            </a:solid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kern="0" dirty="0" smtClean="0">
                <a:solidFill>
                  <a:srgbClr val="FFFFFF"/>
                </a:solidFill>
                <a:latin typeface="Calibri"/>
                <a:ea typeface="Calibri"/>
                <a:cs typeface="Calibri"/>
              </a:rPr>
              <a:t>Palier                                                  Semaine   2</a:t>
            </a:r>
            <a:endParaRPr lang="fr-FR" sz="2000" b="1" i="0" u="none" strike="noStrike" kern="0" cap="none" spc="0" baseline="0" dirty="0">
              <a:solidFill>
                <a:srgbClr val="FFFFFF"/>
              </a:solidFill>
              <a:uFillTx/>
              <a:latin typeface="Calibri"/>
              <a:ea typeface="Calibri"/>
              <a:cs typeface="Calibri"/>
            </a:endParaRPr>
          </a:p>
        </p:txBody>
      </p:sp>
      <p:sp>
        <p:nvSpPr>
          <p:cNvPr id="19" name="Google Shape;735;p98">
            <a:extLst>
              <a:ext uri="{FF2B5EF4-FFF2-40B4-BE49-F238E27FC236}">
                <a16:creationId xmlns:a16="http://schemas.microsoft.com/office/drawing/2014/main" id="{F8C53EBC-F327-F687-DA37-526990EB91DF}"/>
              </a:ext>
            </a:extLst>
          </p:cNvPr>
          <p:cNvSpPr/>
          <p:nvPr/>
        </p:nvSpPr>
        <p:spPr>
          <a:xfrm>
            <a:off x="1385023" y="3052999"/>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20" name="Google Shape;741;p98">
            <a:extLst>
              <a:ext uri="{FF2B5EF4-FFF2-40B4-BE49-F238E27FC236}">
                <a16:creationId xmlns:a16="http://schemas.microsoft.com/office/drawing/2014/main" id="{CB0E6087-161E-F7D7-1975-A2A09F956478}"/>
              </a:ext>
            </a:extLst>
          </p:cNvPr>
          <p:cNvSpPr txBox="1"/>
          <p:nvPr/>
        </p:nvSpPr>
        <p:spPr>
          <a:xfrm>
            <a:off x="1564426" y="3088863"/>
            <a:ext cx="233219" cy="30777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dirty="0">
                <a:solidFill>
                  <a:srgbClr val="FFFFFF"/>
                </a:solidFill>
                <a:uFillTx/>
                <a:latin typeface="Calibri"/>
                <a:ea typeface="Calibri"/>
                <a:cs typeface="Calibri"/>
              </a:rPr>
              <a:t>3</a:t>
            </a:r>
            <a:endParaRPr lang="fr-FR" sz="2000" b="0" i="0" u="none" strike="noStrike" kern="0" cap="none" spc="0" baseline="0" dirty="0">
              <a:solidFill>
                <a:srgbClr val="000000"/>
              </a:solidFill>
              <a:uFillTx/>
              <a:latin typeface="Calibri"/>
              <a:ea typeface="Calibri"/>
              <a:cs typeface="Calibri"/>
            </a:endParaRPr>
          </a:p>
        </p:txBody>
      </p:sp>
      <p:sp>
        <p:nvSpPr>
          <p:cNvPr id="21" name="Google Shape;735;p98">
            <a:extLst>
              <a:ext uri="{FF2B5EF4-FFF2-40B4-BE49-F238E27FC236}">
                <a16:creationId xmlns:a16="http://schemas.microsoft.com/office/drawing/2014/main" id="{F8C53EBC-F327-F687-DA37-526990EB91DF}"/>
              </a:ext>
            </a:extLst>
          </p:cNvPr>
          <p:cNvSpPr/>
          <p:nvPr/>
        </p:nvSpPr>
        <p:spPr>
          <a:xfrm>
            <a:off x="4724338" y="3053591"/>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Tree>
    <p:extLst>
      <p:ext uri="{BB962C8B-B14F-4D97-AF65-F5344CB8AC3E}">
        <p14:creationId xmlns:p14="http://schemas.microsoft.com/office/powerpoint/2010/main" val="3567832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l’enseignant</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301971" y="3827620"/>
            <a:ext cx="898071" cy="8858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281548" y="1438528"/>
            <a:ext cx="948012" cy="77560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310721" y="2214135"/>
            <a:ext cx="840921" cy="800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372072" y="2981578"/>
            <a:ext cx="783772" cy="808264"/>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126669" y="8992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Pages réservées à l’enseignant</a:t>
            </a:r>
            <a:endParaRPr lang="fr-FR" sz="1100" b="0" i="0" u="none" strike="noStrike" kern="0" cap="none" spc="0" baseline="0" dirty="0">
              <a:solidFill>
                <a:srgbClr val="000000"/>
              </a:solidFill>
              <a:uFillTx/>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126669" y="1643836"/>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Consignes et explications données aux élèves (à dire à haute voix)</a:t>
            </a:r>
            <a:endParaRPr lang="fr-FR" sz="1100" b="0" i="0" u="none" strike="noStrike" kern="0" cap="none" spc="0" baseline="0" dirty="0">
              <a:solidFill>
                <a:srgbClr val="000000"/>
              </a:solidFill>
              <a:uFillTx/>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126669" y="2419443"/>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 dans le livret de l’élève</a:t>
            </a:r>
            <a:endParaRPr lang="fr-FR" sz="1100" b="0" i="0" u="none" strike="noStrike" kern="0" cap="none" spc="0" baseline="0" dirty="0">
              <a:solidFill>
                <a:srgbClr val="000000"/>
              </a:solidFill>
              <a:uFillTx/>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126669" y="329342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prioritaire à réaliser en classe</a:t>
            </a:r>
            <a:endParaRPr lang="fr-FR" sz="1100" b="0" i="0" u="none" strike="noStrike" kern="0" cap="none" spc="0" baseline="0" dirty="0">
              <a:solidFill>
                <a:srgbClr val="000000"/>
              </a:solidFill>
              <a:uFillTx/>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126669" y="4060085"/>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optionnelle à omettre en cas de manque de temps</a:t>
            </a:r>
            <a:endParaRPr lang="fr-FR" sz="1100" b="0" i="0" u="none" strike="noStrike" kern="0" cap="none" spc="0" baseline="0" dirty="0">
              <a:solidFill>
                <a:srgbClr val="000000"/>
              </a:solidFill>
              <a:uFillTx/>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476783" y="644711"/>
            <a:ext cx="574350" cy="674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763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327397" y="1028171"/>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44546A"/>
                </a:solidFill>
                <a:effectLst/>
                <a:uLnTx/>
                <a:uFillTx/>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327397" y="2005876"/>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327398" y="2983581"/>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327398" y="3961286"/>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344754" y="770434"/>
            <a:ext cx="743475" cy="743475"/>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344753" y="1779647"/>
            <a:ext cx="743475" cy="784435"/>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344754" y="2787358"/>
            <a:ext cx="743474" cy="743474"/>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754" y="3761689"/>
            <a:ext cx="743474" cy="694102"/>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l’élève</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spTree>
    <p:extLst>
      <p:ext uri="{BB962C8B-B14F-4D97-AF65-F5344CB8AC3E}">
        <p14:creationId xmlns:p14="http://schemas.microsoft.com/office/powerpoint/2010/main" val="289352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018F9-6958-071B-2EC9-5E1A5FEC91A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3"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4"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5"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8"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lecture fluence</a:t>
            </a:r>
            <a:r>
              <a:rPr lang="fr-FR" sz="36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25 min</a:t>
            </a:r>
            <a:endParaRPr lang="en-US" sz="36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687636AC-B22C-F664-41D5-C1352093478D}"/>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441110" y="744784"/>
            <a:ext cx="2802017" cy="2802017"/>
          </a:xfrm>
          <a:prstGeom prst="rect">
            <a:avLst/>
          </a:prstGeom>
        </p:spPr>
      </p:pic>
      <p:sp>
        <p:nvSpPr>
          <p:cNvPr id="9"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323146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198274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839569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15365-0546-B1B2-24DA-EB1FCE69B77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4387CC0-A0EF-FB69-FFD6-2A5B1CC004C9}"/>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 name="Rectangle 2">
            <a:extLst>
              <a:ext uri="{FF2B5EF4-FFF2-40B4-BE49-F238E27FC236}">
                <a16:creationId xmlns:a16="http://schemas.microsoft.com/office/drawing/2014/main" id="{3B23B7A0-D3E8-10E6-B4B2-7C03C81EAD40}"/>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7"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23" name="ZoneTexte 4">
            <a:extLst>
              <a:ext uri="{FF2B5EF4-FFF2-40B4-BE49-F238E27FC236}">
                <a16:creationId xmlns:a16="http://schemas.microsoft.com/office/drawing/2014/main" id="{0493BF71-6AA9-53B4-992B-1C40DB14F634}"/>
              </a:ext>
            </a:extLst>
          </p:cNvPr>
          <p:cNvSpPr txBox="1"/>
          <p:nvPr/>
        </p:nvSpPr>
        <p:spPr>
          <a:xfrm>
            <a:off x="566286" y="68064"/>
            <a:ext cx="8223185"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 </a:t>
            </a:r>
            <a:r>
              <a:rPr lang="fr-FR" dirty="0"/>
              <a:t>Dans cette séance de rebrassage, nous allons réviser les points suivants :</a:t>
            </a:r>
            <a:endParaRPr dirty="0"/>
          </a:p>
        </p:txBody>
      </p:sp>
      <p:sp>
        <p:nvSpPr>
          <p:cNvPr id="4" name="Google Shape;2054;p38">
            <a:extLst>
              <a:ext uri="{FF2B5EF4-FFF2-40B4-BE49-F238E27FC236}">
                <a16:creationId xmlns:a16="http://schemas.microsoft.com/office/drawing/2014/main" id="{D95A74B7-2D98-5DF4-AAF9-55AE3D7D774D}"/>
              </a:ext>
            </a:extLst>
          </p:cNvPr>
          <p:cNvSpPr/>
          <p:nvPr/>
        </p:nvSpPr>
        <p:spPr>
          <a:xfrm>
            <a:off x="1244795" y="1629177"/>
            <a:ext cx="6866165" cy="1432430"/>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marL="285750" indent="-285750">
              <a:lnSpc>
                <a:spcPct val="150000"/>
              </a:lnSpc>
              <a:buFont typeface="Wingdings" panose="05000000000000000000" pitchFamily="2" charset="2"/>
              <a:buChar char="§"/>
            </a:pPr>
            <a:r>
              <a:rPr lang="fr-FR" b="1" dirty="0"/>
              <a:t>Lire correctement une série d’actions.</a:t>
            </a:r>
          </a:p>
          <a:p>
            <a:pPr marL="285750" indent="-285750">
              <a:lnSpc>
                <a:spcPct val="150000"/>
              </a:lnSpc>
              <a:buFont typeface="Wingdings" panose="05000000000000000000" pitchFamily="2" charset="2"/>
              <a:buChar char="§"/>
            </a:pPr>
            <a:r>
              <a:rPr lang="fr-FR" b="1" dirty="0"/>
              <a:t>Lire en respectant les pauses.</a:t>
            </a:r>
          </a:p>
          <a:p>
            <a:pPr marL="285750" indent="-285750">
              <a:lnSpc>
                <a:spcPct val="150000"/>
              </a:lnSpc>
              <a:buFont typeface="Wingdings" panose="05000000000000000000" pitchFamily="2" charset="2"/>
              <a:buChar char="§"/>
            </a:pPr>
            <a:r>
              <a:rPr lang="fr-FR" b="1" dirty="0"/>
              <a:t>Lire en respectant le rythme des phrases.</a:t>
            </a:r>
          </a:p>
        </p:txBody>
      </p:sp>
      <p:pic>
        <p:nvPicPr>
          <p:cNvPr id="5" name="Image 4">
            <a:extLst>
              <a:ext uri="{FF2B5EF4-FFF2-40B4-BE49-F238E27FC236}">
                <a16:creationId xmlns:a16="http://schemas.microsoft.com/office/drawing/2014/main" id="{23FDC784-C7B9-BF3E-3986-0C02E15E72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1914" y="1942620"/>
            <a:ext cx="805544" cy="805544"/>
          </a:xfrm>
          <a:prstGeom prst="rect">
            <a:avLst/>
          </a:prstGeom>
          <a:ln>
            <a:noFill/>
          </a:ln>
        </p:spPr>
      </p:pic>
    </p:spTree>
    <p:extLst>
      <p:ext uri="{BB962C8B-B14F-4D97-AF65-F5344CB8AC3E}">
        <p14:creationId xmlns:p14="http://schemas.microsoft.com/office/powerpoint/2010/main" val="1091602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3D2BE-6F3F-EBF5-BA5D-11B2C5608885}"/>
            </a:ext>
          </a:extLst>
        </p:cNvPr>
        <p:cNvGrpSpPr/>
        <p:nvPr/>
      </p:nvGrpSpPr>
      <p:grpSpPr>
        <a:xfrm>
          <a:off x="0" y="0"/>
          <a:ext cx="0" cy="0"/>
          <a:chOff x="0" y="0"/>
          <a:chExt cx="0" cy="0"/>
        </a:xfrm>
      </p:grpSpPr>
      <p:pic>
        <p:nvPicPr>
          <p:cNvPr id="12"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Lisez ces mots ou expressions à haute voix.</a:t>
            </a:r>
            <a:endParaRPr lang="fr-FR" altLang="fr-FR" dirty="0"/>
          </a:p>
        </p:txBody>
      </p:sp>
      <p:sp>
        <p:nvSpPr>
          <p:cNvPr id="8"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de se lever. Corriger systématiquement. Donner un modèle de lecture.  </a:t>
            </a:r>
          </a:p>
        </p:txBody>
      </p:sp>
      <p:pic>
        <p:nvPicPr>
          <p:cNvPr id="4" name="Image 3">
            <a:extLst>
              <a:ext uri="{FF2B5EF4-FFF2-40B4-BE49-F238E27FC236}">
                <a16:creationId xmlns:a16="http://schemas.microsoft.com/office/drawing/2014/main" id="{A7935956-4062-5D42-643E-74CCE8CBA743}"/>
              </a:ext>
            </a:extLst>
          </p:cNvPr>
          <p:cNvPicPr>
            <a:picLocks noChangeAspect="1"/>
          </p:cNvPicPr>
          <p:nvPr/>
        </p:nvPicPr>
        <p:blipFill>
          <a:blip r:embed="rId3"/>
          <a:stretch>
            <a:fillRect/>
          </a:stretch>
        </p:blipFill>
        <p:spPr>
          <a:xfrm>
            <a:off x="1747972" y="1045028"/>
            <a:ext cx="5138943" cy="1155721"/>
          </a:xfrm>
          <a:prstGeom prst="rect">
            <a:avLst/>
          </a:prstGeom>
        </p:spPr>
      </p:pic>
      <p:pic>
        <p:nvPicPr>
          <p:cNvPr id="6" name="Image 5">
            <a:extLst>
              <a:ext uri="{FF2B5EF4-FFF2-40B4-BE49-F238E27FC236}">
                <a16:creationId xmlns:a16="http://schemas.microsoft.com/office/drawing/2014/main" id="{E714DC52-107B-5773-5B07-9BA5C450D137}"/>
              </a:ext>
            </a:extLst>
          </p:cNvPr>
          <p:cNvPicPr>
            <a:picLocks noChangeAspect="1"/>
          </p:cNvPicPr>
          <p:nvPr/>
        </p:nvPicPr>
        <p:blipFill>
          <a:blip r:embed="rId4"/>
          <a:stretch>
            <a:fillRect/>
          </a:stretch>
        </p:blipFill>
        <p:spPr>
          <a:xfrm>
            <a:off x="1747972" y="2200749"/>
            <a:ext cx="5138943" cy="1258682"/>
          </a:xfrm>
          <a:prstGeom prst="rect">
            <a:avLst/>
          </a:prstGeom>
        </p:spPr>
      </p:pic>
    </p:spTree>
    <p:extLst>
      <p:ext uri="{BB962C8B-B14F-4D97-AF65-F5344CB8AC3E}">
        <p14:creationId xmlns:p14="http://schemas.microsoft.com/office/powerpoint/2010/main" val="754846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BA4FC-81E8-2944-C2E5-312172B4BD9D}"/>
            </a:ext>
          </a:extLst>
        </p:cNvPr>
        <p:cNvGrpSpPr/>
        <p:nvPr/>
      </p:nvGrpSpPr>
      <p:grpSpPr>
        <a:xfrm>
          <a:off x="0" y="0"/>
          <a:ext cx="0" cy="0"/>
          <a:chOff x="0" y="0"/>
          <a:chExt cx="0" cy="0"/>
        </a:xfrm>
      </p:grpSpPr>
      <p:pic>
        <p:nvPicPr>
          <p:cNvPr id="12" name="Picture 2" descr="Lever la main - Icônes mains et gestes gratuites">
            <a:extLst>
              <a:ext uri="{FF2B5EF4-FFF2-40B4-BE49-F238E27FC236}">
                <a16:creationId xmlns:a16="http://schemas.microsoft.com/office/drawing/2014/main" id="{768FBAD3-1CD0-248E-0017-8245A4CC8A8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11">
            <a:extLst>
              <a:ext uri="{FF2B5EF4-FFF2-40B4-BE49-F238E27FC236}">
                <a16:creationId xmlns:a16="http://schemas.microsoft.com/office/drawing/2014/main" id="{132D51FC-215F-17BE-7BBB-23925126BC1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Lisez ces mots ou expressions à haute voix.</a:t>
            </a:r>
            <a:endParaRPr lang="fr-FR" altLang="fr-FR" dirty="0"/>
          </a:p>
        </p:txBody>
      </p:sp>
      <p:sp>
        <p:nvSpPr>
          <p:cNvPr id="8" name="Espace réservé du texte 2">
            <a:extLst>
              <a:ext uri="{FF2B5EF4-FFF2-40B4-BE49-F238E27FC236}">
                <a16:creationId xmlns:a16="http://schemas.microsoft.com/office/drawing/2014/main" id="{D2009DCA-2320-B2F0-8D75-E597407F4151}"/>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de passer au tableau. Corriger systématiquement. Donner un modèle de lecture.   </a:t>
            </a:r>
          </a:p>
        </p:txBody>
      </p:sp>
      <p:sp>
        <p:nvSpPr>
          <p:cNvPr id="14" name="ZoneTexte 13">
            <a:extLst>
              <a:ext uri="{FF2B5EF4-FFF2-40B4-BE49-F238E27FC236}">
                <a16:creationId xmlns:a16="http://schemas.microsoft.com/office/drawing/2014/main" id="{7AB4A8BB-5168-1FD1-A398-158DE3B62DEF}"/>
              </a:ext>
            </a:extLst>
          </p:cNvPr>
          <p:cNvSpPr txBox="1"/>
          <p:nvPr/>
        </p:nvSpPr>
        <p:spPr>
          <a:xfrm>
            <a:off x="639343" y="1878900"/>
            <a:ext cx="2510516" cy="400110"/>
          </a:xfrm>
          <a:prstGeom prst="rect">
            <a:avLst/>
          </a:prstGeom>
          <a:solidFill>
            <a:schemeClr val="accent2">
              <a:lumMod val="20000"/>
              <a:lumOff val="80000"/>
            </a:schemeClr>
          </a:solidFill>
        </p:spPr>
        <p:txBody>
          <a:bodyPr wrap="square">
            <a:spAutoFit/>
          </a:bodyPr>
          <a:lstStyle/>
          <a:p>
            <a:pPr algn="ctr"/>
            <a:r>
              <a:rPr lang="fr-FR" sz="2000" dirty="0"/>
              <a:t>Un endroit tranquille </a:t>
            </a:r>
          </a:p>
        </p:txBody>
      </p:sp>
      <p:sp>
        <p:nvSpPr>
          <p:cNvPr id="15" name="ZoneTexte 14">
            <a:extLst>
              <a:ext uri="{FF2B5EF4-FFF2-40B4-BE49-F238E27FC236}">
                <a16:creationId xmlns:a16="http://schemas.microsoft.com/office/drawing/2014/main" id="{6E68BEF8-0B1E-5739-E7B2-3EA62DA8BD97}"/>
              </a:ext>
            </a:extLst>
          </p:cNvPr>
          <p:cNvSpPr txBox="1"/>
          <p:nvPr/>
        </p:nvSpPr>
        <p:spPr>
          <a:xfrm>
            <a:off x="3334236" y="1878900"/>
            <a:ext cx="2404381" cy="400110"/>
          </a:xfrm>
          <a:prstGeom prst="rect">
            <a:avLst/>
          </a:prstGeom>
          <a:solidFill>
            <a:schemeClr val="accent2">
              <a:lumMod val="20000"/>
              <a:lumOff val="80000"/>
            </a:schemeClr>
          </a:solidFill>
        </p:spPr>
        <p:txBody>
          <a:bodyPr wrap="square">
            <a:spAutoFit/>
          </a:bodyPr>
          <a:lstStyle/>
          <a:p>
            <a:pPr algn="ctr"/>
            <a:r>
              <a:rPr lang="fr-FR" sz="2000" dirty="0"/>
              <a:t>Effrayer les oiseaux</a:t>
            </a:r>
          </a:p>
        </p:txBody>
      </p:sp>
      <p:sp>
        <p:nvSpPr>
          <p:cNvPr id="18" name="ZoneTexte 17">
            <a:extLst>
              <a:ext uri="{FF2B5EF4-FFF2-40B4-BE49-F238E27FC236}">
                <a16:creationId xmlns:a16="http://schemas.microsoft.com/office/drawing/2014/main" id="{428964B6-629F-0620-2237-DE4018D89DF9}"/>
              </a:ext>
            </a:extLst>
          </p:cNvPr>
          <p:cNvSpPr txBox="1"/>
          <p:nvPr/>
        </p:nvSpPr>
        <p:spPr>
          <a:xfrm>
            <a:off x="5922995" y="1886042"/>
            <a:ext cx="2544534" cy="400110"/>
          </a:xfrm>
          <a:prstGeom prst="rect">
            <a:avLst/>
          </a:prstGeom>
          <a:solidFill>
            <a:schemeClr val="accent2">
              <a:lumMod val="20000"/>
              <a:lumOff val="80000"/>
            </a:schemeClr>
          </a:solidFill>
        </p:spPr>
        <p:txBody>
          <a:bodyPr wrap="square">
            <a:spAutoFit/>
          </a:bodyPr>
          <a:lstStyle/>
          <a:p>
            <a:pPr algn="ctr"/>
            <a:r>
              <a:rPr lang="fr-FR" sz="2000" dirty="0"/>
              <a:t>Sous un grand arbre</a:t>
            </a:r>
          </a:p>
        </p:txBody>
      </p:sp>
      <p:sp>
        <p:nvSpPr>
          <p:cNvPr id="19" name="ZoneTexte 18">
            <a:extLst>
              <a:ext uri="{FF2B5EF4-FFF2-40B4-BE49-F238E27FC236}">
                <a16:creationId xmlns:a16="http://schemas.microsoft.com/office/drawing/2014/main" id="{A8111EA1-F25F-6FB3-5DA6-532D27793593}"/>
              </a:ext>
            </a:extLst>
          </p:cNvPr>
          <p:cNvSpPr txBox="1"/>
          <p:nvPr/>
        </p:nvSpPr>
        <p:spPr>
          <a:xfrm>
            <a:off x="639343" y="2994265"/>
            <a:ext cx="2804430" cy="400110"/>
          </a:xfrm>
          <a:prstGeom prst="rect">
            <a:avLst/>
          </a:prstGeom>
          <a:solidFill>
            <a:schemeClr val="accent2">
              <a:lumMod val="20000"/>
              <a:lumOff val="80000"/>
            </a:schemeClr>
          </a:solidFill>
        </p:spPr>
        <p:txBody>
          <a:bodyPr wrap="square">
            <a:spAutoFit/>
          </a:bodyPr>
          <a:lstStyle/>
          <a:p>
            <a:pPr algn="ctr"/>
            <a:r>
              <a:rPr lang="fr-FR" sz="2000" dirty="0"/>
              <a:t>Un pique-nique en forêt </a:t>
            </a:r>
          </a:p>
        </p:txBody>
      </p:sp>
      <p:sp>
        <p:nvSpPr>
          <p:cNvPr id="20" name="ZoneTexte 19">
            <a:extLst>
              <a:ext uri="{FF2B5EF4-FFF2-40B4-BE49-F238E27FC236}">
                <a16:creationId xmlns:a16="http://schemas.microsoft.com/office/drawing/2014/main" id="{68648D77-C3A1-0552-A0B6-50687BABEA69}"/>
              </a:ext>
            </a:extLst>
          </p:cNvPr>
          <p:cNvSpPr txBox="1"/>
          <p:nvPr/>
        </p:nvSpPr>
        <p:spPr>
          <a:xfrm>
            <a:off x="3551270" y="2994265"/>
            <a:ext cx="2404381" cy="400110"/>
          </a:xfrm>
          <a:prstGeom prst="rect">
            <a:avLst/>
          </a:prstGeom>
          <a:solidFill>
            <a:schemeClr val="accent2">
              <a:lumMod val="20000"/>
              <a:lumOff val="80000"/>
            </a:schemeClr>
          </a:solidFill>
        </p:spPr>
        <p:txBody>
          <a:bodyPr wrap="square">
            <a:spAutoFit/>
          </a:bodyPr>
          <a:lstStyle/>
          <a:p>
            <a:pPr algn="ctr"/>
            <a:r>
              <a:rPr lang="fr-FR" sz="2000" dirty="0"/>
              <a:t>Des sandwichs </a:t>
            </a:r>
          </a:p>
        </p:txBody>
      </p:sp>
      <p:sp>
        <p:nvSpPr>
          <p:cNvPr id="21" name="ZoneTexte 20">
            <a:extLst>
              <a:ext uri="{FF2B5EF4-FFF2-40B4-BE49-F238E27FC236}">
                <a16:creationId xmlns:a16="http://schemas.microsoft.com/office/drawing/2014/main" id="{C23CF8CE-C08B-2642-637F-35D282A77073}"/>
              </a:ext>
            </a:extLst>
          </p:cNvPr>
          <p:cNvSpPr txBox="1"/>
          <p:nvPr/>
        </p:nvSpPr>
        <p:spPr>
          <a:xfrm>
            <a:off x="6063148" y="2994265"/>
            <a:ext cx="2404381" cy="400110"/>
          </a:xfrm>
          <a:prstGeom prst="rect">
            <a:avLst/>
          </a:prstGeom>
          <a:solidFill>
            <a:schemeClr val="accent2">
              <a:lumMod val="20000"/>
              <a:lumOff val="80000"/>
            </a:schemeClr>
          </a:solidFill>
        </p:spPr>
        <p:txBody>
          <a:bodyPr wrap="square">
            <a:spAutoFit/>
          </a:bodyPr>
          <a:lstStyle/>
          <a:p>
            <a:r>
              <a:rPr lang="fr-FR" sz="2000" dirty="0"/>
              <a:t>Ils mangent en riant </a:t>
            </a:r>
          </a:p>
        </p:txBody>
      </p:sp>
    </p:spTree>
    <p:extLst>
      <p:ext uri="{BB962C8B-B14F-4D97-AF65-F5344CB8AC3E}">
        <p14:creationId xmlns:p14="http://schemas.microsoft.com/office/powerpoint/2010/main" val="24845977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EE245-6070-C707-0223-15A94841BF65}"/>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A3326C2E-C15E-6AE8-32C2-95D0EC76203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Travail en binôme : un élève lit le paragraphe, l’autre écoute et corrige si nécessaire. Inverser les rôles après.</a:t>
            </a:r>
          </a:p>
        </p:txBody>
      </p:sp>
      <p:sp>
        <p:nvSpPr>
          <p:cNvPr id="8" name="Espace réservé du texte 2">
            <a:extLst>
              <a:ext uri="{FF2B5EF4-FFF2-40B4-BE49-F238E27FC236}">
                <a16:creationId xmlns:a16="http://schemas.microsoft.com/office/drawing/2014/main" id="{9822B8D9-AB1B-3667-50D6-EDBC8871E269}"/>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Rappeler la règle : P</a:t>
            </a:r>
            <a:r>
              <a:rPr lang="fr-FR" altLang="fr-FR" dirty="0"/>
              <a:t>ause brève après la virgule, plus longue après le point</a:t>
            </a:r>
            <a:r>
              <a:rPr lang="fr-FR" dirty="0"/>
              <a:t>. </a:t>
            </a:r>
            <a:endParaRPr lang="fr-FR" altLang="fr-FR" dirty="0"/>
          </a:p>
          <a:p>
            <a:r>
              <a:rPr lang="fr-FR" dirty="0"/>
              <a:t> </a:t>
            </a:r>
          </a:p>
        </p:txBody>
      </p:sp>
      <p:pic>
        <p:nvPicPr>
          <p:cNvPr id="6" name="Picture 9">
            <a:extLst>
              <a:ext uri="{FF2B5EF4-FFF2-40B4-BE49-F238E27FC236}">
                <a16:creationId xmlns:a16="http://schemas.microsoft.com/office/drawing/2014/main" id="{631F8FD3-DA92-6C1E-2D50-18B6891CBC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2" name="ZoneTexte 1">
            <a:extLst>
              <a:ext uri="{FF2B5EF4-FFF2-40B4-BE49-F238E27FC236}">
                <a16:creationId xmlns:a16="http://schemas.microsoft.com/office/drawing/2014/main" id="{27053748-C5EB-84B5-DD0A-EA395BE9A20F}"/>
              </a:ext>
            </a:extLst>
          </p:cNvPr>
          <p:cNvSpPr txBox="1"/>
          <p:nvPr/>
        </p:nvSpPr>
        <p:spPr>
          <a:xfrm>
            <a:off x="916879" y="1699766"/>
            <a:ext cx="7295816" cy="1706621"/>
          </a:xfrm>
          <a:prstGeom prst="rect">
            <a:avLst/>
          </a:prstGeom>
          <a:noFill/>
        </p:spPr>
        <p:txBody>
          <a:bodyPr wrap="square">
            <a:spAutoFit/>
          </a:bodyPr>
          <a:lstStyle/>
          <a:p>
            <a:endParaRPr lang="fr-FR" dirty="0"/>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Le dimanche, Samira et ses cousins font un pique-nique en forêt. Ils apportent des sandwichs, des fruits et des gâteaux pour la journée. Ils avancent sans bruit pour ne pas effrayer les oiseaux. </a:t>
            </a:r>
          </a:p>
        </p:txBody>
      </p:sp>
    </p:spTree>
    <p:extLst>
      <p:ext uri="{BB962C8B-B14F-4D97-AF65-F5344CB8AC3E}">
        <p14:creationId xmlns:p14="http://schemas.microsoft.com/office/powerpoint/2010/main" val="1824087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FF145-99B8-95F6-6FB7-ED2A2FCB8106}"/>
            </a:ext>
          </a:extLst>
        </p:cNvPr>
        <p:cNvGrpSpPr/>
        <p:nvPr/>
      </p:nvGrpSpPr>
      <p:grpSpPr>
        <a:xfrm>
          <a:off x="0" y="0"/>
          <a:ext cx="0" cy="0"/>
          <a:chOff x="0" y="0"/>
          <a:chExt cx="0" cy="0"/>
        </a:xfrm>
      </p:grpSpPr>
      <p:sp>
        <p:nvSpPr>
          <p:cNvPr id="5" name="Google Shape;1848;p163">
            <a:extLst>
              <a:ext uri="{FF2B5EF4-FFF2-40B4-BE49-F238E27FC236}">
                <a16:creationId xmlns:a16="http://schemas.microsoft.com/office/drawing/2014/main" id="{D311DD67-0FF0-8B3D-81D1-704C97688287}"/>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7" name="ZoneTexte 11">
            <a:extLst>
              <a:ext uri="{FF2B5EF4-FFF2-40B4-BE49-F238E27FC236}">
                <a16:creationId xmlns:a16="http://schemas.microsoft.com/office/drawing/2014/main" id="{A8768FD6-2C51-1D8B-99B9-2C0B84F03AEE}"/>
              </a:ext>
            </a:extLst>
          </p:cNvPr>
          <p:cNvSpPr txBox="1"/>
          <p:nvPr/>
        </p:nvSpPr>
        <p:spPr>
          <a:xfrm>
            <a:off x="865396" y="9329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lisez individuellement ce paragraphe à haute voix. Respectez le rythme et les pauses.</a:t>
            </a:r>
          </a:p>
        </p:txBody>
      </p:sp>
      <p:sp>
        <p:nvSpPr>
          <p:cNvPr id="8" name="Espace réservé du texte 2">
            <a:extLst>
              <a:ext uri="{FF2B5EF4-FFF2-40B4-BE49-F238E27FC236}">
                <a16:creationId xmlns:a16="http://schemas.microsoft.com/office/drawing/2014/main" id="{A4B33D35-D281-CEAF-0902-BDD37A6DFB72}"/>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quelques élèves au hasard. Apporter un feedback immédiat.</a:t>
            </a:r>
          </a:p>
        </p:txBody>
      </p:sp>
      <p:pic>
        <p:nvPicPr>
          <p:cNvPr id="9" name="Picture 14">
            <a:extLst>
              <a:ext uri="{FF2B5EF4-FFF2-40B4-BE49-F238E27FC236}">
                <a16:creationId xmlns:a16="http://schemas.microsoft.com/office/drawing/2014/main" id="{3FC39882-D2D2-C95E-B6D0-B245A07952E4}"/>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3" name="ZoneTexte 2">
            <a:extLst>
              <a:ext uri="{FF2B5EF4-FFF2-40B4-BE49-F238E27FC236}">
                <a16:creationId xmlns:a16="http://schemas.microsoft.com/office/drawing/2014/main" id="{8C46537E-F067-ACC2-C0EC-2CEFC1EC7CDF}"/>
              </a:ext>
            </a:extLst>
          </p:cNvPr>
          <p:cNvSpPr txBox="1"/>
          <p:nvPr/>
        </p:nvSpPr>
        <p:spPr>
          <a:xfrm>
            <a:off x="934775" y="1159896"/>
            <a:ext cx="7295816" cy="2445285"/>
          </a:xfrm>
          <a:prstGeom prst="rect">
            <a:avLst/>
          </a:prstGeom>
          <a:noFill/>
        </p:spPr>
        <p:txBody>
          <a:bodyPr wrap="square">
            <a:spAutoFit/>
          </a:bodyPr>
          <a:lstStyle/>
          <a:p>
            <a:endParaRPr lang="fr-FR" dirty="0"/>
          </a:p>
          <a:p>
            <a:endParaRPr lang="fr-FR" dirty="0"/>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Ils s’installent sous un grand arbre. Ils mangent en riant, heureux d’être ensemble. Après le repas, ils jouent au ballon et à cache-cache. Avant de partir, ils ramassent avec soin les papiers et les bouteilles, car ils veulent garder la forêt propre.  </a:t>
            </a:r>
          </a:p>
        </p:txBody>
      </p:sp>
    </p:spTree>
    <p:extLst>
      <p:ext uri="{BB962C8B-B14F-4D97-AF65-F5344CB8AC3E}">
        <p14:creationId xmlns:p14="http://schemas.microsoft.com/office/powerpoint/2010/main" val="1659142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272087" y="744784"/>
            <a:ext cx="2802017" cy="2802017"/>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compréhension</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20 min</a:t>
            </a:r>
            <a:endParaRPr lang="en-US" sz="36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1973220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Structure des paliers du niveau 1AC</a:t>
            </a:r>
            <a:endParaRPr lang="fr-FR" sz="1100" b="0" i="0" u="none" strike="noStrike" kern="0" cap="none" spc="0" baseline="0" dirty="0">
              <a:solidFill>
                <a:srgbClr val="000000"/>
              </a:solidFill>
              <a:uFillTx/>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2735388"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178053" y="1371246"/>
            <a:ext cx="7449655" cy="130571"/>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6C8EED2-74AC-CA4A-4CFB-03A962D0AAAC}"/>
              </a:ext>
            </a:extLst>
          </p:cNvPr>
          <p:cNvSpPr/>
          <p:nvPr/>
        </p:nvSpPr>
        <p:spPr>
          <a:xfrm>
            <a:off x="0" y="1663121"/>
            <a:ext cx="1383090" cy="735555"/>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2786166"/>
            <a:ext cx="1383090" cy="768939"/>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1535553"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2951215"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4366877"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5782539"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7106768" y="950956"/>
            <a:ext cx="1403174" cy="65369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1535553"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2951215"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4388467"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5782539"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7198201" y="1604649"/>
            <a:ext cx="1106063"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383089" y="2793854"/>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360976" y="1775798"/>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2" name="Losange 21">
            <a:extLst>
              <a:ext uri="{FF2B5EF4-FFF2-40B4-BE49-F238E27FC236}">
                <a16:creationId xmlns:a16="http://schemas.microsoft.com/office/drawing/2014/main" id="{22D30284-178D-13CD-DD3A-0FCB45780CFC}"/>
              </a:ext>
            </a:extLst>
          </p:cNvPr>
          <p:cNvSpPr/>
          <p:nvPr/>
        </p:nvSpPr>
        <p:spPr>
          <a:xfrm>
            <a:off x="2612754"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4169976"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4047342"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5604564"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5481930"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700217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2314801" y="4066427"/>
            <a:ext cx="841174" cy="307777"/>
          </a:xfrm>
          <a:prstGeom prst="rect">
            <a:avLst/>
          </a:prstGeom>
          <a:noFill/>
        </p:spPr>
        <p:txBody>
          <a:bodyPr wrap="square" rtlCol="0">
            <a:spAutoFit/>
          </a:bodyPr>
          <a:lstStyle/>
          <a:p>
            <a:r>
              <a:rPr lang="fr-FR" sz="1400" b="1" dirty="0">
                <a:solidFill>
                  <a:srgbClr val="C00000"/>
                </a:solidFill>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3749389" y="4066427"/>
            <a:ext cx="841174" cy="307777"/>
          </a:xfrm>
          <a:prstGeom prst="rect">
            <a:avLst/>
          </a:prstGeom>
          <a:noFill/>
        </p:spPr>
        <p:txBody>
          <a:bodyPr wrap="square" rtlCol="0">
            <a:spAutoFit/>
          </a:bodyPr>
          <a:lstStyle/>
          <a:p>
            <a:r>
              <a:rPr lang="fr-FR" sz="1400" b="1" dirty="0">
                <a:solidFill>
                  <a:srgbClr val="C00000"/>
                </a:solidFill>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5172518" y="4066427"/>
            <a:ext cx="841174" cy="307777"/>
          </a:xfrm>
          <a:prstGeom prst="rect">
            <a:avLst/>
          </a:prstGeom>
          <a:noFill/>
        </p:spPr>
        <p:txBody>
          <a:bodyPr wrap="square" rtlCol="0">
            <a:spAutoFit/>
          </a:bodyPr>
          <a:lstStyle/>
          <a:p>
            <a:r>
              <a:rPr lang="fr-FR" sz="1400" b="1" dirty="0">
                <a:solidFill>
                  <a:srgbClr val="C00000"/>
                </a:solidFill>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267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4956"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608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46442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341795"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3ADDA276-3271-1106-C57A-F85AC68833A5}"/>
              </a:ext>
            </a:extLst>
          </p:cNvPr>
          <p:cNvSpPr txBox="1"/>
          <p:nvPr/>
        </p:nvSpPr>
        <p:spPr>
          <a:xfrm>
            <a:off x="1043841" y="4066427"/>
            <a:ext cx="841174" cy="307777"/>
          </a:xfrm>
          <a:prstGeom prst="rect">
            <a:avLst/>
          </a:prstGeom>
          <a:noFill/>
        </p:spPr>
        <p:txBody>
          <a:bodyPr wrap="square" rtlCol="0">
            <a:spAutoFit/>
          </a:bodyPr>
          <a:lstStyle/>
          <a:p>
            <a:r>
              <a:rPr lang="fr-FR" sz="1400" b="1" dirty="0">
                <a:solidFill>
                  <a:srgbClr val="C00000"/>
                </a:solidFill>
              </a:rPr>
              <a:t>Palier 1</a:t>
            </a:r>
          </a:p>
        </p:txBody>
      </p:sp>
      <p:sp>
        <p:nvSpPr>
          <p:cNvPr id="40" name="ZoneTexte 57">
            <a:extLst>
              <a:ext uri="{FF2B5EF4-FFF2-40B4-BE49-F238E27FC236}">
                <a16:creationId xmlns:a16="http://schemas.microsoft.com/office/drawing/2014/main" id="{2AFA4ECC-BBD6-59C1-CAFF-DECAF76040DD}"/>
              </a:ext>
            </a:extLst>
          </p:cNvPr>
          <p:cNvSpPr txBox="1"/>
          <p:nvPr/>
        </p:nvSpPr>
        <p:spPr>
          <a:xfrm>
            <a:off x="4473105" y="2228118"/>
            <a:ext cx="915436" cy="230832"/>
          </a:xfrm>
          <a:prstGeom prst="rect">
            <a:avLst/>
          </a:prstGeom>
          <a:noFill/>
        </p:spPr>
        <p:txBody>
          <a:bodyPr wrap="square" rtlCol="0">
            <a:spAutoFit/>
          </a:bodyPr>
          <a:lstStyle/>
          <a:p>
            <a:pPr defTabSz="685800">
              <a:defRPr/>
            </a:pPr>
            <a:r>
              <a:rPr lang="fr-FR" sz="900" b="1" i="1" dirty="0">
                <a:solidFill>
                  <a:srgbClr val="C00000"/>
                </a:solidFill>
                <a:latin typeface="Arial"/>
              </a:rPr>
              <a:t>Vous êtes ici</a:t>
            </a:r>
          </a:p>
        </p:txBody>
      </p:sp>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B94EF6CD-88B3-1035-B9CB-08F3272E085A}"/>
              </a:ext>
            </a:extLst>
          </p:cNvPr>
          <p:cNvPicPr>
            <a:picLocks noChangeAspect="1"/>
          </p:cNvPicPr>
          <p:nvPr/>
        </p:nvPicPr>
        <p:blipFill>
          <a:blip r:embed="rId4"/>
          <a:stretch>
            <a:fillRect/>
          </a:stretch>
        </p:blipFill>
        <p:spPr>
          <a:xfrm>
            <a:off x="4519760" y="1583700"/>
            <a:ext cx="791763" cy="755438"/>
          </a:xfrm>
          <a:prstGeom prst="rect">
            <a:avLst/>
          </a:prstGeom>
        </p:spPr>
      </p:pic>
    </p:spTree>
    <p:extLst>
      <p:ext uri="{BB962C8B-B14F-4D97-AF65-F5344CB8AC3E}">
        <p14:creationId xmlns:p14="http://schemas.microsoft.com/office/powerpoint/2010/main" val="2351722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B996B3BB-D4A6-D43E-5050-7144AA0DA343}"/>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37919C6C-7394-4079-2CD8-1FFD16D72BE1}"/>
              </a:ext>
            </a:extLst>
          </p:cNvPr>
          <p:cNvSpPr txBox="1"/>
          <p:nvPr/>
        </p:nvSpPr>
        <p:spPr>
          <a:xfrm>
            <a:off x="0" y="214276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7984444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5D2B9-39A1-19CC-92E0-B7C521138F8B}"/>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C9E55EE-47AC-495C-66C0-93FBE5CB09BB}"/>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 name="Rectangle 2">
            <a:extLst>
              <a:ext uri="{FF2B5EF4-FFF2-40B4-BE49-F238E27FC236}">
                <a16:creationId xmlns:a16="http://schemas.microsoft.com/office/drawing/2014/main" id="{3E72BE8C-0DE5-45F3-8B9C-E86504645BD4}"/>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7" name="Google Shape;656;p54">
            <a:extLst>
              <a:ext uri="{FF2B5EF4-FFF2-40B4-BE49-F238E27FC236}">
                <a16:creationId xmlns:a16="http://schemas.microsoft.com/office/drawing/2014/main" id="{93C2C311-BD6A-2BAE-3C74-3407235AEA83}"/>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9C29164D-4467-BA0B-504D-3F29817C7E6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23" name="ZoneTexte 4">
            <a:extLst>
              <a:ext uri="{FF2B5EF4-FFF2-40B4-BE49-F238E27FC236}">
                <a16:creationId xmlns:a16="http://schemas.microsoft.com/office/drawing/2014/main" id="{2CA51E44-E19E-8B9C-544F-E6943204411B}"/>
              </a:ext>
            </a:extLst>
          </p:cNvPr>
          <p:cNvSpPr txBox="1"/>
          <p:nvPr/>
        </p:nvSpPr>
        <p:spPr>
          <a:xfrm>
            <a:off x="566286" y="68064"/>
            <a:ext cx="8223185"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 </a:t>
            </a:r>
            <a:r>
              <a:rPr lang="fr-FR" dirty="0"/>
              <a:t>A la fin de cette séance, vous serez capables de :</a:t>
            </a:r>
            <a:endParaRPr dirty="0"/>
          </a:p>
        </p:txBody>
      </p:sp>
      <p:sp>
        <p:nvSpPr>
          <p:cNvPr id="4" name="Google Shape;2054;p38">
            <a:extLst>
              <a:ext uri="{FF2B5EF4-FFF2-40B4-BE49-F238E27FC236}">
                <a16:creationId xmlns:a16="http://schemas.microsoft.com/office/drawing/2014/main" id="{4628D179-1692-22AE-5634-B4112D22B2E5}"/>
              </a:ext>
            </a:extLst>
          </p:cNvPr>
          <p:cNvSpPr/>
          <p:nvPr/>
        </p:nvSpPr>
        <p:spPr>
          <a:xfrm>
            <a:off x="997095" y="1644080"/>
            <a:ext cx="7940026" cy="186145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marL="285750" indent="-285750" algn="just">
              <a:lnSpc>
                <a:spcPct val="150000"/>
              </a:lnSpc>
              <a:buFont typeface="Wingdings" panose="05000000000000000000" pitchFamily="2" charset="2"/>
              <a:buChar char="§"/>
            </a:pPr>
            <a:r>
              <a:rPr lang="fr-FR" b="1" dirty="0">
                <a:latin typeface="Calibri" panose="020F0502020204030204" pitchFamily="34" charset="0"/>
                <a:cs typeface="Calibri" panose="020F0502020204030204" pitchFamily="34" charset="0"/>
              </a:rPr>
              <a:t>Comprendre ce que fait un personnage tout au long de sa journée.</a:t>
            </a:r>
          </a:p>
          <a:p>
            <a:pPr marL="285750" indent="-285750" algn="just">
              <a:lnSpc>
                <a:spcPct val="150000"/>
              </a:lnSpc>
              <a:buFont typeface="Wingdings" panose="05000000000000000000" pitchFamily="2" charset="2"/>
              <a:buChar char="§"/>
            </a:pPr>
            <a:r>
              <a:rPr lang="fr-FR" b="1" dirty="0">
                <a:latin typeface="Calibri" panose="020F0502020204030204" pitchFamily="34" charset="0"/>
                <a:cs typeface="Calibri" panose="020F0502020204030204" pitchFamily="34" charset="0"/>
              </a:rPr>
              <a:t>Comprendre comment et pourquoi un personnage agit.</a:t>
            </a:r>
          </a:p>
          <a:p>
            <a:pPr marL="285750" indent="-285750" algn="just">
              <a:lnSpc>
                <a:spcPct val="150000"/>
              </a:lnSpc>
              <a:buFont typeface="Wingdings" panose="05000000000000000000" pitchFamily="2" charset="2"/>
              <a:buChar char="§"/>
            </a:pPr>
            <a:r>
              <a:rPr lang="fr-FR" b="1" dirty="0">
                <a:latin typeface="Calibri" panose="020F0502020204030204" pitchFamily="34" charset="0"/>
                <a:cs typeface="Calibri" panose="020F0502020204030204" pitchFamily="34" charset="0"/>
              </a:rPr>
              <a:t>Identifier ce qui est pareil et ce qui est différent entre deux personnages.</a:t>
            </a:r>
          </a:p>
        </p:txBody>
      </p:sp>
      <p:pic>
        <p:nvPicPr>
          <p:cNvPr id="5" name="Image 4">
            <a:extLst>
              <a:ext uri="{FF2B5EF4-FFF2-40B4-BE49-F238E27FC236}">
                <a16:creationId xmlns:a16="http://schemas.microsoft.com/office/drawing/2014/main" id="{D41F7BCA-BC57-4445-00F3-53B003FAEC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7444" y="2168978"/>
            <a:ext cx="805544" cy="805544"/>
          </a:xfrm>
          <a:prstGeom prst="rect">
            <a:avLst/>
          </a:prstGeom>
          <a:ln>
            <a:noFill/>
          </a:ln>
        </p:spPr>
      </p:pic>
    </p:spTree>
    <p:extLst>
      <p:ext uri="{BB962C8B-B14F-4D97-AF65-F5344CB8AC3E}">
        <p14:creationId xmlns:p14="http://schemas.microsoft.com/office/powerpoint/2010/main" val="41281673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FF44-26B1-315D-79D5-698017321D2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227CB25-9A97-9B51-47E5-112A1F7A17AD}"/>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33042F-EEBA-326E-2A36-8D7CE0E6D9DF}"/>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CA8E2DB5-8B5F-4F45-8651-FE186781332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Regardez l’image puis lisez silencieusement le texte.</a:t>
            </a:r>
            <a:endParaRPr lang="fr-FR" altLang="fr-FR" dirty="0"/>
          </a:p>
        </p:txBody>
      </p:sp>
      <p:sp>
        <p:nvSpPr>
          <p:cNvPr id="38"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de trouver le temps, le lieu et les personnages principaux.</a:t>
            </a:r>
          </a:p>
        </p:txBody>
      </p:sp>
      <p:pic>
        <p:nvPicPr>
          <p:cNvPr id="12" name="Picture 4" descr="Image générée">
            <a:extLst>
              <a:ext uri="{FF2B5EF4-FFF2-40B4-BE49-F238E27FC236}">
                <a16:creationId xmlns:a16="http://schemas.microsoft.com/office/drawing/2014/main" id="{331B3A2F-6932-F0BC-53A1-F54077D602F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1" t="42119" r="70997" b="41629"/>
          <a:stretch>
            <a:fillRect/>
          </a:stretch>
        </p:blipFill>
        <p:spPr bwMode="auto">
          <a:xfrm>
            <a:off x="8549264" y="10017"/>
            <a:ext cx="594736" cy="565866"/>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58A2E2BF-6B60-616C-39A0-38C1C83D7D0E}"/>
              </a:ext>
            </a:extLst>
          </p:cNvPr>
          <p:cNvSpPr txBox="1"/>
          <p:nvPr/>
        </p:nvSpPr>
        <p:spPr>
          <a:xfrm>
            <a:off x="405291" y="1254425"/>
            <a:ext cx="5924929" cy="3139321"/>
          </a:xfrm>
          <a:prstGeom prst="rect">
            <a:avLst/>
          </a:prstGeom>
          <a:solidFill>
            <a:srgbClr val="FFFFCC"/>
          </a:solidFill>
          <a:ln>
            <a:solidFill>
              <a:schemeClr val="tx1"/>
            </a:solidFill>
          </a:ln>
        </p:spPr>
        <p:txBody>
          <a:bodyPr wrap="square">
            <a:spAutoFit/>
          </a:bodyPr>
          <a:lstStyle/>
          <a:p>
            <a:pPr algn="just"/>
            <a:r>
              <a:rPr lang="fr-FR" sz="2200" dirty="0">
                <a:latin typeface="Calibri" panose="020F0502020204030204" pitchFamily="34" charset="0"/>
                <a:ea typeface="Calibri" panose="020F0502020204030204" pitchFamily="34" charset="0"/>
                <a:cs typeface="Calibri" panose="020F0502020204030204" pitchFamily="34" charset="0"/>
              </a:rPr>
              <a:t>Le dimanche, Samira et ses cousins font un pique-nique en forêt. Ils apportent des sandwichs, des fruits et des gâteaux pour la journée. Ils avancent sans bruit pour ne pas effrayer les oiseaux. Ils s’installent sous un grand arbre. Ils mangent en riant, heureux d’être ensemble. Après le repas, ils jouent au ballon et à cache-cache. Avant de partir, ils ramassent avec soin les papiers et les bouteilles, car ils veulent garder la forêt propre. </a:t>
            </a:r>
          </a:p>
        </p:txBody>
      </p:sp>
      <p:pic>
        <p:nvPicPr>
          <p:cNvPr id="8" name="Image 7">
            <a:extLst>
              <a:ext uri="{FF2B5EF4-FFF2-40B4-BE49-F238E27FC236}">
                <a16:creationId xmlns:a16="http://schemas.microsoft.com/office/drawing/2014/main" id="{78608A81-14E3-3B12-BA18-FEC0C7B72F9E}"/>
              </a:ext>
            </a:extLst>
          </p:cNvPr>
          <p:cNvPicPr>
            <a:picLocks noChangeAspect="1"/>
          </p:cNvPicPr>
          <p:nvPr/>
        </p:nvPicPr>
        <p:blipFill>
          <a:blip r:embed="rId4"/>
          <a:stretch>
            <a:fillRect/>
          </a:stretch>
        </p:blipFill>
        <p:spPr>
          <a:xfrm>
            <a:off x="6554845" y="1747312"/>
            <a:ext cx="2291787" cy="2164466"/>
          </a:xfrm>
          <a:prstGeom prst="rect">
            <a:avLst/>
          </a:prstGeom>
        </p:spPr>
      </p:pic>
    </p:spTree>
    <p:extLst>
      <p:ext uri="{BB962C8B-B14F-4D97-AF65-F5344CB8AC3E}">
        <p14:creationId xmlns:p14="http://schemas.microsoft.com/office/powerpoint/2010/main" val="4435506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11">
            <a:extLst>
              <a:ext uri="{FF2B5EF4-FFF2-40B4-BE49-F238E27FC236}">
                <a16:creationId xmlns:a16="http://schemas.microsoft.com/office/drawing/2014/main" id="{5934D37A-AA05-3C84-A974-36087AC5C392}"/>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nous allons répondre ensemble à cette question.</a:t>
            </a:r>
            <a:endParaRPr lang="fr-FR" altLang="fr-FR" dirty="0"/>
          </a:p>
        </p:txBody>
      </p:sp>
      <p:sp>
        <p:nvSpPr>
          <p:cNvPr id="7" name="Espace réservé du texte 2">
            <a:extLst>
              <a:ext uri="{FF2B5EF4-FFF2-40B4-BE49-F238E27FC236}">
                <a16:creationId xmlns:a16="http://schemas.microsoft.com/office/drawing/2014/main" id="{F8EE60B8-60DD-3610-49DA-66DC8BABA84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les élèves qui hésitent. Leur demander de justifier leurs réponses.</a:t>
            </a:r>
          </a:p>
        </p:txBody>
      </p:sp>
      <p:pic>
        <p:nvPicPr>
          <p:cNvPr id="8" name="Picture 2" descr="Lever la main - Icônes mains et gestes gratuites">
            <a:extLst>
              <a:ext uri="{FF2B5EF4-FFF2-40B4-BE49-F238E27FC236}">
                <a16:creationId xmlns:a16="http://schemas.microsoft.com/office/drawing/2014/main" id="{F5A5439C-54CB-A091-995D-5D9465E2E90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A6D54549-53FA-B859-97C0-AA8D987459F4}"/>
              </a:ext>
            </a:extLst>
          </p:cNvPr>
          <p:cNvSpPr txBox="1"/>
          <p:nvPr/>
        </p:nvSpPr>
        <p:spPr>
          <a:xfrm>
            <a:off x="484034" y="1905229"/>
            <a:ext cx="5924929" cy="255454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Le dimanche, Samira et ses cousins font un pique-nique en forêt. Ils apportent des sandwichs, des fruits et des gâteaux pour la journée. Ils avancent sans bruit pour ne pas effrayer les oiseaux. Ils s’installent sous un grand arbre. Ils mangent en riant, heureux d’être ensemble. Après le repas, ils jouent au ballon et à cache-cache. Avant de partir, ils ramassent avec soin les papiers et les bouteilles, car ils veulent garder la forêt propre. </a:t>
            </a:r>
          </a:p>
        </p:txBody>
      </p:sp>
      <p:pic>
        <p:nvPicPr>
          <p:cNvPr id="10" name="Image 9">
            <a:extLst>
              <a:ext uri="{FF2B5EF4-FFF2-40B4-BE49-F238E27FC236}">
                <a16:creationId xmlns:a16="http://schemas.microsoft.com/office/drawing/2014/main" id="{C7265FF8-C264-3A30-9330-5B0627C080F4}"/>
              </a:ext>
            </a:extLst>
          </p:cNvPr>
          <p:cNvPicPr>
            <a:picLocks noChangeAspect="1"/>
          </p:cNvPicPr>
          <p:nvPr/>
        </p:nvPicPr>
        <p:blipFill>
          <a:blip r:embed="rId3"/>
          <a:stretch>
            <a:fillRect/>
          </a:stretch>
        </p:blipFill>
        <p:spPr>
          <a:xfrm>
            <a:off x="6554845" y="2100269"/>
            <a:ext cx="2291787" cy="2164466"/>
          </a:xfrm>
          <a:prstGeom prst="rect">
            <a:avLst/>
          </a:prstGeom>
        </p:spPr>
      </p:pic>
      <p:pic>
        <p:nvPicPr>
          <p:cNvPr id="11" name="Image 10">
            <a:extLst>
              <a:ext uri="{FF2B5EF4-FFF2-40B4-BE49-F238E27FC236}">
                <a16:creationId xmlns:a16="http://schemas.microsoft.com/office/drawing/2014/main" id="{DF893343-2651-66F0-129F-8BD546669EAE}"/>
              </a:ext>
            </a:extLst>
          </p:cNvPr>
          <p:cNvPicPr>
            <a:picLocks noChangeAspect="1"/>
          </p:cNvPicPr>
          <p:nvPr/>
        </p:nvPicPr>
        <p:blipFill>
          <a:blip r:embed="rId4"/>
          <a:stretch>
            <a:fillRect/>
          </a:stretch>
        </p:blipFill>
        <p:spPr>
          <a:xfrm>
            <a:off x="687026" y="775707"/>
            <a:ext cx="6815953" cy="685700"/>
          </a:xfrm>
          <a:prstGeom prst="rect">
            <a:avLst/>
          </a:prstGeom>
        </p:spPr>
      </p:pic>
    </p:spTree>
    <p:extLst>
      <p:ext uri="{BB962C8B-B14F-4D97-AF65-F5344CB8AC3E}">
        <p14:creationId xmlns:p14="http://schemas.microsoft.com/office/powerpoint/2010/main" val="27103855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AE623-4990-C9F5-ADB2-32CE1369A375}"/>
            </a:ext>
          </a:extLst>
        </p:cNvPr>
        <p:cNvGrpSpPr/>
        <p:nvPr/>
      </p:nvGrpSpPr>
      <p:grpSpPr>
        <a:xfrm>
          <a:off x="0" y="0"/>
          <a:ext cx="0" cy="0"/>
          <a:chOff x="0" y="0"/>
          <a:chExt cx="0" cy="0"/>
        </a:xfrm>
      </p:grpSpPr>
      <p:sp>
        <p:nvSpPr>
          <p:cNvPr id="6" name="ZoneTexte 11">
            <a:extLst>
              <a:ext uri="{FF2B5EF4-FFF2-40B4-BE49-F238E27FC236}">
                <a16:creationId xmlns:a16="http://schemas.microsoft.com/office/drawing/2014/main" id="{94950608-A3D7-D655-B792-53578689F129}"/>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Voici la réponse.</a:t>
            </a:r>
            <a:endParaRPr lang="fr-FR" altLang="fr-FR" dirty="0"/>
          </a:p>
        </p:txBody>
      </p:sp>
      <p:sp>
        <p:nvSpPr>
          <p:cNvPr id="7" name="Espace réservé du texte 2">
            <a:extLst>
              <a:ext uri="{FF2B5EF4-FFF2-40B4-BE49-F238E27FC236}">
                <a16:creationId xmlns:a16="http://schemas.microsoft.com/office/drawing/2014/main" id="{3E1C6B94-A1C2-D791-4FCE-42C2C689AA6F}"/>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Expliquer que « doucement » veut dire « sans bruit ».</a:t>
            </a:r>
          </a:p>
        </p:txBody>
      </p:sp>
      <p:sp>
        <p:nvSpPr>
          <p:cNvPr id="9" name="ZoneTexte 8">
            <a:extLst>
              <a:ext uri="{FF2B5EF4-FFF2-40B4-BE49-F238E27FC236}">
                <a16:creationId xmlns:a16="http://schemas.microsoft.com/office/drawing/2014/main" id="{AF78118B-D336-7081-B669-D74A34399DEF}"/>
              </a:ext>
            </a:extLst>
          </p:cNvPr>
          <p:cNvSpPr txBox="1"/>
          <p:nvPr/>
        </p:nvSpPr>
        <p:spPr>
          <a:xfrm>
            <a:off x="484034" y="1905229"/>
            <a:ext cx="5924929" cy="255454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Le dimanche, Samira et ses cousins font un pique-nique en forêt. Ils apportent des sandwichs, des fruits et des gâteaux pour la journée. Ils avancent sans bruit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pour ne pas effrayer les oiseaux</a:t>
            </a:r>
            <a:r>
              <a:rPr lang="fr-FR" sz="2000" dirty="0">
                <a:latin typeface="Calibri" panose="020F0502020204030204" pitchFamily="34" charset="0"/>
                <a:ea typeface="Calibri" panose="020F0502020204030204" pitchFamily="34" charset="0"/>
                <a:cs typeface="Calibri" panose="020F0502020204030204" pitchFamily="34" charset="0"/>
              </a:rPr>
              <a:t>. Ils s’installent sous un grand arbre. Ils mangent en riant, heureux d’être ensemble. Après le repas, ils jouent au ballon et à cache-cache. Avant de partir, ils ramassent avec soin les papiers et les bouteilles, car ils veulent garder la forêt propre. </a:t>
            </a:r>
          </a:p>
        </p:txBody>
      </p:sp>
      <p:pic>
        <p:nvPicPr>
          <p:cNvPr id="10" name="Image 9">
            <a:extLst>
              <a:ext uri="{FF2B5EF4-FFF2-40B4-BE49-F238E27FC236}">
                <a16:creationId xmlns:a16="http://schemas.microsoft.com/office/drawing/2014/main" id="{FB215E70-850F-D036-91AF-8AF3A98B7F64}"/>
              </a:ext>
            </a:extLst>
          </p:cNvPr>
          <p:cNvPicPr>
            <a:picLocks noChangeAspect="1"/>
          </p:cNvPicPr>
          <p:nvPr/>
        </p:nvPicPr>
        <p:blipFill>
          <a:blip r:embed="rId2"/>
          <a:stretch>
            <a:fillRect/>
          </a:stretch>
        </p:blipFill>
        <p:spPr>
          <a:xfrm>
            <a:off x="6554845" y="2100269"/>
            <a:ext cx="2291787" cy="2164466"/>
          </a:xfrm>
          <a:prstGeom prst="rect">
            <a:avLst/>
          </a:prstGeom>
        </p:spPr>
      </p:pic>
      <p:pic>
        <p:nvPicPr>
          <p:cNvPr id="11" name="Image 10">
            <a:extLst>
              <a:ext uri="{FF2B5EF4-FFF2-40B4-BE49-F238E27FC236}">
                <a16:creationId xmlns:a16="http://schemas.microsoft.com/office/drawing/2014/main" id="{9A50C8EC-D2C1-33AF-4DF9-6FA57CFE7E44}"/>
              </a:ext>
            </a:extLst>
          </p:cNvPr>
          <p:cNvPicPr>
            <a:picLocks noChangeAspect="1"/>
          </p:cNvPicPr>
          <p:nvPr/>
        </p:nvPicPr>
        <p:blipFill>
          <a:blip r:embed="rId3"/>
          <a:stretch>
            <a:fillRect/>
          </a:stretch>
        </p:blipFill>
        <p:spPr>
          <a:xfrm>
            <a:off x="687026" y="775707"/>
            <a:ext cx="6815953" cy="685700"/>
          </a:xfrm>
          <a:prstGeom prst="rect">
            <a:avLst/>
          </a:prstGeom>
        </p:spPr>
      </p:pic>
      <p:sp>
        <p:nvSpPr>
          <p:cNvPr id="2" name="ZoneTexte 1">
            <a:extLst>
              <a:ext uri="{FF2B5EF4-FFF2-40B4-BE49-F238E27FC236}">
                <a16:creationId xmlns:a16="http://schemas.microsoft.com/office/drawing/2014/main" id="{EC8745D8-0D88-B55D-542C-963CFFA1AFA4}"/>
              </a:ext>
            </a:extLst>
          </p:cNvPr>
          <p:cNvSpPr txBox="1"/>
          <p:nvPr/>
        </p:nvSpPr>
        <p:spPr>
          <a:xfrm>
            <a:off x="1227923" y="1077967"/>
            <a:ext cx="7239606" cy="338554"/>
          </a:xfrm>
          <a:prstGeom prst="rect">
            <a:avLst/>
          </a:prstGeom>
          <a:noFill/>
        </p:spPr>
        <p:txBody>
          <a:bodyPr wrap="square">
            <a:spAutoFit/>
          </a:bodyPr>
          <a:lstStyle/>
          <a:p>
            <a:r>
              <a:rPr lang="fr-FR" sz="1600" b="1" i="1" dirty="0">
                <a:latin typeface="Calibri" panose="020F0502020204030204" pitchFamily="34" charset="0"/>
                <a:ea typeface="Calibri" panose="020F0502020204030204" pitchFamily="34" charset="0"/>
                <a:cs typeface="Calibri" panose="020F0502020204030204" pitchFamily="34" charset="0"/>
              </a:rPr>
              <a:t>Ils avancent doucement (sans bruit) </a:t>
            </a:r>
            <a:r>
              <a:rPr lang="fr-FR" sz="1600" b="1" i="1" dirty="0">
                <a:solidFill>
                  <a:srgbClr val="00B0F0"/>
                </a:solidFill>
                <a:latin typeface="Calibri" panose="020F0502020204030204" pitchFamily="34" charset="0"/>
                <a:ea typeface="Calibri" panose="020F0502020204030204" pitchFamily="34" charset="0"/>
                <a:cs typeface="Calibri" panose="020F0502020204030204" pitchFamily="34" charset="0"/>
              </a:rPr>
              <a:t>pour ne pas effrayer les oiseaux</a:t>
            </a:r>
            <a:r>
              <a:rPr lang="fr-FR" sz="1600" b="1" i="1" dirty="0">
                <a:latin typeface="Calibri" panose="020F0502020204030204" pitchFamily="34" charset="0"/>
                <a:ea typeface="Calibri" panose="020F0502020204030204" pitchFamily="34" charset="0"/>
                <a:cs typeface="Calibri" panose="020F0502020204030204" pitchFamily="34" charset="0"/>
              </a:rPr>
              <a:t>.</a:t>
            </a:r>
          </a:p>
        </p:txBody>
      </p:sp>
      <p:sp>
        <p:nvSpPr>
          <p:cNvPr id="3" name="ZoneTexte 2">
            <a:extLst>
              <a:ext uri="{FF2B5EF4-FFF2-40B4-BE49-F238E27FC236}">
                <a16:creationId xmlns:a16="http://schemas.microsoft.com/office/drawing/2014/main" id="{9CED6310-F49C-F081-114D-8DD1F357F7DD}"/>
              </a:ext>
            </a:extLst>
          </p:cNvPr>
          <p:cNvSpPr txBox="1"/>
          <p:nvPr/>
        </p:nvSpPr>
        <p:spPr>
          <a:xfrm>
            <a:off x="1227923" y="1380227"/>
            <a:ext cx="4446256" cy="338554"/>
          </a:xfrm>
          <a:prstGeom prst="rect">
            <a:avLst/>
          </a:prstGeom>
          <a:noFill/>
        </p:spPr>
        <p:txBody>
          <a:bodyPr wrap="square">
            <a:spAutoFit/>
          </a:bodyPr>
          <a:lstStyle/>
          <a:p>
            <a:r>
              <a:rPr lang="fr-FR" sz="1600" b="1" i="1" dirty="0">
                <a:latin typeface="Calibri" panose="020F0502020204030204" pitchFamily="34" charset="0"/>
                <a:ea typeface="Calibri" panose="020F0502020204030204" pitchFamily="34" charset="0"/>
                <a:cs typeface="Calibri" panose="020F0502020204030204" pitchFamily="34" charset="0"/>
              </a:rPr>
              <a:t>ou </a:t>
            </a:r>
            <a:r>
              <a:rPr lang="fr-FR" sz="1600" b="1" i="1" dirty="0">
                <a:solidFill>
                  <a:srgbClr val="00B0F0"/>
                </a:solidFill>
                <a:latin typeface="Calibri" panose="020F0502020204030204" pitchFamily="34" charset="0"/>
                <a:ea typeface="Calibri" panose="020F0502020204030204" pitchFamily="34" charset="0"/>
                <a:cs typeface="Calibri" panose="020F0502020204030204" pitchFamily="34" charset="0"/>
              </a:rPr>
              <a:t>parce qu’ils ne veulent pas effrayer les oiseaux.</a:t>
            </a:r>
          </a:p>
        </p:txBody>
      </p:sp>
      <p:pic>
        <p:nvPicPr>
          <p:cNvPr id="4" name="Google Shape;656;p54">
            <a:extLst>
              <a:ext uri="{FF2B5EF4-FFF2-40B4-BE49-F238E27FC236}">
                <a16:creationId xmlns:a16="http://schemas.microsoft.com/office/drawing/2014/main" id="{6F79FA51-C6F2-56A1-D095-03CE92071C4C}"/>
              </a:ext>
            </a:extLst>
          </p:cNvPr>
          <p:cNvPicPr>
            <a:picLocks noChangeAspect="1"/>
          </p:cNvPicPr>
          <p:nvPr/>
        </p:nvPicPr>
        <p:blipFill>
          <a:blip r:embed="rId4">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13551605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BB9C2509-BE5F-BCF3-2381-72077AC44F39}"/>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ces questions. Travaillez en binômes. </a:t>
            </a:r>
            <a:endParaRPr lang="fr-FR" altLang="fr-FR" dirty="0"/>
          </a:p>
        </p:txBody>
      </p:sp>
      <p:sp>
        <p:nvSpPr>
          <p:cNvPr id="5" name="Espace réservé du texte 2">
            <a:extLst>
              <a:ext uri="{FF2B5EF4-FFF2-40B4-BE49-F238E27FC236}">
                <a16:creationId xmlns:a16="http://schemas.microsoft.com/office/drawing/2014/main" id="{2F2CA8CA-1C8D-1A49-5D4E-1997867D16D0}"/>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Demander aux élèves de justifier leurs réponses.</a:t>
            </a:r>
          </a:p>
        </p:txBody>
      </p:sp>
      <p:pic>
        <p:nvPicPr>
          <p:cNvPr id="9" name="Picture 9">
            <a:extLst>
              <a:ext uri="{FF2B5EF4-FFF2-40B4-BE49-F238E27FC236}">
                <a16:creationId xmlns:a16="http://schemas.microsoft.com/office/drawing/2014/main" id="{631F8FD3-DA92-6C1E-2D50-18B6891CBC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2" name="ZoneTexte 1">
            <a:extLst>
              <a:ext uri="{FF2B5EF4-FFF2-40B4-BE49-F238E27FC236}">
                <a16:creationId xmlns:a16="http://schemas.microsoft.com/office/drawing/2014/main" id="{E1480AAA-FF2E-AF6D-2FB1-793BB2661BCC}"/>
              </a:ext>
            </a:extLst>
          </p:cNvPr>
          <p:cNvSpPr txBox="1"/>
          <p:nvPr/>
        </p:nvSpPr>
        <p:spPr>
          <a:xfrm>
            <a:off x="484034" y="1905229"/>
            <a:ext cx="5924929" cy="255454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Le dimanche, Samira et ses cousins font un pique-nique en forêt. Ils apportent des sandwichs, des fruits et des gâteaux pour la journée. Ils avancent sans bruit pour ne pas effrayer les oiseaux. Ils s’installent sous un grand arbre. Ils mangent en riant, heureux d’être ensemble. Après le repas, ils jouent au ballon et à cache-cache. Avant de partir, ils ramassent avec soin les papiers et les bouteilles, car ils veulent garder la forêt propre. </a:t>
            </a:r>
          </a:p>
        </p:txBody>
      </p:sp>
      <p:pic>
        <p:nvPicPr>
          <p:cNvPr id="3" name="Image 2">
            <a:extLst>
              <a:ext uri="{FF2B5EF4-FFF2-40B4-BE49-F238E27FC236}">
                <a16:creationId xmlns:a16="http://schemas.microsoft.com/office/drawing/2014/main" id="{22903FE6-3D12-CFE8-59B1-D55E1992F5D2}"/>
              </a:ext>
            </a:extLst>
          </p:cNvPr>
          <p:cNvPicPr>
            <a:picLocks noChangeAspect="1"/>
          </p:cNvPicPr>
          <p:nvPr/>
        </p:nvPicPr>
        <p:blipFill>
          <a:blip r:embed="rId3"/>
          <a:stretch>
            <a:fillRect/>
          </a:stretch>
        </p:blipFill>
        <p:spPr>
          <a:xfrm>
            <a:off x="6554845" y="2100269"/>
            <a:ext cx="2291787" cy="2164466"/>
          </a:xfrm>
          <a:prstGeom prst="rect">
            <a:avLst/>
          </a:prstGeom>
        </p:spPr>
      </p:pic>
      <p:pic>
        <p:nvPicPr>
          <p:cNvPr id="11" name="Image 10">
            <a:extLst>
              <a:ext uri="{FF2B5EF4-FFF2-40B4-BE49-F238E27FC236}">
                <a16:creationId xmlns:a16="http://schemas.microsoft.com/office/drawing/2014/main" id="{EDE83059-D0B2-7F1C-EAD8-ABD4D5303857}"/>
              </a:ext>
            </a:extLst>
          </p:cNvPr>
          <p:cNvPicPr>
            <a:picLocks noChangeAspect="1"/>
          </p:cNvPicPr>
          <p:nvPr/>
        </p:nvPicPr>
        <p:blipFill>
          <a:blip r:embed="rId4"/>
          <a:stretch>
            <a:fillRect/>
          </a:stretch>
        </p:blipFill>
        <p:spPr>
          <a:xfrm>
            <a:off x="673419" y="646063"/>
            <a:ext cx="7009174" cy="1242257"/>
          </a:xfrm>
          <a:prstGeom prst="rect">
            <a:avLst/>
          </a:prstGeom>
        </p:spPr>
      </p:pic>
    </p:spTree>
    <p:extLst>
      <p:ext uri="{BB962C8B-B14F-4D97-AF65-F5344CB8AC3E}">
        <p14:creationId xmlns:p14="http://schemas.microsoft.com/office/powerpoint/2010/main" val="19618034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00487-12F8-4F59-26E9-6D257E648531}"/>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12FA1889-24E6-53D8-FA2E-FC4A8E562D54}"/>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Réponses attendues.</a:t>
            </a:r>
            <a:endParaRPr lang="fr-FR" altLang="fr-FR" dirty="0"/>
          </a:p>
        </p:txBody>
      </p:sp>
      <p:sp>
        <p:nvSpPr>
          <p:cNvPr id="5" name="Espace réservé du texte 2">
            <a:extLst>
              <a:ext uri="{FF2B5EF4-FFF2-40B4-BE49-F238E27FC236}">
                <a16:creationId xmlns:a16="http://schemas.microsoft.com/office/drawing/2014/main" id="{AD84D04A-4D46-AAC5-03DE-CC36972BA89E}"/>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Expliquer que la 1</a:t>
            </a:r>
            <a:r>
              <a:rPr lang="fr-FR" baseline="30000" dirty="0"/>
              <a:t>ère</a:t>
            </a:r>
            <a:r>
              <a:rPr lang="fr-FR" dirty="0"/>
              <a:t> question porte sur la manière, la 2</a:t>
            </a:r>
            <a:r>
              <a:rPr lang="fr-FR" baseline="30000" dirty="0"/>
              <a:t>ème</a:t>
            </a:r>
            <a:r>
              <a:rPr lang="fr-FR" dirty="0"/>
              <a:t> sur la cause.</a:t>
            </a:r>
          </a:p>
        </p:txBody>
      </p:sp>
      <p:sp>
        <p:nvSpPr>
          <p:cNvPr id="2" name="ZoneTexte 1">
            <a:extLst>
              <a:ext uri="{FF2B5EF4-FFF2-40B4-BE49-F238E27FC236}">
                <a16:creationId xmlns:a16="http://schemas.microsoft.com/office/drawing/2014/main" id="{967E1455-7D80-CABB-95D0-BE95B6989855}"/>
              </a:ext>
            </a:extLst>
          </p:cNvPr>
          <p:cNvSpPr txBox="1"/>
          <p:nvPr/>
        </p:nvSpPr>
        <p:spPr>
          <a:xfrm>
            <a:off x="484034" y="1905229"/>
            <a:ext cx="5924929" cy="255454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Le dimanche, Samira et ses cousins font un pique-nique en forêt. Ils apportent des sandwichs, des fruits et des gâteaux pour la journée. Ils avancent sans bruit pour ne pas effrayer les oiseaux. Ils s’installent sous un grand arbre.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Ils mangent en riant</a:t>
            </a:r>
            <a:r>
              <a:rPr lang="fr-FR" sz="2000" dirty="0">
                <a:latin typeface="Calibri" panose="020F0502020204030204" pitchFamily="34" charset="0"/>
                <a:ea typeface="Calibri" panose="020F0502020204030204" pitchFamily="34" charset="0"/>
                <a:cs typeface="Calibri" panose="020F0502020204030204" pitchFamily="34" charset="0"/>
              </a:rPr>
              <a:t>, heureux d’être ensemble. Après le repas, ils jouent au ballon et à cache-cache. Avant de partir, ils ramassent avec soin les papiers et les bouteilles,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car ils veulent garder la forêt propre</a:t>
            </a:r>
            <a:r>
              <a:rPr lang="fr-FR" sz="2000" dirty="0">
                <a:latin typeface="Calibri" panose="020F0502020204030204" pitchFamily="34" charset="0"/>
                <a:ea typeface="Calibri" panose="020F0502020204030204" pitchFamily="34" charset="0"/>
                <a:cs typeface="Calibri" panose="020F0502020204030204" pitchFamily="34" charset="0"/>
              </a:rPr>
              <a:t>. </a:t>
            </a:r>
          </a:p>
        </p:txBody>
      </p:sp>
      <p:pic>
        <p:nvPicPr>
          <p:cNvPr id="3" name="Image 2">
            <a:extLst>
              <a:ext uri="{FF2B5EF4-FFF2-40B4-BE49-F238E27FC236}">
                <a16:creationId xmlns:a16="http://schemas.microsoft.com/office/drawing/2014/main" id="{126BDBAD-FF58-D373-96FB-1A47EA4ACDC6}"/>
              </a:ext>
            </a:extLst>
          </p:cNvPr>
          <p:cNvPicPr>
            <a:picLocks noChangeAspect="1"/>
          </p:cNvPicPr>
          <p:nvPr/>
        </p:nvPicPr>
        <p:blipFill>
          <a:blip r:embed="rId2"/>
          <a:stretch>
            <a:fillRect/>
          </a:stretch>
        </p:blipFill>
        <p:spPr>
          <a:xfrm>
            <a:off x="6554845" y="2100269"/>
            <a:ext cx="2291787" cy="2164466"/>
          </a:xfrm>
          <a:prstGeom prst="rect">
            <a:avLst/>
          </a:prstGeom>
        </p:spPr>
      </p:pic>
      <p:pic>
        <p:nvPicPr>
          <p:cNvPr id="11" name="Image 10">
            <a:extLst>
              <a:ext uri="{FF2B5EF4-FFF2-40B4-BE49-F238E27FC236}">
                <a16:creationId xmlns:a16="http://schemas.microsoft.com/office/drawing/2014/main" id="{409F119B-62E0-3545-8353-DDDC3D2558BF}"/>
              </a:ext>
            </a:extLst>
          </p:cNvPr>
          <p:cNvPicPr>
            <a:picLocks noChangeAspect="1"/>
          </p:cNvPicPr>
          <p:nvPr/>
        </p:nvPicPr>
        <p:blipFill>
          <a:blip r:embed="rId3"/>
          <a:stretch>
            <a:fillRect/>
          </a:stretch>
        </p:blipFill>
        <p:spPr>
          <a:xfrm>
            <a:off x="673419" y="646063"/>
            <a:ext cx="7009174" cy="1242257"/>
          </a:xfrm>
          <a:prstGeom prst="rect">
            <a:avLst/>
          </a:prstGeom>
        </p:spPr>
      </p:pic>
      <p:sp>
        <p:nvSpPr>
          <p:cNvPr id="12" name="ZoneTexte 11">
            <a:extLst>
              <a:ext uri="{FF2B5EF4-FFF2-40B4-BE49-F238E27FC236}">
                <a16:creationId xmlns:a16="http://schemas.microsoft.com/office/drawing/2014/main" id="{E99493A5-A9A3-577F-958E-2E94132EE475}"/>
              </a:ext>
            </a:extLst>
          </p:cNvPr>
          <p:cNvSpPr txBox="1"/>
          <p:nvPr/>
        </p:nvSpPr>
        <p:spPr>
          <a:xfrm>
            <a:off x="1173690" y="874066"/>
            <a:ext cx="7239606" cy="338554"/>
          </a:xfrm>
          <a:prstGeom prst="rect">
            <a:avLst/>
          </a:prstGeom>
          <a:noFill/>
        </p:spPr>
        <p:txBody>
          <a:bodyPr wrap="square">
            <a:spAutoFit/>
          </a:bodyPr>
          <a:lstStyle/>
          <a:p>
            <a:pPr marL="285750" indent="-285750">
              <a:buFont typeface="Wingdings" panose="05000000000000000000" pitchFamily="2" charset="2"/>
              <a:buChar char="§"/>
            </a:pPr>
            <a:r>
              <a:rPr lang="fr-FR" sz="1600" b="1" i="1" dirty="0">
                <a:latin typeface="Calibri" panose="020F0502020204030204" pitchFamily="34" charset="0"/>
                <a:ea typeface="Calibri" panose="020F0502020204030204" pitchFamily="34" charset="0"/>
                <a:cs typeface="Calibri" panose="020F0502020204030204" pitchFamily="34" charset="0"/>
              </a:rPr>
              <a:t>Ils mangent leur repas </a:t>
            </a:r>
            <a:r>
              <a:rPr lang="fr-FR" sz="1600" b="1" i="1" dirty="0">
                <a:solidFill>
                  <a:srgbClr val="00B0F0"/>
                </a:solidFill>
                <a:latin typeface="Calibri" panose="020F0502020204030204" pitchFamily="34" charset="0"/>
                <a:ea typeface="Calibri" panose="020F0502020204030204" pitchFamily="34" charset="0"/>
                <a:cs typeface="Calibri" panose="020F0502020204030204" pitchFamily="34" charset="0"/>
              </a:rPr>
              <a:t>en riant</a:t>
            </a:r>
            <a:r>
              <a:rPr lang="fr-FR" sz="1600" b="1" i="1" dirty="0">
                <a:latin typeface="Calibri" panose="020F0502020204030204" pitchFamily="34" charset="0"/>
                <a:ea typeface="Calibri" panose="020F0502020204030204" pitchFamily="34" charset="0"/>
                <a:cs typeface="Calibri" panose="020F0502020204030204" pitchFamily="34" charset="0"/>
              </a:rPr>
              <a:t>.</a:t>
            </a:r>
          </a:p>
        </p:txBody>
      </p:sp>
      <p:sp>
        <p:nvSpPr>
          <p:cNvPr id="14" name="ZoneTexte 13">
            <a:extLst>
              <a:ext uri="{FF2B5EF4-FFF2-40B4-BE49-F238E27FC236}">
                <a16:creationId xmlns:a16="http://schemas.microsoft.com/office/drawing/2014/main" id="{B99AC048-9473-4C46-507E-09E404C1A919}"/>
              </a:ext>
            </a:extLst>
          </p:cNvPr>
          <p:cNvSpPr txBox="1"/>
          <p:nvPr/>
        </p:nvSpPr>
        <p:spPr>
          <a:xfrm>
            <a:off x="1173690" y="1583984"/>
            <a:ext cx="7682593" cy="338554"/>
          </a:xfrm>
          <a:prstGeom prst="rect">
            <a:avLst/>
          </a:prstGeom>
          <a:noFill/>
        </p:spPr>
        <p:txBody>
          <a:bodyPr wrap="square">
            <a:spAutoFit/>
          </a:bodyPr>
          <a:lstStyle/>
          <a:p>
            <a:pPr marL="285750" indent="-285750">
              <a:buFont typeface="Wingdings" panose="05000000000000000000" pitchFamily="2" charset="2"/>
              <a:buChar char="§"/>
            </a:pPr>
            <a:r>
              <a:rPr lang="fr-FR" sz="1600" b="1" i="1" dirty="0">
                <a:latin typeface="Calibri" panose="020F0502020204030204" pitchFamily="34" charset="0"/>
                <a:ea typeface="Calibri" panose="020F0502020204030204" pitchFamily="34" charset="0"/>
                <a:cs typeface="Calibri" panose="020F0502020204030204" pitchFamily="34" charset="0"/>
              </a:rPr>
              <a:t>Ils ramassent les papiers et les bouteilles, </a:t>
            </a:r>
            <a:r>
              <a:rPr lang="fr-FR" sz="1600" b="1" i="1" dirty="0">
                <a:solidFill>
                  <a:srgbClr val="00B0F0"/>
                </a:solidFill>
                <a:latin typeface="Calibri" panose="020F0502020204030204" pitchFamily="34" charset="0"/>
                <a:ea typeface="Calibri" panose="020F0502020204030204" pitchFamily="34" charset="0"/>
                <a:cs typeface="Calibri" panose="020F0502020204030204" pitchFamily="34" charset="0"/>
              </a:rPr>
              <a:t>car ils veulent garder la forêt propre.</a:t>
            </a:r>
          </a:p>
        </p:txBody>
      </p:sp>
      <p:pic>
        <p:nvPicPr>
          <p:cNvPr id="15" name="Google Shape;656;p54">
            <a:extLst>
              <a:ext uri="{FF2B5EF4-FFF2-40B4-BE49-F238E27FC236}">
                <a16:creationId xmlns:a16="http://schemas.microsoft.com/office/drawing/2014/main" id="{FD914252-510F-09B9-DF95-534047EA36E2}"/>
              </a:ext>
            </a:extLst>
          </p:cNvPr>
          <p:cNvPicPr>
            <a:picLocks noChangeAspect="1"/>
          </p:cNvPicPr>
          <p:nvPr/>
        </p:nvPicPr>
        <p:blipFill>
          <a:blip r:embed="rId4">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33591460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6BCB1-9C9C-CD29-3B41-61590FCF4AE7}"/>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DD335CDC-06A1-E1F1-AECB-90DBAF87F90B}"/>
              </a:ext>
            </a:extLst>
          </p:cNvPr>
          <p:cNvSpPr txBox="1"/>
          <p:nvPr/>
        </p:nvSpPr>
        <p:spPr>
          <a:xfrm>
            <a:off x="865396" y="3614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ces questions. Travaillez individuellement.</a:t>
            </a:r>
            <a:endParaRPr lang="fr-FR" altLang="fr-FR" dirty="0"/>
          </a:p>
        </p:txBody>
      </p:sp>
      <p:pic>
        <p:nvPicPr>
          <p:cNvPr id="9" name="Picture 14">
            <a:extLst>
              <a:ext uri="{FF2B5EF4-FFF2-40B4-BE49-F238E27FC236}">
                <a16:creationId xmlns:a16="http://schemas.microsoft.com/office/drawing/2014/main" id="{C3C9644A-C665-1AB4-E1BB-3EF3726CF4B5}"/>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2" name="Espace réservé du texte 2">
            <a:extLst>
              <a:ext uri="{FF2B5EF4-FFF2-40B4-BE49-F238E27FC236}">
                <a16:creationId xmlns:a16="http://schemas.microsoft.com/office/drawing/2014/main" id="{219AF474-881E-2BEF-5C64-58958A5B4110}"/>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Demander aux élèves de justifier leurs réponses.  </a:t>
            </a:r>
          </a:p>
        </p:txBody>
      </p:sp>
      <p:sp>
        <p:nvSpPr>
          <p:cNvPr id="21" name="Rectangle 20">
            <a:extLst>
              <a:ext uri="{FF2B5EF4-FFF2-40B4-BE49-F238E27FC236}">
                <a16:creationId xmlns:a16="http://schemas.microsoft.com/office/drawing/2014/main" id="{874C67A0-A0AE-A771-FE80-54B3138C6B66}"/>
              </a:ext>
            </a:extLst>
          </p:cNvPr>
          <p:cNvSpPr/>
          <p:nvPr/>
        </p:nvSpPr>
        <p:spPr>
          <a:xfrm>
            <a:off x="955221" y="922564"/>
            <a:ext cx="3208565" cy="2193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A9C35A0B-FB53-F2D6-209E-8BB5A547BB40}"/>
              </a:ext>
            </a:extLst>
          </p:cNvPr>
          <p:cNvSpPr txBox="1"/>
          <p:nvPr/>
        </p:nvSpPr>
        <p:spPr>
          <a:xfrm>
            <a:off x="484034" y="1905229"/>
            <a:ext cx="5924929" cy="255454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Le dimanche, Samira et ses cousins font un pique-nique en forêt. Ils apportent des sandwichs, des fruits et des gâteaux pour la journée. Ils avancent sans bruit pour ne pas effrayer les oiseaux. Ils s’installent sous un grand arbre. Ils mangent en riant, heureux d’être ensemble. Après le repas, ils jouent au ballon et à cache-cache. Avant de partir, ils ramassent avec soin les papiers et les bouteilles, car ils veulent garder la forêt propre. </a:t>
            </a:r>
          </a:p>
        </p:txBody>
      </p:sp>
      <p:pic>
        <p:nvPicPr>
          <p:cNvPr id="7" name="Image 6">
            <a:extLst>
              <a:ext uri="{FF2B5EF4-FFF2-40B4-BE49-F238E27FC236}">
                <a16:creationId xmlns:a16="http://schemas.microsoft.com/office/drawing/2014/main" id="{FC443751-02DE-880F-20B4-1F6BA9AC6AB5}"/>
              </a:ext>
            </a:extLst>
          </p:cNvPr>
          <p:cNvPicPr>
            <a:picLocks noChangeAspect="1"/>
          </p:cNvPicPr>
          <p:nvPr/>
        </p:nvPicPr>
        <p:blipFill>
          <a:blip r:embed="rId5"/>
          <a:stretch>
            <a:fillRect/>
          </a:stretch>
        </p:blipFill>
        <p:spPr>
          <a:xfrm>
            <a:off x="6554845" y="2100269"/>
            <a:ext cx="2291787" cy="2164466"/>
          </a:xfrm>
          <a:prstGeom prst="rect">
            <a:avLst/>
          </a:prstGeom>
        </p:spPr>
      </p:pic>
      <p:pic>
        <p:nvPicPr>
          <p:cNvPr id="11" name="Image 10">
            <a:extLst>
              <a:ext uri="{FF2B5EF4-FFF2-40B4-BE49-F238E27FC236}">
                <a16:creationId xmlns:a16="http://schemas.microsoft.com/office/drawing/2014/main" id="{B17F7599-B5B0-47BC-188C-1896A97D83F0}"/>
              </a:ext>
            </a:extLst>
          </p:cNvPr>
          <p:cNvPicPr>
            <a:picLocks noChangeAspect="1"/>
          </p:cNvPicPr>
          <p:nvPr/>
        </p:nvPicPr>
        <p:blipFill>
          <a:blip r:embed="rId6"/>
          <a:stretch>
            <a:fillRect/>
          </a:stretch>
        </p:blipFill>
        <p:spPr>
          <a:xfrm>
            <a:off x="655277" y="852359"/>
            <a:ext cx="6374173" cy="514376"/>
          </a:xfrm>
          <a:prstGeom prst="rect">
            <a:avLst/>
          </a:prstGeom>
        </p:spPr>
      </p:pic>
      <p:sp>
        <p:nvSpPr>
          <p:cNvPr id="12" name="ZoneTexte 11">
            <a:extLst>
              <a:ext uri="{FF2B5EF4-FFF2-40B4-BE49-F238E27FC236}">
                <a16:creationId xmlns:a16="http://schemas.microsoft.com/office/drawing/2014/main" id="{459A8DF6-C85B-0379-2622-1C06ACB46F2D}"/>
              </a:ext>
            </a:extLst>
          </p:cNvPr>
          <p:cNvSpPr txBox="1"/>
          <p:nvPr/>
        </p:nvSpPr>
        <p:spPr>
          <a:xfrm>
            <a:off x="817505" y="1394948"/>
            <a:ext cx="7682593" cy="338554"/>
          </a:xfrm>
          <a:prstGeom prst="rect">
            <a:avLst/>
          </a:prstGeom>
          <a:noFill/>
        </p:spPr>
        <p:txBody>
          <a:bodyPr wrap="square">
            <a:spAutoFit/>
          </a:bodyPr>
          <a:lstStyle/>
          <a:p>
            <a:r>
              <a:rPr lang="fr-FR" sz="1600" b="1" dirty="0">
                <a:latin typeface="Calibri" panose="020F0502020204030204" pitchFamily="34" charset="0"/>
                <a:ea typeface="Calibri" panose="020F0502020204030204" pitchFamily="34" charset="0"/>
                <a:cs typeface="Calibri" panose="020F0502020204030204" pitchFamily="34" charset="0"/>
              </a:rPr>
              <a:t>Comment ramassent-ils les papiers et les bouteilles ?</a:t>
            </a:r>
            <a:endParaRPr lang="fr-FR" sz="1600" b="1" dirty="0">
              <a:solidFill>
                <a:srgbClr val="00B0F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824876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1469A-5BE8-5FE9-555D-9E400A424BE3}"/>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498AD57A-5347-4B66-5FF0-3A6F9018A478}"/>
              </a:ext>
            </a:extLst>
          </p:cNvPr>
          <p:cNvSpPr txBox="1"/>
          <p:nvPr/>
        </p:nvSpPr>
        <p:spPr>
          <a:xfrm>
            <a:off x="865396" y="3614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Réponses attendues.</a:t>
            </a:r>
            <a:endParaRPr lang="fr-FR" altLang="fr-FR" dirty="0"/>
          </a:p>
        </p:txBody>
      </p:sp>
      <p:sp>
        <p:nvSpPr>
          <p:cNvPr id="2" name="Espace réservé du texte 2">
            <a:extLst>
              <a:ext uri="{FF2B5EF4-FFF2-40B4-BE49-F238E27FC236}">
                <a16:creationId xmlns:a16="http://schemas.microsoft.com/office/drawing/2014/main" id="{32342D56-24B9-25DD-355B-C366A563B586}"/>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Expliquer que la 1</a:t>
            </a:r>
            <a:r>
              <a:rPr lang="fr-FR" baseline="30000" dirty="0"/>
              <a:t>ère</a:t>
            </a:r>
            <a:r>
              <a:rPr lang="fr-FR" dirty="0"/>
              <a:t> question porte sur une série d’actions, la 2</a:t>
            </a:r>
            <a:r>
              <a:rPr lang="fr-FR" baseline="30000" dirty="0"/>
              <a:t>ème</a:t>
            </a:r>
            <a:r>
              <a:rPr lang="fr-FR" dirty="0"/>
              <a:t> sur la manière.</a:t>
            </a:r>
          </a:p>
        </p:txBody>
      </p:sp>
      <p:sp>
        <p:nvSpPr>
          <p:cNvPr id="21" name="Rectangle 20">
            <a:extLst>
              <a:ext uri="{FF2B5EF4-FFF2-40B4-BE49-F238E27FC236}">
                <a16:creationId xmlns:a16="http://schemas.microsoft.com/office/drawing/2014/main" id="{5ADFFE5B-26B3-701A-FB55-DC27A9F372B2}"/>
              </a:ext>
            </a:extLst>
          </p:cNvPr>
          <p:cNvSpPr/>
          <p:nvPr/>
        </p:nvSpPr>
        <p:spPr>
          <a:xfrm>
            <a:off x="955221" y="922564"/>
            <a:ext cx="3208565" cy="2193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FA89D7DE-6468-26BE-036A-81E03F3DA2BB}"/>
              </a:ext>
            </a:extLst>
          </p:cNvPr>
          <p:cNvSpPr txBox="1"/>
          <p:nvPr/>
        </p:nvSpPr>
        <p:spPr>
          <a:xfrm>
            <a:off x="484034" y="1990293"/>
            <a:ext cx="5924929" cy="255454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Le dimanche, Samira et ses cousins font un pique-nique en forêt.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Ils apportent des sandwichs, des fruits et des gâteaux pour la journée</a:t>
            </a:r>
            <a:r>
              <a:rPr lang="fr-FR" sz="2000" dirty="0">
                <a:latin typeface="Calibri" panose="020F0502020204030204" pitchFamily="34" charset="0"/>
                <a:ea typeface="Calibri" panose="020F0502020204030204" pitchFamily="34" charset="0"/>
                <a:cs typeface="Calibri" panose="020F0502020204030204" pitchFamily="34" charset="0"/>
              </a:rPr>
              <a:t>. Ils avancent sans bruit pour ne pas effrayer les oiseaux. Ils s’installent sous un grand arbre. Ils mangent en riant, heureux d’être ensemble. Après le repas, ils jouent au ballon et à cache-cache. Avant de partir,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ils ramassent avec soin les papiers et les bouteilles,</a:t>
            </a:r>
            <a:r>
              <a:rPr lang="fr-FR" sz="2000" dirty="0">
                <a:latin typeface="Calibri" panose="020F0502020204030204" pitchFamily="34" charset="0"/>
                <a:ea typeface="Calibri" panose="020F0502020204030204" pitchFamily="34" charset="0"/>
                <a:cs typeface="Calibri" panose="020F0502020204030204" pitchFamily="34" charset="0"/>
              </a:rPr>
              <a:t> car ils veulent garder la forêt propre. </a:t>
            </a:r>
          </a:p>
        </p:txBody>
      </p:sp>
      <p:pic>
        <p:nvPicPr>
          <p:cNvPr id="11" name="Image 10">
            <a:extLst>
              <a:ext uri="{FF2B5EF4-FFF2-40B4-BE49-F238E27FC236}">
                <a16:creationId xmlns:a16="http://schemas.microsoft.com/office/drawing/2014/main" id="{E77B2D85-92D1-4F5B-29B6-E60948F0BD96}"/>
              </a:ext>
            </a:extLst>
          </p:cNvPr>
          <p:cNvPicPr>
            <a:picLocks noChangeAspect="1"/>
          </p:cNvPicPr>
          <p:nvPr/>
        </p:nvPicPr>
        <p:blipFill>
          <a:blip r:embed="rId3"/>
          <a:stretch>
            <a:fillRect/>
          </a:stretch>
        </p:blipFill>
        <p:spPr>
          <a:xfrm>
            <a:off x="6554845" y="2100269"/>
            <a:ext cx="2291787" cy="2164466"/>
          </a:xfrm>
          <a:prstGeom prst="rect">
            <a:avLst/>
          </a:prstGeom>
        </p:spPr>
      </p:pic>
      <p:pic>
        <p:nvPicPr>
          <p:cNvPr id="12" name="Image 11">
            <a:extLst>
              <a:ext uri="{FF2B5EF4-FFF2-40B4-BE49-F238E27FC236}">
                <a16:creationId xmlns:a16="http://schemas.microsoft.com/office/drawing/2014/main" id="{C661C8E3-8A85-D64C-D3BA-AAFCEF8F1F46}"/>
              </a:ext>
            </a:extLst>
          </p:cNvPr>
          <p:cNvPicPr>
            <a:picLocks noChangeAspect="1"/>
          </p:cNvPicPr>
          <p:nvPr/>
        </p:nvPicPr>
        <p:blipFill>
          <a:blip r:embed="rId4"/>
          <a:stretch>
            <a:fillRect/>
          </a:stretch>
        </p:blipFill>
        <p:spPr>
          <a:xfrm>
            <a:off x="655277" y="852359"/>
            <a:ext cx="6374173" cy="514376"/>
          </a:xfrm>
          <a:prstGeom prst="rect">
            <a:avLst/>
          </a:prstGeom>
        </p:spPr>
      </p:pic>
      <p:sp>
        <p:nvSpPr>
          <p:cNvPr id="13" name="ZoneTexte 12">
            <a:extLst>
              <a:ext uri="{FF2B5EF4-FFF2-40B4-BE49-F238E27FC236}">
                <a16:creationId xmlns:a16="http://schemas.microsoft.com/office/drawing/2014/main" id="{65C1E0CB-26F1-324E-D54D-523E97D1BCB4}"/>
              </a:ext>
            </a:extLst>
          </p:cNvPr>
          <p:cNvSpPr txBox="1"/>
          <p:nvPr/>
        </p:nvSpPr>
        <p:spPr>
          <a:xfrm>
            <a:off x="817505" y="1394948"/>
            <a:ext cx="7682593" cy="338554"/>
          </a:xfrm>
          <a:prstGeom prst="rect">
            <a:avLst/>
          </a:prstGeom>
          <a:noFill/>
        </p:spPr>
        <p:txBody>
          <a:bodyPr wrap="square">
            <a:spAutoFit/>
          </a:bodyPr>
          <a:lstStyle/>
          <a:p>
            <a:r>
              <a:rPr lang="fr-FR" sz="1600" b="1" dirty="0">
                <a:latin typeface="Calibri" panose="020F0502020204030204" pitchFamily="34" charset="0"/>
                <a:ea typeface="Calibri" panose="020F0502020204030204" pitchFamily="34" charset="0"/>
                <a:cs typeface="Calibri" panose="020F0502020204030204" pitchFamily="34" charset="0"/>
              </a:rPr>
              <a:t>Comment ramassent-ils les papiers et les bouteilles ?</a:t>
            </a:r>
            <a:endParaRPr lang="fr-FR" sz="1600" b="1" dirty="0">
              <a:solidFill>
                <a:srgbClr val="00B0F0"/>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BFD092E2-5528-70D4-FBAA-1AA45854C17F}"/>
              </a:ext>
            </a:extLst>
          </p:cNvPr>
          <p:cNvSpPr txBox="1"/>
          <p:nvPr/>
        </p:nvSpPr>
        <p:spPr>
          <a:xfrm>
            <a:off x="1062944" y="1081637"/>
            <a:ext cx="7239606" cy="338554"/>
          </a:xfrm>
          <a:prstGeom prst="rect">
            <a:avLst/>
          </a:prstGeom>
          <a:noFill/>
        </p:spPr>
        <p:txBody>
          <a:bodyPr wrap="square">
            <a:spAutoFit/>
          </a:bodyPr>
          <a:lstStyle/>
          <a:p>
            <a:pPr marL="285750" indent="-285750">
              <a:buFont typeface="Wingdings" panose="05000000000000000000" pitchFamily="2" charset="2"/>
              <a:buChar char="§"/>
            </a:pPr>
            <a:r>
              <a:rPr lang="fr-FR" sz="1600" b="1" i="1" dirty="0">
                <a:latin typeface="Calibri" panose="020F0502020204030204" pitchFamily="34" charset="0"/>
                <a:ea typeface="Calibri" panose="020F0502020204030204" pitchFamily="34" charset="0"/>
                <a:cs typeface="Calibri" panose="020F0502020204030204" pitchFamily="34" charset="0"/>
              </a:rPr>
              <a:t>Ils vont manger </a:t>
            </a:r>
            <a:r>
              <a:rPr lang="fr-FR" sz="1600" b="1" i="1" dirty="0">
                <a:solidFill>
                  <a:srgbClr val="00B0F0"/>
                </a:solidFill>
                <a:latin typeface="Calibri" panose="020F0502020204030204" pitchFamily="34" charset="0"/>
                <a:ea typeface="Calibri" panose="020F0502020204030204" pitchFamily="34" charset="0"/>
                <a:cs typeface="Calibri" panose="020F0502020204030204" pitchFamily="34" charset="0"/>
              </a:rPr>
              <a:t>des sandwichs, des fruits et des gâteaux</a:t>
            </a:r>
            <a:r>
              <a:rPr lang="fr-FR" sz="1600" b="1" i="1" dirty="0">
                <a:latin typeface="Calibri" panose="020F0502020204030204" pitchFamily="34" charset="0"/>
                <a:ea typeface="Calibri" panose="020F0502020204030204" pitchFamily="34" charset="0"/>
                <a:cs typeface="Calibri" panose="020F0502020204030204" pitchFamily="34" charset="0"/>
              </a:rPr>
              <a:t>.</a:t>
            </a:r>
          </a:p>
        </p:txBody>
      </p:sp>
      <p:sp>
        <p:nvSpPr>
          <p:cNvPr id="15" name="ZoneTexte 14">
            <a:extLst>
              <a:ext uri="{FF2B5EF4-FFF2-40B4-BE49-F238E27FC236}">
                <a16:creationId xmlns:a16="http://schemas.microsoft.com/office/drawing/2014/main" id="{9F779893-B0A8-3C61-113B-42003C2A4483}"/>
              </a:ext>
            </a:extLst>
          </p:cNvPr>
          <p:cNvSpPr txBox="1"/>
          <p:nvPr/>
        </p:nvSpPr>
        <p:spPr>
          <a:xfrm>
            <a:off x="1104293" y="1641434"/>
            <a:ext cx="7239606" cy="338554"/>
          </a:xfrm>
          <a:prstGeom prst="rect">
            <a:avLst/>
          </a:prstGeom>
          <a:noFill/>
        </p:spPr>
        <p:txBody>
          <a:bodyPr wrap="square">
            <a:spAutoFit/>
          </a:bodyPr>
          <a:lstStyle/>
          <a:p>
            <a:pPr marL="285750" indent="-285750">
              <a:buFont typeface="Wingdings" panose="05000000000000000000" pitchFamily="2" charset="2"/>
              <a:buChar char="§"/>
            </a:pPr>
            <a:r>
              <a:rPr lang="fr-FR" sz="1600" b="1" i="1" dirty="0">
                <a:latin typeface="Calibri" panose="020F0502020204030204" pitchFamily="34" charset="0"/>
                <a:ea typeface="Calibri" panose="020F0502020204030204" pitchFamily="34" charset="0"/>
                <a:cs typeface="Calibri" panose="020F0502020204030204" pitchFamily="34" charset="0"/>
              </a:rPr>
              <a:t>Ils ramassent les papiers et les bouteilles </a:t>
            </a:r>
            <a:r>
              <a:rPr lang="fr-FR" sz="1600" b="1" i="1" dirty="0">
                <a:solidFill>
                  <a:srgbClr val="00B0F0"/>
                </a:solidFill>
                <a:latin typeface="Calibri" panose="020F0502020204030204" pitchFamily="34" charset="0"/>
                <a:ea typeface="Calibri" panose="020F0502020204030204" pitchFamily="34" charset="0"/>
                <a:cs typeface="Calibri" panose="020F0502020204030204" pitchFamily="34" charset="0"/>
              </a:rPr>
              <a:t>avec soin</a:t>
            </a:r>
            <a:r>
              <a:rPr lang="fr-FR" sz="1600" b="1" i="1" dirty="0">
                <a:latin typeface="Calibri" panose="020F0502020204030204" pitchFamily="34" charset="0"/>
                <a:ea typeface="Calibri" panose="020F0502020204030204" pitchFamily="34" charset="0"/>
                <a:cs typeface="Calibri" panose="020F0502020204030204" pitchFamily="34" charset="0"/>
              </a:rPr>
              <a:t>.</a:t>
            </a:r>
          </a:p>
        </p:txBody>
      </p:sp>
      <p:pic>
        <p:nvPicPr>
          <p:cNvPr id="16" name="Google Shape;656;p54">
            <a:extLst>
              <a:ext uri="{FF2B5EF4-FFF2-40B4-BE49-F238E27FC236}">
                <a16:creationId xmlns:a16="http://schemas.microsoft.com/office/drawing/2014/main" id="{3399434C-4E57-51AB-4F93-F8E1E0A41E14}"/>
              </a:ext>
            </a:extLst>
          </p:cNvPr>
          <p:cNvPicPr>
            <a:picLocks noChangeAspect="1"/>
          </p:cNvPicPr>
          <p:nvPr/>
        </p:nvPicPr>
        <p:blipFill>
          <a:blip r:embed="rId5">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15926254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E5332-9F5E-263C-90A3-5A6E5EFAA019}"/>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C482237A-4EC8-47C9-CD30-B730A102038F}"/>
              </a:ext>
            </a:extLst>
          </p:cNvPr>
          <p:cNvSpPr txBox="1"/>
          <p:nvPr/>
        </p:nvSpPr>
        <p:spPr>
          <a:xfrm>
            <a:off x="865396" y="3614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Lisez le texte suivant à haute voix.</a:t>
            </a:r>
            <a:endParaRPr lang="fr-FR" altLang="fr-FR" dirty="0"/>
          </a:p>
        </p:txBody>
      </p:sp>
      <p:pic>
        <p:nvPicPr>
          <p:cNvPr id="9" name="Picture 14">
            <a:extLst>
              <a:ext uri="{FF2B5EF4-FFF2-40B4-BE49-F238E27FC236}">
                <a16:creationId xmlns:a16="http://schemas.microsoft.com/office/drawing/2014/main" id="{86D2AF7C-AD29-8F19-F8C0-2194334A5852}"/>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2" name="Espace réservé du texte 2">
            <a:extLst>
              <a:ext uri="{FF2B5EF4-FFF2-40B4-BE49-F238E27FC236}">
                <a16:creationId xmlns:a16="http://schemas.microsoft.com/office/drawing/2014/main" id="{AB2E8BAF-53EC-3EFD-CA49-422FB546EECF}"/>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Corriger les erreurs. Apporter un feedback immédiat en donnant un modèle de lecture. </a:t>
            </a:r>
          </a:p>
        </p:txBody>
      </p:sp>
      <p:sp>
        <p:nvSpPr>
          <p:cNvPr id="3" name="ZoneTexte 2">
            <a:extLst>
              <a:ext uri="{FF2B5EF4-FFF2-40B4-BE49-F238E27FC236}">
                <a16:creationId xmlns:a16="http://schemas.microsoft.com/office/drawing/2014/main" id="{6F70B5B4-4B89-9F3F-0A77-D75F8490B51A}"/>
              </a:ext>
            </a:extLst>
          </p:cNvPr>
          <p:cNvSpPr txBox="1"/>
          <p:nvPr/>
        </p:nvSpPr>
        <p:spPr>
          <a:xfrm>
            <a:off x="434474" y="1552272"/>
            <a:ext cx="5924929" cy="255454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Le dimanche, Samira et ses cousins font un pique-nique en forêt. Ils apportent des sandwichs, des fruits et des gâteaux pour la journée. Ils avancent sans bruit pour ne pas effrayer les oiseaux. Ils s’installent sous un grand arbre. Ils mangent en riant, heureux d’être ensemble. Après le repas, ils jouent au ballon et à cache-cache. Avant de partir, ils ramassent avec soin les papiers et les bouteilles, car ils veulent garder la forêt propre. </a:t>
            </a:r>
          </a:p>
        </p:txBody>
      </p:sp>
      <p:pic>
        <p:nvPicPr>
          <p:cNvPr id="4" name="Image 3">
            <a:extLst>
              <a:ext uri="{FF2B5EF4-FFF2-40B4-BE49-F238E27FC236}">
                <a16:creationId xmlns:a16="http://schemas.microsoft.com/office/drawing/2014/main" id="{0D0AF91B-E4CC-01A0-34B9-2CBBAE016D38}"/>
              </a:ext>
            </a:extLst>
          </p:cNvPr>
          <p:cNvPicPr>
            <a:picLocks noChangeAspect="1"/>
          </p:cNvPicPr>
          <p:nvPr/>
        </p:nvPicPr>
        <p:blipFill>
          <a:blip r:embed="rId5"/>
          <a:stretch>
            <a:fillRect/>
          </a:stretch>
        </p:blipFill>
        <p:spPr>
          <a:xfrm>
            <a:off x="6554845" y="1747312"/>
            <a:ext cx="2291787" cy="2164466"/>
          </a:xfrm>
          <a:prstGeom prst="rect">
            <a:avLst/>
          </a:prstGeom>
        </p:spPr>
      </p:pic>
    </p:spTree>
    <p:extLst>
      <p:ext uri="{BB962C8B-B14F-4D97-AF65-F5344CB8AC3E}">
        <p14:creationId xmlns:p14="http://schemas.microsoft.com/office/powerpoint/2010/main" val="3363366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cxnSp>
        <p:nvCxnSpPr>
          <p:cNvPr id="53" name="Straight Connector 35">
            <a:extLst>
              <a:ext uri="{FF2B5EF4-FFF2-40B4-BE49-F238E27FC236}">
                <a16:creationId xmlns:a16="http://schemas.microsoft.com/office/drawing/2014/main" id="{E3D0EE8E-56B7-7EA9-51A4-BCB95DF71898}"/>
              </a:ext>
            </a:extLst>
          </p:cNvPr>
          <p:cNvCxnSpPr>
            <a:cxnSpLocks/>
          </p:cNvCxnSpPr>
          <p:nvPr/>
        </p:nvCxnSpPr>
        <p:spPr>
          <a:xfrm flipH="1">
            <a:off x="3151824" y="1829471"/>
            <a:ext cx="5702" cy="483910"/>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3BEB2FDD-17BB-2732-0C52-3739BF7A9659}"/>
              </a:ext>
            </a:extLst>
          </p:cNvPr>
          <p:cNvSpPr txBox="1"/>
          <p:nvPr/>
        </p:nvSpPr>
        <p:spPr>
          <a:xfrm>
            <a:off x="7903025" y="1394904"/>
            <a:ext cx="782715" cy="276999"/>
          </a:xfrm>
          <a:prstGeom prst="rect">
            <a:avLst/>
          </a:prstGeom>
          <a:noFill/>
        </p:spPr>
        <p:txBody>
          <a:bodyPr wrap="none" rtlCol="0">
            <a:spAutoFit/>
          </a:bodyPr>
          <a:lstStyle/>
          <a:p>
            <a:pPr algn="ctr"/>
            <a:r>
              <a:rPr lang="fr-FR" sz="1200" b="1" dirty="0" err="1">
                <a:solidFill>
                  <a:schemeClr val="accent6"/>
                </a:solidFill>
              </a:rPr>
              <a:t>Post-test</a:t>
            </a:r>
            <a:endParaRPr lang="fr-FR" sz="1200" b="1" dirty="0">
              <a:solidFill>
                <a:schemeClr val="accent6"/>
              </a:solidFill>
            </a:endParaRPr>
          </a:p>
        </p:txBody>
      </p:sp>
      <p:grpSp>
        <p:nvGrpSpPr>
          <p:cNvPr id="34" name="Group 33">
            <a:extLst>
              <a:ext uri="{FF2B5EF4-FFF2-40B4-BE49-F238E27FC236}">
                <a16:creationId xmlns:a16="http://schemas.microsoft.com/office/drawing/2014/main" id="{5FBEA9D3-2E76-1D25-99CE-1F15ABE3CD81}"/>
              </a:ext>
            </a:extLst>
          </p:cNvPr>
          <p:cNvGrpSpPr/>
          <p:nvPr/>
        </p:nvGrpSpPr>
        <p:grpSpPr>
          <a:xfrm>
            <a:off x="7576061" y="1300875"/>
            <a:ext cx="1436644" cy="1294519"/>
            <a:chOff x="1007340" y="1589285"/>
            <a:chExt cx="914400" cy="1831671"/>
          </a:xfrm>
        </p:grpSpPr>
        <p:sp>
          <p:nvSpPr>
            <p:cNvPr id="35" name="Oval 34">
              <a:extLst>
                <a:ext uri="{FF2B5EF4-FFF2-40B4-BE49-F238E27FC236}">
                  <a16:creationId xmlns:a16="http://schemas.microsoft.com/office/drawing/2014/main" id="{A2C18C71-6A33-B143-1504-94BBEADB16CC}"/>
                </a:ext>
              </a:extLst>
            </p:cNvPr>
            <p:cNvSpPr/>
            <p:nvPr/>
          </p:nvSpPr>
          <p:spPr>
            <a:xfrm>
              <a:off x="1007340" y="1589285"/>
              <a:ext cx="914400" cy="681568"/>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350" dirty="0"/>
            </a:p>
          </p:txBody>
        </p:sp>
        <p:cxnSp>
          <p:nvCxnSpPr>
            <p:cNvPr id="36" name="Straight Connector 35">
              <a:extLst>
                <a:ext uri="{FF2B5EF4-FFF2-40B4-BE49-F238E27FC236}">
                  <a16:creationId xmlns:a16="http://schemas.microsoft.com/office/drawing/2014/main" id="{5C15E87B-C7C1-29B0-A8B5-84FE1CC0B840}"/>
                </a:ext>
              </a:extLst>
            </p:cNvPr>
            <p:cNvCxnSpPr>
              <a:cxnSpLocks/>
              <a:stCxn id="35" idx="4"/>
            </p:cNvCxnSpPr>
            <p:nvPr/>
          </p:nvCxnSpPr>
          <p:spPr>
            <a:xfrm>
              <a:off x="1464540" y="2270853"/>
              <a:ext cx="1959" cy="115010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sp>
        <p:nvSpPr>
          <p:cNvPr id="26" name="Oval 34">
            <a:extLst>
              <a:ext uri="{FF2B5EF4-FFF2-40B4-BE49-F238E27FC236}">
                <a16:creationId xmlns:a16="http://schemas.microsoft.com/office/drawing/2014/main" id="{5A6E13B6-48CF-E828-1CE3-F510889B3475}"/>
              </a:ext>
            </a:extLst>
          </p:cNvPr>
          <p:cNvSpPr/>
          <p:nvPr/>
        </p:nvSpPr>
        <p:spPr>
          <a:xfrm>
            <a:off x="4385470" y="1287009"/>
            <a:ext cx="1136084" cy="476674"/>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Révision</a:t>
            </a:r>
            <a:endParaRPr lang="fr-FR" sz="1350" dirty="0"/>
          </a:p>
        </p:txBody>
      </p:sp>
      <p:sp>
        <p:nvSpPr>
          <p:cNvPr id="39" name="Oval 34">
            <a:extLst>
              <a:ext uri="{FF2B5EF4-FFF2-40B4-BE49-F238E27FC236}">
                <a16:creationId xmlns:a16="http://schemas.microsoft.com/office/drawing/2014/main" id="{8C3AEFF5-D06D-5BD6-9A7E-9B9AB9A03011}"/>
              </a:ext>
            </a:extLst>
          </p:cNvPr>
          <p:cNvSpPr/>
          <p:nvPr/>
        </p:nvSpPr>
        <p:spPr>
          <a:xfrm>
            <a:off x="4431197" y="3834854"/>
            <a:ext cx="1177124" cy="50268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Test de </a:t>
            </a:r>
          </a:p>
          <a:p>
            <a:pPr algn="ctr"/>
            <a:r>
              <a:rPr lang="fr-FR" sz="1200" b="1" dirty="0">
                <a:solidFill>
                  <a:schemeClr val="accent6"/>
                </a:solidFill>
              </a:rPr>
              <a:t>validation</a:t>
            </a:r>
          </a:p>
        </p:txBody>
      </p:sp>
      <p:sp>
        <p:nvSpPr>
          <p:cNvPr id="41"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période de remédiation </a:t>
            </a:r>
            <a:endParaRPr lang="fr-FR" sz="2400" i="1" kern="0" dirty="0">
              <a:solidFill>
                <a:srgbClr val="44546A"/>
              </a:solidFill>
              <a:latin typeface="Calibri"/>
              <a:ea typeface="Calibri"/>
              <a:cs typeface="Calibri"/>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
        <p:nvSpPr>
          <p:cNvPr id="54" name="Oval 34">
            <a:extLst>
              <a:ext uri="{FF2B5EF4-FFF2-40B4-BE49-F238E27FC236}">
                <a16:creationId xmlns:a16="http://schemas.microsoft.com/office/drawing/2014/main" id="{5A6E13B6-48CF-E828-1CE3-F510889B3475}"/>
              </a:ext>
            </a:extLst>
          </p:cNvPr>
          <p:cNvSpPr/>
          <p:nvPr/>
        </p:nvSpPr>
        <p:spPr>
          <a:xfrm>
            <a:off x="1442142" y="1266243"/>
            <a:ext cx="1976269" cy="716458"/>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kern="0" dirty="0">
                <a:solidFill>
                  <a:schemeClr val="tx1"/>
                </a:solidFill>
                <a:latin typeface="Calibri"/>
                <a:ea typeface="Calibri"/>
                <a:cs typeface="Calibri"/>
              </a:rPr>
              <a:t>Réviser les acquis des trois séances de remédiation.</a:t>
            </a:r>
          </a:p>
        </p:txBody>
      </p:sp>
      <p:cxnSp>
        <p:nvCxnSpPr>
          <p:cNvPr id="73" name="Straight Connector 35">
            <a:extLst>
              <a:ext uri="{FF2B5EF4-FFF2-40B4-BE49-F238E27FC236}">
                <a16:creationId xmlns:a16="http://schemas.microsoft.com/office/drawing/2014/main" id="{E3D0EE8E-56B7-7EA9-51A4-BCB95DF71898}"/>
              </a:ext>
            </a:extLst>
          </p:cNvPr>
          <p:cNvCxnSpPr/>
          <p:nvPr/>
        </p:nvCxnSpPr>
        <p:spPr>
          <a:xfrm>
            <a:off x="6299721" y="1615149"/>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a16="http://schemas.microsoft.com/office/drawing/2014/main" id="{5A6E13B6-48CF-E828-1CE3-F510889B3475}"/>
              </a:ext>
            </a:extLst>
          </p:cNvPr>
          <p:cNvSpPr/>
          <p:nvPr/>
        </p:nvSpPr>
        <p:spPr>
          <a:xfrm>
            <a:off x="5554868" y="1153121"/>
            <a:ext cx="1608037" cy="481693"/>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Consolidation</a:t>
            </a:r>
            <a:endParaRPr lang="fr-FR" sz="1350" dirty="0"/>
          </a:p>
        </p:txBody>
      </p:sp>
      <p:sp>
        <p:nvSpPr>
          <p:cNvPr id="75" name="Oval 34">
            <a:extLst>
              <a:ext uri="{FF2B5EF4-FFF2-40B4-BE49-F238E27FC236}">
                <a16:creationId xmlns:a16="http://schemas.microsoft.com/office/drawing/2014/main" id="{5A6E13B6-48CF-E828-1CE3-F510889B3475}"/>
              </a:ext>
            </a:extLst>
          </p:cNvPr>
          <p:cNvSpPr/>
          <p:nvPr/>
        </p:nvSpPr>
        <p:spPr>
          <a:xfrm>
            <a:off x="5504480" y="4357966"/>
            <a:ext cx="1524644" cy="33535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Palier </a:t>
            </a:r>
            <a:r>
              <a:rPr lang="fr-FR" sz="1200" b="1" dirty="0" smtClean="0">
                <a:solidFill>
                  <a:schemeClr val="accent6"/>
                </a:solidFill>
              </a:rPr>
              <a:t>suivant</a:t>
            </a:r>
            <a:endParaRPr lang="fr-FR" sz="1350" dirty="0"/>
          </a:p>
        </p:txBody>
      </p:sp>
      <p:cxnSp>
        <p:nvCxnSpPr>
          <p:cNvPr id="76" name="Straight Connector 35">
            <a:extLst>
              <a:ext uri="{FF2B5EF4-FFF2-40B4-BE49-F238E27FC236}">
                <a16:creationId xmlns:a16="http://schemas.microsoft.com/office/drawing/2014/main" id="{E3D0EE8E-56B7-7EA9-51A4-BCB95DF71898}"/>
              </a:ext>
            </a:extLst>
          </p:cNvPr>
          <p:cNvCxnSpPr/>
          <p:nvPr/>
        </p:nvCxnSpPr>
        <p:spPr>
          <a:xfrm>
            <a:off x="6261037" y="3725639"/>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45" name="Straight Connector 35">
            <a:extLst>
              <a:ext uri="{FF2B5EF4-FFF2-40B4-BE49-F238E27FC236}">
                <a16:creationId xmlns:a16="http://schemas.microsoft.com/office/drawing/2014/main" id="{E3D0EE8E-56B7-7EA9-51A4-BCB95DF71898}"/>
              </a:ext>
            </a:extLst>
          </p:cNvPr>
          <p:cNvCxnSpPr/>
          <p:nvPr/>
        </p:nvCxnSpPr>
        <p:spPr>
          <a:xfrm>
            <a:off x="5093930" y="1731094"/>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46" name="Straight Connector 35">
            <a:extLst>
              <a:ext uri="{FF2B5EF4-FFF2-40B4-BE49-F238E27FC236}">
                <a16:creationId xmlns:a16="http://schemas.microsoft.com/office/drawing/2014/main" id="{9EF23640-7160-6E89-19CE-173D8F1B7F1E}"/>
              </a:ext>
            </a:extLst>
          </p:cNvPr>
          <p:cNvCxnSpPr/>
          <p:nvPr/>
        </p:nvCxnSpPr>
        <p:spPr>
          <a:xfrm>
            <a:off x="5554868" y="3358678"/>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7" name="ZoneTexte 46"/>
          <p:cNvSpPr txBox="1"/>
          <p:nvPr/>
        </p:nvSpPr>
        <p:spPr>
          <a:xfrm>
            <a:off x="5820036" y="2931818"/>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48" name="ZoneTexte 47"/>
          <p:cNvSpPr txBox="1"/>
          <p:nvPr/>
        </p:nvSpPr>
        <p:spPr>
          <a:xfrm>
            <a:off x="5820036" y="2155275"/>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50" name="Pentagon 3">
            <a:extLst>
              <a:ext uri="{FF2B5EF4-FFF2-40B4-BE49-F238E27FC236}">
                <a16:creationId xmlns:a16="http://schemas.microsoft.com/office/drawing/2014/main" id="{9DC24E7A-C759-D70C-4B5E-57312B042067}"/>
              </a:ext>
            </a:extLst>
          </p:cNvPr>
          <p:cNvSpPr/>
          <p:nvPr/>
        </p:nvSpPr>
        <p:spPr>
          <a:xfrm>
            <a:off x="562384"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51" name="Chevron 5">
            <a:extLst>
              <a:ext uri="{FF2B5EF4-FFF2-40B4-BE49-F238E27FC236}">
                <a16:creationId xmlns:a16="http://schemas.microsoft.com/office/drawing/2014/main" id="{A328255F-4DC0-ABF4-AE19-90443670F2DD}"/>
              </a:ext>
            </a:extLst>
          </p:cNvPr>
          <p:cNvSpPr/>
          <p:nvPr/>
        </p:nvSpPr>
        <p:spPr>
          <a:xfrm>
            <a:off x="1577824"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52" name="Pentagon 3">
            <a:extLst>
              <a:ext uri="{FF2B5EF4-FFF2-40B4-BE49-F238E27FC236}">
                <a16:creationId xmlns:a16="http://schemas.microsoft.com/office/drawing/2014/main" id="{262360AF-516E-0EE4-E95D-2327EB6A5598}"/>
              </a:ext>
            </a:extLst>
          </p:cNvPr>
          <p:cNvSpPr/>
          <p:nvPr/>
        </p:nvSpPr>
        <p:spPr>
          <a:xfrm>
            <a:off x="93191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55" name="Pentagon 3">
            <a:extLst>
              <a:ext uri="{FF2B5EF4-FFF2-40B4-BE49-F238E27FC236}">
                <a16:creationId xmlns:a16="http://schemas.microsoft.com/office/drawing/2014/main" id="{4C8E540E-290A-517F-09D6-D2F453FC91EF}"/>
              </a:ext>
            </a:extLst>
          </p:cNvPr>
          <p:cNvSpPr/>
          <p:nvPr/>
        </p:nvSpPr>
        <p:spPr>
          <a:xfrm>
            <a:off x="127312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56" name="Pentagon 3">
            <a:extLst>
              <a:ext uri="{FF2B5EF4-FFF2-40B4-BE49-F238E27FC236}">
                <a16:creationId xmlns:a16="http://schemas.microsoft.com/office/drawing/2014/main" id="{065A1F34-66DD-6B30-B6D6-CC68923B342C}"/>
              </a:ext>
            </a:extLst>
          </p:cNvPr>
          <p:cNvSpPr/>
          <p:nvPr/>
        </p:nvSpPr>
        <p:spPr>
          <a:xfrm>
            <a:off x="198775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57" name="Chevron 5">
            <a:extLst>
              <a:ext uri="{FF2B5EF4-FFF2-40B4-BE49-F238E27FC236}">
                <a16:creationId xmlns:a16="http://schemas.microsoft.com/office/drawing/2014/main" id="{DC7608AB-D0B9-014D-E349-23C2462A5C3F}"/>
              </a:ext>
            </a:extLst>
          </p:cNvPr>
          <p:cNvSpPr/>
          <p:nvPr/>
        </p:nvSpPr>
        <p:spPr>
          <a:xfrm>
            <a:off x="3042608"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64" name="Pentagon 3">
            <a:extLst>
              <a:ext uri="{FF2B5EF4-FFF2-40B4-BE49-F238E27FC236}">
                <a16:creationId xmlns:a16="http://schemas.microsoft.com/office/drawing/2014/main" id="{1151A1B9-CEDF-B322-E1DA-C31D096CF78C}"/>
              </a:ext>
            </a:extLst>
          </p:cNvPr>
          <p:cNvSpPr/>
          <p:nvPr/>
        </p:nvSpPr>
        <p:spPr>
          <a:xfrm>
            <a:off x="235454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65" name="Pentagon 3">
            <a:extLst>
              <a:ext uri="{FF2B5EF4-FFF2-40B4-BE49-F238E27FC236}">
                <a16:creationId xmlns:a16="http://schemas.microsoft.com/office/drawing/2014/main" id="{B1147BBE-F73D-FC97-C5BB-39A3928FC767}"/>
              </a:ext>
            </a:extLst>
          </p:cNvPr>
          <p:cNvSpPr/>
          <p:nvPr/>
        </p:nvSpPr>
        <p:spPr>
          <a:xfrm>
            <a:off x="273790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66" name="Pentagon 3">
            <a:extLst>
              <a:ext uri="{FF2B5EF4-FFF2-40B4-BE49-F238E27FC236}">
                <a16:creationId xmlns:a16="http://schemas.microsoft.com/office/drawing/2014/main" id="{33447F08-FD33-4E99-B10D-86F717FCB2CC}"/>
              </a:ext>
            </a:extLst>
          </p:cNvPr>
          <p:cNvSpPr/>
          <p:nvPr/>
        </p:nvSpPr>
        <p:spPr>
          <a:xfrm>
            <a:off x="3460935"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67" name="Chevron 5">
            <a:extLst>
              <a:ext uri="{FF2B5EF4-FFF2-40B4-BE49-F238E27FC236}">
                <a16:creationId xmlns:a16="http://schemas.microsoft.com/office/drawing/2014/main" id="{251D8E2B-4B2A-BFFD-2C8D-307059340050}"/>
              </a:ext>
            </a:extLst>
          </p:cNvPr>
          <p:cNvSpPr/>
          <p:nvPr/>
        </p:nvSpPr>
        <p:spPr>
          <a:xfrm>
            <a:off x="4487028" y="2308578"/>
            <a:ext cx="483783"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68" name="Pentagon 3">
            <a:extLst>
              <a:ext uri="{FF2B5EF4-FFF2-40B4-BE49-F238E27FC236}">
                <a16:creationId xmlns:a16="http://schemas.microsoft.com/office/drawing/2014/main" id="{3F7152CF-34E6-6DCE-6ADA-72187871F43D}"/>
              </a:ext>
            </a:extLst>
          </p:cNvPr>
          <p:cNvSpPr/>
          <p:nvPr/>
        </p:nvSpPr>
        <p:spPr>
          <a:xfrm>
            <a:off x="3823922"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69" name="Pentagon 3">
            <a:extLst>
              <a:ext uri="{FF2B5EF4-FFF2-40B4-BE49-F238E27FC236}">
                <a16:creationId xmlns:a16="http://schemas.microsoft.com/office/drawing/2014/main" id="{310D7C41-B549-C51D-923E-D01C32A3F5A4}"/>
              </a:ext>
            </a:extLst>
          </p:cNvPr>
          <p:cNvSpPr/>
          <p:nvPr/>
        </p:nvSpPr>
        <p:spPr>
          <a:xfrm>
            <a:off x="4181591" y="230237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71" name="Pentagon 3">
            <a:extLst>
              <a:ext uri="{FF2B5EF4-FFF2-40B4-BE49-F238E27FC236}">
                <a16:creationId xmlns:a16="http://schemas.microsoft.com/office/drawing/2014/main" id="{61A71121-6E5F-9DE7-AC4F-C06C59D90C4B}"/>
              </a:ext>
            </a:extLst>
          </p:cNvPr>
          <p:cNvSpPr/>
          <p:nvPr/>
        </p:nvSpPr>
        <p:spPr>
          <a:xfrm>
            <a:off x="4970811"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72" name="Pentagon 3">
            <a:extLst>
              <a:ext uri="{FF2B5EF4-FFF2-40B4-BE49-F238E27FC236}">
                <a16:creationId xmlns:a16="http://schemas.microsoft.com/office/drawing/2014/main" id="{C0041B30-E4E1-62A7-BB5D-0B2C09D78EE3}"/>
              </a:ext>
            </a:extLst>
          </p:cNvPr>
          <p:cNvSpPr/>
          <p:nvPr/>
        </p:nvSpPr>
        <p:spPr>
          <a:xfrm>
            <a:off x="5382297"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96" name="Pentagon 3">
            <a:extLst>
              <a:ext uri="{FF2B5EF4-FFF2-40B4-BE49-F238E27FC236}">
                <a16:creationId xmlns:a16="http://schemas.microsoft.com/office/drawing/2014/main" id="{B143BD8B-D26F-B6FD-21B9-A26BBD94E5E8}"/>
              </a:ext>
            </a:extLst>
          </p:cNvPr>
          <p:cNvSpPr/>
          <p:nvPr/>
        </p:nvSpPr>
        <p:spPr>
          <a:xfrm>
            <a:off x="5846662"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97" name="Chevron 5">
            <a:extLst>
              <a:ext uri="{FF2B5EF4-FFF2-40B4-BE49-F238E27FC236}">
                <a16:creationId xmlns:a16="http://schemas.microsoft.com/office/drawing/2014/main" id="{03003983-FDB1-38D5-5625-D434FB1F0FE3}"/>
              </a:ext>
            </a:extLst>
          </p:cNvPr>
          <p:cNvSpPr/>
          <p:nvPr/>
        </p:nvSpPr>
        <p:spPr>
          <a:xfrm>
            <a:off x="6862102" y="2307270"/>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98" name="Pentagon 3">
            <a:extLst>
              <a:ext uri="{FF2B5EF4-FFF2-40B4-BE49-F238E27FC236}">
                <a16:creationId xmlns:a16="http://schemas.microsoft.com/office/drawing/2014/main" id="{1E7C6315-685F-F557-7700-2B1AEDF55C5B}"/>
              </a:ext>
            </a:extLst>
          </p:cNvPr>
          <p:cNvSpPr/>
          <p:nvPr/>
        </p:nvSpPr>
        <p:spPr>
          <a:xfrm>
            <a:off x="6216195"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99" name="Pentagon 3">
            <a:extLst>
              <a:ext uri="{FF2B5EF4-FFF2-40B4-BE49-F238E27FC236}">
                <a16:creationId xmlns:a16="http://schemas.microsoft.com/office/drawing/2014/main" id="{9327764B-F8FC-3A3F-747A-4674DDDEB0D1}"/>
              </a:ext>
            </a:extLst>
          </p:cNvPr>
          <p:cNvSpPr/>
          <p:nvPr/>
        </p:nvSpPr>
        <p:spPr>
          <a:xfrm>
            <a:off x="6557401"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100" name="Pentagon 3">
            <a:extLst>
              <a:ext uri="{FF2B5EF4-FFF2-40B4-BE49-F238E27FC236}">
                <a16:creationId xmlns:a16="http://schemas.microsoft.com/office/drawing/2014/main" id="{B181AA94-1658-4B6B-C062-B776595739F5}"/>
              </a:ext>
            </a:extLst>
          </p:cNvPr>
          <p:cNvSpPr/>
          <p:nvPr/>
        </p:nvSpPr>
        <p:spPr>
          <a:xfrm>
            <a:off x="7399064"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S5</a:t>
            </a:r>
          </a:p>
        </p:txBody>
      </p:sp>
      <p:sp>
        <p:nvSpPr>
          <p:cNvPr id="101" name="Pentagon 3">
            <a:extLst>
              <a:ext uri="{FF2B5EF4-FFF2-40B4-BE49-F238E27FC236}">
                <a16:creationId xmlns:a16="http://schemas.microsoft.com/office/drawing/2014/main" id="{8D45F1B3-554F-F572-3F24-B51B0E4827EE}"/>
              </a:ext>
            </a:extLst>
          </p:cNvPr>
          <p:cNvSpPr/>
          <p:nvPr/>
        </p:nvSpPr>
        <p:spPr>
          <a:xfrm>
            <a:off x="7768597"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S6</a:t>
            </a:r>
          </a:p>
        </p:txBody>
      </p:sp>
      <p:sp>
        <p:nvSpPr>
          <p:cNvPr id="102" name="Pentagon 3">
            <a:extLst>
              <a:ext uri="{FF2B5EF4-FFF2-40B4-BE49-F238E27FC236}">
                <a16:creationId xmlns:a16="http://schemas.microsoft.com/office/drawing/2014/main" id="{B143BD8B-D26F-B6FD-21B9-A26BBD94E5E8}"/>
              </a:ext>
            </a:extLst>
          </p:cNvPr>
          <p:cNvSpPr/>
          <p:nvPr/>
        </p:nvSpPr>
        <p:spPr>
          <a:xfrm>
            <a:off x="5849858"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103" name="Chevron 5">
            <a:extLst>
              <a:ext uri="{FF2B5EF4-FFF2-40B4-BE49-F238E27FC236}">
                <a16:creationId xmlns:a16="http://schemas.microsoft.com/office/drawing/2014/main" id="{03003983-FDB1-38D5-5625-D434FB1F0FE3}"/>
              </a:ext>
            </a:extLst>
          </p:cNvPr>
          <p:cNvSpPr/>
          <p:nvPr/>
        </p:nvSpPr>
        <p:spPr>
          <a:xfrm>
            <a:off x="6865298" y="2935518"/>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104" name="Pentagon 3">
            <a:extLst>
              <a:ext uri="{FF2B5EF4-FFF2-40B4-BE49-F238E27FC236}">
                <a16:creationId xmlns:a16="http://schemas.microsoft.com/office/drawing/2014/main" id="{1E7C6315-685F-F557-7700-2B1AEDF55C5B}"/>
              </a:ext>
            </a:extLst>
          </p:cNvPr>
          <p:cNvSpPr/>
          <p:nvPr/>
        </p:nvSpPr>
        <p:spPr>
          <a:xfrm>
            <a:off x="6219391"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105" name="Pentagon 3">
            <a:extLst>
              <a:ext uri="{FF2B5EF4-FFF2-40B4-BE49-F238E27FC236}">
                <a16:creationId xmlns:a16="http://schemas.microsoft.com/office/drawing/2014/main" id="{9327764B-F8FC-3A3F-747A-4674DDDEB0D1}"/>
              </a:ext>
            </a:extLst>
          </p:cNvPr>
          <p:cNvSpPr/>
          <p:nvPr/>
        </p:nvSpPr>
        <p:spPr>
          <a:xfrm>
            <a:off x="6560597"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106" name="Pentagon 3">
            <a:extLst>
              <a:ext uri="{FF2B5EF4-FFF2-40B4-BE49-F238E27FC236}">
                <a16:creationId xmlns:a16="http://schemas.microsoft.com/office/drawing/2014/main" id="{B181AA94-1658-4B6B-C062-B776595739F5}"/>
              </a:ext>
            </a:extLst>
          </p:cNvPr>
          <p:cNvSpPr/>
          <p:nvPr/>
        </p:nvSpPr>
        <p:spPr>
          <a:xfrm>
            <a:off x="7402260"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107" name="Pentagon 3">
            <a:extLst>
              <a:ext uri="{FF2B5EF4-FFF2-40B4-BE49-F238E27FC236}">
                <a16:creationId xmlns:a16="http://schemas.microsoft.com/office/drawing/2014/main" id="{8D45F1B3-554F-F572-3F24-B51B0E4827EE}"/>
              </a:ext>
            </a:extLst>
          </p:cNvPr>
          <p:cNvSpPr/>
          <p:nvPr/>
        </p:nvSpPr>
        <p:spPr>
          <a:xfrm>
            <a:off x="7771793"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108" name="Pentagon 3">
            <a:extLst>
              <a:ext uri="{FF2B5EF4-FFF2-40B4-BE49-F238E27FC236}">
                <a16:creationId xmlns:a16="http://schemas.microsoft.com/office/drawing/2014/main" id="{C0041B30-E4E1-62A7-BB5D-0B2C09D78EE3}"/>
              </a:ext>
            </a:extLst>
          </p:cNvPr>
          <p:cNvSpPr/>
          <p:nvPr/>
        </p:nvSpPr>
        <p:spPr>
          <a:xfrm>
            <a:off x="8189608" y="2313381"/>
            <a:ext cx="400410" cy="1214540"/>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cxnSp>
        <p:nvCxnSpPr>
          <p:cNvPr id="109" name="Straight Connector 35">
            <a:extLst>
              <a:ext uri="{FF2B5EF4-FFF2-40B4-BE49-F238E27FC236}">
                <a16:creationId xmlns:a16="http://schemas.microsoft.com/office/drawing/2014/main" id="{E3D0EE8E-56B7-7EA9-51A4-BCB95DF71898}"/>
              </a:ext>
            </a:extLst>
          </p:cNvPr>
          <p:cNvCxnSpPr>
            <a:cxnSpLocks/>
          </p:cNvCxnSpPr>
          <p:nvPr/>
        </p:nvCxnSpPr>
        <p:spPr>
          <a:xfrm flipH="1">
            <a:off x="2084127" y="3329045"/>
            <a:ext cx="27444" cy="39775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43569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109" y="889906"/>
            <a:ext cx="3363686" cy="336368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3911089" y="1119026"/>
            <a:ext cx="4659652" cy="2905447"/>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4322182" y="1514729"/>
            <a:ext cx="3835300"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A98FC3"/>
                </a:solidFill>
                <a:latin typeface="Calibri"/>
              </a:rPr>
              <a:t>Clôture de la séance</a:t>
            </a:r>
            <a:endParaRPr lang="fr-FR" sz="2800"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5 min</a:t>
            </a:r>
            <a:endParaRPr lang="en-US" sz="36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6044979" y="2500335"/>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E6EFC-CC3C-F36B-7BEF-4F1EFE583FB3}"/>
            </a:ext>
          </a:extLst>
        </p:cNvPr>
        <p:cNvGrpSpPr/>
        <p:nvPr/>
      </p:nvGrpSpPr>
      <p:grpSpPr>
        <a:xfrm>
          <a:off x="0" y="0"/>
          <a:ext cx="0" cy="0"/>
          <a:chOff x="0" y="0"/>
          <a:chExt cx="0" cy="0"/>
        </a:xfrm>
      </p:grpSpPr>
      <p:pic>
        <p:nvPicPr>
          <p:cNvPr id="9" name="Picture 2" descr="Lever la main - Icônes mains et gestes gratuites">
            <a:extLst>
              <a:ext uri="{FF2B5EF4-FFF2-40B4-BE49-F238E27FC236}">
                <a16:creationId xmlns:a16="http://schemas.microsoft.com/office/drawing/2014/main" id="{75612725-62A8-5D30-86C0-4DC0F487DB7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60195" y="1223502"/>
            <a:ext cx="8156861" cy="3609963"/>
          </a:xfrm>
          <a:prstGeom prst="rect">
            <a:avLst/>
          </a:prstGeom>
          <a:solidFill>
            <a:srgbClr val="E3F6FD"/>
          </a:solidFill>
          <a:ln>
            <a:solidFill>
              <a:schemeClr val="accent1"/>
            </a:solidFill>
          </a:ln>
        </p:spPr>
        <p:txBody>
          <a:bodyPr wrap="square">
            <a:spAutoFit/>
          </a:bodyPr>
          <a:lstStyle/>
          <a:p>
            <a:pPr marL="342900" indent="-342900">
              <a:buFont typeface="+mj-lt"/>
              <a:buAutoNum type="arabicPeriod"/>
            </a:pPr>
            <a:r>
              <a:rPr lang="fr-FR" dirty="0">
                <a:latin typeface="Calibri" panose="020F0502020204030204" pitchFamily="34" charset="0"/>
                <a:cs typeface="Calibri" panose="020F0502020204030204" pitchFamily="34" charset="0"/>
              </a:rPr>
              <a:t>Je mets à votre disposition deux courts textes (5 à 6 phrases chacun) qui décrivent la journée de deux personnages différents.</a:t>
            </a:r>
          </a:p>
          <a:p>
            <a:pPr marL="342900" indent="-342900" algn="just">
              <a:lnSpc>
                <a:spcPct val="107000"/>
              </a:lnSpc>
              <a:buFont typeface="+mj-lt"/>
              <a:buAutoNum type="arabicPeriod"/>
            </a:pPr>
            <a:r>
              <a:rPr lang="fr-FR" dirty="0">
                <a:latin typeface="Calibri" panose="020F0502020204030204" pitchFamily="34" charset="0"/>
                <a:cs typeface="Calibri" panose="020F0502020204030204" pitchFamily="34" charset="0"/>
              </a:rPr>
              <a:t>Un </a:t>
            </a:r>
            <a:r>
              <a:rPr lang="fr-FR" dirty="0">
                <a:latin typeface="Calibri" panose="020F0502020204030204" pitchFamily="34" charset="0"/>
                <a:cs typeface="Calibri" panose="020F0502020204030204" pitchFamily="34" charset="0"/>
              </a:rPr>
              <a:t>élève lit le premier texte à voix haute, en respectant les pauses et le rythme.</a:t>
            </a:r>
          </a:p>
          <a:p>
            <a:pPr marL="342900" indent="-342900" algn="just">
              <a:lnSpc>
                <a:spcPct val="107000"/>
              </a:lnSpc>
              <a:buFont typeface="+mj-lt"/>
              <a:buAutoNum type="arabicPeriod"/>
            </a:pPr>
            <a:r>
              <a:rPr lang="fr-FR" dirty="0">
                <a:latin typeface="Calibri" panose="020F0502020204030204" pitchFamily="34" charset="0"/>
                <a:cs typeface="Calibri" panose="020F0502020204030204" pitchFamily="34" charset="0"/>
              </a:rPr>
              <a:t>Un autre élève lit le deuxième texte de la même façon.</a:t>
            </a:r>
          </a:p>
          <a:p>
            <a:pPr marL="342900" indent="-342900" algn="just">
              <a:lnSpc>
                <a:spcPct val="107000"/>
              </a:lnSpc>
              <a:buFont typeface="+mj-lt"/>
              <a:buAutoNum type="arabicPeriod"/>
            </a:pPr>
            <a:r>
              <a:rPr lang="fr-FR" dirty="0">
                <a:latin typeface="Calibri" panose="020F0502020204030204" pitchFamily="34" charset="0"/>
                <a:cs typeface="Calibri" panose="020F0502020204030204" pitchFamily="34" charset="0"/>
              </a:rPr>
              <a:t>En groupe, la classe répond aux questions :</a:t>
            </a:r>
          </a:p>
          <a:p>
            <a:pPr marL="800100" lvl="1" indent="-342900" algn="just">
              <a:lnSpc>
                <a:spcPct val="107000"/>
              </a:lnSpc>
              <a:buFont typeface="Symbol" panose="05050102010706020507" pitchFamily="18" charset="2"/>
              <a:buChar char=""/>
            </a:pPr>
            <a:r>
              <a:rPr lang="fr-FR" dirty="0">
                <a:latin typeface="Calibri" panose="020F0502020204030204" pitchFamily="34" charset="0"/>
                <a:ea typeface="Calibri" panose="020F0502020204030204" pitchFamily="34" charset="0"/>
                <a:cs typeface="Calibri" panose="020F0502020204030204" pitchFamily="34" charset="0"/>
              </a:rPr>
              <a:t>Quelles actions fait chaque personnage ?</a:t>
            </a:r>
          </a:p>
          <a:p>
            <a:pPr marL="800100" lvl="1" indent="-342900" algn="just">
              <a:lnSpc>
                <a:spcPct val="107000"/>
              </a:lnSpc>
              <a:buFont typeface="Symbol" panose="05050102010706020507" pitchFamily="18" charset="2"/>
              <a:buChar char=""/>
            </a:pPr>
            <a:r>
              <a:rPr lang="fr-FR" dirty="0">
                <a:latin typeface="Calibri" panose="020F0502020204030204" pitchFamily="34" charset="0"/>
                <a:ea typeface="Calibri" panose="020F0502020204030204" pitchFamily="34" charset="0"/>
                <a:cs typeface="Calibri" panose="020F0502020204030204" pitchFamily="34" charset="0"/>
              </a:rPr>
              <a:t>Pourquoi agit-il ainsi ? (chercher la cause dans le texte)</a:t>
            </a:r>
          </a:p>
          <a:p>
            <a:pPr marL="800100" lvl="1" indent="-342900" algn="just">
              <a:lnSpc>
                <a:spcPct val="107000"/>
              </a:lnSpc>
              <a:buFont typeface="Symbol" panose="05050102010706020507" pitchFamily="18" charset="2"/>
              <a:buChar char=""/>
            </a:pPr>
            <a:r>
              <a:rPr lang="fr-FR" dirty="0">
                <a:latin typeface="Calibri" panose="020F0502020204030204" pitchFamily="34" charset="0"/>
                <a:ea typeface="Calibri" panose="020F0502020204030204" pitchFamily="34" charset="0"/>
                <a:cs typeface="Calibri" panose="020F0502020204030204" pitchFamily="34" charset="0"/>
              </a:rPr>
              <a:t>Qu’est-ce qui est pareil dans leurs journées ?</a:t>
            </a:r>
          </a:p>
          <a:p>
            <a:pPr marL="800100" lvl="1" indent="-342900" algn="just">
              <a:lnSpc>
                <a:spcPct val="107000"/>
              </a:lnSpc>
              <a:buFont typeface="Symbol" panose="05050102010706020507" pitchFamily="18" charset="2"/>
              <a:buChar char=""/>
            </a:pPr>
            <a:r>
              <a:rPr lang="fr-FR" dirty="0">
                <a:latin typeface="Calibri" panose="020F0502020204030204" pitchFamily="34" charset="0"/>
                <a:ea typeface="Calibri" panose="020F0502020204030204" pitchFamily="34" charset="0"/>
                <a:cs typeface="Calibri" panose="020F0502020204030204" pitchFamily="34" charset="0"/>
              </a:rPr>
              <a:t>Qu’est-ce qui est différent ?</a:t>
            </a:r>
          </a:p>
          <a:p>
            <a:pPr algn="just">
              <a:lnSpc>
                <a:spcPct val="107000"/>
              </a:lnSpc>
            </a:pPr>
            <a:r>
              <a:rPr lang="fr-FR" b="1" dirty="0">
                <a:solidFill>
                  <a:srgbClr val="C00000"/>
                </a:solidFill>
                <a:latin typeface="Calibri" panose="020F0502020204030204" pitchFamily="34" charset="0"/>
                <a:cs typeface="Calibri" panose="020F0502020204030204" pitchFamily="34" charset="0"/>
              </a:rPr>
              <a:t>Points :</a:t>
            </a:r>
          </a:p>
          <a:p>
            <a:pPr marL="742950" lvl="1" indent="-285750" algn="just">
              <a:lnSpc>
                <a:spcPct val="107000"/>
              </a:lnSpc>
              <a:buFont typeface="Arial" panose="020B0604020202020204" pitchFamily="34" charset="0"/>
              <a:buChar char="•"/>
            </a:pPr>
            <a:r>
              <a:rPr lang="fr-FR" b="1" i="1" dirty="0">
                <a:solidFill>
                  <a:srgbClr val="336FB6"/>
                </a:solidFill>
                <a:latin typeface="Calibri" panose="020F0502020204030204" pitchFamily="34" charset="0"/>
                <a:cs typeface="Calibri" panose="020F0502020204030204" pitchFamily="34" charset="0"/>
              </a:rPr>
              <a:t>1 point pour une lecture fluide et bien rythmée.</a:t>
            </a:r>
          </a:p>
          <a:p>
            <a:pPr marL="742950" lvl="1" indent="-285750" algn="just">
              <a:lnSpc>
                <a:spcPct val="107000"/>
              </a:lnSpc>
              <a:buFont typeface="Arial" panose="020B0604020202020204" pitchFamily="34" charset="0"/>
              <a:buChar char="•"/>
            </a:pPr>
            <a:r>
              <a:rPr lang="fr-FR" b="1" i="1" dirty="0">
                <a:solidFill>
                  <a:srgbClr val="336FB6"/>
                </a:solidFill>
                <a:latin typeface="Calibri" panose="020F0502020204030204" pitchFamily="34" charset="0"/>
                <a:cs typeface="Calibri" panose="020F0502020204030204" pitchFamily="34" charset="0"/>
              </a:rPr>
              <a:t>1 point par réponse correcte lors de la comparaison.</a:t>
            </a:r>
          </a:p>
        </p:txBody>
      </p:sp>
      <p:sp>
        <p:nvSpPr>
          <p:cNvPr id="13" name="Rectangle 12"/>
          <p:cNvSpPr/>
          <p:nvPr/>
        </p:nvSpPr>
        <p:spPr>
          <a:xfrm>
            <a:off x="103083" y="834806"/>
            <a:ext cx="1694752" cy="388696"/>
          </a:xfrm>
          <a:prstGeom prst="rect">
            <a:avLst/>
          </a:prstGeom>
        </p:spPr>
        <p:txBody>
          <a:bodyPr wrap="square">
            <a:spAutoFit/>
          </a:bodyPr>
          <a:lstStyle/>
          <a:p>
            <a:pPr marL="228600">
              <a:lnSpc>
                <a:spcPct val="107000"/>
              </a:lnSpc>
              <a:spcAft>
                <a:spcPts val="800"/>
              </a:spcAft>
            </a:pPr>
            <a:r>
              <a:rPr lang="fr-FR" b="1" dirty="0">
                <a:latin typeface="Calibri" panose="020F0502020204030204" pitchFamily="34" charset="0"/>
                <a:ea typeface="Calibri" panose="020F0502020204030204" pitchFamily="34" charset="0"/>
                <a:cs typeface="Calibri" panose="020F0502020204030204" pitchFamily="34" charset="0"/>
              </a:rPr>
              <a:t>Déroulement</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7" name="ZoneTexte 11">
            <a:extLst>
              <a:ext uri="{FF2B5EF4-FFF2-40B4-BE49-F238E27FC236}">
                <a16:creationId xmlns:a16="http://schemas.microsoft.com/office/drawing/2014/main" id="{9BB21426-E5FC-E142-01FE-7C246CD9A122}"/>
              </a:ext>
            </a:extLst>
          </p:cNvPr>
          <p:cNvSpPr txBox="1"/>
          <p:nvPr/>
        </p:nvSpPr>
        <p:spPr>
          <a:xfrm>
            <a:off x="817660" y="146119"/>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la séance.</a:t>
            </a:r>
            <a:r>
              <a:rPr lang="fr-FR" dirty="0"/>
              <a:t> Nous allons jouer au </a:t>
            </a:r>
            <a:r>
              <a:rPr lang="fr-FR" i="1" dirty="0">
                <a:solidFill>
                  <a:srgbClr val="C00000"/>
                </a:solidFill>
              </a:rPr>
              <a:t>Théâtre de la Lecture</a:t>
            </a:r>
            <a:r>
              <a:rPr lang="fr-FR" dirty="0"/>
              <a:t>. Ecoutez l’explication du jeu : </a:t>
            </a:r>
          </a:p>
        </p:txBody>
      </p:sp>
    </p:spTree>
    <p:extLst>
      <p:ext uri="{BB962C8B-B14F-4D97-AF65-F5344CB8AC3E}">
        <p14:creationId xmlns:p14="http://schemas.microsoft.com/office/powerpoint/2010/main" val="33579821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476E1-74AD-A26B-D4D0-E9BC81FE8AE0}"/>
            </a:ext>
          </a:extLst>
        </p:cNvPr>
        <p:cNvGrpSpPr/>
        <p:nvPr/>
      </p:nvGrpSpPr>
      <p:grpSpPr>
        <a:xfrm>
          <a:off x="0" y="0"/>
          <a:ext cx="0" cy="0"/>
          <a:chOff x="0" y="0"/>
          <a:chExt cx="0" cy="0"/>
        </a:xfrm>
      </p:grpSpPr>
      <p:sp>
        <p:nvSpPr>
          <p:cNvPr id="9" name="ZoneTexte 11">
            <a:extLst>
              <a:ext uri="{FF2B5EF4-FFF2-40B4-BE49-F238E27FC236}">
                <a16:creationId xmlns:a16="http://schemas.microsoft.com/office/drawing/2014/main" id="{A8768FD6-2C51-1D8B-99B9-2C0B84F03AEE}"/>
              </a:ext>
            </a:extLst>
          </p:cNvPr>
          <p:cNvSpPr txBox="1"/>
          <p:nvPr/>
        </p:nvSpPr>
        <p:spPr>
          <a:xfrm>
            <a:off x="865396" y="158607"/>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N’oubliez pas de faire ces activités à la maison.</a:t>
            </a:r>
          </a:p>
        </p:txBody>
      </p:sp>
      <p:pic>
        <p:nvPicPr>
          <p:cNvPr id="2" name="Image 1">
            <a:extLst>
              <a:ext uri="{FF2B5EF4-FFF2-40B4-BE49-F238E27FC236}">
                <a16:creationId xmlns:a16="http://schemas.microsoft.com/office/drawing/2014/main" id="{58D52C2F-17F5-9A9E-0CB9-7DD2E919BD9A}"/>
              </a:ext>
            </a:extLst>
          </p:cNvPr>
          <p:cNvPicPr>
            <a:picLocks noChangeAspect="1"/>
          </p:cNvPicPr>
          <p:nvPr/>
        </p:nvPicPr>
        <p:blipFill>
          <a:blip r:embed="rId2"/>
          <a:stretch>
            <a:fillRect/>
          </a:stretch>
        </p:blipFill>
        <p:spPr>
          <a:xfrm>
            <a:off x="3232534" y="1621069"/>
            <a:ext cx="2953861" cy="1066056"/>
          </a:xfrm>
          <a:prstGeom prst="rect">
            <a:avLst/>
          </a:prstGeom>
        </p:spPr>
      </p:pic>
      <p:sp>
        <p:nvSpPr>
          <p:cNvPr id="3" name="ZoneTexte 2">
            <a:extLst>
              <a:ext uri="{FF2B5EF4-FFF2-40B4-BE49-F238E27FC236}">
                <a16:creationId xmlns:a16="http://schemas.microsoft.com/office/drawing/2014/main" id="{3A9336B3-2696-19E4-0E3B-C90D6B70401C}"/>
              </a:ext>
            </a:extLst>
          </p:cNvPr>
          <p:cNvSpPr txBox="1"/>
          <p:nvPr/>
        </p:nvSpPr>
        <p:spPr>
          <a:xfrm>
            <a:off x="728918" y="3220954"/>
            <a:ext cx="7558605" cy="707886"/>
          </a:xfrm>
          <a:prstGeom prst="rect">
            <a:avLst/>
          </a:prstGeom>
          <a:noFill/>
        </p:spPr>
        <p:txBody>
          <a:bodyPr wrap="square">
            <a:spAutoFit/>
          </a:bodyPr>
          <a:lstStyle/>
          <a:p>
            <a:pPr marL="514350" indent="-514350" algn="just">
              <a:spcAft>
                <a:spcPts val="800"/>
              </a:spcAft>
              <a:buAutoNum type="arabicPeriod"/>
            </a:pPr>
            <a:r>
              <a:rPr lang="fr-FR" sz="2000" b="1" kern="100" dirty="0">
                <a:latin typeface="Calibri" panose="020F0502020204030204" pitchFamily="34" charset="0"/>
                <a:cs typeface="Calibri" panose="020F0502020204030204" pitchFamily="34" charset="0"/>
              </a:rPr>
              <a:t>Entrainez-vous à lire à haute voix le texte p. </a:t>
            </a:r>
            <a:r>
              <a:rPr lang="fr-FR" sz="2000" b="1" kern="100" dirty="0" smtClean="0">
                <a:latin typeface="Calibri" panose="020F0502020204030204" pitchFamily="34" charset="0"/>
                <a:cs typeface="Calibri" panose="020F0502020204030204" pitchFamily="34" charset="0"/>
              </a:rPr>
              <a:t>61 </a:t>
            </a:r>
            <a:r>
              <a:rPr lang="fr-FR" sz="2000" b="1" kern="100" dirty="0">
                <a:latin typeface="Calibri" panose="020F0502020204030204" pitchFamily="34" charset="0"/>
                <a:cs typeface="Calibri" panose="020F0502020204030204" pitchFamily="34" charset="0"/>
              </a:rPr>
              <a:t>du livret en veillant à respecter les rythmes et les pauses.</a:t>
            </a:r>
          </a:p>
        </p:txBody>
      </p:sp>
      <p:pic>
        <p:nvPicPr>
          <p:cNvPr id="4" name="Picture 4" descr="Image générée">
            <a:extLst>
              <a:ext uri="{FF2B5EF4-FFF2-40B4-BE49-F238E27FC236}">
                <a16:creationId xmlns:a16="http://schemas.microsoft.com/office/drawing/2014/main" id="{331B3A2F-6932-F0BC-53A1-F54077D602F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1" t="42119" r="70997" b="41629"/>
          <a:stretch>
            <a:fillRect/>
          </a:stretch>
        </p:blipFill>
        <p:spPr bwMode="auto">
          <a:xfrm>
            <a:off x="8549264" y="67167"/>
            <a:ext cx="594736" cy="565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59723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1CBF6-922A-85E1-00C7-74B83E82DC6C}"/>
            </a:ext>
          </a:extLst>
        </p:cNvPr>
        <p:cNvGrpSpPr/>
        <p:nvPr/>
      </p:nvGrpSpPr>
      <p:grpSpPr>
        <a:xfrm>
          <a:off x="0" y="0"/>
          <a:ext cx="0" cy="0"/>
          <a:chOff x="0" y="0"/>
          <a:chExt cx="0" cy="0"/>
        </a:xfrm>
      </p:grpSpPr>
      <p:pic>
        <p:nvPicPr>
          <p:cNvPr id="2"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2">
            <a:alphaModFix/>
          </a:blip>
          <a:srcRect/>
          <a:stretch>
            <a:fillRect/>
          </a:stretch>
        </p:blipFill>
        <p:spPr>
          <a:xfrm>
            <a:off x="2961641" y="1425814"/>
            <a:ext cx="2783680" cy="2783680"/>
          </a:xfrm>
          <a:prstGeom prst="rect">
            <a:avLst/>
          </a:prstGeom>
          <a:noFill/>
          <a:ln cap="flat">
            <a:noFill/>
          </a:ln>
        </p:spPr>
      </p:pic>
      <p:sp>
        <p:nvSpPr>
          <p:cNvPr id="3" name="Titre 6">
            <a:extLst>
              <a:ext uri="{FF2B5EF4-FFF2-40B4-BE49-F238E27FC236}">
                <a16:creationId xmlns:a16="http://schemas.microsoft.com/office/drawing/2014/main" id="{692F1B43-DF4C-93B1-38A5-2B7FCE286261}"/>
              </a:ext>
            </a:extLst>
          </p:cNvPr>
          <p:cNvSpPr txBox="1">
            <a:spLocks/>
          </p:cNvSpPr>
          <p:nvPr/>
        </p:nvSpPr>
        <p:spPr>
          <a:xfrm>
            <a:off x="784445" y="204112"/>
            <a:ext cx="762082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notre séance. N’oubliez pas de réviser votre leçon et de terminer vos devoirs !</a:t>
            </a:r>
          </a:p>
        </p:txBody>
      </p:sp>
    </p:spTree>
    <p:extLst>
      <p:ext uri="{BB962C8B-B14F-4D97-AF65-F5344CB8AC3E}">
        <p14:creationId xmlns:p14="http://schemas.microsoft.com/office/powerpoint/2010/main" val="2907766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2023110" y="1438314"/>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0" compatLnSpc="1">
            <a:noAutofit/>
          </a:bodyPr>
          <a:lstStyle/>
          <a:p>
            <a:r>
              <a:rPr lang="fr-FR" sz="1400" kern="0" dirty="0">
                <a:solidFill>
                  <a:schemeClr val="bg1"/>
                </a:solidFill>
                <a:latin typeface="Calibri"/>
                <a:ea typeface="Calibri"/>
                <a:cs typeface="Calibri"/>
              </a:rPr>
              <a:t>Tâche 1 : Lire correctement une série d’actions.</a:t>
            </a:r>
          </a:p>
          <a:p>
            <a:r>
              <a:rPr lang="fr-FR" sz="1400" kern="0" dirty="0">
                <a:solidFill>
                  <a:schemeClr val="bg1"/>
                </a:solidFill>
                <a:latin typeface="Calibri"/>
                <a:ea typeface="Calibri"/>
                <a:cs typeface="Calibri"/>
              </a:rPr>
              <a:t>Tâche 2 : Comprendre ce que fait un personnage tout au long de sa journée.</a:t>
            </a:r>
          </a:p>
        </p:txBody>
      </p:sp>
      <p:sp>
        <p:nvSpPr>
          <p:cNvPr id="4" name="Google Shape;287;p29">
            <a:extLst>
              <a:ext uri="{FF2B5EF4-FFF2-40B4-BE49-F238E27FC236}">
                <a16:creationId xmlns:a16="http://schemas.microsoft.com/office/drawing/2014/main" id="{79DEE257-3E50-3DA0-B460-CD991CE42FBB}"/>
              </a:ext>
            </a:extLst>
          </p:cNvPr>
          <p:cNvSpPr/>
          <p:nvPr/>
        </p:nvSpPr>
        <p:spPr>
          <a:xfrm>
            <a:off x="434047" y="1438314"/>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chemeClr val="bg1"/>
                </a:solidFill>
                <a:uFillTx/>
                <a:latin typeface="Calibri"/>
                <a:ea typeface="Calibri"/>
                <a:cs typeface="Calibri"/>
              </a:rPr>
              <a:t>Séance 1</a:t>
            </a:r>
          </a:p>
        </p:txBody>
      </p:sp>
      <p:sp>
        <p:nvSpPr>
          <p:cNvPr id="5" name="Google Shape;288;p29">
            <a:extLst>
              <a:ext uri="{FF2B5EF4-FFF2-40B4-BE49-F238E27FC236}">
                <a16:creationId xmlns:a16="http://schemas.microsoft.com/office/drawing/2014/main" id="{6A734B88-8DDA-0F49-2BA2-85AF25EB77F1}"/>
              </a:ext>
            </a:extLst>
          </p:cNvPr>
          <p:cNvSpPr/>
          <p:nvPr/>
        </p:nvSpPr>
        <p:spPr>
          <a:xfrm>
            <a:off x="2023110" y="2138966"/>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400" kern="0" dirty="0">
                <a:solidFill>
                  <a:schemeClr val="bg1"/>
                </a:solidFill>
                <a:latin typeface="Calibri"/>
                <a:ea typeface="Calibri"/>
                <a:cs typeface="Calibri"/>
              </a:rPr>
              <a:t>Tâche 1 </a:t>
            </a:r>
            <a:r>
              <a:rPr lang="fr-FR" sz="1400" kern="0">
                <a:solidFill>
                  <a:schemeClr val="bg1"/>
                </a:solidFill>
                <a:latin typeface="Calibri"/>
                <a:ea typeface="Calibri"/>
                <a:cs typeface="Calibri"/>
              </a:rPr>
              <a:t>: </a:t>
            </a:r>
            <a:r>
              <a:rPr lang="fr-FR" sz="1400">
                <a:solidFill>
                  <a:schemeClr val="bg1"/>
                </a:solidFill>
              </a:rPr>
              <a:t>Respecter les pauses en s’arrêtant correctement à la ponctuation</a:t>
            </a:r>
            <a:r>
              <a:rPr lang="fr-FR" sz="1400" kern="0">
                <a:solidFill>
                  <a:schemeClr val="bg1"/>
                </a:solidFill>
                <a:latin typeface="Calibri"/>
                <a:ea typeface="Calibri"/>
                <a:cs typeface="Calibri"/>
              </a:rPr>
              <a:t>. </a:t>
            </a:r>
            <a:endParaRPr lang="fr-FR" sz="1400" kern="0" dirty="0">
              <a:solidFill>
                <a:schemeClr val="bg1"/>
              </a:solidFill>
              <a:latin typeface="Calibri"/>
              <a:ea typeface="Calibri"/>
              <a:cs typeface="Calibri"/>
            </a:endParaRPr>
          </a:p>
          <a:p>
            <a:r>
              <a:rPr lang="fr-FR" sz="1400" kern="0" dirty="0">
                <a:solidFill>
                  <a:schemeClr val="bg1"/>
                </a:solidFill>
                <a:latin typeface="Calibri"/>
                <a:ea typeface="Calibri"/>
                <a:cs typeface="Calibri"/>
              </a:rPr>
              <a:t>Tâche 2 : Comprendre comment et pourquoi un personnage agit.</a:t>
            </a:r>
          </a:p>
        </p:txBody>
      </p:sp>
      <p:sp>
        <p:nvSpPr>
          <p:cNvPr id="6" name="Google Shape;289;p29">
            <a:extLst>
              <a:ext uri="{FF2B5EF4-FFF2-40B4-BE49-F238E27FC236}">
                <a16:creationId xmlns:a16="http://schemas.microsoft.com/office/drawing/2014/main" id="{6483138D-1658-8B74-9ECA-5D9269DF8986}"/>
              </a:ext>
            </a:extLst>
          </p:cNvPr>
          <p:cNvSpPr/>
          <p:nvPr/>
        </p:nvSpPr>
        <p:spPr>
          <a:xfrm>
            <a:off x="434047" y="2138966"/>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chemeClr val="bg1"/>
                </a:solidFill>
                <a:uFillTx/>
                <a:latin typeface="Calibri"/>
                <a:ea typeface="Calibri"/>
                <a:cs typeface="Calibri"/>
              </a:rPr>
              <a:t>Séance 2</a:t>
            </a:r>
          </a:p>
        </p:txBody>
      </p:sp>
      <p:sp>
        <p:nvSpPr>
          <p:cNvPr id="7" name="Google Shape;290;p29">
            <a:extLst>
              <a:ext uri="{FF2B5EF4-FFF2-40B4-BE49-F238E27FC236}">
                <a16:creationId xmlns:a16="http://schemas.microsoft.com/office/drawing/2014/main" id="{96EF44EB-A92E-0BC1-CC4D-2A97532B36E4}"/>
              </a:ext>
            </a:extLst>
          </p:cNvPr>
          <p:cNvSpPr/>
          <p:nvPr/>
        </p:nvSpPr>
        <p:spPr>
          <a:xfrm>
            <a:off x="2023110" y="3540270"/>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000000"/>
            </a:solidFill>
            <a:prstDash val="solid"/>
            <a:miter/>
          </a:ln>
        </p:spPr>
        <p:txBody>
          <a:bodyPr vert="horz" wrap="square" lIns="68570" tIns="34271" rIns="68570" bIns="34271" anchor="ctr" anchorCtr="0" compatLnSpc="1">
            <a:noAutofit/>
          </a:bodyPr>
          <a:lstStyle/>
          <a:p>
            <a:r>
              <a:rPr lang="fr-FR" sz="1400" kern="0" dirty="0">
                <a:latin typeface="Calibri"/>
                <a:ea typeface="Calibri"/>
                <a:cs typeface="Calibri"/>
              </a:rPr>
              <a:t>Rebrassage : Réviser les acquis des trois séances de remédiation.</a:t>
            </a:r>
          </a:p>
        </p:txBody>
      </p:sp>
      <p:sp>
        <p:nvSpPr>
          <p:cNvPr id="8" name="Google Shape;291;p29">
            <a:extLst>
              <a:ext uri="{FF2B5EF4-FFF2-40B4-BE49-F238E27FC236}">
                <a16:creationId xmlns:a16="http://schemas.microsoft.com/office/drawing/2014/main" id="{FEEAEE18-1A5B-C9BD-3916-C019B19E4CFF}"/>
              </a:ext>
            </a:extLst>
          </p:cNvPr>
          <p:cNvSpPr/>
          <p:nvPr/>
        </p:nvSpPr>
        <p:spPr>
          <a:xfrm>
            <a:off x="434047" y="3540270"/>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B0F0"/>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uFillTx/>
                <a:latin typeface="Calibri"/>
                <a:ea typeface="Calibri"/>
                <a:cs typeface="Calibri"/>
              </a:rPr>
              <a:t>Séance 4</a:t>
            </a:r>
          </a:p>
        </p:txBody>
      </p:sp>
      <p:sp>
        <p:nvSpPr>
          <p:cNvPr id="9" name="Google Shape;292;p29">
            <a:extLst>
              <a:ext uri="{FF2B5EF4-FFF2-40B4-BE49-F238E27FC236}">
                <a16:creationId xmlns:a16="http://schemas.microsoft.com/office/drawing/2014/main" id="{E3474BC2-B395-7527-66DD-9F210C82C378}"/>
              </a:ext>
            </a:extLst>
          </p:cNvPr>
          <p:cNvSpPr/>
          <p:nvPr/>
        </p:nvSpPr>
        <p:spPr>
          <a:xfrm>
            <a:off x="2023110" y="2839618"/>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400" kern="0" dirty="0">
                <a:solidFill>
                  <a:schemeClr val="bg1"/>
                </a:solidFill>
                <a:latin typeface="Calibri"/>
                <a:ea typeface="Calibri"/>
                <a:cs typeface="Calibri"/>
              </a:rPr>
              <a:t>Tâche 1 : Lire en respectant le rythme des phrases.</a:t>
            </a:r>
          </a:p>
          <a:p>
            <a:r>
              <a:rPr lang="fr-FR" sz="1400" kern="0" dirty="0">
                <a:solidFill>
                  <a:schemeClr val="bg1"/>
                </a:solidFill>
                <a:latin typeface="Calibri"/>
                <a:ea typeface="Calibri"/>
                <a:cs typeface="Calibri"/>
              </a:rPr>
              <a:t>Tâche 2 : Identifier ce qui est pareil et ce qui est différent entre deux personnages.</a:t>
            </a:r>
          </a:p>
        </p:txBody>
      </p:sp>
      <p:sp>
        <p:nvSpPr>
          <p:cNvPr id="10" name="Google Shape;293;p29">
            <a:extLst>
              <a:ext uri="{FF2B5EF4-FFF2-40B4-BE49-F238E27FC236}">
                <a16:creationId xmlns:a16="http://schemas.microsoft.com/office/drawing/2014/main" id="{F5CDD585-95EC-36B9-C6B3-E1B78327DE50}"/>
              </a:ext>
            </a:extLst>
          </p:cNvPr>
          <p:cNvSpPr/>
          <p:nvPr/>
        </p:nvSpPr>
        <p:spPr>
          <a:xfrm>
            <a:off x="434047" y="2839618"/>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chemeClr val="bg1"/>
                </a:solidFill>
                <a:uFillTx/>
                <a:latin typeface="Calibri"/>
                <a:ea typeface="Calibri"/>
                <a:cs typeface="Calibri"/>
              </a:rPr>
              <a:t>Séance 3</a:t>
            </a:r>
          </a:p>
        </p:txBody>
      </p:sp>
      <p:sp>
        <p:nvSpPr>
          <p:cNvPr id="12" name="Rectangle: Rounded Corners 11">
            <a:extLst>
              <a:ext uri="{FF2B5EF4-FFF2-40B4-BE49-F238E27FC236}">
                <a16:creationId xmlns:a16="http://schemas.microsoft.com/office/drawing/2014/main" id="{903539F8-A00F-BC5E-4838-0740E7F50060}"/>
              </a:ext>
            </a:extLst>
          </p:cNvPr>
          <p:cNvSpPr/>
          <p:nvPr/>
        </p:nvSpPr>
        <p:spPr>
          <a:xfrm>
            <a:off x="324091" y="1387879"/>
            <a:ext cx="8619612" cy="605062"/>
          </a:xfrm>
          <a:prstGeom prst="roundRect">
            <a:avLst/>
          </a:prstGeom>
          <a:noFill/>
          <a:ln w="127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semaine</a:t>
            </a:r>
            <a:endParaRPr lang="fr-FR" sz="24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3781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1619475" y="1029778"/>
            <a:ext cx="6095701" cy="2835071"/>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1779973" y="268219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3</a:t>
            </a:r>
            <a:endParaRPr lang="fr-FR" sz="1100" b="0" i="0" u="none" strike="noStrike" kern="0" cap="none" spc="0" baseline="0">
              <a:solidFill>
                <a:srgbClr val="000000"/>
              </a:solidFill>
              <a:uFillTx/>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1786179" y="3280741"/>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4</a:t>
            </a:r>
            <a:endParaRPr lang="fr-FR" sz="1100" b="0" i="0" u="none" strike="noStrike" kern="0" cap="none" spc="0" baseline="0">
              <a:solidFill>
                <a:srgbClr val="000000"/>
              </a:solidFill>
              <a:uFillTx/>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1786179" y="204318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dirty="0">
                <a:solidFill>
                  <a:srgbClr val="FFFFFF"/>
                </a:solidFill>
                <a:uFillTx/>
                <a:latin typeface="Calibri"/>
                <a:ea typeface="Calibri"/>
                <a:cs typeface="Calibri"/>
              </a:rPr>
              <a:t>2</a:t>
            </a:r>
            <a:endParaRPr lang="fr-FR" sz="1100" b="0" i="0" u="none" strike="noStrike" kern="0" cap="none" spc="0" baseline="0" dirty="0">
              <a:solidFill>
                <a:srgbClr val="000000"/>
              </a:solidFill>
              <a:uFillTx/>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1786179" y="1343070"/>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1</a:t>
            </a:r>
            <a:endParaRPr lang="fr-FR" sz="1100" b="0" i="0" u="none" strike="noStrike" kern="0" cap="none" spc="0" baseline="0">
              <a:solidFill>
                <a:srgbClr val="000000"/>
              </a:solidFill>
              <a:uFillTx/>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155890" y="1278651"/>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236973" y="1385526"/>
            <a:ext cx="2941798" cy="23099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155890" y="1974554"/>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149856" y="2618929"/>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5" name="Google Shape;276;p28">
            <a:extLst>
              <a:ext uri="{FF2B5EF4-FFF2-40B4-BE49-F238E27FC236}">
                <a16:creationId xmlns:a16="http://schemas.microsoft.com/office/drawing/2014/main" id="{9FA2916A-C462-FF1A-0686-B5DC4ADA7F52}"/>
              </a:ext>
            </a:extLst>
          </p:cNvPr>
          <p:cNvSpPr/>
          <p:nvPr/>
        </p:nvSpPr>
        <p:spPr>
          <a:xfrm>
            <a:off x="2168173" y="3234190"/>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19050" cap="flat">
            <a:solidFill>
              <a:schemeClr val="accent5">
                <a:lumMod val="40000"/>
                <a:lumOff val="60000"/>
              </a:schemeClr>
            </a:solid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6727002" y="2606780"/>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5912446" y="26236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6726221" y="3244843"/>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5912446" y="3272171"/>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5912446" y="1961104"/>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25 min</a:t>
            </a:r>
            <a:endParaRPr lang="fr-FR" sz="1100" b="0" i="0" u="none" strike="noStrike" kern="0" cap="none" spc="0" baseline="0" dirty="0">
              <a:solidFill>
                <a:srgbClr val="000000"/>
              </a:solidFill>
              <a:uFillTx/>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6727002" y="1974876"/>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5894021" y="13318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endParaRPr lang="fr-FR" sz="1100" b="0" i="0" u="none" strike="noStrike" kern="0" cap="none" spc="0" baseline="0" dirty="0">
              <a:solidFill>
                <a:srgbClr val="000000"/>
              </a:solidFill>
              <a:uFillTx/>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729839" y="1297144"/>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2266732" y="3261009"/>
            <a:ext cx="2941798" cy="29315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Clôture de la séance</a:t>
            </a:r>
            <a:endParaRPr lang="en-US" sz="15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222705" y="2646914"/>
            <a:ext cx="2941798"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Compréhension de l’écrit</a:t>
            </a:r>
            <a:endParaRPr lang="en-US" sz="15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222705" y="2004836"/>
            <a:ext cx="2148602"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Lecture fluence</a:t>
            </a:r>
            <a:endParaRPr lang="en-US" sz="15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Structure de la séance</a:t>
            </a:r>
            <a:endParaRPr lang="fr-FR" sz="1100" kern="0" dirty="0">
              <a:solidFill>
                <a:srgbClr val="000000"/>
              </a:solidFill>
              <a:latin typeface="Arial"/>
              <a:ea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3B19E-8B8D-1324-67BF-587110784755}"/>
            </a:ext>
          </a:extLst>
        </p:cNvPr>
        <p:cNvGrpSpPr/>
        <p:nvPr/>
      </p:nvGrpSpPr>
      <p:grpSpPr>
        <a:xfrm>
          <a:off x="0" y="0"/>
          <a:ext cx="0" cy="0"/>
          <a:chOff x="0" y="0"/>
          <a:chExt cx="0" cy="0"/>
        </a:xfrm>
      </p:grpSpPr>
      <p:sp>
        <p:nvSpPr>
          <p:cNvPr id="15" name="Google Shape;288;p29">
            <a:extLst>
              <a:ext uri="{FF2B5EF4-FFF2-40B4-BE49-F238E27FC236}">
                <a16:creationId xmlns:a16="http://schemas.microsoft.com/office/drawing/2014/main" id="{8CCFADBE-426F-1BD1-0052-CF95DF424457}"/>
              </a:ext>
            </a:extLst>
          </p:cNvPr>
          <p:cNvSpPr/>
          <p:nvPr/>
        </p:nvSpPr>
        <p:spPr>
          <a:xfrm>
            <a:off x="1918464" y="1149909"/>
            <a:ext cx="6894690" cy="99854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 la fin de cette séance, les élèves seront capables de :</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latin typeface="Calibri"/>
                <a:ea typeface="Calibri"/>
                <a:cs typeface="Calibri"/>
              </a:rPr>
              <a:t>Lire en respectant les pauses et le rythme des phrases.</a:t>
            </a:r>
            <a:endParaRPr lang="fr-FR" sz="1400" kern="0" dirty="0">
              <a:solidFill>
                <a:srgbClr val="000000"/>
              </a:solidFill>
              <a:latin typeface="Calibri"/>
              <a:ea typeface="Calibri"/>
              <a:cs typeface="Calibri"/>
            </a:endParaRP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a:ea typeface="Calibri"/>
                <a:cs typeface="Calibri"/>
              </a:rPr>
              <a:t>Identifier les ressemblances et différences entre des personnages, comprendre leurs actions, comment et pourquoi ils agissent.</a:t>
            </a:r>
          </a:p>
        </p:txBody>
      </p:sp>
      <p:sp>
        <p:nvSpPr>
          <p:cNvPr id="16" name="Google Shape;289;p29">
            <a:extLst>
              <a:ext uri="{FF2B5EF4-FFF2-40B4-BE49-F238E27FC236}">
                <a16:creationId xmlns:a16="http://schemas.microsoft.com/office/drawing/2014/main" id="{C3856963-9BED-6197-202B-2DC7FCE27198}"/>
              </a:ext>
            </a:extLst>
          </p:cNvPr>
          <p:cNvSpPr/>
          <p:nvPr/>
        </p:nvSpPr>
        <p:spPr>
          <a:xfrm>
            <a:off x="341628" y="1149908"/>
            <a:ext cx="1523911" cy="99854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Tache à réussir par les élèves</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292;p29">
            <a:extLst>
              <a:ext uri="{FF2B5EF4-FFF2-40B4-BE49-F238E27FC236}">
                <a16:creationId xmlns:a16="http://schemas.microsoft.com/office/drawing/2014/main" id="{2FFA696C-060A-544E-952F-61FC383E5B89}"/>
              </a:ext>
            </a:extLst>
          </p:cNvPr>
          <p:cNvSpPr/>
          <p:nvPr/>
        </p:nvSpPr>
        <p:spPr>
          <a:xfrm>
            <a:off x="1918464" y="2337905"/>
            <a:ext cx="6901508" cy="93659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La stratégie enseignée pendant le modelage et pratiquée pendant le reste de la séance est : </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Comprendre le rôle de la virgule, « et » et « ou » dans une série d’actions.</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a:ea typeface="Calibri"/>
                <a:cs typeface="Calibri"/>
              </a:rPr>
              <a:t>Répondre à des questions sur la cause et la manière : « Pourquoi » et « Comment ? »</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a:ea typeface="Calibri"/>
                <a:cs typeface="Calibri"/>
              </a:rPr>
              <a:t>Comparer des personnages avec : plus, moins, le même, tous les deux, différents, …</a:t>
            </a:r>
          </a:p>
        </p:txBody>
      </p:sp>
      <p:sp>
        <p:nvSpPr>
          <p:cNvPr id="18" name="Google Shape;293;p29">
            <a:extLst>
              <a:ext uri="{FF2B5EF4-FFF2-40B4-BE49-F238E27FC236}">
                <a16:creationId xmlns:a16="http://schemas.microsoft.com/office/drawing/2014/main" id="{C3140FCC-47DA-0647-B3E7-AD4446CE28CF}"/>
              </a:ext>
            </a:extLst>
          </p:cNvPr>
          <p:cNvSpPr/>
          <p:nvPr/>
        </p:nvSpPr>
        <p:spPr>
          <a:xfrm>
            <a:off x="336122" y="2337905"/>
            <a:ext cx="1523911" cy="9365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Stratégies et outils didactiques</a:t>
            </a:r>
          </a:p>
        </p:txBody>
      </p:sp>
      <p:sp>
        <p:nvSpPr>
          <p:cNvPr id="20" name="Google Shape;288;p29">
            <a:extLst>
              <a:ext uri="{FF2B5EF4-FFF2-40B4-BE49-F238E27FC236}">
                <a16:creationId xmlns:a16="http://schemas.microsoft.com/office/drawing/2014/main" id="{2033AB59-F0F3-EF02-8340-5CD20B0E656E}"/>
              </a:ext>
            </a:extLst>
          </p:cNvPr>
          <p:cNvSpPr/>
          <p:nvPr/>
        </p:nvSpPr>
        <p:spPr>
          <a:xfrm>
            <a:off x="1918464" y="3463952"/>
            <a:ext cx="6894690" cy="93659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Pendant le feedback, attirer l’attention des élèves sur les erreurs fréquentes suivantes : </a:t>
            </a:r>
            <a:endParaRPr lang="fr-F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a:ea typeface="Calibri"/>
                <a:cs typeface="Calibri"/>
              </a:rPr>
              <a:t>Ne pas lire trop vite ou trop lentement, et </a:t>
            </a: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couper les phrases au mauvais endroit.</a:t>
            </a:r>
            <a:r>
              <a:rPr lang="fr-FR" sz="1400" kern="0" dirty="0">
                <a:solidFill>
                  <a:srgbClr val="000000"/>
                </a:solidFill>
                <a:latin typeface="Calibri"/>
                <a:ea typeface="Calibri"/>
                <a:cs typeface="Calibri"/>
              </a:rPr>
              <a:t>.</a:t>
            </a: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a:ea typeface="Calibri"/>
                <a:cs typeface="Calibri"/>
              </a:rPr>
              <a:t>Lire avec une voix monotone sans intonation.</a:t>
            </a: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a:ea typeface="Calibri"/>
                <a:cs typeface="Calibri"/>
              </a:rPr>
              <a:t>Ne pas cibler un seul aspect : nom, âge, taille, vêtements, qualités, défauts, …</a:t>
            </a:r>
          </a:p>
        </p:txBody>
      </p:sp>
      <p:sp>
        <p:nvSpPr>
          <p:cNvPr id="21" name="Google Shape;289;p29">
            <a:extLst>
              <a:ext uri="{FF2B5EF4-FFF2-40B4-BE49-F238E27FC236}">
                <a16:creationId xmlns:a16="http://schemas.microsoft.com/office/drawing/2014/main" id="{A9CEE627-69A7-9846-18DA-BED9357BB184}"/>
              </a:ext>
            </a:extLst>
          </p:cNvPr>
          <p:cNvSpPr/>
          <p:nvPr/>
        </p:nvSpPr>
        <p:spPr>
          <a:xfrm>
            <a:off x="329401" y="3463953"/>
            <a:ext cx="1523911" cy="93659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Eléments de feedback</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0"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Orientations didactiques pour cette séance</a:t>
            </a:r>
            <a:endParaRPr lang="en-US" sz="1400" kern="0" dirty="0">
              <a:solidFill>
                <a:srgbClr val="44546A"/>
              </a:solidFill>
              <a:latin typeface="Arial"/>
              <a:ea typeface="Arial"/>
              <a:cs typeface="Arial"/>
            </a:endParaRPr>
          </a:p>
        </p:txBody>
      </p:sp>
      <p:pic>
        <p:nvPicPr>
          <p:cNvPr id="11"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46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322662" y="957638"/>
            <a:ext cx="2840016" cy="2105602"/>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Ouverture de la séance</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5 min</a:t>
            </a:r>
            <a:endParaRPr lang="en-US" sz="36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113775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a:t>
            </a:r>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Tree>
    <p:extLst>
      <p:ext uri="{BB962C8B-B14F-4D97-AF65-F5344CB8AC3E}">
        <p14:creationId xmlns:p14="http://schemas.microsoft.com/office/powerpoint/2010/main" val="3780553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6" name="Google Shape;1185;p114">
            <a:extLst>
              <a:ext uri="{FF2B5EF4-FFF2-40B4-BE49-F238E27FC236}">
                <a16:creationId xmlns:a16="http://schemas.microsoft.com/office/drawing/2014/main" id="{810F50CF-B5E7-E085-E49B-7DFCE57E30FD}"/>
              </a:ext>
            </a:extLst>
          </p:cNvPr>
          <p:cNvSpPr txBox="1"/>
          <p:nvPr/>
        </p:nvSpPr>
        <p:spPr>
          <a:xfrm>
            <a:off x="1345718" y="1635227"/>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participe activement. Je lève la main pour participer</a:t>
            </a:r>
            <a:endParaRPr lang="fr-FR" sz="1100" b="0" i="0" u="none" strike="noStrike" kern="0" cap="none" spc="0" baseline="0" dirty="0">
              <a:solidFill>
                <a:srgbClr val="000000"/>
              </a:solidFill>
              <a:uFillTx/>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345718" y="2306312"/>
            <a:ext cx="7015742" cy="530876"/>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l’enseignant parle</a:t>
            </a:r>
            <a:endParaRPr lang="fr-FR" sz="1100" b="0" i="0" u="none" strike="noStrike" kern="0" cap="none" spc="0" baseline="0" dirty="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d’autres camarades répondent à l’enseignant</a:t>
            </a:r>
            <a:endParaRPr lang="fr-FR" sz="1100" b="0" i="0" u="none" strike="noStrike" kern="0" cap="none" spc="0" baseline="0" dirty="0">
              <a:solidFill>
                <a:srgbClr val="000000"/>
              </a:solidFill>
              <a:uFillTx/>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373758" y="3263840"/>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Si quelque chose n’est pas clair, je pose des questions</a:t>
            </a:r>
            <a:endParaRPr lang="fr-FR" sz="1100" b="0" i="0" u="none" strike="noStrike" kern="0" cap="none" spc="0" baseline="0" dirty="0">
              <a:solidFill>
                <a:srgbClr val="000000"/>
              </a:solidFill>
              <a:uFillTx/>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373758" y="40565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fais mes devoirs en classe et à la maison avec sérieux</a:t>
            </a:r>
            <a:endParaRPr lang="fr-FR" sz="1100" b="0" i="0" u="none" strike="noStrike" kern="0" cap="none" spc="0" baseline="0" dirty="0">
              <a:solidFill>
                <a:srgbClr val="000000"/>
              </a:solidFill>
              <a:uFillTx/>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
        <p:nvSpPr>
          <p:cNvPr id="18"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30"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a:t>
            </a:r>
          </a:p>
        </p:txBody>
      </p:sp>
    </p:spTree>
    <p:extLst>
      <p:ext uri="{BB962C8B-B14F-4D97-AF65-F5344CB8AC3E}">
        <p14:creationId xmlns:p14="http://schemas.microsoft.com/office/powerpoint/2010/main" val="78921158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3.xml><?xml version="1.0" encoding="utf-8"?>
<a:theme xmlns:a="http://schemas.openxmlformats.org/drawingml/2006/main" name="2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4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8.xml><?xml version="1.0" encoding="utf-8"?>
<a:theme xmlns:a="http://schemas.openxmlformats.org/drawingml/2006/main" name="1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6717</TotalTime>
  <Words>1994</Words>
  <Application>Microsoft Office PowerPoint</Application>
  <PresentationFormat>Affichage à l'écran (16:9)</PresentationFormat>
  <Paragraphs>210</Paragraphs>
  <Slides>33</Slides>
  <Notes>7</Notes>
  <HiddenSlides>0</HiddenSlides>
  <MMClips>0</MMClips>
  <ScaleCrop>false</ScaleCrop>
  <HeadingPairs>
    <vt:vector size="6" baseType="variant">
      <vt:variant>
        <vt:lpstr>Polices utilisées</vt:lpstr>
      </vt:variant>
      <vt:variant>
        <vt:i4>12</vt:i4>
      </vt:variant>
      <vt:variant>
        <vt:lpstr>Thème</vt:lpstr>
      </vt:variant>
      <vt:variant>
        <vt:i4>8</vt:i4>
      </vt:variant>
      <vt:variant>
        <vt:lpstr>Titres des diapositives</vt:lpstr>
      </vt:variant>
      <vt:variant>
        <vt:i4>33</vt:i4>
      </vt:variant>
    </vt:vector>
  </HeadingPairs>
  <TitlesOfParts>
    <vt:vector size="53" baseType="lpstr">
      <vt:lpstr>맑은 고딕</vt:lpstr>
      <vt:lpstr>Aptos</vt:lpstr>
      <vt:lpstr>Aptos Display</vt:lpstr>
      <vt:lpstr>Arial</vt:lpstr>
      <vt:lpstr>Calibri</vt:lpstr>
      <vt:lpstr>Calibri (En-têtes)</vt:lpstr>
      <vt:lpstr>Calibri Light</vt:lpstr>
      <vt:lpstr>Dosis</vt:lpstr>
      <vt:lpstr>Poppins ExtraBold</vt:lpstr>
      <vt:lpstr>Simplified Arabic</vt:lpstr>
      <vt:lpstr>Symbol</vt:lpstr>
      <vt:lpstr>Wingdings</vt:lpstr>
      <vt:lpstr>Thème Office</vt:lpstr>
      <vt:lpstr>5_Thème Office</vt:lpstr>
      <vt:lpstr>2_Thème Office</vt:lpstr>
      <vt:lpstr>Conception personnalisée</vt:lpstr>
      <vt:lpstr>Thème Office</vt:lpstr>
      <vt:lpstr>3_Thème Office</vt:lpstr>
      <vt:lpstr>4_Thème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ADM</cp:lastModifiedBy>
  <cp:revision>454</cp:revision>
  <dcterms:modified xsi:type="dcterms:W3CDTF">2025-09-20T13:45:41Z</dcterms:modified>
</cp:coreProperties>
</file>