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54"/>
  </p:notesMasterIdLst>
  <p:sldIdLst>
    <p:sldId id="2147483567" r:id="rId9"/>
    <p:sldId id="2147483503" r:id="rId10"/>
    <p:sldId id="2147483596" r:id="rId11"/>
    <p:sldId id="2147483568" r:id="rId12"/>
    <p:sldId id="258" r:id="rId13"/>
    <p:sldId id="2147483580" r:id="rId14"/>
    <p:sldId id="2147483411" r:id="rId15"/>
    <p:sldId id="2147483413" r:id="rId16"/>
    <p:sldId id="2147483414" r:id="rId17"/>
    <p:sldId id="2147483485" r:id="rId18"/>
    <p:sldId id="2147483486" r:id="rId19"/>
    <p:sldId id="2147483505" r:id="rId20"/>
    <p:sldId id="2147483471" r:id="rId21"/>
    <p:sldId id="2147483436" r:id="rId22"/>
    <p:sldId id="2147483600" r:id="rId23"/>
    <p:sldId id="2147483536" r:id="rId24"/>
    <p:sldId id="2147483630" r:id="rId25"/>
    <p:sldId id="2147483613" r:id="rId26"/>
    <p:sldId id="2147483512" r:id="rId27"/>
    <p:sldId id="2147483640" r:id="rId28"/>
    <p:sldId id="2147483641" r:id="rId29"/>
    <p:sldId id="2147483521" r:id="rId30"/>
    <p:sldId id="2147483642" r:id="rId31"/>
    <p:sldId id="2147483617" r:id="rId32"/>
    <p:sldId id="2147483643" r:id="rId33"/>
    <p:sldId id="2147483644" r:id="rId34"/>
    <p:sldId id="2147483540" r:id="rId35"/>
    <p:sldId id="2147483576" r:id="rId36"/>
    <p:sldId id="2147483578" r:id="rId37"/>
    <p:sldId id="261" r:id="rId38"/>
    <p:sldId id="256" r:id="rId39"/>
    <p:sldId id="2147483624" r:id="rId40"/>
    <p:sldId id="2147483620" r:id="rId41"/>
    <p:sldId id="2147483647" r:id="rId42"/>
    <p:sldId id="257" r:id="rId43"/>
    <p:sldId id="2147483591" r:id="rId44"/>
    <p:sldId id="259" r:id="rId45"/>
    <p:sldId id="2147483629" r:id="rId46"/>
    <p:sldId id="260" r:id="rId47"/>
    <p:sldId id="2147483628" r:id="rId48"/>
    <p:sldId id="320" r:id="rId49"/>
    <p:sldId id="2147483614" r:id="rId50"/>
    <p:sldId id="2147483595" r:id="rId51"/>
    <p:sldId id="2147483538" r:id="rId52"/>
    <p:sldId id="2147483539" r:id="rId5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6FB6"/>
    <a:srgbClr val="3FB2CB"/>
    <a:srgbClr val="0070C0"/>
    <a:srgbClr val="A98FC3"/>
    <a:srgbClr val="44546A"/>
    <a:srgbClr val="E3EEF2"/>
    <a:srgbClr val="54AFE9"/>
    <a:srgbClr val="CFE3F0"/>
    <a:srgbClr val="8BC1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5F464C-D972-45A7-8F36-90AC4FF99D0F}" v="5" dt="2025-09-13T14:56:54.136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microsoft.com/office/2016/11/relationships/changesInfo" Target="changesInfos/changesInfo1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notesMaster" Target="notesMasters/notesMaster1.xml"/><Relationship Id="rId6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custSel modSld">
      <pc:chgData name="ABDELAZIZ.ASSEBBANE" userId="af44cbbb-d77c-45ae-bf3f-17cd253b121b" providerId="ADAL" clId="{9124E342-7500-48D5-BF5B-0920EAD0209E}" dt="2025-09-13T15:25:34.023" v="77" actId="1076"/>
      <pc:docMkLst>
        <pc:docMk/>
      </pc:docMkLst>
      <pc:sldChg chg="modSp mod">
        <pc:chgData name="ABDELAZIZ.ASSEBBANE" userId="af44cbbb-d77c-45ae-bf3f-17cd253b121b" providerId="ADAL" clId="{9124E342-7500-48D5-BF5B-0920EAD0209E}" dt="2025-09-13T14:50:25.731" v="32" actId="13926"/>
        <pc:sldMkLst>
          <pc:docMk/>
          <pc:sldMk cId="1592625420" sldId="260"/>
        </pc:sldMkLst>
        <pc:spChg chg="mod">
          <ac:chgData name="ABDELAZIZ.ASSEBBANE" userId="af44cbbb-d77c-45ae-bf3f-17cd253b121b" providerId="ADAL" clId="{9124E342-7500-48D5-BF5B-0920EAD0209E}" dt="2025-09-13T14:50:25.731" v="32" actId="13926"/>
          <ac:spMkLst>
            <pc:docMk/>
            <pc:sldMk cId="1592625420" sldId="260"/>
            <ac:spMk id="3" creationId="{8F77E989-3A75-6210-55F3-CBCCB7E0CA20}"/>
          </ac:spMkLst>
        </pc:spChg>
        <pc:spChg chg="mod">
          <ac:chgData name="ABDELAZIZ.ASSEBBANE" userId="af44cbbb-d77c-45ae-bf3f-17cd253b121b" providerId="ADAL" clId="{9124E342-7500-48D5-BF5B-0920EAD0209E}" dt="2025-09-13T14:49:00.177" v="31" actId="20577"/>
          <ac:spMkLst>
            <pc:docMk/>
            <pc:sldMk cId="1592625420" sldId="260"/>
            <ac:spMk id="7" creationId="{E1E73544-9E91-DECE-4D42-853B42033308}"/>
          </ac:spMkLst>
        </pc:spChg>
      </pc:sldChg>
      <pc:sldChg chg="addSp delSp modSp mod">
        <pc:chgData name="ABDELAZIZ.ASSEBBANE" userId="af44cbbb-d77c-45ae-bf3f-17cd253b121b" providerId="ADAL" clId="{9124E342-7500-48D5-BF5B-0920EAD0209E}" dt="2025-09-13T15:25:34.023" v="77" actId="1076"/>
        <pc:sldMkLst>
          <pc:docMk/>
          <pc:sldMk cId="2351722828" sldId="2147483503"/>
        </pc:sldMkLst>
        <pc:spChg chg="mod">
          <ac:chgData name="ABDELAZIZ.ASSEBBANE" userId="af44cbbb-d77c-45ae-bf3f-17cd253b121b" providerId="ADAL" clId="{9124E342-7500-48D5-BF5B-0920EAD0209E}" dt="2025-09-13T14:56:49.816" v="34" actId="207"/>
          <ac:spMkLst>
            <pc:docMk/>
            <pc:sldMk cId="2351722828" sldId="2147483503"/>
            <ac:spMk id="40" creationId="{2AFA4ECC-BBD6-59C1-CAFF-DECAF76040DD}"/>
          </ac:spMkLst>
        </pc:spChg>
        <pc:picChg chg="add mod">
          <ac:chgData name="ABDELAZIZ.ASSEBBANE" userId="af44cbbb-d77c-45ae-bf3f-17cd253b121b" providerId="ADAL" clId="{9124E342-7500-48D5-BF5B-0920EAD0209E}" dt="2025-09-13T15:25:34.023" v="77" actId="1076"/>
          <ac:picMkLst>
            <pc:docMk/>
            <pc:sldMk cId="2351722828" sldId="2147483503"/>
            <ac:picMk id="3" creationId="{4E056D4A-4E62-73E1-CA65-4DC639CD7215}"/>
          </ac:picMkLst>
        </pc:picChg>
        <pc:picChg chg="del">
          <ac:chgData name="ABDELAZIZ.ASSEBBANE" userId="af44cbbb-d77c-45ae-bf3f-17cd253b121b" providerId="ADAL" clId="{9124E342-7500-48D5-BF5B-0920EAD0209E}" dt="2025-09-13T14:56:52.100" v="35" actId="478"/>
          <ac:picMkLst>
            <pc:docMk/>
            <pc:sldMk cId="2351722828" sldId="2147483503"/>
            <ac:picMk id="41" creationId="{930EC4D2-4684-3349-15AE-6849EDF3F9F6}"/>
          </ac:picMkLst>
        </pc:picChg>
      </pc:sldChg>
      <pc:sldChg chg="modSp mod">
        <pc:chgData name="ABDELAZIZ.ASSEBBANE" userId="af44cbbb-d77c-45ae-bf3f-17cd253b121b" providerId="ADAL" clId="{9124E342-7500-48D5-BF5B-0920EAD0209E}" dt="2025-09-13T15:25:24.721" v="75" actId="20577"/>
        <pc:sldMkLst>
          <pc:docMk/>
          <pc:sldMk cId="3567832040" sldId="2147483567"/>
        </pc:sldMkLst>
        <pc:spChg chg="mod">
          <ac:chgData name="ABDELAZIZ.ASSEBBANE" userId="af44cbbb-d77c-45ae-bf3f-17cd253b121b" providerId="ADAL" clId="{9124E342-7500-48D5-BF5B-0920EAD0209E}" dt="2025-09-13T15:25:24.721" v="75" actId="20577"/>
          <ac:spMkLst>
            <pc:docMk/>
            <pc:sldMk cId="3567832040" sldId="2147483567"/>
            <ac:spMk id="16" creationId="{46746A8E-17B0-82BF-AA2A-E3A6E80172F6}"/>
          </ac:spMkLst>
        </pc:spChg>
      </pc:sldChg>
      <pc:sldChg chg="modSp mod">
        <pc:chgData name="ABDELAZIZ.ASSEBBANE" userId="af44cbbb-d77c-45ae-bf3f-17cd253b121b" providerId="ADAL" clId="{9124E342-7500-48D5-BF5B-0920EAD0209E}" dt="2025-09-13T14:46:29.435" v="22" actId="20577"/>
        <pc:sldMkLst>
          <pc:docMk/>
          <pc:sldMk cId="242846611" sldId="2147483580"/>
        </pc:sldMkLst>
        <pc:spChg chg="mod">
          <ac:chgData name="ABDELAZIZ.ASSEBBANE" userId="af44cbbb-d77c-45ae-bf3f-17cd253b121b" providerId="ADAL" clId="{9124E342-7500-48D5-BF5B-0920EAD0209E}" dt="2025-09-13T14:46:29.435" v="22" actId="20577"/>
          <ac:spMkLst>
            <pc:docMk/>
            <pc:sldMk cId="242846611" sldId="2147483580"/>
            <ac:spMk id="15" creationId="{8CCFADBE-426F-1BD1-0052-CF95DF424457}"/>
          </ac:spMkLst>
        </pc:spChg>
      </pc:sldChg>
      <pc:sldChg chg="addSp delSp modSp mod">
        <pc:chgData name="ABDELAZIZ.ASSEBBANE" userId="af44cbbb-d77c-45ae-bf3f-17cd253b121b" providerId="ADAL" clId="{9124E342-7500-48D5-BF5B-0920EAD0209E}" dt="2025-09-13T15:05:54.324" v="39" actId="20577"/>
        <pc:sldMkLst>
          <pc:docMk/>
          <pc:sldMk cId="3654356905" sldId="2147483596"/>
        </pc:sldMkLst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3" creationId="{262360AF-516E-0EE4-E95D-2327EB6A5598}"/>
          </ac:spMkLst>
        </pc:spChg>
        <pc:spChg chg="add mod">
          <ac:chgData name="ABDELAZIZ.ASSEBBANE" userId="af44cbbb-d77c-45ae-bf3f-17cd253b121b" providerId="ADAL" clId="{9124E342-7500-48D5-BF5B-0920EAD0209E}" dt="2025-09-13T14:44:22.726" v="1"/>
          <ac:spMkLst>
            <pc:docMk/>
            <pc:sldMk cId="3654356905" sldId="2147483596"/>
            <ac:spMk id="5" creationId="{03003983-FDB1-38D5-5625-D434FB1F0FE3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6" creationId="{1E7C6315-685F-F557-7700-2B1AEDF55C5B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8" creationId="{B181AA94-1658-4B6B-C062-B776595739F5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10" creationId="{33447F08-FD33-4E99-B10D-86F717FCB2CC}"/>
          </ac:spMkLst>
        </pc:spChg>
        <pc:spChg chg="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15" creationId="{B143BD8B-D26F-B6FD-21B9-A26BBD94E5E8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16" creationId="{03003983-FDB1-38D5-5625-D434FB1F0FE3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18" creationId="{9327764B-F8FC-3A3F-747A-4674DDDEB0D1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19" creationId="{B181AA94-1658-4B6B-C062-B776595739F5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20" creationId="{8D45F1B3-554F-F572-3F24-B51B0E4827EE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21" creationId="{841BD5A9-6A1C-347D-1CB9-F86D86FEFE58}"/>
          </ac:spMkLst>
        </pc:spChg>
        <pc:spChg chg="del">
          <ac:chgData name="ABDELAZIZ.ASSEBBANE" userId="af44cbbb-d77c-45ae-bf3f-17cd253b121b" providerId="ADAL" clId="{9124E342-7500-48D5-BF5B-0920EAD0209E}" dt="2025-09-13T14:46:15.273" v="15" actId="478"/>
          <ac:spMkLst>
            <pc:docMk/>
            <pc:sldMk cId="3654356905" sldId="2147483596"/>
            <ac:spMk id="22" creationId="{6CD38155-F404-1B38-D47F-EB0A2D53F675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24" creationId="{FB40D564-A867-EFC3-FBF5-3C9485CA3BBE}"/>
          </ac:spMkLst>
        </pc:spChg>
        <pc:spChg chg="add mod">
          <ac:chgData name="ABDELAZIZ.ASSEBBANE" userId="af44cbbb-d77c-45ae-bf3f-17cd253b121b" providerId="ADAL" clId="{9124E342-7500-48D5-BF5B-0920EAD0209E}" dt="2025-09-13T14:44:42.699" v="2"/>
          <ac:spMkLst>
            <pc:docMk/>
            <pc:sldMk cId="3654356905" sldId="2147483596"/>
            <ac:spMk id="25" creationId="{C0041B30-E4E1-62A7-BB5D-0B2C09D78EE3}"/>
          </ac:spMkLst>
        </pc:spChg>
        <pc:spChg chg="mod">
          <ac:chgData name="ABDELAZIZ.ASSEBBANE" userId="af44cbbb-d77c-45ae-bf3f-17cd253b121b" providerId="ADAL" clId="{9124E342-7500-48D5-BF5B-0920EAD0209E}" dt="2025-09-13T14:45:25.950" v="6" actId="1076"/>
          <ac:spMkLst>
            <pc:docMk/>
            <pc:sldMk cId="3654356905" sldId="2147483596"/>
            <ac:spMk id="26" creationId="{5A6E13B6-48CF-E828-1CE3-F510889B3475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28" creationId="{C2693B59-3CA9-D70A-1825-D27B3F6F4780}"/>
          </ac:spMkLst>
        </pc:spChg>
        <pc:spChg chg="mod">
          <ac:chgData name="ABDELAZIZ.ASSEBBANE" userId="af44cbbb-d77c-45ae-bf3f-17cd253b121b" providerId="ADAL" clId="{9124E342-7500-48D5-BF5B-0920EAD0209E}" dt="2025-09-13T14:46:02.474" v="14" actId="1076"/>
          <ac:spMkLst>
            <pc:docMk/>
            <pc:sldMk cId="3654356905" sldId="2147483596"/>
            <ac:spMk id="33" creationId="{3BEB2FDD-17BB-2732-0C52-3739BF7A9659}"/>
          </ac:spMkLst>
        </pc:spChg>
        <pc:spChg chg="mod">
          <ac:chgData name="ABDELAZIZ.ASSEBBANE" userId="af44cbbb-d77c-45ae-bf3f-17cd253b121b" providerId="ADAL" clId="{9124E342-7500-48D5-BF5B-0920EAD0209E}" dt="2025-09-13T14:45:30.817" v="8" actId="1076"/>
          <ac:spMkLst>
            <pc:docMk/>
            <pc:sldMk cId="3654356905" sldId="2147483596"/>
            <ac:spMk id="39" creationId="{8C3AEFF5-D06D-5BD6-9A7E-9B9AB9A03011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42" creationId="{8E2407E5-E022-0CAF-BB0B-1551EF28E30D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44" creationId="{B143BD8B-D26F-B6FD-21B9-A26BBD94E5E8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47" creationId="{9327764B-F8FC-3A3F-747A-4674DDDEB0D1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60" creationId="{7DBD2167-D01C-FF00-096B-ECFFC5CDDFBE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61" creationId="{96C576ED-B130-5886-DD63-818179B56FD8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63" creationId="{568E3FC6-B1A9-BA64-A478-A34A6E46EE21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64" creationId="{B143BD8B-D26F-B6FD-21B9-A26BBD94E5E8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65" creationId="{03003983-FDB1-38D5-5625-D434FB1F0FE3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67" creationId="{9327764B-F8FC-3A3F-747A-4674DDDEB0D1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68" creationId="{B181AA94-1658-4B6B-C062-B776595739F5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69" creationId="{8D45F1B3-554F-F572-3F24-B51B0E4827EE}"/>
          </ac:spMkLst>
        </pc:spChg>
        <pc:spChg chg="del">
          <ac:chgData name="ABDELAZIZ.ASSEBBANE" userId="af44cbbb-d77c-45ae-bf3f-17cd253b121b" providerId="ADAL" clId="{9124E342-7500-48D5-BF5B-0920EAD0209E}" dt="2025-09-13T14:44:20.926" v="0" actId="478"/>
          <ac:spMkLst>
            <pc:docMk/>
            <pc:sldMk cId="3654356905" sldId="2147483596"/>
            <ac:spMk id="71" creationId="{00000000-0000-0000-0000-000000000000}"/>
          </ac:spMkLst>
        </pc:spChg>
        <pc:spChg chg="mod">
          <ac:chgData name="ABDELAZIZ.ASSEBBANE" userId="af44cbbb-d77c-45ae-bf3f-17cd253b121b" providerId="ADAL" clId="{9124E342-7500-48D5-BF5B-0920EAD0209E}" dt="2025-09-13T14:45:50.601" v="10" actId="1076"/>
          <ac:spMkLst>
            <pc:docMk/>
            <pc:sldMk cId="3654356905" sldId="2147483596"/>
            <ac:spMk id="74" creationId="{5A6E13B6-48CF-E828-1CE3-F510889B3475}"/>
          </ac:spMkLst>
        </pc:spChg>
        <pc:spChg chg="mod">
          <ac:chgData name="ABDELAZIZ.ASSEBBANE" userId="af44cbbb-d77c-45ae-bf3f-17cd253b121b" providerId="ADAL" clId="{9124E342-7500-48D5-BF5B-0920EAD0209E}" dt="2025-09-13T14:45:56.718" v="12" actId="1076"/>
          <ac:spMkLst>
            <pc:docMk/>
            <pc:sldMk cId="3654356905" sldId="2147483596"/>
            <ac:spMk id="75" creationId="{5A6E13B6-48CF-E828-1CE3-F510889B3475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77" creationId="{EA2D28BF-F4BB-261C-41E9-89606A7FA5FF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78" creationId="{1CFDD8F7-4EA9-FB41-4561-B505D0DFE534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82" creationId="{EEB59BA9-28B9-7BEA-9558-A363A8B78471}"/>
          </ac:spMkLst>
        </pc:spChg>
        <pc:spChg chg="add mod">
          <ac:chgData name="ABDELAZIZ.ASSEBBANE" userId="af44cbbb-d77c-45ae-bf3f-17cd253b121b" providerId="ADAL" clId="{9124E342-7500-48D5-BF5B-0920EAD0209E}" dt="2025-09-13T14:44:45.624" v="3"/>
          <ac:spMkLst>
            <pc:docMk/>
            <pc:sldMk cId="3654356905" sldId="2147483596"/>
            <ac:spMk id="84" creationId="{91446D95-66A6-7C09-48B1-A3E8BDD15DF2}"/>
          </ac:spMkLst>
        </pc:spChg>
        <pc:spChg chg="add mod">
          <ac:chgData name="ABDELAZIZ.ASSEBBANE" userId="af44cbbb-d77c-45ae-bf3f-17cd253b121b" providerId="ADAL" clId="{9124E342-7500-48D5-BF5B-0920EAD0209E}" dt="2025-09-13T15:05:54.324" v="39" actId="20577"/>
          <ac:spMkLst>
            <pc:docMk/>
            <pc:sldMk cId="3654356905" sldId="2147483596"/>
            <ac:spMk id="86" creationId="{600AD612-66A9-A038-BE38-C1FF92539A19}"/>
          </ac:spMkLst>
        </pc:spChg>
        <pc:grpChg chg="mod">
          <ac:chgData name="ABDELAZIZ.ASSEBBANE" userId="af44cbbb-d77c-45ae-bf3f-17cd253b121b" providerId="ADAL" clId="{9124E342-7500-48D5-BF5B-0920EAD0209E}" dt="2025-09-13T14:45:59.969" v="13" actId="1076"/>
          <ac:grpSpMkLst>
            <pc:docMk/>
            <pc:sldMk cId="3654356905" sldId="2147483596"/>
            <ac:grpSpMk id="34" creationId="{5FBEA9D3-2E76-1D25-99CE-1F15ABE3CD81}"/>
          </ac:grpSpMkLst>
        </pc:grpChg>
        <pc:cxnChg chg="mod">
          <ac:chgData name="ABDELAZIZ.ASSEBBANE" userId="af44cbbb-d77c-45ae-bf3f-17cd253b121b" providerId="ADAL" clId="{9124E342-7500-48D5-BF5B-0920EAD0209E}" dt="2025-09-13T14:45:24.073" v="5" actId="1076"/>
          <ac:cxnSpMkLst>
            <pc:docMk/>
            <pc:sldMk cId="3654356905" sldId="2147483596"/>
            <ac:cxnSpMk id="23" creationId="{E3D0EE8E-56B7-7EA9-51A4-BCB95DF71898}"/>
          </ac:cxnSpMkLst>
        </pc:cxnChg>
        <pc:cxnChg chg="mod">
          <ac:chgData name="ABDELAZIZ.ASSEBBANE" userId="af44cbbb-d77c-45ae-bf3f-17cd253b121b" providerId="ADAL" clId="{9124E342-7500-48D5-BF5B-0920EAD0209E}" dt="2025-09-13T14:45:28.388" v="7" actId="1076"/>
          <ac:cxnSpMkLst>
            <pc:docMk/>
            <pc:sldMk cId="3654356905" sldId="2147483596"/>
            <ac:cxnSpMk id="43" creationId="{9EF23640-7160-6E89-19CE-173D8F1B7F1E}"/>
          </ac:cxnSpMkLst>
        </pc:cxnChg>
        <pc:cxnChg chg="mod">
          <ac:chgData name="ABDELAZIZ.ASSEBBANE" userId="af44cbbb-d77c-45ae-bf3f-17cd253b121b" providerId="ADAL" clId="{9124E342-7500-48D5-BF5B-0920EAD0209E}" dt="2025-09-13T14:45:35.215" v="9" actId="1076"/>
          <ac:cxnSpMkLst>
            <pc:docMk/>
            <pc:sldMk cId="3654356905" sldId="2147483596"/>
            <ac:cxnSpMk id="73" creationId="{E3D0EE8E-56B7-7EA9-51A4-BCB95DF71898}"/>
          </ac:cxnSpMkLst>
        </pc:cxnChg>
        <pc:cxnChg chg="mod">
          <ac:chgData name="ABDELAZIZ.ASSEBBANE" userId="af44cbbb-d77c-45ae-bf3f-17cd253b121b" providerId="ADAL" clId="{9124E342-7500-48D5-BF5B-0920EAD0209E}" dt="2025-09-13T14:45:53.786" v="11" actId="1076"/>
          <ac:cxnSpMkLst>
            <pc:docMk/>
            <pc:sldMk cId="3654356905" sldId="2147483596"/>
            <ac:cxnSpMk id="76" creationId="{E3D0EE8E-56B7-7EA9-51A4-BCB95DF7189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832E9AA-4B53-614A-6439-0063D55D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D9530F02-4E3A-607E-C713-4816717F1D8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728688B1-5875-172F-7657-01BE0624CC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869332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733C5E7-2270-58BD-677A-BFC4F88AE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AF030224-DAC4-58D9-A793-BF9EB2819E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B76DEBBE-3CCC-414D-7B67-A4250A514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511091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B9438E7-CE4E-3467-6088-5A8A48C22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44BCC9D0-208D-A5AB-F13D-63AE46BBFD7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8B66914-A6CD-9893-7D3D-808AEC9B0A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81189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B9A0CD8-2BA4-1EAA-13E8-D05A98E9A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ACAC5A3C-66F1-700C-F1CF-AE8D08D9F47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71878830-20FB-4611-9ECB-B37861ED36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8468885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4.png"/><Relationship Id="rId5" Type="http://schemas.microsoft.com/office/2007/relationships/hdphoto" Target="../media/hdphoto2.wdp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4.png"/><Relationship Id="rId5" Type="http://schemas.openxmlformats.org/officeDocument/2006/relationships/image" Target="../media/image41.emf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44.png"/><Relationship Id="rId5" Type="http://schemas.openxmlformats.org/officeDocument/2006/relationships/image" Target="../media/image41.em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1.emf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2.gi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</a:t>
            </a: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r>
              <a:rPr lang="fr-FR" sz="2000" b="1" i="0" u="none" strike="noStrike" kern="0" cap="none" spc="0" baseline="0" dirty="0" smtClean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 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734242"/>
            <a:ext cx="6836624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kern="0" dirty="0">
                <a:solidFill>
                  <a:schemeClr val="bg1"/>
                </a:solidFill>
              </a:rPr>
              <a:t>Lire en respectant le rythme des phrases.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1600" b="1" kern="0" dirty="0">
                <a:solidFill>
                  <a:schemeClr val="bg1"/>
                </a:solidFill>
              </a:rPr>
              <a:t>Identifier ce qui est pareil et ce qui est différent entre deux personnages. </a:t>
            </a: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277778" y="1320256"/>
            <a:ext cx="120075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 smtClean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1800" b="1" i="0" u="none" strike="noStrike" kern="0" cap="none" spc="0" baseline="0" dirty="0">
              <a:solidFill>
                <a:srgbClr val="FCBF18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 smtClea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  Semaine   2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724338" y="3053591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48663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A la fin de cette séance, vous serez capables de :</a:t>
            </a:r>
            <a:endParaRPr dirty="0"/>
          </a:p>
        </p:txBody>
      </p:sp>
      <p:sp>
        <p:nvSpPr>
          <p:cNvPr id="15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1492389" y="1436722"/>
            <a:ext cx="585470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Lire en respectant le rythme des phrases.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96" y="1417081"/>
            <a:ext cx="604158" cy="604158"/>
          </a:xfrm>
          <a:prstGeom prst="rect">
            <a:avLst/>
          </a:prstGeom>
          <a:ln>
            <a:noFill/>
          </a:ln>
        </p:spPr>
      </p:pic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648585"/>
              </p:ext>
            </p:extLst>
          </p:nvPr>
        </p:nvGraphicFramePr>
        <p:xfrm>
          <a:off x="448367" y="2314861"/>
          <a:ext cx="8247265" cy="16459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836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67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4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0864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Rythme lent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Rythme rapide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rgbClr val="8BC145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Bon rythme</a:t>
                      </a:r>
                      <a:endParaRPr lang="fr-FR" sz="1400" b="1" dirty="0">
                        <a:solidFill>
                          <a:srgbClr val="8BC145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593"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effectLst/>
                      </a:endParaRPr>
                    </a:p>
                    <a:p>
                      <a:pPr algn="ctr"/>
                      <a:r>
                        <a:rPr lang="fr-FR" sz="2400" dirty="0">
                          <a:effectLst/>
                        </a:rPr>
                        <a:t>🚶  </a:t>
                      </a:r>
                      <a:r>
                        <a:rPr lang="fr-FR" sz="1800" dirty="0">
                          <a:effectLst/>
                        </a:rPr>
                        <a:t>arrêt</a:t>
                      </a:r>
                      <a:r>
                        <a:rPr lang="fr-FR" sz="2400" dirty="0">
                          <a:effectLst/>
                        </a:rPr>
                        <a:t>  🚶  </a:t>
                      </a:r>
                      <a:r>
                        <a:rPr lang="fr-FR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arrêt</a:t>
                      </a:r>
                      <a:r>
                        <a:rPr lang="fr-FR" sz="2400" dirty="0">
                          <a:effectLst/>
                        </a:rPr>
                        <a:t> …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Difficile 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à suivre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effectLst/>
                      </a:endParaRPr>
                    </a:p>
                    <a:p>
                      <a:pPr algn="ctr"/>
                      <a:r>
                        <a:rPr lang="fr-FR" sz="2400" dirty="0">
                          <a:effectLst/>
                        </a:rPr>
                        <a:t>🏃🏃🏃</a:t>
                      </a:r>
                    </a:p>
                    <a:p>
                      <a:pPr marL="0" algn="ctr" defTabSz="914400" rtl="0" eaLnBrk="1" latinLnBrk="0" hangingPunct="1"/>
                      <a:r>
                        <a:rPr lang="fr-FR" sz="20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n’entend pas très bien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effectLst/>
                      </a:endParaRPr>
                    </a:p>
                    <a:p>
                      <a:pPr algn="ctr"/>
                      <a:r>
                        <a:rPr lang="fr-FR" sz="2400" dirty="0">
                          <a:effectLst/>
                        </a:rPr>
                        <a:t>🚶🚶🚶</a:t>
                      </a:r>
                    </a:p>
                    <a:p>
                      <a:pPr algn="ctr"/>
                      <a:r>
                        <a:rPr lang="fr-FR" sz="2000" dirty="0">
                          <a:effectLst/>
                        </a:rPr>
                        <a:t>Fluide, on entend bien et on comprend bien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9053" y="4205622"/>
            <a:ext cx="716211" cy="746818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5453" y="4205622"/>
            <a:ext cx="753094" cy="74681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3355" y="4205622"/>
            <a:ext cx="753094" cy="74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B7028A-7BAB-F23A-F20E-172991FBB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40;p112">
            <a:extLst>
              <a:ext uri="{FF2B5EF4-FFF2-40B4-BE49-F238E27FC236}">
                <a16:creationId xmlns:a16="http://schemas.microsoft.com/office/drawing/2014/main" id="{AE4880C4-8C5F-EF9E-7832-CF262323B390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Checkpoint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5236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AEB6A-85FB-F27D-0397-7431BB7E8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11">
            <a:extLst>
              <a:ext uri="{FF2B5EF4-FFF2-40B4-BE49-F238E27FC236}">
                <a16:creationId xmlns:a16="http://schemas.microsoft.com/office/drawing/2014/main" id="{CCBE9AF3-44E1-CA3E-A5E6-5087946365AF}"/>
              </a:ext>
            </a:extLst>
          </p:cNvPr>
          <p:cNvSpPr txBox="1"/>
          <p:nvPr/>
        </p:nvSpPr>
        <p:spPr>
          <a:xfrm>
            <a:off x="865396" y="12363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2">
                    <a:lumMod val="50000"/>
                  </a:schemeClr>
                </a:solidFill>
              </a:rPr>
              <a:t>Nous allons corriger rapidement l’exercice donné lors de la dernière séance. 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B6CDF8-FA80-B2E8-0C6F-9C8384889CA0}"/>
              </a:ext>
            </a:extLst>
          </p:cNvPr>
          <p:cNvSpPr txBox="1"/>
          <p:nvPr/>
        </p:nvSpPr>
        <p:spPr>
          <a:xfrm>
            <a:off x="1025160" y="1179837"/>
            <a:ext cx="7315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b="1" kern="100" dirty="0">
                <a:latin typeface="Calibri" panose="020F0502020204030204" pitchFamily="34" charset="0"/>
                <a:cs typeface="Calibri" panose="020F0502020204030204" pitchFamily="34" charset="0"/>
              </a:rPr>
              <a:t>Rédigez des phrases simples avec une expression de cause et une expression de manière.</a:t>
            </a:r>
            <a:endParaRPr lang="fr-FR" sz="1800" b="1" kern="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79F1E3F6-2575-CBB1-977C-BCF3B2867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620980"/>
              </p:ext>
            </p:extLst>
          </p:nvPr>
        </p:nvGraphicFramePr>
        <p:xfrm>
          <a:off x="865396" y="2001862"/>
          <a:ext cx="7634703" cy="210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6604">
                  <a:extLst>
                    <a:ext uri="{9D8B030D-6E8A-4147-A177-3AD203B41FA5}">
                      <a16:colId xmlns:a16="http://schemas.microsoft.com/office/drawing/2014/main" val="1854327770"/>
                    </a:ext>
                  </a:extLst>
                </a:gridCol>
                <a:gridCol w="3928099">
                  <a:extLst>
                    <a:ext uri="{9D8B030D-6E8A-4147-A177-3AD203B41FA5}">
                      <a16:colId xmlns:a16="http://schemas.microsoft.com/office/drawing/2014/main" val="22594435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Manière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106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Pourquoi l’enfant pleure-t-il ?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L’enfant pleure 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parce qu’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il a perdu son jouet.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L’enfant pleure 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car 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il a mal aux dents.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Comment les élèves lisent-ils le texte ?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 élèves lisent 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silencieusement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le texte de lecture.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Les élèves lisent </a:t>
                      </a:r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avec attention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le texte de lecture.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fr-FR" sz="18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09493"/>
                  </a:ext>
                </a:extLst>
              </a:tr>
            </a:tbl>
          </a:graphicData>
        </a:graphic>
      </p:graphicFrame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29DE2A31-C946-622C-E97E-C84C2D4F1BC1}"/>
              </a:ext>
            </a:extLst>
          </p:cNvPr>
          <p:cNvSpPr txBox="1">
            <a:spLocks/>
          </p:cNvSpPr>
          <p:nvPr/>
        </p:nvSpPr>
        <p:spPr>
          <a:xfrm>
            <a:off x="849112" y="453832"/>
            <a:ext cx="7894838" cy="1967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Désigner au hasard quelques élèves pour lire leurs productions. Demander de justifier les réponses. 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957984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5771-8021-5433-1AA7-060C1819E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11">
            <a:extLst>
              <a:ext uri="{FF2B5EF4-FFF2-40B4-BE49-F238E27FC236}">
                <a16:creationId xmlns:a16="http://schemas.microsoft.com/office/drawing/2014/main" id="{F2D4A070-EA1C-77A4-B199-A50DBA3058C5}"/>
              </a:ext>
            </a:extLst>
          </p:cNvPr>
          <p:cNvSpPr txBox="1"/>
          <p:nvPr/>
        </p:nvSpPr>
        <p:spPr>
          <a:xfrm>
            <a:off x="865396" y="12363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2">
                    <a:lumMod val="50000"/>
                  </a:schemeClr>
                </a:solidFill>
              </a:rPr>
              <a:t>Réponses </a:t>
            </a:r>
            <a:r>
              <a:rPr lang="fr-MA" sz="1400" b="1" dirty="0" smtClean="0">
                <a:solidFill>
                  <a:schemeClr val="bg2">
                    <a:lumMod val="50000"/>
                  </a:schemeClr>
                </a:solidFill>
              </a:rPr>
              <a:t>attendues</a:t>
            </a:r>
            <a:r>
              <a:rPr lang="fr-MA" sz="1400" b="1" dirty="0">
                <a:solidFill>
                  <a:schemeClr val="bg2">
                    <a:lumMod val="50000"/>
                  </a:schemeClr>
                </a:solidFill>
              </a:rPr>
              <a:t> :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BD300BBF-77B5-C8FE-A10E-CEE17842D040}"/>
              </a:ext>
            </a:extLst>
          </p:cNvPr>
          <p:cNvSpPr txBox="1">
            <a:spLocks/>
          </p:cNvSpPr>
          <p:nvPr/>
        </p:nvSpPr>
        <p:spPr>
          <a:xfrm>
            <a:off x="849112" y="45383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Faire lire les phrases et rappeler rapidement les règles. </a:t>
            </a:r>
            <a:endParaRPr lang="fr-FR" sz="1400" dirty="0"/>
          </a:p>
        </p:txBody>
      </p:sp>
      <p:pic>
        <p:nvPicPr>
          <p:cNvPr id="16" name="Google Shape;656;p54">
            <a:extLst>
              <a:ext uri="{FF2B5EF4-FFF2-40B4-BE49-F238E27FC236}">
                <a16:creationId xmlns:a16="http://schemas.microsoft.com/office/drawing/2014/main" id="{E1E679D0-BA77-C46D-2D70-F309A9F1CD6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784D181-6F5C-A922-CE0C-B86670BF54A1}"/>
              </a:ext>
            </a:extLst>
          </p:cNvPr>
          <p:cNvSpPr txBox="1"/>
          <p:nvPr/>
        </p:nvSpPr>
        <p:spPr>
          <a:xfrm>
            <a:off x="1025160" y="1179837"/>
            <a:ext cx="7315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fr-FR" b="1" kern="100" dirty="0">
                <a:latin typeface="Calibri" panose="020F0502020204030204" pitchFamily="34" charset="0"/>
                <a:cs typeface="Calibri" panose="020F0502020204030204" pitchFamily="34" charset="0"/>
              </a:rPr>
              <a:t>Rédigez des phrases simples avec une expression de cause et une expression de manière.</a:t>
            </a:r>
            <a:endParaRPr lang="fr-FR" sz="1800" b="1" kern="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469124F-A150-586D-EB20-43C502445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808503"/>
              </p:ext>
            </p:extLst>
          </p:nvPr>
        </p:nvGraphicFramePr>
        <p:xfrm>
          <a:off x="865396" y="2001862"/>
          <a:ext cx="7634703" cy="210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6604">
                  <a:extLst>
                    <a:ext uri="{9D8B030D-6E8A-4147-A177-3AD203B41FA5}">
                      <a16:colId xmlns:a16="http://schemas.microsoft.com/office/drawing/2014/main" val="1854327770"/>
                    </a:ext>
                  </a:extLst>
                </a:gridCol>
                <a:gridCol w="3928099">
                  <a:extLst>
                    <a:ext uri="{9D8B030D-6E8A-4147-A177-3AD203B41FA5}">
                      <a16:colId xmlns:a16="http://schemas.microsoft.com/office/drawing/2014/main" val="22594435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Manière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9106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endParaRPr lang="fr-FR" sz="18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endParaRPr lang="fr-FR" sz="18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endParaRPr lang="fr-FR" sz="18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endParaRPr lang="fr-FR" sz="18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endParaRPr lang="fr-FR" sz="18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/>
                      <a:endParaRPr lang="fr-FR" sz="18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Wingdings" panose="05000000000000000000" pitchFamily="2" charset="2"/>
                        <a:buChar char="§"/>
                      </a:pPr>
                      <a:endParaRPr lang="fr-FR" sz="1800" b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9609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911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59AE4B-ACE7-F35E-41D0-0C280A58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5">
            <a:extLst>
              <a:ext uri="{FF2B5EF4-FFF2-40B4-BE49-F238E27FC236}">
                <a16:creationId xmlns:a16="http://schemas.microsoft.com/office/drawing/2014/main" id="{0E2931D4-CCDC-93C6-C11C-4ECDDC409A08}"/>
              </a:ext>
            </a:extLst>
          </p:cNvPr>
          <p:cNvSpPr/>
          <p:nvPr/>
        </p:nvSpPr>
        <p:spPr>
          <a:xfrm>
            <a:off x="1652298" y="1584244"/>
            <a:ext cx="3171162" cy="22434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B7491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9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9E1C2E-798B-80C6-2776-602599C4415C}"/>
              </a:ext>
            </a:extLst>
          </p:cNvPr>
          <p:cNvSpPr txBox="1"/>
          <p:nvPr/>
        </p:nvSpPr>
        <p:spPr>
          <a:xfrm>
            <a:off x="2714578" y="1664254"/>
            <a:ext cx="5382862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42900"/>
            <a:r>
              <a:rPr lang="fr-FR" sz="5400" b="1" dirty="0">
                <a:solidFill>
                  <a:prstClr val="black"/>
                </a:solidFill>
                <a:latin typeface="Arial Black" panose="020B0A04020102020204" pitchFamily="34" charset="0"/>
              </a:rPr>
              <a:t>  </a:t>
            </a:r>
            <a:r>
              <a:rPr lang="fr-FR" sz="4050" b="1" dirty="0">
                <a:solidFill>
                  <a:prstClr val="white"/>
                </a:solidFill>
                <a:latin typeface="Arial Black" panose="020B0A04020102020204" pitchFamily="34" charset="0"/>
              </a:rPr>
              <a:t>M</a:t>
            </a:r>
            <a:r>
              <a:rPr lang="fr-FR" sz="4500" b="1" dirty="0">
                <a:solidFill>
                  <a:prstClr val="white"/>
                </a:solidFill>
                <a:latin typeface="Arial Black" panose="020B0A04020102020204" pitchFamily="34" charset="0"/>
              </a:rPr>
              <a:t>ots</a:t>
            </a:r>
            <a:r>
              <a:rPr lang="fr-FR" sz="4500" b="1" dirty="0">
                <a:solidFill>
                  <a:prstClr val="black"/>
                </a:solidFill>
                <a:latin typeface="Arial Black" panose="020B0A04020102020204" pitchFamily="34" charset="0"/>
              </a:rPr>
              <a:t> </a:t>
            </a:r>
            <a:r>
              <a:rPr lang="fr-FR" sz="4050" b="1" dirty="0">
                <a:solidFill>
                  <a:prstClr val="black"/>
                </a:solidFill>
                <a:latin typeface="Arial Black" panose="020B0A04020102020204" pitchFamily="34" charset="0"/>
              </a:rPr>
              <a:t>à lire </a:t>
            </a:r>
          </a:p>
          <a:p>
            <a:pPr defTabSz="342900"/>
            <a:r>
              <a:rPr lang="fr-FR" sz="4050" b="1" dirty="0">
                <a:solidFill>
                  <a:prstClr val="black"/>
                </a:solidFill>
                <a:latin typeface="Arial Black" panose="020B0A04020102020204" pitchFamily="34" charset="0"/>
              </a:rPr>
              <a:t>  avec attention </a:t>
            </a:r>
            <a:endParaRPr lang="fr-FR" sz="4500" b="1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745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7ACC3-DA8F-BA68-2E0F-462868B42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26C03F4-57E0-AB64-34AC-89E95880DCED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F00E49-2078-3085-A8F6-E7ACE95C264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7AF1C34-DD0C-6F1B-FFA1-34C0887D045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816F543-90B1-445C-ACD2-277C8CB7C4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9DE33D1-48DC-C815-DC19-08216299EAD9}"/>
              </a:ext>
            </a:extLst>
          </p:cNvPr>
          <p:cNvSpPr/>
          <p:nvPr/>
        </p:nvSpPr>
        <p:spPr>
          <a:xfrm>
            <a:off x="963386" y="2607104"/>
            <a:ext cx="2318657" cy="47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organisé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479CF6-A877-5209-5919-B3CF30DBCBD1}"/>
              </a:ext>
            </a:extLst>
          </p:cNvPr>
          <p:cNvSpPr/>
          <p:nvPr/>
        </p:nvSpPr>
        <p:spPr>
          <a:xfrm>
            <a:off x="3558442" y="1610978"/>
            <a:ext cx="2067936" cy="47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Goûts 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6E935F-BD3E-0DB1-3358-D44E7404145E}"/>
              </a:ext>
            </a:extLst>
          </p:cNvPr>
          <p:cNvSpPr/>
          <p:nvPr/>
        </p:nvSpPr>
        <p:spPr>
          <a:xfrm>
            <a:off x="6248825" y="2585503"/>
            <a:ext cx="2067936" cy="5171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Discret </a:t>
            </a:r>
            <a:r>
              <a:rPr lang="fr-FR" sz="27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CA4940-0535-E283-DE18-DD8808A2CD8C}"/>
              </a:ext>
            </a:extLst>
          </p:cNvPr>
          <p:cNvSpPr/>
          <p:nvPr/>
        </p:nvSpPr>
        <p:spPr>
          <a:xfrm>
            <a:off x="3558442" y="2577522"/>
            <a:ext cx="2067936" cy="47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Fluide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034397-86B2-88DE-21A7-165B8B5FF6B8}"/>
              </a:ext>
            </a:extLst>
          </p:cNvPr>
          <p:cNvSpPr/>
          <p:nvPr/>
        </p:nvSpPr>
        <p:spPr>
          <a:xfrm>
            <a:off x="963386" y="1610978"/>
            <a:ext cx="2318657" cy="47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Crayons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2700" b="1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5AADB2-27F4-EFFC-E942-AFB87683DA8D}"/>
              </a:ext>
            </a:extLst>
          </p:cNvPr>
          <p:cNvSpPr/>
          <p:nvPr/>
        </p:nvSpPr>
        <p:spPr>
          <a:xfrm>
            <a:off x="6248825" y="1610978"/>
            <a:ext cx="2067936" cy="47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342900">
              <a:lnSpc>
                <a:spcPct val="107000"/>
              </a:lnSpc>
              <a:spcAft>
                <a:spcPts val="600"/>
              </a:spcAft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Récréation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D125866-D187-0F9B-221F-4E3641E5D20C}"/>
              </a:ext>
            </a:extLst>
          </p:cNvPr>
          <p:cNvSpPr/>
          <p:nvPr/>
        </p:nvSpPr>
        <p:spPr>
          <a:xfrm>
            <a:off x="635143" y="78744"/>
            <a:ext cx="81674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Je vais lire à haute voix ces mots. Nous allons les utiliser par la suite. Ecoutez bien.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F8CA70E9-0BD1-9E22-E240-D3D172A9ECBA}"/>
              </a:ext>
            </a:extLst>
          </p:cNvPr>
          <p:cNvSpPr txBox="1">
            <a:spLocks/>
          </p:cNvSpPr>
          <p:nvPr/>
        </p:nvSpPr>
        <p:spPr>
          <a:xfrm>
            <a:off x="589779" y="369311"/>
            <a:ext cx="7824788" cy="246102"/>
          </a:xfrm>
          <a:prstGeom prst="rect">
            <a:avLst/>
          </a:prstGeom>
        </p:spPr>
        <p:txBody>
          <a:bodyPr/>
          <a:lstStyle>
            <a:lvl1pPr marL="457200" marR="0" lvl="0" indent="-361946" algn="l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tabLst/>
              <a:defRPr lang="fr-FR" sz="2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5254" indent="0">
              <a:buNone/>
            </a:pPr>
            <a:r>
              <a:rPr lang="fr-MA" sz="1400" i="1" kern="1200" dirty="0">
                <a:solidFill>
                  <a:srgbClr val="E7E6E6">
                    <a:lumMod val="75000"/>
                  </a:srgbClr>
                </a:solidFill>
                <a:ea typeface="+mn-ea"/>
                <a:cs typeface="+mn-cs"/>
              </a:rPr>
              <a:t>Demander à quelques élèves de se lever et de lire les mots à haute voix.</a:t>
            </a:r>
          </a:p>
          <a:p>
            <a:endParaRPr lang="fr-MA" sz="1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3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</a:t>
            </a:r>
            <a:r>
              <a:rPr lang="fr-FR" sz="24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paliers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4466685" y="2255626"/>
            <a:ext cx="9154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056D4A-4E62-73E1-CA65-4DC639CD7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9481" y="1556974"/>
            <a:ext cx="869844" cy="82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4908-86B9-CF2C-0800-1842A407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95BFFF-FA4F-026C-F90E-F55E56C69AB2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868A6D-005D-6822-0641-E4ACC8006A5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A5F12FC2-41C1-E250-1DFE-B49F26F21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Je vais lire cette phrase de deux manières différentes. Ecoutez bien !</a:t>
            </a:r>
            <a:endParaRPr lang="fr-FR" alt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une lecture de ces phrases en respectant la ponctuation.</a:t>
            </a: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278D2AF-9EF7-D20F-B12F-5CC0540E0037}"/>
              </a:ext>
            </a:extLst>
          </p:cNvPr>
          <p:cNvSpPr txBox="1"/>
          <p:nvPr/>
        </p:nvSpPr>
        <p:spPr>
          <a:xfrm>
            <a:off x="1034839" y="1748404"/>
            <a:ext cx="7295816" cy="1390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Ils partagent les mêmes goûts : jeux, dessins animés et chansons.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À la récréation, ils courent, rient et s’amusent ensemble. 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543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09D67-E83D-09D5-F445-17079CF82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6D9874-4BA7-C924-C119-30AEEAC232CD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2E4D37-A458-FD8B-BADC-660D314624A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D269D7F4-3B76-27F5-5422-30A9BF2DF7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E7DF6910-D7BB-BEF1-4F64-F37061FDD4B3}"/>
              </a:ext>
            </a:extLst>
          </p:cNvPr>
          <p:cNvSpPr txBox="1"/>
          <p:nvPr/>
        </p:nvSpPr>
        <p:spPr>
          <a:xfrm>
            <a:off x="594323" y="35634"/>
            <a:ext cx="817684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altLang="fr-FR" dirty="0"/>
              <a:t>Voici ma bonne lecture</a:t>
            </a:r>
            <a:r>
              <a:rPr lang="fr-FR" dirty="0"/>
              <a:t>. </a:t>
            </a:r>
            <a:endParaRPr lang="fr-FR" altLang="fr-FR" dirty="0"/>
          </a:p>
          <a:p>
            <a:endParaRPr lang="fr-FR" alt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4C4B7676-47B0-783D-0DE0-7B0BC6FCE35F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Faire une lecture rapide, lente, sans pauses pour en montrer l’effet négatif sur la compréhension.</a:t>
            </a: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E423F536-05FD-43D8-05AD-AB50031DB4D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3731BF62-E2BD-8587-7ED0-602B8C179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528" y="2535189"/>
            <a:ext cx="782864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1D6FA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Règles à retenir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1D6FA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dirty="0">
              <a:solidFill>
                <a:srgbClr val="1D6FA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20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Je lis par groupes de mots.</a:t>
            </a:r>
          </a:p>
          <a:p>
            <a:pPr marL="342900" indent="-342900"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J’évite la lecture mot par mot (trop hachée).</a:t>
            </a:r>
            <a:endParaRPr lang="fr-FR" altLang="fr-FR" sz="2000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342900" indent="-342900"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altLang="fr-FR" sz="20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Je ne lis ni trop vite ni trop lentement (rythme régulier).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956B52-089E-CB1D-BDA5-FE69293CD3F2}"/>
              </a:ext>
            </a:extLst>
          </p:cNvPr>
          <p:cNvSpPr txBox="1"/>
          <p:nvPr/>
        </p:nvSpPr>
        <p:spPr>
          <a:xfrm>
            <a:off x="944502" y="785366"/>
            <a:ext cx="7295816" cy="142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Malak est rapide et organisée, surtout en maths.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Karim est moins rapide, mais il est plus fort en français.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a une lecture fluide et claire. </a:t>
            </a:r>
          </a:p>
        </p:txBody>
      </p:sp>
    </p:spTree>
    <p:extLst>
      <p:ext uri="{BB962C8B-B14F-4D97-AF65-F5344CB8AC3E}">
        <p14:creationId xmlns:p14="http://schemas.microsoft.com/office/powerpoint/2010/main" val="2137861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nous allons ensemble lire ces phrases à haute voix.</a:t>
            </a:r>
            <a:endParaRPr lang="fr-FR" alt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Inviter les élèves de lire en chœur les phrases</a:t>
            </a:r>
            <a:r>
              <a:rPr lang="fr-FR" dirty="0"/>
              <a:t>. Apporter un feedback immédiat.</a:t>
            </a:r>
          </a:p>
          <a:p>
            <a:r>
              <a:rPr lang="fr-FR" dirty="0" smtClean="0"/>
              <a:t>   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A727BF7-45FD-F21A-3943-96FD05D522FB}"/>
              </a:ext>
            </a:extLst>
          </p:cNvPr>
          <p:cNvSpPr txBox="1"/>
          <p:nvPr/>
        </p:nvSpPr>
        <p:spPr>
          <a:xfrm>
            <a:off x="1034839" y="1845681"/>
            <a:ext cx="7295816" cy="1429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Malak est rapide et organisée, surtout en maths.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Karim est moins rapide, mais il est plus fort en français.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a une lecture fluide et claire. </a:t>
            </a:r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9AB99906-50B8-921A-9F0D-A6F8C8B9AD05}"/>
              </a:ext>
            </a:extLst>
          </p:cNvPr>
          <p:cNvSpPr txBox="1">
            <a:spLocks/>
          </p:cNvSpPr>
          <p:nvPr/>
        </p:nvSpPr>
        <p:spPr>
          <a:xfrm>
            <a:off x="730393" y="4884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4846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Travail en binôme : un élève lit les phrases, l’autre écoute et corrige si nécessaire.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d’inverser les rôles après la première lecture. 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17EBAFD-0E5F-58E4-DFD5-931DC0E95A94}"/>
              </a:ext>
            </a:extLst>
          </p:cNvPr>
          <p:cNvSpPr txBox="1"/>
          <p:nvPr/>
        </p:nvSpPr>
        <p:spPr>
          <a:xfrm>
            <a:off x="837498" y="1709494"/>
            <a:ext cx="6713598" cy="1893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RATXSP+Calibri"/>
              </a:rPr>
              <a:t>Malak participe souvent, tandis que Karim reste plus discret et calme.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RATXSP+Calibri"/>
              </a:rPr>
              <a:t>Ils sont différents, mais ils se complètent, et passent de bons moments ensemble à l’école.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24087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1702B-A6CC-75A3-A29D-42A58024B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3F72ACEB-4FFD-0378-258C-6AAA999E39A5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Choisir quelques élèves et leur demander de lire les phrases. Demander des justifications.</a:t>
            </a:r>
          </a:p>
        </p:txBody>
      </p:sp>
      <p:pic>
        <p:nvPicPr>
          <p:cNvPr id="2" name="Google Shape;656;p54">
            <a:extLst>
              <a:ext uri="{FF2B5EF4-FFF2-40B4-BE49-F238E27FC236}">
                <a16:creationId xmlns:a16="http://schemas.microsoft.com/office/drawing/2014/main" id="{43E3156A-A881-5E6F-0B92-0D0604D9F0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3829921-5708-A5B3-362C-24331FC9F243}"/>
              </a:ext>
            </a:extLst>
          </p:cNvPr>
          <p:cNvSpPr txBox="1"/>
          <p:nvPr/>
        </p:nvSpPr>
        <p:spPr>
          <a:xfrm>
            <a:off x="915319" y="1592762"/>
            <a:ext cx="6713598" cy="1893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RATXSP+Calibri"/>
              </a:rPr>
              <a:t>Malak participe souvent, tandis que Karim reste plus discret et calme.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RATXSP+Calibri"/>
              </a:rPr>
              <a:t>Ils sont différents, mais ils se complètent, et passent de bons moments ensemble à l’école.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415254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9329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lisez individuellement ces phrases à haute voix..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Désigner quelques élèves au hasard. Apporter un feedback immédiat.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54B304-9F21-5502-C420-49EAE54FE4CD}"/>
              </a:ext>
            </a:extLst>
          </p:cNvPr>
          <p:cNvSpPr txBox="1"/>
          <p:nvPr/>
        </p:nvSpPr>
        <p:spPr>
          <a:xfrm>
            <a:off x="783770" y="1598976"/>
            <a:ext cx="7560129" cy="235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sœur dessine.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sœur dessine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avec ses crayons de couleur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sœur dessine avec ses crayons de couleur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 une artiste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sœur dessine avec ses crayons de couleur, comme une artiste,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son carnet spécial de dessin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59142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7D73B-5C6C-29CD-0B14-80C6BF429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E3361541-1FA3-6C3A-38CD-FEBE39873AEE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F473766F-601C-56FE-8396-4DD5B4FD57E4}"/>
              </a:ext>
            </a:extLst>
          </p:cNvPr>
          <p:cNvSpPr txBox="1">
            <a:spLocks/>
          </p:cNvSpPr>
          <p:nvPr/>
        </p:nvSpPr>
        <p:spPr>
          <a:xfrm>
            <a:off x="865396" y="508781"/>
            <a:ext cx="8033675" cy="224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Identifiez les élèves en difficulté et leur apporter des explications supplémentaires si nécessaire.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316278D-A45D-E26A-822D-0769BB629B62}"/>
              </a:ext>
            </a:extLst>
          </p:cNvPr>
          <p:cNvSpPr txBox="1"/>
          <p:nvPr/>
        </p:nvSpPr>
        <p:spPr>
          <a:xfrm>
            <a:off x="707164" y="1543750"/>
            <a:ext cx="7560129" cy="235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sœur dessine.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sœur dessine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avec ses crayons de couleur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sœur dessine avec ses crayons de couleur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comme une artiste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 sœur dessine avec ses crayons de couleur, comme une artiste, 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son carnet spécial de dessin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98964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A la fin de cette séance, vous serez capables de :</a:t>
            </a:r>
          </a:p>
        </p:txBody>
      </p:sp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580CD323-6F79-9553-9DE3-A084284CCDAC}"/>
              </a:ext>
            </a:extLst>
          </p:cNvPr>
          <p:cNvSpPr/>
          <p:nvPr/>
        </p:nvSpPr>
        <p:spPr>
          <a:xfrm>
            <a:off x="1232807" y="1089172"/>
            <a:ext cx="7209064" cy="77465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b="1" kern="0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Identifier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ce qui est pareil et ce qui est différent entre deux personnages.</a:t>
            </a:r>
          </a:p>
        </p:txBody>
      </p:sp>
      <p:pic>
        <p:nvPicPr>
          <p:cNvPr id="8" name="Image 15">
            <a:extLst>
              <a:ext uri="{FF2B5EF4-FFF2-40B4-BE49-F238E27FC236}">
                <a16:creationId xmlns:a16="http://schemas.microsoft.com/office/drawing/2014/main" id="{A40C812C-FC2F-333E-DFA3-85A7E1B43E6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28" y="1174420"/>
            <a:ext cx="604158" cy="604158"/>
          </a:xfrm>
          <a:prstGeom prst="rect">
            <a:avLst/>
          </a:prstGeom>
          <a:ln>
            <a:noFill/>
          </a:ln>
        </p:spPr>
      </p:pic>
      <p:pic>
        <p:nvPicPr>
          <p:cNvPr id="9" name="Picture 2" descr="Image générée">
            <a:extLst>
              <a:ext uri="{FF2B5EF4-FFF2-40B4-BE49-F238E27FC236}">
                <a16:creationId xmlns:a16="http://schemas.microsoft.com/office/drawing/2014/main" id="{2993B125-75C7-A230-F45C-035A16474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07" y="2059112"/>
            <a:ext cx="2441121" cy="2441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B12DE80-25E4-89BF-AC95-A566D6EBC264}"/>
              </a:ext>
            </a:extLst>
          </p:cNvPr>
          <p:cNvSpPr txBox="1"/>
          <p:nvPr/>
        </p:nvSpPr>
        <p:spPr>
          <a:xfrm>
            <a:off x="3869871" y="2494843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fait 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sport, mais 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respiration.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garçon et la fille portent 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mêmes </a:t>
            </a:r>
            <a:r>
              <a:rPr lang="fr-FR" sz="16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couleurs.</a:t>
            </a:r>
            <a:endParaRPr lang="fr-FR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600" dirty="0"/>
              <a:t>Leurs activités sont </a:t>
            </a:r>
            <a:r>
              <a:rPr lang="fr-FR" sz="1600" b="1" dirty="0"/>
              <a:t>différentes.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jeune fille est 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calme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que 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garçon.</a:t>
            </a:r>
          </a:p>
        </p:txBody>
      </p:sp>
      <p:pic>
        <p:nvPicPr>
          <p:cNvPr id="11" name="Google Shape;656;p54">
            <a:extLst>
              <a:ext uri="{FF2B5EF4-FFF2-40B4-BE49-F238E27FC236}">
                <a16:creationId xmlns:a16="http://schemas.microsoft.com/office/drawing/2014/main" id="{5324B07C-166A-3437-A683-969FCB8DBA5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43550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 flipH="1">
            <a:off x="2858835" y="1990681"/>
            <a:ext cx="5702" cy="483910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45594" y="1338237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accent6"/>
                </a:solidFill>
              </a:rPr>
              <a:t>Post-test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21514" y="1235891"/>
            <a:ext cx="1436644" cy="1294519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50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3989075" y="1506269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Révision</a:t>
            </a:r>
            <a:endParaRPr lang="fr-FR" sz="1350" dirty="0"/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487028" y="381680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Test de </a:t>
            </a:r>
          </a:p>
          <a:p>
            <a:pPr algn="ctr"/>
            <a:r>
              <a:rPr lang="fr-FR" sz="1200" b="1" dirty="0">
                <a:solidFill>
                  <a:schemeClr val="accent6"/>
                </a:solidFill>
              </a:rPr>
              <a:t>validation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1095992" y="1431867"/>
            <a:ext cx="1976269" cy="71645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Lire </a:t>
            </a:r>
            <a:r>
              <a:rPr lang="fr-FR" sz="1200" b="1" dirty="0">
                <a:solidFill>
                  <a:schemeClr val="tx1"/>
                </a:solidFill>
              </a:rPr>
              <a:t>en respectant le rythme des phrases.</a:t>
            </a:r>
          </a:p>
        </p:txBody>
      </p:sp>
      <p:sp>
        <p:nvSpPr>
          <p:cNvPr id="5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748685" y="3661223"/>
            <a:ext cx="2345498" cy="976937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Identifier ce qui est pareil et ce qui est différent entre deux personnages.</a:t>
            </a:r>
            <a:endParaRPr lang="fr-FR" sz="1200" b="1" dirty="0">
              <a:solidFill>
                <a:schemeClr val="tx1"/>
              </a:solidFill>
            </a:endParaRP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906003" y="157186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103864" y="1066629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Consolidation</a:t>
            </a:r>
            <a:endParaRPr lang="fr-FR" sz="1350" dirty="0"/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781215" y="4269119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Palier </a:t>
            </a:r>
            <a:r>
              <a:rPr lang="fr-FR" sz="1200" b="1" dirty="0" smtClean="0">
                <a:solidFill>
                  <a:schemeClr val="accent6"/>
                </a:solidFill>
              </a:rPr>
              <a:t>suivant</a:t>
            </a:r>
            <a:endParaRPr lang="fr-FR" sz="1350" dirty="0"/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1355" y="3646536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093930" y="173109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54868" y="3358678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0" name="ZoneTexte 49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52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6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64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65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67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71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72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87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88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89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90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91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92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93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94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95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96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7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98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99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100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101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102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103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endParaRPr lang="fr-FR" sz="800" b="1" i="1" dirty="0">
              <a:solidFill>
                <a:srgbClr val="FFFFFF"/>
              </a:solidFill>
              <a:effectLst>
                <a:glow>
                  <a:scrgbClr r="0" g="0" b="0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4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 flipH="1">
            <a:off x="2862446" y="3434806"/>
            <a:ext cx="27444" cy="39775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C1BCD-F9ED-FE75-A410-F1C465C6A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EB1170A-EF78-EDD0-D1D9-DFD5EF98617F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37987D-1641-BC53-B03A-83F6602D71D6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5C65BE3-731D-9368-0617-11A5F74060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8A905097-FE79-A1D1-B559-AED3898A1759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Regardez l’image puis lisez silencieusement le texte.</a:t>
            </a:r>
            <a:endParaRPr lang="fr-FR" altLang="fr-FR" dirty="0"/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5861A88C-EB9F-1447-7B55-0BA481710CCC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d’identifier les points communs et les différences entre les deux personnages..</a:t>
            </a:r>
          </a:p>
        </p:txBody>
      </p:sp>
      <p:pic>
        <p:nvPicPr>
          <p:cNvPr id="12" name="Picture 4" descr="Image générée">
            <a:extLst>
              <a:ext uri="{FF2B5EF4-FFF2-40B4-BE49-F238E27FC236}">
                <a16:creationId xmlns:a16="http://schemas.microsoft.com/office/drawing/2014/main" id="{3B28E144-9927-D5C9-2FB4-E9E1E1FCF7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1001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A3E672D-65E6-BC93-A9F5-0F70F43F6FC0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ils courent, rient et s’amusent ensemble. En classe, Malak est rapide et organisée, surtout en maths. Karim est moins rapide, mais il est plus fort en français.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F540A03-69A2-6A88-55E3-5D16FE1A0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0620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DD9B7-7F47-E5AC-9DAD-5C0CD081F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DF96E58-7133-559D-0526-D3D4F7E8B56E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865915-5037-7D0A-6364-A9CD65B99A57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3171738C-A15C-674E-9092-D6AC8EC208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22E614B2-5CF6-3EF4-FC2B-0B2F0513581D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Comment je fais pour Identifier ce qui est pareil et ce qui est différent entre deux personnages ?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7A15CDCB-19EC-AAB3-ADAF-0649C268C03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d’observer les détails et de faire aussi des inférences.</a:t>
            </a:r>
            <a:endParaRPr lang="fr-FR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Google Shape;656;p54">
            <a:extLst>
              <a:ext uri="{FF2B5EF4-FFF2-40B4-BE49-F238E27FC236}">
                <a16:creationId xmlns:a16="http://schemas.microsoft.com/office/drawing/2014/main" id="{16BCB3E9-BCA2-1D5C-3394-D744BE546C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7A3332ED-0D9E-CE5A-5B51-DEB627D7CBE4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ils courent, rient et s’amusent ensemble.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Malak est rapide et organisée, surtout en maths. Karim est moins rapide, mais il est plus fort en français.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458C1FE-AB07-4562-32E7-AFCE77751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C146EB1-7DA2-506D-FFB8-00055DAA3609}"/>
              </a:ext>
            </a:extLst>
          </p:cNvPr>
          <p:cNvSpPr txBox="1"/>
          <p:nvPr/>
        </p:nvSpPr>
        <p:spPr>
          <a:xfrm>
            <a:off x="867241" y="641421"/>
            <a:ext cx="72396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Qu’est-ce qui est pareil et qu’est-ce qui est différent chez les deux personnages ? </a:t>
            </a:r>
          </a:p>
        </p:txBody>
      </p:sp>
    </p:spTree>
    <p:extLst>
      <p:ext uri="{BB962C8B-B14F-4D97-AF65-F5344CB8AC3E}">
        <p14:creationId xmlns:p14="http://schemas.microsoft.com/office/powerpoint/2010/main" val="3106359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CDCF9-7137-8937-0F77-766851585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41F02F9-8A41-689B-2AA1-41B7DE4624A4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B0BE06-0360-9D5C-4219-0CC10860D041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75A2927-8AA4-19D7-30D3-201EE5A50C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4E0FDF21-080C-92D1-6584-E3B7D024AC62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J’observe les détails pour comparer les personnages : âge, nom, vêtements, métier, qualité, défaut, … 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AB073C64-E18B-6BCA-053F-74E1B86127BA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Expliquer que l’inférence demande de trouver d’autres informations à partir du contexte.</a:t>
            </a:r>
            <a:endParaRPr lang="fr-FR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Google Shape;656;p54">
            <a:extLst>
              <a:ext uri="{FF2B5EF4-FFF2-40B4-BE49-F238E27FC236}">
                <a16:creationId xmlns:a16="http://schemas.microsoft.com/office/drawing/2014/main" id="{086B6B56-3E46-E498-40C5-25C0672C6F9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6403C2E-F373-6514-8B5C-6D3AF7BCF5E6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ils courent, rient et s’amusent ensemble.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classe, Malak est rapide et organisée, surtout en maths. Karim est moins rapide, mais il est plus fort en français.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9E3DAB5-2E31-3612-82A8-59B637972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C0E68F0-5282-B2FE-2E07-7C20F0FEFBDA}"/>
              </a:ext>
            </a:extLst>
          </p:cNvPr>
          <p:cNvSpPr txBox="1"/>
          <p:nvPr/>
        </p:nvSpPr>
        <p:spPr>
          <a:xfrm>
            <a:off x="867241" y="641421"/>
            <a:ext cx="72396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Qu’est-ce qui est pareil et qu’est-ce qui est différent chez les deux personnages ?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5574CFD-8A35-5AB3-EF54-9E51C5D1DADF}"/>
              </a:ext>
            </a:extLst>
          </p:cNvPr>
          <p:cNvSpPr txBox="1"/>
          <p:nvPr/>
        </p:nvSpPr>
        <p:spPr>
          <a:xfrm>
            <a:off x="965427" y="925807"/>
            <a:ext cx="71414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est </a:t>
            </a: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rapide</a:t>
            </a: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# Karim est </a:t>
            </a: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 rapide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est </a:t>
            </a: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forte en maths </a:t>
            </a: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 Karim est </a:t>
            </a: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 en français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Inférence</a:t>
            </a: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ce sont des </a:t>
            </a: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élèves</a:t>
            </a: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Ils vont tous les deux au </a:t>
            </a: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collège</a:t>
            </a:r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600" b="1" i="1" dirty="0"/>
          </a:p>
        </p:txBody>
      </p:sp>
    </p:spTree>
    <p:extLst>
      <p:ext uri="{BB962C8B-B14F-4D97-AF65-F5344CB8AC3E}">
        <p14:creationId xmlns:p14="http://schemas.microsoft.com/office/powerpoint/2010/main" val="21162795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39931-31C8-6023-D4E4-A85C6A482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35C4EC-CC5B-C59F-FCC0-C0BDCA9FA3A3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5797E4-D38A-1D2F-B6E5-6DE4A516516F}"/>
              </a:ext>
            </a:extLst>
          </p:cNvPr>
          <p:cNvSpPr/>
          <p:nvPr/>
        </p:nvSpPr>
        <p:spPr>
          <a:xfrm>
            <a:off x="0" y="-6858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6FB1E3-B954-45B4-DAC5-7CF5501A4C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0A1D4099-97A6-475F-D59E-14A1DDE85E3F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Voici quelques règles pour c</a:t>
            </a:r>
            <a:r>
              <a:rPr lang="fr-FR" dirty="0">
                <a:latin typeface="RATXSP+Calibri"/>
              </a:rPr>
              <a:t>omprendre comment comparer des personnages</a:t>
            </a:r>
            <a:r>
              <a:rPr lang="fr-FR" dirty="0"/>
              <a:t>.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9E1EB256-D245-08DA-6E78-A4292A20BF4E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de suivre attentivement  ces explications.</a:t>
            </a:r>
          </a:p>
        </p:txBody>
      </p:sp>
      <p:pic>
        <p:nvPicPr>
          <p:cNvPr id="4" name="Google Shape;656;p54">
            <a:extLst>
              <a:ext uri="{FF2B5EF4-FFF2-40B4-BE49-F238E27FC236}">
                <a16:creationId xmlns:a16="http://schemas.microsoft.com/office/drawing/2014/main" id="{9207738B-02D8-9B2D-C1C0-3BC1C0EAEBB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13DAEF-B083-5B56-B57E-190D656EAB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099389"/>
              </p:ext>
            </p:extLst>
          </p:nvPr>
        </p:nvGraphicFramePr>
        <p:xfrm>
          <a:off x="971550" y="1602921"/>
          <a:ext cx="7200900" cy="210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450">
                  <a:extLst>
                    <a:ext uri="{9D8B030D-6E8A-4147-A177-3AD203B41FA5}">
                      <a16:colId xmlns:a16="http://schemas.microsoft.com/office/drawing/2014/main" val="1612420857"/>
                    </a:ext>
                  </a:extLst>
                </a:gridCol>
                <a:gridCol w="3600450">
                  <a:extLst>
                    <a:ext uri="{9D8B030D-6E8A-4147-A177-3AD203B41FA5}">
                      <a16:colId xmlns:a16="http://schemas.microsoft.com/office/drawing/2014/main" val="2752956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 qui est pareil</a:t>
                      </a:r>
                      <a:endParaRPr lang="fr-FR" sz="18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 qui est différent</a:t>
                      </a:r>
                      <a:endParaRPr lang="fr-FR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359385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Malak </a:t>
                      </a:r>
                      <a:r>
                        <a:rPr lang="fr-FR" sz="1800" b="1" i="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ressemble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à son frère.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Ils portent les </a:t>
                      </a:r>
                      <a:r>
                        <a:rPr lang="fr-FR" sz="1800" b="1" i="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mêmes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vêtements.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Ils vont </a:t>
                      </a:r>
                      <a:r>
                        <a:rPr lang="fr-FR" sz="1800" b="1" i="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tous les deux 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 collège.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Malak est </a:t>
                      </a:r>
                      <a:r>
                        <a:rPr lang="fr-FR" sz="1800" b="1" i="0" kern="120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moins calme </a:t>
                      </a: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que Karim.</a:t>
                      </a:r>
                    </a:p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Malak est </a:t>
                      </a:r>
                      <a:r>
                        <a:rPr lang="fr-FR" sz="1800" b="1" i="0" kern="120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forte </a:t>
                      </a: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 français.</a:t>
                      </a:r>
                    </a:p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Leurs activités sont </a:t>
                      </a:r>
                      <a:r>
                        <a:rPr lang="fr-FR" sz="1800" b="1" i="0" kern="1200" dirty="0">
                          <a:solidFill>
                            <a:srgbClr val="00B0F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différentes</a:t>
                      </a: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endParaRPr lang="fr-FR" sz="18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280357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E7341FD-5F3D-CFE4-D062-2D594BDFCF02}"/>
              </a:ext>
            </a:extLst>
          </p:cNvPr>
          <p:cNvSpPr txBox="1"/>
          <p:nvPr/>
        </p:nvSpPr>
        <p:spPr>
          <a:xfrm>
            <a:off x="971550" y="1073865"/>
            <a:ext cx="4608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1D6FA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Règles à retenir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1D6FA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18961164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75BC0EF-D2A7-8358-F7DC-9B15EF71F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35" y="555359"/>
            <a:ext cx="7239607" cy="61184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27D0A28-5203-73B0-2BB2-24BF35CD4F71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ils courent, rient et s’amusent ensemble. En classe, Malak est rapide et organisée, surtout en maths. Karim est moins rapide, mais il est plus fort en français.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DACF585-91E8-53EF-8BFE-79E85C06C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EEFEA4E-EB1E-3DDF-7668-AFA468594C14}"/>
              </a:ext>
            </a:extLst>
          </p:cNvPr>
          <p:cNvSpPr txBox="1"/>
          <p:nvPr/>
        </p:nvSpPr>
        <p:spPr>
          <a:xfrm>
            <a:off x="850913" y="1139492"/>
            <a:ext cx="723960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Qu’est-ce qui est pareil et qu’est-ce qui est différent ?</a:t>
            </a:r>
          </a:p>
          <a:p>
            <a:r>
              <a:rPr lang="fr-FR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……………………………………………………………………………………………………………………………... </a:t>
            </a:r>
          </a:p>
        </p:txBody>
      </p:sp>
      <p:sp>
        <p:nvSpPr>
          <p:cNvPr id="6" name="ZoneTexte 11">
            <a:extLst>
              <a:ext uri="{FF2B5EF4-FFF2-40B4-BE49-F238E27FC236}">
                <a16:creationId xmlns:a16="http://schemas.microsoft.com/office/drawing/2014/main" id="{5934D37A-AA05-3C84-A974-36087AC5C392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Maintenant, nous allons trouver ensemble ce qui est pareil et ce qui est différent entre ces personnages.</a:t>
            </a:r>
            <a:endParaRPr lang="fr-FR" altLang="fr-FR" dirty="0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F8EE60B8-60DD-3610-49DA-66DC8BABA84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aux élèves d’appliquer la même stratégie pour répondre à cette question.</a:t>
            </a: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F5A5439C-54CB-A091-995D-5D9465E2E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3855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4B9F6-B9D0-56DA-E116-A238C4D57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A468EFD-AA42-412C-D0D7-E00E32371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35" y="555359"/>
            <a:ext cx="7239607" cy="61184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5A82DE-6AA6-D210-95C5-092D6BB7A25F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ils courent, rient et s’amusent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ensemble. En classe, Malak est rapide et organisée, surtout en maths. Karim est moins rapide, mais il est plus fort en français.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DB9A26-D833-98D9-4A10-891BE51BC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10C56E2-AF44-AFA6-A634-7F3E60FF6E55}"/>
              </a:ext>
            </a:extLst>
          </p:cNvPr>
          <p:cNvSpPr txBox="1"/>
          <p:nvPr/>
        </p:nvSpPr>
        <p:spPr>
          <a:xfrm>
            <a:off x="850913" y="1139492"/>
            <a:ext cx="723960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Qu’est-ce qui est pareil et qu’est-ce qui est différent ? </a:t>
            </a:r>
          </a:p>
        </p:txBody>
      </p:sp>
      <p:sp>
        <p:nvSpPr>
          <p:cNvPr id="6" name="ZoneTexte 11">
            <a:extLst>
              <a:ext uri="{FF2B5EF4-FFF2-40B4-BE49-F238E27FC236}">
                <a16:creationId xmlns:a16="http://schemas.microsoft.com/office/drawing/2014/main" id="{70BFD7BA-D024-032B-AE3B-A28CEA5383A6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attendues.</a:t>
            </a:r>
            <a:endParaRPr lang="fr-FR" altLang="fr-FR" dirty="0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D8B6C653-EDAC-8BE7-CD33-31B2D00B468E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971684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Expliquer aux élèves : les personnages font les mêmes activités : tout est pareil chez eux.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BB3E143-3C0F-F115-D1EE-A6FB08B0F444}"/>
              </a:ext>
            </a:extLst>
          </p:cNvPr>
          <p:cNvSpPr txBox="1"/>
          <p:nvPr/>
        </p:nvSpPr>
        <p:spPr>
          <a:xfrm>
            <a:off x="1151667" y="828654"/>
            <a:ext cx="714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Ils courent, rient et s’amusent.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5F78093-8043-B36C-2ABC-BDCDE45422DD}"/>
              </a:ext>
            </a:extLst>
          </p:cNvPr>
          <p:cNvSpPr txBox="1"/>
          <p:nvPr/>
        </p:nvSpPr>
        <p:spPr>
          <a:xfrm>
            <a:off x="1151667" y="1434941"/>
            <a:ext cx="714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Tous les deux aiment jouer et s’amuser.</a:t>
            </a:r>
          </a:p>
        </p:txBody>
      </p:sp>
      <p:pic>
        <p:nvPicPr>
          <p:cNvPr id="11" name="Google Shape;656;p54">
            <a:extLst>
              <a:ext uri="{FF2B5EF4-FFF2-40B4-BE49-F238E27FC236}">
                <a16:creationId xmlns:a16="http://schemas.microsoft.com/office/drawing/2014/main" id="{5CF485D6-822F-2162-1B2C-BDA96CA0C3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231237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BB9C2509-BE5F-BCF3-2381-72077AC44F39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ces questions. Travaillez en binômes. 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F2CA8CA-1C8D-1A49-5D4E-1997867D16D0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Demander aux élèves de justifier leurs réponses.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321A554-B501-3D90-8C02-752C1BEABD63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ils courent, rient et s’amusent ensemble. En classe, Malak est rapide et organisée, surtout en maths. Karim est moins rapide, mais il est plus fort en français.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0C90B92-95AB-0F8C-0CB0-28CD88BB52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31B439D-32BF-206A-C901-5E19D38AF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515" y="643804"/>
            <a:ext cx="7034392" cy="109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03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3A7C2-2916-763C-71BA-542DF65F7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7B553746-0BD1-055E-AC47-EB0FA5C191D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attendues.</a:t>
            </a:r>
            <a:endParaRPr lang="fr-FR" altLang="fr-FR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53CE7155-F6ED-F036-F556-3F694B680EF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Expliquer aux élèves : les personnages font les mêmes actions : ils ont les mêmes goûts.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866055-52B2-7E88-D8D4-7A489AD79BEC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jeux, dessins animés et chansons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la récréation, ils courent, rient et s’amusent ensemble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En classe, Malak est rapide et organisée, surtout en maths. Karim est moins rapide, mais il est plus fort en français.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314D62-2598-AF9E-5BB4-ECEFB0416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E681030-C9BA-4359-72C0-FE17E2110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515" y="643804"/>
            <a:ext cx="7034392" cy="109497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3ACD3F0-4E07-F9F6-F1DA-9BB9670BFB67}"/>
              </a:ext>
            </a:extLst>
          </p:cNvPr>
          <p:cNvSpPr txBox="1"/>
          <p:nvPr/>
        </p:nvSpPr>
        <p:spPr>
          <a:xfrm>
            <a:off x="1151667" y="853146"/>
            <a:ext cx="714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Ils ont les mêmes goûts : jeux, dessins animés et chansons.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16A83F1-844C-5A28-0ECD-7B2DC3E17050}"/>
              </a:ext>
            </a:extLst>
          </p:cNvPr>
          <p:cNvSpPr txBox="1"/>
          <p:nvPr/>
        </p:nvSpPr>
        <p:spPr>
          <a:xfrm>
            <a:off x="1151667" y="1455273"/>
            <a:ext cx="714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Oui, ils jouent ensemble pendant la récréation.</a:t>
            </a:r>
          </a:p>
        </p:txBody>
      </p:sp>
      <p:pic>
        <p:nvPicPr>
          <p:cNvPr id="8" name="Google Shape;656;p54">
            <a:extLst>
              <a:ext uri="{FF2B5EF4-FFF2-40B4-BE49-F238E27FC236}">
                <a16:creationId xmlns:a16="http://schemas.microsoft.com/office/drawing/2014/main" id="{F9731D91-58D9-8837-33B2-BA56D9D6D66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7029030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6BCB1-9C9C-CD29-3B41-61590FCF4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DD335CDC-06A1-E1F1-AECB-90DBAF87F90B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Répondez à ces questions. Travaillez individuellement.</a:t>
            </a:r>
            <a:endParaRPr lang="fr-FR" altLang="fr-FR" dirty="0"/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C3C9644A-C665-1AB4-E1BB-3EF3726CF4B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19AF474-881E-2BEF-5C64-58958A5B4110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Circuler dans les rangs. Demander aux élèves de justifier leurs réponses. 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4C67A0-A0AE-A771-FE80-54B3138C6B66}"/>
              </a:ext>
            </a:extLst>
          </p:cNvPr>
          <p:cNvSpPr/>
          <p:nvPr/>
        </p:nvSpPr>
        <p:spPr>
          <a:xfrm>
            <a:off x="955221" y="922564"/>
            <a:ext cx="3208565" cy="21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24D7B2E-3697-B014-0355-2BF41EC81FC9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ils courent, rient et s’amusent ensemble. En classe, Malak est rapide et organisée, surtout en maths. Karim est moins rapide, mais il est plus fort en français.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58AC45-233A-833B-44A2-591DAA22C8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295B839-5911-5500-3F7A-D42DF33A44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657" y="791638"/>
            <a:ext cx="7333028" cy="95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4876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1469A-5BE8-5FE9-555D-9E400A424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498AD57A-5347-4B66-5FF0-3A6F9018A478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Réponses attendues.</a:t>
            </a:r>
            <a:endParaRPr lang="fr-FR" altLang="fr-FR" dirty="0"/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4312C2FC-7348-8899-791C-083551C9FFE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32342D56-24B9-25DD-355B-C366A563B586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Expliquer aux élèves : les personnages n’ont pas les mêmes compétences. Ils sont différents.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ADFFE5B-26B3-701A-FB55-DC27A9F372B2}"/>
              </a:ext>
            </a:extLst>
          </p:cNvPr>
          <p:cNvSpPr/>
          <p:nvPr/>
        </p:nvSpPr>
        <p:spPr>
          <a:xfrm>
            <a:off x="955221" y="922564"/>
            <a:ext cx="3208565" cy="21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F77E989-3A75-6210-55F3-CBCCB7E0CA20}"/>
              </a:ext>
            </a:extLst>
          </p:cNvPr>
          <p:cNvSpPr txBox="1"/>
          <p:nvPr/>
        </p:nvSpPr>
        <p:spPr>
          <a:xfrm>
            <a:off x="443214" y="1751341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ils courent, rient et s’amusent ensemble. En classe,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est rapide et organisée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surtout en maths. </a:t>
            </a:r>
            <a:r>
              <a:rPr lang="fr-FR" sz="20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Karim est moins rapide, mais il est plus fort en français.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2DE044-3D41-BBAA-F2F7-5B507EF6F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656" y="2090057"/>
            <a:ext cx="2329130" cy="213292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2195306-F1C1-D1DD-9018-84AAA5E02C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657" y="791638"/>
            <a:ext cx="7333028" cy="95970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B483BA-E19C-DE33-B6EE-AF86020F31FB}"/>
              </a:ext>
            </a:extLst>
          </p:cNvPr>
          <p:cNvSpPr txBox="1"/>
          <p:nvPr/>
        </p:nvSpPr>
        <p:spPr>
          <a:xfrm>
            <a:off x="1047359" y="922564"/>
            <a:ext cx="714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Malak. Elle est plus rapide et plus organisée.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E73544-9E91-DECE-4D42-853B42033308}"/>
              </a:ext>
            </a:extLst>
          </p:cNvPr>
          <p:cNvSpPr txBox="1"/>
          <p:nvPr/>
        </p:nvSpPr>
        <p:spPr>
          <a:xfrm>
            <a:off x="1047359" y="1462842"/>
            <a:ext cx="71414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b="1" i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Karim. Il est plus lent mais fort en français.</a:t>
            </a:r>
          </a:p>
        </p:txBody>
      </p:sp>
    </p:spTree>
    <p:extLst>
      <p:ext uri="{BB962C8B-B14F-4D97-AF65-F5344CB8AC3E}">
        <p14:creationId xmlns:p14="http://schemas.microsoft.com/office/powerpoint/2010/main" val="1592625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1 : Lire correctement une série d’actions.</a:t>
            </a:r>
          </a:p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: Comprendre ce que fait un personnage tout au long de sa journée.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1 : </a:t>
            </a:r>
            <a:r>
              <a:rPr lang="fr-FR" sz="1400" dirty="0">
                <a:solidFill>
                  <a:schemeClr val="bg1"/>
                </a:solidFill>
              </a:rPr>
              <a:t>Respecter les pauses en s’arrêtant correctement à la ponctuation</a:t>
            </a:r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. </a:t>
            </a:r>
          </a:p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: Comprendre comment et pourquoi un personnage agit.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Rebrassage : réviser les acquis des trois séances de remédiation.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39618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400" kern="0" dirty="0">
                <a:latin typeface="Calibri"/>
                <a:ea typeface="Calibri"/>
                <a:cs typeface="Calibri"/>
              </a:rPr>
              <a:t>Tâche 1 : Lire en respectant le rythme des phrases.</a:t>
            </a:r>
          </a:p>
          <a:p>
            <a:r>
              <a:rPr lang="fr-FR" sz="1400" kern="0" dirty="0">
                <a:latin typeface="Calibri"/>
                <a:ea typeface="Calibri"/>
                <a:cs typeface="Calibri"/>
              </a:rPr>
              <a:t>Tâche 2 : Identifier ce qui est pareil et ce qui est différent entre deux personnages.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324091" y="1387879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E5332-9F5E-263C-90A3-5A6E5EFAA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C482237A-4EC8-47C9-CD30-B730A102038F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le texte suivant à haute voix.</a:t>
            </a:r>
            <a:endParaRPr lang="fr-FR" altLang="fr-FR" dirty="0"/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86D2AF7C-AD29-8F19-F8C0-2194334A585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AB2E8BAF-53EC-3EFD-CA49-422FB546EECF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Corriger les erreurs. Apporter un feedback immédiat en donnant un modèle de lecture.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E0ACFCD-1D25-4649-53DE-C21E0DBF039C}"/>
              </a:ext>
            </a:extLst>
          </p:cNvPr>
          <p:cNvSpPr txBox="1"/>
          <p:nvPr/>
        </p:nvSpPr>
        <p:spPr>
          <a:xfrm>
            <a:off x="461454" y="1655962"/>
            <a:ext cx="5786136" cy="2862322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Malak et Karim sont frère et sœur. Ils partagent les mêmes goûts : jeux, dessins animés et chansons. À la récréation, ils courent, rient et s’amusent ensemble. En classe, Malak est rapide et organisée, surtout en maths. Karim est moins rapide, mais il est plus fort en français. Il a une lecture fluide et claire. Malak participe souvent, tandis que Karim reste plus discret et calme. Ils sont différents, mais ils se complètent, et passent de bons moments ensemble à l’école.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C73EC91-ED2E-15DE-F058-5F58B6802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1656" y="1951264"/>
            <a:ext cx="2480690" cy="227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36642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E6EFC-CC3C-F36B-7BEF-4F1EFE583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C58AD6D2-EADF-F7E5-6E40-A861323F307F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 Qui peut me rappeler ce que nous avons appris aujourd’hui ?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B820D77-A0CF-13FD-06AE-4DFC88B50BD3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2CBC94-9ED7-5915-A09C-9B3086B270C8}"/>
              </a:ext>
            </a:extLst>
          </p:cNvPr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543F11-A5F0-20B1-14A9-C333EF285E81}"/>
              </a:ext>
            </a:extLst>
          </p:cNvPr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1. Aujourd’hui, nous avons appris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E7E1E0-7848-F0F2-1F4C-1FD9C9E6C97B}"/>
              </a:ext>
            </a:extLst>
          </p:cNvPr>
          <p:cNvSpPr/>
          <p:nvPr/>
        </p:nvSpPr>
        <p:spPr>
          <a:xfrm>
            <a:off x="943335" y="1621793"/>
            <a:ext cx="73874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759D93-A76D-E0E3-8D49-D01FA03B615E}"/>
              </a:ext>
            </a:extLst>
          </p:cNvPr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75612725-62A8-5D30-86C0-4DC0F487D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9821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AADD6-0F11-E68C-4E64-C2AA724F6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B5701506-F5A4-CF05-A8D4-501DBCE9EAAB}"/>
              </a:ext>
            </a:extLst>
          </p:cNvPr>
          <p:cNvSpPr txBox="1"/>
          <p:nvPr/>
        </p:nvSpPr>
        <p:spPr>
          <a:xfrm>
            <a:off x="865396" y="13901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Voilà ce que nous avons appris aujourd’hui : 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943335" y="1084942"/>
            <a:ext cx="7634702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Comparer des personnages </a:t>
            </a:r>
            <a:r>
              <a:rPr lang="fr-FR" kern="1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3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849664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2E200480-2A94-448F-2E78-7303EA22FD0B}"/>
              </a:ext>
            </a:extLst>
          </p:cNvPr>
          <p:cNvSpPr txBox="1">
            <a:spLocks/>
          </p:cNvSpPr>
          <p:nvPr/>
        </p:nvSpPr>
        <p:spPr>
          <a:xfrm>
            <a:off x="861939" y="501033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Demander aux élèves de recopier cette synthèse dans les cahiers.</a:t>
            </a:r>
            <a:endParaRPr lang="fr-FR" sz="1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088491-E3A2-F7ED-6FDF-35A0FFFA9912}"/>
              </a:ext>
            </a:extLst>
          </p:cNvPr>
          <p:cNvSpPr/>
          <p:nvPr/>
        </p:nvSpPr>
        <p:spPr>
          <a:xfrm>
            <a:off x="943335" y="1563958"/>
            <a:ext cx="7387404" cy="26161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1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7877913-5130-E18B-583B-0156A7C9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8859229"/>
              </p:ext>
            </p:extLst>
          </p:nvPr>
        </p:nvGraphicFramePr>
        <p:xfrm>
          <a:off x="1060315" y="1841720"/>
          <a:ext cx="7125536" cy="18417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82245">
                  <a:extLst>
                    <a:ext uri="{9D8B030D-6E8A-4147-A177-3AD203B41FA5}">
                      <a16:colId xmlns:a16="http://schemas.microsoft.com/office/drawing/2014/main" val="1612420857"/>
                    </a:ext>
                  </a:extLst>
                </a:gridCol>
                <a:gridCol w="3543291">
                  <a:extLst>
                    <a:ext uri="{9D8B030D-6E8A-4147-A177-3AD203B41FA5}">
                      <a16:colId xmlns:a16="http://schemas.microsoft.com/office/drawing/2014/main" val="2752956814"/>
                    </a:ext>
                  </a:extLst>
                </a:gridCol>
              </a:tblGrid>
              <a:tr h="310730"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 qui est pareil</a:t>
                      </a:r>
                      <a:endParaRPr lang="fr-FR" sz="1800" b="1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 qui est différent</a:t>
                      </a:r>
                      <a:endParaRPr lang="fr-FR" b="1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359385"/>
                  </a:ext>
                </a:extLst>
              </a:tr>
              <a:tr h="1475967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Malak </a:t>
                      </a:r>
                      <a:r>
                        <a:rPr lang="fr-FR" sz="1800" b="1" i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ressemble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à son frère.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Ils portent les </a:t>
                      </a:r>
                      <a:r>
                        <a:rPr lang="fr-FR" sz="1800" b="1" i="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mêmes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vêtements.</a:t>
                      </a:r>
                    </a:p>
                    <a:p>
                      <a:pPr marL="285750" indent="-28575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Char char="§"/>
                      </a:pP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Ils vont </a:t>
                      </a:r>
                      <a:r>
                        <a:rPr lang="fr-FR" sz="1800" b="1" i="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tous les deux </a:t>
                      </a:r>
                      <a:r>
                        <a:rPr lang="fr-FR" sz="180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au collège.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Malak est </a:t>
                      </a:r>
                      <a:r>
                        <a:rPr lang="fr-FR" sz="1800" b="1" i="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moins calme </a:t>
                      </a: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que Karim.</a:t>
                      </a:r>
                    </a:p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Malak est </a:t>
                      </a:r>
                      <a:r>
                        <a:rPr lang="fr-FR" sz="1800" b="1" i="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plus forte </a:t>
                      </a: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 français.</a:t>
                      </a:r>
                    </a:p>
                    <a:p>
                      <a:pPr marL="0" indent="0" algn="just">
                        <a:lnSpc>
                          <a:spcPct val="150000"/>
                        </a:lnSpc>
                        <a:buFont typeface="Wingdings" panose="05000000000000000000" pitchFamily="2" charset="2"/>
                        <a:buNone/>
                      </a:pPr>
                      <a:r>
                        <a:rPr lang="fr-FR" sz="180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Leurs activités sont </a:t>
                      </a:r>
                      <a:r>
                        <a:rPr lang="fr-FR" sz="1800" b="1" i="0" kern="12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différentes</a:t>
                      </a:r>
                      <a:r>
                        <a:rPr lang="fr-FR" sz="1800" b="0" i="0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fr-FR" sz="1800" b="0" i="0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280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6283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8D52C2F-17F5-9A9E-0CB9-7DD2E919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534" y="1621069"/>
            <a:ext cx="2953861" cy="1066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9336B3-2696-19E4-0E3B-C90D6B70401C}"/>
              </a:ext>
            </a:extLst>
          </p:cNvPr>
          <p:cNvSpPr txBox="1"/>
          <p:nvPr/>
        </p:nvSpPr>
        <p:spPr>
          <a:xfrm>
            <a:off x="728918" y="3220954"/>
            <a:ext cx="7558605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p. </a:t>
            </a:r>
            <a:r>
              <a:rPr lang="fr-FR" sz="2000" b="1" kern="100" dirty="0" smtClean="0">
                <a:latin typeface="Calibri" panose="020F0502020204030204" pitchFamily="34" charset="0"/>
                <a:cs typeface="Calibri" panose="020F0502020204030204" pitchFamily="34" charset="0"/>
              </a:rPr>
              <a:t>60 </a:t>
            </a: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du livret. </a:t>
            </a:r>
          </a:p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Rédigez des phrases simples pour dire ce qui est pareil et ce qui est différent chez quelques uns de vos amis.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84445" y="204112"/>
            <a:ext cx="76208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8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 de cette séance, les élèves seront capables de :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latin typeface="Calibri"/>
                <a:ea typeface="Calibri"/>
                <a:cs typeface="Calibri"/>
              </a:rPr>
              <a:t>Lire en respectant le rythme des phrases.</a:t>
            </a:r>
            <a:endParaRPr lang="fr-FR" sz="1400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215898" lvl="0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Identifier ce qui est pareil et ce qui est différent entre deux personnages.</a:t>
            </a: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Tache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337905"/>
            <a:ext cx="6901508" cy="936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Lire avec un rythme régulier et naturel.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Marquer une pause brève après la virgule, plus longue après le point.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Comparer des personnages avec : plus, moins, le même, tous les deux, différents, …</a:t>
            </a: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5"/>
            <a:ext cx="1523911" cy="9365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2"/>
            <a:ext cx="6894690" cy="936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Ne pas lire trop vite ou trop lentement.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Lire avec une voix monotone sans intonation.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Ne pas cibler un seul aspect : nom, âge, taille, vêtements, qualités, défauts, …</a:t>
            </a: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93659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Orientations didactiques pour cette séance</a:t>
            </a:r>
            <a:endParaRPr lang="en-US" sz="14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6661</TotalTime>
  <Words>2929</Words>
  <Application>Microsoft Office PowerPoint</Application>
  <PresentationFormat>Affichage à l'écran (16:9)</PresentationFormat>
  <Paragraphs>307</Paragraphs>
  <Slides>45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45</vt:i4>
      </vt:variant>
    </vt:vector>
  </HeadingPairs>
  <TitlesOfParts>
    <vt:vector size="67" baseType="lpstr">
      <vt:lpstr>맑은 고딕</vt:lpstr>
      <vt:lpstr>Aptos</vt:lpstr>
      <vt:lpstr>Aptos Display</vt:lpstr>
      <vt:lpstr>Arial</vt:lpstr>
      <vt:lpstr>Arial Black</vt:lpstr>
      <vt:lpstr>Calibri</vt:lpstr>
      <vt:lpstr>Calibri (En-têtes)</vt:lpstr>
      <vt:lpstr>Calibri Light</vt:lpstr>
      <vt:lpstr>Dosis</vt:lpstr>
      <vt:lpstr>Poppins ExtraBold</vt:lpstr>
      <vt:lpstr>RATXSP+Calibri</vt:lpstr>
      <vt:lpstr>Simplified Arabic</vt:lpstr>
      <vt:lpstr>Times New Roman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455</cp:revision>
  <dcterms:modified xsi:type="dcterms:W3CDTF">2025-09-20T13:46:08Z</dcterms:modified>
</cp:coreProperties>
</file>