
<file path=[Content_Types].xml><?xml version="1.0" encoding="utf-8"?>
<Types xmlns="http://schemas.openxmlformats.org/package/2006/content-types">
  <Default Extension="png" ContentType="image/png"/>
  <Default Extension="svg" ContentType="image/svg+xml"/>
  <Default Extension="emf" ContentType="image/x-emf"/>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3.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4.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5.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6.xml" ContentType="application/vnd.openxmlformats-officedocument.theme+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theme/theme7.xml" ContentType="application/vnd.openxmlformats-officedocument.theme+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4026" r:id="rId2"/>
    <p:sldMasterId id="2147484010" r:id="rId3"/>
    <p:sldMasterId id="2147483920" r:id="rId4"/>
    <p:sldMasterId id="2147483713" r:id="rId5"/>
    <p:sldMasterId id="2147483958" r:id="rId6"/>
    <p:sldMasterId id="2147483994" r:id="rId7"/>
    <p:sldMasterId id="2147484043" r:id="rId8"/>
  </p:sldMasterIdLst>
  <p:notesMasterIdLst>
    <p:notesMasterId r:id="rId52"/>
  </p:notesMasterIdLst>
  <p:sldIdLst>
    <p:sldId id="2147483567" r:id="rId9"/>
    <p:sldId id="2147483503" r:id="rId10"/>
    <p:sldId id="2147483638" r:id="rId11"/>
    <p:sldId id="2147483568" r:id="rId12"/>
    <p:sldId id="258" r:id="rId13"/>
    <p:sldId id="2147483580" r:id="rId14"/>
    <p:sldId id="2147483411" r:id="rId15"/>
    <p:sldId id="2147483413" r:id="rId16"/>
    <p:sldId id="2147483414" r:id="rId17"/>
    <p:sldId id="2147483485" r:id="rId18"/>
    <p:sldId id="2147483486" r:id="rId19"/>
    <p:sldId id="2147483505" r:id="rId20"/>
    <p:sldId id="2147483471" r:id="rId21"/>
    <p:sldId id="2147483436" r:id="rId22"/>
    <p:sldId id="2147483600" r:id="rId23"/>
    <p:sldId id="2147483536" r:id="rId24"/>
    <p:sldId id="2147483630" r:id="rId25"/>
    <p:sldId id="2147483613" r:id="rId26"/>
    <p:sldId id="2147483512" r:id="rId27"/>
    <p:sldId id="2147483513" r:id="rId28"/>
    <p:sldId id="2147483631" r:id="rId29"/>
    <p:sldId id="2147483521" r:id="rId30"/>
    <p:sldId id="2147483582" r:id="rId31"/>
    <p:sldId id="2147483571" r:id="rId32"/>
    <p:sldId id="2147483540" r:id="rId33"/>
    <p:sldId id="2147483576" r:id="rId34"/>
    <p:sldId id="2147483637" r:id="rId35"/>
    <p:sldId id="2147483636" r:id="rId36"/>
    <p:sldId id="2147483624" r:id="rId37"/>
    <p:sldId id="2147483632" r:id="rId38"/>
    <p:sldId id="2147483620" r:id="rId39"/>
    <p:sldId id="2147483551" r:id="rId40"/>
    <p:sldId id="2147483633" r:id="rId41"/>
    <p:sldId id="2147483591" r:id="rId42"/>
    <p:sldId id="2147483634" r:id="rId43"/>
    <p:sldId id="2147483629" r:id="rId44"/>
    <p:sldId id="2147483635" r:id="rId45"/>
    <p:sldId id="2147483628" r:id="rId46"/>
    <p:sldId id="320" r:id="rId47"/>
    <p:sldId id="2147483614" r:id="rId48"/>
    <p:sldId id="2147483595" r:id="rId49"/>
    <p:sldId id="2147483538" r:id="rId50"/>
    <p:sldId id="2147483539" r:id="rId51"/>
  </p:sldIdLst>
  <p:sldSz cx="9144000" cy="5143500" type="screen16x9"/>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assine lamsarsem" initials="yl" lastIdx="4" clrIdx="0">
    <p:extLst>
      <p:ext uri="{19B8F6BF-5375-455C-9EA6-DF929625EA0E}">
        <p15:presenceInfo xmlns:p15="http://schemas.microsoft.com/office/powerpoint/2012/main" userId="c06aba044f70cc7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336FB6"/>
    <a:srgbClr val="3FB2CB"/>
    <a:srgbClr val="0070C0"/>
    <a:srgbClr val="A98FC3"/>
    <a:srgbClr val="44546A"/>
    <a:srgbClr val="E3EEF2"/>
    <a:srgbClr val="54AFE9"/>
    <a:srgbClr val="CFE3F0"/>
    <a:srgbClr val="8BC14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D727432-C4B7-4F34-BDE4-EBA34046EF64}" v="3" dt="2025-09-13T14:54:06.394"/>
  </p1510:revLst>
</p1510:revInfo>
</file>

<file path=ppt/tableStyles.xml><?xml version="1.0" encoding="utf-8"?>
<a:tblStyleLst xmlns:a="http://schemas.openxmlformats.org/drawingml/2006/main" def="{5C22544A-7EE6-4342-B048-85BDC9FD1C3A}">
  <a:tblStyle styleId="{ED083AE6-46FA-4A59-8FB0-9F97EB10719F}" styleName="">
    <a:wholeTbl>
      <a:tcTxStyle>
        <a:font>
          <a:latin typeface="+mn-lt"/>
          <a:ea typeface="+mn-ea"/>
          <a:cs typeface="+mn-cs"/>
        </a:font>
        <a:srgbClr val="000000"/>
      </a:tcTxStyle>
      <a:tcStyle>
        <a:tcBdr>
          <a:left>
            <a:ln w="12701" cap="flat" cmpd="sng" algn="ctr">
              <a:solidFill>
                <a:srgbClr val="FFC000"/>
              </a:solidFill>
              <a:prstDash val="solid"/>
              <a:round/>
              <a:headEnd type="none" w="med" len="med"/>
              <a:tailEnd type="none" w="med" len="med"/>
            </a:ln>
          </a:left>
          <a:right>
            <a:ln w="12701" cap="flat" cmpd="sng" algn="ctr">
              <a:solidFill>
                <a:srgbClr val="FFC000"/>
              </a:solidFill>
              <a:prstDash val="solid"/>
              <a:round/>
              <a:headEnd type="none" w="med" len="med"/>
              <a:tailEnd type="none" w="med" len="med"/>
            </a:ln>
          </a:right>
          <a:top>
            <a:ln w="12701" cap="flat" cmpd="sng" algn="ctr">
              <a:solidFill>
                <a:srgbClr val="FFC000"/>
              </a:solidFill>
              <a:prstDash val="solid"/>
              <a:round/>
              <a:headEnd type="none" w="med" len="med"/>
              <a:tailEnd type="none" w="med" len="med"/>
            </a:ln>
          </a:top>
          <a:bottom>
            <a:ln w="12701" cap="flat" cmpd="sng" algn="ctr">
              <a:solidFill>
                <a:srgbClr val="FFC000"/>
              </a:solidFill>
              <a:prstDash val="solid"/>
              <a:round/>
              <a:headEnd type="none" w="med" len="med"/>
              <a:tailEnd type="none" w="med" len="med"/>
            </a:ln>
          </a:bottom>
        </a:tcBdr>
      </a:tcStyle>
    </a:wholeTbl>
    <a:band1H>
      <a:tcStyle>
        <a:tcBdr/>
        <a:fill>
          <a:solidFill>
            <a:srgbClr val="FFC000"/>
          </a:solidFill>
        </a:fill>
      </a:tcStyle>
    </a:band1H>
    <a:band1V>
      <a:tcStyle>
        <a:tcBdr/>
        <a:fill>
          <a:solidFill>
            <a:srgbClr val="FFC000"/>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FFC000"/>
              </a:solidFill>
              <a:prstDash val="solid"/>
              <a:round/>
              <a:headEnd type="none" w="med" len="med"/>
              <a:tailEnd type="none" w="med" len="med"/>
            </a:ln>
          </a:top>
        </a:tcBdr>
      </a:tcStyle>
    </a:lastRow>
    <a:firstRow>
      <a:tcTxStyle b="on">
        <a:font>
          <a:latin typeface=""/>
          <a:ea typeface=""/>
          <a:cs typeface=""/>
        </a:font>
      </a:tcTxStyle>
      <a:tcStyle>
        <a:tcBdr>
          <a:bottom>
            <a:ln w="25402" cap="flat" cmpd="sng" algn="ctr">
              <a:solidFill>
                <a:srgbClr val="FFC000"/>
              </a:solidFill>
              <a:prstDash val="solid"/>
              <a:round/>
              <a:headEnd type="none" w="med" len="med"/>
              <a:tailEnd type="none" w="med" len="med"/>
            </a:ln>
          </a:bottom>
        </a:tcBdr>
      </a:tcStyle>
    </a:firstRow>
  </a:tblStyle>
  <a:tblStyle styleId="{93296810-A885-4BE3-A3E7-6D5BEEA58F35}"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BF1E9"/>
          </a:solidFill>
        </a:fill>
      </a:tcStyle>
    </a:wholeTbl>
    <a:band1H>
      <a:tcStyle>
        <a:tcBdr/>
        <a:fill>
          <a:solidFill>
            <a:srgbClr val="D5E3CF"/>
          </a:solidFill>
        </a:fill>
      </a:tcStyle>
    </a:band1H>
    <a:band2H>
      <a:tcStyle>
        <a:tcBdr/>
      </a:tcStyle>
    </a:band2H>
    <a:band1V>
      <a:tcStyle>
        <a:tcBdr/>
        <a:fill>
          <a:solidFill>
            <a:srgbClr val="D5E3CF"/>
          </a:solidFill>
        </a:fill>
      </a:tcStyle>
    </a:band1V>
    <a:band2V>
      <a:tcStyle>
        <a:tcBdr/>
      </a:tcStyle>
    </a:band2V>
    <a:lastCol>
      <a:tcTxStyle b="on">
        <a:font>
          <a:latin typeface="+mn-lt"/>
          <a:ea typeface="+mn-ea"/>
          <a:cs typeface="+mn-cs"/>
        </a:font>
        <a:srgbClr val="FFFFFF"/>
      </a:tcTxStyle>
      <a:tcStyle>
        <a:tcBdr/>
        <a:fill>
          <a:solidFill>
            <a:srgbClr val="70AD47"/>
          </a:solidFill>
        </a:fill>
      </a:tcStyle>
    </a:lastCol>
    <a:firstCol>
      <a:tcTxStyle b="on">
        <a:font>
          <a:latin typeface="+mn-lt"/>
          <a:ea typeface="+mn-ea"/>
          <a:cs typeface="+mn-cs"/>
        </a:font>
        <a:srgbClr val="FFFFFF"/>
      </a:tcTxStyle>
      <a:tcStyle>
        <a:tcBdr/>
        <a:fill>
          <a:solidFill>
            <a:srgbClr val="70AD47"/>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70AD47"/>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70AD47"/>
          </a:solidFill>
        </a:fill>
      </a:tcStyle>
    </a:firstRow>
  </a:tblStyle>
  <a:tblStyle styleId="{2D5ABB26-0587-4C30-8999-92F81FD0307C}" styleName="">
    <a:wholeTbl>
      <a:tcTxStyle>
        <a:font>
          <a:latin typeface="+mn-lt"/>
          <a:ea typeface="+mn-ea"/>
          <a:cs typeface="+mn-cs"/>
        </a:font>
        <a:srgbClr val="000000"/>
      </a:tcTxStyle>
      <a:tcStyle>
        <a:tcBdr/>
      </a:tcStyle>
    </a:wholeTbl>
  </a:tblStyle>
  <a:tblStyle styleId="{3C2FFA5D-87B4-456A-9821-1D502468CF0F}" styleName="">
    <a:wholeTbl>
      <a:tcTxStyle>
        <a:font>
          <a:latin typeface="+mn-lt"/>
          <a:ea typeface="+mn-ea"/>
          <a:cs typeface="+mn-cs"/>
        </a:font>
        <a:srgbClr val="000000"/>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wholeTbl>
    <a:band1H>
      <a:tcStyle>
        <a:tcBdr/>
        <a:fill>
          <a:solidFill>
            <a:srgbClr val="058DC7"/>
          </a:solidFill>
        </a:fill>
      </a:tcStyle>
    </a:band1H>
    <a:band2H>
      <a:tcStyle>
        <a:tcBdr/>
        <a:fill>
          <a:solidFill>
            <a:srgbClr val="058DC7"/>
          </a:solidFill>
        </a:fill>
      </a:tcStyle>
    </a:band2H>
    <a:band1V>
      <a:tcStyle>
        <a:tcBdr>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band1V>
    <a:band2V>
      <a:tcStyle>
        <a:tcBdr/>
        <a:fill>
          <a:solidFill>
            <a:srgbClr val="058DC7"/>
          </a:solidFill>
        </a:fill>
      </a:tcStyle>
    </a:band2V>
    <a:lastCol>
      <a:tcTxStyle b="on">
        <a:font>
          <a:latin typeface=""/>
          <a:ea typeface=""/>
          <a:cs typeface=""/>
        </a:font>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lastCol>
    <a:firstCol>
      <a:tcTxStyle b="on">
        <a:font>
          <a:latin typeface=""/>
          <a:ea typeface=""/>
          <a:cs typeface=""/>
        </a:font>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firstCol>
    <a:lastRow>
      <a:tcTxStyle b="on">
        <a:font>
          <a:latin typeface=""/>
          <a:ea typeface=""/>
          <a:cs typeface=""/>
        </a:font>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lastRow>
    <a:firstRow>
      <a:tcTxStyle b="on">
        <a:font>
          <a:latin typeface="+mn-lt"/>
          <a:ea typeface="+mn-ea"/>
          <a:cs typeface="+mn-cs"/>
        </a:font>
        <a:srgbClr val="FFFFFF"/>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FFFFFF"/>
              </a:solidFill>
              <a:prstDash val="solid"/>
              <a:round/>
              <a:headEnd type="none" w="med" len="med"/>
              <a:tailEnd type="none" w="med" len="med"/>
            </a:ln>
          </a:bottom>
        </a:tcBdr>
        <a:fill>
          <a:solidFill>
            <a:srgbClr val="058DC7"/>
          </a:solidFill>
        </a:fill>
      </a:tcStyle>
    </a:firstRow>
  </a:tblStyle>
  <a:tblStyle styleId="{0E3FDE45-AF77-4B5C-9715-49D594BDF05E}" styleName="">
    <a:wholeTbl>
      <a:tcTxStyle>
        <a:font>
          <a:latin typeface="+mn-lt"/>
          <a:ea typeface="+mn-ea"/>
          <a:cs typeface="+mn-cs"/>
        </a:font>
        <a:srgbClr val="000000"/>
      </a:tcTxStyle>
      <a:tcStyle>
        <a:tcBdr>
          <a:top>
            <a:ln w="12701" cap="flat" cmpd="sng" algn="ctr">
              <a:solidFill>
                <a:srgbClr val="50B432"/>
              </a:solidFill>
              <a:prstDash val="solid"/>
              <a:round/>
              <a:headEnd type="none" w="med" len="med"/>
              <a:tailEnd type="none" w="med" len="med"/>
            </a:ln>
          </a:top>
          <a:bottom>
            <a:ln w="12701" cap="flat" cmpd="sng" algn="ctr">
              <a:solidFill>
                <a:srgbClr val="50B432"/>
              </a:solidFill>
              <a:prstDash val="solid"/>
              <a:round/>
              <a:headEnd type="none" w="med" len="med"/>
              <a:tailEnd type="none" w="med" len="med"/>
            </a:ln>
          </a:bottom>
        </a:tcBdr>
      </a:tcStyle>
    </a:wholeTbl>
    <a:band1H>
      <a:tcStyle>
        <a:tcBdr/>
        <a:fill>
          <a:solidFill>
            <a:srgbClr val="50B432"/>
          </a:solidFill>
        </a:fill>
      </a:tcStyle>
    </a:band1H>
    <a:band2H>
      <a:tcStyle>
        <a:tcBdr/>
      </a:tcStyle>
    </a:band2H>
    <a:band1V>
      <a:tcStyle>
        <a:tcBdr/>
        <a:fill>
          <a:solidFill>
            <a:srgbClr val="50B432"/>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12701" cap="flat" cmpd="sng" algn="ctr">
              <a:solidFill>
                <a:srgbClr val="50B432"/>
              </a:solidFill>
              <a:prstDash val="solid"/>
              <a:round/>
              <a:headEnd type="none" w="med" len="med"/>
              <a:tailEnd type="none" w="med" len="med"/>
            </a:ln>
          </a:top>
        </a:tcBdr>
      </a:tcStyle>
    </a:lastRow>
    <a:firstRow>
      <a:tcTxStyle b="on">
        <a:font>
          <a:latin typeface=""/>
          <a:ea typeface=""/>
          <a:cs typeface=""/>
        </a:font>
      </a:tcTxStyle>
      <a:tcStyle>
        <a:tcBdr>
          <a:bottom>
            <a:ln w="12701" cap="flat" cmpd="sng" algn="ctr">
              <a:solidFill>
                <a:srgbClr val="50B432"/>
              </a:solidFill>
              <a:prstDash val="solid"/>
              <a:round/>
              <a:headEnd type="none" w="med" len="med"/>
              <a:tailEnd type="none" w="med" len="med"/>
            </a:ln>
          </a:bottom>
        </a:tcBdr>
      </a:tcStyle>
    </a:firstRow>
  </a:tblStyle>
  <a:tblStyle styleId="{912C8C85-51F0-491E-9774-3900AFEF0FD7}" styleName="">
    <a:wholeTbl>
      <a:tcTxStyle>
        <a:font>
          <a:latin typeface="+mn-lt"/>
          <a:ea typeface="+mn-ea"/>
          <a:cs typeface="+mn-cs"/>
        </a:font>
        <a:srgbClr val="000000"/>
      </a:tcTxStyle>
      <a:tcStyle>
        <a:tcBdr>
          <a:left>
            <a:ln w="3172" cap="flat" cmpd="sng" algn="ctr">
              <a:solidFill>
                <a:srgbClr val="64E572"/>
              </a:solidFill>
              <a:prstDash val="solid"/>
              <a:round/>
              <a:headEnd type="none" w="med" len="med"/>
              <a:tailEnd type="none" w="med" len="med"/>
            </a:ln>
          </a:left>
          <a:right>
            <a:ln w="3172" cap="flat" cmpd="sng" algn="ctr">
              <a:solidFill>
                <a:srgbClr val="64E572"/>
              </a:solidFill>
              <a:prstDash val="solid"/>
              <a:round/>
              <a:headEnd type="none" w="med" len="med"/>
              <a:tailEnd type="none" w="med" len="med"/>
            </a:ln>
          </a:right>
          <a:top>
            <a:ln w="3172" cap="flat" cmpd="sng" algn="ctr">
              <a:solidFill>
                <a:srgbClr val="64E572"/>
              </a:solidFill>
              <a:prstDash val="solid"/>
              <a:round/>
              <a:headEnd type="none" w="med" len="med"/>
              <a:tailEnd type="none" w="med" len="med"/>
            </a:ln>
          </a:top>
          <a:bottom>
            <a:ln w="3172" cap="flat" cmpd="sng" algn="ctr">
              <a:solidFill>
                <a:srgbClr val="64E572"/>
              </a:solidFill>
              <a:prstDash val="solid"/>
              <a:round/>
              <a:headEnd type="none" w="med" len="med"/>
              <a:tailEnd type="none" w="med" len="med"/>
            </a:ln>
          </a:bottom>
        </a:tcBdr>
      </a:tcStyle>
    </a:wholeTbl>
    <a:band1H>
      <a:tcStyle>
        <a:tcBdr>
          <a:top>
            <a:ln w="3172" cap="flat" cmpd="sng" algn="ctr">
              <a:solidFill>
                <a:srgbClr val="64E572"/>
              </a:solidFill>
              <a:prstDash val="solid"/>
              <a:round/>
              <a:headEnd type="none" w="med" len="med"/>
              <a:tailEnd type="none" w="med" len="med"/>
            </a:ln>
          </a:top>
          <a:bottom>
            <a:ln w="3172" cap="flat" cmpd="sng" algn="ctr">
              <a:solidFill>
                <a:srgbClr val="64E572"/>
              </a:solidFill>
              <a:prstDash val="solid"/>
              <a:round/>
              <a:headEnd type="none" w="med" len="med"/>
              <a:tailEnd type="none" w="med" len="med"/>
            </a:ln>
          </a:bottom>
        </a:tcBdr>
      </a:tcStyle>
    </a:band1H>
    <a:band1V>
      <a:tcStyle>
        <a:tcBdr>
          <a:left>
            <a:ln w="3172" cap="flat" cmpd="sng" algn="ctr">
              <a:solidFill>
                <a:srgbClr val="64E572"/>
              </a:solidFill>
              <a:prstDash val="solid"/>
              <a:round/>
              <a:headEnd type="none" w="med" len="med"/>
              <a:tailEnd type="none" w="med" len="med"/>
            </a:ln>
          </a:left>
          <a:right>
            <a:ln w="3172" cap="flat" cmpd="sng" algn="ctr">
              <a:solidFill>
                <a:srgbClr val="64E572"/>
              </a:solidFill>
              <a:prstDash val="solid"/>
              <a:round/>
              <a:headEnd type="none" w="med" len="med"/>
              <a:tailEnd type="none" w="med" len="med"/>
            </a:ln>
          </a:right>
        </a:tcBdr>
      </a:tcStyle>
    </a:band1V>
    <a:band2V>
      <a:tcStyle>
        <a:tcBdr>
          <a:left>
            <a:ln w="3172" cap="flat" cmpd="sng" algn="ctr">
              <a:solidFill>
                <a:srgbClr val="64E572"/>
              </a:solidFill>
              <a:prstDash val="solid"/>
              <a:round/>
              <a:headEnd type="none" w="med" len="med"/>
              <a:tailEnd type="none" w="med" len="med"/>
            </a:ln>
          </a:left>
          <a:right>
            <a:ln w="3172" cap="flat" cmpd="sng" algn="ctr">
              <a:solidFill>
                <a:srgbClr val="64E572"/>
              </a:solidFill>
              <a:prstDash val="solid"/>
              <a:round/>
              <a:headEnd type="none" w="med" len="med"/>
              <a:tailEnd type="none" w="med" len="med"/>
            </a:ln>
          </a:right>
        </a:tcBdr>
      </a:tcStyle>
    </a:band2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64E572"/>
              </a:solidFill>
              <a:prstDash val="solid"/>
              <a:round/>
              <a:headEnd type="none" w="med" len="med"/>
              <a:tailEnd type="none" w="med" len="med"/>
            </a:ln>
          </a:top>
        </a:tcBdr>
      </a:tcStyle>
    </a:lastRow>
    <a:firstRow>
      <a:tcTxStyle b="on">
        <a:font>
          <a:latin typeface="+mn-lt"/>
          <a:ea typeface="+mn-ea"/>
          <a:cs typeface="+mn-cs"/>
        </a:font>
        <a:srgbClr val="FFFFFF"/>
      </a:tcTxStyle>
      <a:tcStyle>
        <a:tcBdr/>
        <a:fill>
          <a:solidFill>
            <a:srgbClr val="64E572"/>
          </a:solidFill>
        </a:fill>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98" d="100"/>
          <a:sy n="98" d="100"/>
        </p:scale>
        <p:origin x="432"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commentAuthors" Target="commentAuthors.xml"/><Relationship Id="rId58" Type="http://schemas.microsoft.com/office/2016/11/relationships/changesInfo" Target="changesInfos/changesInfo1.xml"/><Relationship Id="rId5" Type="http://schemas.openxmlformats.org/officeDocument/2006/relationships/slideMaster" Target="slideMasters/slideMaster5.xml"/><Relationship Id="rId19" Type="http://schemas.openxmlformats.org/officeDocument/2006/relationships/slide" Target="slides/slide1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slide" Target="slides/slide43.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microsoft.com/office/2015/10/relationships/revisionInfo" Target="revisionInfo.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tableStyles" Target="tableStyles.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DELAZIZ.ASSEBBANE" userId="af44cbbb-d77c-45ae-bf3f-17cd253b121b" providerId="ADAL" clId="{9124E342-7500-48D5-BF5B-0920EAD0209E}"/>
    <pc:docChg chg="custSel modSld">
      <pc:chgData name="ABDELAZIZ.ASSEBBANE" userId="af44cbbb-d77c-45ae-bf3f-17cd253b121b" providerId="ADAL" clId="{9124E342-7500-48D5-BF5B-0920EAD0209E}" dt="2025-09-13T15:24:52.696" v="35" actId="1076"/>
      <pc:docMkLst>
        <pc:docMk/>
      </pc:docMkLst>
      <pc:sldChg chg="addSp delSp modSp mod">
        <pc:chgData name="ABDELAZIZ.ASSEBBANE" userId="af44cbbb-d77c-45ae-bf3f-17cd253b121b" providerId="ADAL" clId="{9124E342-7500-48D5-BF5B-0920EAD0209E}" dt="2025-09-13T15:24:52.696" v="35" actId="1076"/>
        <pc:sldMkLst>
          <pc:docMk/>
          <pc:sldMk cId="2351722828" sldId="2147483503"/>
        </pc:sldMkLst>
        <pc:spChg chg="mod">
          <ac:chgData name="ABDELAZIZ.ASSEBBANE" userId="af44cbbb-d77c-45ae-bf3f-17cd253b121b" providerId="ADAL" clId="{9124E342-7500-48D5-BF5B-0920EAD0209E}" dt="2025-09-13T14:53:30.910" v="6" actId="207"/>
          <ac:spMkLst>
            <pc:docMk/>
            <pc:sldMk cId="2351722828" sldId="2147483503"/>
            <ac:spMk id="40" creationId="{2AFA4ECC-BBD6-59C1-CAFF-DECAF76040DD}"/>
          </ac:spMkLst>
        </pc:spChg>
        <pc:picChg chg="add mod">
          <ac:chgData name="ABDELAZIZ.ASSEBBANE" userId="af44cbbb-d77c-45ae-bf3f-17cd253b121b" providerId="ADAL" clId="{9124E342-7500-48D5-BF5B-0920EAD0209E}" dt="2025-09-13T15:24:52.696" v="35" actId="1076"/>
          <ac:picMkLst>
            <pc:docMk/>
            <pc:sldMk cId="2351722828" sldId="2147483503"/>
            <ac:picMk id="3" creationId="{DE5A3B16-AA96-8B38-9A10-16F616A62B6B}"/>
          </ac:picMkLst>
        </pc:picChg>
        <pc:picChg chg="del">
          <ac:chgData name="ABDELAZIZ.ASSEBBANE" userId="af44cbbb-d77c-45ae-bf3f-17cd253b121b" providerId="ADAL" clId="{9124E342-7500-48D5-BF5B-0920EAD0209E}" dt="2025-09-13T14:53:16.328" v="3" actId="478"/>
          <ac:picMkLst>
            <pc:docMk/>
            <pc:sldMk cId="2351722828" sldId="2147483503"/>
            <ac:picMk id="41" creationId="{930EC4D2-4684-3349-15AE-6849EDF3F9F6}"/>
          </ac:picMkLst>
        </pc:picChg>
      </pc:sldChg>
      <pc:sldChg chg="modSp mod">
        <pc:chgData name="ABDELAZIZ.ASSEBBANE" userId="af44cbbb-d77c-45ae-bf3f-17cd253b121b" providerId="ADAL" clId="{9124E342-7500-48D5-BF5B-0920EAD0209E}" dt="2025-09-13T15:10:51.503" v="33" actId="20577"/>
        <pc:sldMkLst>
          <pc:docMk/>
          <pc:sldMk cId="3567832040" sldId="2147483567"/>
        </pc:sldMkLst>
        <pc:spChg chg="mod">
          <ac:chgData name="ABDELAZIZ.ASSEBBANE" userId="af44cbbb-d77c-45ae-bf3f-17cd253b121b" providerId="ADAL" clId="{9124E342-7500-48D5-BF5B-0920EAD0209E}" dt="2025-09-13T15:10:51.503" v="33" actId="20577"/>
          <ac:spMkLst>
            <pc:docMk/>
            <pc:sldMk cId="3567832040" sldId="2147483567"/>
            <ac:spMk id="16" creationId="{46746A8E-17B0-82BF-AA2A-E3A6E80172F6}"/>
          </ac:spMkLst>
        </pc:spChg>
      </pc:sldChg>
      <pc:sldChg chg="modSp mod">
        <pc:chgData name="ABDELAZIZ.ASSEBBANE" userId="af44cbbb-d77c-45ae-bf3f-17cd253b121b" providerId="ADAL" clId="{9124E342-7500-48D5-BF5B-0920EAD0209E}" dt="2025-09-13T14:55:09.021" v="19" actId="20577"/>
        <pc:sldMkLst>
          <pc:docMk/>
          <pc:sldMk cId="242846611" sldId="2147483580"/>
        </pc:sldMkLst>
        <pc:spChg chg="mod">
          <ac:chgData name="ABDELAZIZ.ASSEBBANE" userId="af44cbbb-d77c-45ae-bf3f-17cd253b121b" providerId="ADAL" clId="{9124E342-7500-48D5-BF5B-0920EAD0209E}" dt="2025-09-13T14:55:09.021" v="19" actId="20577"/>
          <ac:spMkLst>
            <pc:docMk/>
            <pc:sldMk cId="242846611" sldId="2147483580"/>
            <ac:spMk id="15" creationId="{8CCFADBE-426F-1BD1-0052-CF95DF424457}"/>
          </ac:spMkLst>
        </pc:spChg>
      </pc:sldChg>
      <pc:sldChg chg="modSp mod">
        <pc:chgData name="ABDELAZIZ.ASSEBBANE" userId="af44cbbb-d77c-45ae-bf3f-17cd253b121b" providerId="ADAL" clId="{9124E342-7500-48D5-BF5B-0920EAD0209E}" dt="2025-09-13T15:00:20.061" v="23" actId="13926"/>
        <pc:sldMkLst>
          <pc:docMk/>
          <pc:sldMk cId="979485804" sldId="2147483634"/>
        </pc:sldMkLst>
        <pc:spChg chg="mod">
          <ac:chgData name="ABDELAZIZ.ASSEBBANE" userId="af44cbbb-d77c-45ae-bf3f-17cd253b121b" providerId="ADAL" clId="{9124E342-7500-48D5-BF5B-0920EAD0209E}" dt="2025-09-13T15:00:20.061" v="23" actId="13926"/>
          <ac:spMkLst>
            <pc:docMk/>
            <pc:sldMk cId="979485804" sldId="2147483634"/>
            <ac:spMk id="2" creationId="{B0BF8A15-8692-CD04-08EE-A39CFCE29EDF}"/>
          </ac:spMkLst>
        </pc:spChg>
      </pc:sldChg>
      <pc:sldChg chg="addSp delSp modSp mod">
        <pc:chgData name="ABDELAZIZ.ASSEBBANE" userId="af44cbbb-d77c-45ae-bf3f-17cd253b121b" providerId="ADAL" clId="{9124E342-7500-48D5-BF5B-0920EAD0209E}" dt="2025-09-13T15:05:18.375" v="26" actId="20577"/>
        <pc:sldMkLst>
          <pc:docMk/>
          <pc:sldMk cId="2399782678" sldId="2147483638"/>
        </pc:sldMkLst>
        <pc:spChg chg="del">
          <ac:chgData name="ABDELAZIZ.ASSEBBANE" userId="af44cbbb-d77c-45ae-bf3f-17cd253b121b" providerId="ADAL" clId="{9124E342-7500-48D5-BF5B-0920EAD0209E}" dt="2025-09-13T14:54:04.508" v="7" actId="478"/>
          <ac:spMkLst>
            <pc:docMk/>
            <pc:sldMk cId="2399782678" sldId="2147483638"/>
            <ac:spMk id="3" creationId="{262360AF-516E-0EE4-E95D-2327EB6A5598}"/>
          </ac:spMkLst>
        </pc:spChg>
        <pc:spChg chg="del">
          <ac:chgData name="ABDELAZIZ.ASSEBBANE" userId="af44cbbb-d77c-45ae-bf3f-17cd253b121b" providerId="ADAL" clId="{9124E342-7500-48D5-BF5B-0920EAD0209E}" dt="2025-09-13T14:54:04.508" v="7" actId="478"/>
          <ac:spMkLst>
            <pc:docMk/>
            <pc:sldMk cId="2399782678" sldId="2147483638"/>
            <ac:spMk id="4" creationId="{4C8E540E-290A-517F-09D6-D2F453FC91EF}"/>
          </ac:spMkLst>
        </pc:spChg>
        <pc:spChg chg="add mod">
          <ac:chgData name="ABDELAZIZ.ASSEBBANE" userId="af44cbbb-d77c-45ae-bf3f-17cd253b121b" providerId="ADAL" clId="{9124E342-7500-48D5-BF5B-0920EAD0209E}" dt="2025-09-13T14:54:06.394" v="8"/>
          <ac:spMkLst>
            <pc:docMk/>
            <pc:sldMk cId="2399782678" sldId="2147483638"/>
            <ac:spMk id="11" creationId="{31F314B8-E798-36AB-E3EA-99F59A1A7A75}"/>
          </ac:spMkLst>
        </pc:spChg>
        <pc:spChg chg="del">
          <ac:chgData name="ABDELAZIZ.ASSEBBANE" userId="af44cbbb-d77c-45ae-bf3f-17cd253b121b" providerId="ADAL" clId="{9124E342-7500-48D5-BF5B-0920EAD0209E}" dt="2025-09-13T14:54:04.508" v="7" actId="478"/>
          <ac:spMkLst>
            <pc:docMk/>
            <pc:sldMk cId="2399782678" sldId="2147483638"/>
            <ac:spMk id="14" creationId="{00000000-0000-0000-0000-000000000000}"/>
          </ac:spMkLst>
        </pc:spChg>
        <pc:spChg chg="add mod">
          <ac:chgData name="ABDELAZIZ.ASSEBBANE" userId="af44cbbb-d77c-45ae-bf3f-17cd253b121b" providerId="ADAL" clId="{9124E342-7500-48D5-BF5B-0920EAD0209E}" dt="2025-09-13T14:54:06.394" v="8"/>
          <ac:spMkLst>
            <pc:docMk/>
            <pc:sldMk cId="2399782678" sldId="2147483638"/>
            <ac:spMk id="16" creationId="{81AB52B6-2389-222C-8931-32B22EFEB792}"/>
          </ac:spMkLst>
        </pc:spChg>
        <pc:spChg chg="add mod">
          <ac:chgData name="ABDELAZIZ.ASSEBBANE" userId="af44cbbb-d77c-45ae-bf3f-17cd253b121b" providerId="ADAL" clId="{9124E342-7500-48D5-BF5B-0920EAD0209E}" dt="2025-09-13T14:54:06.394" v="8"/>
          <ac:spMkLst>
            <pc:docMk/>
            <pc:sldMk cId="2399782678" sldId="2147483638"/>
            <ac:spMk id="17" creationId="{81FCD477-2C57-C0E2-F9DE-E998BF4C699A}"/>
          </ac:spMkLst>
        </pc:spChg>
        <pc:spChg chg="add mod">
          <ac:chgData name="ABDELAZIZ.ASSEBBANE" userId="af44cbbb-d77c-45ae-bf3f-17cd253b121b" providerId="ADAL" clId="{9124E342-7500-48D5-BF5B-0920EAD0209E}" dt="2025-09-13T14:54:06.394" v="8"/>
          <ac:spMkLst>
            <pc:docMk/>
            <pc:sldMk cId="2399782678" sldId="2147483638"/>
            <ac:spMk id="18" creationId="{2B411A83-42CC-E554-D836-4C98B24751CD}"/>
          </ac:spMkLst>
        </pc:spChg>
        <pc:spChg chg="add mod">
          <ac:chgData name="ABDELAZIZ.ASSEBBANE" userId="af44cbbb-d77c-45ae-bf3f-17cd253b121b" providerId="ADAL" clId="{9124E342-7500-48D5-BF5B-0920EAD0209E}" dt="2025-09-13T14:54:06.394" v="8"/>
          <ac:spMkLst>
            <pc:docMk/>
            <pc:sldMk cId="2399782678" sldId="2147483638"/>
            <ac:spMk id="21" creationId="{8461C7DB-3B7F-D233-0EB2-B3C62527559E}"/>
          </ac:spMkLst>
        </pc:spChg>
        <pc:spChg chg="del">
          <ac:chgData name="ABDELAZIZ.ASSEBBANE" userId="af44cbbb-d77c-45ae-bf3f-17cd253b121b" providerId="ADAL" clId="{9124E342-7500-48D5-BF5B-0920EAD0209E}" dt="2025-09-13T14:54:33.085" v="10" actId="478"/>
          <ac:spMkLst>
            <pc:docMk/>
            <pc:sldMk cId="2399782678" sldId="2147483638"/>
            <ac:spMk id="22" creationId="{6CD38155-F404-1B38-D47F-EB0A2D53F675}"/>
          </ac:spMkLst>
        </pc:spChg>
        <pc:spChg chg="add mod">
          <ac:chgData name="ABDELAZIZ.ASSEBBANE" userId="af44cbbb-d77c-45ae-bf3f-17cd253b121b" providerId="ADAL" clId="{9124E342-7500-48D5-BF5B-0920EAD0209E}" dt="2025-09-13T14:54:06.394" v="8"/>
          <ac:spMkLst>
            <pc:docMk/>
            <pc:sldMk cId="2399782678" sldId="2147483638"/>
            <ac:spMk id="24" creationId="{F6E92D65-A5BE-8B9E-8C7C-977B956DD0CD}"/>
          </ac:spMkLst>
        </pc:spChg>
        <pc:spChg chg="mod">
          <ac:chgData name="ABDELAZIZ.ASSEBBANE" userId="af44cbbb-d77c-45ae-bf3f-17cd253b121b" providerId="ADAL" clId="{9124E342-7500-48D5-BF5B-0920EAD0209E}" dt="2025-09-13T14:54:36.730" v="11" actId="1076"/>
          <ac:spMkLst>
            <pc:docMk/>
            <pc:sldMk cId="2399782678" sldId="2147483638"/>
            <ac:spMk id="26" creationId="{5A6E13B6-48CF-E828-1CE3-F510889B3475}"/>
          </ac:spMkLst>
        </pc:spChg>
        <pc:spChg chg="add mod">
          <ac:chgData name="ABDELAZIZ.ASSEBBANE" userId="af44cbbb-d77c-45ae-bf3f-17cd253b121b" providerId="ADAL" clId="{9124E342-7500-48D5-BF5B-0920EAD0209E}" dt="2025-09-13T14:54:06.394" v="8"/>
          <ac:spMkLst>
            <pc:docMk/>
            <pc:sldMk cId="2399782678" sldId="2147483638"/>
            <ac:spMk id="29" creationId="{173D6FC6-B53D-4552-A415-895F8BAC3961}"/>
          </ac:spMkLst>
        </pc:spChg>
        <pc:spChg chg="del">
          <ac:chgData name="ABDELAZIZ.ASSEBBANE" userId="af44cbbb-d77c-45ae-bf3f-17cd253b121b" providerId="ADAL" clId="{9124E342-7500-48D5-BF5B-0920EAD0209E}" dt="2025-09-13T14:54:04.508" v="7" actId="478"/>
          <ac:spMkLst>
            <pc:docMk/>
            <pc:sldMk cId="2399782678" sldId="2147483638"/>
            <ac:spMk id="32" creationId="{61A71121-6E5F-9DE7-AC4F-C06C59D90C4B}"/>
          </ac:spMkLst>
        </pc:spChg>
        <pc:spChg chg="add mod">
          <ac:chgData name="ABDELAZIZ.ASSEBBANE" userId="af44cbbb-d77c-45ae-bf3f-17cd253b121b" providerId="ADAL" clId="{9124E342-7500-48D5-BF5B-0920EAD0209E}" dt="2025-09-13T14:54:06.394" v="8"/>
          <ac:spMkLst>
            <pc:docMk/>
            <pc:sldMk cId="2399782678" sldId="2147483638"/>
            <ac:spMk id="42" creationId="{C6A4CA6D-4F09-812E-E9EE-59E7BBB50660}"/>
          </ac:spMkLst>
        </pc:spChg>
        <pc:spChg chg="del">
          <ac:chgData name="ABDELAZIZ.ASSEBBANE" userId="af44cbbb-d77c-45ae-bf3f-17cd253b121b" providerId="ADAL" clId="{9124E342-7500-48D5-BF5B-0920EAD0209E}" dt="2025-09-13T14:54:04.508" v="7" actId="478"/>
          <ac:spMkLst>
            <pc:docMk/>
            <pc:sldMk cId="2399782678" sldId="2147483638"/>
            <ac:spMk id="46" creationId="{1E7C6315-685F-F557-7700-2B1AEDF55C5B}"/>
          </ac:spMkLst>
        </pc:spChg>
        <pc:spChg chg="del">
          <ac:chgData name="ABDELAZIZ.ASSEBBANE" userId="af44cbbb-d77c-45ae-bf3f-17cd253b121b" providerId="ADAL" clId="{9124E342-7500-48D5-BF5B-0920EAD0209E}" dt="2025-09-13T14:54:04.508" v="7" actId="478"/>
          <ac:spMkLst>
            <pc:docMk/>
            <pc:sldMk cId="2399782678" sldId="2147483638"/>
            <ac:spMk id="47" creationId="{9327764B-F8FC-3A3F-747A-4674DDDEB0D1}"/>
          </ac:spMkLst>
        </pc:spChg>
        <pc:spChg chg="del">
          <ac:chgData name="ABDELAZIZ.ASSEBBANE" userId="af44cbbb-d77c-45ae-bf3f-17cd253b121b" providerId="ADAL" clId="{9124E342-7500-48D5-BF5B-0920EAD0209E}" dt="2025-09-13T14:54:04.508" v="7" actId="478"/>
          <ac:spMkLst>
            <pc:docMk/>
            <pc:sldMk cId="2399782678" sldId="2147483638"/>
            <ac:spMk id="48" creationId="{B181AA94-1658-4B6B-C062-B776595739F5}"/>
          </ac:spMkLst>
        </pc:spChg>
        <pc:spChg chg="del">
          <ac:chgData name="ABDELAZIZ.ASSEBBANE" userId="af44cbbb-d77c-45ae-bf3f-17cd253b121b" providerId="ADAL" clId="{9124E342-7500-48D5-BF5B-0920EAD0209E}" dt="2025-09-13T14:54:04.508" v="7" actId="478"/>
          <ac:spMkLst>
            <pc:docMk/>
            <pc:sldMk cId="2399782678" sldId="2147483638"/>
            <ac:spMk id="50" creationId="{8D45F1B3-554F-F572-3F24-B51B0E4827EE}"/>
          </ac:spMkLst>
        </pc:spChg>
        <pc:spChg chg="add mod">
          <ac:chgData name="ABDELAZIZ.ASSEBBANE" userId="af44cbbb-d77c-45ae-bf3f-17cd253b121b" providerId="ADAL" clId="{9124E342-7500-48D5-BF5B-0920EAD0209E}" dt="2025-09-13T14:54:06.394" v="8"/>
          <ac:spMkLst>
            <pc:docMk/>
            <pc:sldMk cId="2399782678" sldId="2147483638"/>
            <ac:spMk id="53" creationId="{E146177A-A01E-89A8-B559-0EF0FA744FBD}"/>
          </ac:spMkLst>
        </pc:spChg>
        <pc:spChg chg="add mod">
          <ac:chgData name="ABDELAZIZ.ASSEBBANE" userId="af44cbbb-d77c-45ae-bf3f-17cd253b121b" providerId="ADAL" clId="{9124E342-7500-48D5-BF5B-0920EAD0209E}" dt="2025-09-13T14:54:06.394" v="8"/>
          <ac:spMkLst>
            <pc:docMk/>
            <pc:sldMk cId="2399782678" sldId="2147483638"/>
            <ac:spMk id="55" creationId="{3587FEC7-4646-3382-7AE1-E51541812477}"/>
          </ac:spMkLst>
        </pc:spChg>
        <pc:spChg chg="mod">
          <ac:chgData name="ABDELAZIZ.ASSEBBANE" userId="af44cbbb-d77c-45ae-bf3f-17cd253b121b" providerId="ADAL" clId="{9124E342-7500-48D5-BF5B-0920EAD0209E}" dt="2025-09-13T15:05:18.375" v="26" actId="20577"/>
          <ac:spMkLst>
            <pc:docMk/>
            <pc:sldMk cId="2399782678" sldId="2147483638"/>
            <ac:spMk id="56" creationId="{73EE80EE-9120-8489-4935-BFFA2E5CE9C8}"/>
          </ac:spMkLst>
        </pc:spChg>
        <pc:spChg chg="del">
          <ac:chgData name="ABDELAZIZ.ASSEBBANE" userId="af44cbbb-d77c-45ae-bf3f-17cd253b121b" providerId="ADAL" clId="{9124E342-7500-48D5-BF5B-0920EAD0209E}" dt="2025-09-13T14:54:04.508" v="7" actId="478"/>
          <ac:spMkLst>
            <pc:docMk/>
            <pc:sldMk cId="2399782678" sldId="2147483638"/>
            <ac:spMk id="67" creationId="{9327764B-F8FC-3A3F-747A-4674DDDEB0D1}"/>
          </ac:spMkLst>
        </pc:spChg>
        <pc:spChg chg="del">
          <ac:chgData name="ABDELAZIZ.ASSEBBANE" userId="af44cbbb-d77c-45ae-bf3f-17cd253b121b" providerId="ADAL" clId="{9124E342-7500-48D5-BF5B-0920EAD0209E}" dt="2025-09-13T14:54:04.508" v="7" actId="478"/>
          <ac:spMkLst>
            <pc:docMk/>
            <pc:sldMk cId="2399782678" sldId="2147483638"/>
            <ac:spMk id="69" creationId="{8D45F1B3-554F-F572-3F24-B51B0E4827EE}"/>
          </ac:spMkLst>
        </pc:spChg>
        <pc:cxnChg chg="mod">
          <ac:chgData name="ABDELAZIZ.ASSEBBANE" userId="af44cbbb-d77c-45ae-bf3f-17cd253b121b" providerId="ADAL" clId="{9124E342-7500-48D5-BF5B-0920EAD0209E}" dt="2025-09-13T14:54:23.018" v="9" actId="1076"/>
          <ac:cxnSpMkLst>
            <pc:docMk/>
            <pc:sldMk cId="2399782678" sldId="2147483638"/>
            <ac:cxnSpMk id="2" creationId="{20906390-06BF-695A-AFBD-C05843C0065A}"/>
          </ac:cxnSpMkLst>
        </pc:cxnChg>
        <pc:cxnChg chg="mod">
          <ac:chgData name="ABDELAZIZ.ASSEBBANE" userId="af44cbbb-d77c-45ae-bf3f-17cd253b121b" providerId="ADAL" clId="{9124E342-7500-48D5-BF5B-0920EAD0209E}" dt="2025-09-13T14:54:39.391" v="12" actId="1076"/>
          <ac:cxnSpMkLst>
            <pc:docMk/>
            <pc:sldMk cId="2399782678" sldId="2147483638"/>
            <ac:cxnSpMk id="43" creationId="{9EF23640-7160-6E89-19CE-173D8F1B7F1E}"/>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Google Shape;3;n">
            <a:extLst>
              <a:ext uri="{FF2B5EF4-FFF2-40B4-BE49-F238E27FC236}">
                <a16:creationId xmlns:a16="http://schemas.microsoft.com/office/drawing/2014/main" id="{08F56932-2D71-384C-FBC5-223E1344DDC7}"/>
              </a:ext>
            </a:extLst>
          </p:cNvPr>
          <p:cNvSpPr>
            <a:spLocks noGrp="1" noRot="1" noChangeAspect="1"/>
          </p:cNvSpPr>
          <p:nvPr>
            <p:ph type="sldImg" idx="2"/>
          </p:nvPr>
        </p:nvSpPr>
        <p:spPr>
          <a:xfrm>
            <a:off x="381295" y="685800"/>
            <a:ext cx="6096076" cy="3429000"/>
          </a:xfrm>
          <a:prstGeom prst="rect">
            <a:avLst/>
          </a:prstGeom>
          <a:noFill/>
          <a:ln w="9528" cap="flat">
            <a:solidFill>
              <a:srgbClr val="000000"/>
            </a:solidFill>
            <a:prstDash val="solid"/>
            <a:round/>
          </a:ln>
        </p:spPr>
      </p:sp>
      <p:sp>
        <p:nvSpPr>
          <p:cNvPr id="3" name="Google Shape;4;n">
            <a:extLst>
              <a:ext uri="{FF2B5EF4-FFF2-40B4-BE49-F238E27FC236}">
                <a16:creationId xmlns:a16="http://schemas.microsoft.com/office/drawing/2014/main" id="{1402B958-32F2-6519-09AD-01AF075F0A4A}"/>
              </a:ext>
            </a:extLst>
          </p:cNvPr>
          <p:cNvSpPr txBox="1">
            <a:spLocks noGrp="1"/>
          </p:cNvSpPr>
          <p:nvPr>
            <p:ph type="body" sz="quarter" idx="3"/>
          </p:nvPr>
        </p:nvSpPr>
        <p:spPr>
          <a:xfrm>
            <a:off x="685800" y="4343400"/>
            <a:ext cx="5486400" cy="4114800"/>
          </a:xfrm>
          <a:prstGeom prst="rect">
            <a:avLst/>
          </a:prstGeom>
          <a:noFill/>
          <a:ln>
            <a:noFill/>
          </a:ln>
        </p:spPr>
        <p:txBody>
          <a:bodyPr vert="horz" wrap="square" lIns="91421" tIns="91421" rIns="91421" bIns="91421" anchor="t" anchorCtr="0" compatLnSpc="1">
            <a:noAutofit/>
          </a:bodyPr>
          <a:lstStyle/>
          <a:p>
            <a:pPr lvl="0"/>
            <a:endParaRPr lang="fr-FR"/>
          </a:p>
        </p:txBody>
      </p:sp>
    </p:spTree>
    <p:extLst>
      <p:ext uri="{BB962C8B-B14F-4D97-AF65-F5344CB8AC3E}">
        <p14:creationId xmlns:p14="http://schemas.microsoft.com/office/powerpoint/2010/main" val="10641560"/>
      </p:ext>
    </p:extLst>
  </p:cSld>
  <p:clrMap bg1="lt1" tx1="dk1" bg2="lt2" tx2="dk2" accent1="accent1" accent2="accent2" accent3="accent3" accent4="accent4" accent5="accent5" accent6="accent6" hlink="hlink" folHlink="folHlink"/>
  <p:notesStyle>
    <a:lvl1pPr marL="457200" marR="0" lvl="0" indent="-298451" algn="l" defTabSz="914400" rtl="0" fontAlgn="auto" hangingPunct="1">
      <a:lnSpc>
        <a:spcPct val="100000"/>
      </a:lnSpc>
      <a:spcBef>
        <a:spcPts val="0"/>
      </a:spcBef>
      <a:spcAft>
        <a:spcPts val="0"/>
      </a:spcAft>
      <a:buClr>
        <a:srgbClr val="000000"/>
      </a:buClr>
      <a:buSzPts val="1100"/>
      <a:buFont typeface="Arial"/>
      <a:buChar char="●"/>
      <a:tabLst/>
      <a:defRPr lang="fr-FR" sz="1100" b="0" i="0" u="none" strike="noStrike" kern="0" cap="none" spc="0" baseline="0">
        <a:solidFill>
          <a:srgbClr val="000000"/>
        </a:solidFill>
        <a:uFillTx/>
        <a:latin typeface="Arial"/>
        <a:ea typeface="Arial"/>
        <a:cs typeface="Arial"/>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726;g3634b8406b9_0_240:notes">
            <a:extLst>
              <a:ext uri="{FF2B5EF4-FFF2-40B4-BE49-F238E27FC236}">
                <a16:creationId xmlns:a16="http://schemas.microsoft.com/office/drawing/2014/main" id="{8CBA948B-DEAB-C133-8ABE-03928C645310}"/>
              </a:ext>
            </a:extLst>
          </p:cNvPr>
          <p:cNvSpPr>
            <a:spLocks noGrp="1" noRot="1" noChangeAspect="1"/>
          </p:cNvSpPr>
          <p:nvPr>
            <p:ph type="sldImg"/>
          </p:nvPr>
        </p:nvSpPr>
        <p:spPr>
          <a:xfrm>
            <a:off x="685800" y="1143000"/>
            <a:ext cx="5486400" cy="3086100"/>
          </a:xfrm>
          <a:ln w="12701" cap="flat">
            <a:solidFill>
              <a:srgbClr val="000000"/>
            </a:solidFill>
            <a:prstDash val="solid"/>
            <a:round/>
          </a:ln>
        </p:spPr>
      </p:sp>
      <p:sp>
        <p:nvSpPr>
          <p:cNvPr id="3" name="Google Shape;727;g3634b8406b9_0_240:notes">
            <a:extLst>
              <a:ext uri="{FF2B5EF4-FFF2-40B4-BE49-F238E27FC236}">
                <a16:creationId xmlns:a16="http://schemas.microsoft.com/office/drawing/2014/main" id="{25290591-6B1F-9EE5-D585-9F74FD957F4B}"/>
              </a:ext>
            </a:extLst>
          </p:cNvPr>
          <p:cNvSpPr txBox="1">
            <a:spLocks noGrp="1"/>
          </p:cNvSpPr>
          <p:nvPr>
            <p:ph type="body" sz="quarter" idx="1"/>
          </p:nvPr>
        </p:nvSpPr>
        <p:spPr>
          <a:xfrm>
            <a:off x="685800" y="4400549"/>
            <a:ext cx="5486400" cy="3600596"/>
          </a:xfrm>
        </p:spPr>
        <p:txBody>
          <a:bodyPr tIns="45701" bIns="45701"/>
          <a:lstStyle/>
          <a:p>
            <a:endParaRPr lang="fr-FR" dirty="0"/>
          </a:p>
        </p:txBody>
      </p:sp>
      <p:sp>
        <p:nvSpPr>
          <p:cNvPr id="4" name="Google Shape;728;g3634b8406b9_0_240:notes">
            <a:extLst>
              <a:ext uri="{FF2B5EF4-FFF2-40B4-BE49-F238E27FC236}">
                <a16:creationId xmlns:a16="http://schemas.microsoft.com/office/drawing/2014/main" id="{97827319-4A22-AC57-30C6-0CCF479088F5}"/>
              </a:ext>
            </a:extLst>
          </p:cNvPr>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lvl="0" algn="r"/>
            <a:fld id="{BC6F1429-C017-4037-8B8F-5A80DDDE3928}" type="slidenum">
              <a:t>1</a:t>
            </a:fld>
            <a:endParaRPr lang="fr-FR" sz="1400" kern="0">
              <a:solidFill>
                <a:srgbClr val="000000"/>
              </a:solidFill>
              <a:latin typeface="Arial"/>
              <a:cs typeface="Arial"/>
            </a:endParaRPr>
          </a:p>
        </p:txBody>
      </p:sp>
    </p:spTree>
    <p:extLst>
      <p:ext uri="{BB962C8B-B14F-4D97-AF65-F5344CB8AC3E}">
        <p14:creationId xmlns:p14="http://schemas.microsoft.com/office/powerpoint/2010/main" val="16577012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246;g3708d1f8300_1_658:notes">
            <a:extLst>
              <a:ext uri="{FF2B5EF4-FFF2-40B4-BE49-F238E27FC236}">
                <a16:creationId xmlns:a16="http://schemas.microsoft.com/office/drawing/2014/main" id="{353E4283-BBA2-8675-6601-7A74B15BD29B}"/>
              </a:ext>
            </a:extLst>
          </p:cNvPr>
          <p:cNvSpPr>
            <a:spLocks noGrp="1" noRot="1" noChangeAspect="1"/>
          </p:cNvSpPr>
          <p:nvPr>
            <p:ph type="sldImg"/>
          </p:nvPr>
        </p:nvSpPr>
        <p:spPr>
          <a:xfrm>
            <a:off x="685800" y="1143000"/>
            <a:ext cx="5486400" cy="3086100"/>
          </a:xfrm>
          <a:ln w="12701" cap="flat">
            <a:solidFill>
              <a:srgbClr val="000000"/>
            </a:solidFill>
            <a:prstDash val="solid"/>
            <a:round/>
          </a:ln>
        </p:spPr>
      </p:sp>
      <p:sp>
        <p:nvSpPr>
          <p:cNvPr id="3" name="Google Shape;247;g3708d1f8300_1_658:notes">
            <a:extLst>
              <a:ext uri="{FF2B5EF4-FFF2-40B4-BE49-F238E27FC236}">
                <a16:creationId xmlns:a16="http://schemas.microsoft.com/office/drawing/2014/main" id="{7F1C854B-1D70-C6F1-A27D-A011B6547AC1}"/>
              </a:ext>
            </a:extLst>
          </p:cNvPr>
          <p:cNvSpPr txBox="1">
            <a:spLocks noGrp="1"/>
          </p:cNvSpPr>
          <p:nvPr>
            <p:ph type="body" sz="quarter" idx="1"/>
          </p:nvPr>
        </p:nvSpPr>
        <p:spPr>
          <a:xfrm>
            <a:off x="685800" y="4400549"/>
            <a:ext cx="5486400" cy="3600596"/>
          </a:xfrm>
        </p:spPr>
        <p:txBody>
          <a:bodyPr tIns="45701" bIns="45701"/>
          <a:lstStyle/>
          <a:p>
            <a:endParaRPr lang="fr-FR"/>
          </a:p>
        </p:txBody>
      </p:sp>
      <p:sp>
        <p:nvSpPr>
          <p:cNvPr id="4" name="Google Shape;248;g3708d1f8300_1_658:notes">
            <a:extLst>
              <a:ext uri="{FF2B5EF4-FFF2-40B4-BE49-F238E27FC236}">
                <a16:creationId xmlns:a16="http://schemas.microsoft.com/office/drawing/2014/main" id="{788381E9-0A6B-C645-053A-CA620AEFDDDF}"/>
              </a:ext>
            </a:extLst>
          </p:cNvPr>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lvl="0" algn="r"/>
            <a:fld id="{7323401D-AD66-48E8-9BE6-514052742394}" type="slidenum">
              <a:t>5</a:t>
            </a:fld>
            <a:endParaRPr lang="fr-FR" sz="1400" kern="0">
              <a:solidFill>
                <a:srgbClr val="000000"/>
              </a:solidFill>
              <a:latin typeface="Arial"/>
              <a:cs typeface="Arial"/>
            </a:endParaRPr>
          </a:p>
        </p:txBody>
      </p:sp>
    </p:spTree>
    <p:extLst>
      <p:ext uri="{BB962C8B-B14F-4D97-AF65-F5344CB8AC3E}">
        <p14:creationId xmlns:p14="http://schemas.microsoft.com/office/powerpoint/2010/main" val="29062053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4F0D48E-A41E-27F2-7B38-D47F7AC7B5CD}"/>
            </a:ext>
          </a:extLst>
        </p:cNvPr>
        <p:cNvGrpSpPr/>
        <p:nvPr/>
      </p:nvGrpSpPr>
      <p:grpSpPr>
        <a:xfrm>
          <a:off x="0" y="0"/>
          <a:ext cx="0" cy="0"/>
          <a:chOff x="0" y="0"/>
          <a:chExt cx="0" cy="0"/>
        </a:xfrm>
      </p:grpSpPr>
      <p:sp>
        <p:nvSpPr>
          <p:cNvPr id="2" name="Google Shape;1842;g370de7b9910_0_1540:notes">
            <a:extLst>
              <a:ext uri="{FF2B5EF4-FFF2-40B4-BE49-F238E27FC236}">
                <a16:creationId xmlns:a16="http://schemas.microsoft.com/office/drawing/2014/main" id="{20BB587E-B713-BFD5-BC1C-C9B4D1921839}"/>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a16="http://schemas.microsoft.com/office/drawing/2014/main" id="{42BDD96E-27CD-4603-8E89-4EF36AB65DC7}"/>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36439255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0733C5E7-2270-58BD-677A-BFC4F88AE3F0}"/>
            </a:ext>
          </a:extLst>
        </p:cNvPr>
        <p:cNvGrpSpPr/>
        <p:nvPr/>
      </p:nvGrpSpPr>
      <p:grpSpPr>
        <a:xfrm>
          <a:off x="0" y="0"/>
          <a:ext cx="0" cy="0"/>
          <a:chOff x="0" y="0"/>
          <a:chExt cx="0" cy="0"/>
        </a:xfrm>
      </p:grpSpPr>
      <p:sp>
        <p:nvSpPr>
          <p:cNvPr id="2" name="Google Shape;1842;g370de7b9910_0_1540:notes">
            <a:extLst>
              <a:ext uri="{FF2B5EF4-FFF2-40B4-BE49-F238E27FC236}">
                <a16:creationId xmlns:a16="http://schemas.microsoft.com/office/drawing/2014/main" id="{AF030224-DAC4-58D9-A793-BF9EB2819EEC}"/>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a16="http://schemas.microsoft.com/office/drawing/2014/main" id="{B76DEBBE-3CCC-414D-7B67-A4250A514316}"/>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5110910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B4360B8-AE90-D140-9AB0-770404E60823}"/>
            </a:ext>
          </a:extLst>
        </p:cNvPr>
        <p:cNvGrpSpPr/>
        <p:nvPr/>
      </p:nvGrpSpPr>
      <p:grpSpPr>
        <a:xfrm>
          <a:off x="0" y="0"/>
          <a:ext cx="0" cy="0"/>
          <a:chOff x="0" y="0"/>
          <a:chExt cx="0" cy="0"/>
        </a:xfrm>
      </p:grpSpPr>
      <p:sp>
        <p:nvSpPr>
          <p:cNvPr id="2" name="Google Shape;1842;g370de7b9910_0_1540:notes">
            <a:extLst>
              <a:ext uri="{FF2B5EF4-FFF2-40B4-BE49-F238E27FC236}">
                <a16:creationId xmlns:a16="http://schemas.microsoft.com/office/drawing/2014/main" id="{5A27FE6D-BCF2-9E60-80B2-7A15B1B7A3A0}"/>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a16="http://schemas.microsoft.com/office/drawing/2014/main" id="{678D7F8D-693F-F5C2-576B-A08B0F1079B6}"/>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42547518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BB9A0CD8-2BA4-1EAA-13E8-D05A98E9AAF6}"/>
            </a:ext>
          </a:extLst>
        </p:cNvPr>
        <p:cNvGrpSpPr/>
        <p:nvPr/>
      </p:nvGrpSpPr>
      <p:grpSpPr>
        <a:xfrm>
          <a:off x="0" y="0"/>
          <a:ext cx="0" cy="0"/>
          <a:chOff x="0" y="0"/>
          <a:chExt cx="0" cy="0"/>
        </a:xfrm>
      </p:grpSpPr>
      <p:sp>
        <p:nvSpPr>
          <p:cNvPr id="2" name="Google Shape;1842;g370de7b9910_0_1540:notes">
            <a:extLst>
              <a:ext uri="{FF2B5EF4-FFF2-40B4-BE49-F238E27FC236}">
                <a16:creationId xmlns:a16="http://schemas.microsoft.com/office/drawing/2014/main" id="{ACAC5A3C-66F1-700C-F1CF-AE8D08D9F47E}"/>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a16="http://schemas.microsoft.com/office/drawing/2014/main" id="{71878830-20FB-4611-9ECB-B37861ED36EE}"/>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38468885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942;g370de7b9910_0_500:notes">
            <a:extLst>
              <a:ext uri="{FF2B5EF4-FFF2-40B4-BE49-F238E27FC236}">
                <a16:creationId xmlns:a16="http://schemas.microsoft.com/office/drawing/2014/main" id="{F3E78FFA-9A7E-C8B2-37D6-11593A6568EE}"/>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943;g370de7b9910_0_500:notes">
            <a:extLst>
              <a:ext uri="{FF2B5EF4-FFF2-40B4-BE49-F238E27FC236}">
                <a16:creationId xmlns:a16="http://schemas.microsoft.com/office/drawing/2014/main" id="{1B1FEF46-2F47-F3B1-4122-6834DB454D79}"/>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22382147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8.xml"/></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8.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8.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able of contents">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7181290"/>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sp>
        <p:nvSpPr>
          <p:cNvPr id="2" name="Google Shape;201;p23">
            <a:extLst>
              <a:ext uri="{FF2B5EF4-FFF2-40B4-BE49-F238E27FC236}">
                <a16:creationId xmlns:a16="http://schemas.microsoft.com/office/drawing/2014/main" id="{EBB55454-580B-FA88-45B0-96FDC3EAD250}"/>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202;p23">
            <a:extLst>
              <a:ext uri="{FF2B5EF4-FFF2-40B4-BE49-F238E27FC236}">
                <a16:creationId xmlns:a16="http://schemas.microsoft.com/office/drawing/2014/main" id="{32083A29-98ED-3B26-9AAD-1272C08D5CDE}"/>
              </a:ext>
            </a:extLst>
          </p:cNvPr>
          <p:cNvSpPr txBox="1"/>
          <p:nvPr/>
        </p:nvSpPr>
        <p:spPr>
          <a:xfrm>
            <a:off x="0" y="0"/>
            <a:ext cx="9144000" cy="5143499"/>
          </a:xfrm>
          <a:prstGeom prst="rect">
            <a:avLst/>
          </a:prstGeom>
          <a:solidFill>
            <a:srgbClr val="FFF2CC"/>
          </a:solidFill>
          <a:ln w="9528"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4" name="Google Shape;203;p23">
            <a:extLst>
              <a:ext uri="{FF2B5EF4-FFF2-40B4-BE49-F238E27FC236}">
                <a16:creationId xmlns:a16="http://schemas.microsoft.com/office/drawing/2014/main" id="{3544C772-AF2F-05F5-374A-9EE8D6AF2DB3}"/>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5" name="Google Shape;204;p23">
            <a:extLst>
              <a:ext uri="{FF2B5EF4-FFF2-40B4-BE49-F238E27FC236}">
                <a16:creationId xmlns:a16="http://schemas.microsoft.com/office/drawing/2014/main" id="{72C63635-2F0D-8E23-8C0E-EFB0C971B233}"/>
              </a:ext>
            </a:extLst>
          </p:cNvPr>
          <p:cNvSpPr txBox="1">
            <a:spLocks noGrp="1"/>
          </p:cNvSpPr>
          <p:nvPr>
            <p:ph type="body" idx="4294967295"/>
          </p:nvPr>
        </p:nvSpPr>
        <p:spPr>
          <a:xfrm>
            <a:off x="2786405" y="60771"/>
            <a:ext cx="3568199" cy="623401"/>
          </a:xfrm>
          <a:prstGeom prst="rect">
            <a:avLst/>
          </a:prstGeom>
        </p:spPr>
        <p:txBody>
          <a:bodyPr>
            <a:spAutoFit/>
          </a:bodyPr>
          <a:lstStyle>
            <a:lvl1pPr indent="-457200" algn="r">
              <a:buSzPts val="3600"/>
              <a:defRPr sz="3600" b="1">
                <a:latin typeface="Simplified Arabic"/>
                <a:ea typeface="Simplified Arabic"/>
                <a:cs typeface="Simplified Arabic"/>
              </a:defRPr>
            </a:lvl1pPr>
          </a:lstStyle>
          <a:p>
            <a:pPr lvl="0"/>
            <a:endParaRPr lang="fr-FR"/>
          </a:p>
        </p:txBody>
      </p:sp>
      <p:sp>
        <p:nvSpPr>
          <p:cNvPr id="6" name="Google Shape;205;p23">
            <a:extLst>
              <a:ext uri="{FF2B5EF4-FFF2-40B4-BE49-F238E27FC236}">
                <a16:creationId xmlns:a16="http://schemas.microsoft.com/office/drawing/2014/main" id="{F3D17351-A04B-8F42-6BD4-E410C6F52288}"/>
              </a:ext>
            </a:extLst>
          </p:cNvPr>
          <p:cNvSpPr txBox="1">
            <a:spLocks noGrp="1"/>
          </p:cNvSpPr>
          <p:nvPr>
            <p:ph type="body" idx="4294967295"/>
          </p:nvPr>
        </p:nvSpPr>
        <p:spPr>
          <a:xfrm>
            <a:off x="503496" y="1259000"/>
            <a:ext cx="8134200" cy="588599"/>
          </a:xfrm>
          <a:prstGeom prst="rect">
            <a:avLst/>
          </a:prstGeom>
        </p:spPr>
        <p:txBody>
          <a:bodyPr>
            <a:spAutoFit/>
          </a:bodyPr>
          <a:lstStyle>
            <a:lvl1pPr indent="-374647" algn="r">
              <a:buSzPts val="2300"/>
              <a:defRPr sz="2300">
                <a:latin typeface="Simplified Arabic"/>
                <a:ea typeface="Simplified Arabic"/>
                <a:cs typeface="Simplified Arabic"/>
              </a:defRPr>
            </a:lvl1pPr>
          </a:lstStyle>
          <a:p>
            <a:pPr lvl="0"/>
            <a:endParaRPr lang="fr-FR"/>
          </a:p>
        </p:txBody>
      </p:sp>
    </p:spTree>
    <p:extLst>
      <p:ext uri="{BB962C8B-B14F-4D97-AF65-F5344CB8AC3E}">
        <p14:creationId xmlns:p14="http://schemas.microsoft.com/office/powerpoint/2010/main" val="188362218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7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6CADE59A-7A5B-05A3-845C-F61FEC80705A}"/>
              </a:ext>
            </a:extLst>
          </p:cNvPr>
          <p:cNvGrpSpPr/>
          <p:nvPr/>
        </p:nvGrpSpPr>
        <p:grpSpPr>
          <a:xfrm>
            <a:off x="0" y="-28529"/>
            <a:ext cx="9144000" cy="5172029"/>
            <a:chOff x="0" y="-28529"/>
            <a:chExt cx="9144000" cy="5172029"/>
          </a:xfrm>
        </p:grpSpPr>
        <p:sp>
          <p:nvSpPr>
            <p:cNvPr id="3" name="Rectangle 7">
              <a:extLst>
                <a:ext uri="{FF2B5EF4-FFF2-40B4-BE49-F238E27FC236}">
                  <a16:creationId xmlns:a16="http://schemas.microsoft.com/office/drawing/2014/main" id="{F1258CA0-0980-2A4F-5F06-FE97703CB837}"/>
                </a:ext>
              </a:extLst>
            </p:cNvPr>
            <p:cNvSpPr/>
            <p:nvPr/>
          </p:nvSpPr>
          <p:spPr>
            <a:xfrm>
              <a:off x="0" y="-28529"/>
              <a:ext cx="9144000" cy="517202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0B4A78CE-72FF-3022-E6C7-82E6F8703663}"/>
                </a:ext>
              </a:extLst>
            </p:cNvPr>
            <p:cNvSpPr/>
            <p:nvPr/>
          </p:nvSpPr>
          <p:spPr>
            <a:xfrm>
              <a:off x="203197" y="554117"/>
              <a:ext cx="8737594" cy="4475329"/>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E149D29E-5417-54B1-0A92-A78BE82DE388}"/>
                </a:ext>
              </a:extLst>
            </p:cNvPr>
            <p:cNvSpPr/>
            <p:nvPr/>
          </p:nvSpPr>
          <p:spPr>
            <a:xfrm>
              <a:off x="203197" y="112919"/>
              <a:ext cx="8737594" cy="618454"/>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F8F613C2-29FC-2922-C09F-B08F5812C7C4}"/>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asvg="http://schemas.microsoft.com/office/drawing/2016/SVG/main" xmlns=""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72995C5E-76F1-BC78-1023-2A06FAA0EC37}"/>
              </a:ext>
            </a:extLst>
          </p:cNvPr>
          <p:cNvSpPr txBox="1">
            <a:spLocks noGrp="1"/>
          </p:cNvSpPr>
          <p:nvPr>
            <p:ph type="title"/>
          </p:nvPr>
        </p:nvSpPr>
        <p:spPr>
          <a:xfrm>
            <a:off x="761585" y="146962"/>
            <a:ext cx="7620829" cy="352967"/>
          </a:xfrm>
        </p:spPr>
        <p:txBody>
          <a:bodyPr/>
          <a:lstStyle>
            <a:lvl1pPr>
              <a:defRPr sz="1500" b="1">
                <a:solidFill>
                  <a:srgbClr val="222A35"/>
                </a:solidFill>
                <a:latin typeface="Arial"/>
              </a:defRPr>
            </a:lvl1pPr>
          </a:lstStyle>
          <a:p>
            <a:pPr lvl="0"/>
            <a:r>
              <a:rPr lang="fr-FR"/>
              <a:t>Modifiez le style du titre</a:t>
            </a:r>
          </a:p>
        </p:txBody>
      </p:sp>
      <p:sp>
        <p:nvSpPr>
          <p:cNvPr id="8" name="Text Placeholder 5">
            <a:extLst>
              <a:ext uri="{FF2B5EF4-FFF2-40B4-BE49-F238E27FC236}">
                <a16:creationId xmlns:a16="http://schemas.microsoft.com/office/drawing/2014/main" id="{BBB02F06-9EB3-05DF-5E93-4F8935510322}"/>
              </a:ext>
            </a:extLst>
          </p:cNvPr>
          <p:cNvSpPr txBox="1">
            <a:spLocks noGrp="1"/>
          </p:cNvSpPr>
          <p:nvPr>
            <p:ph type="body" idx="4294967295"/>
          </p:nvPr>
        </p:nvSpPr>
        <p:spPr>
          <a:xfrm>
            <a:off x="747714" y="514267"/>
            <a:ext cx="7634700" cy="219327"/>
          </a:xfrm>
        </p:spPr>
        <p:txBody>
          <a:bodyPr>
            <a:noAutofit/>
          </a:bodyPr>
          <a:lstStyle>
            <a:lvl1pPr marL="0" indent="0">
              <a:buNone/>
              <a:defRPr sz="1050" i="1">
                <a:solidFill>
                  <a:srgbClr val="333F50"/>
                </a:solidFill>
              </a:defRPr>
            </a:lvl1pPr>
          </a:lstStyle>
          <a:p>
            <a:pPr lvl="0"/>
            <a:r>
              <a:rPr lang="fr-FR"/>
              <a:t>Modifiez les styles du texte du masque</a:t>
            </a:r>
          </a:p>
        </p:txBody>
      </p:sp>
    </p:spTree>
    <p:extLst>
      <p:ext uri="{BB962C8B-B14F-4D97-AF65-F5344CB8AC3E}">
        <p14:creationId xmlns:p14="http://schemas.microsoft.com/office/powerpoint/2010/main" val="245408502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8_Title Slide">
    <p:spTree>
      <p:nvGrpSpPr>
        <p:cNvPr id="1" name=""/>
        <p:cNvGrpSpPr/>
        <p:nvPr/>
      </p:nvGrpSpPr>
      <p:grpSpPr>
        <a:xfrm>
          <a:off x="0" y="0"/>
          <a:ext cx="0" cy="0"/>
          <a:chOff x="0" y="0"/>
          <a:chExt cx="0" cy="0"/>
        </a:xfrm>
      </p:grpSpPr>
      <p:grpSp>
        <p:nvGrpSpPr>
          <p:cNvPr id="2" name="Google Shape;574;p77">
            <a:extLst>
              <a:ext uri="{FF2B5EF4-FFF2-40B4-BE49-F238E27FC236}">
                <a16:creationId xmlns:a16="http://schemas.microsoft.com/office/drawing/2014/main" id="{3F663EA9-3A0E-7841-B823-A506B904D50F}"/>
              </a:ext>
            </a:extLst>
          </p:cNvPr>
          <p:cNvGrpSpPr/>
          <p:nvPr/>
        </p:nvGrpSpPr>
        <p:grpSpPr>
          <a:xfrm>
            <a:off x="0" y="-28529"/>
            <a:ext cx="9144457" cy="5143499"/>
            <a:chOff x="0" y="-28529"/>
            <a:chExt cx="9144457" cy="5143499"/>
          </a:xfrm>
        </p:grpSpPr>
        <p:sp>
          <p:nvSpPr>
            <p:cNvPr id="3" name="Google Shape;575;p77">
              <a:extLst>
                <a:ext uri="{FF2B5EF4-FFF2-40B4-BE49-F238E27FC236}">
                  <a16:creationId xmlns:a16="http://schemas.microsoft.com/office/drawing/2014/main" id="{65B41AAF-74A3-10BA-683D-0FA3CA5D7F05}"/>
                </a:ext>
              </a:extLst>
            </p:cNvPr>
            <p:cNvSpPr/>
            <p:nvPr/>
          </p:nvSpPr>
          <p:spPr>
            <a:xfrm>
              <a:off x="0" y="-28529"/>
              <a:ext cx="9144457" cy="5143499"/>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576;p77">
              <a:extLst>
                <a:ext uri="{FF2B5EF4-FFF2-40B4-BE49-F238E27FC236}">
                  <a16:creationId xmlns:a16="http://schemas.microsoft.com/office/drawing/2014/main" id="{6AFC2DFB-7C74-8CCC-BC45-A6D729EE7555}"/>
                </a:ext>
              </a:extLst>
            </p:cNvPr>
            <p:cNvSpPr/>
            <p:nvPr/>
          </p:nvSpPr>
          <p:spPr>
            <a:xfrm>
              <a:off x="203207" y="550907"/>
              <a:ext cx="8738033" cy="4450649"/>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577;p77">
              <a:extLst>
                <a:ext uri="{FF2B5EF4-FFF2-40B4-BE49-F238E27FC236}">
                  <a16:creationId xmlns:a16="http://schemas.microsoft.com/office/drawing/2014/main" id="{BD9674CB-DED9-EAEE-DBEC-B0D021C620EB}"/>
                </a:ext>
              </a:extLst>
            </p:cNvPr>
            <p:cNvSpPr/>
            <p:nvPr/>
          </p:nvSpPr>
          <p:spPr>
            <a:xfrm>
              <a:off x="203207" y="112132"/>
              <a:ext cx="8738033" cy="614998"/>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578;p77">
            <a:extLst>
              <a:ext uri="{FF2B5EF4-FFF2-40B4-BE49-F238E27FC236}">
                <a16:creationId xmlns:a16="http://schemas.microsoft.com/office/drawing/2014/main" id="{6A83CB6E-54D5-002A-350E-46D75EE51141}"/>
              </a:ext>
            </a:extLst>
          </p:cNvPr>
          <p:cNvSpPr/>
          <p:nvPr/>
        </p:nvSpPr>
        <p:spPr>
          <a:xfrm rot="10799991">
            <a:off x="8587038" y="204323"/>
            <a:ext cx="216100" cy="164509"/>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
        <p:nvSpPr>
          <p:cNvPr id="7" name="Google Shape;579;p77">
            <a:extLst>
              <a:ext uri="{FF2B5EF4-FFF2-40B4-BE49-F238E27FC236}">
                <a16:creationId xmlns:a16="http://schemas.microsoft.com/office/drawing/2014/main" id="{3C2A76FF-A66C-B551-E194-26C561938446}"/>
              </a:ext>
            </a:extLst>
          </p:cNvPr>
          <p:cNvSpPr txBox="1">
            <a:spLocks noGrp="1"/>
          </p:cNvSpPr>
          <p:nvPr>
            <p:ph type="title"/>
          </p:nvPr>
        </p:nvSpPr>
        <p:spPr>
          <a:xfrm>
            <a:off x="761585" y="146962"/>
            <a:ext cx="7620902" cy="353095"/>
          </a:xfrm>
        </p:spPr>
        <p:txBody>
          <a:bodyPr/>
          <a:lstStyle>
            <a:lvl1pPr algn="r">
              <a:defRPr sz="1500" b="1">
                <a:solidFill>
                  <a:srgbClr val="757070"/>
                </a:solidFill>
              </a:defRPr>
            </a:lvl1pPr>
          </a:lstStyle>
          <a:p>
            <a:pPr lvl="0"/>
            <a:endParaRPr lang="fr-FR"/>
          </a:p>
        </p:txBody>
      </p:sp>
      <p:sp>
        <p:nvSpPr>
          <p:cNvPr id="8" name="Google Shape;580;p77">
            <a:extLst>
              <a:ext uri="{FF2B5EF4-FFF2-40B4-BE49-F238E27FC236}">
                <a16:creationId xmlns:a16="http://schemas.microsoft.com/office/drawing/2014/main" id="{837643BC-DB06-E7B1-2021-5F856EAE31F9}"/>
              </a:ext>
            </a:extLst>
          </p:cNvPr>
          <p:cNvSpPr txBox="1">
            <a:spLocks noGrp="1"/>
          </p:cNvSpPr>
          <p:nvPr>
            <p:ph type="body" idx="4294967295"/>
          </p:nvPr>
        </p:nvSpPr>
        <p:spPr>
          <a:xfrm>
            <a:off x="747714" y="514267"/>
            <a:ext cx="7634700" cy="219300"/>
          </a:xfrm>
        </p:spPr>
        <p:txBody>
          <a:bodyPr>
            <a:noAutofit/>
          </a:bodyPr>
          <a:lstStyle>
            <a:lvl1pPr indent="-228600" algn="r">
              <a:buNone/>
              <a:defRPr sz="1100" i="1">
                <a:solidFill>
                  <a:srgbClr val="AEABAB"/>
                </a:solidFill>
              </a:defRPr>
            </a:lvl1pPr>
          </a:lstStyle>
          <a:p>
            <a:pPr lvl="0"/>
            <a:endParaRPr lang="fr-FR"/>
          </a:p>
        </p:txBody>
      </p:sp>
    </p:spTree>
    <p:extLst>
      <p:ext uri="{BB962C8B-B14F-4D97-AF65-F5344CB8AC3E}">
        <p14:creationId xmlns:p14="http://schemas.microsoft.com/office/powerpoint/2010/main" val="1225574155"/>
      </p:ext>
    </p:extLst>
  </p:cSld>
  <p:clrMapOvr>
    <a:masterClrMapping/>
  </p:clrMapOvr>
  <p:hf sldNum="0" hdr="0" ftr="0" dt="0"/>
</p:sldLayout>
</file>

<file path=ppt/slideLayouts/slideLayout102.xml><?xml version="1.0" encoding="utf-8"?>
<p:sldLayout xmlns:a="http://schemas.openxmlformats.org/drawingml/2006/main" xmlns:r="http://schemas.openxmlformats.org/officeDocument/2006/relationships" xmlns:p="http://schemas.openxmlformats.org/presentationml/2006/main" type="tx" preserve="1">
  <p:cSld name="TITLE_AND_BODY">
    <p:bg>
      <p:bgPr>
        <a:solidFill>
          <a:srgbClr val="44546A"/>
        </a:solidFill>
        <a:effectLst/>
      </p:bgPr>
    </p:bg>
    <p:spTree>
      <p:nvGrpSpPr>
        <p:cNvPr id="1" name=""/>
        <p:cNvGrpSpPr/>
        <p:nvPr/>
      </p:nvGrpSpPr>
      <p:grpSpPr>
        <a:xfrm>
          <a:off x="0" y="0"/>
          <a:ext cx="0" cy="0"/>
          <a:chOff x="0" y="0"/>
          <a:chExt cx="0" cy="0"/>
        </a:xfrm>
      </p:grpSpPr>
      <p:sp>
        <p:nvSpPr>
          <p:cNvPr id="2" name="Google Shape;42;p4">
            <a:extLst>
              <a:ext uri="{FF2B5EF4-FFF2-40B4-BE49-F238E27FC236}">
                <a16:creationId xmlns:a16="http://schemas.microsoft.com/office/drawing/2014/main" id="{087BACC4-60BA-9778-D018-1EA61461A5C2}"/>
              </a:ext>
            </a:extLst>
          </p:cNvPr>
          <p:cNvSpPr/>
          <p:nvPr/>
        </p:nvSpPr>
        <p:spPr>
          <a:xfrm flipH="1">
            <a:off x="3582600" y="1550703"/>
            <a:ext cx="5561399" cy="3592796"/>
          </a:xfrm>
          <a:custGeom>
            <a:avLst/>
            <a:gdLst>
              <a:gd name="f0" fmla="val 10800000"/>
              <a:gd name="f1" fmla="val 5400000"/>
              <a:gd name="f2" fmla="val 180"/>
              <a:gd name="f3" fmla="val w"/>
              <a:gd name="f4" fmla="val h"/>
              <a:gd name="f5" fmla="val ss"/>
              <a:gd name="f6" fmla="val 0"/>
              <a:gd name="f7" fmla="+- 0 0 -360"/>
              <a:gd name="f8" fmla="+- 0 0 -180"/>
              <a:gd name="f9" fmla="+- 0 0 -90"/>
              <a:gd name="f10" fmla="abs f3"/>
              <a:gd name="f11" fmla="abs f4"/>
              <a:gd name="f12" fmla="abs f5"/>
              <a:gd name="f13" fmla="val f6"/>
              <a:gd name="f14" fmla="*/ f7 f0 1"/>
              <a:gd name="f15" fmla="*/ f8 f0 1"/>
              <a:gd name="f16" fmla="*/ f9 f0 1"/>
              <a:gd name="f17" fmla="?: f10 f3 1"/>
              <a:gd name="f18" fmla="?: f11 f4 1"/>
              <a:gd name="f19" fmla="?: f12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13 f30 1"/>
              <a:gd name="f36" fmla="+- f34 0 f13"/>
              <a:gd name="f37" fmla="+- f33 0 f13"/>
              <a:gd name="f38" fmla="*/ f34 f30 1"/>
              <a:gd name="f39" fmla="*/ f33 f30 1"/>
              <a:gd name="f40" fmla="*/ f36 1 2"/>
              <a:gd name="f41" fmla="*/ f37 1 2"/>
              <a:gd name="f42" fmla="*/ f37 1 12"/>
              <a:gd name="f43" fmla="*/ f36 7 1"/>
              <a:gd name="f44" fmla="*/ f37 7 1"/>
              <a:gd name="f45" fmla="*/ f36 11 1"/>
              <a:gd name="f46" fmla="+- f13 f40 0"/>
              <a:gd name="f47" fmla="+- f13 f41 0"/>
              <a:gd name="f48" fmla="*/ f43 1 12"/>
              <a:gd name="f49" fmla="*/ f44 1 12"/>
              <a:gd name="f50" fmla="*/ f45 1 12"/>
              <a:gd name="f51" fmla="*/ f42 f30 1"/>
              <a:gd name="f52" fmla="*/ f48 f30 1"/>
              <a:gd name="f53" fmla="*/ f49 f30 1"/>
              <a:gd name="f54" fmla="*/ f50 f30 1"/>
              <a:gd name="f55" fmla="*/ f47 f30 1"/>
              <a:gd name="f56" fmla="*/ f46 f30 1"/>
            </a:gdLst>
            <a:ahLst/>
            <a:cxnLst>
              <a:cxn ang="3cd4">
                <a:pos x="hc" y="t"/>
              </a:cxn>
              <a:cxn ang="0">
                <a:pos x="r" y="vc"/>
              </a:cxn>
              <a:cxn ang="cd4">
                <a:pos x="hc" y="b"/>
              </a:cxn>
              <a:cxn ang="cd2">
                <a:pos x="l" y="vc"/>
              </a:cxn>
              <a:cxn ang="f27">
                <a:pos x="f35" y="f35"/>
              </a:cxn>
              <a:cxn ang="f28">
                <a:pos x="f35" y="f38"/>
              </a:cxn>
              <a:cxn ang="f28">
                <a:pos x="f39" y="f38"/>
              </a:cxn>
              <a:cxn ang="f29">
                <a:pos x="f55" y="f56"/>
              </a:cxn>
            </a:cxnLst>
            <a:rect l="f51" t="f52" r="f53" b="f54"/>
            <a:pathLst>
              <a:path>
                <a:moveTo>
                  <a:pt x="f35" y="f38"/>
                </a:moveTo>
                <a:lnTo>
                  <a:pt x="f35" y="f35"/>
                </a:lnTo>
                <a:lnTo>
                  <a:pt x="f39" y="f38"/>
                </a:lnTo>
                <a:close/>
              </a:path>
            </a:pathLst>
          </a:custGeom>
          <a:solidFill>
            <a:srgbClr val="E7E6E6"/>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Arial"/>
              <a:ea typeface="Arial"/>
              <a:cs typeface="Arial"/>
            </a:endParaRPr>
          </a:p>
        </p:txBody>
      </p:sp>
      <p:sp>
        <p:nvSpPr>
          <p:cNvPr id="3" name="Google Shape;43;p4">
            <a:extLst>
              <a:ext uri="{FF2B5EF4-FFF2-40B4-BE49-F238E27FC236}">
                <a16:creationId xmlns:a16="http://schemas.microsoft.com/office/drawing/2014/main" id="{65BF1914-C98B-7AB5-4446-7758FA8FD5C4}"/>
              </a:ext>
            </a:extLst>
          </p:cNvPr>
          <p:cNvSpPr/>
          <p:nvPr/>
        </p:nvSpPr>
        <p:spPr>
          <a:xfrm>
            <a:off x="27" y="2824499"/>
            <a:ext cx="7370402" cy="2319000"/>
          </a:xfrm>
          <a:custGeom>
            <a:avLst/>
            <a:gdLst>
              <a:gd name="f0" fmla="val 10800000"/>
              <a:gd name="f1" fmla="val 5400000"/>
              <a:gd name="f2" fmla="val 180"/>
              <a:gd name="f3" fmla="val w"/>
              <a:gd name="f4" fmla="val h"/>
              <a:gd name="f5" fmla="val ss"/>
              <a:gd name="f6" fmla="val 0"/>
              <a:gd name="f7" fmla="+- 0 0 -360"/>
              <a:gd name="f8" fmla="+- 0 0 -180"/>
              <a:gd name="f9" fmla="+- 0 0 -90"/>
              <a:gd name="f10" fmla="abs f3"/>
              <a:gd name="f11" fmla="abs f4"/>
              <a:gd name="f12" fmla="abs f5"/>
              <a:gd name="f13" fmla="val f6"/>
              <a:gd name="f14" fmla="*/ f7 f0 1"/>
              <a:gd name="f15" fmla="*/ f8 f0 1"/>
              <a:gd name="f16" fmla="*/ f9 f0 1"/>
              <a:gd name="f17" fmla="?: f10 f3 1"/>
              <a:gd name="f18" fmla="?: f11 f4 1"/>
              <a:gd name="f19" fmla="?: f12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13 f30 1"/>
              <a:gd name="f36" fmla="+- f34 0 f13"/>
              <a:gd name="f37" fmla="+- f33 0 f13"/>
              <a:gd name="f38" fmla="*/ f34 f30 1"/>
              <a:gd name="f39" fmla="*/ f33 f30 1"/>
              <a:gd name="f40" fmla="*/ f36 1 2"/>
              <a:gd name="f41" fmla="*/ f37 1 2"/>
              <a:gd name="f42" fmla="*/ f37 1 12"/>
              <a:gd name="f43" fmla="*/ f36 7 1"/>
              <a:gd name="f44" fmla="*/ f37 7 1"/>
              <a:gd name="f45" fmla="*/ f36 11 1"/>
              <a:gd name="f46" fmla="+- f13 f40 0"/>
              <a:gd name="f47" fmla="+- f13 f41 0"/>
              <a:gd name="f48" fmla="*/ f43 1 12"/>
              <a:gd name="f49" fmla="*/ f44 1 12"/>
              <a:gd name="f50" fmla="*/ f45 1 12"/>
              <a:gd name="f51" fmla="*/ f42 f30 1"/>
              <a:gd name="f52" fmla="*/ f48 f30 1"/>
              <a:gd name="f53" fmla="*/ f49 f30 1"/>
              <a:gd name="f54" fmla="*/ f50 f30 1"/>
              <a:gd name="f55" fmla="*/ f47 f30 1"/>
              <a:gd name="f56" fmla="*/ f46 f30 1"/>
            </a:gdLst>
            <a:ahLst/>
            <a:cxnLst>
              <a:cxn ang="3cd4">
                <a:pos x="hc" y="t"/>
              </a:cxn>
              <a:cxn ang="0">
                <a:pos x="r" y="vc"/>
              </a:cxn>
              <a:cxn ang="cd4">
                <a:pos x="hc" y="b"/>
              </a:cxn>
              <a:cxn ang="cd2">
                <a:pos x="l" y="vc"/>
              </a:cxn>
              <a:cxn ang="f27">
                <a:pos x="f35" y="f35"/>
              </a:cxn>
              <a:cxn ang="f28">
                <a:pos x="f35" y="f38"/>
              </a:cxn>
              <a:cxn ang="f28">
                <a:pos x="f39" y="f38"/>
              </a:cxn>
              <a:cxn ang="f29">
                <a:pos x="f55" y="f56"/>
              </a:cxn>
            </a:cxnLst>
            <a:rect l="f51" t="f52" r="f53" b="f54"/>
            <a:pathLst>
              <a:path>
                <a:moveTo>
                  <a:pt x="f35" y="f38"/>
                </a:moveTo>
                <a:lnTo>
                  <a:pt x="f35" y="f35"/>
                </a:lnTo>
                <a:lnTo>
                  <a:pt x="f39" y="f38"/>
                </a:lnTo>
                <a:close/>
              </a:path>
            </a:pathLst>
          </a:custGeom>
          <a:solidFill>
            <a:srgbClr val="36AFC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Arial"/>
              <a:ea typeface="Arial"/>
              <a:cs typeface="Arial"/>
            </a:endParaRPr>
          </a:p>
        </p:txBody>
      </p:sp>
      <p:sp>
        <p:nvSpPr>
          <p:cNvPr id="4" name="Google Shape;44;p4">
            <a:extLst>
              <a:ext uri="{FF2B5EF4-FFF2-40B4-BE49-F238E27FC236}">
                <a16:creationId xmlns:a16="http://schemas.microsoft.com/office/drawing/2014/main" id="{E30668EB-36CA-AB30-4DEF-03F7D94C41C5}"/>
              </a:ext>
            </a:extLst>
          </p:cNvPr>
          <p:cNvSpPr/>
          <p:nvPr/>
        </p:nvSpPr>
        <p:spPr>
          <a:xfrm>
            <a:off x="203225" y="206252"/>
            <a:ext cx="8737503" cy="4730995"/>
          </a:xfrm>
          <a:prstGeom prst="rect">
            <a:avLst/>
          </a:prstGeom>
          <a:solidFill>
            <a:srgbClr val="000000"/>
          </a:solidFill>
          <a:ln cap="flat">
            <a:noFill/>
            <a:prstDash val="solid"/>
          </a:ln>
          <a:effectLst>
            <a:outerShdw dir="16200000" algn="tl">
              <a:srgbClr val="000000">
                <a:alpha val="40000"/>
              </a:srgbClr>
            </a:outerShdw>
          </a:effectLst>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Arial"/>
              <a:ea typeface="Arial"/>
              <a:cs typeface="Arial"/>
            </a:endParaRPr>
          </a:p>
        </p:txBody>
      </p:sp>
      <p:sp>
        <p:nvSpPr>
          <p:cNvPr id="5" name="Google Shape;45;p4">
            <a:extLst>
              <a:ext uri="{FF2B5EF4-FFF2-40B4-BE49-F238E27FC236}">
                <a16:creationId xmlns:a16="http://schemas.microsoft.com/office/drawing/2014/main" id="{13562D2C-106B-ACC5-553C-DE53F3B4B7CD}"/>
              </a:ext>
            </a:extLst>
          </p:cNvPr>
          <p:cNvSpPr txBox="1">
            <a:spLocks noGrp="1"/>
          </p:cNvSpPr>
          <p:nvPr>
            <p:ph type="title"/>
          </p:nvPr>
        </p:nvSpPr>
        <p:spPr>
          <a:xfrm>
            <a:off x="819146" y="845600"/>
            <a:ext cx="7505696" cy="954597"/>
          </a:xfrm>
        </p:spPr>
        <p:txBody>
          <a:bodyPr lIns="91421" tIns="91421" rIns="91421" bIns="91421" anchor="t"/>
          <a:lstStyle>
            <a:lvl1pPr>
              <a:defRPr sz="3000"/>
            </a:lvl1pPr>
          </a:lstStyle>
          <a:p>
            <a:pPr lvl="0"/>
            <a:endParaRPr lang="fr-FR"/>
          </a:p>
        </p:txBody>
      </p:sp>
      <p:sp>
        <p:nvSpPr>
          <p:cNvPr id="6" name="Google Shape;46;p4">
            <a:extLst>
              <a:ext uri="{FF2B5EF4-FFF2-40B4-BE49-F238E27FC236}">
                <a16:creationId xmlns:a16="http://schemas.microsoft.com/office/drawing/2014/main" id="{44D03047-67F7-15F9-65E1-CFBF556F4CA1}"/>
              </a:ext>
            </a:extLst>
          </p:cNvPr>
          <p:cNvSpPr txBox="1">
            <a:spLocks noGrp="1"/>
          </p:cNvSpPr>
          <p:nvPr>
            <p:ph type="body" idx="1"/>
          </p:nvPr>
        </p:nvSpPr>
        <p:spPr>
          <a:xfrm>
            <a:off x="819146" y="1990721"/>
            <a:ext cx="7505696" cy="2448004"/>
          </a:xfrm>
        </p:spPr>
        <p:txBody>
          <a:bodyPr lIns="91421" tIns="91421" rIns="91421" bIns="91421"/>
          <a:lstStyle>
            <a:lvl1pPr indent="-311152">
              <a:spcBef>
                <a:spcPts val="0"/>
              </a:spcBef>
              <a:buSzPts val="1300"/>
              <a:buChar char="●"/>
              <a:defRPr/>
            </a:lvl1pPr>
          </a:lstStyle>
          <a:p>
            <a:pPr lvl="0"/>
            <a:endParaRPr lang="fr-FR"/>
          </a:p>
        </p:txBody>
      </p:sp>
      <p:sp>
        <p:nvSpPr>
          <p:cNvPr id="7" name="Google Shape;47;p4">
            <a:extLst>
              <a:ext uri="{FF2B5EF4-FFF2-40B4-BE49-F238E27FC236}">
                <a16:creationId xmlns:a16="http://schemas.microsoft.com/office/drawing/2014/main" id="{6EBC7556-2ECD-6291-61E2-9CAB2D5CDE38}"/>
              </a:ext>
            </a:extLst>
          </p:cNvPr>
          <p:cNvSpPr txBox="1">
            <a:spLocks noGrp="1"/>
          </p:cNvSpPr>
          <p:nvPr>
            <p:ph type="sldNum" sz="quarter" idx="8"/>
          </p:nvPr>
        </p:nvSpPr>
        <p:spPr>
          <a:xfrm>
            <a:off x="8390735" y="4543671"/>
            <a:ext cx="548704" cy="393603"/>
          </a:xfrm>
        </p:spPr>
        <p:txBody>
          <a:bodyPr lIns="91421" tIns="91421" rIns="91421" bIns="91421">
            <a:normAutofit/>
          </a:bodyPr>
          <a:lstStyle>
            <a:lvl1pPr>
              <a:defRPr/>
            </a:lvl1pPr>
          </a:lstStyle>
          <a:p>
            <a:pPr lvl="0"/>
            <a:fld id="{BEFB77C6-2732-4896-972E-1AA86394F3D3}" type="slidenum">
              <a:t>‹N°›</a:t>
            </a:fld>
            <a:endParaRPr lang="fr-FR"/>
          </a:p>
        </p:txBody>
      </p:sp>
    </p:spTree>
    <p:extLst>
      <p:ext uri="{BB962C8B-B14F-4D97-AF65-F5344CB8AC3E}">
        <p14:creationId xmlns:p14="http://schemas.microsoft.com/office/powerpoint/2010/main" val="140306075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1_Diapositive de titre">
    <p:spTree>
      <p:nvGrpSpPr>
        <p:cNvPr id="1" name=""/>
        <p:cNvGrpSpPr/>
        <p:nvPr/>
      </p:nvGrpSpPr>
      <p:grpSpPr>
        <a:xfrm>
          <a:off x="0" y="0"/>
          <a:ext cx="0" cy="0"/>
          <a:chOff x="0" y="0"/>
          <a:chExt cx="0" cy="0"/>
        </a:xfrm>
      </p:grpSpPr>
      <p:sp>
        <p:nvSpPr>
          <p:cNvPr id="2" name="Google Shape;50;p64">
            <a:extLst>
              <a:ext uri="{FF2B5EF4-FFF2-40B4-BE49-F238E27FC236}">
                <a16:creationId xmlns:a16="http://schemas.microsoft.com/office/drawing/2014/main" id="{717B5D26-E3BE-029F-5EDC-1012FB80C7FF}"/>
              </a:ext>
            </a:extLst>
          </p:cNvPr>
          <p:cNvSpPr txBox="1">
            <a:spLocks noGrp="1"/>
          </p:cNvSpPr>
          <p:nvPr>
            <p:ph type="subTitle" idx="4294967295"/>
          </p:nvPr>
        </p:nvSpPr>
        <p:spPr>
          <a:xfrm>
            <a:off x="1143000" y="2701530"/>
            <a:ext cx="6858000" cy="1241819"/>
          </a:xfrm>
        </p:spPr>
        <p:txBody>
          <a:bodyPr lIns="91421" tIns="45701" rIns="91421" bIns="45701" anchorCtr="1"/>
          <a:lstStyle>
            <a:lvl1pPr algn="ctr">
              <a:spcBef>
                <a:spcPts val="750"/>
              </a:spcBef>
              <a:buNone/>
              <a:defRPr sz="1800"/>
            </a:lvl1pPr>
          </a:lstStyle>
          <a:p>
            <a:pPr lvl="0"/>
            <a:endParaRPr lang="fr-FR"/>
          </a:p>
        </p:txBody>
      </p:sp>
      <p:sp>
        <p:nvSpPr>
          <p:cNvPr id="3" name="Google Shape;51;p64">
            <a:extLst>
              <a:ext uri="{FF2B5EF4-FFF2-40B4-BE49-F238E27FC236}">
                <a16:creationId xmlns:a16="http://schemas.microsoft.com/office/drawing/2014/main" id="{39FEA80E-E103-1C0D-34B8-F28E34A46655}"/>
              </a:ext>
            </a:extLst>
          </p:cNvPr>
          <p:cNvSpPr txBox="1">
            <a:spLocks noGrp="1"/>
          </p:cNvSpPr>
          <p:nvPr>
            <p:ph type="dt" sz="half" idx="7"/>
          </p:nvPr>
        </p:nvSpPr>
        <p:spPr>
          <a:xfrm>
            <a:off x="628650" y="4767260"/>
            <a:ext cx="2057400" cy="273844"/>
          </a:xfrm>
        </p:spPr>
        <p:txBody>
          <a:bodyPr lIns="91421" tIns="45701" rIns="91421" bIns="45701"/>
          <a:lstStyle>
            <a:lvl1pPr>
              <a:defRPr/>
            </a:lvl1pPr>
          </a:lstStyle>
          <a:p>
            <a:pPr lvl="0"/>
            <a:endParaRPr lang="fr-FR"/>
          </a:p>
        </p:txBody>
      </p:sp>
      <p:sp>
        <p:nvSpPr>
          <p:cNvPr id="4" name="Google Shape;52;p64">
            <a:extLst>
              <a:ext uri="{FF2B5EF4-FFF2-40B4-BE49-F238E27FC236}">
                <a16:creationId xmlns:a16="http://schemas.microsoft.com/office/drawing/2014/main" id="{972F171B-973B-C98A-E288-957ABD709A10}"/>
              </a:ext>
            </a:extLst>
          </p:cNvPr>
          <p:cNvSpPr txBox="1">
            <a:spLocks noGrp="1"/>
          </p:cNvSpPr>
          <p:nvPr>
            <p:ph type="ftr" sz="quarter" idx="9"/>
          </p:nvPr>
        </p:nvSpPr>
        <p:spPr>
          <a:xfrm>
            <a:off x="3028949" y="4767260"/>
            <a:ext cx="3086099" cy="273844"/>
          </a:xfrm>
        </p:spPr>
        <p:txBody>
          <a:bodyPr lIns="91421" tIns="45701" rIns="91421" bIns="45701"/>
          <a:lstStyle>
            <a:lvl1pPr>
              <a:defRPr/>
            </a:lvl1pPr>
          </a:lstStyle>
          <a:p>
            <a:pPr lvl="0"/>
            <a:endParaRPr lang="fr-FR"/>
          </a:p>
        </p:txBody>
      </p:sp>
      <p:sp>
        <p:nvSpPr>
          <p:cNvPr id="5" name="Google Shape;53;p64">
            <a:extLst>
              <a:ext uri="{FF2B5EF4-FFF2-40B4-BE49-F238E27FC236}">
                <a16:creationId xmlns:a16="http://schemas.microsoft.com/office/drawing/2014/main" id="{97BD4B6E-A132-DD67-74C3-E929B73BBCB9}"/>
              </a:ext>
            </a:extLst>
          </p:cNvPr>
          <p:cNvSpPr txBox="1">
            <a:spLocks noGrp="1"/>
          </p:cNvSpPr>
          <p:nvPr>
            <p:ph type="sldNum" sz="quarter" idx="8"/>
          </p:nvPr>
        </p:nvSpPr>
        <p:spPr>
          <a:xfrm>
            <a:off x="6457949" y="4767260"/>
            <a:ext cx="2057400" cy="273844"/>
          </a:xfrm>
        </p:spPr>
        <p:txBody>
          <a:bodyPr lIns="91421" tIns="45701" rIns="91421" bIns="45701"/>
          <a:lstStyle>
            <a:lvl1pPr>
              <a:defRPr/>
            </a:lvl1pPr>
          </a:lstStyle>
          <a:p>
            <a:pPr lvl="0"/>
            <a:fld id="{E1958C07-F5AF-40A2-A508-C66B098E5F39}" type="slidenum">
              <a:t>‹N°›</a:t>
            </a:fld>
            <a:endParaRPr lang="fr-FR"/>
          </a:p>
        </p:txBody>
      </p:sp>
      <p:grpSp>
        <p:nvGrpSpPr>
          <p:cNvPr id="6" name="Google Shape;54;p64">
            <a:extLst>
              <a:ext uri="{FF2B5EF4-FFF2-40B4-BE49-F238E27FC236}">
                <a16:creationId xmlns:a16="http://schemas.microsoft.com/office/drawing/2014/main" id="{575EECED-CEF5-AD2F-7625-3C8D69E028A0}"/>
              </a:ext>
            </a:extLst>
          </p:cNvPr>
          <p:cNvGrpSpPr/>
          <p:nvPr/>
        </p:nvGrpSpPr>
        <p:grpSpPr>
          <a:xfrm>
            <a:off x="0" y="-19879"/>
            <a:ext cx="9144000" cy="5143499"/>
            <a:chOff x="0" y="-19879"/>
            <a:chExt cx="9144000" cy="5143499"/>
          </a:xfrm>
        </p:grpSpPr>
        <p:sp>
          <p:nvSpPr>
            <p:cNvPr id="7" name="Google Shape;55;p64">
              <a:extLst>
                <a:ext uri="{FF2B5EF4-FFF2-40B4-BE49-F238E27FC236}">
                  <a16:creationId xmlns:a16="http://schemas.microsoft.com/office/drawing/2014/main" id="{132F3486-BAE3-2A4C-58B7-F8CC5CBF02E8}"/>
                </a:ext>
              </a:extLst>
            </p:cNvPr>
            <p:cNvSpPr/>
            <p:nvPr/>
          </p:nvSpPr>
          <p:spPr>
            <a:xfrm>
              <a:off x="0" y="-1987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8" name="Google Shape;56;p64">
              <a:extLst>
                <a:ext uri="{FF2B5EF4-FFF2-40B4-BE49-F238E27FC236}">
                  <a16:creationId xmlns:a16="http://schemas.microsoft.com/office/drawing/2014/main" id="{6CEF5DDC-225D-77B6-BC54-FACC4A418705}"/>
                </a:ext>
              </a:extLst>
            </p:cNvPr>
            <p:cNvSpPr/>
            <p:nvPr/>
          </p:nvSpPr>
          <p:spPr>
            <a:xfrm>
              <a:off x="203197" y="440173"/>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9" name="Google Shape;57;p64">
              <a:extLst>
                <a:ext uri="{FF2B5EF4-FFF2-40B4-BE49-F238E27FC236}">
                  <a16:creationId xmlns:a16="http://schemas.microsoft.com/office/drawing/2014/main" id="{281D661B-378C-21F9-2032-F0D7FDB4890A}"/>
                </a:ext>
              </a:extLst>
            </p:cNvPr>
            <p:cNvSpPr/>
            <p:nvPr/>
          </p:nvSpPr>
          <p:spPr>
            <a:xfrm>
              <a:off x="203197" y="135239"/>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10" name="Google Shape;58;p64">
            <a:extLst>
              <a:ext uri="{FF2B5EF4-FFF2-40B4-BE49-F238E27FC236}">
                <a16:creationId xmlns:a16="http://schemas.microsoft.com/office/drawing/2014/main" id="{B2E05981-C6A7-55BB-8107-6359E106698E}"/>
              </a:ext>
            </a:extLst>
          </p:cNvPr>
          <p:cNvSpPr/>
          <p:nvPr/>
        </p:nvSpPr>
        <p:spPr>
          <a:xfrm flipH="1">
            <a:off x="8515350" y="272418"/>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11" name="Google Shape;59;p64">
            <a:extLst>
              <a:ext uri="{FF2B5EF4-FFF2-40B4-BE49-F238E27FC236}">
                <a16:creationId xmlns:a16="http://schemas.microsoft.com/office/drawing/2014/main" id="{8D258A68-8703-3A72-E0BF-8162E08E2A07}"/>
              </a:ext>
            </a:extLst>
          </p:cNvPr>
          <p:cNvSpPr txBox="1">
            <a:spLocks noGrp="1"/>
          </p:cNvSpPr>
          <p:nvPr>
            <p:ph type="title"/>
          </p:nvPr>
        </p:nvSpPr>
        <p:spPr>
          <a:xfrm>
            <a:off x="894520" y="392917"/>
            <a:ext cx="7620829" cy="352967"/>
          </a:xfrm>
        </p:spPr>
        <p:txBody>
          <a:bodyPr lIns="91421" tIns="45701" rIns="91421" bIns="45701"/>
          <a:lstStyle>
            <a:lvl1pPr algn="r">
              <a:defRPr sz="1350" i="1">
                <a:solidFill>
                  <a:srgbClr val="757070"/>
                </a:solidFill>
              </a:defRPr>
            </a:lvl1pPr>
          </a:lstStyle>
          <a:p>
            <a:pPr lvl="0"/>
            <a:endParaRPr lang="fr-FR"/>
          </a:p>
        </p:txBody>
      </p:sp>
    </p:spTree>
    <p:extLst>
      <p:ext uri="{BB962C8B-B14F-4D97-AF65-F5344CB8AC3E}">
        <p14:creationId xmlns:p14="http://schemas.microsoft.com/office/powerpoint/2010/main" val="1369193243"/>
      </p:ext>
    </p:extLst>
  </p:cSld>
  <p:clrMapOvr>
    <a:masterClrMapping/>
  </p:clrMapOvr>
  <p:hf sldNum="0" hdr="0" ftr="0" dt="0"/>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9_Title Slide">
    <p:spTree>
      <p:nvGrpSpPr>
        <p:cNvPr id="1" name=""/>
        <p:cNvGrpSpPr/>
        <p:nvPr/>
      </p:nvGrpSpPr>
      <p:grpSpPr>
        <a:xfrm>
          <a:off x="0" y="0"/>
          <a:ext cx="0" cy="0"/>
          <a:chOff x="0" y="0"/>
          <a:chExt cx="0" cy="0"/>
        </a:xfrm>
      </p:grpSpPr>
      <p:sp>
        <p:nvSpPr>
          <p:cNvPr id="2" name="Google Shape;133;p94">
            <a:extLst>
              <a:ext uri="{FF2B5EF4-FFF2-40B4-BE49-F238E27FC236}">
                <a16:creationId xmlns:a16="http://schemas.microsoft.com/office/drawing/2014/main" id="{5EEB283F-A0E6-7704-0602-CA906445F18A}"/>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50" b="0" i="0" u="none" strike="noStrike" kern="0" cap="none" spc="0" baseline="0">
              <a:solidFill>
                <a:srgbClr val="FFFFFF"/>
              </a:solidFill>
              <a:uFillTx/>
              <a:latin typeface="Arial"/>
              <a:ea typeface="Arial"/>
              <a:cs typeface="Arial"/>
            </a:endParaRPr>
          </a:p>
        </p:txBody>
      </p:sp>
      <p:sp>
        <p:nvSpPr>
          <p:cNvPr id="3" name="Google Shape;134;p94">
            <a:extLst>
              <a:ext uri="{FF2B5EF4-FFF2-40B4-BE49-F238E27FC236}">
                <a16:creationId xmlns:a16="http://schemas.microsoft.com/office/drawing/2014/main" id="{F7247F6A-7CA9-94DE-BCD5-27763203C28C}"/>
              </a:ext>
            </a:extLst>
          </p:cNvPr>
          <p:cNvSpPr txBox="1"/>
          <p:nvPr/>
        </p:nvSpPr>
        <p:spPr>
          <a:xfrm>
            <a:off x="0" y="0"/>
            <a:ext cx="9144000" cy="5143499"/>
          </a:xfrm>
          <a:prstGeom prst="rect">
            <a:avLst/>
          </a:prstGeom>
          <a:solidFill>
            <a:srgbClr val="FFF2CC"/>
          </a:solidFill>
          <a:ln w="12701"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350" b="0" i="0" u="none" strike="noStrike" kern="0" cap="none" spc="0" baseline="0">
              <a:solidFill>
                <a:srgbClr val="000000"/>
              </a:solidFill>
              <a:uFillTx/>
              <a:latin typeface="Calibri"/>
              <a:ea typeface="Calibri"/>
              <a:cs typeface="Calibri"/>
            </a:endParaRPr>
          </a:p>
        </p:txBody>
      </p:sp>
      <p:sp>
        <p:nvSpPr>
          <p:cNvPr id="4" name="Google Shape;135;p94">
            <a:extLst>
              <a:ext uri="{FF2B5EF4-FFF2-40B4-BE49-F238E27FC236}">
                <a16:creationId xmlns:a16="http://schemas.microsoft.com/office/drawing/2014/main" id="{807AE964-A9E2-911A-65FF-4EAD09C8AE80}"/>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350" b="0" i="0" u="none" strike="noStrike" kern="0" cap="none" spc="0" baseline="0">
              <a:solidFill>
                <a:srgbClr val="000000"/>
              </a:solidFill>
              <a:uFillTx/>
              <a:latin typeface="Calibri"/>
              <a:ea typeface="Calibri"/>
              <a:cs typeface="Calibri"/>
            </a:endParaRPr>
          </a:p>
        </p:txBody>
      </p:sp>
      <p:sp>
        <p:nvSpPr>
          <p:cNvPr id="5" name="Google Shape;136;p94">
            <a:extLst>
              <a:ext uri="{FF2B5EF4-FFF2-40B4-BE49-F238E27FC236}">
                <a16:creationId xmlns:a16="http://schemas.microsoft.com/office/drawing/2014/main" id="{C2551040-8D54-CBEF-8E08-A177C6A2B24B}"/>
              </a:ext>
            </a:extLst>
          </p:cNvPr>
          <p:cNvSpPr txBox="1">
            <a:spLocks noGrp="1"/>
          </p:cNvSpPr>
          <p:nvPr>
            <p:ph type="body" idx="4294967295"/>
          </p:nvPr>
        </p:nvSpPr>
        <p:spPr>
          <a:xfrm>
            <a:off x="2786405" y="60771"/>
            <a:ext cx="3568299" cy="693480"/>
          </a:xfrm>
        </p:spPr>
        <p:txBody>
          <a:bodyPr lIns="91421" tIns="45701" rIns="91421" bIns="45701">
            <a:spAutoFit/>
          </a:bodyPr>
          <a:lstStyle>
            <a:lvl1pPr marL="342900" indent="-400050" algn="r">
              <a:spcBef>
                <a:spcPts val="750"/>
              </a:spcBef>
              <a:buSzPts val="4800"/>
              <a:defRPr sz="3600" b="1">
                <a:latin typeface="Simplified Arabic"/>
                <a:ea typeface="Simplified Arabic"/>
                <a:cs typeface="Simplified Arabic"/>
              </a:defRPr>
            </a:lvl1pPr>
          </a:lstStyle>
          <a:p>
            <a:pPr lvl="0"/>
            <a:endParaRPr lang="fr-FR"/>
          </a:p>
        </p:txBody>
      </p:sp>
      <p:sp>
        <p:nvSpPr>
          <p:cNvPr id="6" name="Google Shape;137;p94">
            <a:extLst>
              <a:ext uri="{FF2B5EF4-FFF2-40B4-BE49-F238E27FC236}">
                <a16:creationId xmlns:a16="http://schemas.microsoft.com/office/drawing/2014/main" id="{183A8A42-2280-969E-238F-4CA198A049E8}"/>
              </a:ext>
            </a:extLst>
          </p:cNvPr>
          <p:cNvSpPr txBox="1">
            <a:spLocks noGrp="1"/>
          </p:cNvSpPr>
          <p:nvPr>
            <p:ph type="body" idx="4294967295"/>
          </p:nvPr>
        </p:nvSpPr>
        <p:spPr>
          <a:xfrm>
            <a:off x="503496" y="1259000"/>
            <a:ext cx="8134109" cy="506504"/>
          </a:xfrm>
        </p:spPr>
        <p:txBody>
          <a:bodyPr lIns="91421" tIns="45701" rIns="91421" bIns="45701">
            <a:spAutoFit/>
          </a:bodyPr>
          <a:lstStyle>
            <a:lvl1pPr marL="342900" indent="-314325" algn="r">
              <a:spcBef>
                <a:spcPts val="750"/>
              </a:spcBef>
              <a:buSzPts val="3000"/>
              <a:defRPr sz="2250">
                <a:latin typeface="Simplified Arabic"/>
                <a:ea typeface="Simplified Arabic"/>
                <a:cs typeface="Simplified Arabic"/>
              </a:defRPr>
            </a:lvl1pPr>
          </a:lstStyle>
          <a:p>
            <a:pPr lvl="0"/>
            <a:endParaRPr lang="fr-FR"/>
          </a:p>
        </p:txBody>
      </p:sp>
    </p:spTree>
    <p:extLst>
      <p:ext uri="{BB962C8B-B14F-4D97-AF65-F5344CB8AC3E}">
        <p14:creationId xmlns:p14="http://schemas.microsoft.com/office/powerpoint/2010/main" val="160814755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pPr/>
              <a:t>20/09/2025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219344326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927694" y="529571"/>
            <a:ext cx="7258796" cy="403397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p:txBody>
          <a:bodyPr/>
          <a:lstStyle/>
          <a:p>
            <a:fld id="{35CE231B-25EB-4A68-BA80-EB75600200BE}" type="datetimeFigureOut">
              <a:rPr lang="fr-FR" smtClean="0"/>
              <a:pPr/>
              <a:t>20/09/2025</a:t>
            </a:fld>
            <a:endParaRPr lang="fr-FR"/>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p:txBody>
          <a:bodyPr/>
          <a:lstStyle/>
          <a:p>
            <a:fld id="{7EB6BF17-B454-4520-84DD-15E34D16678A}" type="slidenum">
              <a:rPr lang="fr-FR" smtClean="0"/>
              <a:pPr/>
              <a:t>‹N°›</a:t>
            </a:fld>
            <a:endParaRPr lang="fr-FR"/>
          </a:p>
        </p:txBody>
      </p:sp>
      <p:sp>
        <p:nvSpPr>
          <p:cNvPr id="6" name="Rectangle 5">
            <a:extLst>
              <a:ext uri="{FF2B5EF4-FFF2-40B4-BE49-F238E27FC236}">
                <a16:creationId xmlns:a16="http://schemas.microsoft.com/office/drawing/2014/main" id="{4AD36517-4ED4-0548-6E68-9A2D2FC87595}"/>
              </a:ext>
            </a:extLst>
          </p:cNvPr>
          <p:cNvSpPr/>
          <p:nvPr userDrawn="1"/>
        </p:nvSpPr>
        <p:spPr>
          <a:xfrm>
            <a:off x="1020318" y="624676"/>
            <a:ext cx="7073623" cy="3865073"/>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128490" y="718946"/>
            <a:ext cx="6857279" cy="3676533"/>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1441174" y="1733759"/>
            <a:ext cx="5829300" cy="1675982"/>
          </a:xfrm>
        </p:spPr>
        <p:txBody>
          <a:bodyPr>
            <a:normAutofit/>
          </a:bodyPr>
          <a:lstStyle>
            <a:lvl1pPr algn="ctr">
              <a:defRPr sz="4050" b="1">
                <a:solidFill>
                  <a:schemeClr val="tx2"/>
                </a:solidFill>
              </a:defRPr>
            </a:lvl1pPr>
          </a:lstStyle>
          <a:p>
            <a:r>
              <a:rPr lang="fr-FR" dirty="0"/>
              <a:t>Modifiez le style du titre</a:t>
            </a:r>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329877" y="4020123"/>
            <a:ext cx="6457872" cy="80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11596" y="1043503"/>
            <a:ext cx="690324" cy="690324"/>
          </a:xfrm>
          <a:prstGeom prst="rect">
            <a:avLst/>
          </a:prstGeom>
        </p:spPr>
      </p:pic>
    </p:spTree>
    <p:extLst>
      <p:ext uri="{BB962C8B-B14F-4D97-AF65-F5344CB8AC3E}">
        <p14:creationId xmlns:p14="http://schemas.microsoft.com/office/powerpoint/2010/main" val="200168468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1" y="-28531"/>
            <a:ext cx="9144000" cy="51435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304801" y="1158873"/>
              <a:ext cx="13106399"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304801" y="281335"/>
              <a:ext cx="13106399"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FR" sz="1013">
                <a:solidFill>
                  <a:prstClr val="white"/>
                </a:solidFill>
                <a:latin typeface="Dosis" pitchFamily="2" charset="0"/>
              </a:endParaRPr>
            </a:p>
          </p:txBody>
        </p:sp>
      </p:grpSp>
      <p:sp>
        <p:nvSpPr>
          <p:cNvPr id="11" name="Freeform 8">
            <a:extLst>
              <a:ext uri="{FF2B5EF4-FFF2-40B4-BE49-F238E27FC236}">
                <a16:creationId xmlns:a16="http://schemas.microsoft.com/office/drawing/2014/main" id="{D70A2AEF-A0A8-20E0-E6A3-86EA8A8B10CC}"/>
              </a:ext>
            </a:extLst>
          </p:cNvPr>
          <p:cNvSpPr/>
          <p:nvPr userDrawn="1"/>
        </p:nvSpPr>
        <p:spPr>
          <a:xfrm rot="10800000">
            <a:off x="8585614" y="204355"/>
            <a:ext cx="217532" cy="164478"/>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cstate="print">
              <a:extLst>
                <a:ext uri="{96DAC541-7B7A-43D3-8B79-37D633B846F1}">
                  <asvg:svgBlip xmlns:asvg="http://schemas.microsoft.com/office/drawing/2016/SVG/main" xmlns="" r:embed="rId3"/>
                </a:ext>
              </a:extLst>
            </a:blip>
            <a:stretch>
              <a:fillRect/>
            </a:stretch>
          </a:blipFill>
        </p:spPr>
        <p:txBody>
          <a:bodyPr/>
          <a:lstStyle/>
          <a:p>
            <a:endParaRPr lang="fr-MA" sz="1013" b="1">
              <a:solidFill>
                <a:schemeClr val="bg1">
                  <a:lumMod val="50000"/>
                </a:schemeClr>
              </a:solidFill>
              <a:latin typeface="Dosis" pitchFamily="2" charset="0"/>
            </a:endParaRPr>
          </a:p>
        </p:txBody>
      </p:sp>
      <p:sp>
        <p:nvSpPr>
          <p:cNvPr id="2" name="Title 1">
            <a:extLst>
              <a:ext uri="{FF2B5EF4-FFF2-40B4-BE49-F238E27FC236}">
                <a16:creationId xmlns:a16="http://schemas.microsoft.com/office/drawing/2014/main" id="{2CF4ACA0-682B-AA80-F245-664F259B22BC}"/>
              </a:ext>
            </a:extLst>
          </p:cNvPr>
          <p:cNvSpPr>
            <a:spLocks noGrp="1"/>
          </p:cNvSpPr>
          <p:nvPr>
            <p:ph type="title" hasCustomPrompt="1"/>
          </p:nvPr>
        </p:nvSpPr>
        <p:spPr>
          <a:xfrm>
            <a:off x="761586" y="146960"/>
            <a:ext cx="7620828" cy="352963"/>
          </a:xfrm>
        </p:spPr>
        <p:txBody>
          <a:bodyPr>
            <a:normAutofit/>
          </a:bodyPr>
          <a:lstStyle>
            <a:lvl1pPr algn="r">
              <a:defRPr sz="1500" b="1">
                <a:solidFill>
                  <a:schemeClr val="bg2">
                    <a:lumMod val="50000"/>
                  </a:schemeClr>
                </a:solidFill>
                <a:latin typeface="+mj-lt"/>
              </a:defRPr>
            </a:lvl1pPr>
          </a:lstStyle>
          <a:p>
            <a:r>
              <a:rPr lang="ar-MA" dirty="0"/>
              <a:t>عنوان</a:t>
            </a:r>
            <a:endParaRPr lang="fr-FR" dirty="0"/>
          </a:p>
        </p:txBody>
      </p:sp>
      <p:sp>
        <p:nvSpPr>
          <p:cNvPr id="6" name="Text Placeholder 5">
            <a:extLst>
              <a:ext uri="{FF2B5EF4-FFF2-40B4-BE49-F238E27FC236}">
                <a16:creationId xmlns:a16="http://schemas.microsoft.com/office/drawing/2014/main" id="{E5780844-7218-2FB3-DD5F-18DB5CC8CF93}"/>
              </a:ext>
            </a:extLst>
          </p:cNvPr>
          <p:cNvSpPr>
            <a:spLocks noGrp="1"/>
          </p:cNvSpPr>
          <p:nvPr>
            <p:ph type="body" sz="quarter" idx="10" hasCustomPrompt="1"/>
          </p:nvPr>
        </p:nvSpPr>
        <p:spPr>
          <a:xfrm>
            <a:off x="747712" y="514267"/>
            <a:ext cx="7634702" cy="219332"/>
          </a:xfrm>
        </p:spPr>
        <p:txBody>
          <a:bodyPr>
            <a:noAutofit/>
          </a:bodyPr>
          <a:lstStyle>
            <a:lvl1pPr marL="0" indent="0" algn="r">
              <a:buNone/>
              <a:defRPr sz="1050" i="1" baseline="0">
                <a:solidFill>
                  <a:schemeClr val="bg2">
                    <a:lumMod val="75000"/>
                  </a:schemeClr>
                </a:solidFill>
              </a:defRPr>
            </a:lvl1pPr>
          </a:lstStyle>
          <a:p>
            <a:pPr lvl="0"/>
            <a:r>
              <a:rPr lang="ar-MA" dirty="0"/>
              <a:t>توجيهات للأستاذ</a:t>
            </a:r>
            <a:endParaRPr lang="fr-FR" dirty="0"/>
          </a:p>
        </p:txBody>
      </p:sp>
    </p:spTree>
    <p:extLst>
      <p:ext uri="{BB962C8B-B14F-4D97-AF65-F5344CB8AC3E}">
        <p14:creationId xmlns:p14="http://schemas.microsoft.com/office/powerpoint/2010/main" val="339155010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320784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Table of contents" preserve="1">
  <p:cSld name="Table of contents">
    <p:spTree>
      <p:nvGrpSpPr>
        <p:cNvPr id="1" name="Shape 466"/>
        <p:cNvGrpSpPr/>
        <p:nvPr/>
      </p:nvGrpSpPr>
      <p:grpSpPr>
        <a:xfrm>
          <a:off x="0" y="0"/>
          <a:ext cx="0" cy="0"/>
          <a:chOff x="0" y="0"/>
          <a:chExt cx="0" cy="0"/>
        </a:xfrm>
      </p:grpSpPr>
      <p:sp>
        <p:nvSpPr>
          <p:cNvPr id="467" name="Google Shape;467;p13"/>
          <p:cNvSpPr txBox="1">
            <a:spLocks noGrp="1"/>
          </p:cNvSpPr>
          <p:nvPr>
            <p:ph type="title"/>
          </p:nvPr>
        </p:nvSpPr>
        <p:spPr>
          <a:xfrm>
            <a:off x="19663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68" name="Google Shape;468;p13"/>
          <p:cNvSpPr txBox="1">
            <a:spLocks noGrp="1"/>
          </p:cNvSpPr>
          <p:nvPr>
            <p:ph type="subTitle" idx="1"/>
          </p:nvPr>
        </p:nvSpPr>
        <p:spPr>
          <a:xfrm>
            <a:off x="1966304"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69" name="Google Shape;469;p13"/>
          <p:cNvSpPr txBox="1">
            <a:spLocks noGrp="1"/>
          </p:cNvSpPr>
          <p:nvPr>
            <p:ph type="subTitle" idx="2"/>
          </p:nvPr>
        </p:nvSpPr>
        <p:spPr>
          <a:xfrm flipH="1">
            <a:off x="6015190"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0" name="Google Shape;470;p13"/>
          <p:cNvSpPr txBox="1">
            <a:spLocks noGrp="1"/>
          </p:cNvSpPr>
          <p:nvPr>
            <p:ph type="title" idx="3"/>
          </p:nvPr>
        </p:nvSpPr>
        <p:spPr>
          <a:xfrm>
            <a:off x="19663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71" name="Google Shape;471;p13"/>
          <p:cNvSpPr txBox="1">
            <a:spLocks noGrp="1"/>
          </p:cNvSpPr>
          <p:nvPr>
            <p:ph type="subTitle" idx="4"/>
          </p:nvPr>
        </p:nvSpPr>
        <p:spPr>
          <a:xfrm>
            <a:off x="1966304"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2" name="Google Shape;472;p13"/>
          <p:cNvSpPr txBox="1">
            <a:spLocks noGrp="1"/>
          </p:cNvSpPr>
          <p:nvPr>
            <p:ph type="subTitle" idx="5"/>
          </p:nvPr>
        </p:nvSpPr>
        <p:spPr>
          <a:xfrm flipH="1">
            <a:off x="6015190"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3" name="Google Shape;473;p13"/>
          <p:cNvSpPr txBox="1">
            <a:spLocks noGrp="1"/>
          </p:cNvSpPr>
          <p:nvPr>
            <p:ph type="title" idx="6" hasCustomPrompt="1"/>
          </p:nvPr>
        </p:nvSpPr>
        <p:spPr>
          <a:xfrm>
            <a:off x="823315"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4" name="Google Shape;474;p13"/>
          <p:cNvSpPr txBox="1">
            <a:spLocks noGrp="1"/>
          </p:cNvSpPr>
          <p:nvPr>
            <p:ph type="title" idx="7" hasCustomPrompt="1"/>
          </p:nvPr>
        </p:nvSpPr>
        <p:spPr>
          <a:xfrm>
            <a:off x="823315"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5" name="Google Shape;475;p13"/>
          <p:cNvSpPr txBox="1">
            <a:spLocks noGrp="1"/>
          </p:cNvSpPr>
          <p:nvPr>
            <p:ph type="title" idx="8" hasCustomPrompt="1"/>
          </p:nvPr>
        </p:nvSpPr>
        <p:spPr>
          <a:xfrm flipH="1">
            <a:off x="4872196"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6" name="Google Shape;476;p13"/>
          <p:cNvSpPr txBox="1">
            <a:spLocks noGrp="1"/>
          </p:cNvSpPr>
          <p:nvPr>
            <p:ph type="title" idx="9" hasCustomPrompt="1"/>
          </p:nvPr>
        </p:nvSpPr>
        <p:spPr>
          <a:xfrm flipH="1">
            <a:off x="4872196"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525" name="Google Shape;525;p13"/>
          <p:cNvSpPr txBox="1">
            <a:spLocks noGrp="1"/>
          </p:cNvSpPr>
          <p:nvPr>
            <p:ph type="title" idx="13"/>
          </p:nvPr>
        </p:nvSpPr>
        <p:spPr>
          <a:xfrm>
            <a:off x="60152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6" name="Google Shape;526;p13"/>
          <p:cNvSpPr txBox="1">
            <a:spLocks noGrp="1"/>
          </p:cNvSpPr>
          <p:nvPr>
            <p:ph type="title" idx="14"/>
          </p:nvPr>
        </p:nvSpPr>
        <p:spPr>
          <a:xfrm>
            <a:off x="60152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7" name="Google Shape;527;p13"/>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fr-FR"/>
              <a:t>Modifiez le style du titre</a:t>
            </a:r>
            <a:endParaRPr/>
          </a:p>
        </p:txBody>
      </p:sp>
    </p:spTree>
    <p:extLst>
      <p:ext uri="{BB962C8B-B14F-4D97-AF65-F5344CB8AC3E}">
        <p14:creationId xmlns:p14="http://schemas.microsoft.com/office/powerpoint/2010/main" val="13468089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6_Title Slide">
    <p:spTree>
      <p:nvGrpSpPr>
        <p:cNvPr id="1" name=""/>
        <p:cNvGrpSpPr/>
        <p:nvPr/>
      </p:nvGrpSpPr>
      <p:grpSpPr>
        <a:xfrm>
          <a:off x="0" y="0"/>
          <a:ext cx="0" cy="0"/>
          <a:chOff x="0" y="0"/>
          <a:chExt cx="0" cy="0"/>
        </a:xfrm>
      </p:grpSpPr>
      <p:sp>
        <p:nvSpPr>
          <p:cNvPr id="2" name="Google Shape;207;p24">
            <a:extLst>
              <a:ext uri="{FF2B5EF4-FFF2-40B4-BE49-F238E27FC236}">
                <a16:creationId xmlns:a16="http://schemas.microsoft.com/office/drawing/2014/main" id="{9E574565-9E3D-138D-1A07-254A8473819A}"/>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208;p24">
            <a:extLst>
              <a:ext uri="{FF2B5EF4-FFF2-40B4-BE49-F238E27FC236}">
                <a16:creationId xmlns:a16="http://schemas.microsoft.com/office/drawing/2014/main" id="{B47ECAA5-03A6-A5D2-DDE8-E6B30B219256}"/>
              </a:ext>
            </a:extLst>
          </p:cNvPr>
          <p:cNvSpPr txBox="1"/>
          <p:nvPr/>
        </p:nvSpPr>
        <p:spPr>
          <a:xfrm>
            <a:off x="0" y="0"/>
            <a:ext cx="9144000" cy="5143499"/>
          </a:xfrm>
          <a:prstGeom prst="rect">
            <a:avLst/>
          </a:prstGeom>
          <a:solidFill>
            <a:srgbClr val="FFF2CC"/>
          </a:solidFill>
          <a:ln w="9528"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4" name="Google Shape;209;p24">
            <a:extLst>
              <a:ext uri="{FF2B5EF4-FFF2-40B4-BE49-F238E27FC236}">
                <a16:creationId xmlns:a16="http://schemas.microsoft.com/office/drawing/2014/main" id="{841D69CA-38AE-CC45-8182-A7D8BF1E0D61}"/>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5" name="Google Shape;210;p24">
            <a:extLst>
              <a:ext uri="{FF2B5EF4-FFF2-40B4-BE49-F238E27FC236}">
                <a16:creationId xmlns:a16="http://schemas.microsoft.com/office/drawing/2014/main" id="{02E6742A-DCA5-FA0C-C450-3B278B8B42B5}"/>
              </a:ext>
            </a:extLst>
          </p:cNvPr>
          <p:cNvSpPr txBox="1">
            <a:spLocks noGrp="1"/>
          </p:cNvSpPr>
          <p:nvPr>
            <p:ph type="body" idx="4294967295"/>
          </p:nvPr>
        </p:nvSpPr>
        <p:spPr>
          <a:xfrm>
            <a:off x="2786405" y="60771"/>
            <a:ext cx="3568199" cy="530699"/>
          </a:xfrm>
          <a:prstGeom prst="rect">
            <a:avLst/>
          </a:prstGeom>
        </p:spPr>
        <p:txBody>
          <a:bodyPr anchorCtr="1">
            <a:spAutoFit/>
          </a:bodyPr>
          <a:lstStyle>
            <a:lvl1pPr indent="-228600" algn="ctr">
              <a:lnSpc>
                <a:spcPct val="100000"/>
              </a:lnSpc>
              <a:spcBef>
                <a:spcPts val="0"/>
              </a:spcBef>
              <a:buNone/>
              <a:defRPr sz="3000"/>
            </a:lvl1pPr>
          </a:lstStyle>
          <a:p>
            <a:pPr lvl="0"/>
            <a:endParaRPr lang="fr-FR"/>
          </a:p>
        </p:txBody>
      </p:sp>
      <p:sp>
        <p:nvSpPr>
          <p:cNvPr id="6" name="Google Shape;211;p24">
            <a:extLst>
              <a:ext uri="{FF2B5EF4-FFF2-40B4-BE49-F238E27FC236}">
                <a16:creationId xmlns:a16="http://schemas.microsoft.com/office/drawing/2014/main" id="{BB39D705-BAC2-BCE7-948F-E53CD5AE0E58}"/>
              </a:ext>
            </a:extLst>
          </p:cNvPr>
          <p:cNvSpPr txBox="1">
            <a:spLocks noGrp="1"/>
          </p:cNvSpPr>
          <p:nvPr>
            <p:ph type="body" idx="4294967295"/>
          </p:nvPr>
        </p:nvSpPr>
        <p:spPr>
          <a:xfrm>
            <a:off x="503496" y="1259000"/>
            <a:ext cx="8134200" cy="2331601"/>
          </a:xfrm>
          <a:prstGeom prst="rect">
            <a:avLst/>
          </a:prstGeom>
        </p:spPr>
        <p:txBody>
          <a:bodyPr>
            <a:spAutoFit/>
          </a:bodyPr>
          <a:lstStyle>
            <a:lvl1pPr>
              <a:defRPr/>
            </a:lvl1pPr>
          </a:lstStyle>
          <a:p>
            <a:pPr lvl="0"/>
            <a:endParaRPr lang="fr-FR"/>
          </a:p>
        </p:txBody>
      </p:sp>
    </p:spTree>
    <p:extLst>
      <p:ext uri="{BB962C8B-B14F-4D97-AF65-F5344CB8AC3E}">
        <p14:creationId xmlns:p14="http://schemas.microsoft.com/office/powerpoint/2010/main" val="398625377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Tree>
    <p:extLst>
      <p:ext uri="{BB962C8B-B14F-4D97-AF65-F5344CB8AC3E}">
        <p14:creationId xmlns:p14="http://schemas.microsoft.com/office/powerpoint/2010/main" val="181479458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646290"/>
          </a:xfrm>
          <a:noFill/>
          <a:ln>
            <a:noFill/>
          </a:ln>
        </p:spPr>
        <p:txBody>
          <a:bodyPr spcFirstLastPara="1" wrap="square" lIns="91425" tIns="45700" rIns="91425" bIns="45700" anchor="t" anchorCtr="0">
            <a:spAutoFit/>
          </a:bodyPr>
          <a:lstStyle>
            <a:lvl1pPr algn="r">
              <a:defRPr lang="ar-MA" sz="3600" b="1" i="0" u="none" dirty="0" smtClean="0">
                <a:solidFill>
                  <a:schemeClr val="dk1"/>
                </a:solidFill>
                <a:latin typeface="Simplified Arabic"/>
                <a:ea typeface="Simplified Arabic"/>
                <a:cs typeface="Simplified Arabic"/>
              </a:defRPr>
            </a:lvl1pPr>
          </a:lstStyle>
          <a:p>
            <a:pPr marL="0" marR="0" lvl="0" indent="0" algn="ctr" defTabSz="342900">
              <a:lnSpc>
                <a:spcPct val="100000"/>
              </a:lnSpc>
              <a:spcBef>
                <a:spcPts val="0"/>
              </a:spcBef>
              <a:spcAft>
                <a:spcPts val="0"/>
              </a:spcAft>
              <a:buClr>
                <a:schemeClr val="dk1"/>
              </a:buClr>
              <a:buSzPts val="4800"/>
              <a:buFont typeface="Simplified Arabic"/>
              <a:buNone/>
            </a:pPr>
            <a:r>
              <a:rPr lang="ar-MA" sz="3600" b="1" i="0" u="none" dirty="0">
                <a:solidFill>
                  <a:schemeClr val="dk1"/>
                </a:solidFill>
                <a:latin typeface="Simplified Arabic"/>
                <a:ea typeface="Simplified Arabic"/>
                <a:cs typeface="Simplified Arabic"/>
                <a:sym typeface="Simplified Arabic"/>
              </a:rPr>
              <a:t>عنوان النص</a:t>
            </a:r>
            <a:endParaRPr lang="ar-MA" dirty="0"/>
          </a:p>
        </p:txBody>
      </p:sp>
      <p:sp>
        <p:nvSpPr>
          <p:cNvPr id="10" name="Espace réservé du texte 9"/>
          <p:cNvSpPr>
            <a:spLocks noGrp="1"/>
          </p:cNvSpPr>
          <p:nvPr>
            <p:ph type="body" sz="quarter" idx="11" hasCustomPrompt="1"/>
          </p:nvPr>
        </p:nvSpPr>
        <p:spPr>
          <a:xfrm>
            <a:off x="503499" y="1259003"/>
            <a:ext cx="8134109" cy="611666"/>
          </a:xfrm>
          <a:noFill/>
          <a:ln>
            <a:noFill/>
          </a:ln>
        </p:spPr>
        <p:txBody>
          <a:bodyPr spcFirstLastPara="1" wrap="square" lIns="91425" tIns="45700" rIns="91425" bIns="45700" anchor="t" anchorCtr="0">
            <a:spAutoFit/>
          </a:bodyPr>
          <a:lstStyle>
            <a:lvl1pPr algn="r">
              <a:defRPr lang="fr-FR" sz="2250" b="0" i="0" u="none" dirty="0" smtClean="0">
                <a:solidFill>
                  <a:schemeClr val="dk1"/>
                </a:solidFill>
                <a:latin typeface="Simplified Arabic"/>
                <a:ea typeface="Simplified Arabic"/>
                <a:cs typeface="Simplified Arabic"/>
              </a:defRPr>
            </a:lvl1pPr>
            <a:lvl2pPr>
              <a:defRPr lang="fr-FR" sz="1350" dirty="0" smtClean="0"/>
            </a:lvl2pPr>
            <a:lvl3pPr>
              <a:defRPr lang="fr-FR" sz="1350" dirty="0" smtClean="0"/>
            </a:lvl3pPr>
            <a:lvl4pPr>
              <a:defRPr lang="fr-FR" dirty="0" smtClean="0"/>
            </a:lvl4pPr>
            <a:lvl5pPr>
              <a:defRPr lang="fr-MA" dirty="0"/>
            </a:lvl5pPr>
          </a:lstStyle>
          <a:p>
            <a:pPr marL="0" marR="0" lvl="0" indent="146447" algn="just" defTabSz="342900" rtl="1">
              <a:lnSpc>
                <a:spcPct val="150000"/>
              </a:lnSpc>
              <a:spcBef>
                <a:spcPts val="0"/>
              </a:spcBef>
              <a:spcAft>
                <a:spcPts val="0"/>
              </a:spcAft>
              <a:buClr>
                <a:schemeClr val="dk1"/>
              </a:buClr>
              <a:buSzPts val="3000"/>
              <a:buFont typeface="Simplified Arabic"/>
              <a:buNone/>
            </a:pPr>
            <a:r>
              <a:rPr lang="ar-MA" sz="2250" b="0" i="0" u="none" dirty="0">
                <a:solidFill>
                  <a:schemeClr val="dk1"/>
                </a:solidFill>
                <a:latin typeface="Simplified Arabic"/>
                <a:ea typeface="Simplified Arabic"/>
                <a:cs typeface="Simplified Arabic"/>
                <a:sym typeface="Simplified Arabic"/>
              </a:rPr>
              <a:t>النص</a:t>
            </a:r>
            <a:endParaRPr lang="fr-MA" dirty="0"/>
          </a:p>
        </p:txBody>
      </p:sp>
    </p:spTree>
    <p:extLst>
      <p:ext uri="{BB962C8B-B14F-4D97-AF65-F5344CB8AC3E}">
        <p14:creationId xmlns:p14="http://schemas.microsoft.com/office/powerpoint/2010/main" val="17410567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553957"/>
          </a:xfrm>
          <a:noFill/>
          <a:ln>
            <a:noFill/>
          </a:ln>
        </p:spPr>
        <p:txBody>
          <a:bodyPr spcFirstLastPara="1" wrap="square" lIns="91425" tIns="45700" rIns="91425" bIns="45700" anchor="t" anchorCtr="0">
            <a:spAutoFit/>
          </a:bodyPr>
          <a:lstStyle>
            <a:lvl1pPr marL="0" marR="0" indent="0" algn="ctr" rtl="0">
              <a:lnSpc>
                <a:spcPct val="100000"/>
              </a:lnSpc>
              <a:spcBef>
                <a:spcPts val="0"/>
              </a:spcBef>
              <a:spcAft>
                <a:spcPts val="0"/>
              </a:spcAft>
              <a:buClr>
                <a:schemeClr val="dk1"/>
              </a:buClr>
              <a:buSzPts val="4800"/>
              <a:buFont typeface="Simplified Arabic"/>
              <a:buNone/>
              <a:defRPr lang="fr-FR" sz="3000" dirty="0">
                <a:latin typeface="Calibri (En-têtes)"/>
              </a:defRPr>
            </a:lvl1pPr>
          </a:lstStyle>
          <a:p>
            <a:pPr marL="0" marR="0" lvl="0" indent="0" algn="ctr" rtl="0">
              <a:lnSpc>
                <a:spcPct val="100000"/>
              </a:lnSpc>
              <a:spcBef>
                <a:spcPts val="0"/>
              </a:spcBef>
              <a:spcAft>
                <a:spcPts val="0"/>
              </a:spcAft>
              <a:buClr>
                <a:schemeClr val="dk1"/>
              </a:buClr>
              <a:buSzPts val="4800"/>
              <a:buFont typeface="Simplified Arabic"/>
              <a:buNone/>
            </a:pPr>
            <a:r>
              <a:rPr lang="fr-FR" sz="3000" b="1" i="0" u="none" dirty="0">
                <a:solidFill>
                  <a:schemeClr val="dk1"/>
                </a:solidFill>
                <a:latin typeface="+mj-lt"/>
                <a:ea typeface="Simplified Arabic"/>
                <a:cs typeface="Simplified Arabic"/>
                <a:sym typeface="Simplified Arabic"/>
              </a:rPr>
              <a:t>Titre du texte</a:t>
            </a:r>
            <a:endParaRPr lang="fr-FR" sz="1050" dirty="0">
              <a:latin typeface="+mj-lt"/>
            </a:endParaRPr>
          </a:p>
        </p:txBody>
      </p:sp>
      <p:sp>
        <p:nvSpPr>
          <p:cNvPr id="10" name="Espace réservé du texte 9"/>
          <p:cNvSpPr>
            <a:spLocks noGrp="1"/>
          </p:cNvSpPr>
          <p:nvPr>
            <p:ph type="body" sz="quarter" idx="11" hasCustomPrompt="1"/>
          </p:nvPr>
        </p:nvSpPr>
        <p:spPr>
          <a:xfrm>
            <a:off x="503499" y="1259004"/>
            <a:ext cx="8134109" cy="2354491"/>
          </a:xfrm>
          <a:noFill/>
        </p:spPr>
        <p:txBody>
          <a:bodyPr wrap="square" rtlCol="0">
            <a:spAutoFit/>
          </a:bodyPr>
          <a:lstStyle>
            <a:lvl1pPr>
              <a:defRPr lang="fr-MA" b="0" i="0" u="none" dirty="0">
                <a:solidFill>
                  <a:schemeClr val="dk1"/>
                </a:solidFill>
                <a:cs typeface="Simplified Arabic"/>
              </a:defRPr>
            </a:lvl1pPr>
          </a:lstStyle>
          <a:p>
            <a:pPr marL="0" marR="0" lvl="0" indent="0" defTabSz="342900" fontAlgn="auto">
              <a:lnSpc>
                <a:spcPct val="100000"/>
              </a:lnSpc>
              <a:spcBef>
                <a:spcPts val="0"/>
              </a:spcBef>
              <a:spcAft>
                <a:spcPts val="0"/>
              </a:spcAft>
              <a:buClrTx/>
              <a:buSzTx/>
              <a:buFontTx/>
              <a:buNone/>
              <a:tabLst/>
            </a:pP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r>
              <a:rPr lang="fr-FR" sz="2100" b="0" i="0" u="none" kern="1200" baseline="0" dirty="0">
                <a:solidFill>
                  <a:schemeClr val="tx1"/>
                </a:solidFill>
                <a:latin typeface="+mn-lt"/>
                <a:ea typeface="+mn-ea"/>
                <a:cs typeface="+mn-cs"/>
                <a:sym typeface="Simplified Arabic"/>
              </a:rPr>
              <a:t>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endParaRPr lang="fr-FR" sz="2100" kern="1200" dirty="0">
              <a:solidFill>
                <a:schemeClr val="tx1"/>
              </a:solidFill>
              <a:latin typeface="+mn-lt"/>
              <a:ea typeface="+mn-ea"/>
              <a:cs typeface="+mn-cs"/>
            </a:endParaRPr>
          </a:p>
          <a:p>
            <a:pPr marL="0" marR="0" lvl="0" indent="0" defTabSz="342900" fontAlgn="auto">
              <a:lnSpc>
                <a:spcPct val="100000"/>
              </a:lnSpc>
              <a:spcBef>
                <a:spcPts val="0"/>
              </a:spcBef>
              <a:spcAft>
                <a:spcPts val="0"/>
              </a:spcAft>
              <a:buClrTx/>
              <a:buSzTx/>
              <a:buFontTx/>
              <a:buNone/>
              <a:tabLst/>
            </a:pPr>
            <a:endParaRPr lang="fr-MA" dirty="0"/>
          </a:p>
        </p:txBody>
      </p:sp>
    </p:spTree>
    <p:extLst>
      <p:ext uri="{BB962C8B-B14F-4D97-AF65-F5344CB8AC3E}">
        <p14:creationId xmlns:p14="http://schemas.microsoft.com/office/powerpoint/2010/main" val="212654055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MA"/>
          </a:p>
        </p:txBody>
      </p:sp>
      <p:sp>
        <p:nvSpPr>
          <p:cNvPr id="3" name="Espace réservé de la date 2"/>
          <p:cNvSpPr>
            <a:spLocks noGrp="1"/>
          </p:cNvSpPr>
          <p:nvPr>
            <p:ph type="dt" sz="half" idx="10"/>
          </p:nvPr>
        </p:nvSpPr>
        <p:spPr/>
        <p:txBody>
          <a:bodyPr/>
          <a:lstStyle/>
          <a:p>
            <a:fld id="{35CE231B-25EB-4A68-BA80-EB75600200BE}" type="datetimeFigureOut">
              <a:rPr lang="fr-FR" smtClean="0"/>
              <a:pPr/>
              <a:t>20/09/2025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48050954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254463109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1913098F-353F-0B84-74FC-BBFF4FDBB800}"/>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7028783-83EE-9AC7-A760-5D60AF84977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599B769-0F92-A97C-4FC8-077F298CD4A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2070372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C0EF3B0-3AE3-0FB9-E88B-033B5F8C4CCC}"/>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1527BB1-8EC0-B5AE-8E95-7D8F7480618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0C4DDEB-614C-0B65-68D2-17028C5E34B8}"/>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73623995"/>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3E160E5-922D-4F33-25A4-D24C7933997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3711266-8D89-BA8C-BBEE-4B5A543DECC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C004D39-D57C-6EB9-9D24-BEF20B6ECE21}"/>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4305396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F432DC23-0253-5AD6-33B3-C575BFDB731E}"/>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A316A8AB-CA3D-2359-F7EF-0FA380B260C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EC32605-CD0E-DCB7-9755-66098C8F4C5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8496613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923A2753-3547-528B-74DD-48A60173F00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E4C7DB0D-C9CD-7C33-F855-C06884F7F2B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8C993DA-E1C9-791E-1492-1F9257D9DF3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1367339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Disposition personnalisée">
    <p:spTree>
      <p:nvGrpSpPr>
        <p:cNvPr id="1" name=""/>
        <p:cNvGrpSpPr/>
        <p:nvPr/>
      </p:nvGrpSpPr>
      <p:grpSpPr>
        <a:xfrm>
          <a:off x="0" y="0"/>
          <a:ext cx="0" cy="0"/>
          <a:chOff x="0" y="0"/>
          <a:chExt cx="0" cy="0"/>
        </a:xfrm>
      </p:grpSpPr>
      <p:sp>
        <p:nvSpPr>
          <p:cNvPr id="2" name="Google Shape;213;p25">
            <a:extLst>
              <a:ext uri="{FF2B5EF4-FFF2-40B4-BE49-F238E27FC236}">
                <a16:creationId xmlns:a16="http://schemas.microsoft.com/office/drawing/2014/main" id="{45D174A0-CD4E-869D-DC0A-BFC479A531DC}"/>
              </a:ext>
            </a:extLst>
          </p:cNvPr>
          <p:cNvSpPr txBox="1">
            <a:spLocks noGrp="1"/>
          </p:cNvSpPr>
          <p:nvPr>
            <p:ph type="title"/>
          </p:nvPr>
        </p:nvSpPr>
        <p:spPr>
          <a:xfrm>
            <a:off x="628650" y="273844"/>
            <a:ext cx="7886700" cy="994199"/>
          </a:xfrm>
          <a:prstGeom prst="rect">
            <a:avLst/>
          </a:prstGeom>
        </p:spPr>
        <p:txBody>
          <a:bodyPr/>
          <a:lstStyle>
            <a:lvl1pPr>
              <a:defRPr/>
            </a:lvl1pPr>
          </a:lstStyle>
          <a:p>
            <a:pPr lvl="0"/>
            <a:endParaRPr lang="fr-FR"/>
          </a:p>
        </p:txBody>
      </p:sp>
      <p:sp>
        <p:nvSpPr>
          <p:cNvPr id="3" name="Google Shape;214;p25">
            <a:extLst>
              <a:ext uri="{FF2B5EF4-FFF2-40B4-BE49-F238E27FC236}">
                <a16:creationId xmlns:a16="http://schemas.microsoft.com/office/drawing/2014/main" id="{ACE2D79D-64B8-FBCC-B552-8B9C81D91164}"/>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4" name="Google Shape;215;p25">
            <a:extLst>
              <a:ext uri="{FF2B5EF4-FFF2-40B4-BE49-F238E27FC236}">
                <a16:creationId xmlns:a16="http://schemas.microsoft.com/office/drawing/2014/main" id="{28DD4AE5-900B-38AC-F29B-64B65802606B}"/>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5" name="Google Shape;216;p25">
            <a:extLst>
              <a:ext uri="{FF2B5EF4-FFF2-40B4-BE49-F238E27FC236}">
                <a16:creationId xmlns:a16="http://schemas.microsoft.com/office/drawing/2014/main" id="{72970308-E895-AAA4-D49D-F8948A474EEC}"/>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8838A6BF-B8F6-446D-B38E-D5D93A388C70}" type="slidenum">
              <a:t>‹N°›</a:t>
            </a:fld>
            <a:endParaRPr lang="fr-FR"/>
          </a:p>
        </p:txBody>
      </p:sp>
    </p:spTree>
    <p:extLst>
      <p:ext uri="{BB962C8B-B14F-4D97-AF65-F5344CB8AC3E}">
        <p14:creationId xmlns:p14="http://schemas.microsoft.com/office/powerpoint/2010/main" val="2730304567"/>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script">
    <p:spTree>
      <p:nvGrpSpPr>
        <p:cNvPr id="1" name=""/>
        <p:cNvGrpSpPr/>
        <p:nvPr/>
      </p:nvGrpSpPr>
      <p:grpSpPr>
        <a:xfrm>
          <a:off x="0" y="0"/>
          <a:ext cx="0" cy="0"/>
          <a:chOff x="0" y="0"/>
          <a:chExt cx="0" cy="0"/>
        </a:xfrm>
      </p:grpSpPr>
      <p:sp>
        <p:nvSpPr>
          <p:cNvPr id="9" name="Google Shape;105;p16">
            <a:extLst>
              <a:ext uri="{FF2B5EF4-FFF2-40B4-BE49-F238E27FC236}">
                <a16:creationId xmlns:a16="http://schemas.microsoft.com/office/drawing/2014/main" id="{6303E652-32E0-DDB2-5D9B-D79640077D21}"/>
              </a:ext>
            </a:extLst>
          </p:cNvPr>
          <p:cNvSpPr/>
          <p:nvPr userDrawn="1"/>
        </p:nvSpPr>
        <p:spPr>
          <a:xfrm>
            <a:off x="62388" y="43178"/>
            <a:ext cx="9029849" cy="820057"/>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0" name="Rectangle 9">
            <a:extLst>
              <a:ext uri="{FF2B5EF4-FFF2-40B4-BE49-F238E27FC236}">
                <a16:creationId xmlns:a16="http://schemas.microsoft.com/office/drawing/2014/main" id="{6F843387-26F0-446F-1344-3DC0971C790A}"/>
              </a:ext>
            </a:extLst>
          </p:cNvPr>
          <p:cNvSpPr/>
          <p:nvPr userDrawn="1"/>
        </p:nvSpPr>
        <p:spPr>
          <a:xfrm>
            <a:off x="0" y="0"/>
            <a:ext cx="9092237" cy="5143500"/>
          </a:xfrm>
          <a:prstGeom prst="rect">
            <a:avLst/>
          </a:prstGeom>
          <a:noFill/>
          <a:ln w="76200">
            <a:solidFill>
              <a:srgbClr val="8BC1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1" name="Picture 2" descr="Image générée">
            <a:extLst>
              <a:ext uri="{FF2B5EF4-FFF2-40B4-BE49-F238E27FC236}">
                <a16:creationId xmlns:a16="http://schemas.microsoft.com/office/drawing/2014/main" id="{23A71465-ECCE-7B99-8211-74953864D04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8" y="57070"/>
            <a:ext cx="822096" cy="8222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1126454"/>
      </p:ext>
    </p:extLst>
  </p:cSld>
  <p:clrMapOvr>
    <a:masterClrMapping/>
  </p:clrMapOvr>
  <p:hf sldNum="0" hdr="0" ftr="0" dt="0"/>
</p:sldLayout>
</file>

<file path=ppt/slideLayouts/slideLayout1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Google Shape;493;p66">
            <a:extLst>
              <a:ext uri="{FF2B5EF4-FFF2-40B4-BE49-F238E27FC236}">
                <a16:creationId xmlns:a16="http://schemas.microsoft.com/office/drawing/2014/main" id="{4DA05920-DA05-97C0-5204-8E369B08A918}"/>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3" name="Google Shape;494;p66">
            <a:extLst>
              <a:ext uri="{FF2B5EF4-FFF2-40B4-BE49-F238E27FC236}">
                <a16:creationId xmlns:a16="http://schemas.microsoft.com/office/drawing/2014/main" id="{B7662C5C-BEE2-9D3A-3BCF-DAC2133B2FC2}"/>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4" name="Google Shape;495;p66">
            <a:extLst>
              <a:ext uri="{FF2B5EF4-FFF2-40B4-BE49-F238E27FC236}">
                <a16:creationId xmlns:a16="http://schemas.microsoft.com/office/drawing/2014/main" id="{2F69D0FD-1052-A1D5-EAC3-CCA1C10E4349}"/>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8B6157E9-D3C2-408A-8624-22B2CE8B1F99}" type="slidenum">
              <a:t>‹N°›</a:t>
            </a:fld>
            <a:endParaRPr lang="fr-FR"/>
          </a:p>
        </p:txBody>
      </p:sp>
    </p:spTree>
    <p:extLst>
      <p:ext uri="{BB962C8B-B14F-4D97-AF65-F5344CB8AC3E}">
        <p14:creationId xmlns:p14="http://schemas.microsoft.com/office/powerpoint/2010/main" val="3788898104"/>
      </p:ext>
    </p:extLst>
  </p:cSld>
  <p:clrMapOvr>
    <a:masterClrMapping/>
  </p:clrMapOvr>
  <p:hf sldNum="0" hdr="0" ftr="0" dt="0"/>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8F03CC-BE3A-A23A-4149-4C1FCBB37A68}"/>
              </a:ext>
            </a:extLst>
          </p:cNvPr>
          <p:cNvSpPr txBox="1">
            <a:spLocks noGrp="1"/>
          </p:cNvSpPr>
          <p:nvPr>
            <p:ph type="ctrTitle"/>
          </p:nvPr>
        </p:nvSpPr>
        <p:spPr>
          <a:xfrm>
            <a:off x="1143000" y="841769"/>
            <a:ext cx="6858000" cy="1790696"/>
          </a:xfrm>
          <a:prstGeom prst="rect">
            <a:avLst/>
          </a:prstGeom>
        </p:spPr>
        <p:txBody>
          <a:bodyPr anchor="b" anchorCtr="1"/>
          <a:lstStyle>
            <a:lvl1pPr algn="ctr">
              <a:defRPr sz="4500"/>
            </a:lvl1pPr>
          </a:lstStyle>
          <a:p>
            <a:pPr lvl="0"/>
            <a:r>
              <a:rPr lang="fr-FR"/>
              <a:t>Modifiez le style du titre</a:t>
            </a:r>
          </a:p>
        </p:txBody>
      </p:sp>
      <p:sp>
        <p:nvSpPr>
          <p:cNvPr id="3" name="Sous-titre 2">
            <a:extLst>
              <a:ext uri="{FF2B5EF4-FFF2-40B4-BE49-F238E27FC236}">
                <a16:creationId xmlns:a16="http://schemas.microsoft.com/office/drawing/2014/main" id="{53401E7B-9CC0-5018-CDC0-DCDF7991DB4C}"/>
              </a:ext>
            </a:extLst>
          </p:cNvPr>
          <p:cNvSpPr txBox="1">
            <a:spLocks noGrp="1"/>
          </p:cNvSpPr>
          <p:nvPr>
            <p:ph type="subTitle" idx="1"/>
          </p:nvPr>
        </p:nvSpPr>
        <p:spPr>
          <a:xfrm>
            <a:off x="1143000" y="2701530"/>
            <a:ext cx="6858000" cy="1241819"/>
          </a:xfrm>
          <a:prstGeom prst="rect">
            <a:avLst/>
          </a:prstGeom>
        </p:spPr>
        <p:txBody>
          <a:bodyPr anchorCtr="1"/>
          <a:lstStyle>
            <a:lvl1pPr marL="0" indent="0" algn="ctr">
              <a:buNone/>
              <a:defRPr sz="1800"/>
            </a:lvl1pPr>
          </a:lstStyle>
          <a:p>
            <a:pPr lvl="0"/>
            <a:r>
              <a:rPr lang="fr-FR"/>
              <a:t>Modifiez le style des sous-titres du masque</a:t>
            </a:r>
          </a:p>
        </p:txBody>
      </p:sp>
      <p:sp>
        <p:nvSpPr>
          <p:cNvPr id="4" name="Espace réservé de la date 3">
            <a:extLst>
              <a:ext uri="{FF2B5EF4-FFF2-40B4-BE49-F238E27FC236}">
                <a16:creationId xmlns:a16="http://schemas.microsoft.com/office/drawing/2014/main" id="{CEE9EC70-A0D8-3F9B-DA8B-D83F7D9F158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8FA9865-4FAE-4140-90AC-D386D6FC41BA}" type="datetime1">
              <a:rPr lang="fr-FR"/>
              <a:pPr lvl="0"/>
              <a:t>20/09/2025</a:t>
            </a:fld>
            <a:endParaRPr lang="fr-FR"/>
          </a:p>
        </p:txBody>
      </p:sp>
      <p:sp>
        <p:nvSpPr>
          <p:cNvPr id="5" name="Espace réservé du pied de page 4">
            <a:extLst>
              <a:ext uri="{FF2B5EF4-FFF2-40B4-BE49-F238E27FC236}">
                <a16:creationId xmlns:a16="http://schemas.microsoft.com/office/drawing/2014/main" id="{D9BCF521-CBE6-7D93-8E66-FF0B9CA59E76}"/>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5644064D-11B5-0959-0E40-8E5AA279D7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03377B7-3CAF-4A67-911C-D4B2E0FBA256}" type="slidenum">
              <a:t>‹N°›</a:t>
            </a:fld>
            <a:endParaRPr lang="fr-FR"/>
          </a:p>
        </p:txBody>
      </p:sp>
    </p:spTree>
    <p:extLst>
      <p:ext uri="{BB962C8B-B14F-4D97-AF65-F5344CB8AC3E}">
        <p14:creationId xmlns:p14="http://schemas.microsoft.com/office/powerpoint/2010/main" val="1424511627"/>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8B5D43-BA5C-898F-BBAB-56DD1E45637C}"/>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5DF425C5-3A47-A6FB-FEB7-1F1214958DC3}"/>
              </a:ext>
            </a:extLst>
          </p:cNvPr>
          <p:cNvSpPr txBox="1">
            <a:spLocks noGrp="1"/>
          </p:cNvSpPr>
          <p:nvPr>
            <p:ph idx="1"/>
          </p:nvPr>
        </p:nvSpPr>
        <p:spPr>
          <a:xfrm>
            <a:off x="628650" y="1369222"/>
            <a:ext cx="78867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41C8FB1-59B6-8917-C2E9-01D00A186FA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02ABDDBA-8375-4493-853A-C01FB35A2F46}" type="datetime1">
              <a:rPr lang="fr-FR"/>
              <a:pPr lvl="0"/>
              <a:t>20/09/2025</a:t>
            </a:fld>
            <a:endParaRPr lang="fr-FR"/>
          </a:p>
        </p:txBody>
      </p:sp>
      <p:sp>
        <p:nvSpPr>
          <p:cNvPr id="5" name="Espace réservé du pied de page 4">
            <a:extLst>
              <a:ext uri="{FF2B5EF4-FFF2-40B4-BE49-F238E27FC236}">
                <a16:creationId xmlns:a16="http://schemas.microsoft.com/office/drawing/2014/main" id="{94D426A0-BF39-0B3E-4E5A-B27F37CF747A}"/>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B36D1069-880A-CC55-F2C5-12F6990278FF}"/>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CD731844-473A-4C86-8314-198431F5C6DA}" type="slidenum">
              <a:t>‹N°›</a:t>
            </a:fld>
            <a:endParaRPr lang="fr-FR"/>
          </a:p>
        </p:txBody>
      </p:sp>
    </p:spTree>
    <p:extLst>
      <p:ext uri="{BB962C8B-B14F-4D97-AF65-F5344CB8AC3E}">
        <p14:creationId xmlns:p14="http://schemas.microsoft.com/office/powerpoint/2010/main" val="88794903"/>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634C8A-A1ED-38C2-A740-8920CA1BF100}"/>
              </a:ext>
            </a:extLst>
          </p:cNvPr>
          <p:cNvSpPr txBox="1">
            <a:spLocks noGrp="1"/>
          </p:cNvSpPr>
          <p:nvPr>
            <p:ph type="title"/>
          </p:nvPr>
        </p:nvSpPr>
        <p:spPr>
          <a:xfrm>
            <a:off x="623885" y="1282299"/>
            <a:ext cx="7886700" cy="2139549"/>
          </a:xfrm>
          <a:prstGeom prst="rect">
            <a:avLst/>
          </a:prstGeom>
        </p:spPr>
        <p:txBody>
          <a:bodyPr anchor="b"/>
          <a:lstStyle>
            <a:lvl1pPr>
              <a:defRPr sz="4500"/>
            </a:lvl1pPr>
          </a:lstStyle>
          <a:p>
            <a:pPr lvl="0"/>
            <a:r>
              <a:rPr lang="fr-FR"/>
              <a:t>Modifiez le style du titre</a:t>
            </a:r>
          </a:p>
        </p:txBody>
      </p:sp>
      <p:sp>
        <p:nvSpPr>
          <p:cNvPr id="3" name="Espace réservé du texte 2">
            <a:extLst>
              <a:ext uri="{FF2B5EF4-FFF2-40B4-BE49-F238E27FC236}">
                <a16:creationId xmlns:a16="http://schemas.microsoft.com/office/drawing/2014/main" id="{3EDAE1F2-C491-FB41-F3A0-731241B0EE70}"/>
              </a:ext>
            </a:extLst>
          </p:cNvPr>
          <p:cNvSpPr txBox="1">
            <a:spLocks noGrp="1"/>
          </p:cNvSpPr>
          <p:nvPr>
            <p:ph type="body" idx="1"/>
          </p:nvPr>
        </p:nvSpPr>
        <p:spPr>
          <a:xfrm>
            <a:off x="623885" y="3442094"/>
            <a:ext cx="7886700" cy="1125141"/>
          </a:xfrm>
          <a:prstGeom prst="rect">
            <a:avLst/>
          </a:prstGeom>
        </p:spPr>
        <p:txBody>
          <a:bodyPr/>
          <a:lstStyle>
            <a:lvl1pPr marL="0" indent="0">
              <a:buNone/>
              <a:defRPr sz="1800">
                <a:solidFill>
                  <a:srgbClr val="898989"/>
                </a:solidFill>
              </a:defRPr>
            </a:lvl1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07C12CB-08FE-F3C2-D518-C77FED214D4E}"/>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015A79E-26D0-40DE-9631-3AFBD54ADF9B}" type="datetime1">
              <a:rPr lang="fr-FR"/>
              <a:pPr lvl="0"/>
              <a:t>20/09/2025</a:t>
            </a:fld>
            <a:endParaRPr lang="fr-FR"/>
          </a:p>
        </p:txBody>
      </p:sp>
      <p:sp>
        <p:nvSpPr>
          <p:cNvPr id="5" name="Espace réservé du pied de page 4">
            <a:extLst>
              <a:ext uri="{FF2B5EF4-FFF2-40B4-BE49-F238E27FC236}">
                <a16:creationId xmlns:a16="http://schemas.microsoft.com/office/drawing/2014/main" id="{C736A8E7-1053-E785-C1F4-889B0967F0B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8D280820-5FB9-895F-2FF2-D3A2133DFE5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D948F3B7-A9A2-42B0-95B6-9ACC30609773}" type="slidenum">
              <a:t>‹N°›</a:t>
            </a:fld>
            <a:endParaRPr lang="fr-FR"/>
          </a:p>
        </p:txBody>
      </p:sp>
    </p:spTree>
    <p:extLst>
      <p:ext uri="{BB962C8B-B14F-4D97-AF65-F5344CB8AC3E}">
        <p14:creationId xmlns:p14="http://schemas.microsoft.com/office/powerpoint/2010/main" val="216192276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3F56D4-C390-6CB6-860D-A2D23454D18B}"/>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ABB8FC78-9E9A-2810-9029-F64DDF26DD25}"/>
              </a:ext>
            </a:extLst>
          </p:cNvPr>
          <p:cNvSpPr txBox="1">
            <a:spLocks noGrp="1"/>
          </p:cNvSpPr>
          <p:nvPr>
            <p:ph idx="1"/>
          </p:nvPr>
        </p:nvSpPr>
        <p:spPr>
          <a:xfrm>
            <a:off x="628650"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23603502-9A30-4E5F-9309-78EF62F36A87}"/>
              </a:ext>
            </a:extLst>
          </p:cNvPr>
          <p:cNvSpPr txBox="1">
            <a:spLocks noGrp="1"/>
          </p:cNvSpPr>
          <p:nvPr>
            <p:ph idx="2"/>
          </p:nvPr>
        </p:nvSpPr>
        <p:spPr>
          <a:xfrm>
            <a:off x="4629149"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963BB7BA-5645-2C56-F1A8-3FAAE4448BC1}"/>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0022089-A5D7-4EF6-B709-E23F02F99E33}" type="datetime1">
              <a:rPr lang="fr-FR"/>
              <a:pPr lvl="0"/>
              <a:t>20/09/2025</a:t>
            </a:fld>
            <a:endParaRPr lang="fr-FR"/>
          </a:p>
        </p:txBody>
      </p:sp>
      <p:sp>
        <p:nvSpPr>
          <p:cNvPr id="6" name="Espace réservé du pied de page 5">
            <a:extLst>
              <a:ext uri="{FF2B5EF4-FFF2-40B4-BE49-F238E27FC236}">
                <a16:creationId xmlns:a16="http://schemas.microsoft.com/office/drawing/2014/main" id="{063D669F-90CE-62A8-D56C-6A45E2A25AA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FEB402BF-B0A2-417A-543B-DCF7F5148AA7}"/>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439C9F48-11D4-4921-8BD7-2A616E495D9D}" type="slidenum">
              <a:t>‹N°›</a:t>
            </a:fld>
            <a:endParaRPr lang="fr-FR"/>
          </a:p>
        </p:txBody>
      </p:sp>
    </p:spTree>
    <p:extLst>
      <p:ext uri="{BB962C8B-B14F-4D97-AF65-F5344CB8AC3E}">
        <p14:creationId xmlns:p14="http://schemas.microsoft.com/office/powerpoint/2010/main" val="1679759150"/>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D861A3-7257-3FFF-C891-4650B6F485EB}"/>
              </a:ext>
            </a:extLst>
          </p:cNvPr>
          <p:cNvSpPr txBox="1">
            <a:spLocks noGrp="1"/>
          </p:cNvSpPr>
          <p:nvPr>
            <p:ph type="title"/>
          </p:nvPr>
        </p:nvSpPr>
        <p:spPr>
          <a:xfrm>
            <a:off x="629838" y="273844"/>
            <a:ext cx="7886700" cy="994172"/>
          </a:xfrm>
          <a:prstGeom prst="rect">
            <a:avLst/>
          </a:prstGeom>
        </p:spPr>
        <p:txBody>
          <a:bodyPr/>
          <a:lstStyle>
            <a:lvl1pPr>
              <a:defRPr/>
            </a:lvl1pPr>
          </a:lstStyle>
          <a:p>
            <a:pPr lvl="0"/>
            <a:r>
              <a:rPr lang="fr-FR"/>
              <a:t>Modifiez le style du titre</a:t>
            </a:r>
          </a:p>
        </p:txBody>
      </p:sp>
      <p:sp>
        <p:nvSpPr>
          <p:cNvPr id="3" name="Espace réservé du texte 2">
            <a:extLst>
              <a:ext uri="{FF2B5EF4-FFF2-40B4-BE49-F238E27FC236}">
                <a16:creationId xmlns:a16="http://schemas.microsoft.com/office/drawing/2014/main" id="{1201EC79-B0FA-E7AB-CB38-5EAE87840AEF}"/>
              </a:ext>
            </a:extLst>
          </p:cNvPr>
          <p:cNvSpPr txBox="1">
            <a:spLocks noGrp="1"/>
          </p:cNvSpPr>
          <p:nvPr>
            <p:ph type="body" idx="1"/>
          </p:nvPr>
        </p:nvSpPr>
        <p:spPr>
          <a:xfrm>
            <a:off x="629838" y="1260875"/>
            <a:ext cx="3868341"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11A2FA59-16DE-D95A-A143-34FA408214E0}"/>
              </a:ext>
            </a:extLst>
          </p:cNvPr>
          <p:cNvSpPr txBox="1">
            <a:spLocks noGrp="1"/>
          </p:cNvSpPr>
          <p:nvPr>
            <p:ph idx="2"/>
          </p:nvPr>
        </p:nvSpPr>
        <p:spPr>
          <a:xfrm>
            <a:off x="629838" y="1878808"/>
            <a:ext cx="3868341"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A5445CB9-81A6-B8FF-6877-A855C692534C}"/>
              </a:ext>
            </a:extLst>
          </p:cNvPr>
          <p:cNvSpPr txBox="1">
            <a:spLocks noGrp="1"/>
          </p:cNvSpPr>
          <p:nvPr>
            <p:ph type="body" idx="3"/>
          </p:nvPr>
        </p:nvSpPr>
        <p:spPr>
          <a:xfrm>
            <a:off x="4629149" y="1260875"/>
            <a:ext cx="3887388"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B65F5C5E-CE78-E84F-B7CF-E6176F62652F}"/>
              </a:ext>
            </a:extLst>
          </p:cNvPr>
          <p:cNvSpPr txBox="1">
            <a:spLocks noGrp="1"/>
          </p:cNvSpPr>
          <p:nvPr>
            <p:ph idx="4"/>
          </p:nvPr>
        </p:nvSpPr>
        <p:spPr>
          <a:xfrm>
            <a:off x="4629149" y="1878808"/>
            <a:ext cx="3887388"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CE65D0E5-2B05-2F3C-BDC2-E9B7783B0CBB}"/>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D7A5BC3-5753-4B61-943C-1ED6A0A093D1}" type="datetime1">
              <a:rPr lang="fr-FR"/>
              <a:pPr lvl="0"/>
              <a:t>20/09/2025</a:t>
            </a:fld>
            <a:endParaRPr lang="fr-FR"/>
          </a:p>
        </p:txBody>
      </p:sp>
      <p:sp>
        <p:nvSpPr>
          <p:cNvPr id="8" name="Espace réservé du pied de page 7">
            <a:extLst>
              <a:ext uri="{FF2B5EF4-FFF2-40B4-BE49-F238E27FC236}">
                <a16:creationId xmlns:a16="http://schemas.microsoft.com/office/drawing/2014/main" id="{0F9DD5E7-93D3-EFEE-295B-FE58033BB590}"/>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9" name="Espace réservé du numéro de diapositive 8">
            <a:extLst>
              <a:ext uri="{FF2B5EF4-FFF2-40B4-BE49-F238E27FC236}">
                <a16:creationId xmlns:a16="http://schemas.microsoft.com/office/drawing/2014/main" id="{811A4997-08A9-DECF-1904-BCE014C6CAFA}"/>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EB2BBBD4-193B-42A1-A6DE-43C107483E0B}" type="slidenum">
              <a:t>‹N°›</a:t>
            </a:fld>
            <a:endParaRPr lang="fr-FR"/>
          </a:p>
        </p:txBody>
      </p:sp>
    </p:spTree>
    <p:extLst>
      <p:ext uri="{BB962C8B-B14F-4D97-AF65-F5344CB8AC3E}">
        <p14:creationId xmlns:p14="http://schemas.microsoft.com/office/powerpoint/2010/main" val="3800258275"/>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4B4A63-F6A4-324A-3119-29767294AE91}"/>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e la date 2">
            <a:extLst>
              <a:ext uri="{FF2B5EF4-FFF2-40B4-BE49-F238E27FC236}">
                <a16:creationId xmlns:a16="http://schemas.microsoft.com/office/drawing/2014/main" id="{80F86BA8-13B2-70C9-E6D1-01F5210B8AE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DCEF032-47C8-43A4-BB2B-CF252202F2C0}" type="datetime1">
              <a:rPr lang="fr-FR"/>
              <a:pPr lvl="0"/>
              <a:t>20/09/2025</a:t>
            </a:fld>
            <a:endParaRPr lang="fr-FR"/>
          </a:p>
        </p:txBody>
      </p:sp>
      <p:sp>
        <p:nvSpPr>
          <p:cNvPr id="4" name="Espace réservé du pied de page 3">
            <a:extLst>
              <a:ext uri="{FF2B5EF4-FFF2-40B4-BE49-F238E27FC236}">
                <a16:creationId xmlns:a16="http://schemas.microsoft.com/office/drawing/2014/main" id="{4659D9A4-A511-4ED5-C2F4-CAFB55A75BDC}"/>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5" name="Espace réservé du numéro de diapositive 4">
            <a:extLst>
              <a:ext uri="{FF2B5EF4-FFF2-40B4-BE49-F238E27FC236}">
                <a16:creationId xmlns:a16="http://schemas.microsoft.com/office/drawing/2014/main" id="{38242524-682C-5AA3-EAE2-30D0935571D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A0D16A6-909F-438F-82DE-9C6754152741}" type="slidenum">
              <a:t>‹N°›</a:t>
            </a:fld>
            <a:endParaRPr lang="fr-FR"/>
          </a:p>
        </p:txBody>
      </p:sp>
    </p:spTree>
    <p:extLst>
      <p:ext uri="{BB962C8B-B14F-4D97-AF65-F5344CB8AC3E}">
        <p14:creationId xmlns:p14="http://schemas.microsoft.com/office/powerpoint/2010/main" val="3184371016"/>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0D755582-D47E-68CE-5081-465A0B1E1D05}"/>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7B1C7C0B-62D7-4401-80B9-CE6945F5B4AB}" type="datetime1">
              <a:rPr lang="fr-FR"/>
              <a:pPr lvl="0"/>
              <a:t>20/09/2025</a:t>
            </a:fld>
            <a:endParaRPr lang="fr-FR"/>
          </a:p>
        </p:txBody>
      </p:sp>
      <p:sp>
        <p:nvSpPr>
          <p:cNvPr id="3" name="Espace réservé du pied de page 2">
            <a:extLst>
              <a:ext uri="{FF2B5EF4-FFF2-40B4-BE49-F238E27FC236}">
                <a16:creationId xmlns:a16="http://schemas.microsoft.com/office/drawing/2014/main" id="{DF920608-270D-8028-D89E-C419F010FFA7}"/>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4" name="Espace réservé du numéro de diapositive 3">
            <a:extLst>
              <a:ext uri="{FF2B5EF4-FFF2-40B4-BE49-F238E27FC236}">
                <a16:creationId xmlns:a16="http://schemas.microsoft.com/office/drawing/2014/main" id="{8D95BEB0-A0CA-87BB-BD94-01BB6F61365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BABAE430-7260-4094-B089-F06E6B7B5A52}" type="slidenum">
              <a:t>‹N°›</a:t>
            </a:fld>
            <a:endParaRPr lang="fr-FR"/>
          </a:p>
        </p:txBody>
      </p:sp>
    </p:spTree>
    <p:extLst>
      <p:ext uri="{BB962C8B-B14F-4D97-AF65-F5344CB8AC3E}">
        <p14:creationId xmlns:p14="http://schemas.microsoft.com/office/powerpoint/2010/main" val="3949101278"/>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8C9FF8-FBED-3209-8E29-22CDA499DC93}"/>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du contenu 2">
            <a:extLst>
              <a:ext uri="{FF2B5EF4-FFF2-40B4-BE49-F238E27FC236}">
                <a16:creationId xmlns:a16="http://schemas.microsoft.com/office/drawing/2014/main" id="{8DE6BD8D-C5B3-5CE7-3C01-6C89B172345D}"/>
              </a:ext>
            </a:extLst>
          </p:cNvPr>
          <p:cNvSpPr txBox="1">
            <a:spLocks noGrp="1"/>
          </p:cNvSpPr>
          <p:nvPr>
            <p:ph idx="1"/>
          </p:nvPr>
        </p:nvSpPr>
        <p:spPr>
          <a:xfrm>
            <a:off x="3887388" y="740572"/>
            <a:ext cx="4629149" cy="3655222"/>
          </a:xfrm>
          <a:prstGeom prst="rect">
            <a:avLst/>
          </a:prstGeom>
        </p:spPr>
        <p:txBody>
          <a:bodyPr/>
          <a:lstStyle>
            <a:lvl1pPr>
              <a:defRPr sz="2400"/>
            </a:lvl1pPr>
            <a:lvl2pPr>
              <a:defRPr sz="2100"/>
            </a:lvl2pPr>
            <a:lvl3pPr>
              <a:defRPr sz="1800"/>
            </a:lvl3pPr>
            <a:lvl4pPr>
              <a:defRPr sz="1500"/>
            </a:lvl4pPr>
            <a:lvl5pPr>
              <a:defRPr sz="15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519F1979-6FAC-5CB2-0DCB-B3F1D987AA6D}"/>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3D80433-8FF5-9D7C-BCC7-E90031C82C0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C7A46FA-C00D-499A-9F3C-5031298100A3}" type="datetime1">
              <a:rPr lang="fr-FR"/>
              <a:pPr lvl="0"/>
              <a:t>20/09/2025</a:t>
            </a:fld>
            <a:endParaRPr lang="fr-FR"/>
          </a:p>
        </p:txBody>
      </p:sp>
      <p:sp>
        <p:nvSpPr>
          <p:cNvPr id="6" name="Espace réservé du pied de page 5">
            <a:extLst>
              <a:ext uri="{FF2B5EF4-FFF2-40B4-BE49-F238E27FC236}">
                <a16:creationId xmlns:a16="http://schemas.microsoft.com/office/drawing/2014/main" id="{62B4B6C8-035E-7EA4-3D77-9B8F6138C2C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3B7D4C27-8EDC-4840-DE38-FD292EF12E4C}"/>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9F8E816-F8CA-414A-9DF9-48887FAFE377}" type="slidenum">
              <a:t>‹N°›</a:t>
            </a:fld>
            <a:endParaRPr lang="fr-FR"/>
          </a:p>
        </p:txBody>
      </p:sp>
    </p:spTree>
    <p:extLst>
      <p:ext uri="{BB962C8B-B14F-4D97-AF65-F5344CB8AC3E}">
        <p14:creationId xmlns:p14="http://schemas.microsoft.com/office/powerpoint/2010/main" val="24393251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Google Shape;574;p77">
            <a:extLst>
              <a:ext uri="{FF2B5EF4-FFF2-40B4-BE49-F238E27FC236}">
                <a16:creationId xmlns:a16="http://schemas.microsoft.com/office/drawing/2014/main" id="{2E2E1E0D-C02A-C511-7D8A-487992630EFC}"/>
              </a:ext>
            </a:extLst>
          </p:cNvPr>
          <p:cNvSpPr/>
          <p:nvPr/>
        </p:nvSpPr>
        <p:spPr>
          <a:xfrm>
            <a:off x="927695" y="529574"/>
            <a:ext cx="7258799" cy="4034104"/>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575;p77">
            <a:extLst>
              <a:ext uri="{FF2B5EF4-FFF2-40B4-BE49-F238E27FC236}">
                <a16:creationId xmlns:a16="http://schemas.microsoft.com/office/drawing/2014/main" id="{0FA98B78-6419-35B0-5F75-5AA7169862D0}"/>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4" name="Google Shape;576;p77">
            <a:extLst>
              <a:ext uri="{FF2B5EF4-FFF2-40B4-BE49-F238E27FC236}">
                <a16:creationId xmlns:a16="http://schemas.microsoft.com/office/drawing/2014/main" id="{BECFC8FA-0B97-47E0-2CF1-E5C53C674C7C}"/>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5" name="Google Shape;577;p77">
            <a:extLst>
              <a:ext uri="{FF2B5EF4-FFF2-40B4-BE49-F238E27FC236}">
                <a16:creationId xmlns:a16="http://schemas.microsoft.com/office/drawing/2014/main" id="{8C324B73-2D1E-C109-305F-A39F62CFAAD5}"/>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E4DCEC68-AA10-430F-AB8E-74B26C8292AC}" type="slidenum">
              <a:t>‹N°›</a:t>
            </a:fld>
            <a:endParaRPr lang="fr-FR"/>
          </a:p>
        </p:txBody>
      </p:sp>
      <p:sp>
        <p:nvSpPr>
          <p:cNvPr id="6" name="Google Shape;578;p77">
            <a:extLst>
              <a:ext uri="{FF2B5EF4-FFF2-40B4-BE49-F238E27FC236}">
                <a16:creationId xmlns:a16="http://schemas.microsoft.com/office/drawing/2014/main" id="{674F536C-2FAD-7CAA-87A6-741BCDCFE942}"/>
              </a:ext>
            </a:extLst>
          </p:cNvPr>
          <p:cNvSpPr/>
          <p:nvPr/>
        </p:nvSpPr>
        <p:spPr>
          <a:xfrm>
            <a:off x="1020314" y="624672"/>
            <a:ext cx="7073697" cy="3864903"/>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7" name="Google Shape;579;p77">
            <a:extLst>
              <a:ext uri="{FF2B5EF4-FFF2-40B4-BE49-F238E27FC236}">
                <a16:creationId xmlns:a16="http://schemas.microsoft.com/office/drawing/2014/main" id="{5BC81C31-C62B-6E23-0061-1864189A2D7C}"/>
              </a:ext>
            </a:extLst>
          </p:cNvPr>
          <p:cNvSpPr/>
          <p:nvPr/>
        </p:nvSpPr>
        <p:spPr>
          <a:xfrm>
            <a:off x="1128488" y="718947"/>
            <a:ext cx="6857396" cy="3676500"/>
          </a:xfrm>
          <a:prstGeom prst="rect">
            <a:avLst/>
          </a:prstGeom>
          <a:solidFill>
            <a:srgbClr val="FFFFFF"/>
          </a:solidFill>
          <a:ln cap="flat">
            <a:noFill/>
            <a:prstDash val="solid"/>
          </a:ln>
          <a:effectLst>
            <a:outerShdw dir="16200000" algn="tl">
              <a:srgbClr val="000000">
                <a:alpha val="471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8" name="Google Shape;580;p77">
            <a:extLst>
              <a:ext uri="{FF2B5EF4-FFF2-40B4-BE49-F238E27FC236}">
                <a16:creationId xmlns:a16="http://schemas.microsoft.com/office/drawing/2014/main" id="{4FD3A21A-93E0-2CCE-AD16-53EE1866B486}"/>
              </a:ext>
            </a:extLst>
          </p:cNvPr>
          <p:cNvSpPr txBox="1">
            <a:spLocks noGrp="1"/>
          </p:cNvSpPr>
          <p:nvPr>
            <p:ph type="title"/>
          </p:nvPr>
        </p:nvSpPr>
        <p:spPr>
          <a:xfrm>
            <a:off x="1441176" y="1733757"/>
            <a:ext cx="5829300" cy="1676104"/>
          </a:xfrm>
          <a:prstGeom prst="rect">
            <a:avLst/>
          </a:prstGeom>
        </p:spPr>
        <p:txBody>
          <a:bodyPr anchorCtr="1"/>
          <a:lstStyle>
            <a:lvl1pPr algn="ctr">
              <a:defRPr sz="4100" b="1">
                <a:solidFill>
                  <a:srgbClr val="44546A"/>
                </a:solidFill>
              </a:defRPr>
            </a:lvl1pPr>
          </a:lstStyle>
          <a:p>
            <a:pPr lvl="0"/>
            <a:endParaRPr lang="fr-FR"/>
          </a:p>
        </p:txBody>
      </p:sp>
      <p:sp>
        <p:nvSpPr>
          <p:cNvPr id="9" name="Google Shape;581;p77">
            <a:extLst>
              <a:ext uri="{FF2B5EF4-FFF2-40B4-BE49-F238E27FC236}">
                <a16:creationId xmlns:a16="http://schemas.microsoft.com/office/drawing/2014/main" id="{4DB57EFE-433F-73F9-C47B-2C66A7EBEEC0}"/>
              </a:ext>
            </a:extLst>
          </p:cNvPr>
          <p:cNvSpPr/>
          <p:nvPr/>
        </p:nvSpPr>
        <p:spPr>
          <a:xfrm>
            <a:off x="1329875" y="4020123"/>
            <a:ext cx="6458096" cy="80403"/>
          </a:xfrm>
          <a:prstGeom prst="rect">
            <a:avLst/>
          </a:prstGeom>
          <a:solidFill>
            <a:srgbClr val="FFC000"/>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pic>
        <p:nvPicPr>
          <p:cNvPr id="10" name="Google Shape;582;p77">
            <a:extLst>
              <a:ext uri="{FF2B5EF4-FFF2-40B4-BE49-F238E27FC236}">
                <a16:creationId xmlns:a16="http://schemas.microsoft.com/office/drawing/2014/main" id="{29745573-A6A0-F9A5-DBD3-8539AB1575E6}"/>
              </a:ext>
            </a:extLst>
          </p:cNvPr>
          <p:cNvPicPr>
            <a:picLocks noChangeAspect="1"/>
          </p:cNvPicPr>
          <p:nvPr/>
        </p:nvPicPr>
        <p:blipFill>
          <a:blip r:embed="rId2">
            <a:alphaModFix/>
          </a:blip>
          <a:srcRect/>
          <a:stretch>
            <a:fillRect/>
          </a:stretch>
        </p:blipFill>
        <p:spPr>
          <a:xfrm>
            <a:off x="4111599" y="1043504"/>
            <a:ext cx="690326" cy="690326"/>
          </a:xfrm>
          <a:prstGeom prst="rect">
            <a:avLst/>
          </a:prstGeom>
          <a:noFill/>
          <a:ln cap="flat">
            <a:noFill/>
          </a:ln>
        </p:spPr>
      </p:pic>
    </p:spTree>
    <p:extLst>
      <p:ext uri="{BB962C8B-B14F-4D97-AF65-F5344CB8AC3E}">
        <p14:creationId xmlns:p14="http://schemas.microsoft.com/office/powerpoint/2010/main" val="2223093385"/>
      </p:ext>
    </p:extLst>
  </p:cSld>
  <p:clrMapOvr>
    <a:masterClrMapping/>
  </p:clrMapOvr>
  <p:hf sldNum="0" hdr="0" ftr="0" dt="0"/>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85B342-C1DC-471C-E88E-E04EC2794D3E}"/>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pour une image  2">
            <a:extLst>
              <a:ext uri="{FF2B5EF4-FFF2-40B4-BE49-F238E27FC236}">
                <a16:creationId xmlns:a16="http://schemas.microsoft.com/office/drawing/2014/main" id="{1CCB19D9-71BD-4D2E-93A2-CD2EA8E73079}"/>
              </a:ext>
            </a:extLst>
          </p:cNvPr>
          <p:cNvSpPr txBox="1">
            <a:spLocks noGrp="1"/>
          </p:cNvSpPr>
          <p:nvPr>
            <p:ph type="pic" idx="1"/>
          </p:nvPr>
        </p:nvSpPr>
        <p:spPr>
          <a:xfrm>
            <a:off x="3887388" y="740572"/>
            <a:ext cx="4629149" cy="3655222"/>
          </a:xfrm>
          <a:prstGeom prst="rect">
            <a:avLst/>
          </a:prstGeom>
        </p:spPr>
        <p:txBody>
          <a:bodyPr/>
          <a:lstStyle>
            <a:lvl1pPr marL="0" indent="0">
              <a:buNone/>
              <a:defRPr sz="2400"/>
            </a:lvl1pPr>
          </a:lstStyle>
          <a:p>
            <a:pPr lvl="0"/>
            <a:endParaRPr lang="fr-FR"/>
          </a:p>
        </p:txBody>
      </p:sp>
      <p:sp>
        <p:nvSpPr>
          <p:cNvPr id="4" name="Espace réservé du texte 3">
            <a:extLst>
              <a:ext uri="{FF2B5EF4-FFF2-40B4-BE49-F238E27FC236}">
                <a16:creationId xmlns:a16="http://schemas.microsoft.com/office/drawing/2014/main" id="{E8DCB4CB-0A77-93DF-29D2-0F7198F23AC7}"/>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1733742-FE5B-280B-7826-D4D7D1896C1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4546EF5-36E1-4FC0-9B6C-CE745D939A2E}" type="datetime1">
              <a:rPr lang="fr-FR"/>
              <a:pPr lvl="0"/>
              <a:t>20/09/2025</a:t>
            </a:fld>
            <a:endParaRPr lang="fr-FR"/>
          </a:p>
        </p:txBody>
      </p:sp>
      <p:sp>
        <p:nvSpPr>
          <p:cNvPr id="6" name="Espace réservé du pied de page 5">
            <a:extLst>
              <a:ext uri="{FF2B5EF4-FFF2-40B4-BE49-F238E27FC236}">
                <a16:creationId xmlns:a16="http://schemas.microsoft.com/office/drawing/2014/main" id="{44A6D4B7-0FE1-0096-592B-BFD5DA8D7ED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6740D0BE-188F-5CB9-F9EB-180B98DC5AFB}"/>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0ECF4397-6344-48E4-BD3C-CC9ADFFCA9BE}" type="slidenum">
              <a:t>‹N°›</a:t>
            </a:fld>
            <a:endParaRPr lang="fr-FR"/>
          </a:p>
        </p:txBody>
      </p:sp>
    </p:spTree>
    <p:extLst>
      <p:ext uri="{BB962C8B-B14F-4D97-AF65-F5344CB8AC3E}">
        <p14:creationId xmlns:p14="http://schemas.microsoft.com/office/powerpoint/2010/main" val="3555132245"/>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1654958-3209-AE7C-BB3B-078CF67C5534}"/>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BC378066-F081-9593-7E3F-F66D288CE40B}"/>
              </a:ext>
            </a:extLst>
          </p:cNvPr>
          <p:cNvSpPr txBox="1">
            <a:spLocks noGrp="1"/>
          </p:cNvSpPr>
          <p:nvPr>
            <p:ph type="body" orient="vert" idx="1"/>
          </p:nvPr>
        </p:nvSpPr>
        <p:spPr>
          <a:xfrm>
            <a:off x="628650" y="1369222"/>
            <a:ext cx="7886700" cy="3263502"/>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C8696B9-4347-2A19-9CC9-34270676560A}"/>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008C36E-DEE8-4925-8903-E0D3352E3C5C}" type="datetime1">
              <a:rPr lang="fr-FR"/>
              <a:pPr lvl="0"/>
              <a:t>20/09/2025</a:t>
            </a:fld>
            <a:endParaRPr lang="fr-FR"/>
          </a:p>
        </p:txBody>
      </p:sp>
      <p:sp>
        <p:nvSpPr>
          <p:cNvPr id="5" name="Espace réservé du pied de page 4">
            <a:extLst>
              <a:ext uri="{FF2B5EF4-FFF2-40B4-BE49-F238E27FC236}">
                <a16:creationId xmlns:a16="http://schemas.microsoft.com/office/drawing/2014/main" id="{E83E7B45-707E-5A21-BAB7-DFA8019E695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CB170EE3-964B-20C4-BF4F-D1CA9D9FE5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7D9E9DCD-5922-45E1-8FF1-273D4ACF9B4B}" type="slidenum">
              <a:t>‹N°›</a:t>
            </a:fld>
            <a:endParaRPr lang="fr-FR"/>
          </a:p>
        </p:txBody>
      </p:sp>
    </p:spTree>
    <p:extLst>
      <p:ext uri="{BB962C8B-B14F-4D97-AF65-F5344CB8AC3E}">
        <p14:creationId xmlns:p14="http://schemas.microsoft.com/office/powerpoint/2010/main" val="4208451936"/>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6DC70E6A-32D0-804B-E902-F248C47B9308}"/>
              </a:ext>
            </a:extLst>
          </p:cNvPr>
          <p:cNvSpPr txBox="1">
            <a:spLocks noGrp="1"/>
          </p:cNvSpPr>
          <p:nvPr>
            <p:ph type="title" orient="vert"/>
          </p:nvPr>
        </p:nvSpPr>
        <p:spPr>
          <a:xfrm>
            <a:off x="6543675" y="273844"/>
            <a:ext cx="1971674" cy="4358880"/>
          </a:xfrm>
          <a:prstGeom prst="rect">
            <a:avLst/>
          </a:prstGeom>
        </p:spPr>
        <p:txBody>
          <a:bodyPr vert="eaVert"/>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9556C7FA-ADD5-0F4E-CCA9-DEF001AFA9C7}"/>
              </a:ext>
            </a:extLst>
          </p:cNvPr>
          <p:cNvSpPr txBox="1">
            <a:spLocks noGrp="1"/>
          </p:cNvSpPr>
          <p:nvPr>
            <p:ph type="body" orient="vert" idx="1"/>
          </p:nvPr>
        </p:nvSpPr>
        <p:spPr>
          <a:xfrm>
            <a:off x="628650" y="273844"/>
            <a:ext cx="5800725" cy="4358880"/>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4D903D1-46F5-4FBE-0685-6685524A2CC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59B690EA-43CC-4D64-832D-87C89E722281}" type="datetime1">
              <a:rPr lang="fr-FR"/>
              <a:pPr lvl="0"/>
              <a:t>20/09/2025</a:t>
            </a:fld>
            <a:endParaRPr lang="fr-FR"/>
          </a:p>
        </p:txBody>
      </p:sp>
      <p:sp>
        <p:nvSpPr>
          <p:cNvPr id="5" name="Espace réservé du pied de page 4">
            <a:extLst>
              <a:ext uri="{FF2B5EF4-FFF2-40B4-BE49-F238E27FC236}">
                <a16:creationId xmlns:a16="http://schemas.microsoft.com/office/drawing/2014/main" id="{9F2B0519-6879-085E-E603-07D8D070DC3E}"/>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EB1E32DB-F487-7649-4382-E2EA0C2414A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3514F1B-96EF-4601-8348-C6047C08BFF5}" type="slidenum">
              <a:t>‹N°›</a:t>
            </a:fld>
            <a:endParaRPr lang="fr-FR"/>
          </a:p>
        </p:txBody>
      </p:sp>
    </p:spTree>
    <p:extLst>
      <p:ext uri="{BB962C8B-B14F-4D97-AF65-F5344CB8AC3E}">
        <p14:creationId xmlns:p14="http://schemas.microsoft.com/office/powerpoint/2010/main" val="2605153523"/>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0" name="Google Shape;105;p16">
            <a:extLst>
              <a:ext uri="{FF2B5EF4-FFF2-40B4-BE49-F238E27FC236}">
                <a16:creationId xmlns:a16="http://schemas.microsoft.com/office/drawing/2014/main" id="{44468C3F-5542-9E8F-EC61-F1A67848BE09}"/>
              </a:ext>
            </a:extLst>
          </p:cNvPr>
          <p:cNvSpPr/>
          <p:nvPr userDrawn="1"/>
        </p:nvSpPr>
        <p:spPr>
          <a:xfrm>
            <a:off x="46346" y="43178"/>
            <a:ext cx="9081612" cy="820057"/>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1" name="Rectangle 10">
            <a:extLst>
              <a:ext uri="{FF2B5EF4-FFF2-40B4-BE49-F238E27FC236}">
                <a16:creationId xmlns:a16="http://schemas.microsoft.com/office/drawing/2014/main" id="{7412CA2E-B457-01FE-C276-59C1DFEE27A3}"/>
              </a:ext>
            </a:extLst>
          </p:cNvPr>
          <p:cNvSpPr/>
          <p:nvPr userDrawn="1"/>
        </p:nvSpPr>
        <p:spPr>
          <a:xfrm>
            <a:off x="0" y="0"/>
            <a:ext cx="9144000" cy="51435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0D969D0E-61D8-BD1E-DD41-4BB1194A1B7C}"/>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8" y="111651"/>
            <a:ext cx="755759" cy="7515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9225758"/>
      </p:ext>
    </p:extLst>
  </p:cSld>
  <p:clrMapOvr>
    <a:masterClrMapping/>
  </p:clrMapOvr>
  <p:hf sldNum="0" hdr="0" ftr="0" dt="0"/>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085C4DBA-4569-AC43-D429-33DA51606C81}"/>
              </a:ext>
            </a:extLst>
          </p:cNvPr>
          <p:cNvGrpSpPr/>
          <p:nvPr/>
        </p:nvGrpSpPr>
        <p:grpSpPr>
          <a:xfrm>
            <a:off x="0" y="0"/>
            <a:ext cx="9144000" cy="5143499"/>
            <a:chOff x="0" y="0"/>
            <a:chExt cx="9144000" cy="5143499"/>
          </a:xfrm>
        </p:grpSpPr>
        <p:sp>
          <p:nvSpPr>
            <p:cNvPr id="3" name="Rectangle 7">
              <a:extLst>
                <a:ext uri="{FF2B5EF4-FFF2-40B4-BE49-F238E27FC236}">
                  <a16:creationId xmlns:a16="http://schemas.microsoft.com/office/drawing/2014/main" id="{CD84C02F-398B-8D7E-5F2D-22C11896BF77}"/>
                </a:ext>
              </a:extLst>
            </p:cNvPr>
            <p:cNvSpPr/>
            <p:nvPr/>
          </p:nvSpPr>
          <p:spPr>
            <a:xfrm>
              <a:off x="0" y="0"/>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A41F6D8F-7EC8-64DB-4276-45C783E245EA}"/>
                </a:ext>
              </a:extLst>
            </p:cNvPr>
            <p:cNvSpPr/>
            <p:nvPr/>
          </p:nvSpPr>
          <p:spPr>
            <a:xfrm>
              <a:off x="203197" y="391975"/>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E4A4F86B-5D3F-3F62-0D1B-BCA92126E9E0}"/>
                </a:ext>
              </a:extLst>
            </p:cNvPr>
            <p:cNvSpPr/>
            <p:nvPr/>
          </p:nvSpPr>
          <p:spPr>
            <a:xfrm>
              <a:off x="203197" y="155118"/>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07ABB235-8A44-BBB0-3520-B76CAD24E6E7}"/>
              </a:ext>
            </a:extLst>
          </p:cNvPr>
          <p:cNvSpPr/>
          <p:nvPr/>
        </p:nvSpPr>
        <p:spPr>
          <a:xfrm rot="10800009" flipH="1">
            <a:off x="371475" y="223443"/>
            <a:ext cx="342900" cy="239197"/>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asvg="http://schemas.microsoft.com/office/drawing/2016/SVG/main" xmlns=""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Tree>
    <p:extLst>
      <p:ext uri="{BB962C8B-B14F-4D97-AF65-F5344CB8AC3E}">
        <p14:creationId xmlns:p14="http://schemas.microsoft.com/office/powerpoint/2010/main" val="2661198501"/>
      </p:ext>
    </p:extLst>
  </p:cSld>
  <p:clrMapOvr>
    <a:masterClrMapping/>
  </p:clrMapOvr>
  <p:hf sldNum="0" hdr="0" ftr="0" dt="0"/>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8F87D6F5-CE57-8D51-0600-DA07065A3583}"/>
              </a:ext>
            </a:extLst>
          </p:cNvPr>
          <p:cNvGrpSpPr/>
          <p:nvPr/>
        </p:nvGrpSpPr>
        <p:grpSpPr>
          <a:xfrm>
            <a:off x="0" y="-28529"/>
            <a:ext cx="9144000" cy="5143499"/>
            <a:chOff x="0" y="-28529"/>
            <a:chExt cx="9144000" cy="5143499"/>
          </a:xfrm>
        </p:grpSpPr>
        <p:sp>
          <p:nvSpPr>
            <p:cNvPr id="3" name="Rectangle 7">
              <a:extLst>
                <a:ext uri="{FF2B5EF4-FFF2-40B4-BE49-F238E27FC236}">
                  <a16:creationId xmlns:a16="http://schemas.microsoft.com/office/drawing/2014/main" id="{D8183CC8-72DB-E498-D17D-09533558086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51CAC1DF-7251-73FE-92D0-28EDAB3FE8C2}"/>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F4C2EC6D-B32C-9DFD-4CBC-C0DB46EBC9B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EFB79256-9A33-8A21-1896-6F7EEA6D4579}"/>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asvg="http://schemas.microsoft.com/office/drawing/2016/SVG/main" xmlns=""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52F870C8-0803-9A41-8273-F3168667A278}"/>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a16="http://schemas.microsoft.com/office/drawing/2014/main" id="{E450CA4C-5FF6-5C97-8DD7-03B57D115D5D}"/>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897384799"/>
      </p:ext>
    </p:extLst>
  </p:cSld>
  <p:clrMapOvr>
    <a:masterClrMapping/>
  </p:clrMapOvr>
  <p:hf sldNum="0" hdr="0" ftr="0" dt="0"/>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CCC46D4F-727A-750D-4B33-56A532D21FD5}"/>
              </a:ext>
            </a:extLst>
          </p:cNvPr>
          <p:cNvGrpSpPr/>
          <p:nvPr/>
        </p:nvGrpSpPr>
        <p:grpSpPr>
          <a:xfrm>
            <a:off x="0" y="-28529"/>
            <a:ext cx="9144000" cy="5143499"/>
            <a:chOff x="0" y="-28529"/>
            <a:chExt cx="9144000" cy="5143499"/>
          </a:xfrm>
        </p:grpSpPr>
        <p:sp>
          <p:nvSpPr>
            <p:cNvPr id="3" name="Rectangle 7">
              <a:extLst>
                <a:ext uri="{FF2B5EF4-FFF2-40B4-BE49-F238E27FC236}">
                  <a16:creationId xmlns:a16="http://schemas.microsoft.com/office/drawing/2014/main" id="{F1A76693-2062-8935-6CC8-1A44F7D58B1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2BA7CAAE-D8D2-0F68-430D-37BAD0D2CA60}"/>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7449C942-846B-5C35-155F-236E026823FC}"/>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61327B88-35D1-0E06-07C7-97D2CFED3411}"/>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asvg="http://schemas.microsoft.com/office/drawing/2016/SVG/main" xmlns=""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2486A4F8-0FE2-A244-2109-189AEFF055A0}"/>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a16="http://schemas.microsoft.com/office/drawing/2014/main" id="{97BCF218-F84A-D18C-99A8-27DC0A6C7305}"/>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1934876232"/>
      </p:ext>
    </p:extLst>
  </p:cSld>
  <p:clrMapOvr>
    <a:masterClrMapping/>
  </p:clrMapOvr>
  <p:hf sldNum="0" hdr="0" ftr="0" dt="0"/>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5_Title Slide">
    <p:spTree>
      <p:nvGrpSpPr>
        <p:cNvPr id="1" name=""/>
        <p:cNvGrpSpPr/>
        <p:nvPr/>
      </p:nvGrpSpPr>
      <p:grpSpPr>
        <a:xfrm>
          <a:off x="0" y="0"/>
          <a:ext cx="0" cy="0"/>
          <a:chOff x="0" y="0"/>
          <a:chExt cx="0" cy="0"/>
        </a:xfrm>
      </p:grpSpPr>
      <p:grpSp>
        <p:nvGrpSpPr>
          <p:cNvPr id="2" name="Google Shape;44;p62">
            <a:extLst>
              <a:ext uri="{FF2B5EF4-FFF2-40B4-BE49-F238E27FC236}">
                <a16:creationId xmlns:a16="http://schemas.microsoft.com/office/drawing/2014/main" id="{BD712924-EDCF-CA49-27F5-8DC83EAC1E98}"/>
              </a:ext>
            </a:extLst>
          </p:cNvPr>
          <p:cNvGrpSpPr/>
          <p:nvPr/>
        </p:nvGrpSpPr>
        <p:grpSpPr>
          <a:xfrm>
            <a:off x="0" y="-28529"/>
            <a:ext cx="9144000" cy="5143499"/>
            <a:chOff x="0" y="-28529"/>
            <a:chExt cx="9144000" cy="5143499"/>
          </a:xfrm>
        </p:grpSpPr>
        <p:sp>
          <p:nvSpPr>
            <p:cNvPr id="3" name="Google Shape;45;p62">
              <a:extLst>
                <a:ext uri="{FF2B5EF4-FFF2-40B4-BE49-F238E27FC236}">
                  <a16:creationId xmlns:a16="http://schemas.microsoft.com/office/drawing/2014/main" id="{22429514-140A-14F2-FDE3-1AB4073ACF3E}"/>
                </a:ext>
              </a:extLst>
            </p:cNvPr>
            <p:cNvSpPr/>
            <p:nvPr/>
          </p:nvSpPr>
          <p:spPr>
            <a:xfrm>
              <a:off x="0" y="-2852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4" name="Google Shape;46;p62">
              <a:extLst>
                <a:ext uri="{FF2B5EF4-FFF2-40B4-BE49-F238E27FC236}">
                  <a16:creationId xmlns:a16="http://schemas.microsoft.com/office/drawing/2014/main" id="{AFD857E5-15B2-7DC7-6C12-2D9E216D24D9}"/>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5" name="Google Shape;47;p62">
              <a:extLst>
                <a:ext uri="{FF2B5EF4-FFF2-40B4-BE49-F238E27FC236}">
                  <a16:creationId xmlns:a16="http://schemas.microsoft.com/office/drawing/2014/main" id="{FA3EA33A-E7A0-2E28-8B27-92160CD8D58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6" name="Google Shape;48;p62">
            <a:extLst>
              <a:ext uri="{FF2B5EF4-FFF2-40B4-BE49-F238E27FC236}">
                <a16:creationId xmlns:a16="http://schemas.microsoft.com/office/drawing/2014/main" id="{317A13B7-C035-1C17-D03E-0A288AEDA7E4}"/>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7" name="Google Shape;49;p62">
            <a:extLst>
              <a:ext uri="{FF2B5EF4-FFF2-40B4-BE49-F238E27FC236}">
                <a16:creationId xmlns:a16="http://schemas.microsoft.com/office/drawing/2014/main" id="{2B3A19E9-7A83-66DD-EBF0-15E1ACAE8C51}"/>
              </a:ext>
            </a:extLst>
          </p:cNvPr>
          <p:cNvSpPr txBox="1">
            <a:spLocks noGrp="1"/>
          </p:cNvSpPr>
          <p:nvPr>
            <p:ph type="title"/>
          </p:nvPr>
        </p:nvSpPr>
        <p:spPr>
          <a:xfrm>
            <a:off x="761585" y="146962"/>
            <a:ext cx="7620829" cy="352967"/>
          </a:xfrm>
          <a:prstGeom prst="rect">
            <a:avLst/>
          </a:prstGeom>
        </p:spPr>
        <p:txBody>
          <a:bodyPr lIns="91421" tIns="45701" rIns="91421" bIns="45701"/>
          <a:lstStyle>
            <a:lvl1pPr>
              <a:defRPr sz="1500" b="1">
                <a:solidFill>
                  <a:srgbClr val="757070"/>
                </a:solidFill>
                <a:latin typeface="Calibri"/>
                <a:ea typeface="Calibri"/>
                <a:cs typeface="Calibri"/>
              </a:defRPr>
            </a:lvl1pPr>
          </a:lstStyle>
          <a:p>
            <a:pPr lvl="0"/>
            <a:endParaRPr lang="fr-FR"/>
          </a:p>
        </p:txBody>
      </p:sp>
      <p:sp>
        <p:nvSpPr>
          <p:cNvPr id="8" name="Google Shape;50;p62">
            <a:extLst>
              <a:ext uri="{FF2B5EF4-FFF2-40B4-BE49-F238E27FC236}">
                <a16:creationId xmlns:a16="http://schemas.microsoft.com/office/drawing/2014/main" id="{26EAC432-9C41-ED3E-4A83-45E2BBDFA7AC}"/>
              </a:ext>
            </a:extLst>
          </p:cNvPr>
          <p:cNvSpPr txBox="1">
            <a:spLocks noGrp="1"/>
          </p:cNvSpPr>
          <p:nvPr>
            <p:ph type="body" idx="4294967295"/>
          </p:nvPr>
        </p:nvSpPr>
        <p:spPr>
          <a:xfrm>
            <a:off x="747714" y="514267"/>
            <a:ext cx="7634700" cy="219327"/>
          </a:xfrm>
          <a:prstGeom prst="rect">
            <a:avLst/>
          </a:prstGeom>
        </p:spPr>
        <p:txBody>
          <a:bodyPr lIns="91421" tIns="45701" rIns="91421" bIns="45701">
            <a:noAutofit/>
          </a:bodyPr>
          <a:lstStyle>
            <a:lvl1pPr marL="342900" indent="-171450">
              <a:spcBef>
                <a:spcPts val="750"/>
              </a:spcBef>
              <a:buNone/>
              <a:defRPr sz="1050" i="1">
                <a:solidFill>
                  <a:srgbClr val="AEABAB"/>
                </a:solidFill>
              </a:defRPr>
            </a:lvl1pPr>
          </a:lstStyle>
          <a:p>
            <a:pPr lvl="0"/>
            <a:endParaRPr lang="fr-FR"/>
          </a:p>
        </p:txBody>
      </p:sp>
    </p:spTree>
    <p:extLst>
      <p:ext uri="{BB962C8B-B14F-4D97-AF65-F5344CB8AC3E}">
        <p14:creationId xmlns:p14="http://schemas.microsoft.com/office/powerpoint/2010/main" val="1594541633"/>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1_Diapositive de titre">
    <p:spTree>
      <p:nvGrpSpPr>
        <p:cNvPr id="1" name=""/>
        <p:cNvGrpSpPr/>
        <p:nvPr/>
      </p:nvGrpSpPr>
      <p:grpSpPr>
        <a:xfrm>
          <a:off x="0" y="0"/>
          <a:ext cx="0" cy="0"/>
          <a:chOff x="0" y="0"/>
          <a:chExt cx="0" cy="0"/>
        </a:xfrm>
      </p:grpSpPr>
      <p:sp>
        <p:nvSpPr>
          <p:cNvPr id="2" name="Google Shape;48;p79">
            <a:extLst>
              <a:ext uri="{FF2B5EF4-FFF2-40B4-BE49-F238E27FC236}">
                <a16:creationId xmlns:a16="http://schemas.microsoft.com/office/drawing/2014/main" id="{575412F3-D3A0-AE57-0813-F102899FB756}"/>
              </a:ext>
            </a:extLst>
          </p:cNvPr>
          <p:cNvSpPr txBox="1">
            <a:spLocks noGrp="1"/>
          </p:cNvSpPr>
          <p:nvPr>
            <p:ph type="subTitle" idx="4294967295"/>
          </p:nvPr>
        </p:nvSpPr>
        <p:spPr>
          <a:xfrm>
            <a:off x="1143000" y="2701530"/>
            <a:ext cx="6858000" cy="1241819"/>
          </a:xfrm>
          <a:prstGeom prst="rect">
            <a:avLst/>
          </a:prstGeom>
        </p:spPr>
        <p:txBody>
          <a:bodyPr lIns="91421" tIns="45701" rIns="91421" bIns="45701" anchorCtr="1"/>
          <a:lstStyle>
            <a:lvl1pPr algn="ctr">
              <a:spcBef>
                <a:spcPts val="750"/>
              </a:spcBef>
              <a:buNone/>
              <a:defRPr sz="1800"/>
            </a:lvl1pPr>
          </a:lstStyle>
          <a:p>
            <a:pPr lvl="0"/>
            <a:endParaRPr lang="fr-FR"/>
          </a:p>
        </p:txBody>
      </p:sp>
      <p:sp>
        <p:nvSpPr>
          <p:cNvPr id="3" name="Google Shape;49;p79">
            <a:extLst>
              <a:ext uri="{FF2B5EF4-FFF2-40B4-BE49-F238E27FC236}">
                <a16:creationId xmlns:a16="http://schemas.microsoft.com/office/drawing/2014/main" id="{97901B13-C46E-85BA-225E-67014654B7DF}"/>
              </a:ext>
            </a:extLst>
          </p:cNvPr>
          <p:cNvSpPr txBox="1">
            <a:spLocks noGrp="1"/>
          </p:cNvSpPr>
          <p:nvPr>
            <p:ph type="dt" sz="half" idx="7"/>
          </p:nvPr>
        </p:nvSpPr>
        <p:spPr>
          <a:xfrm>
            <a:off x="628650" y="4767260"/>
            <a:ext cx="2057400" cy="273844"/>
          </a:xfrm>
          <a:prstGeom prst="rect">
            <a:avLst/>
          </a:prstGeom>
        </p:spPr>
        <p:txBody>
          <a:bodyPr lIns="91421" tIns="45701" rIns="91421" bIns="45701"/>
          <a:lstStyle>
            <a:lvl1pPr>
              <a:defRPr/>
            </a:lvl1pPr>
          </a:lstStyle>
          <a:p>
            <a:pPr lvl="0"/>
            <a:endParaRPr lang="fr-FR"/>
          </a:p>
        </p:txBody>
      </p:sp>
      <p:sp>
        <p:nvSpPr>
          <p:cNvPr id="4" name="Google Shape;50;p79">
            <a:extLst>
              <a:ext uri="{FF2B5EF4-FFF2-40B4-BE49-F238E27FC236}">
                <a16:creationId xmlns:a16="http://schemas.microsoft.com/office/drawing/2014/main" id="{A59023D1-5FD1-C856-E0FA-61966CDFF2E5}"/>
              </a:ext>
            </a:extLst>
          </p:cNvPr>
          <p:cNvSpPr txBox="1">
            <a:spLocks noGrp="1"/>
          </p:cNvSpPr>
          <p:nvPr>
            <p:ph type="ftr" sz="quarter" idx="9"/>
          </p:nvPr>
        </p:nvSpPr>
        <p:spPr>
          <a:xfrm>
            <a:off x="3028949" y="4767260"/>
            <a:ext cx="3086099" cy="273844"/>
          </a:xfrm>
          <a:prstGeom prst="rect">
            <a:avLst/>
          </a:prstGeom>
        </p:spPr>
        <p:txBody>
          <a:bodyPr lIns="91421" tIns="45701" rIns="91421" bIns="45701"/>
          <a:lstStyle>
            <a:lvl1pPr>
              <a:defRPr/>
            </a:lvl1pPr>
          </a:lstStyle>
          <a:p>
            <a:pPr lvl="0"/>
            <a:endParaRPr lang="fr-FR"/>
          </a:p>
        </p:txBody>
      </p:sp>
      <p:sp>
        <p:nvSpPr>
          <p:cNvPr id="5" name="Google Shape;51;p79">
            <a:extLst>
              <a:ext uri="{FF2B5EF4-FFF2-40B4-BE49-F238E27FC236}">
                <a16:creationId xmlns:a16="http://schemas.microsoft.com/office/drawing/2014/main" id="{DA9D258F-B1B6-378D-9A35-B05AF48C98E4}"/>
              </a:ext>
            </a:extLst>
          </p:cNvPr>
          <p:cNvSpPr txBox="1">
            <a:spLocks noGrp="1"/>
          </p:cNvSpPr>
          <p:nvPr>
            <p:ph type="sldNum" sz="quarter" idx="8"/>
          </p:nvPr>
        </p:nvSpPr>
        <p:spPr>
          <a:xfrm>
            <a:off x="6457949" y="4767260"/>
            <a:ext cx="2057400" cy="273844"/>
          </a:xfrm>
          <a:prstGeom prst="rect">
            <a:avLst/>
          </a:prstGeom>
        </p:spPr>
        <p:txBody>
          <a:bodyPr lIns="91421" tIns="45701" rIns="91421" bIns="45701"/>
          <a:lstStyle>
            <a:lvl1pPr>
              <a:defRPr/>
            </a:lvl1pPr>
          </a:lstStyle>
          <a:p>
            <a:pPr lvl="0"/>
            <a:fld id="{BBE84098-2294-4EF7-98CF-E51B5DE54DE1}" type="slidenum">
              <a:t>‹N°›</a:t>
            </a:fld>
            <a:endParaRPr lang="fr-FR"/>
          </a:p>
        </p:txBody>
      </p:sp>
      <p:grpSp>
        <p:nvGrpSpPr>
          <p:cNvPr id="6" name="Google Shape;52;p79">
            <a:extLst>
              <a:ext uri="{FF2B5EF4-FFF2-40B4-BE49-F238E27FC236}">
                <a16:creationId xmlns:a16="http://schemas.microsoft.com/office/drawing/2014/main" id="{7A8F863C-2A74-ABE1-2206-DDF95A963332}"/>
              </a:ext>
            </a:extLst>
          </p:cNvPr>
          <p:cNvGrpSpPr/>
          <p:nvPr/>
        </p:nvGrpSpPr>
        <p:grpSpPr>
          <a:xfrm>
            <a:off x="0" y="-19879"/>
            <a:ext cx="9144000" cy="5143499"/>
            <a:chOff x="0" y="-19879"/>
            <a:chExt cx="9144000" cy="5143499"/>
          </a:xfrm>
        </p:grpSpPr>
        <p:sp>
          <p:nvSpPr>
            <p:cNvPr id="7" name="Google Shape;53;p79">
              <a:extLst>
                <a:ext uri="{FF2B5EF4-FFF2-40B4-BE49-F238E27FC236}">
                  <a16:creationId xmlns:a16="http://schemas.microsoft.com/office/drawing/2014/main" id="{DE9A71E9-24B0-CD58-1238-30F60FAA82E4}"/>
                </a:ext>
              </a:extLst>
            </p:cNvPr>
            <p:cNvSpPr/>
            <p:nvPr/>
          </p:nvSpPr>
          <p:spPr>
            <a:xfrm>
              <a:off x="0" y="-1987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8" name="Google Shape;54;p79">
              <a:extLst>
                <a:ext uri="{FF2B5EF4-FFF2-40B4-BE49-F238E27FC236}">
                  <a16:creationId xmlns:a16="http://schemas.microsoft.com/office/drawing/2014/main" id="{582E233C-9A8E-EAEF-E20C-69B120F4AA77}"/>
                </a:ext>
              </a:extLst>
            </p:cNvPr>
            <p:cNvSpPr/>
            <p:nvPr/>
          </p:nvSpPr>
          <p:spPr>
            <a:xfrm>
              <a:off x="203197" y="440173"/>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9" name="Google Shape;55;p79">
              <a:extLst>
                <a:ext uri="{FF2B5EF4-FFF2-40B4-BE49-F238E27FC236}">
                  <a16:creationId xmlns:a16="http://schemas.microsoft.com/office/drawing/2014/main" id="{D4D55FB1-9E0D-E58E-7C5D-93DCF651E6D2}"/>
                </a:ext>
              </a:extLst>
            </p:cNvPr>
            <p:cNvSpPr/>
            <p:nvPr/>
          </p:nvSpPr>
          <p:spPr>
            <a:xfrm>
              <a:off x="203197" y="135239"/>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10" name="Google Shape;56;p79">
            <a:extLst>
              <a:ext uri="{FF2B5EF4-FFF2-40B4-BE49-F238E27FC236}">
                <a16:creationId xmlns:a16="http://schemas.microsoft.com/office/drawing/2014/main" id="{D87173D8-889B-C425-0D29-B999C7F59C3C}"/>
              </a:ext>
            </a:extLst>
          </p:cNvPr>
          <p:cNvSpPr/>
          <p:nvPr/>
        </p:nvSpPr>
        <p:spPr>
          <a:xfrm flipH="1">
            <a:off x="8515350" y="272418"/>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11" name="Google Shape;57;p79">
            <a:extLst>
              <a:ext uri="{FF2B5EF4-FFF2-40B4-BE49-F238E27FC236}">
                <a16:creationId xmlns:a16="http://schemas.microsoft.com/office/drawing/2014/main" id="{7D9CFAC8-B793-96C3-F8D1-A7D89D10DFAC}"/>
              </a:ext>
            </a:extLst>
          </p:cNvPr>
          <p:cNvSpPr txBox="1">
            <a:spLocks noGrp="1"/>
          </p:cNvSpPr>
          <p:nvPr>
            <p:ph type="title"/>
          </p:nvPr>
        </p:nvSpPr>
        <p:spPr>
          <a:xfrm>
            <a:off x="894520" y="392917"/>
            <a:ext cx="7620829" cy="352967"/>
          </a:xfrm>
          <a:prstGeom prst="rect">
            <a:avLst/>
          </a:prstGeom>
        </p:spPr>
        <p:txBody>
          <a:bodyPr lIns="91421" tIns="45701" rIns="91421" bIns="45701"/>
          <a:lstStyle>
            <a:lvl1pPr algn="r">
              <a:defRPr sz="1350" i="1">
                <a:solidFill>
                  <a:srgbClr val="757070"/>
                </a:solidFill>
                <a:latin typeface="Calibri"/>
                <a:ea typeface="Calibri"/>
                <a:cs typeface="Calibri"/>
              </a:defRPr>
            </a:lvl1pPr>
          </a:lstStyle>
          <a:p>
            <a:pPr lvl="0"/>
            <a:endParaRPr lang="fr-FR"/>
          </a:p>
        </p:txBody>
      </p:sp>
    </p:spTree>
    <p:extLst>
      <p:ext uri="{BB962C8B-B14F-4D97-AF65-F5344CB8AC3E}">
        <p14:creationId xmlns:p14="http://schemas.microsoft.com/office/powerpoint/2010/main" val="417707042"/>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matchingName="1_Title Slide" userDrawn="1">
  <p:cSld name="6_Title Slide">
    <p:spTree>
      <p:nvGrpSpPr>
        <p:cNvPr id="1" name="Shape 85"/>
        <p:cNvGrpSpPr/>
        <p:nvPr/>
      </p:nvGrpSpPr>
      <p:grpSpPr>
        <a:xfrm>
          <a:off x="0" y="0"/>
          <a:ext cx="0" cy="0"/>
          <a:chOff x="0" y="0"/>
          <a:chExt cx="0" cy="0"/>
        </a:xfrm>
      </p:grpSpPr>
      <p:sp>
        <p:nvSpPr>
          <p:cNvPr id="5" name="Rectangle: Rounded Corners 1">
            <a:extLst>
              <a:ext uri="{FF2B5EF4-FFF2-40B4-BE49-F238E27FC236}">
                <a16:creationId xmlns:a16="http://schemas.microsoft.com/office/drawing/2014/main" id="{9F0F27D2-E3BB-E638-8657-579AE4CD7660}"/>
              </a:ext>
            </a:extLst>
          </p:cNvPr>
          <p:cNvSpPr/>
          <p:nvPr userDrawn="1"/>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Rectangle 5">
            <a:extLst>
              <a:ext uri="{FF2B5EF4-FFF2-40B4-BE49-F238E27FC236}">
                <a16:creationId xmlns:a16="http://schemas.microsoft.com/office/drawing/2014/main" id="{07FD4220-F79D-CE47-D46E-24FBA9C47892}"/>
              </a:ext>
            </a:extLst>
          </p:cNvPr>
          <p:cNvSpPr/>
          <p:nvPr userDrawn="1"/>
        </p:nvSpPr>
        <p:spPr>
          <a:xfrm>
            <a:off x="0" y="0"/>
            <a:ext cx="9144000" cy="5143500"/>
          </a:xfrm>
          <a:prstGeom prst="rect">
            <a:avLst/>
          </a:prstGeom>
          <a:noFill/>
          <a:ln w="76200">
            <a:solidFill>
              <a:srgbClr val="54AF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7" name="Picture 2" descr="Image générée">
            <a:extLst>
              <a:ext uri="{FF2B5EF4-FFF2-40B4-BE49-F238E27FC236}">
                <a16:creationId xmlns:a16="http://schemas.microsoft.com/office/drawing/2014/main" id="{93602516-E5E7-C548-5BDD-2D3BABF02CED}"/>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40820" y="41296"/>
            <a:ext cx="575339" cy="5721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28351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927694" y="529571"/>
            <a:ext cx="7258796" cy="403397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a:xfrm>
            <a:off x="628650" y="4767263"/>
            <a:ext cx="2057400" cy="273844"/>
          </a:xfrm>
          <a:prstGeom prst="rect">
            <a:avLst/>
          </a:prstGeom>
        </p:spPr>
        <p:txBody>
          <a:bodyPr/>
          <a:lstStyle/>
          <a:p>
            <a:fld id="{35CE231B-25EB-4A68-BA80-EB75600200BE}" type="datetimeFigureOut">
              <a:rPr lang="fr-FR" smtClean="0"/>
              <a:pPr/>
              <a:t>20/09/2025</a:t>
            </a:fld>
            <a:endParaRPr lang="fr-FR"/>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a:xfrm>
            <a:off x="3028950" y="4767263"/>
            <a:ext cx="3086100" cy="273844"/>
          </a:xfrm>
          <a:prstGeom prst="rect">
            <a:avLst/>
          </a:prstGeom>
        </p:spPr>
        <p:txBody>
          <a:bodyPr/>
          <a:lstStyle/>
          <a:p>
            <a:endParaRPr lang="fr-FR"/>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a:xfrm>
            <a:off x="6457950" y="4767263"/>
            <a:ext cx="2057400" cy="273844"/>
          </a:xfrm>
          <a:prstGeom prst="rect">
            <a:avLst/>
          </a:prstGeom>
        </p:spPr>
        <p:txBody>
          <a:bodyPr/>
          <a:lstStyle/>
          <a:p>
            <a:fld id="{7EB6BF17-B454-4520-84DD-15E34D16678A}" type="slidenum">
              <a:rPr lang="fr-FR" smtClean="0"/>
              <a:pPr/>
              <a:t>‹N°›</a:t>
            </a:fld>
            <a:endParaRPr lang="fr-FR"/>
          </a:p>
        </p:txBody>
      </p:sp>
      <p:sp>
        <p:nvSpPr>
          <p:cNvPr id="6" name="Rectangle 5">
            <a:extLst>
              <a:ext uri="{FF2B5EF4-FFF2-40B4-BE49-F238E27FC236}">
                <a16:creationId xmlns:a16="http://schemas.microsoft.com/office/drawing/2014/main" id="{4AD36517-4ED4-0548-6E68-9A2D2FC87595}"/>
              </a:ext>
            </a:extLst>
          </p:cNvPr>
          <p:cNvSpPr/>
          <p:nvPr userDrawn="1"/>
        </p:nvSpPr>
        <p:spPr>
          <a:xfrm>
            <a:off x="1020318" y="624676"/>
            <a:ext cx="7073623" cy="3865073"/>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128490" y="718946"/>
            <a:ext cx="6857279" cy="3676533"/>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1441174" y="1733759"/>
            <a:ext cx="5829300" cy="1675982"/>
          </a:xfrm>
          <a:prstGeom prst="rect">
            <a:avLst/>
          </a:prstGeom>
        </p:spPr>
        <p:txBody>
          <a:bodyPr>
            <a:normAutofit/>
          </a:bodyPr>
          <a:lstStyle>
            <a:lvl1pPr algn="ctr">
              <a:defRPr sz="4050" b="1">
                <a:solidFill>
                  <a:schemeClr val="tx2"/>
                </a:solidFill>
              </a:defRPr>
            </a:lvl1pPr>
          </a:lstStyle>
          <a:p>
            <a:r>
              <a:rPr lang="fr-FR" dirty="0"/>
              <a:t>Modifiez le style du titre</a:t>
            </a:r>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329877" y="4020123"/>
            <a:ext cx="6457872" cy="80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11596" y="1043503"/>
            <a:ext cx="690324" cy="690324"/>
          </a:xfrm>
          <a:prstGeom prst="rect">
            <a:avLst/>
          </a:prstGeom>
        </p:spPr>
      </p:pic>
    </p:spTree>
    <p:extLst>
      <p:ext uri="{BB962C8B-B14F-4D97-AF65-F5344CB8AC3E}">
        <p14:creationId xmlns:p14="http://schemas.microsoft.com/office/powerpoint/2010/main" val="20076602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1" y="-28531"/>
            <a:ext cx="9144000" cy="51435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304801" y="1158873"/>
              <a:ext cx="13106399"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304801" y="281335"/>
              <a:ext cx="13106399"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FR" sz="1013">
                <a:solidFill>
                  <a:prstClr val="white"/>
                </a:solidFill>
                <a:latin typeface="Dosis" pitchFamily="2" charset="0"/>
              </a:endParaRPr>
            </a:p>
          </p:txBody>
        </p:sp>
      </p:grpSp>
      <p:sp>
        <p:nvSpPr>
          <p:cNvPr id="11" name="Freeform 8">
            <a:extLst>
              <a:ext uri="{FF2B5EF4-FFF2-40B4-BE49-F238E27FC236}">
                <a16:creationId xmlns:a16="http://schemas.microsoft.com/office/drawing/2014/main" id="{D70A2AEF-A0A8-20E0-E6A3-86EA8A8B10CC}"/>
              </a:ext>
            </a:extLst>
          </p:cNvPr>
          <p:cNvSpPr/>
          <p:nvPr userDrawn="1"/>
        </p:nvSpPr>
        <p:spPr>
          <a:xfrm rot="10800000">
            <a:off x="8585614" y="204355"/>
            <a:ext cx="217532" cy="164478"/>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cstate="print">
              <a:extLst>
                <a:ext uri="{96DAC541-7B7A-43D3-8B79-37D633B846F1}">
                  <asvg:svgBlip xmlns:asvg="http://schemas.microsoft.com/office/drawing/2016/SVG/main" xmlns="" r:embed="rId3"/>
                </a:ext>
              </a:extLst>
            </a:blip>
            <a:stretch>
              <a:fillRect/>
            </a:stretch>
          </a:blipFill>
        </p:spPr>
        <p:txBody>
          <a:bodyPr/>
          <a:lstStyle/>
          <a:p>
            <a:endParaRPr lang="fr-MA" sz="1013" b="1">
              <a:solidFill>
                <a:schemeClr val="bg1">
                  <a:lumMod val="50000"/>
                </a:schemeClr>
              </a:solidFill>
              <a:latin typeface="Dosis" pitchFamily="2" charset="0"/>
            </a:endParaRPr>
          </a:p>
        </p:txBody>
      </p:sp>
      <p:sp>
        <p:nvSpPr>
          <p:cNvPr id="2" name="Title 1">
            <a:extLst>
              <a:ext uri="{FF2B5EF4-FFF2-40B4-BE49-F238E27FC236}">
                <a16:creationId xmlns:a16="http://schemas.microsoft.com/office/drawing/2014/main" id="{2CF4ACA0-682B-AA80-F245-664F259B22BC}"/>
              </a:ext>
            </a:extLst>
          </p:cNvPr>
          <p:cNvSpPr>
            <a:spLocks noGrp="1"/>
          </p:cNvSpPr>
          <p:nvPr>
            <p:ph type="title" hasCustomPrompt="1"/>
          </p:nvPr>
        </p:nvSpPr>
        <p:spPr>
          <a:xfrm>
            <a:off x="761586" y="146960"/>
            <a:ext cx="7620828" cy="352963"/>
          </a:xfrm>
          <a:prstGeom prst="rect">
            <a:avLst/>
          </a:prstGeom>
        </p:spPr>
        <p:txBody>
          <a:bodyPr>
            <a:normAutofit/>
          </a:bodyPr>
          <a:lstStyle>
            <a:lvl1pPr algn="r">
              <a:defRPr sz="1500" b="1">
                <a:solidFill>
                  <a:schemeClr val="bg2">
                    <a:lumMod val="50000"/>
                  </a:schemeClr>
                </a:solidFill>
                <a:latin typeface="+mj-lt"/>
              </a:defRPr>
            </a:lvl1pPr>
          </a:lstStyle>
          <a:p>
            <a:r>
              <a:rPr lang="ar-MA" dirty="0"/>
              <a:t>عنوان</a:t>
            </a:r>
            <a:endParaRPr lang="fr-FR" dirty="0"/>
          </a:p>
        </p:txBody>
      </p:sp>
      <p:sp>
        <p:nvSpPr>
          <p:cNvPr id="6" name="Text Placeholder 5">
            <a:extLst>
              <a:ext uri="{FF2B5EF4-FFF2-40B4-BE49-F238E27FC236}">
                <a16:creationId xmlns:a16="http://schemas.microsoft.com/office/drawing/2014/main" id="{E5780844-7218-2FB3-DD5F-18DB5CC8CF93}"/>
              </a:ext>
            </a:extLst>
          </p:cNvPr>
          <p:cNvSpPr>
            <a:spLocks noGrp="1"/>
          </p:cNvSpPr>
          <p:nvPr>
            <p:ph type="body" sz="quarter" idx="10" hasCustomPrompt="1"/>
          </p:nvPr>
        </p:nvSpPr>
        <p:spPr>
          <a:xfrm>
            <a:off x="747712" y="514267"/>
            <a:ext cx="7634702" cy="219332"/>
          </a:xfrm>
          <a:prstGeom prst="rect">
            <a:avLst/>
          </a:prstGeom>
        </p:spPr>
        <p:txBody>
          <a:bodyPr>
            <a:noAutofit/>
          </a:bodyPr>
          <a:lstStyle>
            <a:lvl1pPr marL="0" indent="0" algn="r">
              <a:buNone/>
              <a:defRPr sz="1050" i="1" baseline="0">
                <a:solidFill>
                  <a:schemeClr val="bg2">
                    <a:lumMod val="75000"/>
                  </a:schemeClr>
                </a:solidFill>
              </a:defRPr>
            </a:lvl1pPr>
          </a:lstStyle>
          <a:p>
            <a:pPr lvl="0"/>
            <a:r>
              <a:rPr lang="ar-MA" dirty="0"/>
              <a:t>توجيهات للأستاذ</a:t>
            </a:r>
            <a:endParaRPr lang="fr-FR" dirty="0"/>
          </a:p>
        </p:txBody>
      </p:sp>
    </p:spTree>
    <p:extLst>
      <p:ext uri="{BB962C8B-B14F-4D97-AF65-F5344CB8AC3E}">
        <p14:creationId xmlns:p14="http://schemas.microsoft.com/office/powerpoint/2010/main" val="1146825386"/>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7_Title Slide">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331783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Tree>
    <p:extLst>
      <p:ext uri="{BB962C8B-B14F-4D97-AF65-F5344CB8AC3E}">
        <p14:creationId xmlns:p14="http://schemas.microsoft.com/office/powerpoint/2010/main" val="18024269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646290"/>
          </a:xfrm>
          <a:prstGeom prst="rect">
            <a:avLst/>
          </a:prstGeom>
          <a:noFill/>
          <a:ln>
            <a:noFill/>
          </a:ln>
        </p:spPr>
        <p:txBody>
          <a:bodyPr spcFirstLastPara="1" wrap="square" lIns="91425" tIns="45700" rIns="91425" bIns="45700" anchor="t" anchorCtr="0">
            <a:spAutoFit/>
          </a:bodyPr>
          <a:lstStyle>
            <a:lvl1pPr algn="r">
              <a:defRPr lang="ar-MA" sz="3600" b="1" i="0" u="none" dirty="0" smtClean="0">
                <a:solidFill>
                  <a:schemeClr val="dk1"/>
                </a:solidFill>
                <a:latin typeface="Simplified Arabic"/>
                <a:ea typeface="Simplified Arabic"/>
                <a:cs typeface="Simplified Arabic"/>
              </a:defRPr>
            </a:lvl1pPr>
          </a:lstStyle>
          <a:p>
            <a:pPr marL="0" marR="0" lvl="0" indent="0" algn="ctr" defTabSz="342900">
              <a:lnSpc>
                <a:spcPct val="100000"/>
              </a:lnSpc>
              <a:spcBef>
                <a:spcPts val="0"/>
              </a:spcBef>
              <a:spcAft>
                <a:spcPts val="0"/>
              </a:spcAft>
              <a:buClr>
                <a:schemeClr val="dk1"/>
              </a:buClr>
              <a:buSzPts val="4800"/>
              <a:buFont typeface="Simplified Arabic"/>
              <a:buNone/>
            </a:pPr>
            <a:r>
              <a:rPr lang="ar-MA" sz="3600" b="1" i="0" u="none" dirty="0">
                <a:solidFill>
                  <a:schemeClr val="dk1"/>
                </a:solidFill>
                <a:latin typeface="Simplified Arabic"/>
                <a:ea typeface="Simplified Arabic"/>
                <a:cs typeface="Simplified Arabic"/>
                <a:sym typeface="Simplified Arabic"/>
              </a:rPr>
              <a:t>عنوان النص</a:t>
            </a:r>
            <a:endParaRPr lang="ar-MA" dirty="0"/>
          </a:p>
        </p:txBody>
      </p:sp>
      <p:sp>
        <p:nvSpPr>
          <p:cNvPr id="10" name="Espace réservé du texte 9"/>
          <p:cNvSpPr>
            <a:spLocks noGrp="1"/>
          </p:cNvSpPr>
          <p:nvPr>
            <p:ph type="body" sz="quarter" idx="11" hasCustomPrompt="1"/>
          </p:nvPr>
        </p:nvSpPr>
        <p:spPr>
          <a:xfrm>
            <a:off x="503499" y="1259003"/>
            <a:ext cx="8134109" cy="611666"/>
          </a:xfrm>
          <a:prstGeom prst="rect">
            <a:avLst/>
          </a:prstGeom>
          <a:noFill/>
          <a:ln>
            <a:noFill/>
          </a:ln>
        </p:spPr>
        <p:txBody>
          <a:bodyPr spcFirstLastPara="1" wrap="square" lIns="91425" tIns="45700" rIns="91425" bIns="45700" anchor="t" anchorCtr="0">
            <a:spAutoFit/>
          </a:bodyPr>
          <a:lstStyle>
            <a:lvl1pPr algn="r">
              <a:defRPr lang="fr-FR" sz="2250" b="0" i="0" u="none" dirty="0" smtClean="0">
                <a:solidFill>
                  <a:schemeClr val="dk1"/>
                </a:solidFill>
                <a:latin typeface="Simplified Arabic"/>
                <a:ea typeface="Simplified Arabic"/>
                <a:cs typeface="Simplified Arabic"/>
              </a:defRPr>
            </a:lvl1pPr>
            <a:lvl2pPr>
              <a:defRPr lang="fr-FR" sz="1350" dirty="0" smtClean="0"/>
            </a:lvl2pPr>
            <a:lvl3pPr>
              <a:defRPr lang="fr-FR" sz="1350" dirty="0" smtClean="0"/>
            </a:lvl3pPr>
            <a:lvl4pPr>
              <a:defRPr lang="fr-FR" dirty="0" smtClean="0"/>
            </a:lvl4pPr>
            <a:lvl5pPr>
              <a:defRPr lang="fr-MA" dirty="0"/>
            </a:lvl5pPr>
          </a:lstStyle>
          <a:p>
            <a:pPr marL="0" marR="0" lvl="0" indent="146447" algn="just" defTabSz="342900" rtl="1">
              <a:lnSpc>
                <a:spcPct val="150000"/>
              </a:lnSpc>
              <a:spcBef>
                <a:spcPts val="0"/>
              </a:spcBef>
              <a:spcAft>
                <a:spcPts val="0"/>
              </a:spcAft>
              <a:buClr>
                <a:schemeClr val="dk1"/>
              </a:buClr>
              <a:buSzPts val="3000"/>
              <a:buFont typeface="Simplified Arabic"/>
              <a:buNone/>
            </a:pPr>
            <a:r>
              <a:rPr lang="ar-MA" sz="2250" b="0" i="0" u="none" dirty="0">
                <a:solidFill>
                  <a:schemeClr val="dk1"/>
                </a:solidFill>
                <a:latin typeface="Simplified Arabic"/>
                <a:ea typeface="Simplified Arabic"/>
                <a:cs typeface="Simplified Arabic"/>
                <a:sym typeface="Simplified Arabic"/>
              </a:rPr>
              <a:t>النص</a:t>
            </a:r>
            <a:endParaRPr lang="fr-MA" dirty="0"/>
          </a:p>
        </p:txBody>
      </p:sp>
    </p:spTree>
    <p:extLst>
      <p:ext uri="{BB962C8B-B14F-4D97-AF65-F5344CB8AC3E}">
        <p14:creationId xmlns:p14="http://schemas.microsoft.com/office/powerpoint/2010/main" val="35343814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553957"/>
          </a:xfrm>
          <a:prstGeom prst="rect">
            <a:avLst/>
          </a:prstGeom>
          <a:noFill/>
          <a:ln>
            <a:noFill/>
          </a:ln>
        </p:spPr>
        <p:txBody>
          <a:bodyPr spcFirstLastPara="1" wrap="square" lIns="91425" tIns="45700" rIns="91425" bIns="45700" anchor="t" anchorCtr="0">
            <a:spAutoFit/>
          </a:bodyPr>
          <a:lstStyle>
            <a:lvl1pPr marL="0" marR="0" indent="0" algn="ctr" rtl="0">
              <a:lnSpc>
                <a:spcPct val="100000"/>
              </a:lnSpc>
              <a:spcBef>
                <a:spcPts val="0"/>
              </a:spcBef>
              <a:spcAft>
                <a:spcPts val="0"/>
              </a:spcAft>
              <a:buClr>
                <a:schemeClr val="dk1"/>
              </a:buClr>
              <a:buSzPts val="4800"/>
              <a:buFont typeface="Simplified Arabic"/>
              <a:buNone/>
              <a:defRPr lang="fr-FR" sz="3000" dirty="0">
                <a:latin typeface="Calibri (En-têtes)"/>
              </a:defRPr>
            </a:lvl1pPr>
          </a:lstStyle>
          <a:p>
            <a:pPr marL="0" marR="0" lvl="0" indent="0" algn="ctr" rtl="0">
              <a:lnSpc>
                <a:spcPct val="100000"/>
              </a:lnSpc>
              <a:spcBef>
                <a:spcPts val="0"/>
              </a:spcBef>
              <a:spcAft>
                <a:spcPts val="0"/>
              </a:spcAft>
              <a:buClr>
                <a:schemeClr val="dk1"/>
              </a:buClr>
              <a:buSzPts val="4800"/>
              <a:buFont typeface="Simplified Arabic"/>
              <a:buNone/>
            </a:pPr>
            <a:r>
              <a:rPr lang="fr-FR" sz="3000" b="1" i="0" u="none" dirty="0">
                <a:solidFill>
                  <a:schemeClr val="dk1"/>
                </a:solidFill>
                <a:latin typeface="+mj-lt"/>
                <a:ea typeface="Simplified Arabic"/>
                <a:cs typeface="Simplified Arabic"/>
                <a:sym typeface="Simplified Arabic"/>
              </a:rPr>
              <a:t>Titre du texte</a:t>
            </a:r>
            <a:endParaRPr lang="fr-FR" sz="1050" dirty="0">
              <a:latin typeface="+mj-lt"/>
            </a:endParaRPr>
          </a:p>
        </p:txBody>
      </p:sp>
      <p:sp>
        <p:nvSpPr>
          <p:cNvPr id="10" name="Espace réservé du texte 9"/>
          <p:cNvSpPr>
            <a:spLocks noGrp="1"/>
          </p:cNvSpPr>
          <p:nvPr>
            <p:ph type="body" sz="quarter" idx="11" hasCustomPrompt="1"/>
          </p:nvPr>
        </p:nvSpPr>
        <p:spPr>
          <a:xfrm>
            <a:off x="503499" y="1259004"/>
            <a:ext cx="8134109" cy="2354491"/>
          </a:xfrm>
          <a:prstGeom prst="rect">
            <a:avLst/>
          </a:prstGeom>
          <a:noFill/>
        </p:spPr>
        <p:txBody>
          <a:bodyPr wrap="square" rtlCol="0">
            <a:spAutoFit/>
          </a:bodyPr>
          <a:lstStyle>
            <a:lvl1pPr>
              <a:defRPr lang="fr-MA" b="0" i="0" u="none" dirty="0">
                <a:solidFill>
                  <a:schemeClr val="dk1"/>
                </a:solidFill>
                <a:cs typeface="Simplified Arabic"/>
              </a:defRPr>
            </a:lvl1pPr>
          </a:lstStyle>
          <a:p>
            <a:pPr marL="0" marR="0" lvl="0" indent="0" defTabSz="342900" fontAlgn="auto">
              <a:lnSpc>
                <a:spcPct val="100000"/>
              </a:lnSpc>
              <a:spcBef>
                <a:spcPts val="0"/>
              </a:spcBef>
              <a:spcAft>
                <a:spcPts val="0"/>
              </a:spcAft>
              <a:buClrTx/>
              <a:buSzTx/>
              <a:buFontTx/>
              <a:buNone/>
              <a:tabLst/>
            </a:pP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r>
              <a:rPr lang="fr-FR" sz="2100" b="0" i="0" u="none" kern="1200" baseline="0" dirty="0">
                <a:solidFill>
                  <a:schemeClr val="tx1"/>
                </a:solidFill>
                <a:latin typeface="+mn-lt"/>
                <a:ea typeface="+mn-ea"/>
                <a:cs typeface="+mn-cs"/>
                <a:sym typeface="Simplified Arabic"/>
              </a:rPr>
              <a:t>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endParaRPr lang="fr-FR" sz="2100" kern="1200" dirty="0">
              <a:solidFill>
                <a:schemeClr val="tx1"/>
              </a:solidFill>
              <a:latin typeface="+mn-lt"/>
              <a:ea typeface="+mn-ea"/>
              <a:cs typeface="+mn-cs"/>
            </a:endParaRPr>
          </a:p>
          <a:p>
            <a:pPr marL="0" marR="0" lvl="0" indent="0" defTabSz="342900" fontAlgn="auto">
              <a:lnSpc>
                <a:spcPct val="100000"/>
              </a:lnSpc>
              <a:spcBef>
                <a:spcPts val="0"/>
              </a:spcBef>
              <a:spcAft>
                <a:spcPts val="0"/>
              </a:spcAft>
              <a:buClrTx/>
              <a:buSzTx/>
              <a:buFontTx/>
              <a:buNone/>
              <a:tabLst/>
            </a:pPr>
            <a:endParaRPr lang="fr-MA" dirty="0"/>
          </a:p>
        </p:txBody>
      </p:sp>
    </p:spTree>
    <p:extLst>
      <p:ext uri="{BB962C8B-B14F-4D97-AF65-F5344CB8AC3E}">
        <p14:creationId xmlns:p14="http://schemas.microsoft.com/office/powerpoint/2010/main" val="36646081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
        <p:nvSpPr>
          <p:cNvPr id="4" name="Google Shape;160;p18">
            <a:extLst>
              <a:ext uri="{FF2B5EF4-FFF2-40B4-BE49-F238E27FC236}">
                <a16:creationId xmlns:a16="http://schemas.microsoft.com/office/drawing/2014/main" id="{69CFCD8A-8885-EB14-6069-6534547737B9}"/>
              </a:ext>
            </a:extLst>
          </p:cNvPr>
          <p:cNvSpPr/>
          <p:nvPr userDrawn="1"/>
        </p:nvSpPr>
        <p:spPr>
          <a:xfrm>
            <a:off x="40650" y="4734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5" name="Picture 2" descr="Image générée">
            <a:extLst>
              <a:ext uri="{FF2B5EF4-FFF2-40B4-BE49-F238E27FC236}">
                <a16:creationId xmlns:a16="http://schemas.microsoft.com/office/drawing/2014/main" id="{5DF7A8F9-7B4F-D2DC-B2A7-0F8935B62651}"/>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902E1D40-2726-6552-A97C-BD1AE6FE01F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346868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628650" y="273844"/>
            <a:ext cx="7886700" cy="994172"/>
          </a:xfrm>
          <a:prstGeom prst="rect">
            <a:avLst/>
          </a:prstGeom>
        </p:spPr>
        <p:txBody>
          <a:bodyPr/>
          <a:lstStyle/>
          <a:p>
            <a:r>
              <a:rPr lang="fr-FR"/>
              <a:t>Modifiez le style du titre</a:t>
            </a:r>
            <a:endParaRPr lang="fr-MA"/>
          </a:p>
        </p:txBody>
      </p:sp>
      <p:sp>
        <p:nvSpPr>
          <p:cNvPr id="3" name="Espace réservé de la date 2"/>
          <p:cNvSpPr>
            <a:spLocks noGrp="1"/>
          </p:cNvSpPr>
          <p:nvPr>
            <p:ph type="dt" sz="half" idx="10"/>
          </p:nvPr>
        </p:nvSpPr>
        <p:spPr>
          <a:xfrm>
            <a:off x="628650" y="4767263"/>
            <a:ext cx="2057400" cy="273844"/>
          </a:xfrm>
          <a:prstGeom prst="rect">
            <a:avLst/>
          </a:prstGeom>
        </p:spPr>
        <p:txBody>
          <a:bodyPr/>
          <a:lstStyle/>
          <a:p>
            <a:fld id="{35CE231B-25EB-4A68-BA80-EB75600200BE}" type="datetimeFigureOut">
              <a:rPr lang="fr-FR" smtClean="0"/>
              <a:pPr/>
              <a:t>20/09/2025</a:t>
            </a:fld>
            <a:endParaRPr lang="fr-FR"/>
          </a:p>
        </p:txBody>
      </p:sp>
      <p:sp>
        <p:nvSpPr>
          <p:cNvPr id="4" name="Espace réservé du pied de page 3"/>
          <p:cNvSpPr>
            <a:spLocks noGrp="1"/>
          </p:cNvSpPr>
          <p:nvPr>
            <p:ph type="ftr" sz="quarter" idx="11"/>
          </p:nvPr>
        </p:nvSpPr>
        <p:spPr>
          <a:xfrm>
            <a:off x="3028950" y="4767263"/>
            <a:ext cx="3086100" cy="273844"/>
          </a:xfrm>
          <a:prstGeom prst="rect">
            <a:avLst/>
          </a:prstGeom>
        </p:spPr>
        <p:txBody>
          <a:bodyPr/>
          <a:lstStyle/>
          <a:p>
            <a:endParaRPr lang="fr-FR"/>
          </a:p>
        </p:txBody>
      </p:sp>
      <p:sp>
        <p:nvSpPr>
          <p:cNvPr id="5" name="Espace réservé du numéro de diapositive 4"/>
          <p:cNvSpPr>
            <a:spLocks noGrp="1"/>
          </p:cNvSpPr>
          <p:nvPr>
            <p:ph type="sldNum" sz="quarter" idx="12"/>
          </p:nvPr>
        </p:nvSpPr>
        <p:spPr>
          <a:xfrm>
            <a:off x="6457950" y="4767263"/>
            <a:ext cx="2057400" cy="273844"/>
          </a:xfrm>
          <a:prstGeom prst="rect">
            <a:avLst/>
          </a:prstGeom>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23261145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8408003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1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1913098F-353F-0B84-74FC-BBFF4FDBB800}"/>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7028783-83EE-9AC7-A760-5D60AF84977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599B769-0F92-A97C-4FC8-077F298CD4A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36071546"/>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2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C0EF3B0-3AE3-0FB9-E88B-033B5F8C4CCC}"/>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1527BB1-8EC0-B5AE-8E95-7D8F7480618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0C4DDEB-614C-0B65-68D2-17028C5E34B8}"/>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57135001"/>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3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3E160E5-922D-4F33-25A4-D24C7933997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3711266-8D89-BA8C-BBEE-4B5A543DECC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C004D39-D57C-6EB9-9D24-BEF20B6ECE21}"/>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17058687"/>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4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F432DC23-0253-5AD6-33B3-C575BFDB731E}"/>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A316A8AB-CA3D-2359-F7EF-0FA380B260C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EC32605-CD0E-DCB7-9755-66098C8F4C5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85475610"/>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5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923A2753-3547-528B-74DD-48A60173F00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E4C7DB0D-C9CD-7C33-F855-C06884F7F2B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8C993DA-E1C9-791E-1492-1F9257D9DF3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55660919"/>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script">
    <p:spTree>
      <p:nvGrpSpPr>
        <p:cNvPr id="1" name=""/>
        <p:cNvGrpSpPr/>
        <p:nvPr/>
      </p:nvGrpSpPr>
      <p:grpSpPr>
        <a:xfrm>
          <a:off x="0" y="0"/>
          <a:ext cx="0" cy="0"/>
          <a:chOff x="0" y="0"/>
          <a:chExt cx="0" cy="0"/>
        </a:xfrm>
      </p:grpSpPr>
      <p:sp>
        <p:nvSpPr>
          <p:cNvPr id="9" name="Google Shape;105;p16">
            <a:extLst>
              <a:ext uri="{FF2B5EF4-FFF2-40B4-BE49-F238E27FC236}">
                <a16:creationId xmlns:a16="http://schemas.microsoft.com/office/drawing/2014/main" id="{6303E652-32E0-DDB2-5D9B-D79640077D21}"/>
              </a:ext>
            </a:extLst>
          </p:cNvPr>
          <p:cNvSpPr/>
          <p:nvPr userDrawn="1"/>
        </p:nvSpPr>
        <p:spPr>
          <a:xfrm>
            <a:off x="62388" y="43178"/>
            <a:ext cx="9029849" cy="820057"/>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0" name="Rectangle 9">
            <a:extLst>
              <a:ext uri="{FF2B5EF4-FFF2-40B4-BE49-F238E27FC236}">
                <a16:creationId xmlns:a16="http://schemas.microsoft.com/office/drawing/2014/main" id="{6F843387-26F0-446F-1344-3DC0971C790A}"/>
              </a:ext>
            </a:extLst>
          </p:cNvPr>
          <p:cNvSpPr/>
          <p:nvPr userDrawn="1"/>
        </p:nvSpPr>
        <p:spPr>
          <a:xfrm>
            <a:off x="0" y="0"/>
            <a:ext cx="9092237" cy="5143500"/>
          </a:xfrm>
          <a:prstGeom prst="rect">
            <a:avLst/>
          </a:prstGeom>
          <a:noFill/>
          <a:ln w="76200">
            <a:solidFill>
              <a:srgbClr val="8BC1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1" name="Picture 2" descr="Image générée">
            <a:extLst>
              <a:ext uri="{FF2B5EF4-FFF2-40B4-BE49-F238E27FC236}">
                <a16:creationId xmlns:a16="http://schemas.microsoft.com/office/drawing/2014/main" id="{23A71465-ECCE-7B99-8211-74953864D04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8" y="57070"/>
            <a:ext cx="822096" cy="8222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3822340"/>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pPr/>
              <a:t>20/09/2025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298323427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927694" y="529571"/>
            <a:ext cx="7258796" cy="403397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p:txBody>
          <a:bodyPr/>
          <a:lstStyle/>
          <a:p>
            <a:fld id="{35CE231B-25EB-4A68-BA80-EB75600200BE}" type="datetimeFigureOut">
              <a:rPr lang="fr-FR" smtClean="0"/>
              <a:pPr/>
              <a:t>20/09/2025</a:t>
            </a:fld>
            <a:endParaRPr lang="fr-FR"/>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p:txBody>
          <a:bodyPr/>
          <a:lstStyle/>
          <a:p>
            <a:fld id="{7EB6BF17-B454-4520-84DD-15E34D16678A}" type="slidenum">
              <a:rPr lang="fr-FR" smtClean="0"/>
              <a:pPr/>
              <a:t>‹N°›</a:t>
            </a:fld>
            <a:endParaRPr lang="fr-FR"/>
          </a:p>
        </p:txBody>
      </p:sp>
      <p:sp>
        <p:nvSpPr>
          <p:cNvPr id="6" name="Rectangle 5">
            <a:extLst>
              <a:ext uri="{FF2B5EF4-FFF2-40B4-BE49-F238E27FC236}">
                <a16:creationId xmlns:a16="http://schemas.microsoft.com/office/drawing/2014/main" id="{4AD36517-4ED4-0548-6E68-9A2D2FC87595}"/>
              </a:ext>
            </a:extLst>
          </p:cNvPr>
          <p:cNvSpPr/>
          <p:nvPr userDrawn="1"/>
        </p:nvSpPr>
        <p:spPr>
          <a:xfrm>
            <a:off x="1020318" y="624676"/>
            <a:ext cx="7073623" cy="3865073"/>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128490" y="718946"/>
            <a:ext cx="6857279" cy="3676533"/>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1441174" y="1733759"/>
            <a:ext cx="5829300" cy="1675982"/>
          </a:xfrm>
        </p:spPr>
        <p:txBody>
          <a:bodyPr>
            <a:normAutofit/>
          </a:bodyPr>
          <a:lstStyle>
            <a:lvl1pPr algn="ctr">
              <a:defRPr sz="4050" b="1">
                <a:solidFill>
                  <a:schemeClr val="tx2"/>
                </a:solidFill>
              </a:defRPr>
            </a:lvl1pPr>
          </a:lstStyle>
          <a:p>
            <a:r>
              <a:rPr lang="fr-FR" dirty="0"/>
              <a:t>Modifiez le style du titre</a:t>
            </a:r>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329877" y="4020123"/>
            <a:ext cx="6457872" cy="80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11596" y="1043503"/>
            <a:ext cx="690324" cy="690324"/>
          </a:xfrm>
          <a:prstGeom prst="rect">
            <a:avLst/>
          </a:prstGeom>
        </p:spPr>
      </p:pic>
    </p:spTree>
    <p:extLst>
      <p:ext uri="{BB962C8B-B14F-4D97-AF65-F5344CB8AC3E}">
        <p14:creationId xmlns:p14="http://schemas.microsoft.com/office/powerpoint/2010/main" val="2751708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Google Shape;139;p16">
            <a:extLst>
              <a:ext uri="{FF2B5EF4-FFF2-40B4-BE49-F238E27FC236}">
                <a16:creationId xmlns:a16="http://schemas.microsoft.com/office/drawing/2014/main" id="{B65F27DD-2732-CBAD-BA71-EE7247F7DDEA}"/>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3" name="Google Shape;140;p16">
            <a:extLst>
              <a:ext uri="{FF2B5EF4-FFF2-40B4-BE49-F238E27FC236}">
                <a16:creationId xmlns:a16="http://schemas.microsoft.com/office/drawing/2014/main" id="{4A0E55EA-8D84-494C-8CB1-1C119B40D177}"/>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4" name="Google Shape;141;p16">
            <a:extLst>
              <a:ext uri="{FF2B5EF4-FFF2-40B4-BE49-F238E27FC236}">
                <a16:creationId xmlns:a16="http://schemas.microsoft.com/office/drawing/2014/main" id="{AB067005-20E0-0DC9-1547-6C957493A700}"/>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5B64A3EE-1873-493E-94C6-3DA5AC49684E}" type="slidenum">
              <a:t>‹N°›</a:t>
            </a:fld>
            <a:endParaRPr lang="fr-FR"/>
          </a:p>
        </p:txBody>
      </p:sp>
    </p:spTree>
    <p:extLst>
      <p:ext uri="{BB962C8B-B14F-4D97-AF65-F5344CB8AC3E}">
        <p14:creationId xmlns:p14="http://schemas.microsoft.com/office/powerpoint/2010/main" val="3670080828"/>
      </p:ext>
    </p:extLst>
  </p:cSld>
  <p:clrMapOvr>
    <a:masterClrMapping/>
  </p:clrMapOvr>
  <p:hf sldNum="0"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831497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339788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able of contents" preserve="1">
  <p:cSld name="Table of contents">
    <p:spTree>
      <p:nvGrpSpPr>
        <p:cNvPr id="1" name="Shape 466"/>
        <p:cNvGrpSpPr/>
        <p:nvPr/>
      </p:nvGrpSpPr>
      <p:grpSpPr>
        <a:xfrm>
          <a:off x="0" y="0"/>
          <a:ext cx="0" cy="0"/>
          <a:chOff x="0" y="0"/>
          <a:chExt cx="0" cy="0"/>
        </a:xfrm>
      </p:grpSpPr>
      <p:sp>
        <p:nvSpPr>
          <p:cNvPr id="467" name="Google Shape;467;p13"/>
          <p:cNvSpPr txBox="1">
            <a:spLocks noGrp="1"/>
          </p:cNvSpPr>
          <p:nvPr>
            <p:ph type="title"/>
          </p:nvPr>
        </p:nvSpPr>
        <p:spPr>
          <a:xfrm>
            <a:off x="19663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68" name="Google Shape;468;p13"/>
          <p:cNvSpPr txBox="1">
            <a:spLocks noGrp="1"/>
          </p:cNvSpPr>
          <p:nvPr>
            <p:ph type="subTitle" idx="1"/>
          </p:nvPr>
        </p:nvSpPr>
        <p:spPr>
          <a:xfrm>
            <a:off x="1966304"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69" name="Google Shape;469;p13"/>
          <p:cNvSpPr txBox="1">
            <a:spLocks noGrp="1"/>
          </p:cNvSpPr>
          <p:nvPr>
            <p:ph type="subTitle" idx="2"/>
          </p:nvPr>
        </p:nvSpPr>
        <p:spPr>
          <a:xfrm flipH="1">
            <a:off x="6015190"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0" name="Google Shape;470;p13"/>
          <p:cNvSpPr txBox="1">
            <a:spLocks noGrp="1"/>
          </p:cNvSpPr>
          <p:nvPr>
            <p:ph type="title" idx="3"/>
          </p:nvPr>
        </p:nvSpPr>
        <p:spPr>
          <a:xfrm>
            <a:off x="19663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71" name="Google Shape;471;p13"/>
          <p:cNvSpPr txBox="1">
            <a:spLocks noGrp="1"/>
          </p:cNvSpPr>
          <p:nvPr>
            <p:ph type="subTitle" idx="4"/>
          </p:nvPr>
        </p:nvSpPr>
        <p:spPr>
          <a:xfrm>
            <a:off x="1966304"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2" name="Google Shape;472;p13"/>
          <p:cNvSpPr txBox="1">
            <a:spLocks noGrp="1"/>
          </p:cNvSpPr>
          <p:nvPr>
            <p:ph type="subTitle" idx="5"/>
          </p:nvPr>
        </p:nvSpPr>
        <p:spPr>
          <a:xfrm flipH="1">
            <a:off x="6015190"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3" name="Google Shape;473;p13"/>
          <p:cNvSpPr txBox="1">
            <a:spLocks noGrp="1"/>
          </p:cNvSpPr>
          <p:nvPr>
            <p:ph type="title" idx="6" hasCustomPrompt="1"/>
          </p:nvPr>
        </p:nvSpPr>
        <p:spPr>
          <a:xfrm>
            <a:off x="823315"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4" name="Google Shape;474;p13"/>
          <p:cNvSpPr txBox="1">
            <a:spLocks noGrp="1"/>
          </p:cNvSpPr>
          <p:nvPr>
            <p:ph type="title" idx="7" hasCustomPrompt="1"/>
          </p:nvPr>
        </p:nvSpPr>
        <p:spPr>
          <a:xfrm>
            <a:off x="823315"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5" name="Google Shape;475;p13"/>
          <p:cNvSpPr txBox="1">
            <a:spLocks noGrp="1"/>
          </p:cNvSpPr>
          <p:nvPr>
            <p:ph type="title" idx="8" hasCustomPrompt="1"/>
          </p:nvPr>
        </p:nvSpPr>
        <p:spPr>
          <a:xfrm flipH="1">
            <a:off x="4872196"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6" name="Google Shape;476;p13"/>
          <p:cNvSpPr txBox="1">
            <a:spLocks noGrp="1"/>
          </p:cNvSpPr>
          <p:nvPr>
            <p:ph type="title" idx="9" hasCustomPrompt="1"/>
          </p:nvPr>
        </p:nvSpPr>
        <p:spPr>
          <a:xfrm flipH="1">
            <a:off x="4872196"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525" name="Google Shape;525;p13"/>
          <p:cNvSpPr txBox="1">
            <a:spLocks noGrp="1"/>
          </p:cNvSpPr>
          <p:nvPr>
            <p:ph type="title" idx="13"/>
          </p:nvPr>
        </p:nvSpPr>
        <p:spPr>
          <a:xfrm>
            <a:off x="60152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6" name="Google Shape;526;p13"/>
          <p:cNvSpPr txBox="1">
            <a:spLocks noGrp="1"/>
          </p:cNvSpPr>
          <p:nvPr>
            <p:ph type="title" idx="14"/>
          </p:nvPr>
        </p:nvSpPr>
        <p:spPr>
          <a:xfrm>
            <a:off x="60152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7" name="Google Shape;527;p13"/>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fr-FR"/>
              <a:t>Modifiez le style du titre</a:t>
            </a:r>
            <a:endParaRPr/>
          </a:p>
        </p:txBody>
      </p:sp>
    </p:spTree>
    <p:extLst>
      <p:ext uri="{BB962C8B-B14F-4D97-AF65-F5344CB8AC3E}">
        <p14:creationId xmlns:p14="http://schemas.microsoft.com/office/powerpoint/2010/main" val="417163087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Tree>
    <p:extLst>
      <p:ext uri="{BB962C8B-B14F-4D97-AF65-F5344CB8AC3E}">
        <p14:creationId xmlns:p14="http://schemas.microsoft.com/office/powerpoint/2010/main" val="141880216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646290"/>
          </a:xfrm>
          <a:noFill/>
          <a:ln>
            <a:noFill/>
          </a:ln>
        </p:spPr>
        <p:txBody>
          <a:bodyPr spcFirstLastPara="1" wrap="square" lIns="91425" tIns="45700" rIns="91425" bIns="45700" anchor="t" anchorCtr="0">
            <a:spAutoFit/>
          </a:bodyPr>
          <a:lstStyle>
            <a:lvl1pPr algn="r">
              <a:defRPr lang="ar-MA" sz="3600" b="1" i="0" u="none" dirty="0" smtClean="0">
                <a:solidFill>
                  <a:schemeClr val="dk1"/>
                </a:solidFill>
                <a:latin typeface="Simplified Arabic"/>
                <a:ea typeface="Simplified Arabic"/>
                <a:cs typeface="Simplified Arabic"/>
              </a:defRPr>
            </a:lvl1pPr>
          </a:lstStyle>
          <a:p>
            <a:pPr marL="0" marR="0" lvl="0" indent="0" algn="ctr" defTabSz="342900">
              <a:lnSpc>
                <a:spcPct val="100000"/>
              </a:lnSpc>
              <a:spcBef>
                <a:spcPts val="0"/>
              </a:spcBef>
              <a:spcAft>
                <a:spcPts val="0"/>
              </a:spcAft>
              <a:buClr>
                <a:schemeClr val="dk1"/>
              </a:buClr>
              <a:buSzPts val="4800"/>
              <a:buFont typeface="Simplified Arabic"/>
              <a:buNone/>
            </a:pPr>
            <a:r>
              <a:rPr lang="ar-MA" sz="3600" b="1" i="0" u="none" dirty="0">
                <a:solidFill>
                  <a:schemeClr val="dk1"/>
                </a:solidFill>
                <a:latin typeface="Simplified Arabic"/>
                <a:ea typeface="Simplified Arabic"/>
                <a:cs typeface="Simplified Arabic"/>
                <a:sym typeface="Simplified Arabic"/>
              </a:rPr>
              <a:t>عنوان النص</a:t>
            </a:r>
            <a:endParaRPr lang="ar-MA" dirty="0"/>
          </a:p>
        </p:txBody>
      </p:sp>
      <p:sp>
        <p:nvSpPr>
          <p:cNvPr id="10" name="Espace réservé du texte 9"/>
          <p:cNvSpPr>
            <a:spLocks noGrp="1"/>
          </p:cNvSpPr>
          <p:nvPr>
            <p:ph type="body" sz="quarter" idx="11" hasCustomPrompt="1"/>
          </p:nvPr>
        </p:nvSpPr>
        <p:spPr>
          <a:xfrm>
            <a:off x="503499" y="1259003"/>
            <a:ext cx="8134109" cy="611666"/>
          </a:xfrm>
          <a:noFill/>
          <a:ln>
            <a:noFill/>
          </a:ln>
        </p:spPr>
        <p:txBody>
          <a:bodyPr spcFirstLastPara="1" wrap="square" lIns="91425" tIns="45700" rIns="91425" bIns="45700" anchor="t" anchorCtr="0">
            <a:spAutoFit/>
          </a:bodyPr>
          <a:lstStyle>
            <a:lvl1pPr algn="r">
              <a:defRPr lang="fr-FR" sz="2250" b="0" i="0" u="none" dirty="0" smtClean="0">
                <a:solidFill>
                  <a:schemeClr val="dk1"/>
                </a:solidFill>
                <a:latin typeface="Simplified Arabic"/>
                <a:ea typeface="Simplified Arabic"/>
                <a:cs typeface="Simplified Arabic"/>
              </a:defRPr>
            </a:lvl1pPr>
            <a:lvl2pPr>
              <a:defRPr lang="fr-FR" sz="1350" dirty="0" smtClean="0"/>
            </a:lvl2pPr>
            <a:lvl3pPr>
              <a:defRPr lang="fr-FR" sz="1350" dirty="0" smtClean="0"/>
            </a:lvl3pPr>
            <a:lvl4pPr>
              <a:defRPr lang="fr-FR" dirty="0" smtClean="0"/>
            </a:lvl4pPr>
            <a:lvl5pPr>
              <a:defRPr lang="fr-MA" dirty="0"/>
            </a:lvl5pPr>
          </a:lstStyle>
          <a:p>
            <a:pPr marL="0" marR="0" lvl="0" indent="146447" algn="just" defTabSz="342900" rtl="1">
              <a:lnSpc>
                <a:spcPct val="150000"/>
              </a:lnSpc>
              <a:spcBef>
                <a:spcPts val="0"/>
              </a:spcBef>
              <a:spcAft>
                <a:spcPts val="0"/>
              </a:spcAft>
              <a:buClr>
                <a:schemeClr val="dk1"/>
              </a:buClr>
              <a:buSzPts val="3000"/>
              <a:buFont typeface="Simplified Arabic"/>
              <a:buNone/>
            </a:pPr>
            <a:r>
              <a:rPr lang="ar-MA" sz="2250" b="0" i="0" u="none" dirty="0">
                <a:solidFill>
                  <a:schemeClr val="dk1"/>
                </a:solidFill>
                <a:latin typeface="Simplified Arabic"/>
                <a:ea typeface="Simplified Arabic"/>
                <a:cs typeface="Simplified Arabic"/>
                <a:sym typeface="Simplified Arabic"/>
              </a:rPr>
              <a:t>النص</a:t>
            </a:r>
            <a:endParaRPr lang="fr-MA" dirty="0"/>
          </a:p>
        </p:txBody>
      </p:sp>
    </p:spTree>
    <p:extLst>
      <p:ext uri="{BB962C8B-B14F-4D97-AF65-F5344CB8AC3E}">
        <p14:creationId xmlns:p14="http://schemas.microsoft.com/office/powerpoint/2010/main" val="322073757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553957"/>
          </a:xfrm>
          <a:noFill/>
          <a:ln>
            <a:noFill/>
          </a:ln>
        </p:spPr>
        <p:txBody>
          <a:bodyPr spcFirstLastPara="1" wrap="square" lIns="91425" tIns="45700" rIns="91425" bIns="45700" anchor="t" anchorCtr="0">
            <a:spAutoFit/>
          </a:bodyPr>
          <a:lstStyle>
            <a:lvl1pPr marL="0" marR="0" indent="0" algn="ctr" rtl="0">
              <a:lnSpc>
                <a:spcPct val="100000"/>
              </a:lnSpc>
              <a:spcBef>
                <a:spcPts val="0"/>
              </a:spcBef>
              <a:spcAft>
                <a:spcPts val="0"/>
              </a:spcAft>
              <a:buClr>
                <a:schemeClr val="dk1"/>
              </a:buClr>
              <a:buSzPts val="4800"/>
              <a:buFont typeface="Simplified Arabic"/>
              <a:buNone/>
              <a:defRPr lang="fr-FR" sz="3000" dirty="0">
                <a:latin typeface="Calibri (En-têtes)"/>
              </a:defRPr>
            </a:lvl1pPr>
          </a:lstStyle>
          <a:p>
            <a:pPr marL="0" marR="0" lvl="0" indent="0" algn="ctr" rtl="0">
              <a:lnSpc>
                <a:spcPct val="100000"/>
              </a:lnSpc>
              <a:spcBef>
                <a:spcPts val="0"/>
              </a:spcBef>
              <a:spcAft>
                <a:spcPts val="0"/>
              </a:spcAft>
              <a:buClr>
                <a:schemeClr val="dk1"/>
              </a:buClr>
              <a:buSzPts val="4800"/>
              <a:buFont typeface="Simplified Arabic"/>
              <a:buNone/>
            </a:pPr>
            <a:r>
              <a:rPr lang="fr-FR" sz="3000" b="1" i="0" u="none" dirty="0">
                <a:solidFill>
                  <a:schemeClr val="dk1"/>
                </a:solidFill>
                <a:latin typeface="+mj-lt"/>
                <a:ea typeface="Simplified Arabic"/>
                <a:cs typeface="Simplified Arabic"/>
                <a:sym typeface="Simplified Arabic"/>
              </a:rPr>
              <a:t>Titre du texte</a:t>
            </a:r>
            <a:endParaRPr lang="fr-FR" sz="1050" dirty="0">
              <a:latin typeface="+mj-lt"/>
            </a:endParaRPr>
          </a:p>
        </p:txBody>
      </p:sp>
      <p:sp>
        <p:nvSpPr>
          <p:cNvPr id="10" name="Espace réservé du texte 9"/>
          <p:cNvSpPr>
            <a:spLocks noGrp="1"/>
          </p:cNvSpPr>
          <p:nvPr>
            <p:ph type="body" sz="quarter" idx="11" hasCustomPrompt="1"/>
          </p:nvPr>
        </p:nvSpPr>
        <p:spPr>
          <a:xfrm>
            <a:off x="503499" y="1259004"/>
            <a:ext cx="8134109" cy="2354491"/>
          </a:xfrm>
          <a:noFill/>
        </p:spPr>
        <p:txBody>
          <a:bodyPr wrap="square" rtlCol="0">
            <a:spAutoFit/>
          </a:bodyPr>
          <a:lstStyle>
            <a:lvl1pPr>
              <a:defRPr lang="fr-MA" b="0" i="0" u="none" dirty="0">
                <a:solidFill>
                  <a:schemeClr val="dk1"/>
                </a:solidFill>
                <a:cs typeface="Simplified Arabic"/>
              </a:defRPr>
            </a:lvl1pPr>
          </a:lstStyle>
          <a:p>
            <a:pPr marL="0" marR="0" lvl="0" indent="0" defTabSz="342900" fontAlgn="auto">
              <a:lnSpc>
                <a:spcPct val="100000"/>
              </a:lnSpc>
              <a:spcBef>
                <a:spcPts val="0"/>
              </a:spcBef>
              <a:spcAft>
                <a:spcPts val="0"/>
              </a:spcAft>
              <a:buClrTx/>
              <a:buSzTx/>
              <a:buFontTx/>
              <a:buNone/>
              <a:tabLst/>
            </a:pP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r>
              <a:rPr lang="fr-FR" sz="2100" b="0" i="0" u="none" kern="1200" baseline="0" dirty="0">
                <a:solidFill>
                  <a:schemeClr val="tx1"/>
                </a:solidFill>
                <a:latin typeface="+mn-lt"/>
                <a:ea typeface="+mn-ea"/>
                <a:cs typeface="+mn-cs"/>
                <a:sym typeface="Simplified Arabic"/>
              </a:rPr>
              <a:t>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endParaRPr lang="fr-FR" sz="2100" kern="1200" dirty="0">
              <a:solidFill>
                <a:schemeClr val="tx1"/>
              </a:solidFill>
              <a:latin typeface="+mn-lt"/>
              <a:ea typeface="+mn-ea"/>
              <a:cs typeface="+mn-cs"/>
            </a:endParaRPr>
          </a:p>
          <a:p>
            <a:pPr marL="0" marR="0" lvl="0" indent="0" defTabSz="342900" fontAlgn="auto">
              <a:lnSpc>
                <a:spcPct val="100000"/>
              </a:lnSpc>
              <a:spcBef>
                <a:spcPts val="0"/>
              </a:spcBef>
              <a:spcAft>
                <a:spcPts val="0"/>
              </a:spcAft>
              <a:buClrTx/>
              <a:buSzTx/>
              <a:buFontTx/>
              <a:buNone/>
              <a:tabLst/>
            </a:pPr>
            <a:endParaRPr lang="fr-MA" dirty="0"/>
          </a:p>
        </p:txBody>
      </p:sp>
    </p:spTree>
    <p:extLst>
      <p:ext uri="{BB962C8B-B14F-4D97-AF65-F5344CB8AC3E}">
        <p14:creationId xmlns:p14="http://schemas.microsoft.com/office/powerpoint/2010/main" val="180677345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MA"/>
          </a:p>
        </p:txBody>
      </p:sp>
      <p:sp>
        <p:nvSpPr>
          <p:cNvPr id="3" name="Espace réservé de la date 2"/>
          <p:cNvSpPr>
            <a:spLocks noGrp="1"/>
          </p:cNvSpPr>
          <p:nvPr>
            <p:ph type="dt" sz="half" idx="10"/>
          </p:nvPr>
        </p:nvSpPr>
        <p:spPr/>
        <p:txBody>
          <a:bodyPr/>
          <a:lstStyle/>
          <a:p>
            <a:fld id="{35CE231B-25EB-4A68-BA80-EB75600200BE}" type="datetimeFigureOut">
              <a:rPr lang="fr-FR" smtClean="0"/>
              <a:pPr/>
              <a:t>20/09/2025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417474238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3908005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1913098F-353F-0B84-74FC-BBFF4FDBB800}"/>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7028783-83EE-9AC7-A760-5D60AF84977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599B769-0F92-A97C-4FC8-077F298CD4A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4459687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C0EF3B0-3AE3-0FB9-E88B-033B5F8C4CCC}"/>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1527BB1-8EC0-B5AE-8E95-7D8F7480618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0C4DDEB-614C-0B65-68D2-17028C5E34B8}"/>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169574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able of contents">
    <p:spTree>
      <p:nvGrpSpPr>
        <p:cNvPr id="1" name=""/>
        <p:cNvGrpSpPr/>
        <p:nvPr/>
      </p:nvGrpSpPr>
      <p:grpSpPr>
        <a:xfrm>
          <a:off x="0" y="0"/>
          <a:ext cx="0" cy="0"/>
          <a:chOff x="0" y="0"/>
          <a:chExt cx="0" cy="0"/>
        </a:xfrm>
      </p:grpSpPr>
      <p:sp>
        <p:nvSpPr>
          <p:cNvPr id="2" name="Google Shape;143;p17">
            <a:extLst>
              <a:ext uri="{FF2B5EF4-FFF2-40B4-BE49-F238E27FC236}">
                <a16:creationId xmlns:a16="http://schemas.microsoft.com/office/drawing/2014/main" id="{1D5E7E9B-58C2-4C57-456E-7EA3B78DC98E}"/>
              </a:ext>
            </a:extLst>
          </p:cNvPr>
          <p:cNvSpPr txBox="1">
            <a:spLocks noGrp="1"/>
          </p:cNvSpPr>
          <p:nvPr>
            <p:ph type="title"/>
          </p:nvPr>
        </p:nvSpPr>
        <p:spPr>
          <a:xfrm>
            <a:off x="1966298" y="1631088"/>
            <a:ext cx="2305504" cy="451503"/>
          </a:xfrm>
          <a:prstGeom prst="rect">
            <a:avLst/>
          </a:prstGeom>
        </p:spPr>
        <p:txBody>
          <a:bodyPr tIns="68570" bIns="68570">
            <a:noAutofit/>
          </a:bodyPr>
          <a:lstStyle>
            <a:lvl1pPr>
              <a:defRPr sz="2400"/>
            </a:lvl1pPr>
          </a:lstStyle>
          <a:p>
            <a:pPr lvl="0"/>
            <a:endParaRPr lang="fr-FR"/>
          </a:p>
        </p:txBody>
      </p:sp>
      <p:sp>
        <p:nvSpPr>
          <p:cNvPr id="3" name="Google Shape;144;p17">
            <a:extLst>
              <a:ext uri="{FF2B5EF4-FFF2-40B4-BE49-F238E27FC236}">
                <a16:creationId xmlns:a16="http://schemas.microsoft.com/office/drawing/2014/main" id="{F0189036-8F9A-3D77-0C1B-A7B477325E00}"/>
              </a:ext>
            </a:extLst>
          </p:cNvPr>
          <p:cNvSpPr txBox="1">
            <a:spLocks noGrp="1"/>
          </p:cNvSpPr>
          <p:nvPr>
            <p:ph type="subTitle" idx="4294967295"/>
          </p:nvPr>
        </p:nvSpPr>
        <p:spPr>
          <a:xfrm>
            <a:off x="1966307" y="2129189"/>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4" name="Google Shape;145;p17">
            <a:extLst>
              <a:ext uri="{FF2B5EF4-FFF2-40B4-BE49-F238E27FC236}">
                <a16:creationId xmlns:a16="http://schemas.microsoft.com/office/drawing/2014/main" id="{D8D2167F-EC36-1319-AC32-C0927579250E}"/>
              </a:ext>
            </a:extLst>
          </p:cNvPr>
          <p:cNvSpPr txBox="1">
            <a:spLocks noGrp="1"/>
          </p:cNvSpPr>
          <p:nvPr>
            <p:ph type="subTitle" idx="4294967295"/>
          </p:nvPr>
        </p:nvSpPr>
        <p:spPr>
          <a:xfrm>
            <a:off x="6015188" y="2129189"/>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5" name="Google Shape;146;p17">
            <a:extLst>
              <a:ext uri="{FF2B5EF4-FFF2-40B4-BE49-F238E27FC236}">
                <a16:creationId xmlns:a16="http://schemas.microsoft.com/office/drawing/2014/main" id="{B4D140B0-70A5-696F-DBA8-60677A46C836}"/>
              </a:ext>
            </a:extLst>
          </p:cNvPr>
          <p:cNvSpPr txBox="1">
            <a:spLocks noGrp="1"/>
          </p:cNvSpPr>
          <p:nvPr>
            <p:ph type="title" idx="4294967295"/>
          </p:nvPr>
        </p:nvSpPr>
        <p:spPr>
          <a:xfrm>
            <a:off x="1966325" y="3138028"/>
            <a:ext cx="2305504" cy="527700"/>
          </a:xfrm>
          <a:prstGeom prst="rect">
            <a:avLst/>
          </a:prstGeom>
        </p:spPr>
        <p:txBody>
          <a:bodyPr tIns="68570" bIns="68570">
            <a:noAutofit/>
          </a:bodyPr>
          <a:lstStyle>
            <a:lvl1pPr>
              <a:defRPr sz="2400"/>
            </a:lvl1pPr>
          </a:lstStyle>
          <a:p>
            <a:pPr lvl="0"/>
            <a:endParaRPr lang="fr-FR"/>
          </a:p>
        </p:txBody>
      </p:sp>
      <p:sp>
        <p:nvSpPr>
          <p:cNvPr id="6" name="Google Shape;147;p17">
            <a:extLst>
              <a:ext uri="{FF2B5EF4-FFF2-40B4-BE49-F238E27FC236}">
                <a16:creationId xmlns:a16="http://schemas.microsoft.com/office/drawing/2014/main" id="{55771FE2-EEE0-822C-2E88-D809119C3B85}"/>
              </a:ext>
            </a:extLst>
          </p:cNvPr>
          <p:cNvSpPr txBox="1">
            <a:spLocks noGrp="1"/>
          </p:cNvSpPr>
          <p:nvPr>
            <p:ph type="subTitle" idx="4294967295"/>
          </p:nvPr>
        </p:nvSpPr>
        <p:spPr>
          <a:xfrm>
            <a:off x="1966307" y="3626574"/>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7" name="Google Shape;148;p17">
            <a:extLst>
              <a:ext uri="{FF2B5EF4-FFF2-40B4-BE49-F238E27FC236}">
                <a16:creationId xmlns:a16="http://schemas.microsoft.com/office/drawing/2014/main" id="{010BD099-F350-8315-5887-9A3861988A55}"/>
              </a:ext>
            </a:extLst>
          </p:cNvPr>
          <p:cNvSpPr txBox="1">
            <a:spLocks noGrp="1"/>
          </p:cNvSpPr>
          <p:nvPr>
            <p:ph type="subTitle" idx="4294967295"/>
          </p:nvPr>
        </p:nvSpPr>
        <p:spPr>
          <a:xfrm>
            <a:off x="6015188" y="3626574"/>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8" name="Google Shape;149;p17">
            <a:extLst>
              <a:ext uri="{FF2B5EF4-FFF2-40B4-BE49-F238E27FC236}">
                <a16:creationId xmlns:a16="http://schemas.microsoft.com/office/drawing/2014/main" id="{CF906F46-64F6-4619-CAF0-F66DA88FF9D6}"/>
              </a:ext>
            </a:extLst>
          </p:cNvPr>
          <p:cNvSpPr txBox="1">
            <a:spLocks noGrp="1"/>
          </p:cNvSpPr>
          <p:nvPr>
            <p:ph type="title" idx="4294967295"/>
          </p:nvPr>
        </p:nvSpPr>
        <p:spPr>
          <a:xfrm>
            <a:off x="823316" y="1815449"/>
            <a:ext cx="1143000" cy="572697"/>
          </a:xfrm>
          <a:prstGeom prst="rect">
            <a:avLst/>
          </a:prstGeom>
        </p:spPr>
        <p:txBody>
          <a:bodyPr tIns="68570" bIns="68570" anchorCtr="1">
            <a:noAutofit/>
          </a:bodyPr>
          <a:lstStyle>
            <a:lvl1pPr algn="ctr">
              <a:defRPr/>
            </a:lvl1pPr>
          </a:lstStyle>
          <a:p>
            <a:pPr lvl="0"/>
            <a:endParaRPr lang="fr-FR"/>
          </a:p>
        </p:txBody>
      </p:sp>
      <p:sp>
        <p:nvSpPr>
          <p:cNvPr id="9" name="Google Shape;150;p17">
            <a:extLst>
              <a:ext uri="{FF2B5EF4-FFF2-40B4-BE49-F238E27FC236}">
                <a16:creationId xmlns:a16="http://schemas.microsoft.com/office/drawing/2014/main" id="{BD3F9A21-A16C-729E-32D8-409207B40966}"/>
              </a:ext>
            </a:extLst>
          </p:cNvPr>
          <p:cNvSpPr txBox="1">
            <a:spLocks noGrp="1"/>
          </p:cNvSpPr>
          <p:nvPr>
            <p:ph type="title" idx="4294967295"/>
          </p:nvPr>
        </p:nvSpPr>
        <p:spPr>
          <a:xfrm>
            <a:off x="823316" y="3349118"/>
            <a:ext cx="1143000" cy="572697"/>
          </a:xfrm>
          <a:prstGeom prst="rect">
            <a:avLst/>
          </a:prstGeom>
        </p:spPr>
        <p:txBody>
          <a:bodyPr tIns="68570" bIns="68570" anchorCtr="1">
            <a:noAutofit/>
          </a:bodyPr>
          <a:lstStyle>
            <a:lvl1pPr algn="ctr">
              <a:defRPr/>
            </a:lvl1pPr>
          </a:lstStyle>
          <a:p>
            <a:pPr lvl="0"/>
            <a:endParaRPr lang="fr-FR"/>
          </a:p>
        </p:txBody>
      </p:sp>
      <p:sp>
        <p:nvSpPr>
          <p:cNvPr id="10" name="Google Shape;151;p17">
            <a:extLst>
              <a:ext uri="{FF2B5EF4-FFF2-40B4-BE49-F238E27FC236}">
                <a16:creationId xmlns:a16="http://schemas.microsoft.com/office/drawing/2014/main" id="{91F48BA4-FD7A-B4CE-A715-4F8E87516604}"/>
              </a:ext>
            </a:extLst>
          </p:cNvPr>
          <p:cNvSpPr txBox="1">
            <a:spLocks noGrp="1"/>
          </p:cNvSpPr>
          <p:nvPr>
            <p:ph type="title" idx="4294967295"/>
          </p:nvPr>
        </p:nvSpPr>
        <p:spPr>
          <a:xfrm>
            <a:off x="4872197" y="1815449"/>
            <a:ext cx="1143000" cy="572697"/>
          </a:xfrm>
          <a:prstGeom prst="rect">
            <a:avLst/>
          </a:prstGeom>
        </p:spPr>
        <p:txBody>
          <a:bodyPr tIns="68570" bIns="68570" anchorCtr="1">
            <a:noAutofit/>
          </a:bodyPr>
          <a:lstStyle>
            <a:lvl1pPr algn="ctr">
              <a:defRPr/>
            </a:lvl1pPr>
          </a:lstStyle>
          <a:p>
            <a:pPr lvl="0"/>
            <a:endParaRPr lang="fr-FR"/>
          </a:p>
        </p:txBody>
      </p:sp>
      <p:sp>
        <p:nvSpPr>
          <p:cNvPr id="11" name="Google Shape;152;p17">
            <a:extLst>
              <a:ext uri="{FF2B5EF4-FFF2-40B4-BE49-F238E27FC236}">
                <a16:creationId xmlns:a16="http://schemas.microsoft.com/office/drawing/2014/main" id="{38A86FB9-893A-B736-244D-E2D3D70A23A2}"/>
              </a:ext>
            </a:extLst>
          </p:cNvPr>
          <p:cNvSpPr txBox="1">
            <a:spLocks noGrp="1"/>
          </p:cNvSpPr>
          <p:nvPr>
            <p:ph type="title" idx="4294967295"/>
          </p:nvPr>
        </p:nvSpPr>
        <p:spPr>
          <a:xfrm>
            <a:off x="4872197" y="3349118"/>
            <a:ext cx="1143000" cy="572697"/>
          </a:xfrm>
          <a:prstGeom prst="rect">
            <a:avLst/>
          </a:prstGeom>
        </p:spPr>
        <p:txBody>
          <a:bodyPr tIns="68570" bIns="68570" anchorCtr="1">
            <a:noAutofit/>
          </a:bodyPr>
          <a:lstStyle>
            <a:lvl1pPr algn="ctr">
              <a:defRPr/>
            </a:lvl1pPr>
          </a:lstStyle>
          <a:p>
            <a:pPr lvl="0"/>
            <a:endParaRPr lang="fr-FR"/>
          </a:p>
        </p:txBody>
      </p:sp>
      <p:sp>
        <p:nvSpPr>
          <p:cNvPr id="12" name="Google Shape;153;p17">
            <a:extLst>
              <a:ext uri="{FF2B5EF4-FFF2-40B4-BE49-F238E27FC236}">
                <a16:creationId xmlns:a16="http://schemas.microsoft.com/office/drawing/2014/main" id="{64FB734B-7941-270B-0913-63532338AE77}"/>
              </a:ext>
            </a:extLst>
          </p:cNvPr>
          <p:cNvSpPr txBox="1">
            <a:spLocks noGrp="1"/>
          </p:cNvSpPr>
          <p:nvPr>
            <p:ph type="title" idx="4294967295"/>
          </p:nvPr>
        </p:nvSpPr>
        <p:spPr>
          <a:xfrm>
            <a:off x="6015197" y="1631088"/>
            <a:ext cx="2305504" cy="451503"/>
          </a:xfrm>
          <a:prstGeom prst="rect">
            <a:avLst/>
          </a:prstGeom>
        </p:spPr>
        <p:txBody>
          <a:bodyPr tIns="68570" bIns="68570">
            <a:noAutofit/>
          </a:bodyPr>
          <a:lstStyle>
            <a:lvl1pPr>
              <a:defRPr sz="2400"/>
            </a:lvl1pPr>
          </a:lstStyle>
          <a:p>
            <a:pPr lvl="0"/>
            <a:endParaRPr lang="fr-FR"/>
          </a:p>
        </p:txBody>
      </p:sp>
      <p:sp>
        <p:nvSpPr>
          <p:cNvPr id="13" name="Google Shape;154;p17">
            <a:extLst>
              <a:ext uri="{FF2B5EF4-FFF2-40B4-BE49-F238E27FC236}">
                <a16:creationId xmlns:a16="http://schemas.microsoft.com/office/drawing/2014/main" id="{A6829D20-8FE3-56B7-E3B8-3ACA6DA9C7B5}"/>
              </a:ext>
            </a:extLst>
          </p:cNvPr>
          <p:cNvSpPr txBox="1">
            <a:spLocks noGrp="1"/>
          </p:cNvSpPr>
          <p:nvPr>
            <p:ph type="title" idx="4294967295"/>
          </p:nvPr>
        </p:nvSpPr>
        <p:spPr>
          <a:xfrm>
            <a:off x="6015224" y="3138028"/>
            <a:ext cx="2305504" cy="527700"/>
          </a:xfrm>
          <a:prstGeom prst="rect">
            <a:avLst/>
          </a:prstGeom>
        </p:spPr>
        <p:txBody>
          <a:bodyPr tIns="68570" bIns="68570">
            <a:noAutofit/>
          </a:bodyPr>
          <a:lstStyle>
            <a:lvl1pPr>
              <a:defRPr sz="2400"/>
            </a:lvl1pPr>
          </a:lstStyle>
          <a:p>
            <a:pPr lvl="0"/>
            <a:endParaRPr lang="fr-FR"/>
          </a:p>
        </p:txBody>
      </p:sp>
      <p:sp>
        <p:nvSpPr>
          <p:cNvPr id="14" name="Google Shape;155;p17">
            <a:extLst>
              <a:ext uri="{FF2B5EF4-FFF2-40B4-BE49-F238E27FC236}">
                <a16:creationId xmlns:a16="http://schemas.microsoft.com/office/drawing/2014/main" id="{B51C9C3E-295C-EE94-9145-901636833B90}"/>
              </a:ext>
            </a:extLst>
          </p:cNvPr>
          <p:cNvSpPr txBox="1">
            <a:spLocks noGrp="1"/>
          </p:cNvSpPr>
          <p:nvPr>
            <p:ph type="title" idx="4294967295"/>
          </p:nvPr>
        </p:nvSpPr>
        <p:spPr>
          <a:xfrm>
            <a:off x="719998" y="445029"/>
            <a:ext cx="7704002" cy="572697"/>
          </a:xfrm>
          <a:prstGeom prst="rect">
            <a:avLst/>
          </a:prstGeom>
        </p:spPr>
        <p:txBody>
          <a:bodyPr tIns="68570" bIns="68570" anchor="t">
            <a:noAutofit/>
          </a:bodyPr>
          <a:lstStyle>
            <a:lvl1pPr>
              <a:defRPr/>
            </a:lvl1pPr>
          </a:lstStyle>
          <a:p>
            <a:pPr lvl="0"/>
            <a:endParaRPr lang="fr-FR"/>
          </a:p>
        </p:txBody>
      </p:sp>
    </p:spTree>
    <p:extLst>
      <p:ext uri="{BB962C8B-B14F-4D97-AF65-F5344CB8AC3E}">
        <p14:creationId xmlns:p14="http://schemas.microsoft.com/office/powerpoint/2010/main" val="1944557704"/>
      </p:ext>
    </p:extLst>
  </p:cSld>
  <p:clrMapOvr>
    <a:masterClrMapping/>
  </p:clrMapOvr>
  <p:hf sldNum="0"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3E160E5-922D-4F33-25A4-D24C7933997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3711266-8D89-BA8C-BBEE-4B5A543DECC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C004D39-D57C-6EB9-9D24-BEF20B6ECE21}"/>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4033844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9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F432DC23-0253-5AD6-33B3-C575BFDB731E}"/>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A316A8AB-CA3D-2359-F7EF-0FA380B260C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EC32605-CD0E-DCB7-9755-66098C8F4C5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81263798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0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923A2753-3547-528B-74DD-48A60173F00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E4C7DB0D-C9CD-7C33-F855-C06884F7F2B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8C993DA-E1C9-791E-1492-1F9257D9DF3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4248998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pPr/>
              <a:t>20/09/2025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259907051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927694" y="529571"/>
            <a:ext cx="7258796" cy="403397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p:txBody>
          <a:bodyPr/>
          <a:lstStyle/>
          <a:p>
            <a:fld id="{35CE231B-25EB-4A68-BA80-EB75600200BE}" type="datetimeFigureOut">
              <a:rPr lang="fr-FR" smtClean="0"/>
              <a:pPr/>
              <a:t>20/09/2025</a:t>
            </a:fld>
            <a:endParaRPr lang="fr-FR"/>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p:txBody>
          <a:bodyPr/>
          <a:lstStyle/>
          <a:p>
            <a:fld id="{7EB6BF17-B454-4520-84DD-15E34D16678A}" type="slidenum">
              <a:rPr lang="fr-FR" smtClean="0"/>
              <a:pPr/>
              <a:t>‹N°›</a:t>
            </a:fld>
            <a:endParaRPr lang="fr-FR"/>
          </a:p>
        </p:txBody>
      </p:sp>
      <p:sp>
        <p:nvSpPr>
          <p:cNvPr id="6" name="Rectangle 5">
            <a:extLst>
              <a:ext uri="{FF2B5EF4-FFF2-40B4-BE49-F238E27FC236}">
                <a16:creationId xmlns:a16="http://schemas.microsoft.com/office/drawing/2014/main" id="{4AD36517-4ED4-0548-6E68-9A2D2FC87595}"/>
              </a:ext>
            </a:extLst>
          </p:cNvPr>
          <p:cNvSpPr/>
          <p:nvPr userDrawn="1"/>
        </p:nvSpPr>
        <p:spPr>
          <a:xfrm>
            <a:off x="1020318" y="624676"/>
            <a:ext cx="7073623" cy="3865073"/>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128490" y="718946"/>
            <a:ext cx="6857279" cy="3676533"/>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1441174" y="1733759"/>
            <a:ext cx="5829300" cy="1675982"/>
          </a:xfrm>
        </p:spPr>
        <p:txBody>
          <a:bodyPr>
            <a:normAutofit/>
          </a:bodyPr>
          <a:lstStyle>
            <a:lvl1pPr algn="ctr">
              <a:defRPr sz="4050" b="1">
                <a:solidFill>
                  <a:schemeClr val="tx2"/>
                </a:solidFill>
              </a:defRPr>
            </a:lvl1pPr>
          </a:lstStyle>
          <a:p>
            <a:r>
              <a:rPr lang="fr-FR" dirty="0"/>
              <a:t>Modifiez le style du titre</a:t>
            </a:r>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329877" y="4020123"/>
            <a:ext cx="6457872" cy="80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11596" y="1043503"/>
            <a:ext cx="690324" cy="690324"/>
          </a:xfrm>
          <a:prstGeom prst="rect">
            <a:avLst/>
          </a:prstGeom>
        </p:spPr>
      </p:pic>
    </p:spTree>
    <p:extLst>
      <p:ext uri="{BB962C8B-B14F-4D97-AF65-F5344CB8AC3E}">
        <p14:creationId xmlns:p14="http://schemas.microsoft.com/office/powerpoint/2010/main" val="8738176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1" y="-28531"/>
            <a:ext cx="9144000" cy="51435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304801" y="1158873"/>
              <a:ext cx="13106399"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304801" y="281335"/>
              <a:ext cx="13106399"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FR" sz="1013">
                <a:solidFill>
                  <a:prstClr val="white"/>
                </a:solidFill>
                <a:latin typeface="Dosis" pitchFamily="2" charset="0"/>
              </a:endParaRPr>
            </a:p>
          </p:txBody>
        </p:sp>
      </p:grpSp>
      <p:sp>
        <p:nvSpPr>
          <p:cNvPr id="11" name="Freeform 8">
            <a:extLst>
              <a:ext uri="{FF2B5EF4-FFF2-40B4-BE49-F238E27FC236}">
                <a16:creationId xmlns:a16="http://schemas.microsoft.com/office/drawing/2014/main" id="{D70A2AEF-A0A8-20E0-E6A3-86EA8A8B10CC}"/>
              </a:ext>
            </a:extLst>
          </p:cNvPr>
          <p:cNvSpPr/>
          <p:nvPr userDrawn="1"/>
        </p:nvSpPr>
        <p:spPr>
          <a:xfrm rot="10800000">
            <a:off x="8585614" y="204355"/>
            <a:ext cx="217532" cy="164478"/>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cstate="print">
              <a:extLst>
                <a:ext uri="{96DAC541-7B7A-43D3-8B79-37D633B846F1}">
                  <asvg:svgBlip xmlns:asvg="http://schemas.microsoft.com/office/drawing/2016/SVG/main" xmlns="" r:embed="rId3"/>
                </a:ext>
              </a:extLst>
            </a:blip>
            <a:stretch>
              <a:fillRect/>
            </a:stretch>
          </a:blipFill>
        </p:spPr>
        <p:txBody>
          <a:bodyPr/>
          <a:lstStyle/>
          <a:p>
            <a:endParaRPr lang="fr-MA" sz="1013" b="1">
              <a:solidFill>
                <a:schemeClr val="bg1">
                  <a:lumMod val="50000"/>
                </a:schemeClr>
              </a:solidFill>
              <a:latin typeface="Dosis" pitchFamily="2" charset="0"/>
            </a:endParaRPr>
          </a:p>
        </p:txBody>
      </p:sp>
      <p:sp>
        <p:nvSpPr>
          <p:cNvPr id="2" name="Title 1">
            <a:extLst>
              <a:ext uri="{FF2B5EF4-FFF2-40B4-BE49-F238E27FC236}">
                <a16:creationId xmlns:a16="http://schemas.microsoft.com/office/drawing/2014/main" id="{2CF4ACA0-682B-AA80-F245-664F259B22BC}"/>
              </a:ext>
            </a:extLst>
          </p:cNvPr>
          <p:cNvSpPr>
            <a:spLocks noGrp="1"/>
          </p:cNvSpPr>
          <p:nvPr>
            <p:ph type="title" hasCustomPrompt="1"/>
          </p:nvPr>
        </p:nvSpPr>
        <p:spPr>
          <a:xfrm>
            <a:off x="761586" y="146960"/>
            <a:ext cx="7620828" cy="352963"/>
          </a:xfrm>
        </p:spPr>
        <p:txBody>
          <a:bodyPr>
            <a:normAutofit/>
          </a:bodyPr>
          <a:lstStyle>
            <a:lvl1pPr algn="r">
              <a:defRPr sz="1500" b="1">
                <a:solidFill>
                  <a:schemeClr val="bg2">
                    <a:lumMod val="50000"/>
                  </a:schemeClr>
                </a:solidFill>
                <a:latin typeface="+mj-lt"/>
              </a:defRPr>
            </a:lvl1pPr>
          </a:lstStyle>
          <a:p>
            <a:r>
              <a:rPr lang="ar-MA" dirty="0"/>
              <a:t>عنوان</a:t>
            </a:r>
            <a:endParaRPr lang="fr-FR" dirty="0"/>
          </a:p>
        </p:txBody>
      </p:sp>
      <p:sp>
        <p:nvSpPr>
          <p:cNvPr id="6" name="Text Placeholder 5">
            <a:extLst>
              <a:ext uri="{FF2B5EF4-FFF2-40B4-BE49-F238E27FC236}">
                <a16:creationId xmlns:a16="http://schemas.microsoft.com/office/drawing/2014/main" id="{E5780844-7218-2FB3-DD5F-18DB5CC8CF93}"/>
              </a:ext>
            </a:extLst>
          </p:cNvPr>
          <p:cNvSpPr>
            <a:spLocks noGrp="1"/>
          </p:cNvSpPr>
          <p:nvPr>
            <p:ph type="body" sz="quarter" idx="10" hasCustomPrompt="1"/>
          </p:nvPr>
        </p:nvSpPr>
        <p:spPr>
          <a:xfrm>
            <a:off x="747712" y="514267"/>
            <a:ext cx="7634702" cy="219332"/>
          </a:xfrm>
        </p:spPr>
        <p:txBody>
          <a:bodyPr>
            <a:noAutofit/>
          </a:bodyPr>
          <a:lstStyle>
            <a:lvl1pPr marL="0" indent="0" algn="r">
              <a:buNone/>
              <a:defRPr sz="1050" i="1" baseline="0">
                <a:solidFill>
                  <a:schemeClr val="bg2">
                    <a:lumMod val="75000"/>
                  </a:schemeClr>
                </a:solidFill>
              </a:defRPr>
            </a:lvl1pPr>
          </a:lstStyle>
          <a:p>
            <a:pPr lvl="0"/>
            <a:r>
              <a:rPr lang="ar-MA" dirty="0"/>
              <a:t>توجيهات للأستاذ</a:t>
            </a:r>
            <a:endParaRPr lang="fr-FR" dirty="0"/>
          </a:p>
        </p:txBody>
      </p:sp>
    </p:spTree>
    <p:extLst>
      <p:ext uri="{BB962C8B-B14F-4D97-AF65-F5344CB8AC3E}">
        <p14:creationId xmlns:p14="http://schemas.microsoft.com/office/powerpoint/2010/main" val="175031424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050381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able of contents" preserve="1">
  <p:cSld name="Table of contents">
    <p:spTree>
      <p:nvGrpSpPr>
        <p:cNvPr id="1" name="Shape 466"/>
        <p:cNvGrpSpPr/>
        <p:nvPr/>
      </p:nvGrpSpPr>
      <p:grpSpPr>
        <a:xfrm>
          <a:off x="0" y="0"/>
          <a:ext cx="0" cy="0"/>
          <a:chOff x="0" y="0"/>
          <a:chExt cx="0" cy="0"/>
        </a:xfrm>
      </p:grpSpPr>
      <p:sp>
        <p:nvSpPr>
          <p:cNvPr id="467" name="Google Shape;467;p13"/>
          <p:cNvSpPr txBox="1">
            <a:spLocks noGrp="1"/>
          </p:cNvSpPr>
          <p:nvPr>
            <p:ph type="title"/>
          </p:nvPr>
        </p:nvSpPr>
        <p:spPr>
          <a:xfrm>
            <a:off x="19663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68" name="Google Shape;468;p13"/>
          <p:cNvSpPr txBox="1">
            <a:spLocks noGrp="1"/>
          </p:cNvSpPr>
          <p:nvPr>
            <p:ph type="subTitle" idx="1"/>
          </p:nvPr>
        </p:nvSpPr>
        <p:spPr>
          <a:xfrm>
            <a:off x="1966304"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69" name="Google Shape;469;p13"/>
          <p:cNvSpPr txBox="1">
            <a:spLocks noGrp="1"/>
          </p:cNvSpPr>
          <p:nvPr>
            <p:ph type="subTitle" idx="2"/>
          </p:nvPr>
        </p:nvSpPr>
        <p:spPr>
          <a:xfrm flipH="1">
            <a:off x="6015190"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0" name="Google Shape;470;p13"/>
          <p:cNvSpPr txBox="1">
            <a:spLocks noGrp="1"/>
          </p:cNvSpPr>
          <p:nvPr>
            <p:ph type="title" idx="3"/>
          </p:nvPr>
        </p:nvSpPr>
        <p:spPr>
          <a:xfrm>
            <a:off x="19663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71" name="Google Shape;471;p13"/>
          <p:cNvSpPr txBox="1">
            <a:spLocks noGrp="1"/>
          </p:cNvSpPr>
          <p:nvPr>
            <p:ph type="subTitle" idx="4"/>
          </p:nvPr>
        </p:nvSpPr>
        <p:spPr>
          <a:xfrm>
            <a:off x="1966304"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2" name="Google Shape;472;p13"/>
          <p:cNvSpPr txBox="1">
            <a:spLocks noGrp="1"/>
          </p:cNvSpPr>
          <p:nvPr>
            <p:ph type="subTitle" idx="5"/>
          </p:nvPr>
        </p:nvSpPr>
        <p:spPr>
          <a:xfrm flipH="1">
            <a:off x="6015190"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3" name="Google Shape;473;p13"/>
          <p:cNvSpPr txBox="1">
            <a:spLocks noGrp="1"/>
          </p:cNvSpPr>
          <p:nvPr>
            <p:ph type="title" idx="6" hasCustomPrompt="1"/>
          </p:nvPr>
        </p:nvSpPr>
        <p:spPr>
          <a:xfrm>
            <a:off x="823315"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4" name="Google Shape;474;p13"/>
          <p:cNvSpPr txBox="1">
            <a:spLocks noGrp="1"/>
          </p:cNvSpPr>
          <p:nvPr>
            <p:ph type="title" idx="7" hasCustomPrompt="1"/>
          </p:nvPr>
        </p:nvSpPr>
        <p:spPr>
          <a:xfrm>
            <a:off x="823315"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5" name="Google Shape;475;p13"/>
          <p:cNvSpPr txBox="1">
            <a:spLocks noGrp="1"/>
          </p:cNvSpPr>
          <p:nvPr>
            <p:ph type="title" idx="8" hasCustomPrompt="1"/>
          </p:nvPr>
        </p:nvSpPr>
        <p:spPr>
          <a:xfrm flipH="1">
            <a:off x="4872196"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6" name="Google Shape;476;p13"/>
          <p:cNvSpPr txBox="1">
            <a:spLocks noGrp="1"/>
          </p:cNvSpPr>
          <p:nvPr>
            <p:ph type="title" idx="9" hasCustomPrompt="1"/>
          </p:nvPr>
        </p:nvSpPr>
        <p:spPr>
          <a:xfrm flipH="1">
            <a:off x="4872196"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525" name="Google Shape;525;p13"/>
          <p:cNvSpPr txBox="1">
            <a:spLocks noGrp="1"/>
          </p:cNvSpPr>
          <p:nvPr>
            <p:ph type="title" idx="13"/>
          </p:nvPr>
        </p:nvSpPr>
        <p:spPr>
          <a:xfrm>
            <a:off x="60152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6" name="Google Shape;526;p13"/>
          <p:cNvSpPr txBox="1">
            <a:spLocks noGrp="1"/>
          </p:cNvSpPr>
          <p:nvPr>
            <p:ph type="title" idx="14"/>
          </p:nvPr>
        </p:nvSpPr>
        <p:spPr>
          <a:xfrm>
            <a:off x="60152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7" name="Google Shape;527;p13"/>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fr-FR"/>
              <a:t>Modifiez le style du titre</a:t>
            </a:r>
            <a:endParaRPr/>
          </a:p>
        </p:txBody>
      </p:sp>
    </p:spTree>
    <p:extLst>
      <p:ext uri="{BB962C8B-B14F-4D97-AF65-F5344CB8AC3E}">
        <p14:creationId xmlns:p14="http://schemas.microsoft.com/office/powerpoint/2010/main" val="87356962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Tree>
    <p:extLst>
      <p:ext uri="{BB962C8B-B14F-4D97-AF65-F5344CB8AC3E}">
        <p14:creationId xmlns:p14="http://schemas.microsoft.com/office/powerpoint/2010/main" val="291736372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646290"/>
          </a:xfrm>
          <a:noFill/>
          <a:ln>
            <a:noFill/>
          </a:ln>
        </p:spPr>
        <p:txBody>
          <a:bodyPr spcFirstLastPara="1" wrap="square" lIns="91425" tIns="45700" rIns="91425" bIns="45700" anchor="t" anchorCtr="0">
            <a:spAutoFit/>
          </a:bodyPr>
          <a:lstStyle>
            <a:lvl1pPr algn="r">
              <a:defRPr lang="ar-MA" sz="3600" b="1" i="0" u="none" dirty="0" smtClean="0">
                <a:solidFill>
                  <a:schemeClr val="dk1"/>
                </a:solidFill>
                <a:latin typeface="Simplified Arabic"/>
                <a:ea typeface="Simplified Arabic"/>
                <a:cs typeface="Simplified Arabic"/>
              </a:defRPr>
            </a:lvl1pPr>
          </a:lstStyle>
          <a:p>
            <a:pPr marL="0" marR="0" lvl="0" indent="0" algn="ctr" defTabSz="342900">
              <a:lnSpc>
                <a:spcPct val="100000"/>
              </a:lnSpc>
              <a:spcBef>
                <a:spcPts val="0"/>
              </a:spcBef>
              <a:spcAft>
                <a:spcPts val="0"/>
              </a:spcAft>
              <a:buClr>
                <a:schemeClr val="dk1"/>
              </a:buClr>
              <a:buSzPts val="4800"/>
              <a:buFont typeface="Simplified Arabic"/>
              <a:buNone/>
            </a:pPr>
            <a:r>
              <a:rPr lang="ar-MA" sz="3600" b="1" i="0" u="none" dirty="0">
                <a:solidFill>
                  <a:schemeClr val="dk1"/>
                </a:solidFill>
                <a:latin typeface="Simplified Arabic"/>
                <a:ea typeface="Simplified Arabic"/>
                <a:cs typeface="Simplified Arabic"/>
                <a:sym typeface="Simplified Arabic"/>
              </a:rPr>
              <a:t>عنوان النص</a:t>
            </a:r>
            <a:endParaRPr lang="ar-MA" dirty="0"/>
          </a:p>
        </p:txBody>
      </p:sp>
      <p:sp>
        <p:nvSpPr>
          <p:cNvPr id="10" name="Espace réservé du texte 9"/>
          <p:cNvSpPr>
            <a:spLocks noGrp="1"/>
          </p:cNvSpPr>
          <p:nvPr>
            <p:ph type="body" sz="quarter" idx="11" hasCustomPrompt="1"/>
          </p:nvPr>
        </p:nvSpPr>
        <p:spPr>
          <a:xfrm>
            <a:off x="503499" y="1259003"/>
            <a:ext cx="8134109" cy="611666"/>
          </a:xfrm>
          <a:noFill/>
          <a:ln>
            <a:noFill/>
          </a:ln>
        </p:spPr>
        <p:txBody>
          <a:bodyPr spcFirstLastPara="1" wrap="square" lIns="91425" tIns="45700" rIns="91425" bIns="45700" anchor="t" anchorCtr="0">
            <a:spAutoFit/>
          </a:bodyPr>
          <a:lstStyle>
            <a:lvl1pPr algn="r">
              <a:defRPr lang="fr-FR" sz="2250" b="0" i="0" u="none" dirty="0" smtClean="0">
                <a:solidFill>
                  <a:schemeClr val="dk1"/>
                </a:solidFill>
                <a:latin typeface="Simplified Arabic"/>
                <a:ea typeface="Simplified Arabic"/>
                <a:cs typeface="Simplified Arabic"/>
              </a:defRPr>
            </a:lvl1pPr>
            <a:lvl2pPr>
              <a:defRPr lang="fr-FR" sz="1350" dirty="0" smtClean="0"/>
            </a:lvl2pPr>
            <a:lvl3pPr>
              <a:defRPr lang="fr-FR" sz="1350" dirty="0" smtClean="0"/>
            </a:lvl3pPr>
            <a:lvl4pPr>
              <a:defRPr lang="fr-FR" dirty="0" smtClean="0"/>
            </a:lvl4pPr>
            <a:lvl5pPr>
              <a:defRPr lang="fr-MA" dirty="0"/>
            </a:lvl5pPr>
          </a:lstStyle>
          <a:p>
            <a:pPr marL="0" marR="0" lvl="0" indent="146447" algn="just" defTabSz="342900" rtl="1">
              <a:lnSpc>
                <a:spcPct val="150000"/>
              </a:lnSpc>
              <a:spcBef>
                <a:spcPts val="0"/>
              </a:spcBef>
              <a:spcAft>
                <a:spcPts val="0"/>
              </a:spcAft>
              <a:buClr>
                <a:schemeClr val="dk1"/>
              </a:buClr>
              <a:buSzPts val="3000"/>
              <a:buFont typeface="Simplified Arabic"/>
              <a:buNone/>
            </a:pPr>
            <a:r>
              <a:rPr lang="ar-MA" sz="2250" b="0" i="0" u="none" dirty="0">
                <a:solidFill>
                  <a:schemeClr val="dk1"/>
                </a:solidFill>
                <a:latin typeface="Simplified Arabic"/>
                <a:ea typeface="Simplified Arabic"/>
                <a:cs typeface="Simplified Arabic"/>
                <a:sym typeface="Simplified Arabic"/>
              </a:rPr>
              <a:t>النص</a:t>
            </a:r>
            <a:endParaRPr lang="fr-MA" dirty="0"/>
          </a:p>
        </p:txBody>
      </p:sp>
    </p:spTree>
    <p:extLst>
      <p:ext uri="{BB962C8B-B14F-4D97-AF65-F5344CB8AC3E}">
        <p14:creationId xmlns:p14="http://schemas.microsoft.com/office/powerpoint/2010/main" val="3006491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Google Shape;160;p18">
            <a:extLst>
              <a:ext uri="{FF2B5EF4-FFF2-40B4-BE49-F238E27FC236}">
                <a16:creationId xmlns:a16="http://schemas.microsoft.com/office/drawing/2014/main" id="{3A74E44E-BB05-20F7-0C03-4D8172FAA30C}"/>
              </a:ext>
            </a:extLst>
          </p:cNvPr>
          <p:cNvSpPr/>
          <p:nvPr userDrawn="1"/>
        </p:nvSpPr>
        <p:spPr>
          <a:xfrm>
            <a:off x="40650" y="4734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5" name="Picture 2" descr="Image générée">
            <a:extLst>
              <a:ext uri="{FF2B5EF4-FFF2-40B4-BE49-F238E27FC236}">
                <a16:creationId xmlns:a16="http://schemas.microsoft.com/office/drawing/2014/main" id="{B3350720-EE59-4F08-4BBE-FDD23145BE3A}"/>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2737"/>
            <a:ext cx="594323" cy="593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3142032"/>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553957"/>
          </a:xfrm>
          <a:noFill/>
          <a:ln>
            <a:noFill/>
          </a:ln>
        </p:spPr>
        <p:txBody>
          <a:bodyPr spcFirstLastPara="1" wrap="square" lIns="91425" tIns="45700" rIns="91425" bIns="45700" anchor="t" anchorCtr="0">
            <a:spAutoFit/>
          </a:bodyPr>
          <a:lstStyle>
            <a:lvl1pPr marL="0" marR="0" indent="0" algn="ctr" rtl="0">
              <a:lnSpc>
                <a:spcPct val="100000"/>
              </a:lnSpc>
              <a:spcBef>
                <a:spcPts val="0"/>
              </a:spcBef>
              <a:spcAft>
                <a:spcPts val="0"/>
              </a:spcAft>
              <a:buClr>
                <a:schemeClr val="dk1"/>
              </a:buClr>
              <a:buSzPts val="4800"/>
              <a:buFont typeface="Simplified Arabic"/>
              <a:buNone/>
              <a:defRPr lang="fr-FR" sz="3000" dirty="0">
                <a:latin typeface="Calibri (En-têtes)"/>
              </a:defRPr>
            </a:lvl1pPr>
          </a:lstStyle>
          <a:p>
            <a:pPr marL="0" marR="0" lvl="0" indent="0" algn="ctr" rtl="0">
              <a:lnSpc>
                <a:spcPct val="100000"/>
              </a:lnSpc>
              <a:spcBef>
                <a:spcPts val="0"/>
              </a:spcBef>
              <a:spcAft>
                <a:spcPts val="0"/>
              </a:spcAft>
              <a:buClr>
                <a:schemeClr val="dk1"/>
              </a:buClr>
              <a:buSzPts val="4800"/>
              <a:buFont typeface="Simplified Arabic"/>
              <a:buNone/>
            </a:pPr>
            <a:r>
              <a:rPr lang="fr-FR" sz="3000" b="1" i="0" u="none" dirty="0">
                <a:solidFill>
                  <a:schemeClr val="dk1"/>
                </a:solidFill>
                <a:latin typeface="+mj-lt"/>
                <a:ea typeface="Simplified Arabic"/>
                <a:cs typeface="Simplified Arabic"/>
                <a:sym typeface="Simplified Arabic"/>
              </a:rPr>
              <a:t>Titre du texte</a:t>
            </a:r>
            <a:endParaRPr lang="fr-FR" sz="1050" dirty="0">
              <a:latin typeface="+mj-lt"/>
            </a:endParaRPr>
          </a:p>
        </p:txBody>
      </p:sp>
      <p:sp>
        <p:nvSpPr>
          <p:cNvPr id="10" name="Espace réservé du texte 9"/>
          <p:cNvSpPr>
            <a:spLocks noGrp="1"/>
          </p:cNvSpPr>
          <p:nvPr>
            <p:ph type="body" sz="quarter" idx="11" hasCustomPrompt="1"/>
          </p:nvPr>
        </p:nvSpPr>
        <p:spPr>
          <a:xfrm>
            <a:off x="503499" y="1259004"/>
            <a:ext cx="8134109" cy="2354491"/>
          </a:xfrm>
          <a:noFill/>
        </p:spPr>
        <p:txBody>
          <a:bodyPr wrap="square" rtlCol="0">
            <a:spAutoFit/>
          </a:bodyPr>
          <a:lstStyle>
            <a:lvl1pPr>
              <a:defRPr lang="fr-MA" b="0" i="0" u="none" dirty="0">
                <a:solidFill>
                  <a:schemeClr val="dk1"/>
                </a:solidFill>
                <a:cs typeface="Simplified Arabic"/>
              </a:defRPr>
            </a:lvl1pPr>
          </a:lstStyle>
          <a:p>
            <a:pPr marL="0" marR="0" lvl="0" indent="0" defTabSz="342900" fontAlgn="auto">
              <a:lnSpc>
                <a:spcPct val="100000"/>
              </a:lnSpc>
              <a:spcBef>
                <a:spcPts val="0"/>
              </a:spcBef>
              <a:spcAft>
                <a:spcPts val="0"/>
              </a:spcAft>
              <a:buClrTx/>
              <a:buSzTx/>
              <a:buFontTx/>
              <a:buNone/>
              <a:tabLst/>
            </a:pP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r>
              <a:rPr lang="fr-FR" sz="2100" b="0" i="0" u="none" kern="1200" baseline="0" dirty="0">
                <a:solidFill>
                  <a:schemeClr val="tx1"/>
                </a:solidFill>
                <a:latin typeface="+mn-lt"/>
                <a:ea typeface="+mn-ea"/>
                <a:cs typeface="+mn-cs"/>
                <a:sym typeface="Simplified Arabic"/>
              </a:rPr>
              <a:t>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endParaRPr lang="fr-FR" sz="2100" kern="1200" dirty="0">
              <a:solidFill>
                <a:schemeClr val="tx1"/>
              </a:solidFill>
              <a:latin typeface="+mn-lt"/>
              <a:ea typeface="+mn-ea"/>
              <a:cs typeface="+mn-cs"/>
            </a:endParaRPr>
          </a:p>
          <a:p>
            <a:pPr marL="0" marR="0" lvl="0" indent="0" defTabSz="342900" fontAlgn="auto">
              <a:lnSpc>
                <a:spcPct val="100000"/>
              </a:lnSpc>
              <a:spcBef>
                <a:spcPts val="0"/>
              </a:spcBef>
              <a:spcAft>
                <a:spcPts val="0"/>
              </a:spcAft>
              <a:buClrTx/>
              <a:buSzTx/>
              <a:buFontTx/>
              <a:buNone/>
              <a:tabLst/>
            </a:pPr>
            <a:endParaRPr lang="fr-MA" dirty="0"/>
          </a:p>
        </p:txBody>
      </p:sp>
    </p:spTree>
    <p:extLst>
      <p:ext uri="{BB962C8B-B14F-4D97-AF65-F5344CB8AC3E}">
        <p14:creationId xmlns:p14="http://schemas.microsoft.com/office/powerpoint/2010/main" val="56387122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MA"/>
          </a:p>
        </p:txBody>
      </p:sp>
      <p:sp>
        <p:nvSpPr>
          <p:cNvPr id="3" name="Espace réservé de la date 2"/>
          <p:cNvSpPr>
            <a:spLocks noGrp="1"/>
          </p:cNvSpPr>
          <p:nvPr>
            <p:ph type="dt" sz="half" idx="10"/>
          </p:nvPr>
        </p:nvSpPr>
        <p:spPr/>
        <p:txBody>
          <a:bodyPr/>
          <a:lstStyle/>
          <a:p>
            <a:fld id="{35CE231B-25EB-4A68-BA80-EB75600200BE}" type="datetimeFigureOut">
              <a:rPr lang="fr-FR" smtClean="0"/>
              <a:pPr/>
              <a:t>20/09/2025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377289724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39942334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1913098F-353F-0B84-74FC-BBFF4FDBB800}"/>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7028783-83EE-9AC7-A760-5D60AF84977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599B769-0F92-A97C-4FC8-077F298CD4A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23829211"/>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C0EF3B0-3AE3-0FB9-E88B-033B5F8C4CCC}"/>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1527BB1-8EC0-B5AE-8E95-7D8F7480618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0C4DDEB-614C-0B65-68D2-17028C5E34B8}"/>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06732990"/>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3E160E5-922D-4F33-25A4-D24C7933997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3711266-8D89-BA8C-BBEE-4B5A543DECC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C004D39-D57C-6EB9-9D24-BEF20B6ECE21}"/>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434330490"/>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F432DC23-0253-5AD6-33B3-C575BFDB731E}"/>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A316A8AB-CA3D-2359-F7EF-0FA380B260C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EC32605-CD0E-DCB7-9755-66098C8F4C5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99063884"/>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0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923A2753-3547-528B-74DD-48A60173F00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E4C7DB0D-C9CD-7C33-F855-C06884F7F2B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8C993DA-E1C9-791E-1492-1F9257D9DF3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3046044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3E8A14-2C2F-0280-5BB0-7B0C6E1CA9D0}"/>
              </a:ext>
            </a:extLst>
          </p:cNvPr>
          <p:cNvSpPr>
            <a:spLocks noGrp="1"/>
          </p:cNvSpPr>
          <p:nvPr>
            <p:ph type="ctrTitle"/>
          </p:nvPr>
        </p:nvSpPr>
        <p:spPr>
          <a:xfrm>
            <a:off x="1143000" y="841375"/>
            <a:ext cx="6858000" cy="17907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03C8791D-8049-B1F8-33BE-E1CA6EC63561}"/>
              </a:ext>
            </a:extLst>
          </p:cNvPr>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6D5D854-2BDC-DA0F-B52C-2A1C7F760A02}"/>
              </a:ext>
            </a:extLst>
          </p:cNvPr>
          <p:cNvSpPr>
            <a:spLocks noGrp="1"/>
          </p:cNvSpPr>
          <p:nvPr>
            <p:ph type="dt" sz="half" idx="10"/>
          </p:nvPr>
        </p:nvSpPr>
        <p:spPr/>
        <p:txBody>
          <a:bodyPr/>
          <a:lstStyle/>
          <a:p>
            <a:fld id="{4AE34262-8F06-428E-A415-E5BF8AFABD82}" type="datetimeFigureOut">
              <a:rPr lang="fr-FR" smtClean="0"/>
              <a:t>20/09/2025</a:t>
            </a:fld>
            <a:endParaRPr lang="fr-FR"/>
          </a:p>
        </p:txBody>
      </p:sp>
      <p:sp>
        <p:nvSpPr>
          <p:cNvPr id="5" name="Espace réservé du pied de page 4">
            <a:extLst>
              <a:ext uri="{FF2B5EF4-FFF2-40B4-BE49-F238E27FC236}">
                <a16:creationId xmlns:a16="http://schemas.microsoft.com/office/drawing/2014/main" id="{8A8DD871-191C-C688-4F82-457E33494AA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16EE848-288D-41D3-18FD-349395F32A3C}"/>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420126398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459384-A860-B901-6EBD-1230DB0FF80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7B2773F-C018-B050-4955-045F2BB35E45}"/>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A987918-09B9-A8B9-81ED-B5CC9735C87B}"/>
              </a:ext>
            </a:extLst>
          </p:cNvPr>
          <p:cNvSpPr>
            <a:spLocks noGrp="1"/>
          </p:cNvSpPr>
          <p:nvPr>
            <p:ph type="dt" sz="half" idx="10"/>
          </p:nvPr>
        </p:nvSpPr>
        <p:spPr/>
        <p:txBody>
          <a:bodyPr/>
          <a:lstStyle/>
          <a:p>
            <a:fld id="{4AE34262-8F06-428E-A415-E5BF8AFABD82}" type="datetimeFigureOut">
              <a:rPr lang="fr-FR" smtClean="0"/>
              <a:t>20/09/2025</a:t>
            </a:fld>
            <a:endParaRPr lang="fr-FR"/>
          </a:p>
        </p:txBody>
      </p:sp>
      <p:sp>
        <p:nvSpPr>
          <p:cNvPr id="5" name="Espace réservé du pied de page 4">
            <a:extLst>
              <a:ext uri="{FF2B5EF4-FFF2-40B4-BE49-F238E27FC236}">
                <a16:creationId xmlns:a16="http://schemas.microsoft.com/office/drawing/2014/main" id="{39EAE1DC-D69D-71E7-C170-1BE9A60E3CB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E7D297A-8EEF-E362-BC4E-8CA03F5CEC32}"/>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31733963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Google Shape;165;p19">
            <a:extLst>
              <a:ext uri="{FF2B5EF4-FFF2-40B4-BE49-F238E27FC236}">
                <a16:creationId xmlns:a16="http://schemas.microsoft.com/office/drawing/2014/main" id="{23F82CC2-EB39-C0E1-83DC-C1D0864CA105}"/>
              </a:ext>
            </a:extLst>
          </p:cNvPr>
          <p:cNvSpPr/>
          <p:nvPr/>
        </p:nvSpPr>
        <p:spPr>
          <a:xfrm>
            <a:off x="927695" y="529574"/>
            <a:ext cx="7258799" cy="4034104"/>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166;p19">
            <a:extLst>
              <a:ext uri="{FF2B5EF4-FFF2-40B4-BE49-F238E27FC236}">
                <a16:creationId xmlns:a16="http://schemas.microsoft.com/office/drawing/2014/main" id="{56CD8337-EE3E-B02B-E0F7-4EC7F10F218F}"/>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4" name="Google Shape;167;p19">
            <a:extLst>
              <a:ext uri="{FF2B5EF4-FFF2-40B4-BE49-F238E27FC236}">
                <a16:creationId xmlns:a16="http://schemas.microsoft.com/office/drawing/2014/main" id="{11B7A0DD-EA16-6358-3079-339D80F2EEBC}"/>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5" name="Google Shape;168;p19">
            <a:extLst>
              <a:ext uri="{FF2B5EF4-FFF2-40B4-BE49-F238E27FC236}">
                <a16:creationId xmlns:a16="http://schemas.microsoft.com/office/drawing/2014/main" id="{A750710D-377D-5338-6F7D-B1513D669131}"/>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07BE8DEB-705E-4647-B517-3FA30C223BDF}" type="slidenum">
              <a:t>‹N°›</a:t>
            </a:fld>
            <a:endParaRPr lang="fr-FR"/>
          </a:p>
        </p:txBody>
      </p:sp>
      <p:sp>
        <p:nvSpPr>
          <p:cNvPr id="6" name="Google Shape;169;p19">
            <a:extLst>
              <a:ext uri="{FF2B5EF4-FFF2-40B4-BE49-F238E27FC236}">
                <a16:creationId xmlns:a16="http://schemas.microsoft.com/office/drawing/2014/main" id="{A206FA39-8A6D-14DC-104D-B351BE445F31}"/>
              </a:ext>
            </a:extLst>
          </p:cNvPr>
          <p:cNvSpPr/>
          <p:nvPr/>
        </p:nvSpPr>
        <p:spPr>
          <a:xfrm>
            <a:off x="1020314" y="624672"/>
            <a:ext cx="7073697" cy="3864903"/>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7" name="Google Shape;170;p19">
            <a:extLst>
              <a:ext uri="{FF2B5EF4-FFF2-40B4-BE49-F238E27FC236}">
                <a16:creationId xmlns:a16="http://schemas.microsoft.com/office/drawing/2014/main" id="{4125451D-7B77-EFA5-406F-BD2439F2A414}"/>
              </a:ext>
            </a:extLst>
          </p:cNvPr>
          <p:cNvSpPr/>
          <p:nvPr/>
        </p:nvSpPr>
        <p:spPr>
          <a:xfrm>
            <a:off x="1128488" y="718947"/>
            <a:ext cx="6857396" cy="3676500"/>
          </a:xfrm>
          <a:prstGeom prst="rect">
            <a:avLst/>
          </a:prstGeom>
          <a:solidFill>
            <a:srgbClr val="FFFFFF"/>
          </a:solidFill>
          <a:ln cap="flat">
            <a:noFill/>
            <a:prstDash val="solid"/>
          </a:ln>
          <a:effectLst>
            <a:outerShdw dir="16200000" algn="tl">
              <a:srgbClr val="000000">
                <a:alpha val="471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8" name="Google Shape;171;p19">
            <a:extLst>
              <a:ext uri="{FF2B5EF4-FFF2-40B4-BE49-F238E27FC236}">
                <a16:creationId xmlns:a16="http://schemas.microsoft.com/office/drawing/2014/main" id="{3B12D56A-7BF1-67F3-FDB8-12FBD7DCCEC6}"/>
              </a:ext>
            </a:extLst>
          </p:cNvPr>
          <p:cNvSpPr txBox="1">
            <a:spLocks noGrp="1"/>
          </p:cNvSpPr>
          <p:nvPr>
            <p:ph type="title"/>
          </p:nvPr>
        </p:nvSpPr>
        <p:spPr>
          <a:xfrm>
            <a:off x="1441176" y="1733757"/>
            <a:ext cx="5829300" cy="1676104"/>
          </a:xfrm>
          <a:prstGeom prst="rect">
            <a:avLst/>
          </a:prstGeom>
        </p:spPr>
        <p:txBody>
          <a:bodyPr anchorCtr="1"/>
          <a:lstStyle>
            <a:lvl1pPr algn="ctr">
              <a:defRPr sz="4100" b="1">
                <a:solidFill>
                  <a:srgbClr val="44546A"/>
                </a:solidFill>
              </a:defRPr>
            </a:lvl1pPr>
          </a:lstStyle>
          <a:p>
            <a:pPr lvl="0"/>
            <a:endParaRPr lang="fr-FR"/>
          </a:p>
        </p:txBody>
      </p:sp>
      <p:sp>
        <p:nvSpPr>
          <p:cNvPr id="9" name="Google Shape;172;p19">
            <a:extLst>
              <a:ext uri="{FF2B5EF4-FFF2-40B4-BE49-F238E27FC236}">
                <a16:creationId xmlns:a16="http://schemas.microsoft.com/office/drawing/2014/main" id="{AF725CDA-54DA-2456-E6D9-C05DCA08C2A8}"/>
              </a:ext>
            </a:extLst>
          </p:cNvPr>
          <p:cNvSpPr/>
          <p:nvPr/>
        </p:nvSpPr>
        <p:spPr>
          <a:xfrm>
            <a:off x="1329875" y="4020123"/>
            <a:ext cx="6458096" cy="80403"/>
          </a:xfrm>
          <a:prstGeom prst="rect">
            <a:avLst/>
          </a:prstGeom>
          <a:solidFill>
            <a:srgbClr val="FFC000"/>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pic>
        <p:nvPicPr>
          <p:cNvPr id="10" name="Google Shape;173;p19">
            <a:extLst>
              <a:ext uri="{FF2B5EF4-FFF2-40B4-BE49-F238E27FC236}">
                <a16:creationId xmlns:a16="http://schemas.microsoft.com/office/drawing/2014/main" id="{5A287A63-1D5B-6034-03CC-109764A1C943}"/>
              </a:ext>
            </a:extLst>
          </p:cNvPr>
          <p:cNvPicPr>
            <a:picLocks noChangeAspect="1"/>
          </p:cNvPicPr>
          <p:nvPr/>
        </p:nvPicPr>
        <p:blipFill>
          <a:blip r:embed="rId2">
            <a:alphaModFix/>
          </a:blip>
          <a:srcRect/>
          <a:stretch>
            <a:fillRect/>
          </a:stretch>
        </p:blipFill>
        <p:spPr>
          <a:xfrm>
            <a:off x="4111599" y="1043504"/>
            <a:ext cx="690326" cy="690326"/>
          </a:xfrm>
          <a:prstGeom prst="rect">
            <a:avLst/>
          </a:prstGeom>
          <a:noFill/>
          <a:ln cap="flat">
            <a:noFill/>
          </a:ln>
        </p:spPr>
      </p:pic>
    </p:spTree>
    <p:extLst>
      <p:ext uri="{BB962C8B-B14F-4D97-AF65-F5344CB8AC3E}">
        <p14:creationId xmlns:p14="http://schemas.microsoft.com/office/powerpoint/2010/main" val="171882841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FE6FA39-0BD9-F704-7EB7-3909CC9F9967}"/>
              </a:ext>
            </a:extLst>
          </p:cNvPr>
          <p:cNvSpPr>
            <a:spLocks noGrp="1"/>
          </p:cNvSpPr>
          <p:nvPr>
            <p:ph type="title"/>
          </p:nvPr>
        </p:nvSpPr>
        <p:spPr>
          <a:xfrm>
            <a:off x="623888" y="1282700"/>
            <a:ext cx="7886700" cy="2139950"/>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2EDEC3F6-AEBC-3A03-823E-9BE05C166AC8}"/>
              </a:ext>
            </a:extLst>
          </p:cNvPr>
          <p:cNvSpPr>
            <a:spLocks noGrp="1"/>
          </p:cNvSpPr>
          <p:nvPr>
            <p:ph type="body" idx="1"/>
          </p:nvPr>
        </p:nvSpPr>
        <p:spPr>
          <a:xfrm>
            <a:off x="623888" y="3441700"/>
            <a:ext cx="7886700" cy="112553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6222CD37-7F56-6686-D058-A4FB7FA0E6A6}"/>
              </a:ext>
            </a:extLst>
          </p:cNvPr>
          <p:cNvSpPr>
            <a:spLocks noGrp="1"/>
          </p:cNvSpPr>
          <p:nvPr>
            <p:ph type="dt" sz="half" idx="10"/>
          </p:nvPr>
        </p:nvSpPr>
        <p:spPr/>
        <p:txBody>
          <a:bodyPr/>
          <a:lstStyle/>
          <a:p>
            <a:fld id="{4AE34262-8F06-428E-A415-E5BF8AFABD82}" type="datetimeFigureOut">
              <a:rPr lang="fr-FR" smtClean="0"/>
              <a:t>20/09/2025</a:t>
            </a:fld>
            <a:endParaRPr lang="fr-FR"/>
          </a:p>
        </p:txBody>
      </p:sp>
      <p:sp>
        <p:nvSpPr>
          <p:cNvPr id="5" name="Espace réservé du pied de page 4">
            <a:extLst>
              <a:ext uri="{FF2B5EF4-FFF2-40B4-BE49-F238E27FC236}">
                <a16:creationId xmlns:a16="http://schemas.microsoft.com/office/drawing/2014/main" id="{5D82B674-6453-649E-B987-01C98EB9328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D2B8FE4-CF8A-E623-CD66-0D757888EADA}"/>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91964529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3E56F11-6BA1-661A-B97E-44B418CAA99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76F6E683-F0B0-216D-F4F2-1279932CB787}"/>
              </a:ext>
            </a:extLst>
          </p:cNvPr>
          <p:cNvSpPr>
            <a:spLocks noGrp="1"/>
          </p:cNvSpPr>
          <p:nvPr>
            <p:ph sz="half" idx="1"/>
          </p:nvPr>
        </p:nvSpPr>
        <p:spPr>
          <a:xfrm>
            <a:off x="628650" y="1370013"/>
            <a:ext cx="3867150" cy="326231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F3B1FE45-5A72-FCDF-D7EE-6D8D1FEE4FF2}"/>
              </a:ext>
            </a:extLst>
          </p:cNvPr>
          <p:cNvSpPr>
            <a:spLocks noGrp="1"/>
          </p:cNvSpPr>
          <p:nvPr>
            <p:ph sz="half" idx="2"/>
          </p:nvPr>
        </p:nvSpPr>
        <p:spPr>
          <a:xfrm>
            <a:off x="4648200" y="1370013"/>
            <a:ext cx="3867150" cy="326231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AABD2AF5-9EC1-244E-C68B-3E8A1913DE83}"/>
              </a:ext>
            </a:extLst>
          </p:cNvPr>
          <p:cNvSpPr>
            <a:spLocks noGrp="1"/>
          </p:cNvSpPr>
          <p:nvPr>
            <p:ph type="dt" sz="half" idx="10"/>
          </p:nvPr>
        </p:nvSpPr>
        <p:spPr/>
        <p:txBody>
          <a:bodyPr/>
          <a:lstStyle/>
          <a:p>
            <a:fld id="{4AE34262-8F06-428E-A415-E5BF8AFABD82}" type="datetimeFigureOut">
              <a:rPr lang="fr-FR" smtClean="0"/>
              <a:t>20/09/2025</a:t>
            </a:fld>
            <a:endParaRPr lang="fr-FR"/>
          </a:p>
        </p:txBody>
      </p:sp>
      <p:sp>
        <p:nvSpPr>
          <p:cNvPr id="6" name="Espace réservé du pied de page 5">
            <a:extLst>
              <a:ext uri="{FF2B5EF4-FFF2-40B4-BE49-F238E27FC236}">
                <a16:creationId xmlns:a16="http://schemas.microsoft.com/office/drawing/2014/main" id="{2D396993-A6F9-D13A-C4A9-19DE35BD046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A59B924-0EC7-560B-1247-8A5556D4B799}"/>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259997875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8172ED-0134-00FD-3B85-B2550A65DFD1}"/>
              </a:ext>
            </a:extLst>
          </p:cNvPr>
          <p:cNvSpPr>
            <a:spLocks noGrp="1"/>
          </p:cNvSpPr>
          <p:nvPr>
            <p:ph type="title"/>
          </p:nvPr>
        </p:nvSpPr>
        <p:spPr>
          <a:xfrm>
            <a:off x="630238" y="274638"/>
            <a:ext cx="7886700" cy="993775"/>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4879F41E-D66C-92BD-E5E1-E3659EBF13A9}"/>
              </a:ext>
            </a:extLst>
          </p:cNvPr>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FB7EE2D8-4B05-E386-DF89-BC99722E814A}"/>
              </a:ext>
            </a:extLst>
          </p:cNvPr>
          <p:cNvSpPr>
            <a:spLocks noGrp="1"/>
          </p:cNvSpPr>
          <p:nvPr>
            <p:ph sz="half" idx="2"/>
          </p:nvPr>
        </p:nvSpPr>
        <p:spPr>
          <a:xfrm>
            <a:off x="630238" y="1879600"/>
            <a:ext cx="3868737" cy="276225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B36BD647-6AF7-0798-B379-93826998600E}"/>
              </a:ext>
            </a:extLst>
          </p:cNvPr>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4BF3CF91-84F5-A99C-3C70-E11F36B651C4}"/>
              </a:ext>
            </a:extLst>
          </p:cNvPr>
          <p:cNvSpPr>
            <a:spLocks noGrp="1"/>
          </p:cNvSpPr>
          <p:nvPr>
            <p:ph sz="quarter" idx="4"/>
          </p:nvPr>
        </p:nvSpPr>
        <p:spPr>
          <a:xfrm>
            <a:off x="4629150" y="1879600"/>
            <a:ext cx="3887788" cy="276225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40AE842A-2ACB-9D3B-D7A2-EC0750C6FFA2}"/>
              </a:ext>
            </a:extLst>
          </p:cNvPr>
          <p:cNvSpPr>
            <a:spLocks noGrp="1"/>
          </p:cNvSpPr>
          <p:nvPr>
            <p:ph type="dt" sz="half" idx="10"/>
          </p:nvPr>
        </p:nvSpPr>
        <p:spPr/>
        <p:txBody>
          <a:bodyPr/>
          <a:lstStyle/>
          <a:p>
            <a:fld id="{4AE34262-8F06-428E-A415-E5BF8AFABD82}" type="datetimeFigureOut">
              <a:rPr lang="fr-FR" smtClean="0"/>
              <a:t>20/09/2025</a:t>
            </a:fld>
            <a:endParaRPr lang="fr-FR"/>
          </a:p>
        </p:txBody>
      </p:sp>
      <p:sp>
        <p:nvSpPr>
          <p:cNvPr id="8" name="Espace réservé du pied de page 7">
            <a:extLst>
              <a:ext uri="{FF2B5EF4-FFF2-40B4-BE49-F238E27FC236}">
                <a16:creationId xmlns:a16="http://schemas.microsoft.com/office/drawing/2014/main" id="{7AA4A4D0-9449-FD5B-681D-F4C314AE60AE}"/>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FC7A0CB2-48D5-E72F-388D-0FF261CD1B2B}"/>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308344350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0BFF39-CE18-6F4D-F1F5-2F78704B7D65}"/>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3AB51D6A-A13A-C99E-0D09-7AFC1D78D6B9}"/>
              </a:ext>
            </a:extLst>
          </p:cNvPr>
          <p:cNvSpPr>
            <a:spLocks noGrp="1"/>
          </p:cNvSpPr>
          <p:nvPr>
            <p:ph type="dt" sz="half" idx="10"/>
          </p:nvPr>
        </p:nvSpPr>
        <p:spPr/>
        <p:txBody>
          <a:bodyPr/>
          <a:lstStyle/>
          <a:p>
            <a:fld id="{4AE34262-8F06-428E-A415-E5BF8AFABD82}" type="datetimeFigureOut">
              <a:rPr lang="fr-FR" smtClean="0"/>
              <a:t>20/09/2025</a:t>
            </a:fld>
            <a:endParaRPr lang="fr-FR"/>
          </a:p>
        </p:txBody>
      </p:sp>
      <p:sp>
        <p:nvSpPr>
          <p:cNvPr id="4" name="Espace réservé du pied de page 3">
            <a:extLst>
              <a:ext uri="{FF2B5EF4-FFF2-40B4-BE49-F238E27FC236}">
                <a16:creationId xmlns:a16="http://schemas.microsoft.com/office/drawing/2014/main" id="{4BF5F7D4-7695-DF82-773A-FFC0ABF71DA7}"/>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F89372F2-928E-7D5D-2271-3D8640DAC302}"/>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388309488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BABCB1AE-F039-AA0D-6D9A-8D1BBCAE1367}"/>
              </a:ext>
            </a:extLst>
          </p:cNvPr>
          <p:cNvSpPr>
            <a:spLocks noGrp="1"/>
          </p:cNvSpPr>
          <p:nvPr>
            <p:ph type="dt" sz="half" idx="10"/>
          </p:nvPr>
        </p:nvSpPr>
        <p:spPr/>
        <p:txBody>
          <a:bodyPr/>
          <a:lstStyle/>
          <a:p>
            <a:fld id="{4AE34262-8F06-428E-A415-E5BF8AFABD82}" type="datetimeFigureOut">
              <a:rPr lang="fr-FR" smtClean="0"/>
              <a:t>20/09/2025</a:t>
            </a:fld>
            <a:endParaRPr lang="fr-FR"/>
          </a:p>
        </p:txBody>
      </p:sp>
      <p:sp>
        <p:nvSpPr>
          <p:cNvPr id="3" name="Espace réservé du pied de page 2">
            <a:extLst>
              <a:ext uri="{FF2B5EF4-FFF2-40B4-BE49-F238E27FC236}">
                <a16:creationId xmlns:a16="http://schemas.microsoft.com/office/drawing/2014/main" id="{846C4296-1F00-D169-10C1-7091D2DEA76B}"/>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BFA709C7-5931-9ED3-F47F-C043C9496545}"/>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111473635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01C37CB-F4A0-688B-87AE-508AFB2997F1}"/>
              </a:ext>
            </a:extLst>
          </p:cNvPr>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96FE94FB-DD69-4E83-2249-C551F5EF8167}"/>
              </a:ext>
            </a:extLst>
          </p:cNvPr>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6E756CE6-915C-0CDB-C1EA-649916C5A12D}"/>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F096428-A04D-4AE7-7A6D-AE8115248F94}"/>
              </a:ext>
            </a:extLst>
          </p:cNvPr>
          <p:cNvSpPr>
            <a:spLocks noGrp="1"/>
          </p:cNvSpPr>
          <p:nvPr>
            <p:ph type="dt" sz="half" idx="10"/>
          </p:nvPr>
        </p:nvSpPr>
        <p:spPr/>
        <p:txBody>
          <a:bodyPr/>
          <a:lstStyle/>
          <a:p>
            <a:fld id="{4AE34262-8F06-428E-A415-E5BF8AFABD82}" type="datetimeFigureOut">
              <a:rPr lang="fr-FR" smtClean="0"/>
              <a:t>20/09/2025</a:t>
            </a:fld>
            <a:endParaRPr lang="fr-FR"/>
          </a:p>
        </p:txBody>
      </p:sp>
      <p:sp>
        <p:nvSpPr>
          <p:cNvPr id="6" name="Espace réservé du pied de page 5">
            <a:extLst>
              <a:ext uri="{FF2B5EF4-FFF2-40B4-BE49-F238E27FC236}">
                <a16:creationId xmlns:a16="http://schemas.microsoft.com/office/drawing/2014/main" id="{AF9C3459-AFBE-009C-DF2C-12B9E1E27AB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AC2782A4-F141-E3B4-431C-0790053F61A7}"/>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305136930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D9AC5EF-7050-F0BD-6B3C-7BC492709F08}"/>
              </a:ext>
            </a:extLst>
          </p:cNvPr>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0467D50C-E54C-4A56-4C3D-453AB13C12C8}"/>
              </a:ext>
            </a:extLst>
          </p:cNvPr>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E4BB5C45-B688-08B1-6D13-29AD5A9B0DE4}"/>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26319B9-429C-89AB-2A27-C32AE219D6D2}"/>
              </a:ext>
            </a:extLst>
          </p:cNvPr>
          <p:cNvSpPr>
            <a:spLocks noGrp="1"/>
          </p:cNvSpPr>
          <p:nvPr>
            <p:ph type="dt" sz="half" idx="10"/>
          </p:nvPr>
        </p:nvSpPr>
        <p:spPr/>
        <p:txBody>
          <a:bodyPr/>
          <a:lstStyle/>
          <a:p>
            <a:fld id="{4AE34262-8F06-428E-A415-E5BF8AFABD82}" type="datetimeFigureOut">
              <a:rPr lang="fr-FR" smtClean="0"/>
              <a:t>20/09/2025</a:t>
            </a:fld>
            <a:endParaRPr lang="fr-FR"/>
          </a:p>
        </p:txBody>
      </p:sp>
      <p:sp>
        <p:nvSpPr>
          <p:cNvPr id="6" name="Espace réservé du pied de page 5">
            <a:extLst>
              <a:ext uri="{FF2B5EF4-FFF2-40B4-BE49-F238E27FC236}">
                <a16:creationId xmlns:a16="http://schemas.microsoft.com/office/drawing/2014/main" id="{780E66F0-B199-D96E-1F71-043E5552639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88C96CA-6AB4-62E7-2ACB-F121C36F144D}"/>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89134190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B7847D1-663C-ECA2-E55D-7AD7475CE359}"/>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0740EA62-CB54-CE55-C158-9D1EE8A5C317}"/>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F148D92-4C64-34D0-DD5B-9A2085FF2990}"/>
              </a:ext>
            </a:extLst>
          </p:cNvPr>
          <p:cNvSpPr>
            <a:spLocks noGrp="1"/>
          </p:cNvSpPr>
          <p:nvPr>
            <p:ph type="dt" sz="half" idx="10"/>
          </p:nvPr>
        </p:nvSpPr>
        <p:spPr/>
        <p:txBody>
          <a:bodyPr/>
          <a:lstStyle/>
          <a:p>
            <a:fld id="{4AE34262-8F06-428E-A415-E5BF8AFABD82}" type="datetimeFigureOut">
              <a:rPr lang="fr-FR" smtClean="0"/>
              <a:t>20/09/2025</a:t>
            </a:fld>
            <a:endParaRPr lang="fr-FR"/>
          </a:p>
        </p:txBody>
      </p:sp>
      <p:sp>
        <p:nvSpPr>
          <p:cNvPr id="5" name="Espace réservé du pied de page 4">
            <a:extLst>
              <a:ext uri="{FF2B5EF4-FFF2-40B4-BE49-F238E27FC236}">
                <a16:creationId xmlns:a16="http://schemas.microsoft.com/office/drawing/2014/main" id="{AC3972CD-9983-8E52-E58A-A9EBB1526DB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BA96257-1F08-87BB-1ABA-079255D96662}"/>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329764510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47F954C5-9700-8B31-0F38-6FD7B7429924}"/>
              </a:ext>
            </a:extLst>
          </p:cNvPr>
          <p:cNvSpPr>
            <a:spLocks noGrp="1"/>
          </p:cNvSpPr>
          <p:nvPr>
            <p:ph type="title" orient="vert"/>
          </p:nvPr>
        </p:nvSpPr>
        <p:spPr>
          <a:xfrm>
            <a:off x="6543675" y="274638"/>
            <a:ext cx="1971675" cy="4357687"/>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519EE4D1-811F-76B0-2015-C5DCC0D2650E}"/>
              </a:ext>
            </a:extLst>
          </p:cNvPr>
          <p:cNvSpPr>
            <a:spLocks noGrp="1"/>
          </p:cNvSpPr>
          <p:nvPr>
            <p:ph type="body" orient="vert" idx="1"/>
          </p:nvPr>
        </p:nvSpPr>
        <p:spPr>
          <a:xfrm>
            <a:off x="628650" y="274638"/>
            <a:ext cx="5762625" cy="435768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D187D06-8084-38C2-27E1-BB9CB3505F5D}"/>
              </a:ext>
            </a:extLst>
          </p:cNvPr>
          <p:cNvSpPr>
            <a:spLocks noGrp="1"/>
          </p:cNvSpPr>
          <p:nvPr>
            <p:ph type="dt" sz="half" idx="10"/>
          </p:nvPr>
        </p:nvSpPr>
        <p:spPr/>
        <p:txBody>
          <a:bodyPr/>
          <a:lstStyle/>
          <a:p>
            <a:fld id="{4AE34262-8F06-428E-A415-E5BF8AFABD82}" type="datetimeFigureOut">
              <a:rPr lang="fr-FR" smtClean="0"/>
              <a:t>20/09/2025</a:t>
            </a:fld>
            <a:endParaRPr lang="fr-FR"/>
          </a:p>
        </p:txBody>
      </p:sp>
      <p:sp>
        <p:nvSpPr>
          <p:cNvPr id="5" name="Espace réservé du pied de page 4">
            <a:extLst>
              <a:ext uri="{FF2B5EF4-FFF2-40B4-BE49-F238E27FC236}">
                <a16:creationId xmlns:a16="http://schemas.microsoft.com/office/drawing/2014/main" id="{177E656B-46EE-DDF1-8FC5-77BD22D8C3D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A0FFFD7-EF61-8A6A-9B39-E47EF5A9CF49}"/>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260728206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2543933"/>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Disposition personnalisée">
    <p:spTree>
      <p:nvGrpSpPr>
        <p:cNvPr id="1" name=""/>
        <p:cNvGrpSpPr/>
        <p:nvPr/>
      </p:nvGrpSpPr>
      <p:grpSpPr>
        <a:xfrm>
          <a:off x="0" y="0"/>
          <a:ext cx="0" cy="0"/>
          <a:chOff x="0" y="0"/>
          <a:chExt cx="0" cy="0"/>
        </a:xfrm>
      </p:grpSpPr>
      <p:sp>
        <p:nvSpPr>
          <p:cNvPr id="2" name="Google Shape;175;p20">
            <a:extLst>
              <a:ext uri="{FF2B5EF4-FFF2-40B4-BE49-F238E27FC236}">
                <a16:creationId xmlns:a16="http://schemas.microsoft.com/office/drawing/2014/main" id="{AED63B28-B4AF-8610-25F5-23B7016AA74D}"/>
              </a:ext>
            </a:extLst>
          </p:cNvPr>
          <p:cNvSpPr/>
          <p:nvPr/>
        </p:nvSpPr>
        <p:spPr>
          <a:xfrm>
            <a:off x="927695" y="529574"/>
            <a:ext cx="7258799" cy="4034104"/>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27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176;p20">
            <a:extLst>
              <a:ext uri="{FF2B5EF4-FFF2-40B4-BE49-F238E27FC236}">
                <a16:creationId xmlns:a16="http://schemas.microsoft.com/office/drawing/2014/main" id="{70114C78-A858-5D8C-E826-8A5043843097}"/>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4" name="Google Shape;177;p20">
            <a:extLst>
              <a:ext uri="{FF2B5EF4-FFF2-40B4-BE49-F238E27FC236}">
                <a16:creationId xmlns:a16="http://schemas.microsoft.com/office/drawing/2014/main" id="{2CFA9A98-2A6B-7FBC-9FB0-EB193CCD1D99}"/>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5" name="Google Shape;178;p20">
            <a:extLst>
              <a:ext uri="{FF2B5EF4-FFF2-40B4-BE49-F238E27FC236}">
                <a16:creationId xmlns:a16="http://schemas.microsoft.com/office/drawing/2014/main" id="{AF5279A2-A80C-5532-44C6-CC4D8AA44571}"/>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F6F310AA-5A3D-4C11-9811-C9290F9C2E68}" type="slidenum">
              <a:t>‹N°›</a:t>
            </a:fld>
            <a:endParaRPr lang="fr-FR"/>
          </a:p>
        </p:txBody>
      </p:sp>
      <p:sp>
        <p:nvSpPr>
          <p:cNvPr id="6" name="Google Shape;179;p20">
            <a:extLst>
              <a:ext uri="{FF2B5EF4-FFF2-40B4-BE49-F238E27FC236}">
                <a16:creationId xmlns:a16="http://schemas.microsoft.com/office/drawing/2014/main" id="{03050FA1-3125-AAE8-E94D-D4CA0B366AE9}"/>
              </a:ext>
            </a:extLst>
          </p:cNvPr>
          <p:cNvSpPr/>
          <p:nvPr/>
        </p:nvSpPr>
        <p:spPr>
          <a:xfrm>
            <a:off x="1020314" y="624672"/>
            <a:ext cx="7073697" cy="3864903"/>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7" name="Google Shape;180;p20">
            <a:extLst>
              <a:ext uri="{FF2B5EF4-FFF2-40B4-BE49-F238E27FC236}">
                <a16:creationId xmlns:a16="http://schemas.microsoft.com/office/drawing/2014/main" id="{B2E031B7-4449-1625-F8B8-CEE8AD0FED8B}"/>
              </a:ext>
            </a:extLst>
          </p:cNvPr>
          <p:cNvSpPr/>
          <p:nvPr/>
        </p:nvSpPr>
        <p:spPr>
          <a:xfrm>
            <a:off x="1128488" y="718947"/>
            <a:ext cx="6857396" cy="3676500"/>
          </a:xfrm>
          <a:prstGeom prst="rect">
            <a:avLst/>
          </a:prstGeom>
          <a:solidFill>
            <a:srgbClr val="FFFFFF"/>
          </a:solidFill>
          <a:ln cap="flat">
            <a:noFill/>
            <a:prstDash val="solid"/>
          </a:ln>
          <a:effectLst>
            <a:outerShdw dir="16200000" algn="tl">
              <a:srgbClr val="000000">
                <a:alpha val="431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8" name="Google Shape;181;p20">
            <a:extLst>
              <a:ext uri="{FF2B5EF4-FFF2-40B4-BE49-F238E27FC236}">
                <a16:creationId xmlns:a16="http://schemas.microsoft.com/office/drawing/2014/main" id="{98A5881A-F050-2263-0C60-30ABD7196E05}"/>
              </a:ext>
            </a:extLst>
          </p:cNvPr>
          <p:cNvSpPr txBox="1">
            <a:spLocks noGrp="1"/>
          </p:cNvSpPr>
          <p:nvPr>
            <p:ph type="title"/>
          </p:nvPr>
        </p:nvSpPr>
        <p:spPr>
          <a:xfrm>
            <a:off x="1441176" y="1733757"/>
            <a:ext cx="5829300" cy="1676104"/>
          </a:xfrm>
          <a:prstGeom prst="rect">
            <a:avLst/>
          </a:prstGeom>
        </p:spPr>
        <p:txBody>
          <a:bodyPr anchorCtr="1"/>
          <a:lstStyle>
            <a:lvl1pPr algn="ctr">
              <a:defRPr sz="4100" b="1">
                <a:solidFill>
                  <a:srgbClr val="44546A"/>
                </a:solidFill>
              </a:defRPr>
            </a:lvl1pPr>
          </a:lstStyle>
          <a:p>
            <a:pPr lvl="0"/>
            <a:endParaRPr lang="fr-FR"/>
          </a:p>
        </p:txBody>
      </p:sp>
      <p:sp>
        <p:nvSpPr>
          <p:cNvPr id="9" name="Google Shape;182;p20">
            <a:extLst>
              <a:ext uri="{FF2B5EF4-FFF2-40B4-BE49-F238E27FC236}">
                <a16:creationId xmlns:a16="http://schemas.microsoft.com/office/drawing/2014/main" id="{B550ADC4-8A95-6C52-F224-A40899FDAA23}"/>
              </a:ext>
            </a:extLst>
          </p:cNvPr>
          <p:cNvSpPr/>
          <p:nvPr/>
        </p:nvSpPr>
        <p:spPr>
          <a:xfrm>
            <a:off x="1329875" y="4020123"/>
            <a:ext cx="6458096" cy="80403"/>
          </a:xfrm>
          <a:prstGeom prst="rect">
            <a:avLst/>
          </a:prstGeom>
          <a:solidFill>
            <a:srgbClr val="FFC000"/>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pic>
        <p:nvPicPr>
          <p:cNvPr id="10" name="Google Shape;183;p20">
            <a:extLst>
              <a:ext uri="{FF2B5EF4-FFF2-40B4-BE49-F238E27FC236}">
                <a16:creationId xmlns:a16="http://schemas.microsoft.com/office/drawing/2014/main" id="{0EB41DBB-4ABF-D711-04BE-87D89CF96373}"/>
              </a:ext>
            </a:extLst>
          </p:cNvPr>
          <p:cNvPicPr>
            <a:picLocks noChangeAspect="1"/>
          </p:cNvPicPr>
          <p:nvPr/>
        </p:nvPicPr>
        <p:blipFill>
          <a:blip r:embed="rId2">
            <a:alphaModFix/>
          </a:blip>
          <a:srcRect/>
          <a:stretch>
            <a:fillRect/>
          </a:stretch>
        </p:blipFill>
        <p:spPr>
          <a:xfrm>
            <a:off x="4111599" y="1043504"/>
            <a:ext cx="690326" cy="690326"/>
          </a:xfrm>
          <a:prstGeom prst="rect">
            <a:avLst/>
          </a:prstGeom>
          <a:noFill/>
          <a:ln cap="flat">
            <a:noFill/>
          </a:ln>
        </p:spPr>
      </p:pic>
    </p:spTree>
    <p:extLst>
      <p:ext uri="{BB962C8B-B14F-4D97-AF65-F5344CB8AC3E}">
        <p14:creationId xmlns:p14="http://schemas.microsoft.com/office/powerpoint/2010/main" val="151101581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script">
    <p:spTree>
      <p:nvGrpSpPr>
        <p:cNvPr id="1" name=""/>
        <p:cNvGrpSpPr/>
        <p:nvPr/>
      </p:nvGrpSpPr>
      <p:grpSpPr>
        <a:xfrm>
          <a:off x="0" y="0"/>
          <a:ext cx="0" cy="0"/>
          <a:chOff x="0" y="0"/>
          <a:chExt cx="0" cy="0"/>
        </a:xfrm>
      </p:grpSpPr>
      <p:sp>
        <p:nvSpPr>
          <p:cNvPr id="9" name="Google Shape;105;p16">
            <a:extLst>
              <a:ext uri="{FF2B5EF4-FFF2-40B4-BE49-F238E27FC236}">
                <a16:creationId xmlns:a16="http://schemas.microsoft.com/office/drawing/2014/main" id="{6303E652-32E0-DDB2-5D9B-D79640077D21}"/>
              </a:ext>
            </a:extLst>
          </p:cNvPr>
          <p:cNvSpPr/>
          <p:nvPr userDrawn="1"/>
        </p:nvSpPr>
        <p:spPr>
          <a:xfrm>
            <a:off x="62388" y="43178"/>
            <a:ext cx="9029849" cy="642623"/>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0" name="Rectangle 9">
            <a:extLst>
              <a:ext uri="{FF2B5EF4-FFF2-40B4-BE49-F238E27FC236}">
                <a16:creationId xmlns:a16="http://schemas.microsoft.com/office/drawing/2014/main" id="{6F843387-26F0-446F-1344-3DC0971C790A}"/>
              </a:ext>
            </a:extLst>
          </p:cNvPr>
          <p:cNvSpPr/>
          <p:nvPr userDrawn="1"/>
        </p:nvSpPr>
        <p:spPr>
          <a:xfrm>
            <a:off x="0" y="0"/>
            <a:ext cx="9092237" cy="5143500"/>
          </a:xfrm>
          <a:prstGeom prst="rect">
            <a:avLst/>
          </a:prstGeom>
          <a:noFill/>
          <a:ln w="76200">
            <a:solidFill>
              <a:srgbClr val="8BC1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1" name="Picture 2" descr="Image générée">
            <a:extLst>
              <a:ext uri="{FF2B5EF4-FFF2-40B4-BE49-F238E27FC236}">
                <a16:creationId xmlns:a16="http://schemas.microsoft.com/office/drawing/2014/main" id="{23A71465-ECCE-7B99-8211-74953864D04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8" y="57071"/>
            <a:ext cx="628645" cy="6287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712382"/>
      </p:ext>
    </p:extLst>
  </p:cSld>
  <p:clrMapOvr>
    <a:masterClrMapping/>
  </p:clrMapOvr>
  <p:hf sldNum="0" hdr="0" ftr="0" dt="0"/>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Google Shape;493;p66">
            <a:extLst>
              <a:ext uri="{FF2B5EF4-FFF2-40B4-BE49-F238E27FC236}">
                <a16:creationId xmlns:a16="http://schemas.microsoft.com/office/drawing/2014/main" id="{4DA05920-DA05-97C0-5204-8E369B08A918}"/>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3" name="Google Shape;494;p66">
            <a:extLst>
              <a:ext uri="{FF2B5EF4-FFF2-40B4-BE49-F238E27FC236}">
                <a16:creationId xmlns:a16="http://schemas.microsoft.com/office/drawing/2014/main" id="{B7662C5C-BEE2-9D3A-3BCF-DAC2133B2FC2}"/>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4" name="Google Shape;495;p66">
            <a:extLst>
              <a:ext uri="{FF2B5EF4-FFF2-40B4-BE49-F238E27FC236}">
                <a16:creationId xmlns:a16="http://schemas.microsoft.com/office/drawing/2014/main" id="{2F69D0FD-1052-A1D5-EAC3-CCA1C10E4349}"/>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8B6157E9-D3C2-408A-8624-22B2CE8B1F99}" type="slidenum">
              <a:t>‹N°›</a:t>
            </a:fld>
            <a:endParaRPr lang="fr-FR"/>
          </a:p>
        </p:txBody>
      </p:sp>
    </p:spTree>
    <p:extLst>
      <p:ext uri="{BB962C8B-B14F-4D97-AF65-F5344CB8AC3E}">
        <p14:creationId xmlns:p14="http://schemas.microsoft.com/office/powerpoint/2010/main" val="1443300249"/>
      </p:ext>
    </p:extLst>
  </p:cSld>
  <p:clrMapOvr>
    <a:masterClrMapping/>
  </p:clrMapOvr>
  <p:hf sldNum="0" hdr="0" ftr="0" dt="0"/>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8F03CC-BE3A-A23A-4149-4C1FCBB37A68}"/>
              </a:ext>
            </a:extLst>
          </p:cNvPr>
          <p:cNvSpPr txBox="1">
            <a:spLocks noGrp="1"/>
          </p:cNvSpPr>
          <p:nvPr>
            <p:ph type="ctrTitle"/>
          </p:nvPr>
        </p:nvSpPr>
        <p:spPr>
          <a:xfrm>
            <a:off x="1143000" y="841769"/>
            <a:ext cx="6858000" cy="1790696"/>
          </a:xfrm>
          <a:prstGeom prst="rect">
            <a:avLst/>
          </a:prstGeom>
        </p:spPr>
        <p:txBody>
          <a:bodyPr anchor="b" anchorCtr="1"/>
          <a:lstStyle>
            <a:lvl1pPr algn="ctr">
              <a:defRPr sz="4500"/>
            </a:lvl1pPr>
          </a:lstStyle>
          <a:p>
            <a:pPr lvl="0"/>
            <a:r>
              <a:rPr lang="fr-FR"/>
              <a:t>Modifiez le style du titre</a:t>
            </a:r>
          </a:p>
        </p:txBody>
      </p:sp>
      <p:sp>
        <p:nvSpPr>
          <p:cNvPr id="3" name="Sous-titre 2">
            <a:extLst>
              <a:ext uri="{FF2B5EF4-FFF2-40B4-BE49-F238E27FC236}">
                <a16:creationId xmlns:a16="http://schemas.microsoft.com/office/drawing/2014/main" id="{53401E7B-9CC0-5018-CDC0-DCDF7991DB4C}"/>
              </a:ext>
            </a:extLst>
          </p:cNvPr>
          <p:cNvSpPr txBox="1">
            <a:spLocks noGrp="1"/>
          </p:cNvSpPr>
          <p:nvPr>
            <p:ph type="subTitle" idx="1"/>
          </p:nvPr>
        </p:nvSpPr>
        <p:spPr>
          <a:xfrm>
            <a:off x="1143000" y="2701530"/>
            <a:ext cx="6858000" cy="1241819"/>
          </a:xfrm>
          <a:prstGeom prst="rect">
            <a:avLst/>
          </a:prstGeom>
        </p:spPr>
        <p:txBody>
          <a:bodyPr anchorCtr="1"/>
          <a:lstStyle>
            <a:lvl1pPr marL="0" indent="0" algn="ctr">
              <a:buNone/>
              <a:defRPr sz="1800"/>
            </a:lvl1pPr>
          </a:lstStyle>
          <a:p>
            <a:pPr lvl="0"/>
            <a:r>
              <a:rPr lang="fr-FR"/>
              <a:t>Modifiez le style des sous-titres du masque</a:t>
            </a:r>
          </a:p>
        </p:txBody>
      </p:sp>
      <p:sp>
        <p:nvSpPr>
          <p:cNvPr id="4" name="Espace réservé de la date 3">
            <a:extLst>
              <a:ext uri="{FF2B5EF4-FFF2-40B4-BE49-F238E27FC236}">
                <a16:creationId xmlns:a16="http://schemas.microsoft.com/office/drawing/2014/main" id="{CEE9EC70-A0D8-3F9B-DA8B-D83F7D9F158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8FA9865-4FAE-4140-90AC-D386D6FC41BA}" type="datetime1">
              <a:rPr lang="fr-FR"/>
              <a:pPr lvl="0"/>
              <a:t>20/09/2025</a:t>
            </a:fld>
            <a:endParaRPr lang="fr-FR"/>
          </a:p>
        </p:txBody>
      </p:sp>
      <p:sp>
        <p:nvSpPr>
          <p:cNvPr id="5" name="Espace réservé du pied de page 4">
            <a:extLst>
              <a:ext uri="{FF2B5EF4-FFF2-40B4-BE49-F238E27FC236}">
                <a16:creationId xmlns:a16="http://schemas.microsoft.com/office/drawing/2014/main" id="{D9BCF521-CBE6-7D93-8E66-FF0B9CA59E76}"/>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5644064D-11B5-0959-0E40-8E5AA279D7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03377B7-3CAF-4A67-911C-D4B2E0FBA256}" type="slidenum">
              <a:t>‹N°›</a:t>
            </a:fld>
            <a:endParaRPr lang="fr-FR"/>
          </a:p>
        </p:txBody>
      </p:sp>
    </p:spTree>
    <p:extLst>
      <p:ext uri="{BB962C8B-B14F-4D97-AF65-F5344CB8AC3E}">
        <p14:creationId xmlns:p14="http://schemas.microsoft.com/office/powerpoint/2010/main" val="389211530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8B5D43-BA5C-898F-BBAB-56DD1E45637C}"/>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5DF425C5-3A47-A6FB-FEB7-1F1214958DC3}"/>
              </a:ext>
            </a:extLst>
          </p:cNvPr>
          <p:cNvSpPr txBox="1">
            <a:spLocks noGrp="1"/>
          </p:cNvSpPr>
          <p:nvPr>
            <p:ph idx="1"/>
          </p:nvPr>
        </p:nvSpPr>
        <p:spPr>
          <a:xfrm>
            <a:off x="628650" y="1369222"/>
            <a:ext cx="78867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41C8FB1-59B6-8917-C2E9-01D00A186FA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02ABDDBA-8375-4493-853A-C01FB35A2F46}" type="datetime1">
              <a:rPr lang="fr-FR"/>
              <a:pPr lvl="0"/>
              <a:t>20/09/2025</a:t>
            </a:fld>
            <a:endParaRPr lang="fr-FR"/>
          </a:p>
        </p:txBody>
      </p:sp>
      <p:sp>
        <p:nvSpPr>
          <p:cNvPr id="5" name="Espace réservé du pied de page 4">
            <a:extLst>
              <a:ext uri="{FF2B5EF4-FFF2-40B4-BE49-F238E27FC236}">
                <a16:creationId xmlns:a16="http://schemas.microsoft.com/office/drawing/2014/main" id="{94D426A0-BF39-0B3E-4E5A-B27F37CF747A}"/>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B36D1069-880A-CC55-F2C5-12F6990278FF}"/>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CD731844-473A-4C86-8314-198431F5C6DA}" type="slidenum">
              <a:t>‹N°›</a:t>
            </a:fld>
            <a:endParaRPr lang="fr-FR"/>
          </a:p>
        </p:txBody>
      </p:sp>
    </p:spTree>
    <p:extLst>
      <p:ext uri="{BB962C8B-B14F-4D97-AF65-F5344CB8AC3E}">
        <p14:creationId xmlns:p14="http://schemas.microsoft.com/office/powerpoint/2010/main" val="300699160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634C8A-A1ED-38C2-A740-8920CA1BF100}"/>
              </a:ext>
            </a:extLst>
          </p:cNvPr>
          <p:cNvSpPr txBox="1">
            <a:spLocks noGrp="1"/>
          </p:cNvSpPr>
          <p:nvPr>
            <p:ph type="title"/>
          </p:nvPr>
        </p:nvSpPr>
        <p:spPr>
          <a:xfrm>
            <a:off x="623885" y="1282299"/>
            <a:ext cx="7886700" cy="2139549"/>
          </a:xfrm>
          <a:prstGeom prst="rect">
            <a:avLst/>
          </a:prstGeom>
        </p:spPr>
        <p:txBody>
          <a:bodyPr anchor="b"/>
          <a:lstStyle>
            <a:lvl1pPr>
              <a:defRPr sz="4500"/>
            </a:lvl1pPr>
          </a:lstStyle>
          <a:p>
            <a:pPr lvl="0"/>
            <a:r>
              <a:rPr lang="fr-FR"/>
              <a:t>Modifiez le style du titre</a:t>
            </a:r>
          </a:p>
        </p:txBody>
      </p:sp>
      <p:sp>
        <p:nvSpPr>
          <p:cNvPr id="3" name="Espace réservé du texte 2">
            <a:extLst>
              <a:ext uri="{FF2B5EF4-FFF2-40B4-BE49-F238E27FC236}">
                <a16:creationId xmlns:a16="http://schemas.microsoft.com/office/drawing/2014/main" id="{3EDAE1F2-C491-FB41-F3A0-731241B0EE70}"/>
              </a:ext>
            </a:extLst>
          </p:cNvPr>
          <p:cNvSpPr txBox="1">
            <a:spLocks noGrp="1"/>
          </p:cNvSpPr>
          <p:nvPr>
            <p:ph type="body" idx="1"/>
          </p:nvPr>
        </p:nvSpPr>
        <p:spPr>
          <a:xfrm>
            <a:off x="623885" y="3442094"/>
            <a:ext cx="7886700" cy="1125141"/>
          </a:xfrm>
          <a:prstGeom prst="rect">
            <a:avLst/>
          </a:prstGeom>
        </p:spPr>
        <p:txBody>
          <a:bodyPr/>
          <a:lstStyle>
            <a:lvl1pPr marL="0" indent="0">
              <a:buNone/>
              <a:defRPr sz="1800">
                <a:solidFill>
                  <a:srgbClr val="898989"/>
                </a:solidFill>
              </a:defRPr>
            </a:lvl1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07C12CB-08FE-F3C2-D518-C77FED214D4E}"/>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015A79E-26D0-40DE-9631-3AFBD54ADF9B}" type="datetime1">
              <a:rPr lang="fr-FR"/>
              <a:pPr lvl="0"/>
              <a:t>20/09/2025</a:t>
            </a:fld>
            <a:endParaRPr lang="fr-FR"/>
          </a:p>
        </p:txBody>
      </p:sp>
      <p:sp>
        <p:nvSpPr>
          <p:cNvPr id="5" name="Espace réservé du pied de page 4">
            <a:extLst>
              <a:ext uri="{FF2B5EF4-FFF2-40B4-BE49-F238E27FC236}">
                <a16:creationId xmlns:a16="http://schemas.microsoft.com/office/drawing/2014/main" id="{C736A8E7-1053-E785-C1F4-889B0967F0B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8D280820-5FB9-895F-2FF2-D3A2133DFE5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D948F3B7-A9A2-42B0-95B6-9ACC30609773}" type="slidenum">
              <a:t>‹N°›</a:t>
            </a:fld>
            <a:endParaRPr lang="fr-FR"/>
          </a:p>
        </p:txBody>
      </p:sp>
    </p:spTree>
    <p:extLst>
      <p:ext uri="{BB962C8B-B14F-4D97-AF65-F5344CB8AC3E}">
        <p14:creationId xmlns:p14="http://schemas.microsoft.com/office/powerpoint/2010/main" val="150516837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3F56D4-C390-6CB6-860D-A2D23454D18B}"/>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ABB8FC78-9E9A-2810-9029-F64DDF26DD25}"/>
              </a:ext>
            </a:extLst>
          </p:cNvPr>
          <p:cNvSpPr txBox="1">
            <a:spLocks noGrp="1"/>
          </p:cNvSpPr>
          <p:nvPr>
            <p:ph idx="1"/>
          </p:nvPr>
        </p:nvSpPr>
        <p:spPr>
          <a:xfrm>
            <a:off x="628650"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23603502-9A30-4E5F-9309-78EF62F36A87}"/>
              </a:ext>
            </a:extLst>
          </p:cNvPr>
          <p:cNvSpPr txBox="1">
            <a:spLocks noGrp="1"/>
          </p:cNvSpPr>
          <p:nvPr>
            <p:ph idx="2"/>
          </p:nvPr>
        </p:nvSpPr>
        <p:spPr>
          <a:xfrm>
            <a:off x="4629149"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963BB7BA-5645-2C56-F1A8-3FAAE4448BC1}"/>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0022089-A5D7-4EF6-B709-E23F02F99E33}" type="datetime1">
              <a:rPr lang="fr-FR"/>
              <a:pPr lvl="0"/>
              <a:t>20/09/2025</a:t>
            </a:fld>
            <a:endParaRPr lang="fr-FR"/>
          </a:p>
        </p:txBody>
      </p:sp>
      <p:sp>
        <p:nvSpPr>
          <p:cNvPr id="6" name="Espace réservé du pied de page 5">
            <a:extLst>
              <a:ext uri="{FF2B5EF4-FFF2-40B4-BE49-F238E27FC236}">
                <a16:creationId xmlns:a16="http://schemas.microsoft.com/office/drawing/2014/main" id="{063D669F-90CE-62A8-D56C-6A45E2A25AA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FEB402BF-B0A2-417A-543B-DCF7F5148AA7}"/>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439C9F48-11D4-4921-8BD7-2A616E495D9D}" type="slidenum">
              <a:t>‹N°›</a:t>
            </a:fld>
            <a:endParaRPr lang="fr-FR"/>
          </a:p>
        </p:txBody>
      </p:sp>
    </p:spTree>
    <p:extLst>
      <p:ext uri="{BB962C8B-B14F-4D97-AF65-F5344CB8AC3E}">
        <p14:creationId xmlns:p14="http://schemas.microsoft.com/office/powerpoint/2010/main" val="125402752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D861A3-7257-3FFF-C891-4650B6F485EB}"/>
              </a:ext>
            </a:extLst>
          </p:cNvPr>
          <p:cNvSpPr txBox="1">
            <a:spLocks noGrp="1"/>
          </p:cNvSpPr>
          <p:nvPr>
            <p:ph type="title"/>
          </p:nvPr>
        </p:nvSpPr>
        <p:spPr>
          <a:xfrm>
            <a:off x="629838" y="273844"/>
            <a:ext cx="7886700" cy="994172"/>
          </a:xfrm>
          <a:prstGeom prst="rect">
            <a:avLst/>
          </a:prstGeom>
        </p:spPr>
        <p:txBody>
          <a:bodyPr/>
          <a:lstStyle>
            <a:lvl1pPr>
              <a:defRPr/>
            </a:lvl1pPr>
          </a:lstStyle>
          <a:p>
            <a:pPr lvl="0"/>
            <a:r>
              <a:rPr lang="fr-FR"/>
              <a:t>Modifiez le style du titre</a:t>
            </a:r>
          </a:p>
        </p:txBody>
      </p:sp>
      <p:sp>
        <p:nvSpPr>
          <p:cNvPr id="3" name="Espace réservé du texte 2">
            <a:extLst>
              <a:ext uri="{FF2B5EF4-FFF2-40B4-BE49-F238E27FC236}">
                <a16:creationId xmlns:a16="http://schemas.microsoft.com/office/drawing/2014/main" id="{1201EC79-B0FA-E7AB-CB38-5EAE87840AEF}"/>
              </a:ext>
            </a:extLst>
          </p:cNvPr>
          <p:cNvSpPr txBox="1">
            <a:spLocks noGrp="1"/>
          </p:cNvSpPr>
          <p:nvPr>
            <p:ph type="body" idx="1"/>
          </p:nvPr>
        </p:nvSpPr>
        <p:spPr>
          <a:xfrm>
            <a:off x="629838" y="1260875"/>
            <a:ext cx="3868341"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11A2FA59-16DE-D95A-A143-34FA408214E0}"/>
              </a:ext>
            </a:extLst>
          </p:cNvPr>
          <p:cNvSpPr txBox="1">
            <a:spLocks noGrp="1"/>
          </p:cNvSpPr>
          <p:nvPr>
            <p:ph idx="2"/>
          </p:nvPr>
        </p:nvSpPr>
        <p:spPr>
          <a:xfrm>
            <a:off x="629838" y="1878808"/>
            <a:ext cx="3868341"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A5445CB9-81A6-B8FF-6877-A855C692534C}"/>
              </a:ext>
            </a:extLst>
          </p:cNvPr>
          <p:cNvSpPr txBox="1">
            <a:spLocks noGrp="1"/>
          </p:cNvSpPr>
          <p:nvPr>
            <p:ph type="body" idx="3"/>
          </p:nvPr>
        </p:nvSpPr>
        <p:spPr>
          <a:xfrm>
            <a:off x="4629149" y="1260875"/>
            <a:ext cx="3887388"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B65F5C5E-CE78-E84F-B7CF-E6176F62652F}"/>
              </a:ext>
            </a:extLst>
          </p:cNvPr>
          <p:cNvSpPr txBox="1">
            <a:spLocks noGrp="1"/>
          </p:cNvSpPr>
          <p:nvPr>
            <p:ph idx="4"/>
          </p:nvPr>
        </p:nvSpPr>
        <p:spPr>
          <a:xfrm>
            <a:off x="4629149" y="1878808"/>
            <a:ext cx="3887388"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CE65D0E5-2B05-2F3C-BDC2-E9B7783B0CBB}"/>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D7A5BC3-5753-4B61-943C-1ED6A0A093D1}" type="datetime1">
              <a:rPr lang="fr-FR"/>
              <a:pPr lvl="0"/>
              <a:t>20/09/2025</a:t>
            </a:fld>
            <a:endParaRPr lang="fr-FR"/>
          </a:p>
        </p:txBody>
      </p:sp>
      <p:sp>
        <p:nvSpPr>
          <p:cNvPr id="8" name="Espace réservé du pied de page 7">
            <a:extLst>
              <a:ext uri="{FF2B5EF4-FFF2-40B4-BE49-F238E27FC236}">
                <a16:creationId xmlns:a16="http://schemas.microsoft.com/office/drawing/2014/main" id="{0F9DD5E7-93D3-EFEE-295B-FE58033BB590}"/>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9" name="Espace réservé du numéro de diapositive 8">
            <a:extLst>
              <a:ext uri="{FF2B5EF4-FFF2-40B4-BE49-F238E27FC236}">
                <a16:creationId xmlns:a16="http://schemas.microsoft.com/office/drawing/2014/main" id="{811A4997-08A9-DECF-1904-BCE014C6CAFA}"/>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EB2BBBD4-193B-42A1-A6DE-43C107483E0B}" type="slidenum">
              <a:t>‹N°›</a:t>
            </a:fld>
            <a:endParaRPr lang="fr-FR"/>
          </a:p>
        </p:txBody>
      </p:sp>
    </p:spTree>
    <p:extLst>
      <p:ext uri="{BB962C8B-B14F-4D97-AF65-F5344CB8AC3E}">
        <p14:creationId xmlns:p14="http://schemas.microsoft.com/office/powerpoint/2010/main" val="193631056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4B4A63-F6A4-324A-3119-29767294AE91}"/>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e la date 2">
            <a:extLst>
              <a:ext uri="{FF2B5EF4-FFF2-40B4-BE49-F238E27FC236}">
                <a16:creationId xmlns:a16="http://schemas.microsoft.com/office/drawing/2014/main" id="{80F86BA8-13B2-70C9-E6D1-01F5210B8AE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DCEF032-47C8-43A4-BB2B-CF252202F2C0}" type="datetime1">
              <a:rPr lang="fr-FR"/>
              <a:pPr lvl="0"/>
              <a:t>20/09/2025</a:t>
            </a:fld>
            <a:endParaRPr lang="fr-FR"/>
          </a:p>
        </p:txBody>
      </p:sp>
      <p:sp>
        <p:nvSpPr>
          <p:cNvPr id="4" name="Espace réservé du pied de page 3">
            <a:extLst>
              <a:ext uri="{FF2B5EF4-FFF2-40B4-BE49-F238E27FC236}">
                <a16:creationId xmlns:a16="http://schemas.microsoft.com/office/drawing/2014/main" id="{4659D9A4-A511-4ED5-C2F4-CAFB55A75BDC}"/>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5" name="Espace réservé du numéro de diapositive 4">
            <a:extLst>
              <a:ext uri="{FF2B5EF4-FFF2-40B4-BE49-F238E27FC236}">
                <a16:creationId xmlns:a16="http://schemas.microsoft.com/office/drawing/2014/main" id="{38242524-682C-5AA3-EAE2-30D0935571D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A0D16A6-909F-438F-82DE-9C6754152741}" type="slidenum">
              <a:t>‹N°›</a:t>
            </a:fld>
            <a:endParaRPr lang="fr-FR"/>
          </a:p>
        </p:txBody>
      </p:sp>
    </p:spTree>
    <p:extLst>
      <p:ext uri="{BB962C8B-B14F-4D97-AF65-F5344CB8AC3E}">
        <p14:creationId xmlns:p14="http://schemas.microsoft.com/office/powerpoint/2010/main" val="243331334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0D755582-D47E-68CE-5081-465A0B1E1D05}"/>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7B1C7C0B-62D7-4401-80B9-CE6945F5B4AB}" type="datetime1">
              <a:rPr lang="fr-FR"/>
              <a:pPr lvl="0"/>
              <a:t>20/09/2025</a:t>
            </a:fld>
            <a:endParaRPr lang="fr-FR"/>
          </a:p>
        </p:txBody>
      </p:sp>
      <p:sp>
        <p:nvSpPr>
          <p:cNvPr id="3" name="Espace réservé du pied de page 2">
            <a:extLst>
              <a:ext uri="{FF2B5EF4-FFF2-40B4-BE49-F238E27FC236}">
                <a16:creationId xmlns:a16="http://schemas.microsoft.com/office/drawing/2014/main" id="{DF920608-270D-8028-D89E-C419F010FFA7}"/>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4" name="Espace réservé du numéro de diapositive 3">
            <a:extLst>
              <a:ext uri="{FF2B5EF4-FFF2-40B4-BE49-F238E27FC236}">
                <a16:creationId xmlns:a16="http://schemas.microsoft.com/office/drawing/2014/main" id="{8D95BEB0-A0CA-87BB-BD94-01BB6F61365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BABAE430-7260-4094-B089-F06E6B7B5A52}" type="slidenum">
              <a:t>‹N°›</a:t>
            </a:fld>
            <a:endParaRPr lang="fr-FR"/>
          </a:p>
        </p:txBody>
      </p:sp>
    </p:spTree>
    <p:extLst>
      <p:ext uri="{BB962C8B-B14F-4D97-AF65-F5344CB8AC3E}">
        <p14:creationId xmlns:p14="http://schemas.microsoft.com/office/powerpoint/2010/main" val="232085131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8C9FF8-FBED-3209-8E29-22CDA499DC93}"/>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du contenu 2">
            <a:extLst>
              <a:ext uri="{FF2B5EF4-FFF2-40B4-BE49-F238E27FC236}">
                <a16:creationId xmlns:a16="http://schemas.microsoft.com/office/drawing/2014/main" id="{8DE6BD8D-C5B3-5CE7-3C01-6C89B172345D}"/>
              </a:ext>
            </a:extLst>
          </p:cNvPr>
          <p:cNvSpPr txBox="1">
            <a:spLocks noGrp="1"/>
          </p:cNvSpPr>
          <p:nvPr>
            <p:ph idx="1"/>
          </p:nvPr>
        </p:nvSpPr>
        <p:spPr>
          <a:xfrm>
            <a:off x="3887388" y="740572"/>
            <a:ext cx="4629149" cy="3655222"/>
          </a:xfrm>
          <a:prstGeom prst="rect">
            <a:avLst/>
          </a:prstGeom>
        </p:spPr>
        <p:txBody>
          <a:bodyPr/>
          <a:lstStyle>
            <a:lvl1pPr>
              <a:defRPr sz="2400"/>
            </a:lvl1pPr>
            <a:lvl2pPr>
              <a:defRPr sz="2100"/>
            </a:lvl2pPr>
            <a:lvl3pPr>
              <a:defRPr sz="1800"/>
            </a:lvl3pPr>
            <a:lvl4pPr>
              <a:defRPr sz="1500"/>
            </a:lvl4pPr>
            <a:lvl5pPr>
              <a:defRPr sz="15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519F1979-6FAC-5CB2-0DCB-B3F1D987AA6D}"/>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3D80433-8FF5-9D7C-BCC7-E90031C82C0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C7A46FA-C00D-499A-9F3C-5031298100A3}" type="datetime1">
              <a:rPr lang="fr-FR"/>
              <a:pPr lvl="0"/>
              <a:t>20/09/2025</a:t>
            </a:fld>
            <a:endParaRPr lang="fr-FR"/>
          </a:p>
        </p:txBody>
      </p:sp>
      <p:sp>
        <p:nvSpPr>
          <p:cNvPr id="6" name="Espace réservé du pied de page 5">
            <a:extLst>
              <a:ext uri="{FF2B5EF4-FFF2-40B4-BE49-F238E27FC236}">
                <a16:creationId xmlns:a16="http://schemas.microsoft.com/office/drawing/2014/main" id="{62B4B6C8-035E-7EA4-3D77-9B8F6138C2C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3B7D4C27-8EDC-4840-DE38-FD292EF12E4C}"/>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9F8E816-F8CA-414A-9DF9-48887FAFE377}" type="slidenum">
              <a:t>‹N°›</a:t>
            </a:fld>
            <a:endParaRPr lang="fr-FR"/>
          </a:p>
        </p:txBody>
      </p:sp>
    </p:spTree>
    <p:extLst>
      <p:ext uri="{BB962C8B-B14F-4D97-AF65-F5344CB8AC3E}">
        <p14:creationId xmlns:p14="http://schemas.microsoft.com/office/powerpoint/2010/main" val="16230539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254009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85B342-C1DC-471C-E88E-E04EC2794D3E}"/>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pour une image  2">
            <a:extLst>
              <a:ext uri="{FF2B5EF4-FFF2-40B4-BE49-F238E27FC236}">
                <a16:creationId xmlns:a16="http://schemas.microsoft.com/office/drawing/2014/main" id="{1CCB19D9-71BD-4D2E-93A2-CD2EA8E73079}"/>
              </a:ext>
            </a:extLst>
          </p:cNvPr>
          <p:cNvSpPr txBox="1">
            <a:spLocks noGrp="1"/>
          </p:cNvSpPr>
          <p:nvPr>
            <p:ph type="pic" idx="1"/>
          </p:nvPr>
        </p:nvSpPr>
        <p:spPr>
          <a:xfrm>
            <a:off x="3887388" y="740572"/>
            <a:ext cx="4629149" cy="3655222"/>
          </a:xfrm>
          <a:prstGeom prst="rect">
            <a:avLst/>
          </a:prstGeom>
        </p:spPr>
        <p:txBody>
          <a:bodyPr/>
          <a:lstStyle>
            <a:lvl1pPr marL="0" indent="0">
              <a:buNone/>
              <a:defRPr sz="2400"/>
            </a:lvl1pPr>
          </a:lstStyle>
          <a:p>
            <a:pPr lvl="0"/>
            <a:endParaRPr lang="fr-FR"/>
          </a:p>
        </p:txBody>
      </p:sp>
      <p:sp>
        <p:nvSpPr>
          <p:cNvPr id="4" name="Espace réservé du texte 3">
            <a:extLst>
              <a:ext uri="{FF2B5EF4-FFF2-40B4-BE49-F238E27FC236}">
                <a16:creationId xmlns:a16="http://schemas.microsoft.com/office/drawing/2014/main" id="{E8DCB4CB-0A77-93DF-29D2-0F7198F23AC7}"/>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1733742-FE5B-280B-7826-D4D7D1896C1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4546EF5-36E1-4FC0-9B6C-CE745D939A2E}" type="datetime1">
              <a:rPr lang="fr-FR"/>
              <a:pPr lvl="0"/>
              <a:t>20/09/2025</a:t>
            </a:fld>
            <a:endParaRPr lang="fr-FR"/>
          </a:p>
        </p:txBody>
      </p:sp>
      <p:sp>
        <p:nvSpPr>
          <p:cNvPr id="6" name="Espace réservé du pied de page 5">
            <a:extLst>
              <a:ext uri="{FF2B5EF4-FFF2-40B4-BE49-F238E27FC236}">
                <a16:creationId xmlns:a16="http://schemas.microsoft.com/office/drawing/2014/main" id="{44A6D4B7-0FE1-0096-592B-BFD5DA8D7ED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6740D0BE-188F-5CB9-F9EB-180B98DC5AFB}"/>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0ECF4397-6344-48E4-BD3C-CC9ADFFCA9BE}" type="slidenum">
              <a:t>‹N°›</a:t>
            </a:fld>
            <a:endParaRPr lang="fr-FR"/>
          </a:p>
        </p:txBody>
      </p:sp>
    </p:spTree>
    <p:extLst>
      <p:ext uri="{BB962C8B-B14F-4D97-AF65-F5344CB8AC3E}">
        <p14:creationId xmlns:p14="http://schemas.microsoft.com/office/powerpoint/2010/main" val="315526390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1654958-3209-AE7C-BB3B-078CF67C5534}"/>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BC378066-F081-9593-7E3F-F66D288CE40B}"/>
              </a:ext>
            </a:extLst>
          </p:cNvPr>
          <p:cNvSpPr txBox="1">
            <a:spLocks noGrp="1"/>
          </p:cNvSpPr>
          <p:nvPr>
            <p:ph type="body" orient="vert" idx="1"/>
          </p:nvPr>
        </p:nvSpPr>
        <p:spPr>
          <a:xfrm>
            <a:off x="628650" y="1369222"/>
            <a:ext cx="7886700" cy="3263502"/>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C8696B9-4347-2A19-9CC9-34270676560A}"/>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008C36E-DEE8-4925-8903-E0D3352E3C5C}" type="datetime1">
              <a:rPr lang="fr-FR"/>
              <a:pPr lvl="0"/>
              <a:t>20/09/2025</a:t>
            </a:fld>
            <a:endParaRPr lang="fr-FR"/>
          </a:p>
        </p:txBody>
      </p:sp>
      <p:sp>
        <p:nvSpPr>
          <p:cNvPr id="5" name="Espace réservé du pied de page 4">
            <a:extLst>
              <a:ext uri="{FF2B5EF4-FFF2-40B4-BE49-F238E27FC236}">
                <a16:creationId xmlns:a16="http://schemas.microsoft.com/office/drawing/2014/main" id="{E83E7B45-707E-5A21-BAB7-DFA8019E695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CB170EE3-964B-20C4-BF4F-D1CA9D9FE5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7D9E9DCD-5922-45E1-8FF1-273D4ACF9B4B}" type="slidenum">
              <a:t>‹N°›</a:t>
            </a:fld>
            <a:endParaRPr lang="fr-FR"/>
          </a:p>
        </p:txBody>
      </p:sp>
    </p:spTree>
    <p:extLst>
      <p:ext uri="{BB962C8B-B14F-4D97-AF65-F5344CB8AC3E}">
        <p14:creationId xmlns:p14="http://schemas.microsoft.com/office/powerpoint/2010/main" val="19477627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6DC70E6A-32D0-804B-E902-F248C47B9308}"/>
              </a:ext>
            </a:extLst>
          </p:cNvPr>
          <p:cNvSpPr txBox="1">
            <a:spLocks noGrp="1"/>
          </p:cNvSpPr>
          <p:nvPr>
            <p:ph type="title" orient="vert"/>
          </p:nvPr>
        </p:nvSpPr>
        <p:spPr>
          <a:xfrm>
            <a:off x="6543675" y="273844"/>
            <a:ext cx="1971674" cy="4358880"/>
          </a:xfrm>
          <a:prstGeom prst="rect">
            <a:avLst/>
          </a:prstGeom>
        </p:spPr>
        <p:txBody>
          <a:bodyPr vert="eaVert"/>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9556C7FA-ADD5-0F4E-CCA9-DEF001AFA9C7}"/>
              </a:ext>
            </a:extLst>
          </p:cNvPr>
          <p:cNvSpPr txBox="1">
            <a:spLocks noGrp="1"/>
          </p:cNvSpPr>
          <p:nvPr>
            <p:ph type="body" orient="vert" idx="1"/>
          </p:nvPr>
        </p:nvSpPr>
        <p:spPr>
          <a:xfrm>
            <a:off x="628650" y="273844"/>
            <a:ext cx="5800725" cy="4358880"/>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4D903D1-46F5-4FBE-0685-6685524A2CC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59B690EA-43CC-4D64-832D-87C89E722281}" type="datetime1">
              <a:rPr lang="fr-FR"/>
              <a:pPr lvl="0"/>
              <a:t>20/09/2025</a:t>
            </a:fld>
            <a:endParaRPr lang="fr-FR"/>
          </a:p>
        </p:txBody>
      </p:sp>
      <p:sp>
        <p:nvSpPr>
          <p:cNvPr id="5" name="Espace réservé du pied de page 4">
            <a:extLst>
              <a:ext uri="{FF2B5EF4-FFF2-40B4-BE49-F238E27FC236}">
                <a16:creationId xmlns:a16="http://schemas.microsoft.com/office/drawing/2014/main" id="{9F2B0519-6879-085E-E603-07D8D070DC3E}"/>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EB1E32DB-F487-7649-4382-E2EA0C2414A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3514F1B-96EF-4601-8348-C6047C08BFF5}" type="slidenum">
              <a:t>‹N°›</a:t>
            </a:fld>
            <a:endParaRPr lang="fr-FR"/>
          </a:p>
        </p:txBody>
      </p:sp>
    </p:spTree>
    <p:extLst>
      <p:ext uri="{BB962C8B-B14F-4D97-AF65-F5344CB8AC3E}">
        <p14:creationId xmlns:p14="http://schemas.microsoft.com/office/powerpoint/2010/main" val="247902782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0" name="Google Shape;105;p16">
            <a:extLst>
              <a:ext uri="{FF2B5EF4-FFF2-40B4-BE49-F238E27FC236}">
                <a16:creationId xmlns:a16="http://schemas.microsoft.com/office/drawing/2014/main" id="{44468C3F-5542-9E8F-EC61-F1A67848BE09}"/>
              </a:ext>
            </a:extLst>
          </p:cNvPr>
          <p:cNvSpPr/>
          <p:nvPr userDrawn="1"/>
        </p:nvSpPr>
        <p:spPr>
          <a:xfrm>
            <a:off x="46346" y="43179"/>
            <a:ext cx="9081612" cy="675810"/>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1" name="Rectangle 10">
            <a:extLst>
              <a:ext uri="{FF2B5EF4-FFF2-40B4-BE49-F238E27FC236}">
                <a16:creationId xmlns:a16="http://schemas.microsoft.com/office/drawing/2014/main" id="{7412CA2E-B457-01FE-C276-59C1DFEE27A3}"/>
              </a:ext>
            </a:extLst>
          </p:cNvPr>
          <p:cNvSpPr/>
          <p:nvPr userDrawn="1"/>
        </p:nvSpPr>
        <p:spPr>
          <a:xfrm>
            <a:off x="0" y="0"/>
            <a:ext cx="9144000" cy="51435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0D969D0E-61D8-BD1E-DD41-4BB1194A1B7C}"/>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9" y="48151"/>
            <a:ext cx="610712" cy="607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7789884"/>
      </p:ext>
    </p:extLst>
  </p:cSld>
  <p:clrMapOvr>
    <a:masterClrMapping/>
  </p:clrMapOvr>
  <p:hf sldNum="0" hdr="0" ftr="0" dt="0"/>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085C4DBA-4569-AC43-D429-33DA51606C81}"/>
              </a:ext>
            </a:extLst>
          </p:cNvPr>
          <p:cNvGrpSpPr/>
          <p:nvPr/>
        </p:nvGrpSpPr>
        <p:grpSpPr>
          <a:xfrm>
            <a:off x="0" y="0"/>
            <a:ext cx="9144000" cy="5143499"/>
            <a:chOff x="0" y="0"/>
            <a:chExt cx="9144000" cy="5143499"/>
          </a:xfrm>
        </p:grpSpPr>
        <p:sp>
          <p:nvSpPr>
            <p:cNvPr id="3" name="Rectangle 7">
              <a:extLst>
                <a:ext uri="{FF2B5EF4-FFF2-40B4-BE49-F238E27FC236}">
                  <a16:creationId xmlns:a16="http://schemas.microsoft.com/office/drawing/2014/main" id="{CD84C02F-398B-8D7E-5F2D-22C11896BF77}"/>
                </a:ext>
              </a:extLst>
            </p:cNvPr>
            <p:cNvSpPr/>
            <p:nvPr/>
          </p:nvSpPr>
          <p:spPr>
            <a:xfrm>
              <a:off x="0" y="0"/>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A41F6D8F-7EC8-64DB-4276-45C783E245EA}"/>
                </a:ext>
              </a:extLst>
            </p:cNvPr>
            <p:cNvSpPr/>
            <p:nvPr/>
          </p:nvSpPr>
          <p:spPr>
            <a:xfrm>
              <a:off x="203197" y="391975"/>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E4A4F86B-5D3F-3F62-0D1B-BCA92126E9E0}"/>
                </a:ext>
              </a:extLst>
            </p:cNvPr>
            <p:cNvSpPr/>
            <p:nvPr/>
          </p:nvSpPr>
          <p:spPr>
            <a:xfrm>
              <a:off x="203197" y="155118"/>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07ABB235-8A44-BBB0-3520-B76CAD24E6E7}"/>
              </a:ext>
            </a:extLst>
          </p:cNvPr>
          <p:cNvSpPr/>
          <p:nvPr/>
        </p:nvSpPr>
        <p:spPr>
          <a:xfrm rot="10800009" flipH="1">
            <a:off x="371475" y="223443"/>
            <a:ext cx="342900" cy="239197"/>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asvg="http://schemas.microsoft.com/office/drawing/2016/SVG/main" xmlns=""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Tree>
    <p:extLst>
      <p:ext uri="{BB962C8B-B14F-4D97-AF65-F5344CB8AC3E}">
        <p14:creationId xmlns:p14="http://schemas.microsoft.com/office/powerpoint/2010/main" val="3733928343"/>
      </p:ext>
    </p:extLst>
  </p:cSld>
  <p:clrMapOvr>
    <a:masterClrMapping/>
  </p:clrMapOvr>
  <p:hf sldNum="0" hdr="0" ftr="0" dt="0"/>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8F87D6F5-CE57-8D51-0600-DA07065A3583}"/>
              </a:ext>
            </a:extLst>
          </p:cNvPr>
          <p:cNvGrpSpPr/>
          <p:nvPr/>
        </p:nvGrpSpPr>
        <p:grpSpPr>
          <a:xfrm>
            <a:off x="0" y="-28529"/>
            <a:ext cx="9144000" cy="5143499"/>
            <a:chOff x="0" y="-28529"/>
            <a:chExt cx="9144000" cy="5143499"/>
          </a:xfrm>
        </p:grpSpPr>
        <p:sp>
          <p:nvSpPr>
            <p:cNvPr id="3" name="Rectangle 7">
              <a:extLst>
                <a:ext uri="{FF2B5EF4-FFF2-40B4-BE49-F238E27FC236}">
                  <a16:creationId xmlns:a16="http://schemas.microsoft.com/office/drawing/2014/main" id="{D8183CC8-72DB-E498-D17D-09533558086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51CAC1DF-7251-73FE-92D0-28EDAB3FE8C2}"/>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F4C2EC6D-B32C-9DFD-4CBC-C0DB46EBC9B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EFB79256-9A33-8A21-1896-6F7EEA6D4579}"/>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asvg="http://schemas.microsoft.com/office/drawing/2016/SVG/main" xmlns=""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52F870C8-0803-9A41-8273-F3168667A278}"/>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a16="http://schemas.microsoft.com/office/drawing/2014/main" id="{E450CA4C-5FF6-5C97-8DD7-03B57D115D5D}"/>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771227891"/>
      </p:ext>
    </p:extLst>
  </p:cSld>
  <p:clrMapOvr>
    <a:masterClrMapping/>
  </p:clrMapOvr>
  <p:hf sldNum="0" hdr="0" ftr="0" dt="0"/>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CCC46D4F-727A-750D-4B33-56A532D21FD5}"/>
              </a:ext>
            </a:extLst>
          </p:cNvPr>
          <p:cNvGrpSpPr/>
          <p:nvPr/>
        </p:nvGrpSpPr>
        <p:grpSpPr>
          <a:xfrm>
            <a:off x="0" y="-28529"/>
            <a:ext cx="9144000" cy="5143499"/>
            <a:chOff x="0" y="-28529"/>
            <a:chExt cx="9144000" cy="5143499"/>
          </a:xfrm>
        </p:grpSpPr>
        <p:sp>
          <p:nvSpPr>
            <p:cNvPr id="3" name="Rectangle 7">
              <a:extLst>
                <a:ext uri="{FF2B5EF4-FFF2-40B4-BE49-F238E27FC236}">
                  <a16:creationId xmlns:a16="http://schemas.microsoft.com/office/drawing/2014/main" id="{F1A76693-2062-8935-6CC8-1A44F7D58B1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2BA7CAAE-D8D2-0F68-430D-37BAD0D2CA60}"/>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7449C942-846B-5C35-155F-236E026823FC}"/>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61327B88-35D1-0E06-07C7-97D2CFED3411}"/>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asvg="http://schemas.microsoft.com/office/drawing/2016/SVG/main" xmlns=""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2486A4F8-0FE2-A244-2109-189AEFF055A0}"/>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a16="http://schemas.microsoft.com/office/drawing/2014/main" id="{97BCF218-F84A-D18C-99A8-27DC0A6C7305}"/>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2453087042"/>
      </p:ext>
    </p:extLst>
  </p:cSld>
  <p:clrMapOvr>
    <a:masterClrMapping/>
  </p:clrMapOvr>
  <p:hf sldNum="0" hdr="0" ftr="0" dt="0"/>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grpSp>
        <p:nvGrpSpPr>
          <p:cNvPr id="2" name="Google Shape;44;p62">
            <a:extLst>
              <a:ext uri="{FF2B5EF4-FFF2-40B4-BE49-F238E27FC236}">
                <a16:creationId xmlns:a16="http://schemas.microsoft.com/office/drawing/2014/main" id="{BD712924-EDCF-CA49-27F5-8DC83EAC1E98}"/>
              </a:ext>
            </a:extLst>
          </p:cNvPr>
          <p:cNvGrpSpPr/>
          <p:nvPr/>
        </p:nvGrpSpPr>
        <p:grpSpPr>
          <a:xfrm>
            <a:off x="0" y="-28529"/>
            <a:ext cx="9144000" cy="5143499"/>
            <a:chOff x="0" y="-28529"/>
            <a:chExt cx="9144000" cy="5143499"/>
          </a:xfrm>
        </p:grpSpPr>
        <p:sp>
          <p:nvSpPr>
            <p:cNvPr id="3" name="Google Shape;45;p62">
              <a:extLst>
                <a:ext uri="{FF2B5EF4-FFF2-40B4-BE49-F238E27FC236}">
                  <a16:creationId xmlns:a16="http://schemas.microsoft.com/office/drawing/2014/main" id="{22429514-140A-14F2-FDE3-1AB4073ACF3E}"/>
                </a:ext>
              </a:extLst>
            </p:cNvPr>
            <p:cNvSpPr/>
            <p:nvPr/>
          </p:nvSpPr>
          <p:spPr>
            <a:xfrm>
              <a:off x="0" y="-2852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4" name="Google Shape;46;p62">
              <a:extLst>
                <a:ext uri="{FF2B5EF4-FFF2-40B4-BE49-F238E27FC236}">
                  <a16:creationId xmlns:a16="http://schemas.microsoft.com/office/drawing/2014/main" id="{AFD857E5-15B2-7DC7-6C12-2D9E216D24D9}"/>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5" name="Google Shape;47;p62">
              <a:extLst>
                <a:ext uri="{FF2B5EF4-FFF2-40B4-BE49-F238E27FC236}">
                  <a16:creationId xmlns:a16="http://schemas.microsoft.com/office/drawing/2014/main" id="{FA3EA33A-E7A0-2E28-8B27-92160CD8D58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6" name="Google Shape;48;p62">
            <a:extLst>
              <a:ext uri="{FF2B5EF4-FFF2-40B4-BE49-F238E27FC236}">
                <a16:creationId xmlns:a16="http://schemas.microsoft.com/office/drawing/2014/main" id="{317A13B7-C035-1C17-D03E-0A288AEDA7E4}"/>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7" name="Google Shape;49;p62">
            <a:extLst>
              <a:ext uri="{FF2B5EF4-FFF2-40B4-BE49-F238E27FC236}">
                <a16:creationId xmlns:a16="http://schemas.microsoft.com/office/drawing/2014/main" id="{2B3A19E9-7A83-66DD-EBF0-15E1ACAE8C51}"/>
              </a:ext>
            </a:extLst>
          </p:cNvPr>
          <p:cNvSpPr txBox="1">
            <a:spLocks noGrp="1"/>
          </p:cNvSpPr>
          <p:nvPr>
            <p:ph type="title"/>
          </p:nvPr>
        </p:nvSpPr>
        <p:spPr>
          <a:xfrm>
            <a:off x="761585" y="146962"/>
            <a:ext cx="7620829" cy="352967"/>
          </a:xfrm>
          <a:prstGeom prst="rect">
            <a:avLst/>
          </a:prstGeom>
        </p:spPr>
        <p:txBody>
          <a:bodyPr lIns="91421" tIns="45701" rIns="91421" bIns="45701"/>
          <a:lstStyle>
            <a:lvl1pPr>
              <a:defRPr sz="1500" b="1">
                <a:solidFill>
                  <a:srgbClr val="757070"/>
                </a:solidFill>
                <a:latin typeface="Calibri"/>
                <a:ea typeface="Calibri"/>
                <a:cs typeface="Calibri"/>
              </a:defRPr>
            </a:lvl1pPr>
          </a:lstStyle>
          <a:p>
            <a:pPr lvl="0"/>
            <a:endParaRPr lang="fr-FR"/>
          </a:p>
        </p:txBody>
      </p:sp>
      <p:sp>
        <p:nvSpPr>
          <p:cNvPr id="8" name="Google Shape;50;p62">
            <a:extLst>
              <a:ext uri="{FF2B5EF4-FFF2-40B4-BE49-F238E27FC236}">
                <a16:creationId xmlns:a16="http://schemas.microsoft.com/office/drawing/2014/main" id="{26EAC432-9C41-ED3E-4A83-45E2BBDFA7AC}"/>
              </a:ext>
            </a:extLst>
          </p:cNvPr>
          <p:cNvSpPr txBox="1">
            <a:spLocks noGrp="1"/>
          </p:cNvSpPr>
          <p:nvPr>
            <p:ph type="body" idx="4294967295"/>
          </p:nvPr>
        </p:nvSpPr>
        <p:spPr>
          <a:xfrm>
            <a:off x="747714" y="514267"/>
            <a:ext cx="7634700" cy="219327"/>
          </a:xfrm>
          <a:prstGeom prst="rect">
            <a:avLst/>
          </a:prstGeom>
        </p:spPr>
        <p:txBody>
          <a:bodyPr lIns="91421" tIns="45701" rIns="91421" bIns="45701">
            <a:noAutofit/>
          </a:bodyPr>
          <a:lstStyle>
            <a:lvl1pPr marL="342900" indent="-171450">
              <a:spcBef>
                <a:spcPts val="750"/>
              </a:spcBef>
              <a:buNone/>
              <a:defRPr sz="1050" i="1">
                <a:solidFill>
                  <a:srgbClr val="AEABAB"/>
                </a:solidFill>
              </a:defRPr>
            </a:lvl1pPr>
          </a:lstStyle>
          <a:p>
            <a:pPr lvl="0"/>
            <a:endParaRPr lang="fr-FR"/>
          </a:p>
        </p:txBody>
      </p:sp>
    </p:spTree>
    <p:extLst>
      <p:ext uri="{BB962C8B-B14F-4D97-AF65-F5344CB8AC3E}">
        <p14:creationId xmlns:p14="http://schemas.microsoft.com/office/powerpoint/2010/main" val="235704343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1_Diapositive de titre">
    <p:spTree>
      <p:nvGrpSpPr>
        <p:cNvPr id="1" name=""/>
        <p:cNvGrpSpPr/>
        <p:nvPr/>
      </p:nvGrpSpPr>
      <p:grpSpPr>
        <a:xfrm>
          <a:off x="0" y="0"/>
          <a:ext cx="0" cy="0"/>
          <a:chOff x="0" y="0"/>
          <a:chExt cx="0" cy="0"/>
        </a:xfrm>
      </p:grpSpPr>
      <p:sp>
        <p:nvSpPr>
          <p:cNvPr id="2" name="Google Shape;48;p79">
            <a:extLst>
              <a:ext uri="{FF2B5EF4-FFF2-40B4-BE49-F238E27FC236}">
                <a16:creationId xmlns:a16="http://schemas.microsoft.com/office/drawing/2014/main" id="{575412F3-D3A0-AE57-0813-F102899FB756}"/>
              </a:ext>
            </a:extLst>
          </p:cNvPr>
          <p:cNvSpPr txBox="1">
            <a:spLocks noGrp="1"/>
          </p:cNvSpPr>
          <p:nvPr>
            <p:ph type="subTitle" idx="4294967295"/>
          </p:nvPr>
        </p:nvSpPr>
        <p:spPr>
          <a:xfrm>
            <a:off x="1143000" y="2701530"/>
            <a:ext cx="6858000" cy="1241819"/>
          </a:xfrm>
          <a:prstGeom prst="rect">
            <a:avLst/>
          </a:prstGeom>
        </p:spPr>
        <p:txBody>
          <a:bodyPr lIns="91421" tIns="45701" rIns="91421" bIns="45701" anchorCtr="1"/>
          <a:lstStyle>
            <a:lvl1pPr algn="ctr">
              <a:spcBef>
                <a:spcPts val="750"/>
              </a:spcBef>
              <a:buNone/>
              <a:defRPr sz="1800"/>
            </a:lvl1pPr>
          </a:lstStyle>
          <a:p>
            <a:pPr lvl="0"/>
            <a:endParaRPr lang="fr-FR"/>
          </a:p>
        </p:txBody>
      </p:sp>
      <p:sp>
        <p:nvSpPr>
          <p:cNvPr id="3" name="Google Shape;49;p79">
            <a:extLst>
              <a:ext uri="{FF2B5EF4-FFF2-40B4-BE49-F238E27FC236}">
                <a16:creationId xmlns:a16="http://schemas.microsoft.com/office/drawing/2014/main" id="{97901B13-C46E-85BA-225E-67014654B7DF}"/>
              </a:ext>
            </a:extLst>
          </p:cNvPr>
          <p:cNvSpPr txBox="1">
            <a:spLocks noGrp="1"/>
          </p:cNvSpPr>
          <p:nvPr>
            <p:ph type="dt" sz="half" idx="7"/>
          </p:nvPr>
        </p:nvSpPr>
        <p:spPr>
          <a:xfrm>
            <a:off x="628650" y="4767260"/>
            <a:ext cx="2057400" cy="273844"/>
          </a:xfrm>
          <a:prstGeom prst="rect">
            <a:avLst/>
          </a:prstGeom>
        </p:spPr>
        <p:txBody>
          <a:bodyPr lIns="91421" tIns="45701" rIns="91421" bIns="45701"/>
          <a:lstStyle>
            <a:lvl1pPr>
              <a:defRPr/>
            </a:lvl1pPr>
          </a:lstStyle>
          <a:p>
            <a:pPr lvl="0"/>
            <a:endParaRPr lang="fr-FR"/>
          </a:p>
        </p:txBody>
      </p:sp>
      <p:sp>
        <p:nvSpPr>
          <p:cNvPr id="4" name="Google Shape;50;p79">
            <a:extLst>
              <a:ext uri="{FF2B5EF4-FFF2-40B4-BE49-F238E27FC236}">
                <a16:creationId xmlns:a16="http://schemas.microsoft.com/office/drawing/2014/main" id="{A59023D1-5FD1-C856-E0FA-61966CDFF2E5}"/>
              </a:ext>
            </a:extLst>
          </p:cNvPr>
          <p:cNvSpPr txBox="1">
            <a:spLocks noGrp="1"/>
          </p:cNvSpPr>
          <p:nvPr>
            <p:ph type="ftr" sz="quarter" idx="9"/>
          </p:nvPr>
        </p:nvSpPr>
        <p:spPr>
          <a:xfrm>
            <a:off x="3028949" y="4767260"/>
            <a:ext cx="3086099" cy="273844"/>
          </a:xfrm>
          <a:prstGeom prst="rect">
            <a:avLst/>
          </a:prstGeom>
        </p:spPr>
        <p:txBody>
          <a:bodyPr lIns="91421" tIns="45701" rIns="91421" bIns="45701"/>
          <a:lstStyle>
            <a:lvl1pPr>
              <a:defRPr/>
            </a:lvl1pPr>
          </a:lstStyle>
          <a:p>
            <a:pPr lvl="0"/>
            <a:endParaRPr lang="fr-FR"/>
          </a:p>
        </p:txBody>
      </p:sp>
      <p:sp>
        <p:nvSpPr>
          <p:cNvPr id="5" name="Google Shape;51;p79">
            <a:extLst>
              <a:ext uri="{FF2B5EF4-FFF2-40B4-BE49-F238E27FC236}">
                <a16:creationId xmlns:a16="http://schemas.microsoft.com/office/drawing/2014/main" id="{DA9D258F-B1B6-378D-9A35-B05AF48C98E4}"/>
              </a:ext>
            </a:extLst>
          </p:cNvPr>
          <p:cNvSpPr txBox="1">
            <a:spLocks noGrp="1"/>
          </p:cNvSpPr>
          <p:nvPr>
            <p:ph type="sldNum" sz="quarter" idx="8"/>
          </p:nvPr>
        </p:nvSpPr>
        <p:spPr>
          <a:xfrm>
            <a:off x="6457949" y="4767260"/>
            <a:ext cx="2057400" cy="273844"/>
          </a:xfrm>
          <a:prstGeom prst="rect">
            <a:avLst/>
          </a:prstGeom>
        </p:spPr>
        <p:txBody>
          <a:bodyPr lIns="91421" tIns="45701" rIns="91421" bIns="45701"/>
          <a:lstStyle>
            <a:lvl1pPr>
              <a:defRPr/>
            </a:lvl1pPr>
          </a:lstStyle>
          <a:p>
            <a:pPr lvl="0"/>
            <a:fld id="{BBE84098-2294-4EF7-98CF-E51B5DE54DE1}" type="slidenum">
              <a:t>‹N°›</a:t>
            </a:fld>
            <a:endParaRPr lang="fr-FR"/>
          </a:p>
        </p:txBody>
      </p:sp>
      <p:grpSp>
        <p:nvGrpSpPr>
          <p:cNvPr id="6" name="Google Shape;52;p79">
            <a:extLst>
              <a:ext uri="{FF2B5EF4-FFF2-40B4-BE49-F238E27FC236}">
                <a16:creationId xmlns:a16="http://schemas.microsoft.com/office/drawing/2014/main" id="{7A8F863C-2A74-ABE1-2206-DDF95A963332}"/>
              </a:ext>
            </a:extLst>
          </p:cNvPr>
          <p:cNvGrpSpPr/>
          <p:nvPr/>
        </p:nvGrpSpPr>
        <p:grpSpPr>
          <a:xfrm>
            <a:off x="0" y="-19879"/>
            <a:ext cx="9144000" cy="5143499"/>
            <a:chOff x="0" y="-19879"/>
            <a:chExt cx="9144000" cy="5143499"/>
          </a:xfrm>
        </p:grpSpPr>
        <p:sp>
          <p:nvSpPr>
            <p:cNvPr id="7" name="Google Shape;53;p79">
              <a:extLst>
                <a:ext uri="{FF2B5EF4-FFF2-40B4-BE49-F238E27FC236}">
                  <a16:creationId xmlns:a16="http://schemas.microsoft.com/office/drawing/2014/main" id="{DE9A71E9-24B0-CD58-1238-30F60FAA82E4}"/>
                </a:ext>
              </a:extLst>
            </p:cNvPr>
            <p:cNvSpPr/>
            <p:nvPr/>
          </p:nvSpPr>
          <p:spPr>
            <a:xfrm>
              <a:off x="0" y="-1987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8" name="Google Shape;54;p79">
              <a:extLst>
                <a:ext uri="{FF2B5EF4-FFF2-40B4-BE49-F238E27FC236}">
                  <a16:creationId xmlns:a16="http://schemas.microsoft.com/office/drawing/2014/main" id="{582E233C-9A8E-EAEF-E20C-69B120F4AA77}"/>
                </a:ext>
              </a:extLst>
            </p:cNvPr>
            <p:cNvSpPr/>
            <p:nvPr/>
          </p:nvSpPr>
          <p:spPr>
            <a:xfrm>
              <a:off x="203197" y="440173"/>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9" name="Google Shape;55;p79">
              <a:extLst>
                <a:ext uri="{FF2B5EF4-FFF2-40B4-BE49-F238E27FC236}">
                  <a16:creationId xmlns:a16="http://schemas.microsoft.com/office/drawing/2014/main" id="{D4D55FB1-9E0D-E58E-7C5D-93DCF651E6D2}"/>
                </a:ext>
              </a:extLst>
            </p:cNvPr>
            <p:cNvSpPr/>
            <p:nvPr/>
          </p:nvSpPr>
          <p:spPr>
            <a:xfrm>
              <a:off x="203197" y="135239"/>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10" name="Google Shape;56;p79">
            <a:extLst>
              <a:ext uri="{FF2B5EF4-FFF2-40B4-BE49-F238E27FC236}">
                <a16:creationId xmlns:a16="http://schemas.microsoft.com/office/drawing/2014/main" id="{D87173D8-889B-C425-0D29-B999C7F59C3C}"/>
              </a:ext>
            </a:extLst>
          </p:cNvPr>
          <p:cNvSpPr/>
          <p:nvPr/>
        </p:nvSpPr>
        <p:spPr>
          <a:xfrm flipH="1">
            <a:off x="8515350" y="272418"/>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11" name="Google Shape;57;p79">
            <a:extLst>
              <a:ext uri="{FF2B5EF4-FFF2-40B4-BE49-F238E27FC236}">
                <a16:creationId xmlns:a16="http://schemas.microsoft.com/office/drawing/2014/main" id="{7D9CFAC8-B793-96C3-F8D1-A7D89D10DFAC}"/>
              </a:ext>
            </a:extLst>
          </p:cNvPr>
          <p:cNvSpPr txBox="1">
            <a:spLocks noGrp="1"/>
          </p:cNvSpPr>
          <p:nvPr>
            <p:ph type="title"/>
          </p:nvPr>
        </p:nvSpPr>
        <p:spPr>
          <a:xfrm>
            <a:off x="894520" y="392917"/>
            <a:ext cx="7620829" cy="352967"/>
          </a:xfrm>
          <a:prstGeom prst="rect">
            <a:avLst/>
          </a:prstGeom>
        </p:spPr>
        <p:txBody>
          <a:bodyPr lIns="91421" tIns="45701" rIns="91421" bIns="45701"/>
          <a:lstStyle>
            <a:lvl1pPr algn="r">
              <a:defRPr sz="1350" i="1">
                <a:solidFill>
                  <a:srgbClr val="757070"/>
                </a:solidFill>
                <a:latin typeface="Calibri"/>
                <a:ea typeface="Calibri"/>
                <a:cs typeface="Calibri"/>
              </a:defRPr>
            </a:lvl1pPr>
          </a:lstStyle>
          <a:p>
            <a:pPr lvl="0"/>
            <a:endParaRPr lang="fr-FR"/>
          </a:p>
        </p:txBody>
      </p:sp>
    </p:spTree>
    <p:extLst>
      <p:ext uri="{BB962C8B-B14F-4D97-AF65-F5344CB8AC3E}">
        <p14:creationId xmlns:p14="http://schemas.microsoft.com/office/powerpoint/2010/main" val="222617736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
        <p:nvSpPr>
          <p:cNvPr id="2" name="Google Shape;491;p65">
            <a:extLst>
              <a:ext uri="{FF2B5EF4-FFF2-40B4-BE49-F238E27FC236}">
                <a16:creationId xmlns:a16="http://schemas.microsoft.com/office/drawing/2014/main" id="{8DCD2498-B407-BC60-820F-AA5B8554842C}"/>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160;p18">
            <a:extLst>
              <a:ext uri="{FF2B5EF4-FFF2-40B4-BE49-F238E27FC236}">
                <a16:creationId xmlns:a16="http://schemas.microsoft.com/office/drawing/2014/main" id="{174A4DD7-3850-3919-2423-FED805B5D52E}"/>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0B2EDB2-A151-DDE9-EE01-A77F5D3A6A73}"/>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11F3F524-CA06-7C0A-EA15-B050095EF297}"/>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29009996"/>
      </p:ext>
    </p:extLst>
  </p:cSld>
  <p:clrMapOvr>
    <a:masterClrMapping/>
  </p:clrMapOvr>
  <p:hf sldNum="0" hdr="0" ftr="0" dt="0"/>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99471459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Google Shape;493;p66">
            <a:extLst>
              <a:ext uri="{FF2B5EF4-FFF2-40B4-BE49-F238E27FC236}">
                <a16:creationId xmlns:a16="http://schemas.microsoft.com/office/drawing/2014/main" id="{4DA05920-DA05-97C0-5204-8E369B08A918}"/>
              </a:ext>
            </a:extLst>
          </p:cNvPr>
          <p:cNvSpPr txBox="1">
            <a:spLocks noGrp="1"/>
          </p:cNvSpPr>
          <p:nvPr>
            <p:ph type="dt" sz="half" idx="7"/>
          </p:nvPr>
        </p:nvSpPr>
        <p:spPr/>
        <p:txBody>
          <a:bodyPr/>
          <a:lstStyle>
            <a:lvl1pPr>
              <a:defRPr/>
            </a:lvl1pPr>
          </a:lstStyle>
          <a:p>
            <a:pPr lvl="0"/>
            <a:endParaRPr lang="fr-FR"/>
          </a:p>
        </p:txBody>
      </p:sp>
      <p:sp>
        <p:nvSpPr>
          <p:cNvPr id="3" name="Google Shape;494;p66">
            <a:extLst>
              <a:ext uri="{FF2B5EF4-FFF2-40B4-BE49-F238E27FC236}">
                <a16:creationId xmlns:a16="http://schemas.microsoft.com/office/drawing/2014/main" id="{B7662C5C-BEE2-9D3A-3BCF-DAC2133B2FC2}"/>
              </a:ext>
            </a:extLst>
          </p:cNvPr>
          <p:cNvSpPr txBox="1">
            <a:spLocks noGrp="1"/>
          </p:cNvSpPr>
          <p:nvPr>
            <p:ph type="ftr" sz="quarter" idx="9"/>
          </p:nvPr>
        </p:nvSpPr>
        <p:spPr/>
        <p:txBody>
          <a:bodyPr/>
          <a:lstStyle>
            <a:lvl1pPr>
              <a:defRPr/>
            </a:lvl1pPr>
          </a:lstStyle>
          <a:p>
            <a:pPr lvl="0"/>
            <a:endParaRPr lang="fr-FR"/>
          </a:p>
        </p:txBody>
      </p:sp>
      <p:sp>
        <p:nvSpPr>
          <p:cNvPr id="4" name="Google Shape;495;p66">
            <a:extLst>
              <a:ext uri="{FF2B5EF4-FFF2-40B4-BE49-F238E27FC236}">
                <a16:creationId xmlns:a16="http://schemas.microsoft.com/office/drawing/2014/main" id="{2F69D0FD-1052-A1D5-EAC3-CCA1C10E4349}"/>
              </a:ext>
            </a:extLst>
          </p:cNvPr>
          <p:cNvSpPr txBox="1">
            <a:spLocks noGrp="1"/>
          </p:cNvSpPr>
          <p:nvPr>
            <p:ph type="sldNum" sz="quarter" idx="8"/>
          </p:nvPr>
        </p:nvSpPr>
        <p:spPr/>
        <p:txBody>
          <a:bodyPr/>
          <a:lstStyle>
            <a:lvl1pPr>
              <a:defRPr/>
            </a:lvl1pPr>
          </a:lstStyle>
          <a:p>
            <a:pPr lvl="0"/>
            <a:fld id="{8B6157E9-D3C2-408A-8624-22B2CE8B1F99}" type="slidenum">
              <a:t>‹N°›</a:t>
            </a:fld>
            <a:endParaRPr lang="fr-FR"/>
          </a:p>
        </p:txBody>
      </p:sp>
    </p:spTree>
    <p:extLst>
      <p:ext uri="{BB962C8B-B14F-4D97-AF65-F5344CB8AC3E}">
        <p14:creationId xmlns:p14="http://schemas.microsoft.com/office/powerpoint/2010/main" val="719940447"/>
      </p:ext>
    </p:extLst>
  </p:cSld>
  <p:clrMapOvr>
    <a:masterClrMapping/>
  </p:clrMapOvr>
  <p:hf sldNum="0" hdr="0" ftr="0" dt="0"/>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Table of contents">
    <p:spTree>
      <p:nvGrpSpPr>
        <p:cNvPr id="1" name=""/>
        <p:cNvGrpSpPr/>
        <p:nvPr/>
      </p:nvGrpSpPr>
      <p:grpSpPr>
        <a:xfrm>
          <a:off x="0" y="0"/>
          <a:ext cx="0" cy="0"/>
          <a:chOff x="0" y="0"/>
          <a:chExt cx="0" cy="0"/>
        </a:xfrm>
      </p:grpSpPr>
      <p:sp>
        <p:nvSpPr>
          <p:cNvPr id="2" name="Google Shape;497;p67">
            <a:extLst>
              <a:ext uri="{FF2B5EF4-FFF2-40B4-BE49-F238E27FC236}">
                <a16:creationId xmlns:a16="http://schemas.microsoft.com/office/drawing/2014/main" id="{CF925BCC-3266-00E5-83DB-B6DAB2259E45}"/>
              </a:ext>
            </a:extLst>
          </p:cNvPr>
          <p:cNvSpPr txBox="1">
            <a:spLocks noGrp="1"/>
          </p:cNvSpPr>
          <p:nvPr>
            <p:ph type="title"/>
          </p:nvPr>
        </p:nvSpPr>
        <p:spPr>
          <a:xfrm>
            <a:off x="1966298" y="1631088"/>
            <a:ext cx="2305504" cy="451503"/>
          </a:xfrm>
        </p:spPr>
        <p:txBody>
          <a:bodyPr tIns="68570" bIns="68570">
            <a:noAutofit/>
          </a:bodyPr>
          <a:lstStyle>
            <a:lvl1pPr>
              <a:defRPr sz="2400"/>
            </a:lvl1pPr>
          </a:lstStyle>
          <a:p>
            <a:pPr lvl="0"/>
            <a:endParaRPr lang="fr-FR"/>
          </a:p>
        </p:txBody>
      </p:sp>
      <p:sp>
        <p:nvSpPr>
          <p:cNvPr id="3" name="Google Shape;498;p67">
            <a:extLst>
              <a:ext uri="{FF2B5EF4-FFF2-40B4-BE49-F238E27FC236}">
                <a16:creationId xmlns:a16="http://schemas.microsoft.com/office/drawing/2014/main" id="{EB6B4C87-1E25-2468-A4C4-967F7AEAC773}"/>
              </a:ext>
            </a:extLst>
          </p:cNvPr>
          <p:cNvSpPr txBox="1">
            <a:spLocks noGrp="1"/>
          </p:cNvSpPr>
          <p:nvPr>
            <p:ph type="subTitle" idx="4294967295"/>
          </p:nvPr>
        </p:nvSpPr>
        <p:spPr>
          <a:xfrm>
            <a:off x="1966307" y="2129189"/>
            <a:ext cx="2305504" cy="484796"/>
          </a:xfrm>
        </p:spPr>
        <p:txBody>
          <a:bodyPr tIns="68570" bIns="68570" anchor="ctr">
            <a:noAutofit/>
          </a:bodyPr>
          <a:lstStyle>
            <a:lvl1pPr>
              <a:lnSpc>
                <a:spcPct val="100000"/>
              </a:lnSpc>
              <a:spcBef>
                <a:spcPts val="0"/>
              </a:spcBef>
              <a:buNone/>
              <a:defRPr sz="1400"/>
            </a:lvl1pPr>
          </a:lstStyle>
          <a:p>
            <a:pPr lvl="0"/>
            <a:endParaRPr lang="fr-FR"/>
          </a:p>
        </p:txBody>
      </p:sp>
      <p:sp>
        <p:nvSpPr>
          <p:cNvPr id="4" name="Google Shape;499;p67">
            <a:extLst>
              <a:ext uri="{FF2B5EF4-FFF2-40B4-BE49-F238E27FC236}">
                <a16:creationId xmlns:a16="http://schemas.microsoft.com/office/drawing/2014/main" id="{39210B93-8B65-645A-BBB7-65AE3DEFEB2B}"/>
              </a:ext>
            </a:extLst>
          </p:cNvPr>
          <p:cNvSpPr txBox="1">
            <a:spLocks noGrp="1"/>
          </p:cNvSpPr>
          <p:nvPr>
            <p:ph type="subTitle" idx="4294967295"/>
          </p:nvPr>
        </p:nvSpPr>
        <p:spPr>
          <a:xfrm>
            <a:off x="6015188" y="2129189"/>
            <a:ext cx="2305504" cy="484796"/>
          </a:xfrm>
        </p:spPr>
        <p:txBody>
          <a:bodyPr tIns="68570" bIns="68570" anchor="ctr">
            <a:noAutofit/>
          </a:bodyPr>
          <a:lstStyle>
            <a:lvl1pPr>
              <a:lnSpc>
                <a:spcPct val="100000"/>
              </a:lnSpc>
              <a:spcBef>
                <a:spcPts val="0"/>
              </a:spcBef>
              <a:buNone/>
              <a:defRPr sz="1400"/>
            </a:lvl1pPr>
          </a:lstStyle>
          <a:p>
            <a:pPr lvl="0"/>
            <a:endParaRPr lang="fr-FR"/>
          </a:p>
        </p:txBody>
      </p:sp>
      <p:sp>
        <p:nvSpPr>
          <p:cNvPr id="5" name="Google Shape;500;p67">
            <a:extLst>
              <a:ext uri="{FF2B5EF4-FFF2-40B4-BE49-F238E27FC236}">
                <a16:creationId xmlns:a16="http://schemas.microsoft.com/office/drawing/2014/main" id="{03DAEC6C-D1A6-F2F1-6ED4-406497D0CC4B}"/>
              </a:ext>
            </a:extLst>
          </p:cNvPr>
          <p:cNvSpPr txBox="1">
            <a:spLocks noGrp="1"/>
          </p:cNvSpPr>
          <p:nvPr>
            <p:ph type="title" idx="4294967295"/>
          </p:nvPr>
        </p:nvSpPr>
        <p:spPr>
          <a:xfrm>
            <a:off x="1966325" y="3138028"/>
            <a:ext cx="2305504" cy="527700"/>
          </a:xfrm>
        </p:spPr>
        <p:txBody>
          <a:bodyPr tIns="68570" bIns="68570">
            <a:noAutofit/>
          </a:bodyPr>
          <a:lstStyle>
            <a:lvl1pPr>
              <a:defRPr sz="2400"/>
            </a:lvl1pPr>
          </a:lstStyle>
          <a:p>
            <a:pPr lvl="0"/>
            <a:endParaRPr lang="fr-FR"/>
          </a:p>
        </p:txBody>
      </p:sp>
      <p:sp>
        <p:nvSpPr>
          <p:cNvPr id="6" name="Google Shape;501;p67">
            <a:extLst>
              <a:ext uri="{FF2B5EF4-FFF2-40B4-BE49-F238E27FC236}">
                <a16:creationId xmlns:a16="http://schemas.microsoft.com/office/drawing/2014/main" id="{51E04F81-23B8-C78E-D713-B689EDBD2BAB}"/>
              </a:ext>
            </a:extLst>
          </p:cNvPr>
          <p:cNvSpPr txBox="1">
            <a:spLocks noGrp="1"/>
          </p:cNvSpPr>
          <p:nvPr>
            <p:ph type="subTitle" idx="4294967295"/>
          </p:nvPr>
        </p:nvSpPr>
        <p:spPr>
          <a:xfrm>
            <a:off x="1966307" y="3626574"/>
            <a:ext cx="2305504" cy="484796"/>
          </a:xfrm>
        </p:spPr>
        <p:txBody>
          <a:bodyPr tIns="68570" bIns="68570" anchor="ctr">
            <a:noAutofit/>
          </a:bodyPr>
          <a:lstStyle>
            <a:lvl1pPr>
              <a:lnSpc>
                <a:spcPct val="100000"/>
              </a:lnSpc>
              <a:spcBef>
                <a:spcPts val="0"/>
              </a:spcBef>
              <a:buNone/>
              <a:defRPr sz="1400"/>
            </a:lvl1pPr>
          </a:lstStyle>
          <a:p>
            <a:pPr lvl="0"/>
            <a:endParaRPr lang="fr-FR"/>
          </a:p>
        </p:txBody>
      </p:sp>
      <p:sp>
        <p:nvSpPr>
          <p:cNvPr id="7" name="Google Shape;502;p67">
            <a:extLst>
              <a:ext uri="{FF2B5EF4-FFF2-40B4-BE49-F238E27FC236}">
                <a16:creationId xmlns:a16="http://schemas.microsoft.com/office/drawing/2014/main" id="{B8710246-E898-CC3D-672D-7E596EA2256D}"/>
              </a:ext>
            </a:extLst>
          </p:cNvPr>
          <p:cNvSpPr txBox="1">
            <a:spLocks noGrp="1"/>
          </p:cNvSpPr>
          <p:nvPr>
            <p:ph type="subTitle" idx="4294967295"/>
          </p:nvPr>
        </p:nvSpPr>
        <p:spPr>
          <a:xfrm>
            <a:off x="6015188" y="3626574"/>
            <a:ext cx="2305504" cy="484796"/>
          </a:xfrm>
        </p:spPr>
        <p:txBody>
          <a:bodyPr tIns="68570" bIns="68570" anchor="ctr">
            <a:noAutofit/>
          </a:bodyPr>
          <a:lstStyle>
            <a:lvl1pPr>
              <a:lnSpc>
                <a:spcPct val="100000"/>
              </a:lnSpc>
              <a:spcBef>
                <a:spcPts val="0"/>
              </a:spcBef>
              <a:buNone/>
              <a:defRPr sz="1400"/>
            </a:lvl1pPr>
          </a:lstStyle>
          <a:p>
            <a:pPr lvl="0"/>
            <a:endParaRPr lang="fr-FR"/>
          </a:p>
        </p:txBody>
      </p:sp>
      <p:sp>
        <p:nvSpPr>
          <p:cNvPr id="8" name="Google Shape;503;p67">
            <a:extLst>
              <a:ext uri="{FF2B5EF4-FFF2-40B4-BE49-F238E27FC236}">
                <a16:creationId xmlns:a16="http://schemas.microsoft.com/office/drawing/2014/main" id="{43A26227-ABF2-ADEC-FC28-CC9C81DFE4DA}"/>
              </a:ext>
            </a:extLst>
          </p:cNvPr>
          <p:cNvSpPr txBox="1">
            <a:spLocks noGrp="1"/>
          </p:cNvSpPr>
          <p:nvPr>
            <p:ph type="title" idx="4294967295"/>
          </p:nvPr>
        </p:nvSpPr>
        <p:spPr>
          <a:xfrm>
            <a:off x="823316" y="1815449"/>
            <a:ext cx="1143000" cy="572697"/>
          </a:xfrm>
        </p:spPr>
        <p:txBody>
          <a:bodyPr tIns="68570" bIns="68570" anchorCtr="1">
            <a:noAutofit/>
          </a:bodyPr>
          <a:lstStyle>
            <a:lvl1pPr algn="ctr">
              <a:defRPr/>
            </a:lvl1pPr>
          </a:lstStyle>
          <a:p>
            <a:pPr lvl="0"/>
            <a:endParaRPr lang="fr-FR"/>
          </a:p>
        </p:txBody>
      </p:sp>
      <p:sp>
        <p:nvSpPr>
          <p:cNvPr id="9" name="Google Shape;504;p67">
            <a:extLst>
              <a:ext uri="{FF2B5EF4-FFF2-40B4-BE49-F238E27FC236}">
                <a16:creationId xmlns:a16="http://schemas.microsoft.com/office/drawing/2014/main" id="{55B0B7A6-C686-F466-E78B-8DD743EE34AE}"/>
              </a:ext>
            </a:extLst>
          </p:cNvPr>
          <p:cNvSpPr txBox="1">
            <a:spLocks noGrp="1"/>
          </p:cNvSpPr>
          <p:nvPr>
            <p:ph type="title" idx="4294967295"/>
          </p:nvPr>
        </p:nvSpPr>
        <p:spPr>
          <a:xfrm>
            <a:off x="823316" y="3349118"/>
            <a:ext cx="1143000" cy="572697"/>
          </a:xfrm>
        </p:spPr>
        <p:txBody>
          <a:bodyPr tIns="68570" bIns="68570" anchorCtr="1">
            <a:noAutofit/>
          </a:bodyPr>
          <a:lstStyle>
            <a:lvl1pPr algn="ctr">
              <a:defRPr/>
            </a:lvl1pPr>
          </a:lstStyle>
          <a:p>
            <a:pPr lvl="0"/>
            <a:endParaRPr lang="fr-FR"/>
          </a:p>
        </p:txBody>
      </p:sp>
      <p:sp>
        <p:nvSpPr>
          <p:cNvPr id="10" name="Google Shape;505;p67">
            <a:extLst>
              <a:ext uri="{FF2B5EF4-FFF2-40B4-BE49-F238E27FC236}">
                <a16:creationId xmlns:a16="http://schemas.microsoft.com/office/drawing/2014/main" id="{11D89E29-214D-5D9B-15FF-3B8B49A82131}"/>
              </a:ext>
            </a:extLst>
          </p:cNvPr>
          <p:cNvSpPr txBox="1">
            <a:spLocks noGrp="1"/>
          </p:cNvSpPr>
          <p:nvPr>
            <p:ph type="title" idx="4294967295"/>
          </p:nvPr>
        </p:nvSpPr>
        <p:spPr>
          <a:xfrm>
            <a:off x="4872197" y="1815449"/>
            <a:ext cx="1143000" cy="572697"/>
          </a:xfrm>
        </p:spPr>
        <p:txBody>
          <a:bodyPr tIns="68570" bIns="68570" anchorCtr="1">
            <a:noAutofit/>
          </a:bodyPr>
          <a:lstStyle>
            <a:lvl1pPr algn="ctr">
              <a:defRPr/>
            </a:lvl1pPr>
          </a:lstStyle>
          <a:p>
            <a:pPr lvl="0"/>
            <a:endParaRPr lang="fr-FR"/>
          </a:p>
        </p:txBody>
      </p:sp>
      <p:sp>
        <p:nvSpPr>
          <p:cNvPr id="11" name="Google Shape;506;p67">
            <a:extLst>
              <a:ext uri="{FF2B5EF4-FFF2-40B4-BE49-F238E27FC236}">
                <a16:creationId xmlns:a16="http://schemas.microsoft.com/office/drawing/2014/main" id="{D1000CDB-BC4D-095F-A49B-82F6F80116B2}"/>
              </a:ext>
            </a:extLst>
          </p:cNvPr>
          <p:cNvSpPr txBox="1">
            <a:spLocks noGrp="1"/>
          </p:cNvSpPr>
          <p:nvPr>
            <p:ph type="title" idx="4294967295"/>
          </p:nvPr>
        </p:nvSpPr>
        <p:spPr>
          <a:xfrm>
            <a:off x="4872197" y="3349118"/>
            <a:ext cx="1143000" cy="572697"/>
          </a:xfrm>
        </p:spPr>
        <p:txBody>
          <a:bodyPr tIns="68570" bIns="68570" anchorCtr="1">
            <a:noAutofit/>
          </a:bodyPr>
          <a:lstStyle>
            <a:lvl1pPr algn="ctr">
              <a:defRPr/>
            </a:lvl1pPr>
          </a:lstStyle>
          <a:p>
            <a:pPr lvl="0"/>
            <a:endParaRPr lang="fr-FR"/>
          </a:p>
        </p:txBody>
      </p:sp>
      <p:sp>
        <p:nvSpPr>
          <p:cNvPr id="12" name="Google Shape;507;p67">
            <a:extLst>
              <a:ext uri="{FF2B5EF4-FFF2-40B4-BE49-F238E27FC236}">
                <a16:creationId xmlns:a16="http://schemas.microsoft.com/office/drawing/2014/main" id="{8B14D2EC-4D0A-5FCE-B5AF-C9CDD90C8001}"/>
              </a:ext>
            </a:extLst>
          </p:cNvPr>
          <p:cNvSpPr txBox="1">
            <a:spLocks noGrp="1"/>
          </p:cNvSpPr>
          <p:nvPr>
            <p:ph type="title" idx="4294967295"/>
          </p:nvPr>
        </p:nvSpPr>
        <p:spPr>
          <a:xfrm>
            <a:off x="6015197" y="1631088"/>
            <a:ext cx="2305504" cy="451503"/>
          </a:xfrm>
        </p:spPr>
        <p:txBody>
          <a:bodyPr tIns="68570" bIns="68570">
            <a:noAutofit/>
          </a:bodyPr>
          <a:lstStyle>
            <a:lvl1pPr>
              <a:defRPr sz="2400"/>
            </a:lvl1pPr>
          </a:lstStyle>
          <a:p>
            <a:pPr lvl="0"/>
            <a:endParaRPr lang="fr-FR"/>
          </a:p>
        </p:txBody>
      </p:sp>
      <p:sp>
        <p:nvSpPr>
          <p:cNvPr id="13" name="Google Shape;508;p67">
            <a:extLst>
              <a:ext uri="{FF2B5EF4-FFF2-40B4-BE49-F238E27FC236}">
                <a16:creationId xmlns:a16="http://schemas.microsoft.com/office/drawing/2014/main" id="{7A73A6B7-8C69-7EFA-B4F4-DD7AA0B53C95}"/>
              </a:ext>
            </a:extLst>
          </p:cNvPr>
          <p:cNvSpPr txBox="1">
            <a:spLocks noGrp="1"/>
          </p:cNvSpPr>
          <p:nvPr>
            <p:ph type="title" idx="4294967295"/>
          </p:nvPr>
        </p:nvSpPr>
        <p:spPr>
          <a:xfrm>
            <a:off x="6015224" y="3138028"/>
            <a:ext cx="2305504" cy="527700"/>
          </a:xfrm>
        </p:spPr>
        <p:txBody>
          <a:bodyPr tIns="68570" bIns="68570">
            <a:noAutofit/>
          </a:bodyPr>
          <a:lstStyle>
            <a:lvl1pPr>
              <a:defRPr sz="2400"/>
            </a:lvl1pPr>
          </a:lstStyle>
          <a:p>
            <a:pPr lvl="0"/>
            <a:endParaRPr lang="fr-FR"/>
          </a:p>
        </p:txBody>
      </p:sp>
      <p:sp>
        <p:nvSpPr>
          <p:cNvPr id="14" name="Google Shape;509;p67">
            <a:extLst>
              <a:ext uri="{FF2B5EF4-FFF2-40B4-BE49-F238E27FC236}">
                <a16:creationId xmlns:a16="http://schemas.microsoft.com/office/drawing/2014/main" id="{AD618D25-4AA8-1547-6FDC-6E6A69DF1E61}"/>
              </a:ext>
            </a:extLst>
          </p:cNvPr>
          <p:cNvSpPr txBox="1">
            <a:spLocks noGrp="1"/>
          </p:cNvSpPr>
          <p:nvPr>
            <p:ph type="title" idx="4294967295"/>
          </p:nvPr>
        </p:nvSpPr>
        <p:spPr>
          <a:xfrm>
            <a:off x="719998" y="445029"/>
            <a:ext cx="7704002" cy="572697"/>
          </a:xfrm>
        </p:spPr>
        <p:txBody>
          <a:bodyPr tIns="68570" bIns="68570" anchor="t">
            <a:noAutofit/>
          </a:bodyPr>
          <a:lstStyle>
            <a:lvl1pPr>
              <a:defRPr/>
            </a:lvl1pPr>
          </a:lstStyle>
          <a:p>
            <a:pPr lvl="0"/>
            <a:endParaRPr lang="fr-FR"/>
          </a:p>
        </p:txBody>
      </p:sp>
    </p:spTree>
    <p:extLst>
      <p:ext uri="{BB962C8B-B14F-4D97-AF65-F5344CB8AC3E}">
        <p14:creationId xmlns:p14="http://schemas.microsoft.com/office/powerpoint/2010/main" val="247967746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Google Shape;511;p68">
            <a:extLst>
              <a:ext uri="{FF2B5EF4-FFF2-40B4-BE49-F238E27FC236}">
                <a16:creationId xmlns:a16="http://schemas.microsoft.com/office/drawing/2014/main" id="{C834E8AD-D0CC-0AAC-49FE-EC7EEDBDF39F}"/>
              </a:ext>
            </a:extLst>
          </p:cNvPr>
          <p:cNvSpPr/>
          <p:nvPr/>
        </p:nvSpPr>
        <p:spPr>
          <a:xfrm>
            <a:off x="927695" y="529574"/>
            <a:ext cx="7258799" cy="4034104"/>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512;p68">
            <a:extLst>
              <a:ext uri="{FF2B5EF4-FFF2-40B4-BE49-F238E27FC236}">
                <a16:creationId xmlns:a16="http://schemas.microsoft.com/office/drawing/2014/main" id="{73E14CB7-952E-750B-847E-2871D447D3F6}"/>
              </a:ext>
            </a:extLst>
          </p:cNvPr>
          <p:cNvSpPr txBox="1">
            <a:spLocks noGrp="1"/>
          </p:cNvSpPr>
          <p:nvPr>
            <p:ph type="dt" sz="half" idx="7"/>
          </p:nvPr>
        </p:nvSpPr>
        <p:spPr/>
        <p:txBody>
          <a:bodyPr/>
          <a:lstStyle>
            <a:lvl1pPr>
              <a:defRPr/>
            </a:lvl1pPr>
          </a:lstStyle>
          <a:p>
            <a:pPr lvl="0"/>
            <a:endParaRPr lang="fr-FR"/>
          </a:p>
        </p:txBody>
      </p:sp>
      <p:sp>
        <p:nvSpPr>
          <p:cNvPr id="4" name="Google Shape;513;p68">
            <a:extLst>
              <a:ext uri="{FF2B5EF4-FFF2-40B4-BE49-F238E27FC236}">
                <a16:creationId xmlns:a16="http://schemas.microsoft.com/office/drawing/2014/main" id="{5A0CDD4B-0C85-BBD7-6558-0BBAB62583CA}"/>
              </a:ext>
            </a:extLst>
          </p:cNvPr>
          <p:cNvSpPr txBox="1">
            <a:spLocks noGrp="1"/>
          </p:cNvSpPr>
          <p:nvPr>
            <p:ph type="ftr" sz="quarter" idx="9"/>
          </p:nvPr>
        </p:nvSpPr>
        <p:spPr/>
        <p:txBody>
          <a:bodyPr/>
          <a:lstStyle>
            <a:lvl1pPr>
              <a:defRPr/>
            </a:lvl1pPr>
          </a:lstStyle>
          <a:p>
            <a:pPr lvl="0"/>
            <a:endParaRPr lang="fr-FR"/>
          </a:p>
        </p:txBody>
      </p:sp>
      <p:sp>
        <p:nvSpPr>
          <p:cNvPr id="5" name="Google Shape;514;p68">
            <a:extLst>
              <a:ext uri="{FF2B5EF4-FFF2-40B4-BE49-F238E27FC236}">
                <a16:creationId xmlns:a16="http://schemas.microsoft.com/office/drawing/2014/main" id="{8B330D25-7C45-39E3-A0FE-8DA888E22658}"/>
              </a:ext>
            </a:extLst>
          </p:cNvPr>
          <p:cNvSpPr txBox="1">
            <a:spLocks noGrp="1"/>
          </p:cNvSpPr>
          <p:nvPr>
            <p:ph type="sldNum" sz="quarter" idx="8"/>
          </p:nvPr>
        </p:nvSpPr>
        <p:spPr/>
        <p:txBody>
          <a:bodyPr/>
          <a:lstStyle>
            <a:lvl1pPr>
              <a:defRPr/>
            </a:lvl1pPr>
          </a:lstStyle>
          <a:p>
            <a:pPr lvl="0"/>
            <a:fld id="{B716F95A-7BFD-4DA4-88A8-F559202A1395}" type="slidenum">
              <a:t>‹N°›</a:t>
            </a:fld>
            <a:endParaRPr lang="fr-FR"/>
          </a:p>
        </p:txBody>
      </p:sp>
      <p:sp>
        <p:nvSpPr>
          <p:cNvPr id="6" name="Google Shape;515;p68">
            <a:extLst>
              <a:ext uri="{FF2B5EF4-FFF2-40B4-BE49-F238E27FC236}">
                <a16:creationId xmlns:a16="http://schemas.microsoft.com/office/drawing/2014/main" id="{9BD0DDA9-52FF-CC22-80B7-4A67850D739C}"/>
              </a:ext>
            </a:extLst>
          </p:cNvPr>
          <p:cNvSpPr/>
          <p:nvPr/>
        </p:nvSpPr>
        <p:spPr>
          <a:xfrm>
            <a:off x="1020314" y="624672"/>
            <a:ext cx="7073697" cy="3864903"/>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7" name="Google Shape;516;p68">
            <a:extLst>
              <a:ext uri="{FF2B5EF4-FFF2-40B4-BE49-F238E27FC236}">
                <a16:creationId xmlns:a16="http://schemas.microsoft.com/office/drawing/2014/main" id="{07CC2D29-98DC-A9A3-BC11-86FBB3F5FF04}"/>
              </a:ext>
            </a:extLst>
          </p:cNvPr>
          <p:cNvSpPr/>
          <p:nvPr/>
        </p:nvSpPr>
        <p:spPr>
          <a:xfrm>
            <a:off x="1128488" y="718947"/>
            <a:ext cx="6857396" cy="3676500"/>
          </a:xfrm>
          <a:prstGeom prst="rect">
            <a:avLst/>
          </a:prstGeom>
          <a:solidFill>
            <a:srgbClr val="FFFFFF"/>
          </a:solidFill>
          <a:ln cap="flat">
            <a:noFill/>
            <a:prstDash val="solid"/>
          </a:ln>
          <a:effectLst>
            <a:outerShdw dir="16200000" algn="tl">
              <a:srgbClr val="000000">
                <a:alpha val="471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8" name="Google Shape;517;p68">
            <a:extLst>
              <a:ext uri="{FF2B5EF4-FFF2-40B4-BE49-F238E27FC236}">
                <a16:creationId xmlns:a16="http://schemas.microsoft.com/office/drawing/2014/main" id="{9C96FC76-BFA9-CD69-BD65-5EAE59F31BCE}"/>
              </a:ext>
            </a:extLst>
          </p:cNvPr>
          <p:cNvSpPr txBox="1">
            <a:spLocks noGrp="1"/>
          </p:cNvSpPr>
          <p:nvPr>
            <p:ph type="title"/>
          </p:nvPr>
        </p:nvSpPr>
        <p:spPr>
          <a:xfrm>
            <a:off x="1441176" y="1733757"/>
            <a:ext cx="5829300" cy="1676104"/>
          </a:xfrm>
        </p:spPr>
        <p:txBody>
          <a:bodyPr anchorCtr="1"/>
          <a:lstStyle>
            <a:lvl1pPr algn="ctr">
              <a:defRPr sz="4100" b="1">
                <a:solidFill>
                  <a:srgbClr val="44546A"/>
                </a:solidFill>
              </a:defRPr>
            </a:lvl1pPr>
          </a:lstStyle>
          <a:p>
            <a:pPr lvl="0"/>
            <a:endParaRPr lang="fr-FR"/>
          </a:p>
        </p:txBody>
      </p:sp>
      <p:sp>
        <p:nvSpPr>
          <p:cNvPr id="9" name="Google Shape;518;p68">
            <a:extLst>
              <a:ext uri="{FF2B5EF4-FFF2-40B4-BE49-F238E27FC236}">
                <a16:creationId xmlns:a16="http://schemas.microsoft.com/office/drawing/2014/main" id="{9CDF0A8B-D2A8-8531-0A48-A7B5C904D9AD}"/>
              </a:ext>
            </a:extLst>
          </p:cNvPr>
          <p:cNvSpPr/>
          <p:nvPr/>
        </p:nvSpPr>
        <p:spPr>
          <a:xfrm>
            <a:off x="1329875" y="4020123"/>
            <a:ext cx="6458096" cy="80403"/>
          </a:xfrm>
          <a:prstGeom prst="rect">
            <a:avLst/>
          </a:prstGeom>
          <a:solidFill>
            <a:srgbClr val="FFC000"/>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pic>
        <p:nvPicPr>
          <p:cNvPr id="10" name="Google Shape;519;p68">
            <a:extLst>
              <a:ext uri="{FF2B5EF4-FFF2-40B4-BE49-F238E27FC236}">
                <a16:creationId xmlns:a16="http://schemas.microsoft.com/office/drawing/2014/main" id="{42C4DF8D-7AF0-C809-E073-5244917F0EBC}"/>
              </a:ext>
            </a:extLst>
          </p:cNvPr>
          <p:cNvPicPr>
            <a:picLocks noChangeAspect="1"/>
          </p:cNvPicPr>
          <p:nvPr/>
        </p:nvPicPr>
        <p:blipFill>
          <a:blip r:embed="rId2">
            <a:alphaModFix/>
          </a:blip>
          <a:srcRect/>
          <a:stretch>
            <a:fillRect/>
          </a:stretch>
        </p:blipFill>
        <p:spPr>
          <a:xfrm>
            <a:off x="4111599" y="1043504"/>
            <a:ext cx="690326" cy="690326"/>
          </a:xfrm>
          <a:prstGeom prst="rect">
            <a:avLst/>
          </a:prstGeom>
          <a:noFill/>
          <a:ln cap="flat">
            <a:noFill/>
          </a:ln>
        </p:spPr>
      </p:pic>
    </p:spTree>
    <p:extLst>
      <p:ext uri="{BB962C8B-B14F-4D97-AF65-F5344CB8AC3E}">
        <p14:creationId xmlns:p14="http://schemas.microsoft.com/office/powerpoint/2010/main" val="412156265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grpSp>
        <p:nvGrpSpPr>
          <p:cNvPr id="2" name="Google Shape;521;p69">
            <a:extLst>
              <a:ext uri="{FF2B5EF4-FFF2-40B4-BE49-F238E27FC236}">
                <a16:creationId xmlns:a16="http://schemas.microsoft.com/office/drawing/2014/main" id="{E1132AAE-A11F-97F5-0B42-1A763B9E894A}"/>
              </a:ext>
            </a:extLst>
          </p:cNvPr>
          <p:cNvGrpSpPr/>
          <p:nvPr/>
        </p:nvGrpSpPr>
        <p:grpSpPr>
          <a:xfrm>
            <a:off x="0" y="-28529"/>
            <a:ext cx="9144457" cy="5143499"/>
            <a:chOff x="0" y="-28529"/>
            <a:chExt cx="9144457" cy="5143499"/>
          </a:xfrm>
        </p:grpSpPr>
        <p:sp>
          <p:nvSpPr>
            <p:cNvPr id="3" name="Google Shape;522;p69">
              <a:extLst>
                <a:ext uri="{FF2B5EF4-FFF2-40B4-BE49-F238E27FC236}">
                  <a16:creationId xmlns:a16="http://schemas.microsoft.com/office/drawing/2014/main" id="{58F3B44E-6C77-60E3-6568-F71FA62478A2}"/>
                </a:ext>
              </a:extLst>
            </p:cNvPr>
            <p:cNvSpPr/>
            <p:nvPr/>
          </p:nvSpPr>
          <p:spPr>
            <a:xfrm>
              <a:off x="0" y="-28529"/>
              <a:ext cx="9144457" cy="5143499"/>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523;p69">
              <a:extLst>
                <a:ext uri="{FF2B5EF4-FFF2-40B4-BE49-F238E27FC236}">
                  <a16:creationId xmlns:a16="http://schemas.microsoft.com/office/drawing/2014/main" id="{BA48D259-A87E-4BE0-DBF4-1F539C8D1B3D}"/>
                </a:ext>
              </a:extLst>
            </p:cNvPr>
            <p:cNvSpPr/>
            <p:nvPr/>
          </p:nvSpPr>
          <p:spPr>
            <a:xfrm>
              <a:off x="203207" y="550907"/>
              <a:ext cx="8738033" cy="4450649"/>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524;p69">
              <a:extLst>
                <a:ext uri="{FF2B5EF4-FFF2-40B4-BE49-F238E27FC236}">
                  <a16:creationId xmlns:a16="http://schemas.microsoft.com/office/drawing/2014/main" id="{25EA2D82-132D-1369-ABC2-421DC0A1F9EB}"/>
                </a:ext>
              </a:extLst>
            </p:cNvPr>
            <p:cNvSpPr/>
            <p:nvPr/>
          </p:nvSpPr>
          <p:spPr>
            <a:xfrm>
              <a:off x="203207" y="112132"/>
              <a:ext cx="8738033" cy="614998"/>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525;p69">
            <a:extLst>
              <a:ext uri="{FF2B5EF4-FFF2-40B4-BE49-F238E27FC236}">
                <a16:creationId xmlns:a16="http://schemas.microsoft.com/office/drawing/2014/main" id="{8A94A91F-5389-2670-B9E3-C4086C4175C5}"/>
              </a:ext>
            </a:extLst>
          </p:cNvPr>
          <p:cNvSpPr/>
          <p:nvPr/>
        </p:nvSpPr>
        <p:spPr>
          <a:xfrm rot="10800009" flipH="1">
            <a:off x="439807" y="224110"/>
            <a:ext cx="275911" cy="167865"/>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
        <p:nvSpPr>
          <p:cNvPr id="7" name="Google Shape;526;p69">
            <a:extLst>
              <a:ext uri="{FF2B5EF4-FFF2-40B4-BE49-F238E27FC236}">
                <a16:creationId xmlns:a16="http://schemas.microsoft.com/office/drawing/2014/main" id="{04EAB439-772F-6F75-D477-A7FB3CE89597}"/>
              </a:ext>
            </a:extLst>
          </p:cNvPr>
          <p:cNvSpPr txBox="1">
            <a:spLocks noGrp="1"/>
          </p:cNvSpPr>
          <p:nvPr>
            <p:ph type="title"/>
          </p:nvPr>
        </p:nvSpPr>
        <p:spPr>
          <a:xfrm>
            <a:off x="761585" y="146962"/>
            <a:ext cx="7620902" cy="353095"/>
          </a:xfrm>
        </p:spPr>
        <p:txBody>
          <a:bodyPr/>
          <a:lstStyle>
            <a:lvl1pPr>
              <a:defRPr sz="1500" b="1">
                <a:solidFill>
                  <a:srgbClr val="757070"/>
                </a:solidFill>
              </a:defRPr>
            </a:lvl1pPr>
          </a:lstStyle>
          <a:p>
            <a:pPr lvl="0"/>
            <a:endParaRPr lang="fr-FR"/>
          </a:p>
        </p:txBody>
      </p:sp>
      <p:sp>
        <p:nvSpPr>
          <p:cNvPr id="8" name="Google Shape;527;p69">
            <a:extLst>
              <a:ext uri="{FF2B5EF4-FFF2-40B4-BE49-F238E27FC236}">
                <a16:creationId xmlns:a16="http://schemas.microsoft.com/office/drawing/2014/main" id="{46EE2467-6C1C-F29A-8AC6-9A4A918DE995}"/>
              </a:ext>
            </a:extLst>
          </p:cNvPr>
          <p:cNvSpPr txBox="1">
            <a:spLocks noGrp="1"/>
          </p:cNvSpPr>
          <p:nvPr>
            <p:ph type="body" idx="4294967295"/>
          </p:nvPr>
        </p:nvSpPr>
        <p:spPr>
          <a:xfrm>
            <a:off x="747714" y="514267"/>
            <a:ext cx="7634700" cy="219300"/>
          </a:xfrm>
        </p:spPr>
        <p:txBody>
          <a:bodyPr>
            <a:noAutofit/>
          </a:bodyPr>
          <a:lstStyle>
            <a:lvl1pPr indent="-228600">
              <a:buNone/>
              <a:defRPr sz="1100" i="1">
                <a:solidFill>
                  <a:srgbClr val="AEABAB"/>
                </a:solidFill>
              </a:defRPr>
            </a:lvl1pPr>
          </a:lstStyle>
          <a:p>
            <a:pPr lvl="0"/>
            <a:endParaRPr lang="fr-FR"/>
          </a:p>
        </p:txBody>
      </p:sp>
    </p:spTree>
    <p:extLst>
      <p:ext uri="{BB962C8B-B14F-4D97-AF65-F5344CB8AC3E}">
        <p14:creationId xmlns:p14="http://schemas.microsoft.com/office/powerpoint/2010/main" val="2656623586"/>
      </p:ext>
    </p:extLst>
  </p:cSld>
  <p:clrMapOvr>
    <a:masterClrMapping/>
  </p:clrMapOvr>
  <p:hf sldNum="0" hdr="0" ftr="0" dt="0"/>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grpSp>
        <p:nvGrpSpPr>
          <p:cNvPr id="2" name="Google Shape;529;p70">
            <a:extLst>
              <a:ext uri="{FF2B5EF4-FFF2-40B4-BE49-F238E27FC236}">
                <a16:creationId xmlns:a16="http://schemas.microsoft.com/office/drawing/2014/main" id="{71A5561C-CAE0-614C-9C4C-919C456EA048}"/>
              </a:ext>
            </a:extLst>
          </p:cNvPr>
          <p:cNvGrpSpPr/>
          <p:nvPr/>
        </p:nvGrpSpPr>
        <p:grpSpPr>
          <a:xfrm>
            <a:off x="0" y="-28529"/>
            <a:ext cx="9144457" cy="5143499"/>
            <a:chOff x="0" y="-28529"/>
            <a:chExt cx="9144457" cy="5143499"/>
          </a:xfrm>
        </p:grpSpPr>
        <p:sp>
          <p:nvSpPr>
            <p:cNvPr id="3" name="Google Shape;530;p70">
              <a:extLst>
                <a:ext uri="{FF2B5EF4-FFF2-40B4-BE49-F238E27FC236}">
                  <a16:creationId xmlns:a16="http://schemas.microsoft.com/office/drawing/2014/main" id="{42062195-81E7-DA15-6628-22085A1E7532}"/>
                </a:ext>
              </a:extLst>
            </p:cNvPr>
            <p:cNvSpPr/>
            <p:nvPr/>
          </p:nvSpPr>
          <p:spPr>
            <a:xfrm>
              <a:off x="0" y="-28529"/>
              <a:ext cx="9144457" cy="5143499"/>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531;p70">
              <a:extLst>
                <a:ext uri="{FF2B5EF4-FFF2-40B4-BE49-F238E27FC236}">
                  <a16:creationId xmlns:a16="http://schemas.microsoft.com/office/drawing/2014/main" id="{6264E128-71B8-9A74-5F5E-2B3942EE2222}"/>
                </a:ext>
              </a:extLst>
            </p:cNvPr>
            <p:cNvSpPr/>
            <p:nvPr/>
          </p:nvSpPr>
          <p:spPr>
            <a:xfrm>
              <a:off x="203207" y="550907"/>
              <a:ext cx="8738033" cy="4450649"/>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532;p70">
              <a:extLst>
                <a:ext uri="{FF2B5EF4-FFF2-40B4-BE49-F238E27FC236}">
                  <a16:creationId xmlns:a16="http://schemas.microsoft.com/office/drawing/2014/main" id="{4EF17359-8005-BEA3-D4A2-6E33BCCC983A}"/>
                </a:ext>
              </a:extLst>
            </p:cNvPr>
            <p:cNvSpPr/>
            <p:nvPr/>
          </p:nvSpPr>
          <p:spPr>
            <a:xfrm>
              <a:off x="203207" y="112132"/>
              <a:ext cx="8738033" cy="614998"/>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533;p70">
            <a:extLst>
              <a:ext uri="{FF2B5EF4-FFF2-40B4-BE49-F238E27FC236}">
                <a16:creationId xmlns:a16="http://schemas.microsoft.com/office/drawing/2014/main" id="{25C829AC-1D3C-FF88-539B-956163707610}"/>
              </a:ext>
            </a:extLst>
          </p:cNvPr>
          <p:cNvSpPr/>
          <p:nvPr/>
        </p:nvSpPr>
        <p:spPr>
          <a:xfrm rot="10800009" flipH="1">
            <a:off x="439807" y="224110"/>
            <a:ext cx="275911" cy="167865"/>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Tree>
    <p:extLst>
      <p:ext uri="{BB962C8B-B14F-4D97-AF65-F5344CB8AC3E}">
        <p14:creationId xmlns:p14="http://schemas.microsoft.com/office/powerpoint/2010/main" val="3739614138"/>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sp>
        <p:nvSpPr>
          <p:cNvPr id="2" name="Google Shape;535;p71">
            <a:extLst>
              <a:ext uri="{FF2B5EF4-FFF2-40B4-BE49-F238E27FC236}">
                <a16:creationId xmlns:a16="http://schemas.microsoft.com/office/drawing/2014/main" id="{5C1A14D7-B24C-8BF8-721E-A5A4B052BE6A}"/>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536;p71">
            <a:extLst>
              <a:ext uri="{FF2B5EF4-FFF2-40B4-BE49-F238E27FC236}">
                <a16:creationId xmlns:a16="http://schemas.microsoft.com/office/drawing/2014/main" id="{5A6424C0-6999-FA27-CCAC-D956C37B6729}"/>
              </a:ext>
            </a:extLst>
          </p:cNvPr>
          <p:cNvSpPr txBox="1"/>
          <p:nvPr/>
        </p:nvSpPr>
        <p:spPr>
          <a:xfrm>
            <a:off x="0" y="0"/>
            <a:ext cx="9144000" cy="5143499"/>
          </a:xfrm>
          <a:prstGeom prst="rect">
            <a:avLst/>
          </a:prstGeom>
          <a:solidFill>
            <a:srgbClr val="FFF2CC"/>
          </a:solidFill>
          <a:ln w="9528"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4" name="Google Shape;537;p71">
            <a:extLst>
              <a:ext uri="{FF2B5EF4-FFF2-40B4-BE49-F238E27FC236}">
                <a16:creationId xmlns:a16="http://schemas.microsoft.com/office/drawing/2014/main" id="{B2D0D115-C1D4-8789-5244-E9F75F8B2E50}"/>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Tree>
    <p:extLst>
      <p:ext uri="{BB962C8B-B14F-4D97-AF65-F5344CB8AC3E}">
        <p14:creationId xmlns:p14="http://schemas.microsoft.com/office/powerpoint/2010/main" val="161026496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6_Title Slide">
    <p:spTree>
      <p:nvGrpSpPr>
        <p:cNvPr id="1" name=""/>
        <p:cNvGrpSpPr/>
        <p:nvPr/>
      </p:nvGrpSpPr>
      <p:grpSpPr>
        <a:xfrm>
          <a:off x="0" y="0"/>
          <a:ext cx="0" cy="0"/>
          <a:chOff x="0" y="0"/>
          <a:chExt cx="0" cy="0"/>
        </a:xfrm>
      </p:grpSpPr>
      <p:sp>
        <p:nvSpPr>
          <p:cNvPr id="2" name="Google Shape;539;p72">
            <a:extLst>
              <a:ext uri="{FF2B5EF4-FFF2-40B4-BE49-F238E27FC236}">
                <a16:creationId xmlns:a16="http://schemas.microsoft.com/office/drawing/2014/main" id="{231F0D0B-92D7-ACE4-0D49-D20C19A323A0}"/>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540;p72">
            <a:extLst>
              <a:ext uri="{FF2B5EF4-FFF2-40B4-BE49-F238E27FC236}">
                <a16:creationId xmlns:a16="http://schemas.microsoft.com/office/drawing/2014/main" id="{21A1E2D3-5467-6D01-BBDF-28405DD81B2C}"/>
              </a:ext>
            </a:extLst>
          </p:cNvPr>
          <p:cNvSpPr txBox="1"/>
          <p:nvPr/>
        </p:nvSpPr>
        <p:spPr>
          <a:xfrm>
            <a:off x="0" y="0"/>
            <a:ext cx="9144000" cy="5143499"/>
          </a:xfrm>
          <a:prstGeom prst="rect">
            <a:avLst/>
          </a:prstGeom>
          <a:solidFill>
            <a:srgbClr val="FFF2CC"/>
          </a:solidFill>
          <a:ln w="9528"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4" name="Google Shape;541;p72">
            <a:extLst>
              <a:ext uri="{FF2B5EF4-FFF2-40B4-BE49-F238E27FC236}">
                <a16:creationId xmlns:a16="http://schemas.microsoft.com/office/drawing/2014/main" id="{10074BFA-4352-91BC-EE8E-980B63A2B0B3}"/>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5" name="Google Shape;542;p72">
            <a:extLst>
              <a:ext uri="{FF2B5EF4-FFF2-40B4-BE49-F238E27FC236}">
                <a16:creationId xmlns:a16="http://schemas.microsoft.com/office/drawing/2014/main" id="{F4588808-0ED8-2A9A-4969-F0BD07764D63}"/>
              </a:ext>
            </a:extLst>
          </p:cNvPr>
          <p:cNvSpPr txBox="1">
            <a:spLocks noGrp="1"/>
          </p:cNvSpPr>
          <p:nvPr>
            <p:ph type="body" idx="4294967295"/>
          </p:nvPr>
        </p:nvSpPr>
        <p:spPr>
          <a:xfrm>
            <a:off x="2786405" y="60771"/>
            <a:ext cx="3568199" cy="530699"/>
          </a:xfrm>
        </p:spPr>
        <p:txBody>
          <a:bodyPr anchorCtr="1">
            <a:spAutoFit/>
          </a:bodyPr>
          <a:lstStyle>
            <a:lvl1pPr indent="-228600" algn="ctr">
              <a:lnSpc>
                <a:spcPct val="100000"/>
              </a:lnSpc>
              <a:spcBef>
                <a:spcPts val="0"/>
              </a:spcBef>
              <a:buNone/>
              <a:defRPr sz="3000"/>
            </a:lvl1pPr>
          </a:lstStyle>
          <a:p>
            <a:pPr lvl="0"/>
            <a:endParaRPr lang="fr-FR"/>
          </a:p>
        </p:txBody>
      </p:sp>
      <p:sp>
        <p:nvSpPr>
          <p:cNvPr id="6" name="Google Shape;543;p72">
            <a:extLst>
              <a:ext uri="{FF2B5EF4-FFF2-40B4-BE49-F238E27FC236}">
                <a16:creationId xmlns:a16="http://schemas.microsoft.com/office/drawing/2014/main" id="{13DB6EE4-DD18-EAF0-E9D6-756579346EB4}"/>
              </a:ext>
            </a:extLst>
          </p:cNvPr>
          <p:cNvSpPr txBox="1">
            <a:spLocks noGrp="1"/>
          </p:cNvSpPr>
          <p:nvPr>
            <p:ph type="body" idx="4294967295"/>
          </p:nvPr>
        </p:nvSpPr>
        <p:spPr>
          <a:xfrm>
            <a:off x="503496" y="1259000"/>
            <a:ext cx="8134200" cy="2331601"/>
          </a:xfrm>
        </p:spPr>
        <p:txBody>
          <a:bodyPr>
            <a:spAutoFit/>
          </a:bodyPr>
          <a:lstStyle>
            <a:lvl1pPr>
              <a:defRPr/>
            </a:lvl1pPr>
          </a:lstStyle>
          <a:p>
            <a:pPr lvl="0"/>
            <a:endParaRPr lang="fr-FR"/>
          </a:p>
        </p:txBody>
      </p:sp>
    </p:spTree>
    <p:extLst>
      <p:ext uri="{BB962C8B-B14F-4D97-AF65-F5344CB8AC3E}">
        <p14:creationId xmlns:p14="http://schemas.microsoft.com/office/powerpoint/2010/main" val="7430427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1_Disposition personnalisée">
    <p:spTree>
      <p:nvGrpSpPr>
        <p:cNvPr id="1" name=""/>
        <p:cNvGrpSpPr/>
        <p:nvPr/>
      </p:nvGrpSpPr>
      <p:grpSpPr>
        <a:xfrm>
          <a:off x="0" y="0"/>
          <a:ext cx="0" cy="0"/>
          <a:chOff x="0" y="0"/>
          <a:chExt cx="0" cy="0"/>
        </a:xfrm>
      </p:grpSpPr>
      <p:sp>
        <p:nvSpPr>
          <p:cNvPr id="2" name="Google Shape;545;p73">
            <a:extLst>
              <a:ext uri="{FF2B5EF4-FFF2-40B4-BE49-F238E27FC236}">
                <a16:creationId xmlns:a16="http://schemas.microsoft.com/office/drawing/2014/main" id="{A33F240B-0B5E-EBA8-8FEA-C6635EC71343}"/>
              </a:ext>
            </a:extLst>
          </p:cNvPr>
          <p:cNvSpPr txBox="1">
            <a:spLocks noGrp="1"/>
          </p:cNvSpPr>
          <p:nvPr>
            <p:ph type="title"/>
          </p:nvPr>
        </p:nvSpPr>
        <p:spPr/>
        <p:txBody>
          <a:bodyPr/>
          <a:lstStyle>
            <a:lvl1pPr>
              <a:defRPr/>
            </a:lvl1pPr>
          </a:lstStyle>
          <a:p>
            <a:pPr lvl="0"/>
            <a:endParaRPr lang="fr-FR"/>
          </a:p>
        </p:txBody>
      </p:sp>
      <p:sp>
        <p:nvSpPr>
          <p:cNvPr id="3" name="Google Shape;546;p73">
            <a:extLst>
              <a:ext uri="{FF2B5EF4-FFF2-40B4-BE49-F238E27FC236}">
                <a16:creationId xmlns:a16="http://schemas.microsoft.com/office/drawing/2014/main" id="{7C31CAC1-8159-C6EA-5731-BD2A01C7BB62}"/>
              </a:ext>
            </a:extLst>
          </p:cNvPr>
          <p:cNvSpPr txBox="1">
            <a:spLocks noGrp="1"/>
          </p:cNvSpPr>
          <p:nvPr>
            <p:ph type="dt" sz="half" idx="7"/>
          </p:nvPr>
        </p:nvSpPr>
        <p:spPr/>
        <p:txBody>
          <a:bodyPr/>
          <a:lstStyle>
            <a:lvl1pPr>
              <a:defRPr/>
            </a:lvl1pPr>
          </a:lstStyle>
          <a:p>
            <a:pPr lvl="0"/>
            <a:endParaRPr lang="fr-FR"/>
          </a:p>
        </p:txBody>
      </p:sp>
      <p:sp>
        <p:nvSpPr>
          <p:cNvPr id="4" name="Google Shape;547;p73">
            <a:extLst>
              <a:ext uri="{FF2B5EF4-FFF2-40B4-BE49-F238E27FC236}">
                <a16:creationId xmlns:a16="http://schemas.microsoft.com/office/drawing/2014/main" id="{1C2D5408-E128-E9EA-4A80-7F4A2DE293D9}"/>
              </a:ext>
            </a:extLst>
          </p:cNvPr>
          <p:cNvSpPr txBox="1">
            <a:spLocks noGrp="1"/>
          </p:cNvSpPr>
          <p:nvPr>
            <p:ph type="ftr" sz="quarter" idx="9"/>
          </p:nvPr>
        </p:nvSpPr>
        <p:spPr/>
        <p:txBody>
          <a:bodyPr/>
          <a:lstStyle>
            <a:lvl1pPr>
              <a:defRPr/>
            </a:lvl1pPr>
          </a:lstStyle>
          <a:p>
            <a:pPr lvl="0"/>
            <a:endParaRPr lang="fr-FR"/>
          </a:p>
        </p:txBody>
      </p:sp>
      <p:sp>
        <p:nvSpPr>
          <p:cNvPr id="5" name="Google Shape;548;p73">
            <a:extLst>
              <a:ext uri="{FF2B5EF4-FFF2-40B4-BE49-F238E27FC236}">
                <a16:creationId xmlns:a16="http://schemas.microsoft.com/office/drawing/2014/main" id="{A841DAE5-9603-3724-A484-4B8EA254067D}"/>
              </a:ext>
            </a:extLst>
          </p:cNvPr>
          <p:cNvSpPr txBox="1">
            <a:spLocks noGrp="1"/>
          </p:cNvSpPr>
          <p:nvPr>
            <p:ph type="sldNum" sz="quarter" idx="8"/>
          </p:nvPr>
        </p:nvSpPr>
        <p:spPr/>
        <p:txBody>
          <a:bodyPr/>
          <a:lstStyle>
            <a:lvl1pPr>
              <a:defRPr/>
            </a:lvl1pPr>
          </a:lstStyle>
          <a:p>
            <a:pPr lvl="0"/>
            <a:fld id="{7FFF4B6F-ED69-42FB-8D1C-ADAFE7ECA9F5}" type="slidenum">
              <a:t>‹N°›</a:t>
            </a:fld>
            <a:endParaRPr lang="fr-FR"/>
          </a:p>
        </p:txBody>
      </p:sp>
    </p:spTree>
    <p:extLst>
      <p:ext uri="{BB962C8B-B14F-4D97-AF65-F5344CB8AC3E}">
        <p14:creationId xmlns:p14="http://schemas.microsoft.com/office/powerpoint/2010/main" val="225562176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5_Title Slide">
    <p:spTree>
      <p:nvGrpSpPr>
        <p:cNvPr id="1" name=""/>
        <p:cNvGrpSpPr/>
        <p:nvPr/>
      </p:nvGrpSpPr>
      <p:grpSpPr>
        <a:xfrm>
          <a:off x="0" y="0"/>
          <a:ext cx="0" cy="0"/>
          <a:chOff x="0" y="0"/>
          <a:chExt cx="0" cy="0"/>
        </a:xfrm>
      </p:grpSpPr>
      <p:grpSp>
        <p:nvGrpSpPr>
          <p:cNvPr id="2" name="Google Shape;716;p97">
            <a:extLst>
              <a:ext uri="{FF2B5EF4-FFF2-40B4-BE49-F238E27FC236}">
                <a16:creationId xmlns:a16="http://schemas.microsoft.com/office/drawing/2014/main" id="{2DC799F5-6546-2541-9826-98B30925B6E0}"/>
              </a:ext>
            </a:extLst>
          </p:cNvPr>
          <p:cNvGrpSpPr/>
          <p:nvPr/>
        </p:nvGrpSpPr>
        <p:grpSpPr>
          <a:xfrm>
            <a:off x="0" y="0"/>
            <a:ext cx="9144457" cy="5143499"/>
            <a:chOff x="0" y="0"/>
            <a:chExt cx="9144457" cy="5143499"/>
          </a:xfrm>
        </p:grpSpPr>
        <p:sp>
          <p:nvSpPr>
            <p:cNvPr id="3" name="Google Shape;717;p97">
              <a:extLst>
                <a:ext uri="{FF2B5EF4-FFF2-40B4-BE49-F238E27FC236}">
                  <a16:creationId xmlns:a16="http://schemas.microsoft.com/office/drawing/2014/main" id="{A0F21180-3D71-A833-4E5F-3300F70F60F1}"/>
                </a:ext>
              </a:extLst>
            </p:cNvPr>
            <p:cNvSpPr/>
            <p:nvPr/>
          </p:nvSpPr>
          <p:spPr>
            <a:xfrm>
              <a:off x="0" y="0"/>
              <a:ext cx="9144457" cy="5143499"/>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718;p97">
              <a:extLst>
                <a:ext uri="{FF2B5EF4-FFF2-40B4-BE49-F238E27FC236}">
                  <a16:creationId xmlns:a16="http://schemas.microsoft.com/office/drawing/2014/main" id="{CC121161-3C15-BFAA-112C-5814F65F9A08}"/>
                </a:ext>
              </a:extLst>
            </p:cNvPr>
            <p:cNvSpPr/>
            <p:nvPr/>
          </p:nvSpPr>
          <p:spPr>
            <a:xfrm>
              <a:off x="203207" y="391975"/>
              <a:ext cx="8738033" cy="4580101"/>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719;p97">
              <a:extLst>
                <a:ext uri="{FF2B5EF4-FFF2-40B4-BE49-F238E27FC236}">
                  <a16:creationId xmlns:a16="http://schemas.microsoft.com/office/drawing/2014/main" id="{80765D2C-8828-1826-C802-A123F66C6A57}"/>
                </a:ext>
              </a:extLst>
            </p:cNvPr>
            <p:cNvSpPr/>
            <p:nvPr/>
          </p:nvSpPr>
          <p:spPr>
            <a:xfrm>
              <a:off x="203207" y="155118"/>
              <a:ext cx="8738033" cy="614998"/>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720;p97">
            <a:extLst>
              <a:ext uri="{FF2B5EF4-FFF2-40B4-BE49-F238E27FC236}">
                <a16:creationId xmlns:a16="http://schemas.microsoft.com/office/drawing/2014/main" id="{3D50F8E4-39AF-8B6E-64CA-76E092D78031}"/>
              </a:ext>
            </a:extLst>
          </p:cNvPr>
          <p:cNvSpPr/>
          <p:nvPr/>
        </p:nvSpPr>
        <p:spPr>
          <a:xfrm rot="10800009" flipH="1">
            <a:off x="371484" y="224274"/>
            <a:ext cx="343439" cy="238365"/>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Tree>
    <p:extLst>
      <p:ext uri="{BB962C8B-B14F-4D97-AF65-F5344CB8AC3E}">
        <p14:creationId xmlns:p14="http://schemas.microsoft.com/office/powerpoint/2010/main" val="2145032488"/>
      </p:ext>
    </p:extLst>
  </p:cSld>
  <p:clrMapOvr>
    <a:masterClrMapping/>
  </p:clrMapOvr>
  <p:hf sldNum="0" hdr="0" ftr="0" dt="0"/>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script">
    <p:spTree>
      <p:nvGrpSpPr>
        <p:cNvPr id="1" name=""/>
        <p:cNvGrpSpPr/>
        <p:nvPr/>
      </p:nvGrpSpPr>
      <p:grpSpPr>
        <a:xfrm>
          <a:off x="0" y="0"/>
          <a:ext cx="0" cy="0"/>
          <a:chOff x="0" y="0"/>
          <a:chExt cx="0" cy="0"/>
        </a:xfrm>
      </p:grpSpPr>
      <p:grpSp>
        <p:nvGrpSpPr>
          <p:cNvPr id="2" name="Google Shape;552;p75">
            <a:extLst>
              <a:ext uri="{FF2B5EF4-FFF2-40B4-BE49-F238E27FC236}">
                <a16:creationId xmlns:a16="http://schemas.microsoft.com/office/drawing/2014/main" id="{F13B3EDB-5E66-EB24-14C9-B291F82D3F24}"/>
              </a:ext>
            </a:extLst>
          </p:cNvPr>
          <p:cNvGrpSpPr/>
          <p:nvPr/>
        </p:nvGrpSpPr>
        <p:grpSpPr>
          <a:xfrm>
            <a:off x="0" y="-28529"/>
            <a:ext cx="9144457" cy="5172303"/>
            <a:chOff x="0" y="-28529"/>
            <a:chExt cx="9144457" cy="5172303"/>
          </a:xfrm>
        </p:grpSpPr>
        <p:sp>
          <p:nvSpPr>
            <p:cNvPr id="3" name="Google Shape;553;p75">
              <a:extLst>
                <a:ext uri="{FF2B5EF4-FFF2-40B4-BE49-F238E27FC236}">
                  <a16:creationId xmlns:a16="http://schemas.microsoft.com/office/drawing/2014/main" id="{9662506F-A2C8-7777-1356-D9DABF20929E}"/>
                </a:ext>
              </a:extLst>
            </p:cNvPr>
            <p:cNvSpPr/>
            <p:nvPr/>
          </p:nvSpPr>
          <p:spPr>
            <a:xfrm>
              <a:off x="0" y="-28529"/>
              <a:ext cx="9144457" cy="5172303"/>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554;p75">
              <a:extLst>
                <a:ext uri="{FF2B5EF4-FFF2-40B4-BE49-F238E27FC236}">
                  <a16:creationId xmlns:a16="http://schemas.microsoft.com/office/drawing/2014/main" id="{9C2DA3CD-D541-254C-D744-1184D4EA63D1}"/>
                </a:ext>
              </a:extLst>
            </p:cNvPr>
            <p:cNvSpPr/>
            <p:nvPr/>
          </p:nvSpPr>
          <p:spPr>
            <a:xfrm>
              <a:off x="203207" y="554153"/>
              <a:ext cx="8738033" cy="4475576"/>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555;p75">
              <a:extLst>
                <a:ext uri="{FF2B5EF4-FFF2-40B4-BE49-F238E27FC236}">
                  <a16:creationId xmlns:a16="http://schemas.microsoft.com/office/drawing/2014/main" id="{E2FB6B64-03CF-EDF0-724C-06B42F2061E0}"/>
                </a:ext>
              </a:extLst>
            </p:cNvPr>
            <p:cNvSpPr/>
            <p:nvPr/>
          </p:nvSpPr>
          <p:spPr>
            <a:xfrm>
              <a:off x="203207" y="112919"/>
              <a:ext cx="8738033" cy="716487"/>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556;p75">
            <a:extLst>
              <a:ext uri="{FF2B5EF4-FFF2-40B4-BE49-F238E27FC236}">
                <a16:creationId xmlns:a16="http://schemas.microsoft.com/office/drawing/2014/main" id="{E976A4BF-48DA-5EB2-CE91-0F08723DB9F6}"/>
              </a:ext>
            </a:extLst>
          </p:cNvPr>
          <p:cNvSpPr/>
          <p:nvPr/>
        </p:nvSpPr>
        <p:spPr>
          <a:xfrm rot="10800009" flipH="1">
            <a:off x="439807" y="224110"/>
            <a:ext cx="275911" cy="167865"/>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
        <p:nvSpPr>
          <p:cNvPr id="7" name="Google Shape;557;p75">
            <a:extLst>
              <a:ext uri="{FF2B5EF4-FFF2-40B4-BE49-F238E27FC236}">
                <a16:creationId xmlns:a16="http://schemas.microsoft.com/office/drawing/2014/main" id="{500E773E-2B5A-741E-D874-6EEDF53AFCE3}"/>
              </a:ext>
            </a:extLst>
          </p:cNvPr>
          <p:cNvSpPr txBox="1">
            <a:spLocks noGrp="1"/>
          </p:cNvSpPr>
          <p:nvPr>
            <p:ph type="title"/>
          </p:nvPr>
        </p:nvSpPr>
        <p:spPr>
          <a:xfrm>
            <a:off x="761585" y="146962"/>
            <a:ext cx="7620902" cy="353095"/>
          </a:xfrm>
        </p:spPr>
        <p:txBody>
          <a:bodyPr/>
          <a:lstStyle>
            <a:lvl1pPr>
              <a:defRPr sz="1500" b="1">
                <a:solidFill>
                  <a:srgbClr val="757070"/>
                </a:solidFill>
              </a:defRPr>
            </a:lvl1pPr>
          </a:lstStyle>
          <a:p>
            <a:pPr lvl="0"/>
            <a:endParaRPr lang="fr-FR"/>
          </a:p>
        </p:txBody>
      </p:sp>
      <p:sp>
        <p:nvSpPr>
          <p:cNvPr id="8" name="Google Shape;558;p75">
            <a:extLst>
              <a:ext uri="{FF2B5EF4-FFF2-40B4-BE49-F238E27FC236}">
                <a16:creationId xmlns:a16="http://schemas.microsoft.com/office/drawing/2014/main" id="{094F2C31-6A65-B685-A53D-EC0BC379E393}"/>
              </a:ext>
            </a:extLst>
          </p:cNvPr>
          <p:cNvSpPr txBox="1">
            <a:spLocks noGrp="1"/>
          </p:cNvSpPr>
          <p:nvPr>
            <p:ph type="body" idx="4294967295"/>
          </p:nvPr>
        </p:nvSpPr>
        <p:spPr>
          <a:xfrm>
            <a:off x="747714" y="514267"/>
            <a:ext cx="7634700" cy="219300"/>
          </a:xfrm>
        </p:spPr>
        <p:txBody>
          <a:bodyPr>
            <a:noAutofit/>
          </a:bodyPr>
          <a:lstStyle>
            <a:lvl1pPr indent="-228600">
              <a:buNone/>
              <a:defRPr sz="1100" i="1">
                <a:solidFill>
                  <a:srgbClr val="AEABAB"/>
                </a:solidFill>
              </a:defRPr>
            </a:lvl1pPr>
          </a:lstStyle>
          <a:p>
            <a:pPr lvl="0"/>
            <a:endParaRPr lang="fr-FR"/>
          </a:p>
        </p:txBody>
      </p:sp>
    </p:spTree>
    <p:extLst>
      <p:ext uri="{BB962C8B-B14F-4D97-AF65-F5344CB8AC3E}">
        <p14:creationId xmlns:p14="http://schemas.microsoft.com/office/powerpoint/2010/main" val="1961097165"/>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2" Type="http://schemas.openxmlformats.org/officeDocument/2006/relationships/slideLayout" Target="../slideLayouts/slideLayout29.xml"/><Relationship Id="rId16" Type="http://schemas.openxmlformats.org/officeDocument/2006/relationships/theme" Target="../theme/theme2.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6" Type="http://schemas.openxmlformats.org/officeDocument/2006/relationships/theme" Target="../theme/theme3.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slideLayout" Target="../slideLayouts/slideLayout5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theme" Target="../theme/theme4.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slideLayout" Target="../slideLayouts/slideLayout69.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slideLayout" Target="../slideLayouts/slideLayout82.xml"/><Relationship Id="rId18" Type="http://schemas.openxmlformats.org/officeDocument/2006/relationships/slideLayout" Target="../slideLayouts/slideLayout87.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slideLayout" Target="../slideLayouts/slideLayout81.xml"/><Relationship Id="rId17" Type="http://schemas.openxmlformats.org/officeDocument/2006/relationships/slideLayout" Target="../slideLayouts/slideLayout86.xml"/><Relationship Id="rId2" Type="http://schemas.openxmlformats.org/officeDocument/2006/relationships/slideLayout" Target="../slideLayouts/slideLayout71.xml"/><Relationship Id="rId16" Type="http://schemas.openxmlformats.org/officeDocument/2006/relationships/slideLayout" Target="../slideLayouts/slideLayout85.xml"/><Relationship Id="rId20" Type="http://schemas.openxmlformats.org/officeDocument/2006/relationships/theme" Target="../theme/theme5.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5" Type="http://schemas.openxmlformats.org/officeDocument/2006/relationships/slideLayout" Target="../slideLayouts/slideLayout84.xml"/><Relationship Id="rId10" Type="http://schemas.openxmlformats.org/officeDocument/2006/relationships/slideLayout" Target="../slideLayouts/slideLayout79.xml"/><Relationship Id="rId19" Type="http://schemas.openxmlformats.org/officeDocument/2006/relationships/slideLayout" Target="../slideLayouts/slideLayout88.xml"/><Relationship Id="rId4" Type="http://schemas.openxmlformats.org/officeDocument/2006/relationships/slideLayout" Target="../slideLayouts/slideLayout73.xml"/><Relationship Id="rId9" Type="http://schemas.openxmlformats.org/officeDocument/2006/relationships/slideLayout" Target="../slideLayouts/slideLayout78.xml"/><Relationship Id="rId14" Type="http://schemas.openxmlformats.org/officeDocument/2006/relationships/slideLayout" Target="../slideLayouts/slideLayout8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slideLayout" Target="../slideLayouts/slideLayout101.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slideLayout" Target="../slideLayouts/slideLayout100.xml"/><Relationship Id="rId17" Type="http://schemas.openxmlformats.org/officeDocument/2006/relationships/theme" Target="../theme/theme6.xml"/><Relationship Id="rId2" Type="http://schemas.openxmlformats.org/officeDocument/2006/relationships/slideLayout" Target="../slideLayouts/slideLayout90.xml"/><Relationship Id="rId16" Type="http://schemas.openxmlformats.org/officeDocument/2006/relationships/slideLayout" Target="../slideLayouts/slideLayout104.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5" Type="http://schemas.openxmlformats.org/officeDocument/2006/relationships/slideLayout" Target="../slideLayouts/slideLayout10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 Id="rId14" Type="http://schemas.openxmlformats.org/officeDocument/2006/relationships/slideLayout" Target="../slideLayouts/slideLayout102.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12.xml"/><Relationship Id="rId13" Type="http://schemas.openxmlformats.org/officeDocument/2006/relationships/slideLayout" Target="../slideLayouts/slideLayout117.xml"/><Relationship Id="rId3" Type="http://schemas.openxmlformats.org/officeDocument/2006/relationships/slideLayout" Target="../slideLayouts/slideLayout107.xml"/><Relationship Id="rId7" Type="http://schemas.openxmlformats.org/officeDocument/2006/relationships/slideLayout" Target="../slideLayouts/slideLayout111.xml"/><Relationship Id="rId12" Type="http://schemas.openxmlformats.org/officeDocument/2006/relationships/slideLayout" Target="../slideLayouts/slideLayout116.xml"/><Relationship Id="rId2" Type="http://schemas.openxmlformats.org/officeDocument/2006/relationships/slideLayout" Target="../slideLayouts/slideLayout106.xml"/><Relationship Id="rId16" Type="http://schemas.openxmlformats.org/officeDocument/2006/relationships/theme" Target="../theme/theme7.xml"/><Relationship Id="rId1" Type="http://schemas.openxmlformats.org/officeDocument/2006/relationships/slideLayout" Target="../slideLayouts/slideLayout105.xml"/><Relationship Id="rId6" Type="http://schemas.openxmlformats.org/officeDocument/2006/relationships/slideLayout" Target="../slideLayouts/slideLayout110.xml"/><Relationship Id="rId11" Type="http://schemas.openxmlformats.org/officeDocument/2006/relationships/slideLayout" Target="../slideLayouts/slideLayout115.xml"/><Relationship Id="rId5" Type="http://schemas.openxmlformats.org/officeDocument/2006/relationships/slideLayout" Target="../slideLayouts/slideLayout109.xml"/><Relationship Id="rId15" Type="http://schemas.openxmlformats.org/officeDocument/2006/relationships/slideLayout" Target="../slideLayouts/slideLayout119.xml"/><Relationship Id="rId10" Type="http://schemas.openxmlformats.org/officeDocument/2006/relationships/slideLayout" Target="../slideLayouts/slideLayout114.xml"/><Relationship Id="rId4" Type="http://schemas.openxmlformats.org/officeDocument/2006/relationships/slideLayout" Target="../slideLayouts/slideLayout108.xml"/><Relationship Id="rId9" Type="http://schemas.openxmlformats.org/officeDocument/2006/relationships/slideLayout" Target="../slideLayouts/slideLayout113.xml"/><Relationship Id="rId14" Type="http://schemas.openxmlformats.org/officeDocument/2006/relationships/slideLayout" Target="../slideLayouts/slideLayout118.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27.xml"/><Relationship Id="rId13" Type="http://schemas.openxmlformats.org/officeDocument/2006/relationships/slideLayout" Target="../slideLayouts/slideLayout132.xml"/><Relationship Id="rId18" Type="http://schemas.openxmlformats.org/officeDocument/2006/relationships/slideLayout" Target="../slideLayouts/slideLayout137.xml"/><Relationship Id="rId3" Type="http://schemas.openxmlformats.org/officeDocument/2006/relationships/slideLayout" Target="../slideLayouts/slideLayout122.xml"/><Relationship Id="rId21" Type="http://schemas.openxmlformats.org/officeDocument/2006/relationships/theme" Target="../theme/theme8.xml"/><Relationship Id="rId7" Type="http://schemas.openxmlformats.org/officeDocument/2006/relationships/slideLayout" Target="../slideLayouts/slideLayout126.xml"/><Relationship Id="rId12" Type="http://schemas.openxmlformats.org/officeDocument/2006/relationships/slideLayout" Target="../slideLayouts/slideLayout131.xml"/><Relationship Id="rId17" Type="http://schemas.openxmlformats.org/officeDocument/2006/relationships/slideLayout" Target="../slideLayouts/slideLayout136.xml"/><Relationship Id="rId2" Type="http://schemas.openxmlformats.org/officeDocument/2006/relationships/slideLayout" Target="../slideLayouts/slideLayout121.xml"/><Relationship Id="rId16" Type="http://schemas.openxmlformats.org/officeDocument/2006/relationships/slideLayout" Target="../slideLayouts/slideLayout135.xml"/><Relationship Id="rId20" Type="http://schemas.openxmlformats.org/officeDocument/2006/relationships/slideLayout" Target="../slideLayouts/slideLayout139.xml"/><Relationship Id="rId1" Type="http://schemas.openxmlformats.org/officeDocument/2006/relationships/slideLayout" Target="../slideLayouts/slideLayout120.xml"/><Relationship Id="rId6" Type="http://schemas.openxmlformats.org/officeDocument/2006/relationships/slideLayout" Target="../slideLayouts/slideLayout125.xml"/><Relationship Id="rId11" Type="http://schemas.openxmlformats.org/officeDocument/2006/relationships/slideLayout" Target="../slideLayouts/slideLayout130.xml"/><Relationship Id="rId5" Type="http://schemas.openxmlformats.org/officeDocument/2006/relationships/slideLayout" Target="../slideLayouts/slideLayout124.xml"/><Relationship Id="rId15" Type="http://schemas.openxmlformats.org/officeDocument/2006/relationships/slideLayout" Target="../slideLayouts/slideLayout134.xml"/><Relationship Id="rId10" Type="http://schemas.openxmlformats.org/officeDocument/2006/relationships/slideLayout" Target="../slideLayouts/slideLayout129.xml"/><Relationship Id="rId19" Type="http://schemas.openxmlformats.org/officeDocument/2006/relationships/slideLayout" Target="../slideLayouts/slideLayout138.xml"/><Relationship Id="rId4" Type="http://schemas.openxmlformats.org/officeDocument/2006/relationships/slideLayout" Target="../slideLayouts/slideLayout123.xml"/><Relationship Id="rId9" Type="http://schemas.openxmlformats.org/officeDocument/2006/relationships/slideLayout" Target="../slideLayouts/slideLayout128.xml"/><Relationship Id="rId14" Type="http://schemas.openxmlformats.org/officeDocument/2006/relationships/slideLayout" Target="../slideLayouts/slideLayout1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0"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977" r:id="rId14"/>
    <p:sldLayoutId id="2147483979" r:id="rId15"/>
    <p:sldLayoutId id="2147483978" r:id="rId16"/>
    <p:sldLayoutId id="2147483981" r:id="rId17"/>
    <p:sldLayoutId id="2147483982" r:id="rId18"/>
    <p:sldLayoutId id="2147483983" r:id="rId19"/>
    <p:sldLayoutId id="2147483984" r:id="rId20"/>
    <p:sldLayoutId id="2147483985" r:id="rId21"/>
    <p:sldLayoutId id="2147483988" r:id="rId22"/>
    <p:sldLayoutId id="2147483989" r:id="rId23"/>
    <p:sldLayoutId id="2147483990" r:id="rId24"/>
    <p:sldLayoutId id="2147483991" r:id="rId25"/>
    <p:sldLayoutId id="2147483992" r:id="rId26"/>
    <p:sldLayoutId id="2147484074" r:id="rId27"/>
  </p:sldLayoutIdLst>
  <p:txStyles>
    <p:titleStyle>
      <a:lvl1pPr marL="0" marR="0" lvl="0" indent="0" algn="l" defTabSz="914400" rtl="0" fontAlgn="auto" hangingPunct="1">
        <a:lnSpc>
          <a:spcPct val="90000"/>
        </a:lnSpc>
        <a:spcBef>
          <a:spcPts val="0"/>
        </a:spcBef>
        <a:spcAft>
          <a:spcPts val="0"/>
        </a:spcAft>
        <a:buNone/>
        <a:tabLst/>
        <a:defRPr lang="fr-FR" sz="3300" b="0" i="0" u="none" strike="noStrike" kern="0" cap="none" spc="0" baseline="0">
          <a:solidFill>
            <a:srgbClr val="000000"/>
          </a:solidFill>
          <a:uFillTx/>
          <a:latin typeface="Calibri"/>
          <a:ea typeface="Calibri"/>
          <a:cs typeface="Calibri"/>
        </a:defRPr>
      </a:lvl1pPr>
    </p:titleStyle>
    <p:bodyStyle>
      <a:lvl1pPr marL="457200" marR="0" lvl="0" indent="-361946" algn="l" defTabSz="914400" rtl="0" fontAlgn="auto" hangingPunct="1">
        <a:lnSpc>
          <a:spcPct val="90000"/>
        </a:lnSpc>
        <a:spcBef>
          <a:spcPts val="800"/>
        </a:spcBef>
        <a:spcAft>
          <a:spcPts val="0"/>
        </a:spcAft>
        <a:buClr>
          <a:srgbClr val="000000"/>
        </a:buClr>
        <a:buSzPts val="2100"/>
        <a:buFont typeface="Arial"/>
        <a:buChar char="•"/>
        <a:tabLst/>
        <a:defRPr lang="fr-FR" sz="2100" b="0" i="0" u="none" strike="noStrike" kern="0" cap="none" spc="0" baseline="0">
          <a:solidFill>
            <a:srgbClr val="000000"/>
          </a:solidFill>
          <a:uFillTx/>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35CE231B-25EB-4A68-BA80-EB75600200BE}" type="datetimeFigureOut">
              <a:rPr lang="fr-FR" smtClean="0"/>
              <a:pPr/>
              <a:t>20/09/2025</a:t>
            </a:fld>
            <a:endParaRPr lang="fr-F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7EB6BF17-B454-4520-84DD-15E34D16678A}" type="slidenum">
              <a:rPr lang="fr-FR" smtClean="0"/>
              <a:pPr/>
              <a:t>‹N°›</a:t>
            </a:fld>
            <a:endParaRPr lang="fr-FR"/>
          </a:p>
        </p:txBody>
      </p:sp>
    </p:spTree>
    <p:extLst>
      <p:ext uri="{BB962C8B-B14F-4D97-AF65-F5344CB8AC3E}">
        <p14:creationId xmlns:p14="http://schemas.microsoft.com/office/powerpoint/2010/main" val="1674131626"/>
      </p:ext>
    </p:extLst>
  </p:cSld>
  <p:clrMap bg1="lt1" tx1="dk1" bg2="lt2" tx2="dk2" accent1="accent1" accent2="accent2" accent3="accent3" accent4="accent4" accent5="accent5" accent6="accent6" hlink="hlink" folHlink="folHlink"/>
  <p:sldLayoutIdLst>
    <p:sldLayoutId id="2147484027" r:id="rId1"/>
    <p:sldLayoutId id="2147484028" r:id="rId2"/>
    <p:sldLayoutId id="2147484029" r:id="rId3"/>
    <p:sldLayoutId id="2147484030" r:id="rId4"/>
    <p:sldLayoutId id="2147484031" r:id="rId5"/>
    <p:sldLayoutId id="2147484032" r:id="rId6"/>
    <p:sldLayoutId id="2147484033" r:id="rId7"/>
    <p:sldLayoutId id="2147484034" r:id="rId8"/>
    <p:sldLayoutId id="2147484035" r:id="rId9"/>
    <p:sldLayoutId id="2147484036" r:id="rId10"/>
    <p:sldLayoutId id="2147484037" r:id="rId11"/>
    <p:sldLayoutId id="2147484038" r:id="rId12"/>
    <p:sldLayoutId id="2147484039" r:id="rId13"/>
    <p:sldLayoutId id="2147484040" r:id="rId14"/>
    <p:sldLayoutId id="2147484041" r:id="rId1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35CE231B-25EB-4A68-BA80-EB75600200BE}" type="datetimeFigureOut">
              <a:rPr lang="fr-FR" smtClean="0"/>
              <a:pPr/>
              <a:t>20/09/2025</a:t>
            </a:fld>
            <a:endParaRPr lang="fr-F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7EB6BF17-B454-4520-84DD-15E34D16678A}" type="slidenum">
              <a:rPr lang="fr-FR" smtClean="0"/>
              <a:pPr/>
              <a:t>‹N°›</a:t>
            </a:fld>
            <a:endParaRPr lang="fr-FR"/>
          </a:p>
        </p:txBody>
      </p:sp>
    </p:spTree>
    <p:extLst>
      <p:ext uri="{BB962C8B-B14F-4D97-AF65-F5344CB8AC3E}">
        <p14:creationId xmlns:p14="http://schemas.microsoft.com/office/powerpoint/2010/main" val="740682035"/>
      </p:ext>
    </p:extLst>
  </p:cSld>
  <p:clrMap bg1="lt1" tx1="dk1" bg2="lt2" tx2="dk2" accent1="accent1" accent2="accent2" accent3="accent3" accent4="accent4" accent5="accent5" accent6="accent6" hlink="hlink" folHlink="folHlink"/>
  <p:sldLayoutIdLst>
    <p:sldLayoutId id="2147484011" r:id="rId1"/>
    <p:sldLayoutId id="2147484012" r:id="rId2"/>
    <p:sldLayoutId id="2147484013" r:id="rId3"/>
    <p:sldLayoutId id="2147484014" r:id="rId4"/>
    <p:sldLayoutId id="2147484015" r:id="rId5"/>
    <p:sldLayoutId id="2147484016" r:id="rId6"/>
    <p:sldLayoutId id="2147484017" r:id="rId7"/>
    <p:sldLayoutId id="2147484018" r:id="rId8"/>
    <p:sldLayoutId id="2147484019" r:id="rId9"/>
    <p:sldLayoutId id="2147484020" r:id="rId10"/>
    <p:sldLayoutId id="2147484021" r:id="rId11"/>
    <p:sldLayoutId id="2147484022" r:id="rId12"/>
    <p:sldLayoutId id="2147484023" r:id="rId13"/>
    <p:sldLayoutId id="2147484024" r:id="rId14"/>
    <p:sldLayoutId id="2147484025" r:id="rId1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4D3BDCFA-CA0F-BE85-C3EF-72E4CED3CB13}"/>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D48D5721-73C6-4550-338C-3180E763B71D}"/>
              </a:ext>
            </a:extLst>
          </p:cNvPr>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9965F76-7CCE-F4E2-3CA4-3F023F95AB8D}"/>
              </a:ext>
            </a:extLst>
          </p:cNvPr>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4AE34262-8F06-428E-A415-E5BF8AFABD82}" type="datetimeFigureOut">
              <a:rPr lang="fr-FR" smtClean="0"/>
              <a:t>20/09/2025</a:t>
            </a:fld>
            <a:endParaRPr lang="fr-FR"/>
          </a:p>
        </p:txBody>
      </p:sp>
      <p:sp>
        <p:nvSpPr>
          <p:cNvPr id="5" name="Espace réservé du pied de page 4">
            <a:extLst>
              <a:ext uri="{FF2B5EF4-FFF2-40B4-BE49-F238E27FC236}">
                <a16:creationId xmlns:a16="http://schemas.microsoft.com/office/drawing/2014/main" id="{C251EC41-97C5-5CFA-1D16-10CE70E2EB86}"/>
              </a:ext>
            </a:extLst>
          </p:cNvPr>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C88DCC7-E87F-672F-F6AC-FC0F73AEE977}"/>
              </a:ext>
            </a:extLst>
          </p:cNvPr>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916D2C4A-B043-4E64-8C1F-A7CBE928B3A4}" type="slidenum">
              <a:rPr lang="fr-FR" smtClean="0"/>
              <a:t>‹N°›</a:t>
            </a:fld>
            <a:endParaRPr lang="fr-FR"/>
          </a:p>
        </p:txBody>
      </p:sp>
    </p:spTree>
    <p:extLst>
      <p:ext uri="{BB962C8B-B14F-4D97-AF65-F5344CB8AC3E}">
        <p14:creationId xmlns:p14="http://schemas.microsoft.com/office/powerpoint/2010/main" val="266170791"/>
      </p:ext>
    </p:extLst>
  </p:cSld>
  <p:clrMap bg1="lt1" tx1="dk1" bg2="lt2" tx2="dk2" accent1="accent1" accent2="accent2" accent3="accent3" accent4="accent4" accent5="accent5" accent6="accent6" hlink="hlink" folHlink="folHlink"/>
  <p:sldLayoutIdLst>
    <p:sldLayoutId id="2147483921" r:id="rId1"/>
    <p:sldLayoutId id="2147483922" r:id="rId2"/>
    <p:sldLayoutId id="2147483923" r:id="rId3"/>
    <p:sldLayoutId id="2147483924" r:id="rId4"/>
    <p:sldLayoutId id="2147483925" r:id="rId5"/>
    <p:sldLayoutId id="2147483926" r:id="rId6"/>
    <p:sldLayoutId id="2147483927" r:id="rId7"/>
    <p:sldLayoutId id="2147483928" r:id="rId8"/>
    <p:sldLayoutId id="2147483929" r:id="rId9"/>
    <p:sldLayoutId id="2147483930" r:id="rId10"/>
    <p:sldLayoutId id="2147483931" r:id="rId11"/>
    <p:sldLayoutId id="214748368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5" r:id="rId1"/>
    <p:sldLayoutId id="2147483686"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 id="2147483727" r:id="rId16"/>
    <p:sldLayoutId id="2147483728" r:id="rId17"/>
    <p:sldLayoutId id="2147483729" r:id="rId18"/>
    <p:sldLayoutId id="2147483730" r:id="rId19"/>
  </p:sldLayoutIdLst>
  <p:txStyles>
    <p:titleStyle>
      <a:lvl1pPr marL="0" marR="0" lvl="0" indent="0" algn="l" defTabSz="914400" rtl="0" fontAlgn="auto" hangingPunct="1">
        <a:lnSpc>
          <a:spcPct val="90000"/>
        </a:lnSpc>
        <a:spcBef>
          <a:spcPts val="0"/>
        </a:spcBef>
        <a:spcAft>
          <a:spcPts val="0"/>
        </a:spcAft>
        <a:buNone/>
        <a:tabLst/>
        <a:defRPr lang="fr-FR"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fr-FR"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fr-FR"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fr-FR"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DCE6F2"/>
        </a:solidFill>
        <a:effectLst/>
      </p:bgPr>
    </p:bg>
    <p:spTree>
      <p:nvGrpSpPr>
        <p:cNvPr id="1" name=""/>
        <p:cNvGrpSpPr/>
        <p:nvPr/>
      </p:nvGrpSpPr>
      <p:grpSpPr>
        <a:xfrm>
          <a:off x="0" y="0"/>
          <a:ext cx="0" cy="0"/>
          <a:chOff x="0" y="0"/>
          <a:chExt cx="0" cy="0"/>
        </a:xfrm>
      </p:grpSpPr>
      <p:sp>
        <p:nvSpPr>
          <p:cNvPr id="2" name="Google Shape;485;p64">
            <a:extLst>
              <a:ext uri="{FF2B5EF4-FFF2-40B4-BE49-F238E27FC236}">
                <a16:creationId xmlns:a16="http://schemas.microsoft.com/office/drawing/2014/main" id="{817BBECC-5BDE-4555-206D-27E7AB1A9A12}"/>
              </a:ext>
            </a:extLst>
          </p:cNvPr>
          <p:cNvSpPr txBox="1">
            <a:spLocks noGrp="1"/>
          </p:cNvSpPr>
          <p:nvPr>
            <p:ph type="title"/>
          </p:nvPr>
        </p:nvSpPr>
        <p:spPr>
          <a:xfrm>
            <a:off x="628650" y="273844"/>
            <a:ext cx="7886700" cy="994199"/>
          </a:xfrm>
          <a:prstGeom prst="rect">
            <a:avLst/>
          </a:prstGeom>
          <a:noFill/>
          <a:ln>
            <a:noFill/>
          </a:ln>
        </p:spPr>
        <p:txBody>
          <a:bodyPr vert="horz" wrap="square" lIns="68570" tIns="34271" rIns="68570" bIns="34271" anchor="ctr" anchorCtr="0" compatLnSpc="1">
            <a:normAutofit/>
          </a:bodyPr>
          <a:lstStyle/>
          <a:p>
            <a:pPr lvl="0"/>
            <a:endParaRPr lang="fr-FR"/>
          </a:p>
        </p:txBody>
      </p:sp>
      <p:sp>
        <p:nvSpPr>
          <p:cNvPr id="3" name="Google Shape;486;p64">
            <a:extLst>
              <a:ext uri="{FF2B5EF4-FFF2-40B4-BE49-F238E27FC236}">
                <a16:creationId xmlns:a16="http://schemas.microsoft.com/office/drawing/2014/main" id="{F3BD3799-56A7-7913-C06F-5E70B10B6386}"/>
              </a:ext>
            </a:extLst>
          </p:cNvPr>
          <p:cNvSpPr txBox="1">
            <a:spLocks noGrp="1"/>
          </p:cNvSpPr>
          <p:nvPr>
            <p:ph type="body" idx="1"/>
          </p:nvPr>
        </p:nvSpPr>
        <p:spPr>
          <a:xfrm>
            <a:off x="628650" y="1369222"/>
            <a:ext cx="7886700" cy="3263402"/>
          </a:xfrm>
          <a:prstGeom prst="rect">
            <a:avLst/>
          </a:prstGeom>
          <a:noFill/>
          <a:ln>
            <a:noFill/>
          </a:ln>
        </p:spPr>
        <p:txBody>
          <a:bodyPr vert="horz" wrap="square" lIns="68570" tIns="34271" rIns="68570" bIns="34271" anchor="t" anchorCtr="0" compatLnSpc="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Google Shape;487;p64">
            <a:extLst>
              <a:ext uri="{FF2B5EF4-FFF2-40B4-BE49-F238E27FC236}">
                <a16:creationId xmlns:a16="http://schemas.microsoft.com/office/drawing/2014/main" id="{6BB2615F-38DF-A53E-1C49-D0D1787704D9}"/>
              </a:ext>
            </a:extLst>
          </p:cNvPr>
          <p:cNvSpPr txBox="1">
            <a:spLocks noGrp="1"/>
          </p:cNvSpPr>
          <p:nvPr>
            <p:ph type="dt" sz="half" idx="2"/>
          </p:nvPr>
        </p:nvSpPr>
        <p:spPr>
          <a:xfrm>
            <a:off x="628650" y="4767260"/>
            <a:ext cx="2057400" cy="273899"/>
          </a:xfrm>
          <a:prstGeom prst="rect">
            <a:avLst/>
          </a:prstGeom>
          <a:noFill/>
          <a:ln>
            <a:noFill/>
          </a:ln>
        </p:spPr>
        <p:txBody>
          <a:bodyPr vert="horz" wrap="square" lIns="68570" tIns="34271" rIns="68570" bIns="34271" anchor="ctr" anchorCtr="0" compatLnSpc="1">
            <a:noAutofit/>
          </a:bodyPr>
          <a:lstStyle>
            <a:lvl1pPr marL="0" marR="0" lvl="0" indent="0" algn="l" defTabSz="914400" rtl="0" fontAlgn="auto" hangingPunct="1">
              <a:lnSpc>
                <a:spcPct val="100000"/>
              </a:lnSpc>
              <a:spcBef>
                <a:spcPts val="0"/>
              </a:spcBef>
              <a:spcAft>
                <a:spcPts val="0"/>
              </a:spcAft>
              <a:buNone/>
              <a:tabLst/>
              <a:defRPr lang="fr-FR" sz="900" b="0" i="0" u="none" strike="noStrike" kern="0" cap="none" spc="0" baseline="0">
                <a:solidFill>
                  <a:srgbClr val="888888"/>
                </a:solidFill>
                <a:uFillTx/>
                <a:latin typeface="Calibri"/>
                <a:ea typeface="Calibri"/>
                <a:cs typeface="Calibri"/>
              </a:defRPr>
            </a:lvl1pPr>
          </a:lstStyle>
          <a:p>
            <a:pPr lvl="0"/>
            <a:endParaRPr lang="fr-FR"/>
          </a:p>
        </p:txBody>
      </p:sp>
      <p:sp>
        <p:nvSpPr>
          <p:cNvPr id="5" name="Google Shape;488;p64">
            <a:extLst>
              <a:ext uri="{FF2B5EF4-FFF2-40B4-BE49-F238E27FC236}">
                <a16:creationId xmlns:a16="http://schemas.microsoft.com/office/drawing/2014/main" id="{DEAB4AF3-D74C-B117-D945-F03695118E91}"/>
              </a:ext>
            </a:extLst>
          </p:cNvPr>
          <p:cNvSpPr txBox="1">
            <a:spLocks noGrp="1"/>
          </p:cNvSpPr>
          <p:nvPr>
            <p:ph type="ftr" sz="quarter" idx="3"/>
          </p:nvPr>
        </p:nvSpPr>
        <p:spPr>
          <a:xfrm>
            <a:off x="3028949" y="4767260"/>
            <a:ext cx="3086099" cy="273899"/>
          </a:xfrm>
          <a:prstGeom prst="rect">
            <a:avLst/>
          </a:prstGeom>
          <a:noFill/>
          <a:ln>
            <a:noFill/>
          </a:ln>
        </p:spPr>
        <p:txBody>
          <a:bodyPr vert="horz" wrap="square" lIns="68570" tIns="34271" rIns="68570" bIns="34271" anchor="ctr" anchorCtr="1" compatLnSpc="1">
            <a:noAutofit/>
          </a:bodyPr>
          <a:lstStyle>
            <a:lvl1pPr marL="0" marR="0" lvl="0" indent="0" algn="ctr" defTabSz="914400" rtl="0" fontAlgn="auto" hangingPunct="1">
              <a:lnSpc>
                <a:spcPct val="100000"/>
              </a:lnSpc>
              <a:spcBef>
                <a:spcPts val="0"/>
              </a:spcBef>
              <a:spcAft>
                <a:spcPts val="0"/>
              </a:spcAft>
              <a:buNone/>
              <a:tabLst/>
              <a:defRPr lang="fr-FR" sz="900" b="0" i="0" u="none" strike="noStrike" kern="0" cap="none" spc="0" baseline="0">
                <a:solidFill>
                  <a:srgbClr val="888888"/>
                </a:solidFill>
                <a:uFillTx/>
                <a:latin typeface="Calibri"/>
                <a:ea typeface="Calibri"/>
                <a:cs typeface="Calibri"/>
              </a:defRPr>
            </a:lvl1pPr>
          </a:lstStyle>
          <a:p>
            <a:pPr lvl="0"/>
            <a:endParaRPr lang="fr-FR"/>
          </a:p>
        </p:txBody>
      </p:sp>
      <p:sp>
        <p:nvSpPr>
          <p:cNvPr id="6" name="Google Shape;489;p64">
            <a:extLst>
              <a:ext uri="{FF2B5EF4-FFF2-40B4-BE49-F238E27FC236}">
                <a16:creationId xmlns:a16="http://schemas.microsoft.com/office/drawing/2014/main" id="{560ADCBF-ACA6-D720-6F1B-BD1D8424ED34}"/>
              </a:ext>
            </a:extLst>
          </p:cNvPr>
          <p:cNvSpPr txBox="1">
            <a:spLocks noGrp="1"/>
          </p:cNvSpPr>
          <p:nvPr>
            <p:ph type="sldNum" sz="quarter" idx="4"/>
          </p:nvPr>
        </p:nvSpPr>
        <p:spPr>
          <a:xfrm>
            <a:off x="6457949" y="4767260"/>
            <a:ext cx="2057400" cy="273899"/>
          </a:xfrm>
          <a:prstGeom prst="rect">
            <a:avLst/>
          </a:prstGeom>
          <a:noFill/>
          <a:ln>
            <a:noFill/>
          </a:ln>
        </p:spPr>
        <p:txBody>
          <a:bodyPr vert="horz" wrap="square" lIns="68570" tIns="34271" rIns="68570" bIns="34271" anchor="ctr" anchorCtr="0" compatLnSpc="1">
            <a:noAutofit/>
          </a:bodyPr>
          <a:lstStyle>
            <a:lvl1pPr marL="0" marR="0" lvl="0" indent="0" algn="r" defTabSz="914400" rtl="0" fontAlgn="auto" hangingPunct="1">
              <a:lnSpc>
                <a:spcPct val="100000"/>
              </a:lnSpc>
              <a:spcBef>
                <a:spcPts val="0"/>
              </a:spcBef>
              <a:spcAft>
                <a:spcPts val="0"/>
              </a:spcAft>
              <a:buNone/>
              <a:tabLst/>
              <a:defRPr lang="fr-FR" sz="900" b="0" i="0" u="none" strike="noStrike" kern="0" cap="none" spc="0" baseline="0">
                <a:solidFill>
                  <a:srgbClr val="888888"/>
                </a:solidFill>
                <a:uFillTx/>
                <a:latin typeface="Calibri"/>
                <a:ea typeface="Calibri"/>
                <a:cs typeface="Calibri"/>
              </a:defRPr>
            </a:lvl1pPr>
          </a:lstStyle>
          <a:p>
            <a:pPr lvl="0"/>
            <a:fld id="{04050C45-B875-4813-A394-00E15DC26159}" type="slidenum">
              <a:t>‹N°›</a:t>
            </a:fld>
            <a:endParaRPr lang="fr-FR"/>
          </a:p>
        </p:txBody>
      </p:sp>
    </p:spTree>
    <p:extLst>
      <p:ext uri="{BB962C8B-B14F-4D97-AF65-F5344CB8AC3E}">
        <p14:creationId xmlns:p14="http://schemas.microsoft.com/office/powerpoint/2010/main" val="3324888619"/>
      </p:ext>
    </p:extLst>
  </p:cSld>
  <p:clrMap bg1="lt1" tx1="dk1" bg2="lt2" tx2="dk2" accent1="accent1" accent2="accent2" accent3="accent3" accent4="accent4" accent5="accent5" accent6="accent6" hlink="hlink" folHlink="folHlink"/>
  <p:sldLayoutIdLst>
    <p:sldLayoutId id="2147483959" r:id="rId1"/>
    <p:sldLayoutId id="2147483960" r:id="rId2"/>
    <p:sldLayoutId id="2147483961" r:id="rId3"/>
    <p:sldLayoutId id="2147483962" r:id="rId4"/>
    <p:sldLayoutId id="2147483963" r:id="rId5"/>
    <p:sldLayoutId id="2147483964" r:id="rId6"/>
    <p:sldLayoutId id="2147483965" r:id="rId7"/>
    <p:sldLayoutId id="2147483966" r:id="rId8"/>
    <p:sldLayoutId id="2147483967" r:id="rId9"/>
    <p:sldLayoutId id="2147483968" r:id="rId10"/>
    <p:sldLayoutId id="2147483969" r:id="rId11"/>
    <p:sldLayoutId id="2147483970" r:id="rId12"/>
    <p:sldLayoutId id="2147483971" r:id="rId13"/>
    <p:sldLayoutId id="2147483972" r:id="rId14"/>
    <p:sldLayoutId id="2147483973" r:id="rId15"/>
    <p:sldLayoutId id="2147483974" r:id="rId16"/>
  </p:sldLayoutIdLst>
  <p:txStyles>
    <p:titleStyle>
      <a:lvl1pPr marL="0" marR="0" lvl="0" indent="0" algn="l" defTabSz="914400" rtl="0" fontAlgn="auto" hangingPunct="1">
        <a:lnSpc>
          <a:spcPct val="90000"/>
        </a:lnSpc>
        <a:spcBef>
          <a:spcPts val="0"/>
        </a:spcBef>
        <a:spcAft>
          <a:spcPts val="0"/>
        </a:spcAft>
        <a:buNone/>
        <a:tabLst/>
        <a:defRPr lang="fr-FR" sz="3300" b="0" i="0" u="none" strike="noStrike" kern="0" cap="none" spc="0" baseline="0">
          <a:solidFill>
            <a:srgbClr val="000000"/>
          </a:solidFill>
          <a:uFillTx/>
          <a:latin typeface="Calibri"/>
          <a:ea typeface="Calibri"/>
          <a:cs typeface="Calibri"/>
        </a:defRPr>
      </a:lvl1pPr>
    </p:titleStyle>
    <p:bodyStyle>
      <a:lvl1pPr marL="457200" marR="0" lvl="0" indent="-361946" algn="l" defTabSz="914400" rtl="0" fontAlgn="auto" hangingPunct="1">
        <a:lnSpc>
          <a:spcPct val="90000"/>
        </a:lnSpc>
        <a:spcBef>
          <a:spcPts val="800"/>
        </a:spcBef>
        <a:spcAft>
          <a:spcPts val="0"/>
        </a:spcAft>
        <a:buClr>
          <a:srgbClr val="000000"/>
        </a:buClr>
        <a:buSzPts val="2100"/>
        <a:buFont typeface="Arial"/>
        <a:buChar char="•"/>
        <a:tabLst/>
        <a:defRPr lang="fr-FR" sz="2100" b="0" i="0" u="none" strike="noStrike" kern="0" cap="none" spc="0" baseline="0">
          <a:solidFill>
            <a:srgbClr val="000000"/>
          </a:solidFill>
          <a:uFillTx/>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35CE231B-25EB-4A68-BA80-EB75600200BE}" type="datetimeFigureOut">
              <a:rPr lang="fr-FR" smtClean="0"/>
              <a:pPr/>
              <a:t>20/09/2025</a:t>
            </a:fld>
            <a:endParaRPr lang="fr-F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7EB6BF17-B454-4520-84DD-15E34D16678A}" type="slidenum">
              <a:rPr lang="fr-FR" smtClean="0"/>
              <a:pPr/>
              <a:t>‹N°›</a:t>
            </a:fld>
            <a:endParaRPr lang="fr-FR"/>
          </a:p>
        </p:txBody>
      </p:sp>
    </p:spTree>
    <p:extLst>
      <p:ext uri="{BB962C8B-B14F-4D97-AF65-F5344CB8AC3E}">
        <p14:creationId xmlns:p14="http://schemas.microsoft.com/office/powerpoint/2010/main" val="3102786742"/>
      </p:ext>
    </p:extLst>
  </p:cSld>
  <p:clrMap bg1="lt1" tx1="dk1" bg2="lt2" tx2="dk2" accent1="accent1" accent2="accent2" accent3="accent3" accent4="accent4" accent5="accent5" accent6="accent6" hlink="hlink" folHlink="folHlink"/>
  <p:sldLayoutIdLst>
    <p:sldLayoutId id="2147483995" r:id="rId1"/>
    <p:sldLayoutId id="2147483996" r:id="rId2"/>
    <p:sldLayoutId id="2147483997" r:id="rId3"/>
    <p:sldLayoutId id="2147483998" r:id="rId4"/>
    <p:sldLayoutId id="2147483999" r:id="rId5"/>
    <p:sldLayoutId id="2147484000" r:id="rId6"/>
    <p:sldLayoutId id="2147484001" r:id="rId7"/>
    <p:sldLayoutId id="2147484002" r:id="rId8"/>
    <p:sldLayoutId id="2147484003" r:id="rId9"/>
    <p:sldLayoutId id="2147484004" r:id="rId10"/>
    <p:sldLayoutId id="2147484005" r:id="rId11"/>
    <p:sldLayoutId id="2147484006" r:id="rId12"/>
    <p:sldLayoutId id="2147484007" r:id="rId13"/>
    <p:sldLayoutId id="2147484008" r:id="rId14"/>
    <p:sldLayoutId id="2147484009" r:id="rId1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0998135"/>
      </p:ext>
    </p:extLst>
  </p:cSld>
  <p:clrMap bg1="lt1" tx1="dk1" bg2="lt2" tx2="dk2" accent1="accent1" accent2="accent2" accent3="accent3" accent4="accent4" accent5="accent5" accent6="accent6" hlink="hlink" folHlink="folHlink"/>
  <p:sldLayoutIdLst>
    <p:sldLayoutId id="2147484044" r:id="rId1"/>
    <p:sldLayoutId id="2147484045" r:id="rId2"/>
    <p:sldLayoutId id="2147484046" r:id="rId3"/>
    <p:sldLayoutId id="2147484047" r:id="rId4"/>
    <p:sldLayoutId id="2147484048" r:id="rId5"/>
    <p:sldLayoutId id="2147484049" r:id="rId6"/>
    <p:sldLayoutId id="2147484050" r:id="rId7"/>
    <p:sldLayoutId id="2147484051" r:id="rId8"/>
    <p:sldLayoutId id="2147484052" r:id="rId9"/>
    <p:sldLayoutId id="2147484053" r:id="rId10"/>
    <p:sldLayoutId id="2147484054" r:id="rId11"/>
    <p:sldLayoutId id="2147484055" r:id="rId12"/>
    <p:sldLayoutId id="2147484056" r:id="rId13"/>
    <p:sldLayoutId id="2147484057" r:id="rId14"/>
    <p:sldLayoutId id="2147484058" r:id="rId15"/>
    <p:sldLayoutId id="2147484059" r:id="rId16"/>
    <p:sldLayoutId id="2147484060" r:id="rId17"/>
    <p:sldLayoutId id="2147484061" r:id="rId18"/>
    <p:sldLayoutId id="2147484062" r:id="rId19"/>
    <p:sldLayoutId id="2147484063" r:id="rId20"/>
  </p:sldLayoutIdLst>
  <p:txStyles>
    <p:titleStyle>
      <a:lvl1pPr marL="0" marR="0" lvl="0" indent="0" algn="l" defTabSz="914400" rtl="0" fontAlgn="auto" hangingPunct="1">
        <a:lnSpc>
          <a:spcPct val="90000"/>
        </a:lnSpc>
        <a:spcBef>
          <a:spcPts val="0"/>
        </a:spcBef>
        <a:spcAft>
          <a:spcPts val="0"/>
        </a:spcAft>
        <a:buNone/>
        <a:tabLst/>
        <a:defRPr lang="fr-FR"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fr-FR"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fr-FR"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fr-FR"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69.xml"/><Relationship Id="rId5" Type="http://schemas.openxmlformats.org/officeDocument/2006/relationships/image" Target="../media/image15.png"/><Relationship Id="rId4" Type="http://schemas.openxmlformats.org/officeDocument/2006/relationships/image" Target="../media/image14.png"/></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90.xml"/><Relationship Id="rId5" Type="http://schemas.openxmlformats.org/officeDocument/2006/relationships/image" Target="../media/image31.png"/><Relationship Id="rId4" Type="http://schemas.openxmlformats.org/officeDocument/2006/relationships/image" Target="../media/image30.png"/></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Layout" Target="../slideLayouts/slideLayout90.xml"/><Relationship Id="rId6" Type="http://schemas.openxmlformats.org/officeDocument/2006/relationships/image" Target="../media/image34.png"/><Relationship Id="rId5" Type="http://schemas.microsoft.com/office/2007/relationships/hdphoto" Target="../media/hdphoto2.wdp"/><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5.png"/><Relationship Id="rId1" Type="http://schemas.openxmlformats.org/officeDocument/2006/relationships/slideLayout" Target="../slideLayouts/slideLayout4.xml"/><Relationship Id="rId4" Type="http://schemas.openxmlformats.org/officeDocument/2006/relationships/image" Target="../media/image22.gi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4.png"/><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33.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3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1.xml"/><Relationship Id="rId4" Type="http://schemas.openxmlformats.org/officeDocument/2006/relationships/image" Target="../media/image18.png"/></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xml"/><Relationship Id="rId1" Type="http://schemas.openxmlformats.org/officeDocument/2006/relationships/slideLayout" Target="../slideLayouts/slideLayout27.xml"/><Relationship Id="rId4" Type="http://schemas.microsoft.com/office/2007/relationships/hdphoto" Target="../media/hdphoto2.wdp"/></Relationships>
</file>

<file path=ppt/slides/_rels/slide2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5.png"/><Relationship Id="rId1" Type="http://schemas.openxmlformats.org/officeDocument/2006/relationships/slideLayout" Target="../slideLayouts/slideLayout4.xml"/><Relationship Id="rId4" Type="http://schemas.openxmlformats.org/officeDocument/2006/relationships/image" Target="../media/image22.gi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4.png"/><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2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8.emf"/></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8.emf"/></Relationships>
</file>

<file path=ppt/slides/_rels/slide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1.xml"/></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8.emf"/></Relationships>
</file>

<file path=ppt/slides/_rels/slide3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3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emf"/><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34.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8.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xml"/><Relationship Id="rId1" Type="http://schemas.openxmlformats.org/officeDocument/2006/relationships/slideLayout" Target="../slideLayouts/slideLayout27.xml"/><Relationship Id="rId5" Type="http://schemas.openxmlformats.org/officeDocument/2006/relationships/image" Target="../media/image38.emf"/><Relationship Id="rId4" Type="http://schemas.microsoft.com/office/2007/relationships/hdphoto" Target="../media/hdphoto2.wdp"/></Relationships>
</file>

<file path=ppt/slides/_rels/slide37.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5.xml"/><Relationship Id="rId1" Type="http://schemas.openxmlformats.org/officeDocument/2006/relationships/slideLayout" Target="../slideLayouts/slideLayout27.xml"/><Relationship Id="rId4" Type="http://schemas.openxmlformats.org/officeDocument/2006/relationships/image" Target="../media/image24.png"/></Relationships>
</file>

<file path=ppt/slides/_rels/slide3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27.xml"/><Relationship Id="rId5" Type="http://schemas.openxmlformats.org/officeDocument/2006/relationships/image" Target="../media/image38.emf"/><Relationship Id="rId4" Type="http://schemas.microsoft.com/office/2007/relationships/hdphoto" Target="../media/hdphoto2.wdp"/></Relationships>
</file>

<file path=ppt/slides/_rels/slide3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7.xml"/><Relationship Id="rId1" Type="http://schemas.openxmlformats.org/officeDocument/2006/relationships/slideLayout" Target="../slideLayouts/slideLayout71.xml"/><Relationship Id="rId4" Type="http://schemas.openxmlformats.org/officeDocument/2006/relationships/image" Target="../media/image22.gif"/></Relationships>
</file>

<file path=ppt/slides/_rels/slide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1.xml"/></Relationships>
</file>

<file path=ppt/slides/_rels/slide4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33.xml"/></Relationships>
</file>

<file path=ppt/slides/_rels/slide4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33.xml"/></Relationships>
</file>

<file path=ppt/slides/_rels/slide4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41.png"/><Relationship Id="rId1" Type="http://schemas.openxmlformats.org/officeDocument/2006/relationships/slideLayout" Target="../slideLayouts/slideLayout133.xml"/></Relationships>
</file>

<file path=ppt/slides/_rels/slide4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33.xml"/></Relationships>
</file>

<file path=ppt/slides/_rels/slide5.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1.xml"/></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4.xml"/><Relationship Id="rId5" Type="http://schemas.openxmlformats.org/officeDocument/2006/relationships/image" Target="../media/image22.gif"/><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730;p98" descr="الصفحة الرئيسية">
            <a:extLst>
              <a:ext uri="{FF2B5EF4-FFF2-40B4-BE49-F238E27FC236}">
                <a16:creationId xmlns:a16="http://schemas.microsoft.com/office/drawing/2014/main" id="{7AF5373E-AA58-8DF1-C78B-6DC56AE08DAB}"/>
              </a:ext>
            </a:extLst>
          </p:cNvPr>
          <p:cNvPicPr>
            <a:picLocks noChangeAspect="1"/>
          </p:cNvPicPr>
          <p:nvPr/>
        </p:nvPicPr>
        <p:blipFill>
          <a:blip r:embed="rId3">
            <a:alphaModFix/>
          </a:blip>
          <a:srcRect/>
          <a:stretch>
            <a:fillRect/>
          </a:stretch>
        </p:blipFill>
        <p:spPr>
          <a:xfrm>
            <a:off x="2932133" y="137909"/>
            <a:ext cx="3279733" cy="497323"/>
          </a:xfrm>
          <a:prstGeom prst="rect">
            <a:avLst/>
          </a:prstGeom>
          <a:noFill/>
          <a:ln cap="flat">
            <a:noFill/>
          </a:ln>
        </p:spPr>
      </p:pic>
      <p:sp>
        <p:nvSpPr>
          <p:cNvPr id="5" name="Google Shape;224;p26">
            <a:extLst>
              <a:ext uri="{FF2B5EF4-FFF2-40B4-BE49-F238E27FC236}">
                <a16:creationId xmlns:a16="http://schemas.microsoft.com/office/drawing/2014/main" id="{523F5EC1-AEA6-A379-1E26-6B69A01A48C4}"/>
              </a:ext>
            </a:extLst>
          </p:cNvPr>
          <p:cNvSpPr/>
          <p:nvPr/>
        </p:nvSpPr>
        <p:spPr>
          <a:xfrm>
            <a:off x="228234" y="3647022"/>
            <a:ext cx="8309976" cy="658316"/>
          </a:xfrm>
          <a:prstGeom prst="rect">
            <a:avLst/>
          </a:prstGeom>
          <a:solidFill>
            <a:srgbClr val="3FB2CB"/>
          </a:solidFill>
          <a:ln w="38103" cap="flat">
            <a:solidFill>
              <a:srgbClr val="FFFFFF"/>
            </a:solidFill>
            <a:prstDash val="solid"/>
          </a:ln>
          <a:effectLst>
            <a:outerShdw dist="19997" dir="5400000" algn="tl">
              <a:srgbClr val="000000">
                <a:alpha val="38000"/>
              </a:srgbClr>
            </a:outerShdw>
          </a:effectLst>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i="0" u="none" strike="noStrike" kern="0" cap="none" spc="0" baseline="0" dirty="0">
                <a:solidFill>
                  <a:srgbClr val="FFFFFF"/>
                </a:solidFill>
                <a:uFillTx/>
                <a:latin typeface="Calibri"/>
                <a:ea typeface="Calibri"/>
                <a:cs typeface="Calibri"/>
              </a:rPr>
              <a:t>Séance </a:t>
            </a:r>
            <a:r>
              <a:rPr lang="fr-FR" sz="2000" b="1" kern="0" dirty="0">
                <a:solidFill>
                  <a:srgbClr val="FFFFFF"/>
                </a:solidFill>
                <a:latin typeface="Calibri"/>
                <a:ea typeface="Calibri"/>
                <a:cs typeface="Calibri"/>
              </a:rPr>
              <a:t>2</a:t>
            </a:r>
            <a:r>
              <a:rPr lang="fr-FR" sz="2000" b="1" i="0" u="none" strike="noStrike" kern="0" cap="none" spc="0" baseline="0" dirty="0">
                <a:solidFill>
                  <a:srgbClr val="FFFFFF"/>
                </a:solidFill>
                <a:uFillTx/>
                <a:latin typeface="Calibri"/>
                <a:ea typeface="Calibri"/>
                <a:cs typeface="Calibri"/>
              </a:rPr>
              <a:t> </a:t>
            </a:r>
          </a:p>
        </p:txBody>
      </p:sp>
      <p:sp>
        <p:nvSpPr>
          <p:cNvPr id="8" name="Google Shape;741;p98">
            <a:extLst>
              <a:ext uri="{FF2B5EF4-FFF2-40B4-BE49-F238E27FC236}">
                <a16:creationId xmlns:a16="http://schemas.microsoft.com/office/drawing/2014/main" id="{CB0E6087-161E-F7D7-1975-A2A09F956478}"/>
              </a:ext>
            </a:extLst>
          </p:cNvPr>
          <p:cNvSpPr txBox="1"/>
          <p:nvPr/>
        </p:nvSpPr>
        <p:spPr>
          <a:xfrm>
            <a:off x="1564425" y="3734242"/>
            <a:ext cx="6648845" cy="492443"/>
          </a:xfrm>
          <a:prstGeom prst="rect">
            <a:avLst/>
          </a:prstGeom>
          <a:noFill/>
          <a:ln cap="flat">
            <a:noFill/>
          </a:ln>
        </p:spPr>
        <p:txBody>
          <a:bodyPr vert="horz" wrap="square" lIns="0" tIns="0" rIns="0" bIns="0" anchor="t" anchorCtr="0" compatLnSpc="1">
            <a:spAutoFit/>
          </a:bodyPr>
          <a:lstStyle/>
          <a:p>
            <a:pPr marL="285750" indent="-285750">
              <a:buFont typeface="Wingdings" panose="05000000000000000000" pitchFamily="2" charset="2"/>
              <a:buChar char="Ø"/>
            </a:pPr>
            <a:r>
              <a:rPr lang="fr-FR" sz="1600" b="1" kern="0" dirty="0">
                <a:solidFill>
                  <a:schemeClr val="bg1"/>
                </a:solidFill>
              </a:rPr>
              <a:t>Respecter les pauses en s’arrêtant correctement à la ponctuation. </a:t>
            </a:r>
          </a:p>
          <a:p>
            <a:pPr marL="285750" indent="-285750">
              <a:buFont typeface="Wingdings" panose="05000000000000000000" pitchFamily="2" charset="2"/>
              <a:buChar char="Ø"/>
            </a:pPr>
            <a:r>
              <a:rPr lang="fr-FR" sz="1600" b="1" kern="0" dirty="0">
                <a:solidFill>
                  <a:schemeClr val="bg1"/>
                </a:solidFill>
              </a:rPr>
              <a:t>Comprendre comment et pourquoi un personnage agit. </a:t>
            </a:r>
          </a:p>
        </p:txBody>
      </p:sp>
      <p:sp>
        <p:nvSpPr>
          <p:cNvPr id="10" name="Google Shape;742;p98">
            <a:extLst>
              <a:ext uri="{FF2B5EF4-FFF2-40B4-BE49-F238E27FC236}">
                <a16:creationId xmlns:a16="http://schemas.microsoft.com/office/drawing/2014/main" id="{E20F6010-5958-CCE5-50DA-0596536343DD}"/>
              </a:ext>
            </a:extLst>
          </p:cNvPr>
          <p:cNvSpPr/>
          <p:nvPr/>
        </p:nvSpPr>
        <p:spPr>
          <a:xfrm flipH="1">
            <a:off x="1385033" y="3736011"/>
            <a:ext cx="45719" cy="490674"/>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700" b="0" i="0" u="none" strike="noStrike" kern="0" cap="none" spc="0" baseline="0">
              <a:solidFill>
                <a:srgbClr val="FFFFFF"/>
              </a:solidFill>
              <a:uFillTx/>
              <a:latin typeface="Calibri"/>
              <a:ea typeface="Calibri"/>
              <a:cs typeface="Calibri"/>
            </a:endParaRPr>
          </a:p>
        </p:txBody>
      </p:sp>
      <p:sp>
        <p:nvSpPr>
          <p:cNvPr id="11" name="Google Shape;742;p98">
            <a:extLst>
              <a:ext uri="{FF2B5EF4-FFF2-40B4-BE49-F238E27FC236}">
                <a16:creationId xmlns:a16="http://schemas.microsoft.com/office/drawing/2014/main" id="{9039775E-25CB-5C8B-4309-9EC4BDC9F608}"/>
              </a:ext>
            </a:extLst>
          </p:cNvPr>
          <p:cNvSpPr/>
          <p:nvPr/>
        </p:nvSpPr>
        <p:spPr>
          <a:xfrm>
            <a:off x="1748442" y="1833463"/>
            <a:ext cx="49203" cy="338099"/>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700" b="0" i="0" u="none" strike="noStrike" kern="0" cap="none" spc="0" baseline="0">
              <a:solidFill>
                <a:srgbClr val="FFFFFF"/>
              </a:solidFill>
              <a:uFillTx/>
              <a:latin typeface="Calibri"/>
              <a:ea typeface="Calibri"/>
              <a:cs typeface="Calibri"/>
            </a:endParaRPr>
          </a:p>
        </p:txBody>
      </p:sp>
      <p:sp>
        <p:nvSpPr>
          <p:cNvPr id="12" name="Google Shape;731;p98">
            <a:extLst>
              <a:ext uri="{FF2B5EF4-FFF2-40B4-BE49-F238E27FC236}">
                <a16:creationId xmlns:a16="http://schemas.microsoft.com/office/drawing/2014/main" id="{C8167791-6C21-ACFF-666C-CFBE10BF97F7}"/>
              </a:ext>
            </a:extLst>
          </p:cNvPr>
          <p:cNvSpPr txBox="1"/>
          <p:nvPr/>
        </p:nvSpPr>
        <p:spPr>
          <a:xfrm>
            <a:off x="327310" y="1065126"/>
            <a:ext cx="5810993" cy="830997"/>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5400" b="1" kern="0" dirty="0">
                <a:solidFill>
                  <a:srgbClr val="3FB2CB"/>
                </a:solidFill>
                <a:latin typeface="Calibri"/>
                <a:ea typeface="Calibri"/>
                <a:cs typeface="Calibri"/>
              </a:rPr>
              <a:t>Français </a:t>
            </a:r>
            <a:endParaRPr lang="fr-FR" sz="1400" b="0" i="0" u="none" strike="noStrike" kern="0" cap="none" spc="0" baseline="0" dirty="0">
              <a:solidFill>
                <a:srgbClr val="3FB2CB"/>
              </a:solidFill>
              <a:uFillTx/>
              <a:latin typeface="Arial"/>
              <a:ea typeface="Arial"/>
              <a:cs typeface="Arial"/>
            </a:endParaRPr>
          </a:p>
        </p:txBody>
      </p:sp>
      <p:sp>
        <p:nvSpPr>
          <p:cNvPr id="13" name="Google Shape;738;p98">
            <a:extLst>
              <a:ext uri="{FF2B5EF4-FFF2-40B4-BE49-F238E27FC236}">
                <a16:creationId xmlns:a16="http://schemas.microsoft.com/office/drawing/2014/main" id="{65144499-8D01-A9D1-C61B-029059C4644C}"/>
              </a:ext>
            </a:extLst>
          </p:cNvPr>
          <p:cNvSpPr txBox="1"/>
          <p:nvPr/>
        </p:nvSpPr>
        <p:spPr>
          <a:xfrm>
            <a:off x="6226816" y="801673"/>
            <a:ext cx="1278303" cy="215396"/>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ct val="183502"/>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a:solidFill>
                  <a:srgbClr val="FFFFFF"/>
                </a:solidFill>
                <a:uFillTx/>
                <a:latin typeface="Calibri"/>
                <a:ea typeface="Calibri"/>
                <a:cs typeface="Calibri"/>
              </a:rPr>
              <a:t>Niveau</a:t>
            </a:r>
            <a:r>
              <a:rPr lang="fr-FR" sz="1200" b="1" i="0" u="none" strike="noStrike" kern="0" cap="none" spc="0" baseline="0">
                <a:solidFill>
                  <a:srgbClr val="FFFFFF"/>
                </a:solidFill>
                <a:uFillTx/>
                <a:latin typeface="Dosis"/>
                <a:ea typeface="Dosis"/>
                <a:cs typeface="Dosis"/>
              </a:rPr>
              <a:t>    </a:t>
            </a:r>
            <a:r>
              <a:rPr lang="fr-FR" sz="1000" b="1" i="0" u="none" strike="noStrike" kern="0" cap="none" spc="0" baseline="0">
                <a:solidFill>
                  <a:srgbClr val="FFFFFF"/>
                </a:solidFill>
                <a:uFillTx/>
                <a:latin typeface="Dosis"/>
                <a:ea typeface="Dosis"/>
                <a:cs typeface="Dosis"/>
              </a:rPr>
              <a:t>            </a:t>
            </a:r>
            <a:r>
              <a:rPr lang="fr-FR" sz="1200" b="1" i="0" u="none" strike="noStrike" kern="0" cap="none" spc="0" baseline="0">
                <a:solidFill>
                  <a:srgbClr val="FFFFFF"/>
                </a:solidFill>
                <a:uFillTx/>
                <a:latin typeface="Dosis"/>
                <a:ea typeface="Dosis"/>
                <a:cs typeface="Dosis"/>
              </a:rPr>
              <a:t>             </a:t>
            </a:r>
            <a:endParaRPr lang="fr-FR" sz="1100" b="0" i="0" u="none" strike="noStrike" kern="0" cap="none" spc="0" baseline="0">
              <a:solidFill>
                <a:srgbClr val="000000"/>
              </a:solidFill>
              <a:uFillTx/>
              <a:latin typeface="Arial"/>
              <a:ea typeface="Arial"/>
              <a:cs typeface="Arial"/>
            </a:endParaRPr>
          </a:p>
        </p:txBody>
      </p:sp>
      <p:pic>
        <p:nvPicPr>
          <p:cNvPr id="14" name="Google Shape;743;p98">
            <a:extLst>
              <a:ext uri="{FF2B5EF4-FFF2-40B4-BE49-F238E27FC236}">
                <a16:creationId xmlns:a16="http://schemas.microsoft.com/office/drawing/2014/main" id="{1A5A0225-4191-FE6C-65D7-5FB54D406688}"/>
              </a:ext>
            </a:extLst>
          </p:cNvPr>
          <p:cNvPicPr>
            <a:picLocks noChangeAspect="1"/>
          </p:cNvPicPr>
          <p:nvPr/>
        </p:nvPicPr>
        <p:blipFill>
          <a:blip r:embed="rId4">
            <a:alphaModFix/>
          </a:blip>
          <a:srcRect/>
          <a:stretch>
            <a:fillRect/>
          </a:stretch>
        </p:blipFill>
        <p:spPr>
          <a:xfrm>
            <a:off x="6157001" y="711358"/>
            <a:ext cx="1519859" cy="1217796"/>
          </a:xfrm>
          <a:prstGeom prst="rect">
            <a:avLst/>
          </a:prstGeom>
          <a:noFill/>
          <a:ln cap="flat">
            <a:noFill/>
          </a:ln>
        </p:spPr>
      </p:pic>
      <p:sp>
        <p:nvSpPr>
          <p:cNvPr id="15" name="Google Shape;744;p98">
            <a:extLst>
              <a:ext uri="{FF2B5EF4-FFF2-40B4-BE49-F238E27FC236}">
                <a16:creationId xmlns:a16="http://schemas.microsoft.com/office/drawing/2014/main" id="{63FD0B00-58C1-E387-3548-3A58CB102D08}"/>
              </a:ext>
            </a:extLst>
          </p:cNvPr>
          <p:cNvSpPr txBox="1"/>
          <p:nvPr/>
        </p:nvSpPr>
        <p:spPr>
          <a:xfrm>
            <a:off x="6277778" y="851554"/>
            <a:ext cx="1278303" cy="443198"/>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ct val="183502"/>
              </a:lnSpc>
              <a:spcBef>
                <a:spcPts val="0"/>
              </a:spcBef>
              <a:spcAft>
                <a:spcPts val="0"/>
              </a:spcAft>
              <a:buNone/>
              <a:tabLst/>
              <a:defRPr sz="1800" b="0" i="0" u="none" strike="noStrike" kern="0" cap="none" spc="0" baseline="0">
                <a:solidFill>
                  <a:srgbClr val="000000"/>
                </a:solidFill>
                <a:uFillTx/>
              </a:defRPr>
            </a:pPr>
            <a:r>
              <a:rPr lang="fr-FR" b="1" i="0" u="none" strike="noStrike" kern="0" cap="none" spc="0" baseline="0" dirty="0">
                <a:solidFill>
                  <a:srgbClr val="FFFFFF"/>
                </a:solidFill>
                <a:uFillTx/>
                <a:latin typeface="Calibri" panose="020F0502020204030204" pitchFamily="34" charset="0"/>
                <a:ea typeface="Calibri" panose="020F0502020204030204" pitchFamily="34" charset="0"/>
                <a:cs typeface="Calibri" panose="020F0502020204030204" pitchFamily="34" charset="0"/>
              </a:rPr>
              <a:t>Niveau</a:t>
            </a:r>
            <a:r>
              <a:rPr lang="fr-FR" sz="1600" b="1" i="0" u="none" strike="noStrike" kern="0" cap="none" spc="0" baseline="0" dirty="0">
                <a:solidFill>
                  <a:srgbClr val="FFFFFF"/>
                </a:solidFill>
                <a:uFillTx/>
                <a:latin typeface="Calibri" panose="020F0502020204030204" pitchFamily="34" charset="0"/>
                <a:ea typeface="Calibri" panose="020F0502020204030204" pitchFamily="34" charset="0"/>
                <a:cs typeface="Calibri" panose="020F0502020204030204" pitchFamily="34" charset="0"/>
              </a:rPr>
              <a:t>         </a:t>
            </a:r>
            <a:endParaRPr lang="fr-FR" sz="1400" b="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p:txBody>
      </p:sp>
      <p:sp>
        <p:nvSpPr>
          <p:cNvPr id="16" name="Google Shape;745;p98">
            <a:extLst>
              <a:ext uri="{FF2B5EF4-FFF2-40B4-BE49-F238E27FC236}">
                <a16:creationId xmlns:a16="http://schemas.microsoft.com/office/drawing/2014/main" id="{46746A8E-17B0-82BF-AA2A-E3A6E80172F6}"/>
              </a:ext>
            </a:extLst>
          </p:cNvPr>
          <p:cNvSpPr txBox="1"/>
          <p:nvPr/>
        </p:nvSpPr>
        <p:spPr>
          <a:xfrm>
            <a:off x="6355327" y="1320256"/>
            <a:ext cx="1123203" cy="346200"/>
          </a:xfrm>
          <a:prstGeom prst="rect">
            <a:avLst/>
          </a:prstGeom>
          <a:noFill/>
          <a:ln cap="flat">
            <a:noFill/>
          </a:ln>
        </p:spPr>
        <p:txBody>
          <a:bodyPr vert="horz" wrap="square" lIns="68570" tIns="34271" rIns="68570" bIns="34271"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800" b="1" i="0" u="none" strike="noStrike" kern="0" cap="none" spc="0" baseline="0" dirty="0" smtClean="0">
                <a:solidFill>
                  <a:srgbClr val="FCBF18"/>
                </a:solidFill>
                <a:uFillTx/>
                <a:latin typeface="Calibri" panose="020F0502020204030204" pitchFamily="34" charset="0"/>
                <a:ea typeface="Calibri" panose="020F0502020204030204" pitchFamily="34" charset="0"/>
                <a:cs typeface="Calibri" panose="020F0502020204030204" pitchFamily="34" charset="0"/>
              </a:rPr>
              <a:t>1AC</a:t>
            </a:r>
            <a:endParaRPr lang="fr-FR" sz="1800" b="1" i="0" u="none" strike="noStrike" kern="0" cap="none" spc="0" baseline="0" dirty="0">
              <a:solidFill>
                <a:srgbClr val="FCBF18"/>
              </a:solidFill>
              <a:uFillTx/>
              <a:latin typeface="Calibri" panose="020F0502020204030204" pitchFamily="34" charset="0"/>
              <a:ea typeface="Calibri" panose="020F0502020204030204" pitchFamily="34" charset="0"/>
              <a:cs typeface="Calibri" panose="020F0502020204030204" pitchFamily="34" charset="0"/>
            </a:endParaRPr>
          </a:p>
        </p:txBody>
      </p:sp>
      <p:sp>
        <p:nvSpPr>
          <p:cNvPr id="23" name="Google Shape;223;p26">
            <a:extLst>
              <a:ext uri="{FF2B5EF4-FFF2-40B4-BE49-F238E27FC236}">
                <a16:creationId xmlns:a16="http://schemas.microsoft.com/office/drawing/2014/main" id="{D258681E-15E4-E90D-7486-E7468319E5A3}"/>
              </a:ext>
            </a:extLst>
          </p:cNvPr>
          <p:cNvSpPr/>
          <p:nvPr/>
        </p:nvSpPr>
        <p:spPr>
          <a:xfrm>
            <a:off x="1681035" y="2127720"/>
            <a:ext cx="3169712" cy="382217"/>
          </a:xfrm>
          <a:prstGeom prst="rect">
            <a:avLst/>
          </a:prstGeom>
          <a:noFill/>
          <a:ln w="38103" cap="flat">
            <a:solidFill>
              <a:srgbClr val="FFFFFF"/>
            </a:solidFill>
            <a:prstDash val="solid"/>
          </a:ln>
        </p:spPr>
        <p:txBody>
          <a:bodyPr vert="horz" wrap="square" lIns="68570" tIns="34271" rIns="68570" bIns="34271" anchor="ctr" anchorCtr="0" compatLnSpc="1">
            <a:noAutofit/>
          </a:bodyPr>
          <a:lstStyle/>
          <a:p>
            <a:pPr lvl="0">
              <a:defRPr sz="1800" b="0" i="0" u="none" strike="noStrike" kern="0" cap="none" spc="0" baseline="0">
                <a:solidFill>
                  <a:srgbClr val="000000"/>
                </a:solidFill>
                <a:uFillTx/>
              </a:defRPr>
            </a:pPr>
            <a:r>
              <a:rPr lang="fr-FR" sz="2400" b="1" kern="0" dirty="0">
                <a:solidFill>
                  <a:srgbClr val="0070C0"/>
                </a:solidFill>
                <a:latin typeface="Calibri" panose="020F0502020204030204" pitchFamily="34" charset="0"/>
                <a:ea typeface="Calibri" panose="020F0502020204030204" pitchFamily="34" charset="0"/>
                <a:cs typeface="Calibri" panose="020F0502020204030204" pitchFamily="34" charset="0"/>
              </a:rPr>
              <a:t>Période de remédiation</a:t>
            </a:r>
            <a:endParaRPr lang="fr-FR" sz="2400" b="1" i="0" strike="noStrike" kern="0" cap="none" spc="0" baseline="0" dirty="0">
              <a:solidFill>
                <a:srgbClr val="0070C0"/>
              </a:solidFill>
              <a:uFillTx/>
              <a:latin typeface="Calibri"/>
              <a:ea typeface="Calibri"/>
              <a:cs typeface="Calibri"/>
            </a:endParaRPr>
          </a:p>
        </p:txBody>
      </p:sp>
      <p:pic>
        <p:nvPicPr>
          <p:cNvPr id="7" name="Image 6">
            <a:extLst>
              <a:ext uri="{FF2B5EF4-FFF2-40B4-BE49-F238E27FC236}">
                <a16:creationId xmlns:a16="http://schemas.microsoft.com/office/drawing/2014/main" id="{4FD3E781-974A-3370-2ECE-8FFD42C5FE06}"/>
              </a:ext>
            </a:extLst>
          </p:cNvPr>
          <p:cNvPicPr>
            <a:picLocks noChangeAspect="1"/>
          </p:cNvPicPr>
          <p:nvPr/>
        </p:nvPicPr>
        <p:blipFill>
          <a:blip r:embed="rId5"/>
          <a:stretch>
            <a:fillRect/>
          </a:stretch>
        </p:blipFill>
        <p:spPr>
          <a:xfrm>
            <a:off x="5112359" y="1681290"/>
            <a:ext cx="3536149" cy="1792076"/>
          </a:xfrm>
          <a:prstGeom prst="rect">
            <a:avLst/>
          </a:prstGeom>
        </p:spPr>
      </p:pic>
      <p:sp>
        <p:nvSpPr>
          <p:cNvPr id="33" name="Google Shape;223;p26">
            <a:extLst>
              <a:ext uri="{FF2B5EF4-FFF2-40B4-BE49-F238E27FC236}">
                <a16:creationId xmlns:a16="http://schemas.microsoft.com/office/drawing/2014/main" id="{E0FF8D5D-C824-FEA6-FAD4-EC41BEFD6341}"/>
              </a:ext>
            </a:extLst>
          </p:cNvPr>
          <p:cNvSpPr/>
          <p:nvPr/>
        </p:nvSpPr>
        <p:spPr>
          <a:xfrm>
            <a:off x="228233" y="2965728"/>
            <a:ext cx="4884125" cy="522597"/>
          </a:xfrm>
          <a:prstGeom prst="rect">
            <a:avLst/>
          </a:prstGeom>
          <a:solidFill>
            <a:srgbClr val="336FB6"/>
          </a:solidFill>
          <a:ln w="38103" cap="flat">
            <a:solidFill>
              <a:srgbClr val="FFFFFF"/>
            </a:solid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kern="0" dirty="0" smtClean="0">
                <a:solidFill>
                  <a:srgbClr val="FFFFFF"/>
                </a:solidFill>
                <a:latin typeface="Calibri"/>
                <a:ea typeface="Calibri"/>
                <a:cs typeface="Calibri"/>
              </a:rPr>
              <a:t>Palier                                                  Semaine   2</a:t>
            </a:r>
            <a:endParaRPr lang="fr-FR" sz="2000" b="1" i="0" u="none" strike="noStrike" kern="0" cap="none" spc="0" baseline="0" dirty="0">
              <a:solidFill>
                <a:srgbClr val="FFFFFF"/>
              </a:solidFill>
              <a:uFillTx/>
              <a:latin typeface="Calibri"/>
              <a:ea typeface="Calibri"/>
              <a:cs typeface="Calibri"/>
            </a:endParaRPr>
          </a:p>
        </p:txBody>
      </p:sp>
      <p:sp>
        <p:nvSpPr>
          <p:cNvPr id="34" name="Google Shape;735;p98">
            <a:extLst>
              <a:ext uri="{FF2B5EF4-FFF2-40B4-BE49-F238E27FC236}">
                <a16:creationId xmlns:a16="http://schemas.microsoft.com/office/drawing/2014/main" id="{F8C53EBC-F327-F687-DA37-526990EB91DF}"/>
              </a:ext>
            </a:extLst>
          </p:cNvPr>
          <p:cNvSpPr/>
          <p:nvPr/>
        </p:nvSpPr>
        <p:spPr>
          <a:xfrm>
            <a:off x="1385023" y="3052999"/>
            <a:ext cx="49203" cy="37229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700" b="0" i="0" u="none" strike="noStrike" kern="0" cap="none" spc="0" baseline="0">
              <a:solidFill>
                <a:srgbClr val="FFFFFF"/>
              </a:solidFill>
              <a:uFillTx/>
              <a:latin typeface="Calibri"/>
              <a:ea typeface="Calibri"/>
              <a:cs typeface="Calibri"/>
            </a:endParaRPr>
          </a:p>
        </p:txBody>
      </p:sp>
      <p:sp>
        <p:nvSpPr>
          <p:cNvPr id="35" name="Google Shape;741;p98">
            <a:extLst>
              <a:ext uri="{FF2B5EF4-FFF2-40B4-BE49-F238E27FC236}">
                <a16:creationId xmlns:a16="http://schemas.microsoft.com/office/drawing/2014/main" id="{CB0E6087-161E-F7D7-1975-A2A09F956478}"/>
              </a:ext>
            </a:extLst>
          </p:cNvPr>
          <p:cNvSpPr txBox="1"/>
          <p:nvPr/>
        </p:nvSpPr>
        <p:spPr>
          <a:xfrm>
            <a:off x="1564426" y="3088863"/>
            <a:ext cx="233219" cy="307777"/>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i="0" u="none" strike="noStrike" kern="0" cap="none" spc="0" baseline="0" dirty="0">
                <a:solidFill>
                  <a:srgbClr val="FFFFFF"/>
                </a:solidFill>
                <a:uFillTx/>
                <a:latin typeface="Calibri"/>
                <a:ea typeface="Calibri"/>
                <a:cs typeface="Calibri"/>
              </a:rPr>
              <a:t>3</a:t>
            </a:r>
            <a:endParaRPr lang="fr-FR" sz="2000" b="0" i="0" u="none" strike="noStrike" kern="0" cap="none" spc="0" baseline="0" dirty="0">
              <a:solidFill>
                <a:srgbClr val="000000"/>
              </a:solidFill>
              <a:uFillTx/>
              <a:latin typeface="Calibri"/>
              <a:ea typeface="Calibri"/>
              <a:cs typeface="Calibri"/>
            </a:endParaRPr>
          </a:p>
        </p:txBody>
      </p:sp>
      <p:sp>
        <p:nvSpPr>
          <p:cNvPr id="36" name="Google Shape;735;p98">
            <a:extLst>
              <a:ext uri="{FF2B5EF4-FFF2-40B4-BE49-F238E27FC236}">
                <a16:creationId xmlns:a16="http://schemas.microsoft.com/office/drawing/2014/main" id="{F8C53EBC-F327-F687-DA37-526990EB91DF}"/>
              </a:ext>
            </a:extLst>
          </p:cNvPr>
          <p:cNvSpPr/>
          <p:nvPr/>
        </p:nvSpPr>
        <p:spPr>
          <a:xfrm>
            <a:off x="4724338" y="3053591"/>
            <a:ext cx="49203" cy="37229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700" b="0" i="0" u="none" strike="noStrike" kern="0" cap="none" spc="0" baseline="0">
              <a:solidFill>
                <a:srgbClr val="FFFFFF"/>
              </a:solidFill>
              <a:uFillTx/>
              <a:latin typeface="Calibri"/>
              <a:ea typeface="Calibri"/>
              <a:cs typeface="Calibri"/>
            </a:endParaRPr>
          </a:p>
        </p:txBody>
      </p:sp>
    </p:spTree>
    <p:extLst>
      <p:ext uri="{BB962C8B-B14F-4D97-AF65-F5344CB8AC3E}">
        <p14:creationId xmlns:p14="http://schemas.microsoft.com/office/powerpoint/2010/main" val="35678320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42DBB1FF-6D47-6CCE-5034-90D187628B3F}"/>
            </a:ext>
          </a:extLst>
        </p:cNvPr>
        <p:cNvGrpSpPr/>
        <p:nvPr/>
      </p:nvGrpSpPr>
      <p:grpSpPr>
        <a:xfrm>
          <a:off x="0" y="0"/>
          <a:ext cx="0" cy="0"/>
          <a:chOff x="0" y="0"/>
          <a:chExt cx="0" cy="0"/>
        </a:xfrm>
      </p:grpSpPr>
      <p:sp>
        <p:nvSpPr>
          <p:cNvPr id="2" name="Google Shape;255;p28">
            <a:extLst>
              <a:ext uri="{FF2B5EF4-FFF2-40B4-BE49-F238E27FC236}">
                <a16:creationId xmlns:a16="http://schemas.microsoft.com/office/drawing/2014/main" id="{530435A1-B2D4-8101-7BBB-BB080AF99660}"/>
              </a:ext>
            </a:extLst>
          </p:cNvPr>
          <p:cNvSpPr/>
          <p:nvPr/>
        </p:nvSpPr>
        <p:spPr>
          <a:xfrm>
            <a:off x="476783" y="139503"/>
            <a:ext cx="8483102" cy="452042"/>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2400" b="1" i="0" u="none" strike="noStrike" kern="0" cap="none" spc="0" normalizeH="0" baseline="0" noProof="0" dirty="0">
                <a:ln>
                  <a:noFill/>
                </a:ln>
                <a:solidFill>
                  <a:srgbClr val="44546A"/>
                </a:solidFill>
                <a:effectLst/>
                <a:uLnTx/>
                <a:uFillTx/>
                <a:latin typeface="Calibri"/>
                <a:ea typeface="Calibri"/>
                <a:cs typeface="Calibri"/>
              </a:rPr>
              <a:t>Icônes pour l’enseignant</a:t>
            </a:r>
            <a:endParaRPr kumimoji="0" lang="en-US" sz="1400" b="0" i="0" u="none" strike="noStrike" kern="0" cap="none" spc="0" normalizeH="0" baseline="0" noProof="0" dirty="0">
              <a:ln>
                <a:noFill/>
              </a:ln>
              <a:solidFill>
                <a:srgbClr val="000000"/>
              </a:solidFill>
              <a:effectLst/>
              <a:uLnTx/>
              <a:uFillTx/>
              <a:latin typeface="Arial"/>
              <a:ea typeface="Arial"/>
              <a:cs typeface="Arial"/>
            </a:endParaRPr>
          </a:p>
        </p:txBody>
      </p:sp>
      <p:pic>
        <p:nvPicPr>
          <p:cNvPr id="3" name="Picture 2" descr="Image générée">
            <a:extLst>
              <a:ext uri="{FF2B5EF4-FFF2-40B4-BE49-F238E27FC236}">
                <a16:creationId xmlns:a16="http://schemas.microsoft.com/office/drawing/2014/main" id="{1A9AE2E6-0A67-1417-D183-9FD65C5B4D1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009" t="77363" r="68628" b="4644"/>
          <a:stretch>
            <a:fillRect/>
          </a:stretch>
        </p:blipFill>
        <p:spPr bwMode="auto">
          <a:xfrm>
            <a:off x="301971" y="3827620"/>
            <a:ext cx="898071" cy="88582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Image générée">
            <a:extLst>
              <a:ext uri="{FF2B5EF4-FFF2-40B4-BE49-F238E27FC236}">
                <a16:creationId xmlns:a16="http://schemas.microsoft.com/office/drawing/2014/main" id="{4FFB60C4-8009-C22C-6AF2-61AABBB304C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3546" r="71115" b="60700"/>
          <a:stretch>
            <a:fillRect/>
          </a:stretch>
        </p:blipFill>
        <p:spPr bwMode="auto">
          <a:xfrm>
            <a:off x="281548" y="1438528"/>
            <a:ext cx="948012" cy="77560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Image générée">
            <a:extLst>
              <a:ext uri="{FF2B5EF4-FFF2-40B4-BE49-F238E27FC236}">
                <a16:creationId xmlns:a16="http://schemas.microsoft.com/office/drawing/2014/main" id="{1330D90F-74CF-138A-6BA7-F99F70464A93}"/>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381" t="42119" r="70997" b="41629"/>
          <a:stretch>
            <a:fillRect/>
          </a:stretch>
        </p:blipFill>
        <p:spPr bwMode="auto">
          <a:xfrm>
            <a:off x="310721" y="2214135"/>
            <a:ext cx="840921" cy="8001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Image générée">
            <a:extLst>
              <a:ext uri="{FF2B5EF4-FFF2-40B4-BE49-F238E27FC236}">
                <a16:creationId xmlns:a16="http://schemas.microsoft.com/office/drawing/2014/main" id="{3334AB9D-1099-64BF-8EC2-6C2C2FFBEA14}"/>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961" t="59121" r="71159" b="24461"/>
          <a:stretch>
            <a:fillRect/>
          </a:stretch>
        </p:blipFill>
        <p:spPr bwMode="auto">
          <a:xfrm>
            <a:off x="372072" y="2981578"/>
            <a:ext cx="783772" cy="808264"/>
          </a:xfrm>
          <a:prstGeom prst="rect">
            <a:avLst/>
          </a:prstGeom>
          <a:noFill/>
          <a:extLst>
            <a:ext uri="{909E8E84-426E-40DD-AFC4-6F175D3DCCD1}">
              <a14:hiddenFill xmlns:a14="http://schemas.microsoft.com/office/drawing/2010/main">
                <a:solidFill>
                  <a:srgbClr val="FFFFFF"/>
                </a:solidFill>
              </a14:hiddenFill>
            </a:ext>
          </a:extLst>
        </p:spPr>
      </p:pic>
      <p:sp>
        <p:nvSpPr>
          <p:cNvPr id="8" name="Google Shape;1185;p114">
            <a:extLst>
              <a:ext uri="{FF2B5EF4-FFF2-40B4-BE49-F238E27FC236}">
                <a16:creationId xmlns:a16="http://schemas.microsoft.com/office/drawing/2014/main" id="{D481EFAF-7A4C-DB9D-BE2A-4306A012CC8E}"/>
              </a:ext>
            </a:extLst>
          </p:cNvPr>
          <p:cNvSpPr txBox="1"/>
          <p:nvPr/>
        </p:nvSpPr>
        <p:spPr>
          <a:xfrm>
            <a:off x="1126669" y="899272"/>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Pages réservées à l’enseignant</a:t>
            </a:r>
            <a:endParaRPr lang="fr-FR" sz="1100" b="0" i="0" u="none" strike="noStrike" kern="0" cap="none" spc="0" baseline="0" dirty="0">
              <a:solidFill>
                <a:srgbClr val="000000"/>
              </a:solidFill>
              <a:uFillTx/>
              <a:latin typeface="Arial"/>
              <a:ea typeface="Arial"/>
              <a:cs typeface="Arial"/>
            </a:endParaRPr>
          </a:p>
        </p:txBody>
      </p:sp>
      <p:sp>
        <p:nvSpPr>
          <p:cNvPr id="9" name="Google Shape;1185;p114">
            <a:extLst>
              <a:ext uri="{FF2B5EF4-FFF2-40B4-BE49-F238E27FC236}">
                <a16:creationId xmlns:a16="http://schemas.microsoft.com/office/drawing/2014/main" id="{A59F36CC-CDFE-3C2A-2593-769EE40B2A0D}"/>
              </a:ext>
            </a:extLst>
          </p:cNvPr>
          <p:cNvSpPr txBox="1"/>
          <p:nvPr/>
        </p:nvSpPr>
        <p:spPr>
          <a:xfrm>
            <a:off x="1126669" y="1643836"/>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Consignes et explications données aux élèves (à dire à haute voix)</a:t>
            </a:r>
            <a:endParaRPr lang="fr-FR" sz="1100" b="0" i="0" u="none" strike="noStrike" kern="0" cap="none" spc="0" baseline="0" dirty="0">
              <a:solidFill>
                <a:srgbClr val="000000"/>
              </a:solidFill>
              <a:uFillTx/>
              <a:latin typeface="Arial"/>
              <a:ea typeface="Arial"/>
              <a:cs typeface="Arial"/>
            </a:endParaRPr>
          </a:p>
        </p:txBody>
      </p:sp>
      <p:sp>
        <p:nvSpPr>
          <p:cNvPr id="10" name="Google Shape;1185;p114">
            <a:extLst>
              <a:ext uri="{FF2B5EF4-FFF2-40B4-BE49-F238E27FC236}">
                <a16:creationId xmlns:a16="http://schemas.microsoft.com/office/drawing/2014/main" id="{29D2EE66-5645-E2E2-A84E-694256C5078B}"/>
              </a:ext>
            </a:extLst>
          </p:cNvPr>
          <p:cNvSpPr txBox="1"/>
          <p:nvPr/>
        </p:nvSpPr>
        <p:spPr>
          <a:xfrm>
            <a:off x="1126669" y="2419443"/>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Page dans le livret de l’élève</a:t>
            </a:r>
            <a:endParaRPr lang="fr-FR" sz="1100" b="0" i="0" u="none" strike="noStrike" kern="0" cap="none" spc="0" baseline="0" dirty="0">
              <a:solidFill>
                <a:srgbClr val="000000"/>
              </a:solidFill>
              <a:uFillTx/>
              <a:latin typeface="Arial"/>
              <a:ea typeface="Arial"/>
              <a:cs typeface="Arial"/>
            </a:endParaRPr>
          </a:p>
        </p:txBody>
      </p:sp>
      <p:sp>
        <p:nvSpPr>
          <p:cNvPr id="11" name="Google Shape;1185;p114">
            <a:extLst>
              <a:ext uri="{FF2B5EF4-FFF2-40B4-BE49-F238E27FC236}">
                <a16:creationId xmlns:a16="http://schemas.microsoft.com/office/drawing/2014/main" id="{8E1A970E-903D-6D16-9675-51626C774FDD}"/>
              </a:ext>
            </a:extLst>
          </p:cNvPr>
          <p:cNvSpPr txBox="1"/>
          <p:nvPr/>
        </p:nvSpPr>
        <p:spPr>
          <a:xfrm>
            <a:off x="1126669" y="3293422"/>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Activité prioritaire à réaliser en classe</a:t>
            </a:r>
            <a:endParaRPr lang="fr-FR" sz="1100" b="0" i="0" u="none" strike="noStrike" kern="0" cap="none" spc="0" baseline="0" dirty="0">
              <a:solidFill>
                <a:srgbClr val="000000"/>
              </a:solidFill>
              <a:uFillTx/>
              <a:latin typeface="Arial"/>
              <a:ea typeface="Arial"/>
              <a:cs typeface="Arial"/>
            </a:endParaRPr>
          </a:p>
        </p:txBody>
      </p:sp>
      <p:sp>
        <p:nvSpPr>
          <p:cNvPr id="12" name="Google Shape;1185;p114">
            <a:extLst>
              <a:ext uri="{FF2B5EF4-FFF2-40B4-BE49-F238E27FC236}">
                <a16:creationId xmlns:a16="http://schemas.microsoft.com/office/drawing/2014/main" id="{B47427F0-4482-A0CA-65C7-0A249E0575EF}"/>
              </a:ext>
            </a:extLst>
          </p:cNvPr>
          <p:cNvSpPr txBox="1"/>
          <p:nvPr/>
        </p:nvSpPr>
        <p:spPr>
          <a:xfrm>
            <a:off x="1126669" y="4060085"/>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Activité optionnelle à omettre en cas de manque de temps</a:t>
            </a:r>
            <a:endParaRPr lang="fr-FR" sz="1100" b="0" i="0" u="none" strike="noStrike" kern="0" cap="none" spc="0" baseline="0" dirty="0">
              <a:solidFill>
                <a:srgbClr val="000000"/>
              </a:solidFill>
              <a:uFillTx/>
              <a:latin typeface="Arial"/>
              <a:ea typeface="Arial"/>
              <a:cs typeface="Arial"/>
            </a:endParaRPr>
          </a:p>
        </p:txBody>
      </p:sp>
      <p:pic>
        <p:nvPicPr>
          <p:cNvPr id="1026" name="Picture 2" descr="Image générée">
            <a:extLst>
              <a:ext uri="{FF2B5EF4-FFF2-40B4-BE49-F238E27FC236}">
                <a16:creationId xmlns:a16="http://schemas.microsoft.com/office/drawing/2014/main" id="{C932B524-2E6D-42A8-C6A2-7213AA17CFF6}"/>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1064" b="10678"/>
          <a:stretch>
            <a:fillRect/>
          </a:stretch>
        </p:blipFill>
        <p:spPr bwMode="auto">
          <a:xfrm>
            <a:off x="476783" y="644711"/>
            <a:ext cx="574350" cy="6742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77631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62B6F77A-2E34-9DE2-DBE7-A4CC4B798C31}"/>
            </a:ext>
          </a:extLst>
        </p:cNvPr>
        <p:cNvGrpSpPr/>
        <p:nvPr/>
      </p:nvGrpSpPr>
      <p:grpSpPr>
        <a:xfrm>
          <a:off x="0" y="0"/>
          <a:ext cx="0" cy="0"/>
          <a:chOff x="0" y="0"/>
          <a:chExt cx="0" cy="0"/>
        </a:xfrm>
      </p:grpSpPr>
      <p:sp>
        <p:nvSpPr>
          <p:cNvPr id="3" name="Google Shape;1229;p116">
            <a:extLst>
              <a:ext uri="{FF2B5EF4-FFF2-40B4-BE49-F238E27FC236}">
                <a16:creationId xmlns:a16="http://schemas.microsoft.com/office/drawing/2014/main" id="{3E61705D-FF76-C816-817F-FF16BB0F8FF7}"/>
              </a:ext>
            </a:extLst>
          </p:cNvPr>
          <p:cNvSpPr txBox="1"/>
          <p:nvPr/>
        </p:nvSpPr>
        <p:spPr>
          <a:xfrm>
            <a:off x="1327397" y="1028171"/>
            <a:ext cx="7546637" cy="315433"/>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600" b="1" i="0" u="none" strike="noStrike" kern="0" cap="none" spc="0" normalizeH="0" baseline="0" noProof="0" dirty="0">
                <a:ln>
                  <a:noFill/>
                </a:ln>
                <a:solidFill>
                  <a:srgbClr val="44546A"/>
                </a:solidFill>
                <a:effectLst/>
                <a:uLnTx/>
                <a:uFillTx/>
                <a:latin typeface="Calibri"/>
                <a:ea typeface="Calibri"/>
                <a:cs typeface="Calibri"/>
              </a:rPr>
              <a:t>Contrat de classe</a:t>
            </a:r>
          </a:p>
        </p:txBody>
      </p:sp>
      <p:sp>
        <p:nvSpPr>
          <p:cNvPr id="4" name="Google Shape;1233;p116">
            <a:extLst>
              <a:ext uri="{FF2B5EF4-FFF2-40B4-BE49-F238E27FC236}">
                <a16:creationId xmlns:a16="http://schemas.microsoft.com/office/drawing/2014/main" id="{1F8181F4-C03D-E637-B412-A06B1C7EBA67}"/>
              </a:ext>
            </a:extLst>
          </p:cNvPr>
          <p:cNvSpPr txBox="1"/>
          <p:nvPr/>
        </p:nvSpPr>
        <p:spPr>
          <a:xfrm>
            <a:off x="1327397" y="2005876"/>
            <a:ext cx="7546637" cy="315433"/>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1600" b="1" i="0" u="none" strike="noStrike" kern="0" cap="none" spc="0" normalizeH="0" baseline="0" noProof="0" dirty="0">
                <a:ln>
                  <a:noFill/>
                </a:ln>
                <a:solidFill>
                  <a:srgbClr val="44546A"/>
                </a:solidFill>
                <a:effectLst/>
                <a:uLnTx/>
                <a:uFillTx/>
                <a:latin typeface="Calibri"/>
                <a:ea typeface="Calibri"/>
                <a:cs typeface="Calibri"/>
              </a:rPr>
              <a:t>J’utilise l’ardoise pour répondre </a:t>
            </a:r>
          </a:p>
        </p:txBody>
      </p:sp>
      <p:sp>
        <p:nvSpPr>
          <p:cNvPr id="5" name="Google Shape;1234;p116">
            <a:extLst>
              <a:ext uri="{FF2B5EF4-FFF2-40B4-BE49-F238E27FC236}">
                <a16:creationId xmlns:a16="http://schemas.microsoft.com/office/drawing/2014/main" id="{9A3F2DC4-EC8C-51E0-FA84-7C61465E7C2D}"/>
              </a:ext>
            </a:extLst>
          </p:cNvPr>
          <p:cNvSpPr txBox="1"/>
          <p:nvPr/>
        </p:nvSpPr>
        <p:spPr>
          <a:xfrm>
            <a:off x="1327398" y="2983581"/>
            <a:ext cx="7546636" cy="315433"/>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1600" b="1" i="0" u="none" strike="noStrike" kern="0" cap="none" spc="0" normalizeH="0" baseline="0" noProof="0" dirty="0">
                <a:ln>
                  <a:noFill/>
                </a:ln>
                <a:solidFill>
                  <a:srgbClr val="44546A"/>
                </a:solidFill>
                <a:effectLst/>
                <a:uLnTx/>
                <a:uFillTx/>
                <a:latin typeface="Calibri"/>
                <a:ea typeface="Calibri"/>
                <a:cs typeface="Calibri"/>
              </a:rPr>
              <a:t>Pratique autonome</a:t>
            </a:r>
          </a:p>
        </p:txBody>
      </p:sp>
      <p:sp>
        <p:nvSpPr>
          <p:cNvPr id="6" name="Google Shape;1235;p116">
            <a:extLst>
              <a:ext uri="{FF2B5EF4-FFF2-40B4-BE49-F238E27FC236}">
                <a16:creationId xmlns:a16="http://schemas.microsoft.com/office/drawing/2014/main" id="{7239D583-F5F6-41D5-78C5-F987E4E3E4E5}"/>
              </a:ext>
            </a:extLst>
          </p:cNvPr>
          <p:cNvSpPr txBox="1"/>
          <p:nvPr/>
        </p:nvSpPr>
        <p:spPr>
          <a:xfrm>
            <a:off x="1327398" y="3961286"/>
            <a:ext cx="7546636" cy="315433"/>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1600" b="1" i="0" u="none" strike="noStrike" kern="0" cap="none" spc="0" normalizeH="0" baseline="0" noProof="0" dirty="0">
                <a:ln>
                  <a:noFill/>
                </a:ln>
                <a:solidFill>
                  <a:srgbClr val="44546A"/>
                </a:solidFill>
                <a:effectLst/>
                <a:uLnTx/>
                <a:uFillTx/>
                <a:latin typeface="Calibri"/>
                <a:ea typeface="Calibri"/>
                <a:cs typeface="Calibri"/>
              </a:rPr>
              <a:t>Pratique guidée en binôme</a:t>
            </a:r>
          </a:p>
        </p:txBody>
      </p:sp>
      <p:pic>
        <p:nvPicPr>
          <p:cNvPr id="7" name="Google Shape;1333;p128">
            <a:extLst>
              <a:ext uri="{FF2B5EF4-FFF2-40B4-BE49-F238E27FC236}">
                <a16:creationId xmlns:a16="http://schemas.microsoft.com/office/drawing/2014/main" id="{7269954D-EFC0-CC0A-0945-F6DF168F334C}"/>
              </a:ext>
            </a:extLst>
          </p:cNvPr>
          <p:cNvPicPr>
            <a:picLocks noChangeAspect="1"/>
          </p:cNvPicPr>
          <p:nvPr/>
        </p:nvPicPr>
        <p:blipFill>
          <a:blip r:embed="rId2">
            <a:alphaModFix/>
          </a:blip>
          <a:srcRect/>
          <a:stretch>
            <a:fillRect/>
          </a:stretch>
        </p:blipFill>
        <p:spPr>
          <a:xfrm>
            <a:off x="344754" y="770434"/>
            <a:ext cx="743475" cy="743475"/>
          </a:xfrm>
          <a:prstGeom prst="rect">
            <a:avLst/>
          </a:prstGeom>
          <a:noFill/>
          <a:ln cap="flat">
            <a:noFill/>
          </a:ln>
        </p:spPr>
      </p:pic>
      <p:pic>
        <p:nvPicPr>
          <p:cNvPr id="8" name="Google Shape;1341;p128" descr="Une image contenant Dessin animé, clipart, Animation, illustration&#10;&#10;Description générée automatiquement">
            <a:extLst>
              <a:ext uri="{FF2B5EF4-FFF2-40B4-BE49-F238E27FC236}">
                <a16:creationId xmlns:a16="http://schemas.microsoft.com/office/drawing/2014/main" id="{171C970F-7B59-B41F-6A3A-3A7A745D5AEB}"/>
              </a:ext>
            </a:extLst>
          </p:cNvPr>
          <p:cNvPicPr>
            <a:picLocks noChangeAspect="1"/>
          </p:cNvPicPr>
          <p:nvPr/>
        </p:nvPicPr>
        <p:blipFill>
          <a:blip r:embed="rId3">
            <a:alphaModFix/>
          </a:blip>
          <a:srcRect l="18242" t="9344" r="18458" b="23864"/>
          <a:stretch>
            <a:fillRect/>
          </a:stretch>
        </p:blipFill>
        <p:spPr>
          <a:xfrm>
            <a:off x="344753" y="1779647"/>
            <a:ext cx="743475" cy="784435"/>
          </a:xfrm>
          <a:prstGeom prst="rect">
            <a:avLst/>
          </a:prstGeom>
          <a:noFill/>
          <a:ln cap="flat">
            <a:noFill/>
          </a:ln>
        </p:spPr>
      </p:pic>
      <p:pic>
        <p:nvPicPr>
          <p:cNvPr id="9" name="Picture 14">
            <a:extLst>
              <a:ext uri="{FF2B5EF4-FFF2-40B4-BE49-F238E27FC236}">
                <a16:creationId xmlns:a16="http://schemas.microsoft.com/office/drawing/2014/main" id="{3459E6BA-34BF-9ABD-9DAF-C10A0FA6FA24}"/>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344754" y="2787358"/>
            <a:ext cx="743474" cy="743474"/>
          </a:xfrm>
          <a:prstGeom prst="rect">
            <a:avLst/>
          </a:prstGeom>
        </p:spPr>
      </p:pic>
      <p:pic>
        <p:nvPicPr>
          <p:cNvPr id="10" name="Picture 9">
            <a:extLst>
              <a:ext uri="{FF2B5EF4-FFF2-40B4-BE49-F238E27FC236}">
                <a16:creationId xmlns:a16="http://schemas.microsoft.com/office/drawing/2014/main" id="{4A698D0B-D28C-54AB-04BD-8E0B04BC559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4754" y="3761689"/>
            <a:ext cx="743474" cy="694102"/>
          </a:xfrm>
          <a:prstGeom prst="rect">
            <a:avLst/>
          </a:prstGeom>
        </p:spPr>
      </p:pic>
      <p:sp>
        <p:nvSpPr>
          <p:cNvPr id="11" name="Google Shape;255;p28">
            <a:extLst>
              <a:ext uri="{FF2B5EF4-FFF2-40B4-BE49-F238E27FC236}">
                <a16:creationId xmlns:a16="http://schemas.microsoft.com/office/drawing/2014/main" id="{530435A1-B2D4-8101-7BBB-BB080AF99660}"/>
              </a:ext>
            </a:extLst>
          </p:cNvPr>
          <p:cNvSpPr/>
          <p:nvPr/>
        </p:nvSpPr>
        <p:spPr>
          <a:xfrm>
            <a:off x="476783" y="139503"/>
            <a:ext cx="8483102" cy="452042"/>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2400" b="1" i="0" u="none" strike="noStrike" kern="0" cap="none" spc="0" normalizeH="0" baseline="0" noProof="0" dirty="0">
                <a:ln>
                  <a:noFill/>
                </a:ln>
                <a:solidFill>
                  <a:srgbClr val="44546A"/>
                </a:solidFill>
                <a:effectLst/>
                <a:uLnTx/>
                <a:uFillTx/>
                <a:latin typeface="Calibri"/>
                <a:ea typeface="Calibri"/>
                <a:cs typeface="Calibri"/>
              </a:rPr>
              <a:t>Icônes pour l’élève</a:t>
            </a:r>
            <a:endParaRPr kumimoji="0" lang="en-US" sz="1400" b="0" i="0" u="none" strike="noStrike" kern="0" cap="none" spc="0" normalizeH="0" baseline="0" noProof="0" dirty="0">
              <a:ln>
                <a:noFill/>
              </a:ln>
              <a:solidFill>
                <a:srgbClr val="000000"/>
              </a:solidFill>
              <a:effectLst/>
              <a:uLnTx/>
              <a:uFillTx/>
              <a:latin typeface="Arial"/>
              <a:ea typeface="Arial"/>
              <a:cs typeface="Arial"/>
            </a:endParaRPr>
          </a:p>
        </p:txBody>
      </p:sp>
    </p:spTree>
    <p:extLst>
      <p:ext uri="{BB962C8B-B14F-4D97-AF65-F5344CB8AC3E}">
        <p14:creationId xmlns:p14="http://schemas.microsoft.com/office/powerpoint/2010/main" val="2893522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2018F9-6958-071B-2EC9-5E1A5FEC91A9}"/>
            </a:ext>
          </a:extLst>
        </p:cNvPr>
        <p:cNvGrpSpPr/>
        <p:nvPr/>
      </p:nvGrpSpPr>
      <p:grpSpPr>
        <a:xfrm>
          <a:off x="0" y="0"/>
          <a:ext cx="0" cy="0"/>
          <a:chOff x="0" y="0"/>
          <a:chExt cx="0" cy="0"/>
        </a:xfrm>
      </p:grpSpPr>
      <p:grpSp>
        <p:nvGrpSpPr>
          <p:cNvPr id="2" name="Group 14">
            <a:extLst>
              <a:ext uri="{FF2B5EF4-FFF2-40B4-BE49-F238E27FC236}">
                <a16:creationId xmlns:a16="http://schemas.microsoft.com/office/drawing/2014/main" id="{2693BB2B-A99B-2063-FE4E-0EA17DB4ED8F}"/>
              </a:ext>
            </a:extLst>
          </p:cNvPr>
          <p:cNvGrpSpPr/>
          <p:nvPr/>
        </p:nvGrpSpPr>
        <p:grpSpPr>
          <a:xfrm>
            <a:off x="3243126" y="714455"/>
            <a:ext cx="5397953" cy="2905447"/>
            <a:chOff x="1641585" y="1048972"/>
            <a:chExt cx="5867403" cy="3260732"/>
          </a:xfrm>
        </p:grpSpPr>
        <p:sp>
          <p:nvSpPr>
            <p:cNvPr id="3" name="Rectangle : coins arrondis 10">
              <a:extLst>
                <a:ext uri="{FF2B5EF4-FFF2-40B4-BE49-F238E27FC236}">
                  <a16:creationId xmlns:a16="http://schemas.microsoft.com/office/drawing/2014/main" id="{64DA3BB4-C648-048D-EAC7-380981BF7DC2}"/>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sp>
          <p:nvSpPr>
            <p:cNvPr id="4" name="Rectangle 18">
              <a:extLst>
                <a:ext uri="{FF2B5EF4-FFF2-40B4-BE49-F238E27FC236}">
                  <a16:creationId xmlns:a16="http://schemas.microsoft.com/office/drawing/2014/main" id="{98FEAAF8-EAB1-019A-2086-C48E9AB8359A}"/>
                </a:ext>
              </a:extLst>
            </p:cNvPr>
            <p:cNvSpPr/>
            <p:nvPr/>
          </p:nvSpPr>
          <p:spPr>
            <a:xfrm>
              <a:off x="1715066" y="1103461"/>
              <a:ext cx="5717724" cy="3124203"/>
            </a:xfrm>
            <a:prstGeom prst="rect">
              <a:avLst/>
            </a:prstGeom>
            <a:noFill/>
            <a:ln cap="flat">
              <a:solidFill>
                <a:srgbClr val="44546A"/>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dirty="0">
                <a:solidFill>
                  <a:srgbClr val="000000"/>
                </a:solidFill>
                <a:uFillTx/>
                <a:latin typeface="Arial"/>
              </a:endParaRPr>
            </a:p>
          </p:txBody>
        </p:sp>
        <p:sp>
          <p:nvSpPr>
            <p:cNvPr id="5" name="Rectangle 19">
              <a:extLst>
                <a:ext uri="{FF2B5EF4-FFF2-40B4-BE49-F238E27FC236}">
                  <a16:creationId xmlns:a16="http://schemas.microsoft.com/office/drawing/2014/main" id="{9E5958AE-A8E2-1A00-93A6-20EF249DF4D2}"/>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grpSp>
      <p:sp>
        <p:nvSpPr>
          <p:cNvPr id="8" name="TextBox 6">
            <a:extLst>
              <a:ext uri="{FF2B5EF4-FFF2-40B4-BE49-F238E27FC236}">
                <a16:creationId xmlns:a16="http://schemas.microsoft.com/office/drawing/2014/main" id="{EAAB8F7F-D325-69A9-6BF7-14E64FC29DF1}"/>
              </a:ext>
            </a:extLst>
          </p:cNvPr>
          <p:cNvSpPr txBox="1"/>
          <p:nvPr/>
        </p:nvSpPr>
        <p:spPr>
          <a:xfrm>
            <a:off x="3431851" y="1057225"/>
            <a:ext cx="4983797" cy="2177134"/>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3600" b="1" i="1" dirty="0">
                <a:solidFill>
                  <a:srgbClr val="44546A"/>
                </a:solidFill>
                <a:latin typeface="Calibri"/>
              </a:rPr>
              <a:t>Atelier de lecture fluence</a:t>
            </a:r>
            <a:r>
              <a:rPr lang="fr-FR" sz="3600" b="1" kern="0" dirty="0">
                <a:solidFill>
                  <a:srgbClr val="44546A"/>
                </a:solidFill>
                <a:latin typeface="Calibri"/>
                <a:ea typeface="Calibri"/>
                <a:cs typeface="Calibri"/>
              </a:rPr>
              <a:t> </a:t>
            </a:r>
          </a:p>
          <a:p>
            <a:pPr lvl="0" algn="ctr">
              <a:lnSpc>
                <a:spcPct val="131218"/>
              </a:lnSpc>
              <a:defRPr sz="1800" b="0" i="0" u="none" strike="noStrike" kern="0" cap="none" spc="0" baseline="0">
                <a:solidFill>
                  <a:srgbClr val="000000"/>
                </a:solidFill>
                <a:uFillTx/>
              </a:defRPr>
            </a:pP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3600" b="1" kern="0" dirty="0">
                <a:solidFill>
                  <a:srgbClr val="44546A"/>
                </a:solidFill>
                <a:latin typeface="Calibri"/>
                <a:ea typeface="Calibri"/>
                <a:cs typeface="Calibri"/>
              </a:rPr>
              <a:t>25 min</a:t>
            </a:r>
            <a:endParaRPr lang="en-US" sz="3600" kern="0" dirty="0">
              <a:solidFill>
                <a:srgbClr val="44546A"/>
              </a:solidFill>
              <a:latin typeface="Arial"/>
              <a:ea typeface="Arial"/>
              <a:cs typeface="Arial"/>
            </a:endParaRPr>
          </a:p>
        </p:txBody>
      </p:sp>
      <p:pic>
        <p:nvPicPr>
          <p:cNvPr id="7" name="Picture 11">
            <a:extLst>
              <a:ext uri="{FF2B5EF4-FFF2-40B4-BE49-F238E27FC236}">
                <a16:creationId xmlns:a16="http://schemas.microsoft.com/office/drawing/2014/main" id="{687636AC-B22C-F664-41D5-C1352093478D}"/>
              </a:ext>
            </a:extLst>
          </p:cNvPr>
          <p:cNvPicPr>
            <a:picLocks noChangeAspect="1"/>
          </p:cNvPicPr>
          <p:nvPr/>
        </p:nvPicPr>
        <p:blipFill>
          <a:blip r:embed="rId2" cstate="hqprint">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441110" y="744784"/>
            <a:ext cx="2802017" cy="2802017"/>
          </a:xfrm>
          <a:prstGeom prst="rect">
            <a:avLst/>
          </a:prstGeom>
        </p:spPr>
      </p:pic>
      <p:sp>
        <p:nvSpPr>
          <p:cNvPr id="9" name="Oval 45">
            <a:extLst>
              <a:ext uri="{FF2B5EF4-FFF2-40B4-BE49-F238E27FC236}">
                <a16:creationId xmlns:a16="http://schemas.microsoft.com/office/drawing/2014/main" id="{0099B80A-89E8-278D-5AE8-2B93876D6A38}"/>
              </a:ext>
            </a:extLst>
          </p:cNvPr>
          <p:cNvSpPr/>
          <p:nvPr/>
        </p:nvSpPr>
        <p:spPr>
          <a:xfrm>
            <a:off x="5728896" y="1950939"/>
            <a:ext cx="389706" cy="389706"/>
          </a:xfrm>
          <a:prstGeom prst="ellipse">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342900"/>
            <a:endParaRPr lang="fr-FR" sz="900" dirty="0">
              <a:solidFill>
                <a:srgbClr val="44546A"/>
              </a:solidFill>
              <a:latin typeface="Calibri"/>
            </a:endParaRPr>
          </a:p>
        </p:txBody>
      </p:sp>
    </p:spTree>
    <p:extLst>
      <p:ext uri="{BB962C8B-B14F-4D97-AF65-F5344CB8AC3E}">
        <p14:creationId xmlns:p14="http://schemas.microsoft.com/office/powerpoint/2010/main" val="33231461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CFE3F0"/>
        </a:solidFill>
        <a:effectLst/>
      </p:bgPr>
    </p:bg>
    <p:spTree>
      <p:nvGrpSpPr>
        <p:cNvPr id="1" name=""/>
        <p:cNvGrpSpPr/>
        <p:nvPr/>
      </p:nvGrpSpPr>
      <p:grpSpPr>
        <a:xfrm>
          <a:off x="0" y="0"/>
          <a:ext cx="0" cy="0"/>
          <a:chOff x="0" y="0"/>
          <a:chExt cx="0" cy="0"/>
        </a:xfrm>
      </p:grpSpPr>
      <p:sp>
        <p:nvSpPr>
          <p:cNvPr id="2" name="Google Shape;1140;p112">
            <a:extLst>
              <a:ext uri="{FF2B5EF4-FFF2-40B4-BE49-F238E27FC236}">
                <a16:creationId xmlns:a16="http://schemas.microsoft.com/office/drawing/2014/main" id="{7AEA2973-8F7D-E6B3-A35C-615B04EFA6EB}"/>
              </a:ext>
            </a:extLst>
          </p:cNvPr>
          <p:cNvSpPr txBox="1"/>
          <p:nvPr/>
        </p:nvSpPr>
        <p:spPr>
          <a:xfrm>
            <a:off x="0" y="1982743"/>
            <a:ext cx="9144000" cy="589007"/>
          </a:xfrm>
          <a:prstGeom prst="rect">
            <a:avLst/>
          </a:prstGeom>
          <a:noFill/>
          <a:ln cap="flat">
            <a:noFill/>
          </a:ln>
        </p:spPr>
        <p:txBody>
          <a:bodyPr vert="horz" wrap="square" lIns="0" tIns="0" rIns="0" bIns="0" anchor="t" anchorCtr="0" compatLnSpc="1">
            <a:spAutoFit/>
          </a:bodyPr>
          <a:lstStyle/>
          <a:p>
            <a:pPr marL="0" marR="0" lvl="0" indent="0" algn="ctr" defTabSz="91440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kumimoji="0" lang="fr-FR" sz="3200" b="1" i="0" u="none" strike="noStrike" kern="0" cap="none" spc="0" normalizeH="0" baseline="0" noProof="0" dirty="0">
                <a:ln>
                  <a:noFill/>
                </a:ln>
                <a:solidFill>
                  <a:srgbClr val="44546A"/>
                </a:solidFill>
                <a:effectLst/>
                <a:uLnTx/>
                <a:uFillTx/>
                <a:latin typeface="Calibri"/>
                <a:ea typeface="Calibri"/>
                <a:cs typeface="Calibri"/>
              </a:rPr>
              <a:t>Déclaration de l’objectif</a:t>
            </a:r>
            <a:endParaRPr kumimoji="0" lang="en-US" sz="1800" b="0" i="0" u="none" strike="noStrike" kern="0" cap="none" spc="0" normalizeH="0" baseline="0" noProof="0" dirty="0">
              <a:ln>
                <a:noFill/>
              </a:ln>
              <a:solidFill>
                <a:srgbClr val="44546A"/>
              </a:solidFill>
              <a:effectLst/>
              <a:uLnTx/>
              <a:uFillTx/>
              <a:latin typeface="Arial"/>
              <a:ea typeface="Arial"/>
              <a:cs typeface="Arial"/>
            </a:endParaRPr>
          </a:p>
        </p:txBody>
      </p:sp>
    </p:spTree>
    <p:extLst>
      <p:ext uri="{BB962C8B-B14F-4D97-AF65-F5344CB8AC3E}">
        <p14:creationId xmlns:p14="http://schemas.microsoft.com/office/powerpoint/2010/main" val="8395692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615365-0546-B1B2-24DA-EB1FCE69B77F}"/>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A4387CC0-A0EF-FB69-FFD6-2A5B1CC004C9}"/>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3" name="Rectangle 2">
            <a:extLst>
              <a:ext uri="{FF2B5EF4-FFF2-40B4-BE49-F238E27FC236}">
                <a16:creationId xmlns:a16="http://schemas.microsoft.com/office/drawing/2014/main" id="{3B23B7A0-D3E8-10E6-B4B2-7C03C81EAD40}"/>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pic>
        <p:nvPicPr>
          <p:cNvPr id="7"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2">
            <a:alphaModFix/>
          </a:blip>
          <a:srcRect/>
          <a:stretch>
            <a:fillRect/>
          </a:stretch>
        </p:blipFill>
        <p:spPr>
          <a:xfrm>
            <a:off x="8496641" y="64081"/>
            <a:ext cx="558661" cy="558661"/>
          </a:xfrm>
          <a:prstGeom prst="rect">
            <a:avLst/>
          </a:prstGeom>
          <a:noFill/>
          <a:ln cap="flat">
            <a:noFill/>
          </a:ln>
        </p:spPr>
      </p:pic>
      <p:pic>
        <p:nvPicPr>
          <p:cNvPr id="6"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23" name="ZoneTexte 4">
            <a:extLst>
              <a:ext uri="{FF2B5EF4-FFF2-40B4-BE49-F238E27FC236}">
                <a16:creationId xmlns:a16="http://schemas.microsoft.com/office/drawing/2014/main" id="{0493BF71-6AA9-53B4-992B-1C40DB14F634}"/>
              </a:ext>
            </a:extLst>
          </p:cNvPr>
          <p:cNvSpPr txBox="1"/>
          <p:nvPr/>
        </p:nvSpPr>
        <p:spPr>
          <a:xfrm>
            <a:off x="566286" y="68064"/>
            <a:ext cx="8223185"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MA" dirty="0"/>
              <a:t> </a:t>
            </a:r>
            <a:r>
              <a:rPr lang="fr-FR" dirty="0"/>
              <a:t>A la fin de cette séance, vous serez capables de :</a:t>
            </a:r>
            <a:endParaRPr dirty="0"/>
          </a:p>
        </p:txBody>
      </p:sp>
      <p:sp>
        <p:nvSpPr>
          <p:cNvPr id="15" name="Google Shape;2054;p38">
            <a:extLst>
              <a:ext uri="{FF2B5EF4-FFF2-40B4-BE49-F238E27FC236}">
                <a16:creationId xmlns:a16="http://schemas.microsoft.com/office/drawing/2014/main" id="{140D1579-E32D-3589-A75A-8F96C5DF0E80}"/>
              </a:ext>
            </a:extLst>
          </p:cNvPr>
          <p:cNvSpPr/>
          <p:nvPr/>
        </p:nvSpPr>
        <p:spPr>
          <a:xfrm>
            <a:off x="896735" y="2330516"/>
            <a:ext cx="7744030" cy="767166"/>
          </a:xfrm>
          <a:prstGeom prst="roundRect">
            <a:avLst>
              <a:gd name="adj" fmla="val 50000"/>
            </a:avLst>
          </a:prstGeom>
          <a:noFill/>
          <a:ln w="19050">
            <a:solidFill>
              <a:srgbClr val="72B6D3"/>
            </a:solidFill>
          </a:ln>
        </p:spPr>
        <p:txBody>
          <a:bodyPr spcFirstLastPara="1" wrap="square" lIns="91425" tIns="91425" rIns="91425" bIns="91425" anchor="ctr" anchorCtr="0">
            <a:noAutofit/>
          </a:bodyPr>
          <a:lstStyle/>
          <a:p>
            <a:pPr algn="ctr"/>
            <a:endParaRPr lang="fr-FR" sz="2000" dirty="0">
              <a:latin typeface="Calibri" panose="020F0502020204030204" pitchFamily="34" charset="0"/>
              <a:cs typeface="Calibri" panose="020F0502020204030204" pitchFamily="34" charset="0"/>
            </a:endParaRPr>
          </a:p>
          <a:p>
            <a:pPr algn="ctr"/>
            <a:r>
              <a:rPr lang="fr-FR" sz="2000" dirty="0">
                <a:latin typeface="Calibri" panose="020F0502020204030204" pitchFamily="34" charset="0"/>
                <a:cs typeface="Calibri" panose="020F0502020204030204" pitchFamily="34" charset="0"/>
              </a:rPr>
              <a:t>Respecter les pauses en s’arrêtant correctement à la ponctuation. </a:t>
            </a:r>
          </a:p>
          <a:p>
            <a:pPr algn="ctr"/>
            <a:endParaRPr lang="fr-FR" sz="2000" dirty="0">
              <a:latin typeface="Calibri" panose="020F0502020204030204" pitchFamily="34" charset="0"/>
              <a:cs typeface="Calibri" panose="020F0502020204030204" pitchFamily="34" charset="0"/>
            </a:endParaRPr>
          </a:p>
        </p:txBody>
      </p:sp>
      <p:pic>
        <p:nvPicPr>
          <p:cNvPr id="16" name="Image 15">
            <a:extLst>
              <a:ext uri="{FF2B5EF4-FFF2-40B4-BE49-F238E27FC236}">
                <a16:creationId xmlns:a16="http://schemas.microsoft.com/office/drawing/2014/main" id="{E354A425-A25D-D8E9-527E-2BEC80D68191}"/>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566286" y="2412020"/>
            <a:ext cx="604158" cy="604158"/>
          </a:xfrm>
          <a:prstGeom prst="rect">
            <a:avLst/>
          </a:prstGeom>
          <a:ln>
            <a:noFill/>
          </a:ln>
        </p:spPr>
      </p:pic>
    </p:spTree>
    <p:extLst>
      <p:ext uri="{BB962C8B-B14F-4D97-AF65-F5344CB8AC3E}">
        <p14:creationId xmlns:p14="http://schemas.microsoft.com/office/powerpoint/2010/main" val="10916026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CFE3F0"/>
        </a:solidFill>
        <a:effectLst/>
      </p:bgPr>
    </p:bg>
    <p:spTree>
      <p:nvGrpSpPr>
        <p:cNvPr id="1" name="">
          <a:extLst>
            <a:ext uri="{FF2B5EF4-FFF2-40B4-BE49-F238E27FC236}">
              <a16:creationId xmlns:a16="http://schemas.microsoft.com/office/drawing/2014/main" id="{01B7028A-7BAB-F23A-F20E-172991FBBE54}"/>
            </a:ext>
          </a:extLst>
        </p:cNvPr>
        <p:cNvGrpSpPr/>
        <p:nvPr/>
      </p:nvGrpSpPr>
      <p:grpSpPr>
        <a:xfrm>
          <a:off x="0" y="0"/>
          <a:ext cx="0" cy="0"/>
          <a:chOff x="0" y="0"/>
          <a:chExt cx="0" cy="0"/>
        </a:xfrm>
      </p:grpSpPr>
      <p:sp>
        <p:nvSpPr>
          <p:cNvPr id="3" name="Google Shape;1140;p112">
            <a:extLst>
              <a:ext uri="{FF2B5EF4-FFF2-40B4-BE49-F238E27FC236}">
                <a16:creationId xmlns:a16="http://schemas.microsoft.com/office/drawing/2014/main" id="{AE4880C4-8C5F-EF9E-7832-CF262323B390}"/>
              </a:ext>
            </a:extLst>
          </p:cNvPr>
          <p:cNvSpPr txBox="1"/>
          <p:nvPr/>
        </p:nvSpPr>
        <p:spPr>
          <a:xfrm>
            <a:off x="0" y="1982743"/>
            <a:ext cx="9144000" cy="589007"/>
          </a:xfrm>
          <a:prstGeom prst="rect">
            <a:avLst/>
          </a:prstGeom>
          <a:noFill/>
          <a:ln cap="flat">
            <a:noFill/>
          </a:ln>
        </p:spPr>
        <p:txBody>
          <a:bodyPr vert="horz" wrap="square" lIns="0" tIns="0" rIns="0" bIns="0" anchor="t" anchorCtr="0" compatLnSpc="1">
            <a:spAutoFit/>
          </a:bodyPr>
          <a:lstStyle/>
          <a:p>
            <a:pPr marL="0" marR="0" lvl="0" indent="0" algn="ctr" defTabSz="91440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kumimoji="0" lang="fr-FR" sz="3200" b="1" i="0" u="none" strike="noStrike" kern="0" cap="none" spc="0" normalizeH="0" baseline="0" noProof="0" dirty="0">
                <a:ln>
                  <a:noFill/>
                </a:ln>
                <a:solidFill>
                  <a:srgbClr val="44546A"/>
                </a:solidFill>
                <a:effectLst/>
                <a:uLnTx/>
                <a:uFillTx/>
                <a:latin typeface="Calibri"/>
                <a:ea typeface="Calibri"/>
                <a:cs typeface="Calibri"/>
              </a:rPr>
              <a:t>Checkpoint</a:t>
            </a:r>
            <a:endParaRPr kumimoji="0" lang="en-US" sz="1800" b="0" i="0" u="none" strike="noStrike" kern="0" cap="none" spc="0" normalizeH="0" baseline="0" noProof="0" dirty="0">
              <a:ln>
                <a:noFill/>
              </a:ln>
              <a:solidFill>
                <a:srgbClr val="44546A"/>
              </a:solidFill>
              <a:effectLst/>
              <a:uLnTx/>
              <a:uFillTx/>
              <a:latin typeface="Arial"/>
              <a:ea typeface="Arial"/>
              <a:cs typeface="Arial"/>
            </a:endParaRPr>
          </a:p>
        </p:txBody>
      </p:sp>
    </p:spTree>
    <p:extLst>
      <p:ext uri="{BB962C8B-B14F-4D97-AF65-F5344CB8AC3E}">
        <p14:creationId xmlns:p14="http://schemas.microsoft.com/office/powerpoint/2010/main" val="10352368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AAEB6A-85FB-F27D-0397-7431BB7E8073}"/>
            </a:ext>
          </a:extLst>
        </p:cNvPr>
        <p:cNvGrpSpPr/>
        <p:nvPr/>
      </p:nvGrpSpPr>
      <p:grpSpPr>
        <a:xfrm>
          <a:off x="0" y="0"/>
          <a:ext cx="0" cy="0"/>
          <a:chOff x="0" y="0"/>
          <a:chExt cx="0" cy="0"/>
        </a:xfrm>
      </p:grpSpPr>
      <p:pic>
        <p:nvPicPr>
          <p:cNvPr id="9" name="Picture 2" descr="Lever la main - Icônes mains et gestes gratuites">
            <a:extLst>
              <a:ext uri="{FF2B5EF4-FFF2-40B4-BE49-F238E27FC236}">
                <a16:creationId xmlns:a16="http://schemas.microsoft.com/office/drawing/2014/main" id="{0F64FA8B-8556-9F64-81BA-ADD5AB3CA13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6752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11">
            <a:extLst>
              <a:ext uri="{FF2B5EF4-FFF2-40B4-BE49-F238E27FC236}">
                <a16:creationId xmlns:a16="http://schemas.microsoft.com/office/drawing/2014/main" id="{CCBE9AF3-44E1-CA3E-A5E6-5087946365AF}"/>
              </a:ext>
            </a:extLst>
          </p:cNvPr>
          <p:cNvSpPr txBox="1"/>
          <p:nvPr/>
        </p:nvSpPr>
        <p:spPr>
          <a:xfrm>
            <a:off x="865396" y="123639"/>
            <a:ext cx="8176849" cy="307777"/>
          </a:xfrm>
          <a:prstGeom prst="rect">
            <a:avLst/>
          </a:prstGeom>
          <a:noFill/>
        </p:spPr>
        <p:txBody>
          <a:bodyPr wrap="square">
            <a:spAutoFit/>
          </a:bodyPr>
          <a:lstStyle/>
          <a:p>
            <a:r>
              <a:rPr lang="fr-MA" sz="1400" b="1" dirty="0">
                <a:solidFill>
                  <a:schemeClr val="bg2">
                    <a:lumMod val="50000"/>
                  </a:schemeClr>
                </a:solidFill>
              </a:rPr>
              <a:t>Nous allons corriger rapidement l’exercice donné lors de la dernière séance. </a:t>
            </a:r>
            <a:endParaRPr lang="fr-FR" sz="1400" b="1" dirty="0">
              <a:solidFill>
                <a:schemeClr val="bg2">
                  <a:lumMod val="50000"/>
                </a:schemeClr>
              </a:solidFill>
            </a:endParaRPr>
          </a:p>
        </p:txBody>
      </p:sp>
      <p:sp>
        <p:nvSpPr>
          <p:cNvPr id="10" name="ZoneTexte 9">
            <a:extLst>
              <a:ext uri="{FF2B5EF4-FFF2-40B4-BE49-F238E27FC236}">
                <a16:creationId xmlns:a16="http://schemas.microsoft.com/office/drawing/2014/main" id="{5FB6CDF8-FA80-B2E8-0C6F-9C8384889CA0}"/>
              </a:ext>
            </a:extLst>
          </p:cNvPr>
          <p:cNvSpPr txBox="1"/>
          <p:nvPr/>
        </p:nvSpPr>
        <p:spPr>
          <a:xfrm>
            <a:off x="1025160" y="1179837"/>
            <a:ext cx="7315174" cy="646331"/>
          </a:xfrm>
          <a:prstGeom prst="rect">
            <a:avLst/>
          </a:prstGeom>
          <a:noFill/>
        </p:spPr>
        <p:txBody>
          <a:bodyPr wrap="square">
            <a:spAutoFit/>
          </a:bodyPr>
          <a:lstStyle/>
          <a:p>
            <a:pPr marL="285750" indent="-285750" algn="just">
              <a:spcAft>
                <a:spcPts val="800"/>
              </a:spcAft>
              <a:buFont typeface="Wingdings" panose="05000000000000000000" pitchFamily="2" charset="2"/>
              <a:buChar char="§"/>
            </a:pPr>
            <a:r>
              <a:rPr lang="fr-FR" sz="1800" b="1" kern="100" dirty="0">
                <a:latin typeface="Calibri" panose="020F0502020204030204" pitchFamily="34" charset="0"/>
                <a:cs typeface="Calibri" panose="020F0502020204030204" pitchFamily="34" charset="0"/>
              </a:rPr>
              <a:t>Rédigez des phrases simples avec une seule action, deux actions, puis trois actions ou plus.</a:t>
            </a:r>
          </a:p>
        </p:txBody>
      </p:sp>
      <p:graphicFrame>
        <p:nvGraphicFramePr>
          <p:cNvPr id="14" name="Tableau 13">
            <a:extLst>
              <a:ext uri="{FF2B5EF4-FFF2-40B4-BE49-F238E27FC236}">
                <a16:creationId xmlns:a16="http://schemas.microsoft.com/office/drawing/2014/main" id="{79F1E3F6-2575-CBB1-977C-BCF3B2867E85}"/>
              </a:ext>
            </a:extLst>
          </p:cNvPr>
          <p:cNvGraphicFramePr>
            <a:graphicFrameLocks noGrp="1"/>
          </p:cNvGraphicFramePr>
          <p:nvPr>
            <p:extLst>
              <p:ext uri="{D42A27DB-BD31-4B8C-83A1-F6EECF244321}">
                <p14:modId xmlns:p14="http://schemas.microsoft.com/office/powerpoint/2010/main" val="2514142210"/>
              </p:ext>
            </p:extLst>
          </p:nvPr>
        </p:nvGraphicFramePr>
        <p:xfrm>
          <a:off x="865396" y="2001862"/>
          <a:ext cx="7634703" cy="1833880"/>
        </p:xfrm>
        <a:graphic>
          <a:graphicData uri="http://schemas.openxmlformats.org/drawingml/2006/table">
            <a:tbl>
              <a:tblPr firstRow="1" bandRow="1">
                <a:tableStyleId>{5940675A-B579-460E-94D1-54222C63F5DA}</a:tableStyleId>
              </a:tblPr>
              <a:tblGrid>
                <a:gridCol w="2065583">
                  <a:extLst>
                    <a:ext uri="{9D8B030D-6E8A-4147-A177-3AD203B41FA5}">
                      <a16:colId xmlns:a16="http://schemas.microsoft.com/office/drawing/2014/main" val="1854327770"/>
                    </a:ext>
                  </a:extLst>
                </a:gridCol>
                <a:gridCol w="2620735">
                  <a:extLst>
                    <a:ext uri="{9D8B030D-6E8A-4147-A177-3AD203B41FA5}">
                      <a16:colId xmlns:a16="http://schemas.microsoft.com/office/drawing/2014/main" val="2259443522"/>
                    </a:ext>
                  </a:extLst>
                </a:gridCol>
                <a:gridCol w="2948385">
                  <a:extLst>
                    <a:ext uri="{9D8B030D-6E8A-4147-A177-3AD203B41FA5}">
                      <a16:colId xmlns:a16="http://schemas.microsoft.com/office/drawing/2014/main" val="3384683436"/>
                    </a:ext>
                  </a:extLst>
                </a:gridCol>
              </a:tblGrid>
              <a:tr h="370840">
                <a:tc>
                  <a:txBody>
                    <a:bodyPr/>
                    <a:lstStyle/>
                    <a:p>
                      <a:pPr algn="ctr"/>
                      <a:r>
                        <a:rPr lang="fr-FR" b="1" dirty="0"/>
                        <a:t>1 action</a:t>
                      </a:r>
                    </a:p>
                  </a:txBody>
                  <a:tcPr/>
                </a:tc>
                <a:tc>
                  <a:txBody>
                    <a:bodyPr/>
                    <a:lstStyle/>
                    <a:p>
                      <a:pPr algn="ctr"/>
                      <a:r>
                        <a:rPr lang="fr-FR" b="1" dirty="0"/>
                        <a:t>2 actions</a:t>
                      </a:r>
                    </a:p>
                  </a:txBody>
                  <a:tcPr/>
                </a:tc>
                <a:tc>
                  <a:txBody>
                    <a:bodyPr/>
                    <a:lstStyle/>
                    <a:p>
                      <a:pPr algn="ctr"/>
                      <a:r>
                        <a:rPr lang="fr-FR" b="1" dirty="0"/>
                        <a:t>3 actions ou plus</a:t>
                      </a:r>
                    </a:p>
                  </a:txBody>
                  <a:tcPr/>
                </a:tc>
                <a:extLst>
                  <a:ext uri="{0D108BD9-81ED-4DB2-BD59-A6C34878D82A}">
                    <a16:rowId xmlns:a16="http://schemas.microsoft.com/office/drawing/2014/main" val="739106289"/>
                  </a:ext>
                </a:extLst>
              </a:tr>
              <a:tr h="370840">
                <a:tc>
                  <a:txBody>
                    <a:bodyPr/>
                    <a:lstStyle/>
                    <a:p>
                      <a:pPr algn="just"/>
                      <a:endParaRPr lang="fr-FR"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just"/>
                      <a:endParaRPr lang="fr-FR"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just"/>
                      <a:endParaRPr lang="fr-FR"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just"/>
                      <a:endParaRPr lang="fr-FR"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just"/>
                      <a:endParaRPr lang="fr-FR" dirty="0">
                        <a:solidFill>
                          <a:schemeClr val="bg1"/>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just"/>
                      <a:endParaRPr lang="fr-FR" dirty="0">
                        <a:solidFill>
                          <a:schemeClr val="bg1"/>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just"/>
                      <a:endParaRPr lang="fr-FR" dirty="0">
                        <a:solidFill>
                          <a:schemeClr val="bg1"/>
                        </a:solidFill>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609609493"/>
                  </a:ext>
                </a:extLst>
              </a:tr>
            </a:tbl>
          </a:graphicData>
        </a:graphic>
      </p:graphicFrame>
      <p:sp>
        <p:nvSpPr>
          <p:cNvPr id="16" name="Espace réservé du texte 2">
            <a:extLst>
              <a:ext uri="{FF2B5EF4-FFF2-40B4-BE49-F238E27FC236}">
                <a16:creationId xmlns:a16="http://schemas.microsoft.com/office/drawing/2014/main" id="{29DE2A31-C946-622C-E97E-C84C2D4F1BC1}"/>
              </a:ext>
            </a:extLst>
          </p:cNvPr>
          <p:cNvSpPr txBox="1">
            <a:spLocks/>
          </p:cNvSpPr>
          <p:nvPr/>
        </p:nvSpPr>
        <p:spPr>
          <a:xfrm>
            <a:off x="849112" y="453832"/>
            <a:ext cx="7894838" cy="196787"/>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fr-MA" sz="1400" dirty="0"/>
              <a:t>Désigner au hasard quelques élèves pour lire leurs productions. Demander de justifier les réponses. </a:t>
            </a:r>
            <a:endParaRPr lang="fr-FR" sz="1400" dirty="0"/>
          </a:p>
        </p:txBody>
      </p:sp>
    </p:spTree>
    <p:extLst>
      <p:ext uri="{BB962C8B-B14F-4D97-AF65-F5344CB8AC3E}">
        <p14:creationId xmlns:p14="http://schemas.microsoft.com/office/powerpoint/2010/main" val="29579844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F75771-8021-5433-1AA7-060C1819E592}"/>
            </a:ext>
          </a:extLst>
        </p:cNvPr>
        <p:cNvGrpSpPr/>
        <p:nvPr/>
      </p:nvGrpSpPr>
      <p:grpSpPr>
        <a:xfrm>
          <a:off x="0" y="0"/>
          <a:ext cx="0" cy="0"/>
          <a:chOff x="0" y="0"/>
          <a:chExt cx="0" cy="0"/>
        </a:xfrm>
      </p:grpSpPr>
      <p:sp>
        <p:nvSpPr>
          <p:cNvPr id="6" name="ZoneTexte 11">
            <a:extLst>
              <a:ext uri="{FF2B5EF4-FFF2-40B4-BE49-F238E27FC236}">
                <a16:creationId xmlns:a16="http://schemas.microsoft.com/office/drawing/2014/main" id="{F2D4A070-EA1C-77A4-B199-A50DBA3058C5}"/>
              </a:ext>
            </a:extLst>
          </p:cNvPr>
          <p:cNvSpPr txBox="1"/>
          <p:nvPr/>
        </p:nvSpPr>
        <p:spPr>
          <a:xfrm>
            <a:off x="865396" y="123639"/>
            <a:ext cx="8176849" cy="307777"/>
          </a:xfrm>
          <a:prstGeom prst="rect">
            <a:avLst/>
          </a:prstGeom>
          <a:noFill/>
        </p:spPr>
        <p:txBody>
          <a:bodyPr wrap="square">
            <a:spAutoFit/>
          </a:bodyPr>
          <a:lstStyle/>
          <a:p>
            <a:r>
              <a:rPr lang="fr-MA" sz="1400" b="1" dirty="0">
                <a:solidFill>
                  <a:schemeClr val="bg2">
                    <a:lumMod val="50000"/>
                  </a:schemeClr>
                </a:solidFill>
              </a:rPr>
              <a:t>Réponses </a:t>
            </a:r>
            <a:r>
              <a:rPr lang="fr-MA" sz="1400" b="1" dirty="0" smtClean="0">
                <a:solidFill>
                  <a:schemeClr val="bg2">
                    <a:lumMod val="50000"/>
                  </a:schemeClr>
                </a:solidFill>
              </a:rPr>
              <a:t>attendues : </a:t>
            </a:r>
            <a:endParaRPr lang="fr-FR" sz="1400" b="1" dirty="0">
              <a:solidFill>
                <a:schemeClr val="bg2">
                  <a:lumMod val="50000"/>
                </a:schemeClr>
              </a:solidFill>
            </a:endParaRPr>
          </a:p>
        </p:txBody>
      </p:sp>
      <p:sp>
        <p:nvSpPr>
          <p:cNvPr id="7" name="Espace réservé du texte 2">
            <a:extLst>
              <a:ext uri="{FF2B5EF4-FFF2-40B4-BE49-F238E27FC236}">
                <a16:creationId xmlns:a16="http://schemas.microsoft.com/office/drawing/2014/main" id="{BD300BBF-77B5-C8FE-A10E-CEE17842D040}"/>
              </a:ext>
            </a:extLst>
          </p:cNvPr>
          <p:cNvSpPr txBox="1">
            <a:spLocks/>
          </p:cNvSpPr>
          <p:nvPr/>
        </p:nvSpPr>
        <p:spPr>
          <a:xfrm>
            <a:off x="849112" y="453832"/>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fr-MA" sz="1400" dirty="0"/>
              <a:t>Faire lire les phrases et rappeler rapidement les règles. </a:t>
            </a:r>
            <a:endParaRPr lang="fr-FR" sz="1400" dirty="0"/>
          </a:p>
        </p:txBody>
      </p:sp>
      <p:sp>
        <p:nvSpPr>
          <p:cNvPr id="14" name="ZoneTexte 13">
            <a:extLst>
              <a:ext uri="{FF2B5EF4-FFF2-40B4-BE49-F238E27FC236}">
                <a16:creationId xmlns:a16="http://schemas.microsoft.com/office/drawing/2014/main" id="{8585F3CE-037B-9591-663D-645056B75808}"/>
              </a:ext>
            </a:extLst>
          </p:cNvPr>
          <p:cNvSpPr txBox="1"/>
          <p:nvPr/>
        </p:nvSpPr>
        <p:spPr>
          <a:xfrm>
            <a:off x="1025160" y="1179837"/>
            <a:ext cx="7315174" cy="646331"/>
          </a:xfrm>
          <a:prstGeom prst="rect">
            <a:avLst/>
          </a:prstGeom>
          <a:noFill/>
        </p:spPr>
        <p:txBody>
          <a:bodyPr wrap="square">
            <a:spAutoFit/>
          </a:bodyPr>
          <a:lstStyle/>
          <a:p>
            <a:pPr marL="285750" indent="-285750" algn="just">
              <a:spcAft>
                <a:spcPts val="800"/>
              </a:spcAft>
              <a:buFont typeface="Wingdings" panose="05000000000000000000" pitchFamily="2" charset="2"/>
              <a:buChar char="§"/>
            </a:pPr>
            <a:r>
              <a:rPr lang="fr-FR" sz="1800" b="1" kern="100" dirty="0">
                <a:latin typeface="Calibri" panose="020F0502020204030204" pitchFamily="34" charset="0"/>
                <a:cs typeface="Calibri" panose="020F0502020204030204" pitchFamily="34" charset="0"/>
              </a:rPr>
              <a:t>Rédigez des phrases simples avec une seule action, deux actions, puis trois actions.</a:t>
            </a:r>
          </a:p>
        </p:txBody>
      </p:sp>
      <p:graphicFrame>
        <p:nvGraphicFramePr>
          <p:cNvPr id="15" name="Tableau 14">
            <a:extLst>
              <a:ext uri="{FF2B5EF4-FFF2-40B4-BE49-F238E27FC236}">
                <a16:creationId xmlns:a16="http://schemas.microsoft.com/office/drawing/2014/main" id="{29F1810D-A356-E341-5F94-8240849711C8}"/>
              </a:ext>
            </a:extLst>
          </p:cNvPr>
          <p:cNvGraphicFramePr>
            <a:graphicFrameLocks noGrp="1"/>
          </p:cNvGraphicFramePr>
          <p:nvPr>
            <p:extLst>
              <p:ext uri="{D42A27DB-BD31-4B8C-83A1-F6EECF244321}">
                <p14:modId xmlns:p14="http://schemas.microsoft.com/office/powerpoint/2010/main" val="3630810689"/>
              </p:ext>
            </p:extLst>
          </p:nvPr>
        </p:nvGraphicFramePr>
        <p:xfrm>
          <a:off x="865396" y="2001862"/>
          <a:ext cx="7634703" cy="1833880"/>
        </p:xfrm>
        <a:graphic>
          <a:graphicData uri="http://schemas.openxmlformats.org/drawingml/2006/table">
            <a:tbl>
              <a:tblPr firstRow="1" bandRow="1">
                <a:tableStyleId>{5940675A-B579-460E-94D1-54222C63F5DA}</a:tableStyleId>
              </a:tblPr>
              <a:tblGrid>
                <a:gridCol w="2065583">
                  <a:extLst>
                    <a:ext uri="{9D8B030D-6E8A-4147-A177-3AD203B41FA5}">
                      <a16:colId xmlns:a16="http://schemas.microsoft.com/office/drawing/2014/main" val="1854327770"/>
                    </a:ext>
                  </a:extLst>
                </a:gridCol>
                <a:gridCol w="2620735">
                  <a:extLst>
                    <a:ext uri="{9D8B030D-6E8A-4147-A177-3AD203B41FA5}">
                      <a16:colId xmlns:a16="http://schemas.microsoft.com/office/drawing/2014/main" val="2259443522"/>
                    </a:ext>
                  </a:extLst>
                </a:gridCol>
                <a:gridCol w="2948385">
                  <a:extLst>
                    <a:ext uri="{9D8B030D-6E8A-4147-A177-3AD203B41FA5}">
                      <a16:colId xmlns:a16="http://schemas.microsoft.com/office/drawing/2014/main" val="3384683436"/>
                    </a:ext>
                  </a:extLst>
                </a:gridCol>
              </a:tblGrid>
              <a:tr h="370840">
                <a:tc>
                  <a:txBody>
                    <a:bodyPr/>
                    <a:lstStyle/>
                    <a:p>
                      <a:pPr algn="ctr"/>
                      <a:r>
                        <a:rPr lang="fr-FR" b="1" dirty="0"/>
                        <a:t>1 action</a:t>
                      </a:r>
                    </a:p>
                  </a:txBody>
                  <a:tcPr/>
                </a:tc>
                <a:tc>
                  <a:txBody>
                    <a:bodyPr/>
                    <a:lstStyle/>
                    <a:p>
                      <a:pPr algn="ctr"/>
                      <a:r>
                        <a:rPr lang="fr-FR" b="1" dirty="0"/>
                        <a:t>2 actions</a:t>
                      </a:r>
                    </a:p>
                  </a:txBody>
                  <a:tcPr/>
                </a:tc>
                <a:tc>
                  <a:txBody>
                    <a:bodyPr/>
                    <a:lstStyle/>
                    <a:p>
                      <a:pPr algn="ctr"/>
                      <a:r>
                        <a:rPr lang="fr-FR" b="1" dirty="0"/>
                        <a:t>3 actions ou plus</a:t>
                      </a:r>
                    </a:p>
                  </a:txBody>
                  <a:tcPr/>
                </a:tc>
                <a:extLst>
                  <a:ext uri="{0D108BD9-81ED-4DB2-BD59-A6C34878D82A}">
                    <a16:rowId xmlns:a16="http://schemas.microsoft.com/office/drawing/2014/main" val="739106289"/>
                  </a:ext>
                </a:extLst>
              </a:tr>
              <a:tr h="370840">
                <a:tc>
                  <a:txBody>
                    <a:bodyPr/>
                    <a:lstStyle/>
                    <a:p>
                      <a:pPr algn="just"/>
                      <a:r>
                        <a:rPr lang="fr-FR" dirty="0">
                          <a:latin typeface="Calibri" panose="020F0502020204030204" pitchFamily="34" charset="0"/>
                          <a:ea typeface="Calibri" panose="020F0502020204030204" pitchFamily="34" charset="0"/>
                          <a:cs typeface="Calibri" panose="020F0502020204030204" pitchFamily="34" charset="0"/>
                        </a:rPr>
                        <a:t>Elle fait ses devoirs</a:t>
                      </a:r>
                    </a:p>
                  </a:txBody>
                  <a:tcPr/>
                </a:tc>
                <a:tc>
                  <a:txBody>
                    <a:bodyPr/>
                    <a:lstStyle/>
                    <a:p>
                      <a:pPr algn="just"/>
                      <a:r>
                        <a:rPr lang="fr-FR" dirty="0">
                          <a:latin typeface="Calibri" panose="020F0502020204030204" pitchFamily="34" charset="0"/>
                          <a:ea typeface="Calibri" panose="020F0502020204030204" pitchFamily="34" charset="0"/>
                          <a:cs typeface="Calibri" panose="020F0502020204030204" pitchFamily="34" charset="0"/>
                        </a:rPr>
                        <a:t>Elle fait ses devoirs et aide sa mère dans la cuisine</a:t>
                      </a: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dirty="0">
                          <a:latin typeface="Calibri" panose="020F0502020204030204" pitchFamily="34" charset="0"/>
                          <a:ea typeface="Calibri" panose="020F0502020204030204" pitchFamily="34" charset="0"/>
                          <a:cs typeface="Calibri" panose="020F0502020204030204" pitchFamily="34" charset="0"/>
                        </a:rPr>
                        <a:t>Elle fait ses devoirs, aide sa mère dans la cuisine, regarde la télé, lit un livre et va se coucher.</a:t>
                      </a:r>
                    </a:p>
                    <a:p>
                      <a:pPr algn="just"/>
                      <a:endParaRPr lang="fr-FR"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609609493"/>
                  </a:ext>
                </a:extLst>
              </a:tr>
            </a:tbl>
          </a:graphicData>
        </a:graphic>
      </p:graphicFrame>
      <p:pic>
        <p:nvPicPr>
          <p:cNvPr id="16" name="Google Shape;656;p54">
            <a:extLst>
              <a:ext uri="{FF2B5EF4-FFF2-40B4-BE49-F238E27FC236}">
                <a16:creationId xmlns:a16="http://schemas.microsoft.com/office/drawing/2014/main" id="{E1E679D0-BA77-C46D-2D70-F309A9F1CD6B}"/>
              </a:ext>
            </a:extLst>
          </p:cNvPr>
          <p:cNvPicPr>
            <a:picLocks noChangeAspect="1"/>
          </p:cNvPicPr>
          <p:nvPr/>
        </p:nvPicPr>
        <p:blipFill>
          <a:blip r:embed="rId2">
            <a:alphaModFix/>
          </a:blip>
          <a:srcRect/>
          <a:stretch>
            <a:fillRect/>
          </a:stretch>
        </p:blipFill>
        <p:spPr>
          <a:xfrm>
            <a:off x="8462351" y="64081"/>
            <a:ext cx="558661" cy="558661"/>
          </a:xfrm>
          <a:prstGeom prst="rect">
            <a:avLst/>
          </a:prstGeom>
          <a:noFill/>
          <a:ln cap="flat">
            <a:noFill/>
          </a:ln>
        </p:spPr>
      </p:pic>
    </p:spTree>
    <p:extLst>
      <p:ext uri="{BB962C8B-B14F-4D97-AF65-F5344CB8AC3E}">
        <p14:creationId xmlns:p14="http://schemas.microsoft.com/office/powerpoint/2010/main" val="6219116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CFE3F0"/>
        </a:solidFill>
        <a:effectLst/>
      </p:bgPr>
    </p:bg>
    <p:spTree>
      <p:nvGrpSpPr>
        <p:cNvPr id="1" name="">
          <a:extLst>
            <a:ext uri="{FF2B5EF4-FFF2-40B4-BE49-F238E27FC236}">
              <a16:creationId xmlns:a16="http://schemas.microsoft.com/office/drawing/2014/main" id="{A859AE4B-ACE7-F35E-41D0-0C280A5830FE}"/>
            </a:ext>
          </a:extLst>
        </p:cNvPr>
        <p:cNvGrpSpPr/>
        <p:nvPr/>
      </p:nvGrpSpPr>
      <p:grpSpPr>
        <a:xfrm>
          <a:off x="0" y="0"/>
          <a:ext cx="0" cy="0"/>
          <a:chOff x="0" y="0"/>
          <a:chExt cx="0" cy="0"/>
        </a:xfrm>
      </p:grpSpPr>
      <p:sp>
        <p:nvSpPr>
          <p:cNvPr id="2" name="Oval 35">
            <a:extLst>
              <a:ext uri="{FF2B5EF4-FFF2-40B4-BE49-F238E27FC236}">
                <a16:creationId xmlns:a16="http://schemas.microsoft.com/office/drawing/2014/main" id="{0E2931D4-CCDC-93C6-C11C-4ECDDC409A08}"/>
              </a:ext>
            </a:extLst>
          </p:cNvPr>
          <p:cNvSpPr/>
          <p:nvPr/>
        </p:nvSpPr>
        <p:spPr>
          <a:xfrm>
            <a:off x="1652298" y="1584244"/>
            <a:ext cx="3171162" cy="2243450"/>
          </a:xfrm>
          <a:custGeom>
            <a:avLst/>
            <a:gdLst/>
            <a:ahLst/>
            <a:cxnLst/>
            <a:rect l="l" t="t" r="r" b="b"/>
            <a:pathLst>
              <a:path w="2548531" h="3213371">
                <a:moveTo>
                  <a:pt x="792000" y="2498954"/>
                </a:moveTo>
                <a:lnTo>
                  <a:pt x="792000" y="2641726"/>
                </a:lnTo>
                <a:cubicBezTo>
                  <a:pt x="463357" y="2661706"/>
                  <a:pt x="216000" y="2748872"/>
                  <a:pt x="216000" y="2853371"/>
                </a:cubicBezTo>
                <a:cubicBezTo>
                  <a:pt x="216000" y="2972665"/>
                  <a:pt x="538355" y="3069371"/>
                  <a:pt x="936000" y="3069371"/>
                </a:cubicBezTo>
                <a:cubicBezTo>
                  <a:pt x="1333645" y="3069371"/>
                  <a:pt x="1656000" y="2972665"/>
                  <a:pt x="1656000" y="2853371"/>
                </a:cubicBezTo>
                <a:cubicBezTo>
                  <a:pt x="1656000" y="2748872"/>
                  <a:pt x="1408644" y="2661706"/>
                  <a:pt x="1080000" y="2641726"/>
                </a:cubicBezTo>
                <a:lnTo>
                  <a:pt x="1080000" y="2498954"/>
                </a:lnTo>
                <a:cubicBezTo>
                  <a:pt x="1528614" y="2524263"/>
                  <a:pt x="1872000" y="2673393"/>
                  <a:pt x="1872000" y="2853371"/>
                </a:cubicBezTo>
                <a:cubicBezTo>
                  <a:pt x="1872000" y="3052194"/>
                  <a:pt x="1452939" y="3213371"/>
                  <a:pt x="936000" y="3213371"/>
                </a:cubicBezTo>
                <a:cubicBezTo>
                  <a:pt x="419061" y="3213371"/>
                  <a:pt x="0" y="3052194"/>
                  <a:pt x="0" y="2853371"/>
                </a:cubicBezTo>
                <a:cubicBezTo>
                  <a:pt x="0" y="2673393"/>
                  <a:pt x="343386" y="2524263"/>
                  <a:pt x="792000" y="2498954"/>
                </a:cubicBezTo>
                <a:close/>
                <a:moveTo>
                  <a:pt x="2190403" y="180020"/>
                </a:moveTo>
                <a:cubicBezTo>
                  <a:pt x="2388233" y="180020"/>
                  <a:pt x="2548531" y="236495"/>
                  <a:pt x="2548531" y="306081"/>
                </a:cubicBezTo>
                <a:lnTo>
                  <a:pt x="2548531" y="1314569"/>
                </a:lnTo>
                <a:cubicBezTo>
                  <a:pt x="2548531" y="1244983"/>
                  <a:pt x="2388233" y="1188508"/>
                  <a:pt x="2190403" y="1188508"/>
                </a:cubicBezTo>
                <a:cubicBezTo>
                  <a:pt x="1992574" y="1188508"/>
                  <a:pt x="1832276" y="1244983"/>
                  <a:pt x="1832276" y="1314569"/>
                </a:cubicBezTo>
                <a:cubicBezTo>
                  <a:pt x="1832276" y="1384155"/>
                  <a:pt x="1671978" y="1440630"/>
                  <a:pt x="1474148" y="1440630"/>
                </a:cubicBezTo>
                <a:cubicBezTo>
                  <a:pt x="1276318" y="1440630"/>
                  <a:pt x="1116020" y="1384155"/>
                  <a:pt x="1116020" y="1314569"/>
                </a:cubicBezTo>
                <a:lnTo>
                  <a:pt x="1116020" y="306081"/>
                </a:lnTo>
                <a:cubicBezTo>
                  <a:pt x="1116020" y="375667"/>
                  <a:pt x="1276318" y="432142"/>
                  <a:pt x="1474148" y="432142"/>
                </a:cubicBezTo>
                <a:cubicBezTo>
                  <a:pt x="1671978" y="432142"/>
                  <a:pt x="1832276" y="375667"/>
                  <a:pt x="1832276" y="306081"/>
                </a:cubicBezTo>
                <a:cubicBezTo>
                  <a:pt x="1832276" y="236495"/>
                  <a:pt x="1992574" y="180020"/>
                  <a:pt x="2190403" y="180020"/>
                </a:cubicBezTo>
                <a:close/>
                <a:moveTo>
                  <a:pt x="936000" y="0"/>
                </a:moveTo>
                <a:cubicBezTo>
                  <a:pt x="1035422" y="0"/>
                  <a:pt x="1116020" y="80598"/>
                  <a:pt x="1116020" y="180020"/>
                </a:cubicBezTo>
                <a:cubicBezTo>
                  <a:pt x="1116020" y="246019"/>
                  <a:pt x="1080504" y="303723"/>
                  <a:pt x="1026000" y="332457"/>
                </a:cubicBezTo>
                <a:lnTo>
                  <a:pt x="1026000" y="2887874"/>
                </a:lnTo>
                <a:lnTo>
                  <a:pt x="846000" y="2887874"/>
                </a:lnTo>
                <a:lnTo>
                  <a:pt x="846000" y="332457"/>
                </a:lnTo>
                <a:cubicBezTo>
                  <a:pt x="791497" y="303723"/>
                  <a:pt x="755980" y="246019"/>
                  <a:pt x="755980" y="180020"/>
                </a:cubicBezTo>
                <a:cubicBezTo>
                  <a:pt x="755980" y="80598"/>
                  <a:pt x="836578" y="0"/>
                  <a:pt x="936000" y="0"/>
                </a:cubicBezTo>
                <a:close/>
              </a:path>
            </a:pathLst>
          </a:custGeom>
          <a:solidFill>
            <a:srgbClr val="B74919"/>
          </a:solidFill>
          <a:ln w="12700" cap="flat" cmpd="sng" algn="ctr">
            <a:noFill/>
            <a:prstDash val="solid"/>
            <a:miter lim="800000"/>
          </a:ln>
          <a:effectLst/>
        </p:spPr>
        <p:txBody>
          <a:bodyPr rtlCol="0" anchor="ctr"/>
          <a:lstStyle/>
          <a:p>
            <a:pPr marL="0" marR="0" lvl="0" indent="0" algn="ctr" defTabSz="342900" eaLnBrk="1" fontAlgn="auto" latinLnBrk="0" hangingPunct="1">
              <a:lnSpc>
                <a:spcPct val="100000"/>
              </a:lnSpc>
              <a:spcBef>
                <a:spcPts val="0"/>
              </a:spcBef>
              <a:spcAft>
                <a:spcPts val="0"/>
              </a:spcAft>
              <a:buClrTx/>
              <a:buSzTx/>
              <a:buFontTx/>
              <a:buNone/>
              <a:tabLst/>
              <a:defRPr/>
            </a:pPr>
            <a:endParaRPr kumimoji="0" lang="ko-KR" altLang="en-US" sz="1350" b="0" i="0" u="none" strike="noStrike" kern="0" cap="none" spc="0" normalizeH="0" baseline="0" noProof="0" dirty="0">
              <a:ln>
                <a:noFill/>
              </a:ln>
              <a:solidFill>
                <a:prstClr val="white"/>
              </a:solidFill>
              <a:effectLst/>
              <a:uLnTx/>
              <a:uFillTx/>
              <a:latin typeface="Calibri" panose="020F0502020204030204"/>
              <a:ea typeface="맑은 고딕" panose="020B0503020000020004" pitchFamily="34" charset="-127"/>
              <a:cs typeface="+mn-cs"/>
            </a:endParaRPr>
          </a:p>
        </p:txBody>
      </p:sp>
      <p:sp>
        <p:nvSpPr>
          <p:cNvPr id="5" name="ZoneTexte 4">
            <a:extLst>
              <a:ext uri="{FF2B5EF4-FFF2-40B4-BE49-F238E27FC236}">
                <a16:creationId xmlns:a16="http://schemas.microsoft.com/office/drawing/2014/main" id="{EA9E1C2E-798B-80C6-2776-602599C4415C}"/>
              </a:ext>
            </a:extLst>
          </p:cNvPr>
          <p:cNvSpPr txBox="1"/>
          <p:nvPr/>
        </p:nvSpPr>
        <p:spPr>
          <a:xfrm>
            <a:off x="2714578" y="1664254"/>
            <a:ext cx="5382862" cy="1546577"/>
          </a:xfrm>
          <a:prstGeom prst="rect">
            <a:avLst/>
          </a:prstGeom>
          <a:noFill/>
        </p:spPr>
        <p:txBody>
          <a:bodyPr wrap="square" rtlCol="0">
            <a:spAutoFit/>
          </a:bodyPr>
          <a:lstStyle/>
          <a:p>
            <a:pPr algn="just" defTabSz="342900"/>
            <a:r>
              <a:rPr lang="fr-FR" sz="5400" b="1" dirty="0">
                <a:solidFill>
                  <a:prstClr val="black"/>
                </a:solidFill>
                <a:latin typeface="Arial Black" panose="020B0A04020102020204" pitchFamily="34" charset="0"/>
              </a:rPr>
              <a:t>  </a:t>
            </a:r>
            <a:r>
              <a:rPr lang="fr-FR" sz="4050" b="1" dirty="0">
                <a:solidFill>
                  <a:prstClr val="white"/>
                </a:solidFill>
                <a:latin typeface="Arial Black" panose="020B0A04020102020204" pitchFamily="34" charset="0"/>
              </a:rPr>
              <a:t>M</a:t>
            </a:r>
            <a:r>
              <a:rPr lang="fr-FR" sz="4500" b="1" dirty="0">
                <a:solidFill>
                  <a:prstClr val="white"/>
                </a:solidFill>
                <a:latin typeface="Arial Black" panose="020B0A04020102020204" pitchFamily="34" charset="0"/>
              </a:rPr>
              <a:t>ots</a:t>
            </a:r>
            <a:r>
              <a:rPr lang="fr-FR" sz="4500" b="1" dirty="0">
                <a:solidFill>
                  <a:prstClr val="black"/>
                </a:solidFill>
                <a:latin typeface="Arial Black" panose="020B0A04020102020204" pitchFamily="34" charset="0"/>
              </a:rPr>
              <a:t> </a:t>
            </a:r>
            <a:r>
              <a:rPr lang="fr-FR" sz="4050" b="1" dirty="0">
                <a:solidFill>
                  <a:prstClr val="black"/>
                </a:solidFill>
                <a:latin typeface="Arial Black" panose="020B0A04020102020204" pitchFamily="34" charset="0"/>
              </a:rPr>
              <a:t>à lire </a:t>
            </a:r>
          </a:p>
          <a:p>
            <a:pPr defTabSz="342900"/>
            <a:r>
              <a:rPr lang="fr-FR" sz="4050" b="1" dirty="0">
                <a:solidFill>
                  <a:prstClr val="black"/>
                </a:solidFill>
                <a:latin typeface="Arial Black" panose="020B0A04020102020204" pitchFamily="34" charset="0"/>
              </a:rPr>
              <a:t>  avec attention </a:t>
            </a:r>
            <a:endParaRPr lang="fr-FR" sz="4500" b="1" dirty="0">
              <a:solidFill>
                <a:prstClr val="black"/>
              </a:solidFill>
              <a:latin typeface="Arial Black" panose="020B0A04020102020204" pitchFamily="34" charset="0"/>
            </a:endParaRPr>
          </a:p>
        </p:txBody>
      </p:sp>
    </p:spTree>
    <p:extLst>
      <p:ext uri="{BB962C8B-B14F-4D97-AF65-F5344CB8AC3E}">
        <p14:creationId xmlns:p14="http://schemas.microsoft.com/office/powerpoint/2010/main" val="34257455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77ACC3-DA8F-BA68-2E0F-462868B420FB}"/>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626C03F4-57E0-AB64-34AC-89E95880DCED}"/>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59F00E49-2078-3085-A8F6-E7ACE95C2646}"/>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7" name="Google Shape;656;p54">
            <a:extLst>
              <a:ext uri="{FF2B5EF4-FFF2-40B4-BE49-F238E27FC236}">
                <a16:creationId xmlns:a16="http://schemas.microsoft.com/office/drawing/2014/main" id="{67AF1C34-DD0C-6F1B-FFA1-34C0887D0450}"/>
              </a:ext>
            </a:extLst>
          </p:cNvPr>
          <p:cNvPicPr>
            <a:picLocks noChangeAspect="1"/>
          </p:cNvPicPr>
          <p:nvPr/>
        </p:nvPicPr>
        <p:blipFill>
          <a:blip r:embed="rId2">
            <a:alphaModFix/>
          </a:blip>
          <a:srcRect/>
          <a:stretch>
            <a:fillRect/>
          </a:stretch>
        </p:blipFill>
        <p:spPr>
          <a:xfrm>
            <a:off x="8462351" y="64081"/>
            <a:ext cx="558661" cy="558661"/>
          </a:xfrm>
          <a:prstGeom prst="rect">
            <a:avLst/>
          </a:prstGeom>
          <a:noFill/>
          <a:ln cap="flat">
            <a:noFill/>
          </a:ln>
        </p:spPr>
      </p:pic>
      <p:pic>
        <p:nvPicPr>
          <p:cNvPr id="6" name="Picture 2" descr="Image générée">
            <a:extLst>
              <a:ext uri="{FF2B5EF4-FFF2-40B4-BE49-F238E27FC236}">
                <a16:creationId xmlns:a16="http://schemas.microsoft.com/office/drawing/2014/main" id="{6816F543-90B1-445C-ACD2-277C8CB7C40A}"/>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D9DE33D1-48DC-C815-DC19-08216299EAD9}"/>
              </a:ext>
            </a:extLst>
          </p:cNvPr>
          <p:cNvSpPr/>
          <p:nvPr/>
        </p:nvSpPr>
        <p:spPr>
          <a:xfrm>
            <a:off x="963386" y="2607104"/>
            <a:ext cx="2318657" cy="470000"/>
          </a:xfrm>
          <a:prstGeom prst="rect">
            <a:avLst/>
          </a:prstGeom>
          <a:solidFill>
            <a:schemeClr val="accent3">
              <a:lumMod val="20000"/>
              <a:lumOff val="80000"/>
            </a:schemeClr>
          </a:solidFill>
        </p:spPr>
        <p:txBody>
          <a:bodyPr wrap="square">
            <a:spAutoFit/>
          </a:bodyPr>
          <a:lstStyle/>
          <a:p>
            <a:pPr algn="ctr" defTabSz="342900">
              <a:lnSpc>
                <a:spcPct val="107000"/>
              </a:lnSpc>
              <a:spcAft>
                <a:spcPts val="600"/>
              </a:spcAft>
            </a:pPr>
            <a:r>
              <a:rPr lang="fr-FR" sz="2400" dirty="0">
                <a:solidFill>
                  <a:prstClr val="black"/>
                </a:solidFill>
                <a:latin typeface="Calibri" panose="020F0502020204030204" pitchFamily="34" charset="0"/>
                <a:ea typeface="Calibri" panose="020F0502020204030204" pitchFamily="34" charset="0"/>
                <a:cs typeface="Arial" panose="020B0604020202020204" pitchFamily="34" charset="0"/>
              </a:rPr>
              <a:t>Silencieusement </a:t>
            </a:r>
          </a:p>
        </p:txBody>
      </p:sp>
      <p:sp>
        <p:nvSpPr>
          <p:cNvPr id="5" name="Rectangle 4">
            <a:extLst>
              <a:ext uri="{FF2B5EF4-FFF2-40B4-BE49-F238E27FC236}">
                <a16:creationId xmlns:a16="http://schemas.microsoft.com/office/drawing/2014/main" id="{84479CF6-A877-5209-5919-B3CF30DBCBD1}"/>
              </a:ext>
            </a:extLst>
          </p:cNvPr>
          <p:cNvSpPr/>
          <p:nvPr/>
        </p:nvSpPr>
        <p:spPr>
          <a:xfrm>
            <a:off x="3558442" y="1610978"/>
            <a:ext cx="2067936" cy="470000"/>
          </a:xfrm>
          <a:prstGeom prst="rect">
            <a:avLst/>
          </a:prstGeom>
          <a:solidFill>
            <a:schemeClr val="accent3">
              <a:lumMod val="20000"/>
              <a:lumOff val="80000"/>
            </a:schemeClr>
          </a:solidFill>
        </p:spPr>
        <p:txBody>
          <a:bodyPr wrap="square">
            <a:spAutoFit/>
          </a:bodyPr>
          <a:lstStyle/>
          <a:p>
            <a:pPr algn="ctr" defTabSz="342900">
              <a:lnSpc>
                <a:spcPct val="107000"/>
              </a:lnSpc>
              <a:spcAft>
                <a:spcPts val="600"/>
              </a:spcAft>
            </a:pPr>
            <a:r>
              <a:rPr lang="fr-FR" sz="2400" dirty="0">
                <a:solidFill>
                  <a:prstClr val="black"/>
                </a:solidFill>
                <a:latin typeface="Calibri" panose="020F0502020204030204" pitchFamily="34" charset="0"/>
                <a:ea typeface="Calibri" panose="020F0502020204030204" pitchFamily="34" charset="0"/>
                <a:cs typeface="Arial" panose="020B0604020202020204" pitchFamily="34" charset="0"/>
              </a:rPr>
              <a:t>Lentement   </a:t>
            </a:r>
          </a:p>
        </p:txBody>
      </p:sp>
      <p:sp>
        <p:nvSpPr>
          <p:cNvPr id="8" name="Rectangle 7">
            <a:extLst>
              <a:ext uri="{FF2B5EF4-FFF2-40B4-BE49-F238E27FC236}">
                <a16:creationId xmlns:a16="http://schemas.microsoft.com/office/drawing/2014/main" id="{8D6E935F-BD3E-0DB1-3358-D44E7404145E}"/>
              </a:ext>
            </a:extLst>
          </p:cNvPr>
          <p:cNvSpPr/>
          <p:nvPr/>
        </p:nvSpPr>
        <p:spPr>
          <a:xfrm>
            <a:off x="6248825" y="2585503"/>
            <a:ext cx="2067936" cy="517193"/>
          </a:xfrm>
          <a:prstGeom prst="rect">
            <a:avLst/>
          </a:prstGeom>
          <a:solidFill>
            <a:schemeClr val="accent3">
              <a:lumMod val="20000"/>
              <a:lumOff val="80000"/>
            </a:schemeClr>
          </a:solidFill>
        </p:spPr>
        <p:txBody>
          <a:bodyPr wrap="square">
            <a:spAutoFit/>
          </a:bodyPr>
          <a:lstStyle/>
          <a:p>
            <a:pPr algn="ctr" defTabSz="342900">
              <a:lnSpc>
                <a:spcPct val="107000"/>
              </a:lnSpc>
              <a:spcAft>
                <a:spcPts val="600"/>
              </a:spcAft>
            </a:pPr>
            <a:r>
              <a:rPr lang="fr-FR" sz="2400" dirty="0">
                <a:solidFill>
                  <a:prstClr val="black"/>
                </a:solidFill>
                <a:latin typeface="Calibri" panose="020F0502020204030204" pitchFamily="34" charset="0"/>
                <a:ea typeface="Calibri" panose="020F0502020204030204" pitchFamily="34" charset="0"/>
                <a:cs typeface="Arial" panose="020B0604020202020204" pitchFamily="34" charset="0"/>
              </a:rPr>
              <a:t>Profondément </a:t>
            </a:r>
            <a:r>
              <a:rPr lang="fr-FR" sz="2700" b="1" dirty="0">
                <a:solidFill>
                  <a:prstClr val="black"/>
                </a:solidFill>
                <a:latin typeface="Calibri" panose="020F0502020204030204" pitchFamily="34" charset="0"/>
                <a:ea typeface="Calibri" panose="020F0502020204030204" pitchFamily="34" charset="0"/>
                <a:cs typeface="Arial" panose="020B0604020202020204" pitchFamily="34" charset="0"/>
              </a:rPr>
              <a:t> </a:t>
            </a:r>
          </a:p>
        </p:txBody>
      </p:sp>
      <p:sp>
        <p:nvSpPr>
          <p:cNvPr id="12" name="Rectangle 11">
            <a:extLst>
              <a:ext uri="{FF2B5EF4-FFF2-40B4-BE49-F238E27FC236}">
                <a16:creationId xmlns:a16="http://schemas.microsoft.com/office/drawing/2014/main" id="{EBCA4940-0535-E283-DE18-DD8808A2CD8C}"/>
              </a:ext>
            </a:extLst>
          </p:cNvPr>
          <p:cNvSpPr/>
          <p:nvPr/>
        </p:nvSpPr>
        <p:spPr>
          <a:xfrm>
            <a:off x="3558442" y="2577522"/>
            <a:ext cx="2067936" cy="470000"/>
          </a:xfrm>
          <a:prstGeom prst="rect">
            <a:avLst/>
          </a:prstGeom>
          <a:solidFill>
            <a:schemeClr val="accent3">
              <a:lumMod val="20000"/>
              <a:lumOff val="80000"/>
            </a:schemeClr>
          </a:solidFill>
        </p:spPr>
        <p:txBody>
          <a:bodyPr wrap="square">
            <a:spAutoFit/>
          </a:bodyPr>
          <a:lstStyle/>
          <a:p>
            <a:pPr algn="ctr" defTabSz="342900">
              <a:lnSpc>
                <a:spcPct val="107000"/>
              </a:lnSpc>
              <a:spcAft>
                <a:spcPts val="600"/>
              </a:spcAft>
            </a:pPr>
            <a:r>
              <a:rPr lang="fr-FR" sz="2400" dirty="0">
                <a:solidFill>
                  <a:prstClr val="black"/>
                </a:solidFill>
                <a:latin typeface="Calibri" panose="020F0502020204030204" pitchFamily="34" charset="0"/>
                <a:ea typeface="Calibri" panose="020F0502020204030204" pitchFamily="34" charset="0"/>
                <a:cs typeface="Arial" panose="020B0604020202020204" pitchFamily="34" charset="0"/>
              </a:rPr>
              <a:t>Tranquillement </a:t>
            </a:r>
          </a:p>
        </p:txBody>
      </p:sp>
      <p:sp>
        <p:nvSpPr>
          <p:cNvPr id="13" name="Rectangle 12">
            <a:extLst>
              <a:ext uri="{FF2B5EF4-FFF2-40B4-BE49-F238E27FC236}">
                <a16:creationId xmlns:a16="http://schemas.microsoft.com/office/drawing/2014/main" id="{FF034397-86B2-88DE-21A7-165B8B5FF6B8}"/>
              </a:ext>
            </a:extLst>
          </p:cNvPr>
          <p:cNvSpPr/>
          <p:nvPr/>
        </p:nvSpPr>
        <p:spPr>
          <a:xfrm>
            <a:off x="963386" y="1610978"/>
            <a:ext cx="2318657" cy="470000"/>
          </a:xfrm>
          <a:prstGeom prst="rect">
            <a:avLst/>
          </a:prstGeom>
          <a:solidFill>
            <a:schemeClr val="accent3">
              <a:lumMod val="20000"/>
              <a:lumOff val="80000"/>
            </a:schemeClr>
          </a:solidFill>
        </p:spPr>
        <p:txBody>
          <a:bodyPr wrap="square">
            <a:spAutoFit/>
          </a:bodyPr>
          <a:lstStyle/>
          <a:p>
            <a:pPr algn="ctr" defTabSz="342900">
              <a:lnSpc>
                <a:spcPct val="107000"/>
              </a:lnSpc>
              <a:spcAft>
                <a:spcPts val="600"/>
              </a:spcAft>
            </a:pPr>
            <a:r>
              <a:rPr lang="fr-FR" sz="2400" dirty="0">
                <a:solidFill>
                  <a:prstClr val="black"/>
                </a:solidFill>
                <a:latin typeface="Calibri" panose="020F0502020204030204" pitchFamily="34" charset="0"/>
                <a:ea typeface="Calibri" panose="020F0502020204030204" pitchFamily="34" charset="0"/>
                <a:cs typeface="Arial" panose="020B0604020202020204" pitchFamily="34" charset="0"/>
              </a:rPr>
              <a:t>Attentivement</a:t>
            </a:r>
            <a:r>
              <a:rPr lang="fr-FR" sz="2400" b="1" dirty="0">
                <a:solidFill>
                  <a:prstClr val="black"/>
                </a:solidFill>
                <a:latin typeface="Calibri" panose="020F0502020204030204" pitchFamily="34" charset="0"/>
                <a:ea typeface="Calibri" panose="020F0502020204030204" pitchFamily="34" charset="0"/>
                <a:cs typeface="Arial" panose="020B0604020202020204" pitchFamily="34" charset="0"/>
              </a:rPr>
              <a:t> </a:t>
            </a:r>
            <a:endParaRPr lang="fr-FR" sz="2700" b="1" dirty="0">
              <a:solidFill>
                <a:prstClr val="black"/>
              </a:solidFill>
              <a:latin typeface="Calibri" panose="020F0502020204030204" pitchFamily="34" charset="0"/>
              <a:ea typeface="Calibri" panose="020F050202020403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C75AADB2-27F4-EFFC-E942-AFB87683DA8D}"/>
              </a:ext>
            </a:extLst>
          </p:cNvPr>
          <p:cNvSpPr/>
          <p:nvPr/>
        </p:nvSpPr>
        <p:spPr>
          <a:xfrm>
            <a:off x="6248825" y="1610978"/>
            <a:ext cx="2067936" cy="470000"/>
          </a:xfrm>
          <a:prstGeom prst="rect">
            <a:avLst/>
          </a:prstGeom>
          <a:solidFill>
            <a:schemeClr val="accent3">
              <a:lumMod val="20000"/>
              <a:lumOff val="80000"/>
            </a:schemeClr>
          </a:solidFill>
        </p:spPr>
        <p:txBody>
          <a:bodyPr wrap="square">
            <a:spAutoFit/>
          </a:bodyPr>
          <a:lstStyle/>
          <a:p>
            <a:pPr algn="ctr" defTabSz="342900">
              <a:lnSpc>
                <a:spcPct val="107000"/>
              </a:lnSpc>
              <a:spcAft>
                <a:spcPts val="600"/>
              </a:spcAft>
            </a:pPr>
            <a:r>
              <a:rPr lang="fr-FR" sz="2400" dirty="0">
                <a:solidFill>
                  <a:prstClr val="black"/>
                </a:solidFill>
                <a:latin typeface="Calibri" panose="020F0502020204030204" pitchFamily="34" charset="0"/>
                <a:ea typeface="Calibri" panose="020F0502020204030204" pitchFamily="34" charset="0"/>
                <a:cs typeface="Arial" panose="020B0604020202020204" pitchFamily="34" charset="0"/>
              </a:rPr>
              <a:t>Doucement  </a:t>
            </a:r>
          </a:p>
        </p:txBody>
      </p:sp>
      <p:sp>
        <p:nvSpPr>
          <p:cNvPr id="21" name="Rectangle 20">
            <a:extLst>
              <a:ext uri="{FF2B5EF4-FFF2-40B4-BE49-F238E27FC236}">
                <a16:creationId xmlns:a16="http://schemas.microsoft.com/office/drawing/2014/main" id="{1D125866-D187-0F9B-221F-4E3641E5D20C}"/>
              </a:ext>
            </a:extLst>
          </p:cNvPr>
          <p:cNvSpPr/>
          <p:nvPr/>
        </p:nvSpPr>
        <p:spPr>
          <a:xfrm>
            <a:off x="635143" y="78744"/>
            <a:ext cx="8167449" cy="307777"/>
          </a:xfrm>
          <a:prstGeom prst="rect">
            <a:avLst/>
          </a:prstGeom>
          <a:noFill/>
        </p:spPr>
        <p:txBody>
          <a:bodyPr wrap="square">
            <a:spAutoFit/>
          </a:bodyPr>
          <a:lstStyle/>
          <a:p>
            <a:pPr defTabSz="342900">
              <a:spcAft>
                <a:spcPts val="450"/>
              </a:spcAft>
            </a:pPr>
            <a:r>
              <a:rPr lang="fr-FR" sz="1400" b="1" dirty="0">
                <a:solidFill>
                  <a:schemeClr val="bg2">
                    <a:lumMod val="50000"/>
                  </a:schemeClr>
                </a:solidFill>
                <a:latin typeface="Calibri" panose="020F0502020204030204"/>
              </a:rPr>
              <a:t>Je vais lire à haute voix ces mots. Nous allons les utiliser par la suite. Ecoutez bien.</a:t>
            </a:r>
          </a:p>
        </p:txBody>
      </p:sp>
      <p:sp>
        <p:nvSpPr>
          <p:cNvPr id="22" name="Espace réservé du texte 2">
            <a:extLst>
              <a:ext uri="{FF2B5EF4-FFF2-40B4-BE49-F238E27FC236}">
                <a16:creationId xmlns:a16="http://schemas.microsoft.com/office/drawing/2014/main" id="{F8CA70E9-0BD1-9E22-E240-D3D172A9ECBA}"/>
              </a:ext>
            </a:extLst>
          </p:cNvPr>
          <p:cNvSpPr txBox="1">
            <a:spLocks/>
          </p:cNvSpPr>
          <p:nvPr/>
        </p:nvSpPr>
        <p:spPr>
          <a:xfrm>
            <a:off x="589779" y="369311"/>
            <a:ext cx="7824788" cy="246102"/>
          </a:xfrm>
          <a:prstGeom prst="rect">
            <a:avLst/>
          </a:prstGeom>
        </p:spPr>
        <p:txBody>
          <a:bodyPr/>
          <a:lstStyle>
            <a:lvl1pPr marL="457200" marR="0" lvl="0" indent="-361946" algn="l" defTabSz="914400" rtl="0" fontAlgn="auto" hangingPunct="1">
              <a:lnSpc>
                <a:spcPct val="90000"/>
              </a:lnSpc>
              <a:spcBef>
                <a:spcPts val="800"/>
              </a:spcBef>
              <a:spcAft>
                <a:spcPts val="0"/>
              </a:spcAft>
              <a:buClr>
                <a:srgbClr val="000000"/>
              </a:buClr>
              <a:buSzPts val="2100"/>
              <a:buFont typeface="Arial"/>
              <a:buChar char="•"/>
              <a:tabLst/>
              <a:defRPr lang="fr-FR" sz="2100" b="0" i="0" u="none" strike="noStrike" kern="0" cap="none" spc="0" baseline="0">
                <a:solidFill>
                  <a:srgbClr val="000000"/>
                </a:solidFill>
                <a:uFillTx/>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5254" indent="0">
              <a:buNone/>
            </a:pPr>
            <a:r>
              <a:rPr lang="fr-MA" sz="1400" i="1" kern="1200" dirty="0">
                <a:solidFill>
                  <a:srgbClr val="E7E6E6">
                    <a:lumMod val="75000"/>
                  </a:srgbClr>
                </a:solidFill>
                <a:ea typeface="+mn-ea"/>
                <a:cs typeface="+mn-cs"/>
              </a:rPr>
              <a:t>Demander à quelques élèves de se lever et de lire les mots à haute voix.</a:t>
            </a:r>
          </a:p>
          <a:p>
            <a:endParaRPr lang="fr-MA" sz="1400" dirty="0">
              <a:solidFill>
                <a:schemeClr val="bg2">
                  <a:lumMod val="50000"/>
                </a:schemeClr>
              </a:solidFill>
            </a:endParaRPr>
          </a:p>
        </p:txBody>
      </p:sp>
    </p:spTree>
    <p:extLst>
      <p:ext uri="{BB962C8B-B14F-4D97-AF65-F5344CB8AC3E}">
        <p14:creationId xmlns:p14="http://schemas.microsoft.com/office/powerpoint/2010/main" val="20235384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EC9BBA1D-7C06-2F62-2C91-8815BA3792A7}"/>
            </a:ext>
          </a:extLst>
        </p:cNvPr>
        <p:cNvGrpSpPr/>
        <p:nvPr/>
      </p:nvGrpSpPr>
      <p:grpSpPr>
        <a:xfrm>
          <a:off x="0" y="0"/>
          <a:ext cx="0" cy="0"/>
          <a:chOff x="0" y="0"/>
          <a:chExt cx="0" cy="0"/>
        </a:xfrm>
      </p:grpSpPr>
      <p:sp>
        <p:nvSpPr>
          <p:cNvPr id="4"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i="0" u="none" strike="noStrike" kern="0" cap="none" spc="0" baseline="0" dirty="0">
                <a:solidFill>
                  <a:srgbClr val="44546A"/>
                </a:solidFill>
                <a:uFillTx/>
                <a:latin typeface="Calibri"/>
                <a:ea typeface="Calibri"/>
                <a:cs typeface="Calibri"/>
              </a:rPr>
              <a:t>Structure des </a:t>
            </a:r>
            <a:r>
              <a:rPr lang="fr-FR" sz="2400" b="1" i="0" u="none" strike="noStrike" kern="0" cap="none" spc="0" baseline="0" dirty="0" smtClean="0">
                <a:solidFill>
                  <a:srgbClr val="44546A"/>
                </a:solidFill>
                <a:uFillTx/>
                <a:latin typeface="Calibri"/>
                <a:ea typeface="Calibri"/>
                <a:cs typeface="Calibri"/>
              </a:rPr>
              <a:t>paliers</a:t>
            </a:r>
            <a:endParaRPr lang="fr-FR" sz="1100" b="0" i="0" u="none" strike="noStrike" kern="0" cap="none" spc="0" baseline="0" dirty="0">
              <a:solidFill>
                <a:srgbClr val="000000"/>
              </a:solidFill>
              <a:uFillTx/>
              <a:latin typeface="Arial"/>
              <a:ea typeface="Arial"/>
              <a:cs typeface="Arial"/>
            </a:endParaRPr>
          </a:p>
        </p:txBody>
      </p:sp>
      <p:cxnSp>
        <p:nvCxnSpPr>
          <p:cNvPr id="6" name="Connecteur droit 5">
            <a:extLst>
              <a:ext uri="{FF2B5EF4-FFF2-40B4-BE49-F238E27FC236}">
                <a16:creationId xmlns:a16="http://schemas.microsoft.com/office/drawing/2014/main" id="{B898E404-EA2E-B7EE-C7DC-27CC82D9AFEE}"/>
              </a:ext>
            </a:extLst>
          </p:cNvPr>
          <p:cNvCxnSpPr/>
          <p:nvPr/>
        </p:nvCxnSpPr>
        <p:spPr>
          <a:xfrm>
            <a:off x="2735388"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7" name="Flèche droite 13">
            <a:extLst>
              <a:ext uri="{FF2B5EF4-FFF2-40B4-BE49-F238E27FC236}">
                <a16:creationId xmlns:a16="http://schemas.microsoft.com/office/drawing/2014/main" id="{F991D8BD-5999-6215-3AD6-3D270DEC7F95}"/>
              </a:ext>
            </a:extLst>
          </p:cNvPr>
          <p:cNvSpPr/>
          <p:nvPr/>
        </p:nvSpPr>
        <p:spPr>
          <a:xfrm>
            <a:off x="1178053" y="1371246"/>
            <a:ext cx="7449655" cy="130571"/>
          </a:xfrm>
          <a:prstGeom prst="rightArrow">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76C8EED2-74AC-CA4A-4CFB-03A962D0AAAC}"/>
              </a:ext>
            </a:extLst>
          </p:cNvPr>
          <p:cNvSpPr/>
          <p:nvPr/>
        </p:nvSpPr>
        <p:spPr>
          <a:xfrm>
            <a:off x="0" y="1663121"/>
            <a:ext cx="1383090" cy="735555"/>
          </a:xfrm>
          <a:prstGeom prst="rect">
            <a:avLst/>
          </a:prstGeom>
          <a:solidFill>
            <a:srgbClr val="0070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chemeClr val="bg1"/>
                </a:solidFill>
              </a:rPr>
              <a:t>Lecture fluence</a:t>
            </a:r>
          </a:p>
        </p:txBody>
      </p:sp>
      <p:sp>
        <p:nvSpPr>
          <p:cNvPr id="9" name="Rectangle 8">
            <a:extLst>
              <a:ext uri="{FF2B5EF4-FFF2-40B4-BE49-F238E27FC236}">
                <a16:creationId xmlns:a16="http://schemas.microsoft.com/office/drawing/2014/main" id="{91B57CEA-EE17-1009-39A1-2C0FA9007CA9}"/>
              </a:ext>
            </a:extLst>
          </p:cNvPr>
          <p:cNvSpPr/>
          <p:nvPr/>
        </p:nvSpPr>
        <p:spPr>
          <a:xfrm>
            <a:off x="0" y="2786166"/>
            <a:ext cx="1383090" cy="768939"/>
          </a:xfrm>
          <a:prstGeom prst="rect">
            <a:avLst/>
          </a:prstGeom>
          <a:solidFill>
            <a:srgbClr val="0070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chemeClr val="bg1"/>
                </a:solidFill>
              </a:rPr>
              <a:t>Compréhension directe</a:t>
            </a:r>
          </a:p>
        </p:txBody>
      </p:sp>
      <p:sp>
        <p:nvSpPr>
          <p:cNvPr id="10" name="Rectangle 9">
            <a:extLst>
              <a:ext uri="{FF2B5EF4-FFF2-40B4-BE49-F238E27FC236}">
                <a16:creationId xmlns:a16="http://schemas.microsoft.com/office/drawing/2014/main" id="{C1EDB091-8B99-CC0B-64DD-B9C0340BBCE2}"/>
              </a:ext>
            </a:extLst>
          </p:cNvPr>
          <p:cNvSpPr/>
          <p:nvPr/>
        </p:nvSpPr>
        <p:spPr>
          <a:xfrm>
            <a:off x="1535553" y="950956"/>
            <a:ext cx="1028827" cy="65369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Mot</a:t>
            </a:r>
          </a:p>
        </p:txBody>
      </p:sp>
      <p:sp>
        <p:nvSpPr>
          <p:cNvPr id="11" name="Rectangle 10">
            <a:extLst>
              <a:ext uri="{FF2B5EF4-FFF2-40B4-BE49-F238E27FC236}">
                <a16:creationId xmlns:a16="http://schemas.microsoft.com/office/drawing/2014/main" id="{D29993C4-F3B9-C4B4-992F-4B4EAEBCA886}"/>
              </a:ext>
            </a:extLst>
          </p:cNvPr>
          <p:cNvSpPr/>
          <p:nvPr/>
        </p:nvSpPr>
        <p:spPr>
          <a:xfrm>
            <a:off x="2951215" y="950956"/>
            <a:ext cx="1028827" cy="65369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Phrase simple</a:t>
            </a:r>
          </a:p>
        </p:txBody>
      </p:sp>
      <p:sp>
        <p:nvSpPr>
          <p:cNvPr id="12" name="Rectangle 11">
            <a:extLst>
              <a:ext uri="{FF2B5EF4-FFF2-40B4-BE49-F238E27FC236}">
                <a16:creationId xmlns:a16="http://schemas.microsoft.com/office/drawing/2014/main" id="{2461816E-E50C-B0C4-4BF5-05A0CFA2623A}"/>
              </a:ext>
            </a:extLst>
          </p:cNvPr>
          <p:cNvSpPr/>
          <p:nvPr/>
        </p:nvSpPr>
        <p:spPr>
          <a:xfrm>
            <a:off x="4366877" y="950956"/>
            <a:ext cx="1115052" cy="65369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Phrase enrichie</a:t>
            </a:r>
          </a:p>
        </p:txBody>
      </p:sp>
      <p:sp>
        <p:nvSpPr>
          <p:cNvPr id="13" name="Rectangle 12">
            <a:extLst>
              <a:ext uri="{FF2B5EF4-FFF2-40B4-BE49-F238E27FC236}">
                <a16:creationId xmlns:a16="http://schemas.microsoft.com/office/drawing/2014/main" id="{23439510-CA34-04CF-A18C-3022EDE7561E}"/>
              </a:ext>
            </a:extLst>
          </p:cNvPr>
          <p:cNvSpPr/>
          <p:nvPr/>
        </p:nvSpPr>
        <p:spPr>
          <a:xfrm>
            <a:off x="5782539" y="950956"/>
            <a:ext cx="1115052" cy="65369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Phrase étendue</a:t>
            </a:r>
          </a:p>
        </p:txBody>
      </p:sp>
      <p:sp>
        <p:nvSpPr>
          <p:cNvPr id="14" name="Rectangle 13">
            <a:extLst>
              <a:ext uri="{FF2B5EF4-FFF2-40B4-BE49-F238E27FC236}">
                <a16:creationId xmlns:a16="http://schemas.microsoft.com/office/drawing/2014/main" id="{F57FDA52-8D4D-F26E-0C7D-2B7D0D8ED98C}"/>
              </a:ext>
            </a:extLst>
          </p:cNvPr>
          <p:cNvSpPr/>
          <p:nvPr/>
        </p:nvSpPr>
        <p:spPr>
          <a:xfrm>
            <a:off x="7106768" y="950956"/>
            <a:ext cx="1403174" cy="653693"/>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Paragraphe</a:t>
            </a:r>
          </a:p>
        </p:txBody>
      </p:sp>
      <p:sp>
        <p:nvSpPr>
          <p:cNvPr id="15" name="Rectangle 14">
            <a:extLst>
              <a:ext uri="{FF2B5EF4-FFF2-40B4-BE49-F238E27FC236}">
                <a16:creationId xmlns:a16="http://schemas.microsoft.com/office/drawing/2014/main" id="{0442FAFE-5E50-BA83-4906-B56E9AF0012B}"/>
              </a:ext>
            </a:extLst>
          </p:cNvPr>
          <p:cNvSpPr/>
          <p:nvPr/>
        </p:nvSpPr>
        <p:spPr>
          <a:xfrm>
            <a:off x="1535553" y="1604649"/>
            <a:ext cx="1028827"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16" name="Rectangle 15">
            <a:extLst>
              <a:ext uri="{FF2B5EF4-FFF2-40B4-BE49-F238E27FC236}">
                <a16:creationId xmlns:a16="http://schemas.microsoft.com/office/drawing/2014/main" id="{9608945F-C762-C970-04E3-3B127511B914}"/>
              </a:ext>
            </a:extLst>
          </p:cNvPr>
          <p:cNvSpPr/>
          <p:nvPr/>
        </p:nvSpPr>
        <p:spPr>
          <a:xfrm>
            <a:off x="2951215" y="1604649"/>
            <a:ext cx="1028827"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17" name="Rectangle 16">
            <a:extLst>
              <a:ext uri="{FF2B5EF4-FFF2-40B4-BE49-F238E27FC236}">
                <a16:creationId xmlns:a16="http://schemas.microsoft.com/office/drawing/2014/main" id="{E2CBF0F2-D8A3-3F75-2B9A-A22A0BA692C7}"/>
              </a:ext>
            </a:extLst>
          </p:cNvPr>
          <p:cNvSpPr/>
          <p:nvPr/>
        </p:nvSpPr>
        <p:spPr>
          <a:xfrm>
            <a:off x="4388467" y="1604649"/>
            <a:ext cx="1028827"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18" name="Rectangle 17">
            <a:extLst>
              <a:ext uri="{FF2B5EF4-FFF2-40B4-BE49-F238E27FC236}">
                <a16:creationId xmlns:a16="http://schemas.microsoft.com/office/drawing/2014/main" id="{0BED7612-3D1D-8C63-3A9B-AF714A727C84}"/>
              </a:ext>
            </a:extLst>
          </p:cNvPr>
          <p:cNvSpPr/>
          <p:nvPr/>
        </p:nvSpPr>
        <p:spPr>
          <a:xfrm>
            <a:off x="5782539" y="1604649"/>
            <a:ext cx="1028827"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19" name="Rectangle 18">
            <a:extLst>
              <a:ext uri="{FF2B5EF4-FFF2-40B4-BE49-F238E27FC236}">
                <a16:creationId xmlns:a16="http://schemas.microsoft.com/office/drawing/2014/main" id="{CF3EFE63-0BA1-ABF0-C8FA-5AA536484559}"/>
              </a:ext>
            </a:extLst>
          </p:cNvPr>
          <p:cNvSpPr/>
          <p:nvPr/>
        </p:nvSpPr>
        <p:spPr>
          <a:xfrm>
            <a:off x="7198201" y="1604649"/>
            <a:ext cx="1106063"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20" name="Rectangle 19">
            <a:extLst>
              <a:ext uri="{FF2B5EF4-FFF2-40B4-BE49-F238E27FC236}">
                <a16:creationId xmlns:a16="http://schemas.microsoft.com/office/drawing/2014/main" id="{B35065DA-20FA-4BEB-DBC6-436C50B878F8}"/>
              </a:ext>
            </a:extLst>
          </p:cNvPr>
          <p:cNvSpPr/>
          <p:nvPr/>
        </p:nvSpPr>
        <p:spPr>
          <a:xfrm>
            <a:off x="1383089" y="2793854"/>
            <a:ext cx="7126854" cy="563340"/>
          </a:xfrm>
          <a:prstGeom prst="rect">
            <a:avLst/>
          </a:prstGeom>
          <a:solidFill>
            <a:srgbClr val="00707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21" name="Rectangle 20">
            <a:extLst>
              <a:ext uri="{FF2B5EF4-FFF2-40B4-BE49-F238E27FC236}">
                <a16:creationId xmlns:a16="http://schemas.microsoft.com/office/drawing/2014/main" id="{C0CB905B-0B94-4449-589A-7C25374E5EE1}"/>
              </a:ext>
            </a:extLst>
          </p:cNvPr>
          <p:cNvSpPr/>
          <p:nvPr/>
        </p:nvSpPr>
        <p:spPr>
          <a:xfrm>
            <a:off x="1383089" y="1835336"/>
            <a:ext cx="7126854" cy="563340"/>
          </a:xfrm>
          <a:prstGeom prst="rect">
            <a:avLst/>
          </a:prstGeom>
          <a:solidFill>
            <a:srgbClr val="00707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22" name="Losange 21">
            <a:extLst>
              <a:ext uri="{FF2B5EF4-FFF2-40B4-BE49-F238E27FC236}">
                <a16:creationId xmlns:a16="http://schemas.microsoft.com/office/drawing/2014/main" id="{22D30284-178D-13CD-DD3A-0FCB45780CFC}"/>
              </a:ext>
            </a:extLst>
          </p:cNvPr>
          <p:cNvSpPr/>
          <p:nvPr/>
        </p:nvSpPr>
        <p:spPr>
          <a:xfrm>
            <a:off x="2612754" y="3783467"/>
            <a:ext cx="245269" cy="206333"/>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3" name="Connecteur droit 22">
            <a:extLst>
              <a:ext uri="{FF2B5EF4-FFF2-40B4-BE49-F238E27FC236}">
                <a16:creationId xmlns:a16="http://schemas.microsoft.com/office/drawing/2014/main" id="{AC2A13F2-D55B-4B17-5B15-F4E2BEB6AECE}"/>
              </a:ext>
            </a:extLst>
          </p:cNvPr>
          <p:cNvCxnSpPr/>
          <p:nvPr/>
        </p:nvCxnSpPr>
        <p:spPr>
          <a:xfrm>
            <a:off x="4169976"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4" name="Losange 23">
            <a:extLst>
              <a:ext uri="{FF2B5EF4-FFF2-40B4-BE49-F238E27FC236}">
                <a16:creationId xmlns:a16="http://schemas.microsoft.com/office/drawing/2014/main" id="{5C79A486-22E9-B8C3-7200-B7C792504930}"/>
              </a:ext>
            </a:extLst>
          </p:cNvPr>
          <p:cNvSpPr/>
          <p:nvPr/>
        </p:nvSpPr>
        <p:spPr>
          <a:xfrm>
            <a:off x="4047342" y="3783467"/>
            <a:ext cx="245269" cy="206333"/>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5" name="Connecteur droit 24">
            <a:extLst>
              <a:ext uri="{FF2B5EF4-FFF2-40B4-BE49-F238E27FC236}">
                <a16:creationId xmlns:a16="http://schemas.microsoft.com/office/drawing/2014/main" id="{148ED336-1ADD-3C34-172B-B2F0332A4B74}"/>
              </a:ext>
            </a:extLst>
          </p:cNvPr>
          <p:cNvCxnSpPr/>
          <p:nvPr/>
        </p:nvCxnSpPr>
        <p:spPr>
          <a:xfrm>
            <a:off x="5604564"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6" name="Losange 25">
            <a:extLst>
              <a:ext uri="{FF2B5EF4-FFF2-40B4-BE49-F238E27FC236}">
                <a16:creationId xmlns:a16="http://schemas.microsoft.com/office/drawing/2014/main" id="{44810288-3AEF-D7A5-D0F2-2591922C74EE}"/>
              </a:ext>
            </a:extLst>
          </p:cNvPr>
          <p:cNvSpPr/>
          <p:nvPr/>
        </p:nvSpPr>
        <p:spPr>
          <a:xfrm>
            <a:off x="5481930" y="3783467"/>
            <a:ext cx="245269" cy="206333"/>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7" name="Connecteur droit 26">
            <a:extLst>
              <a:ext uri="{FF2B5EF4-FFF2-40B4-BE49-F238E27FC236}">
                <a16:creationId xmlns:a16="http://schemas.microsoft.com/office/drawing/2014/main" id="{2AFCAD67-D46B-2C96-4332-CA44131D3687}"/>
              </a:ext>
            </a:extLst>
          </p:cNvPr>
          <p:cNvCxnSpPr/>
          <p:nvPr/>
        </p:nvCxnSpPr>
        <p:spPr>
          <a:xfrm>
            <a:off x="7002179"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8" name="ZoneTexte 27">
            <a:extLst>
              <a:ext uri="{FF2B5EF4-FFF2-40B4-BE49-F238E27FC236}">
                <a16:creationId xmlns:a16="http://schemas.microsoft.com/office/drawing/2014/main" id="{4FA9AC2F-D864-EF24-7C57-57FCF17B7AA9}"/>
              </a:ext>
            </a:extLst>
          </p:cNvPr>
          <p:cNvSpPr txBox="1"/>
          <p:nvPr/>
        </p:nvSpPr>
        <p:spPr>
          <a:xfrm>
            <a:off x="2314801" y="4066427"/>
            <a:ext cx="841174" cy="307777"/>
          </a:xfrm>
          <a:prstGeom prst="rect">
            <a:avLst/>
          </a:prstGeom>
          <a:noFill/>
        </p:spPr>
        <p:txBody>
          <a:bodyPr wrap="square" rtlCol="0">
            <a:spAutoFit/>
          </a:bodyPr>
          <a:lstStyle/>
          <a:p>
            <a:r>
              <a:rPr lang="fr-FR" sz="1400" b="1" dirty="0">
                <a:solidFill>
                  <a:srgbClr val="C00000"/>
                </a:solidFill>
              </a:rPr>
              <a:t>Palier 2</a:t>
            </a:r>
          </a:p>
        </p:txBody>
      </p:sp>
      <p:sp>
        <p:nvSpPr>
          <p:cNvPr id="29" name="ZoneTexte 28">
            <a:extLst>
              <a:ext uri="{FF2B5EF4-FFF2-40B4-BE49-F238E27FC236}">
                <a16:creationId xmlns:a16="http://schemas.microsoft.com/office/drawing/2014/main" id="{18592220-5F9F-9DDE-98DD-20C7B374E34E}"/>
              </a:ext>
            </a:extLst>
          </p:cNvPr>
          <p:cNvSpPr txBox="1"/>
          <p:nvPr/>
        </p:nvSpPr>
        <p:spPr>
          <a:xfrm>
            <a:off x="3749389" y="4066427"/>
            <a:ext cx="841174" cy="307777"/>
          </a:xfrm>
          <a:prstGeom prst="rect">
            <a:avLst/>
          </a:prstGeom>
          <a:noFill/>
        </p:spPr>
        <p:txBody>
          <a:bodyPr wrap="square" rtlCol="0">
            <a:spAutoFit/>
          </a:bodyPr>
          <a:lstStyle/>
          <a:p>
            <a:r>
              <a:rPr lang="fr-FR" sz="1400" b="1" dirty="0">
                <a:solidFill>
                  <a:srgbClr val="C00000"/>
                </a:solidFill>
              </a:rPr>
              <a:t>Palier 3</a:t>
            </a:r>
          </a:p>
        </p:txBody>
      </p:sp>
      <p:sp>
        <p:nvSpPr>
          <p:cNvPr id="30" name="ZoneTexte 29">
            <a:extLst>
              <a:ext uri="{FF2B5EF4-FFF2-40B4-BE49-F238E27FC236}">
                <a16:creationId xmlns:a16="http://schemas.microsoft.com/office/drawing/2014/main" id="{F1C8B5AA-A3F1-9445-ACAE-72F4EBBED2DC}"/>
              </a:ext>
            </a:extLst>
          </p:cNvPr>
          <p:cNvSpPr txBox="1"/>
          <p:nvPr/>
        </p:nvSpPr>
        <p:spPr>
          <a:xfrm>
            <a:off x="5172518" y="4066427"/>
            <a:ext cx="841174" cy="307777"/>
          </a:xfrm>
          <a:prstGeom prst="rect">
            <a:avLst/>
          </a:prstGeom>
          <a:noFill/>
        </p:spPr>
        <p:txBody>
          <a:bodyPr wrap="square" rtlCol="0">
            <a:spAutoFit/>
          </a:bodyPr>
          <a:lstStyle/>
          <a:p>
            <a:r>
              <a:rPr lang="fr-FR" sz="1400" b="1" dirty="0">
                <a:solidFill>
                  <a:srgbClr val="C00000"/>
                </a:solidFill>
              </a:rPr>
              <a:t>Palier 4</a:t>
            </a:r>
          </a:p>
        </p:txBody>
      </p:sp>
      <p:pic>
        <p:nvPicPr>
          <p:cNvPr id="31" name="Picture 4" descr="Téléchargez gratuitement des icônes sur Test aux formats PNG et SVG">
            <a:extLst>
              <a:ext uri="{FF2B5EF4-FFF2-40B4-BE49-F238E27FC236}">
                <a16:creationId xmlns:a16="http://schemas.microsoft.com/office/drawing/2014/main" id="{49E2A77A-5764-15AE-4A44-5AE6B51CE77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82673" y="3807336"/>
            <a:ext cx="192335" cy="161802"/>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4" descr="Téléchargez gratuitement des icônes sur Test aux formats PNG et SVG">
            <a:extLst>
              <a:ext uri="{FF2B5EF4-FFF2-40B4-BE49-F238E27FC236}">
                <a16:creationId xmlns:a16="http://schemas.microsoft.com/office/drawing/2014/main" id="{D899A2DA-CA90-752E-904F-E85F33FC23D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14956" y="3807336"/>
            <a:ext cx="192335" cy="161802"/>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4" descr="Téléchargez gratuitement des icônes sur Test aux formats PNG et SVG">
            <a:extLst>
              <a:ext uri="{FF2B5EF4-FFF2-40B4-BE49-F238E27FC236}">
                <a16:creationId xmlns:a16="http://schemas.microsoft.com/office/drawing/2014/main" id="{98733DB3-E7BA-BE34-D579-E440936A765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46083" y="3807336"/>
            <a:ext cx="192335" cy="161802"/>
          </a:xfrm>
          <a:prstGeom prst="rect">
            <a:avLst/>
          </a:prstGeom>
          <a:noFill/>
          <a:extLst>
            <a:ext uri="{909E8E84-426E-40DD-AFC4-6F175D3DCCD1}">
              <a14:hiddenFill xmlns:a14="http://schemas.microsoft.com/office/drawing/2010/main">
                <a:solidFill>
                  <a:srgbClr val="FFFFFF"/>
                </a:solidFill>
              </a14:hiddenFill>
            </a:ext>
          </a:extLst>
        </p:spPr>
      </p:pic>
      <p:cxnSp>
        <p:nvCxnSpPr>
          <p:cNvPr id="34" name="Connecteur droit 33">
            <a:extLst>
              <a:ext uri="{FF2B5EF4-FFF2-40B4-BE49-F238E27FC236}">
                <a16:creationId xmlns:a16="http://schemas.microsoft.com/office/drawing/2014/main" id="{81942130-E1F5-F23D-350A-A18EA41AB019}"/>
              </a:ext>
            </a:extLst>
          </p:cNvPr>
          <p:cNvCxnSpPr/>
          <p:nvPr/>
        </p:nvCxnSpPr>
        <p:spPr>
          <a:xfrm>
            <a:off x="1464429"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35" name="Losange 34">
            <a:extLst>
              <a:ext uri="{FF2B5EF4-FFF2-40B4-BE49-F238E27FC236}">
                <a16:creationId xmlns:a16="http://schemas.microsoft.com/office/drawing/2014/main" id="{69D30710-6D2B-7C02-3C5D-24F90D6E3DAD}"/>
              </a:ext>
            </a:extLst>
          </p:cNvPr>
          <p:cNvSpPr/>
          <p:nvPr/>
        </p:nvSpPr>
        <p:spPr>
          <a:xfrm>
            <a:off x="1341795" y="3783467"/>
            <a:ext cx="245269" cy="206333"/>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ZoneTexte 35">
            <a:extLst>
              <a:ext uri="{FF2B5EF4-FFF2-40B4-BE49-F238E27FC236}">
                <a16:creationId xmlns:a16="http://schemas.microsoft.com/office/drawing/2014/main" id="{3ADDA276-3271-1106-C57A-F85AC68833A5}"/>
              </a:ext>
            </a:extLst>
          </p:cNvPr>
          <p:cNvSpPr txBox="1"/>
          <p:nvPr/>
        </p:nvSpPr>
        <p:spPr>
          <a:xfrm>
            <a:off x="1043841" y="4066427"/>
            <a:ext cx="841174" cy="307777"/>
          </a:xfrm>
          <a:prstGeom prst="rect">
            <a:avLst/>
          </a:prstGeom>
          <a:noFill/>
        </p:spPr>
        <p:txBody>
          <a:bodyPr wrap="square" rtlCol="0">
            <a:spAutoFit/>
          </a:bodyPr>
          <a:lstStyle/>
          <a:p>
            <a:r>
              <a:rPr lang="fr-FR" sz="1400" b="1" dirty="0">
                <a:solidFill>
                  <a:srgbClr val="C00000"/>
                </a:solidFill>
              </a:rPr>
              <a:t>Palier 1</a:t>
            </a:r>
          </a:p>
        </p:txBody>
      </p:sp>
      <p:sp>
        <p:nvSpPr>
          <p:cNvPr id="40" name="ZoneTexte 57">
            <a:extLst>
              <a:ext uri="{FF2B5EF4-FFF2-40B4-BE49-F238E27FC236}">
                <a16:creationId xmlns:a16="http://schemas.microsoft.com/office/drawing/2014/main" id="{2AFA4ECC-BBD6-59C1-CAFF-DECAF76040DD}"/>
              </a:ext>
            </a:extLst>
          </p:cNvPr>
          <p:cNvSpPr txBox="1"/>
          <p:nvPr/>
        </p:nvSpPr>
        <p:spPr>
          <a:xfrm>
            <a:off x="4513472" y="2222535"/>
            <a:ext cx="915436" cy="230832"/>
          </a:xfrm>
          <a:prstGeom prst="rect">
            <a:avLst/>
          </a:prstGeom>
          <a:noFill/>
        </p:spPr>
        <p:txBody>
          <a:bodyPr wrap="square" rtlCol="0">
            <a:spAutoFit/>
          </a:bodyPr>
          <a:lstStyle/>
          <a:p>
            <a:pPr defTabSz="685800">
              <a:defRPr/>
            </a:pPr>
            <a:r>
              <a:rPr lang="fr-FR" sz="900" b="1" i="1" dirty="0">
                <a:solidFill>
                  <a:srgbClr val="C00000"/>
                </a:solidFill>
                <a:latin typeface="Arial"/>
              </a:rPr>
              <a:t>Vous êtes ici</a:t>
            </a:r>
          </a:p>
        </p:txBody>
      </p:sp>
      <p:pic>
        <p:nvPicPr>
          <p:cNvPr id="2"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1064" b="10678"/>
          <a:stretch>
            <a:fillRect/>
          </a:stretch>
        </p:blipFill>
        <p:spPr bwMode="auto">
          <a:xfrm>
            <a:off x="139474" y="113199"/>
            <a:ext cx="479846" cy="563276"/>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 2">
            <a:extLst>
              <a:ext uri="{FF2B5EF4-FFF2-40B4-BE49-F238E27FC236}">
                <a16:creationId xmlns:a16="http://schemas.microsoft.com/office/drawing/2014/main" id="{DE5A3B16-AA96-8B38-9A10-16F616A62B6B}"/>
              </a:ext>
            </a:extLst>
          </p:cNvPr>
          <p:cNvPicPr>
            <a:picLocks noChangeAspect="1"/>
          </p:cNvPicPr>
          <p:nvPr/>
        </p:nvPicPr>
        <p:blipFill>
          <a:blip r:embed="rId4"/>
          <a:stretch>
            <a:fillRect/>
          </a:stretch>
        </p:blipFill>
        <p:spPr>
          <a:xfrm>
            <a:off x="4507291" y="1589834"/>
            <a:ext cx="866222" cy="804030"/>
          </a:xfrm>
          <a:prstGeom prst="rect">
            <a:avLst/>
          </a:prstGeom>
        </p:spPr>
      </p:pic>
    </p:spTree>
    <p:extLst>
      <p:ext uri="{BB962C8B-B14F-4D97-AF65-F5344CB8AC3E}">
        <p14:creationId xmlns:p14="http://schemas.microsoft.com/office/powerpoint/2010/main" val="23517228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CE4908-86B9-CF2C-0800-1842A407358F}"/>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7595BFFF-FA4F-026C-F90E-F55E56C69AB2}"/>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AB868A6D-005D-6822-0641-E4ACC8006A5C}"/>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A5F12FC2-41C1-E250-1DFE-B49F26F2112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11">
            <a:extLst>
              <a:ext uri="{FF2B5EF4-FFF2-40B4-BE49-F238E27FC236}">
                <a16:creationId xmlns:a16="http://schemas.microsoft.com/office/drawing/2014/main" id="{A8768FD6-2C51-1D8B-99B9-2C0B84F03AEE}"/>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Je vais lire cette phrase de deux manières différentes. Ecoutez bien !</a:t>
            </a:r>
            <a:endParaRPr lang="fr-FR" altLang="fr-FR" dirty="0"/>
          </a:p>
        </p:txBody>
      </p:sp>
      <p:sp>
        <p:nvSpPr>
          <p:cNvPr id="10" name="Espace réservé du texte 2">
            <a:extLst>
              <a:ext uri="{FF2B5EF4-FFF2-40B4-BE49-F238E27FC236}">
                <a16:creationId xmlns:a16="http://schemas.microsoft.com/office/drawing/2014/main" id="{A4B33D35-D281-CEAF-0902-BDD37A6DFB72}"/>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Faire une lecture de ces phrases en respectant la ponctuation.</a:t>
            </a:r>
          </a:p>
        </p:txBody>
      </p:sp>
      <p:pic>
        <p:nvPicPr>
          <p:cNvPr id="9"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3">
            <a:alphaModFix/>
          </a:blip>
          <a:srcRect/>
          <a:stretch>
            <a:fillRect/>
          </a:stretch>
        </p:blipFill>
        <p:spPr>
          <a:xfrm>
            <a:off x="8496641" y="64081"/>
            <a:ext cx="558661" cy="558661"/>
          </a:xfrm>
          <a:prstGeom prst="rect">
            <a:avLst/>
          </a:prstGeom>
          <a:noFill/>
          <a:ln cap="flat">
            <a:noFill/>
          </a:ln>
        </p:spPr>
      </p:pic>
      <p:sp>
        <p:nvSpPr>
          <p:cNvPr id="5" name="ZoneTexte 4">
            <a:extLst>
              <a:ext uri="{FF2B5EF4-FFF2-40B4-BE49-F238E27FC236}">
                <a16:creationId xmlns:a16="http://schemas.microsoft.com/office/drawing/2014/main" id="{8278D2AF-9EF7-D20F-B12F-5CC0540E0037}"/>
              </a:ext>
            </a:extLst>
          </p:cNvPr>
          <p:cNvSpPr txBox="1"/>
          <p:nvPr/>
        </p:nvSpPr>
        <p:spPr>
          <a:xfrm>
            <a:off x="944502" y="1631672"/>
            <a:ext cx="7295816" cy="707886"/>
          </a:xfrm>
          <a:prstGeom prst="rect">
            <a:avLst/>
          </a:prstGeom>
          <a:noFill/>
        </p:spPr>
        <p:txBody>
          <a:bodyPr wrap="square">
            <a:spAutoFit/>
          </a:bodyPr>
          <a:lstStyle/>
          <a:p>
            <a:pPr algn="just"/>
            <a:r>
              <a:rPr lang="fr-FR" sz="2000" dirty="0" smtClean="0">
                <a:latin typeface="Calibri" panose="020F0502020204030204" pitchFamily="34" charset="0"/>
                <a:ea typeface="Calibri" panose="020F0502020204030204" pitchFamily="34" charset="0"/>
                <a:cs typeface="Calibri" panose="020F0502020204030204" pitchFamily="34" charset="0"/>
              </a:rPr>
              <a:t>Réda </a:t>
            </a:r>
            <a:r>
              <a:rPr lang="fr-FR" sz="2000" dirty="0">
                <a:latin typeface="Calibri" panose="020F0502020204030204" pitchFamily="34" charset="0"/>
                <a:ea typeface="Calibri" panose="020F0502020204030204" pitchFamily="34" charset="0"/>
                <a:cs typeface="Calibri" panose="020F0502020204030204" pitchFamily="34" charset="0"/>
              </a:rPr>
              <a:t>s’entraîne souvent au </a:t>
            </a:r>
            <a:r>
              <a:rPr lang="fr-FR" sz="2000" dirty="0" smtClean="0">
                <a:latin typeface="Calibri" panose="020F0502020204030204" pitchFamily="34" charset="0"/>
                <a:ea typeface="Calibri" panose="020F0502020204030204" pitchFamily="34" charset="0"/>
                <a:cs typeface="Calibri" panose="020F0502020204030204" pitchFamily="34" charset="0"/>
              </a:rPr>
              <a:t>stade Ce matin </a:t>
            </a:r>
            <a:r>
              <a:rPr lang="fr-FR" sz="2000" dirty="0">
                <a:latin typeface="Calibri" panose="020F0502020204030204" pitchFamily="34" charset="0"/>
                <a:ea typeface="Calibri" panose="020F0502020204030204" pitchFamily="34" charset="0"/>
                <a:cs typeface="Calibri" panose="020F0502020204030204" pitchFamily="34" charset="0"/>
              </a:rPr>
              <a:t>il se </a:t>
            </a:r>
            <a:r>
              <a:rPr lang="fr-FR" sz="2000" dirty="0" smtClean="0">
                <a:latin typeface="Calibri" panose="020F0502020204030204" pitchFamily="34" charset="0"/>
                <a:ea typeface="Calibri" panose="020F0502020204030204" pitchFamily="34" charset="0"/>
                <a:cs typeface="Calibri" panose="020F0502020204030204" pitchFamily="34" charset="0"/>
              </a:rPr>
              <a:t>prépare </a:t>
            </a:r>
            <a:r>
              <a:rPr lang="fr-FR" sz="2000" dirty="0">
                <a:latin typeface="Calibri" panose="020F0502020204030204" pitchFamily="34" charset="0"/>
                <a:ea typeface="Calibri" panose="020F0502020204030204" pitchFamily="34" charset="0"/>
                <a:cs typeface="Calibri" panose="020F0502020204030204" pitchFamily="34" charset="0"/>
              </a:rPr>
              <a:t>met sa tenue et rejoint les autres. </a:t>
            </a:r>
          </a:p>
        </p:txBody>
      </p:sp>
      <p:sp>
        <p:nvSpPr>
          <p:cNvPr id="11" name="ZoneTexte 10">
            <a:extLst>
              <a:ext uri="{FF2B5EF4-FFF2-40B4-BE49-F238E27FC236}">
                <a16:creationId xmlns:a16="http://schemas.microsoft.com/office/drawing/2014/main" id="{8278D2AF-9EF7-D20F-B12F-5CC0540E0037}"/>
              </a:ext>
            </a:extLst>
          </p:cNvPr>
          <p:cNvSpPr txBox="1"/>
          <p:nvPr/>
        </p:nvSpPr>
        <p:spPr>
          <a:xfrm>
            <a:off x="944502" y="2964142"/>
            <a:ext cx="7295816" cy="707886"/>
          </a:xfrm>
          <a:prstGeom prst="rect">
            <a:avLst/>
          </a:prstGeom>
          <a:noFill/>
        </p:spPr>
        <p:txBody>
          <a:bodyPr wrap="square">
            <a:spAutoFit/>
          </a:bodyPr>
          <a:lstStyle/>
          <a:p>
            <a:pPr algn="just"/>
            <a:r>
              <a:rPr lang="fr-FR" sz="2000" dirty="0" smtClean="0">
                <a:latin typeface="Calibri" panose="020F0502020204030204" pitchFamily="34" charset="0"/>
                <a:ea typeface="Calibri" panose="020F0502020204030204" pitchFamily="34" charset="0"/>
                <a:cs typeface="Calibri" panose="020F0502020204030204" pitchFamily="34" charset="0"/>
              </a:rPr>
              <a:t>Réda </a:t>
            </a:r>
            <a:r>
              <a:rPr lang="fr-FR" sz="2000" dirty="0">
                <a:latin typeface="Calibri" panose="020F0502020204030204" pitchFamily="34" charset="0"/>
                <a:ea typeface="Calibri" panose="020F0502020204030204" pitchFamily="34" charset="0"/>
                <a:cs typeface="Calibri" panose="020F0502020204030204" pitchFamily="34" charset="0"/>
              </a:rPr>
              <a:t>s’entraîne souvent au stade</a:t>
            </a:r>
            <a:r>
              <a:rPr lang="fr-FR" sz="2000" dirty="0" smtClean="0">
                <a:latin typeface="Calibri" panose="020F0502020204030204" pitchFamily="34" charset="0"/>
                <a:ea typeface="Calibri" panose="020F0502020204030204" pitchFamily="34" charset="0"/>
                <a:cs typeface="Calibri" panose="020F0502020204030204" pitchFamily="34" charset="0"/>
              </a:rPr>
              <a:t>. </a:t>
            </a:r>
            <a:r>
              <a:rPr lang="fr-FR" sz="2000" b="1" dirty="0">
                <a:solidFill>
                  <a:srgbClr val="FF0000"/>
                </a:solidFill>
                <a:latin typeface="Calibri" panose="020F0502020204030204" pitchFamily="34" charset="0"/>
                <a:ea typeface="Calibri" panose="020F0502020204030204" pitchFamily="34" charset="0"/>
                <a:cs typeface="Calibri" panose="020F0502020204030204" pitchFamily="34" charset="0"/>
              </a:rPr>
              <a:t>/</a:t>
            </a:r>
            <a:r>
              <a:rPr lang="fr-FR" sz="2000" dirty="0" smtClean="0">
                <a:latin typeface="Calibri" panose="020F0502020204030204" pitchFamily="34" charset="0"/>
                <a:ea typeface="Calibri" panose="020F0502020204030204" pitchFamily="34" charset="0"/>
                <a:cs typeface="Calibri" panose="020F0502020204030204" pitchFamily="34" charset="0"/>
              </a:rPr>
              <a:t> </a:t>
            </a:r>
            <a:r>
              <a:rPr lang="fr-FR" sz="2000" dirty="0">
                <a:latin typeface="Calibri" panose="020F0502020204030204" pitchFamily="34" charset="0"/>
                <a:ea typeface="Calibri" panose="020F0502020204030204" pitchFamily="34" charset="0"/>
                <a:cs typeface="Calibri" panose="020F0502020204030204" pitchFamily="34" charset="0"/>
              </a:rPr>
              <a:t>Ce matin, </a:t>
            </a:r>
            <a:r>
              <a:rPr lang="fr-FR" sz="2000" b="1" dirty="0">
                <a:solidFill>
                  <a:srgbClr val="FF0000"/>
                </a:solidFill>
                <a:latin typeface="Calibri" panose="020F0502020204030204" pitchFamily="34" charset="0"/>
                <a:ea typeface="Calibri" panose="020F0502020204030204" pitchFamily="34" charset="0"/>
                <a:cs typeface="Calibri" panose="020F0502020204030204" pitchFamily="34" charset="0"/>
              </a:rPr>
              <a:t>/</a:t>
            </a:r>
            <a:r>
              <a:rPr lang="fr-FR" sz="2000" dirty="0" smtClean="0">
                <a:latin typeface="Calibri" panose="020F0502020204030204" pitchFamily="34" charset="0"/>
                <a:ea typeface="Calibri" panose="020F0502020204030204" pitchFamily="34" charset="0"/>
                <a:cs typeface="Calibri" panose="020F0502020204030204" pitchFamily="34" charset="0"/>
              </a:rPr>
              <a:t> il </a:t>
            </a:r>
            <a:r>
              <a:rPr lang="fr-FR" sz="2000" dirty="0">
                <a:latin typeface="Calibri" panose="020F0502020204030204" pitchFamily="34" charset="0"/>
                <a:ea typeface="Calibri" panose="020F0502020204030204" pitchFamily="34" charset="0"/>
                <a:cs typeface="Calibri" panose="020F0502020204030204" pitchFamily="34" charset="0"/>
              </a:rPr>
              <a:t>se prépare, </a:t>
            </a:r>
            <a:r>
              <a:rPr lang="fr-FR" sz="2000" b="1"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lang="fr-FR" sz="2000" dirty="0" smtClean="0">
                <a:latin typeface="Calibri" panose="020F0502020204030204" pitchFamily="34" charset="0"/>
                <a:ea typeface="Calibri" panose="020F0502020204030204" pitchFamily="34" charset="0"/>
                <a:cs typeface="Calibri" panose="020F0502020204030204" pitchFamily="34" charset="0"/>
              </a:rPr>
              <a:t>met </a:t>
            </a:r>
            <a:r>
              <a:rPr lang="fr-FR" sz="2000" dirty="0">
                <a:latin typeface="Calibri" panose="020F0502020204030204" pitchFamily="34" charset="0"/>
                <a:ea typeface="Calibri" panose="020F0502020204030204" pitchFamily="34" charset="0"/>
                <a:cs typeface="Calibri" panose="020F0502020204030204" pitchFamily="34" charset="0"/>
              </a:rPr>
              <a:t>sa tenue et rejoint les autres. </a:t>
            </a:r>
          </a:p>
        </p:txBody>
      </p:sp>
    </p:spTree>
    <p:extLst>
      <p:ext uri="{BB962C8B-B14F-4D97-AF65-F5344CB8AC3E}">
        <p14:creationId xmlns:p14="http://schemas.microsoft.com/office/powerpoint/2010/main" val="9533450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009D67-E83D-09D5-F445-17079CF827BF}"/>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9C6D9874-4BA7-C924-C119-30AEEAC232CD}"/>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D12E4D37-A458-FD8B-BADC-660D314624AB}"/>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D269D7F4-3B76-27F5-5422-30A9BF2DF7C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11">
            <a:extLst>
              <a:ext uri="{FF2B5EF4-FFF2-40B4-BE49-F238E27FC236}">
                <a16:creationId xmlns:a16="http://schemas.microsoft.com/office/drawing/2014/main" id="{E7DF6910-D7BB-BEF1-4F64-F37061FDD4B3}"/>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altLang="fr-FR" dirty="0"/>
              <a:t>Voici quelques règles à retenir pour une bonne lecture.</a:t>
            </a:r>
          </a:p>
        </p:txBody>
      </p:sp>
      <p:sp>
        <p:nvSpPr>
          <p:cNvPr id="10" name="Espace réservé du texte 2">
            <a:extLst>
              <a:ext uri="{FF2B5EF4-FFF2-40B4-BE49-F238E27FC236}">
                <a16:creationId xmlns:a16="http://schemas.microsoft.com/office/drawing/2014/main" id="{4C4B7676-47B0-783D-0DE0-7B0BC6FCE35F}"/>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Faire une lecture rapide, lente, sans pauses pour en montrer l’effet négatif sur la compréhension.</a:t>
            </a:r>
          </a:p>
        </p:txBody>
      </p:sp>
      <p:pic>
        <p:nvPicPr>
          <p:cNvPr id="9" name="Google Shape;656;p54">
            <a:extLst>
              <a:ext uri="{FF2B5EF4-FFF2-40B4-BE49-F238E27FC236}">
                <a16:creationId xmlns:a16="http://schemas.microsoft.com/office/drawing/2014/main" id="{E423F536-05FD-43D8-05AD-AB50031DB4D1}"/>
              </a:ext>
            </a:extLst>
          </p:cNvPr>
          <p:cNvPicPr>
            <a:picLocks noChangeAspect="1"/>
          </p:cNvPicPr>
          <p:nvPr/>
        </p:nvPicPr>
        <p:blipFill>
          <a:blip r:embed="rId3">
            <a:alphaModFix/>
          </a:blip>
          <a:srcRect/>
          <a:stretch>
            <a:fillRect/>
          </a:stretch>
        </p:blipFill>
        <p:spPr>
          <a:xfrm>
            <a:off x="8496641" y="64081"/>
            <a:ext cx="558661" cy="558661"/>
          </a:xfrm>
          <a:prstGeom prst="rect">
            <a:avLst/>
          </a:prstGeom>
          <a:noFill/>
          <a:ln cap="flat">
            <a:noFill/>
          </a:ln>
        </p:spPr>
      </p:pic>
      <p:sp>
        <p:nvSpPr>
          <p:cNvPr id="5" name="ZoneTexte 4">
            <a:extLst>
              <a:ext uri="{FF2B5EF4-FFF2-40B4-BE49-F238E27FC236}">
                <a16:creationId xmlns:a16="http://schemas.microsoft.com/office/drawing/2014/main" id="{CE0BA82B-F09B-E035-5959-B84153C005E4}"/>
              </a:ext>
            </a:extLst>
          </p:cNvPr>
          <p:cNvSpPr txBox="1"/>
          <p:nvPr/>
        </p:nvSpPr>
        <p:spPr>
          <a:xfrm>
            <a:off x="944502" y="785366"/>
            <a:ext cx="7295816" cy="984885"/>
          </a:xfrm>
          <a:prstGeom prst="rect">
            <a:avLst/>
          </a:prstGeom>
          <a:noFill/>
        </p:spPr>
        <p:txBody>
          <a:bodyPr wrap="square">
            <a:spAutoFit/>
          </a:bodyPr>
          <a:lstStyle/>
          <a:p>
            <a:endParaRPr lang="fr-FR" dirty="0"/>
          </a:p>
          <a:p>
            <a:pPr marL="342900" indent="-342900">
              <a:buFont typeface="Wingdings" panose="05000000000000000000" pitchFamily="2" charset="2"/>
              <a:buChar char="§"/>
            </a:pPr>
            <a:r>
              <a:rPr lang="fr-FR" sz="2000" dirty="0">
                <a:latin typeface="Calibri" panose="020F0502020204030204" pitchFamily="34" charset="0"/>
                <a:ea typeface="Calibri" panose="020F0502020204030204" pitchFamily="34" charset="0"/>
                <a:cs typeface="Calibri" panose="020F0502020204030204" pitchFamily="34" charset="0"/>
              </a:rPr>
              <a:t>Réda s’entraîne souvent au stade. Ce matin, il se prépare, met sa tenue et rejoint les autres. </a:t>
            </a:r>
          </a:p>
        </p:txBody>
      </p:sp>
      <p:sp>
        <p:nvSpPr>
          <p:cNvPr id="4" name="Rectangle 1">
            <a:extLst>
              <a:ext uri="{FF2B5EF4-FFF2-40B4-BE49-F238E27FC236}">
                <a16:creationId xmlns:a16="http://schemas.microsoft.com/office/drawing/2014/main" id="{3731BF62-E2BD-8587-7ED0-602B8C179B5C}"/>
              </a:ext>
            </a:extLst>
          </p:cNvPr>
          <p:cNvSpPr>
            <a:spLocks noChangeArrowheads="1"/>
          </p:cNvSpPr>
          <p:nvPr/>
        </p:nvSpPr>
        <p:spPr bwMode="auto">
          <a:xfrm>
            <a:off x="944502" y="2368002"/>
            <a:ext cx="7828644"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b="1" i="0" u="none" strike="noStrike" cap="none" normalizeH="0" baseline="0" dirty="0">
                <a:ln>
                  <a:noFill/>
                </a:ln>
                <a:solidFill>
                  <a:srgbClr val="1D6FA9"/>
                </a:solidFill>
                <a:effectLst/>
                <a:latin typeface="Calibri" panose="020F0502020204030204" pitchFamily="34" charset="0"/>
                <a:ea typeface="Calibri" panose="020F0502020204030204" pitchFamily="34" charset="0"/>
                <a:cs typeface="Calibri" panose="020F0502020204030204" pitchFamily="34" charset="0"/>
              </a:rPr>
              <a:t>Règles à retenir</a:t>
            </a:r>
            <a:r>
              <a:rPr kumimoji="0" lang="fr-FR" altLang="fr-FR" b="0" i="0" u="none" strike="noStrike" cap="none" normalizeH="0" baseline="0" dirty="0">
                <a:ln>
                  <a:noFill/>
                </a:ln>
                <a:solidFill>
                  <a:srgbClr val="1D6FA9"/>
                </a:solidFill>
                <a:effectLst/>
                <a:latin typeface="Calibri" panose="020F0502020204030204" pitchFamily="34" charset="0"/>
                <a:ea typeface="Calibri" panose="020F0502020204030204" pitchFamily="34" charset="0"/>
                <a:cs typeface="Calibri" panose="020F050202020403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lang="fr-FR" altLang="fr-FR" dirty="0">
              <a:solidFill>
                <a:srgbClr val="1D6FA9"/>
              </a:solidFill>
              <a:latin typeface="Calibri" panose="020F0502020204030204" pitchFamily="34" charset="0"/>
              <a:ea typeface="Calibri" panose="020F0502020204030204" pitchFamily="34" charset="0"/>
              <a:cs typeface="Calibri" panose="020F0502020204030204" pitchFamily="34" charset="0"/>
            </a:endParaRPr>
          </a:p>
          <a:p>
            <a:pPr marL="342900" indent="-342900">
              <a:buClr>
                <a:srgbClr val="000000"/>
              </a:buClr>
              <a:buSzPts val="1200"/>
              <a:buFont typeface="Wingdings" panose="05000000000000000000" pitchFamily="2" charset="2"/>
              <a:buChar char="§"/>
              <a:defRPr sz="1800" b="0" i="0" u="none" strike="noStrike" kern="0" cap="none" spc="0" baseline="0">
                <a:solidFill>
                  <a:srgbClr val="000000"/>
                </a:solidFill>
                <a:uFillTx/>
              </a:defRPr>
            </a:pPr>
            <a:r>
              <a:rPr lang="fr-FR" altLang="fr-FR" sz="2000" kern="0" dirty="0">
                <a:solidFill>
                  <a:srgbClr val="000000"/>
                </a:solidFill>
                <a:latin typeface="Calibri"/>
                <a:ea typeface="Calibri"/>
                <a:cs typeface="Calibri"/>
              </a:rPr>
              <a:t>Je respecte les signes de ponctuation.</a:t>
            </a:r>
          </a:p>
          <a:p>
            <a:pPr marL="342900" indent="-342900">
              <a:buClr>
                <a:srgbClr val="000000"/>
              </a:buClr>
              <a:buSzPts val="1200"/>
              <a:buFont typeface="Wingdings" panose="05000000000000000000" pitchFamily="2" charset="2"/>
              <a:buChar char="§"/>
              <a:defRPr sz="1800" b="0" i="0" u="none" strike="noStrike" kern="0" cap="none" spc="0" baseline="0">
                <a:solidFill>
                  <a:srgbClr val="000000"/>
                </a:solidFill>
                <a:uFillTx/>
              </a:defRPr>
            </a:pPr>
            <a:r>
              <a:rPr lang="fr-FR" altLang="fr-FR" sz="2000" kern="0" dirty="0">
                <a:solidFill>
                  <a:srgbClr val="000000"/>
                </a:solidFill>
                <a:latin typeface="Calibri"/>
                <a:ea typeface="Calibri"/>
                <a:cs typeface="Calibri"/>
              </a:rPr>
              <a:t>Je marque une pause brève après la virgule.</a:t>
            </a:r>
          </a:p>
          <a:p>
            <a:pPr marL="342900" indent="-342900">
              <a:buClr>
                <a:srgbClr val="000000"/>
              </a:buClr>
              <a:buSzPts val="1200"/>
              <a:buFont typeface="Wingdings" panose="05000000000000000000" pitchFamily="2" charset="2"/>
              <a:buChar char="§"/>
              <a:defRPr sz="1800" b="0" i="0" u="none" strike="noStrike" kern="0" cap="none" spc="0" baseline="0">
                <a:solidFill>
                  <a:srgbClr val="000000"/>
                </a:solidFill>
                <a:uFillTx/>
              </a:defRPr>
            </a:pPr>
            <a:r>
              <a:rPr lang="fr-FR" altLang="fr-FR" sz="2000" kern="0" dirty="0">
                <a:solidFill>
                  <a:srgbClr val="000000"/>
                </a:solidFill>
                <a:latin typeface="Calibri"/>
                <a:ea typeface="Calibri"/>
                <a:cs typeface="Calibri"/>
              </a:rPr>
              <a:t>Je marque une pause plus longue après le point.</a:t>
            </a:r>
          </a:p>
        </p:txBody>
      </p:sp>
    </p:spTree>
    <p:extLst>
      <p:ext uri="{BB962C8B-B14F-4D97-AF65-F5344CB8AC3E}">
        <p14:creationId xmlns:p14="http://schemas.microsoft.com/office/powerpoint/2010/main" val="24603206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3D2BE-6F3F-EBF5-BA5D-11B2C5608885}"/>
            </a:ext>
          </a:extLst>
        </p:cNvPr>
        <p:cNvGrpSpPr/>
        <p:nvPr/>
      </p:nvGrpSpPr>
      <p:grpSpPr>
        <a:xfrm>
          <a:off x="0" y="0"/>
          <a:ext cx="0" cy="0"/>
          <a:chOff x="0" y="0"/>
          <a:chExt cx="0" cy="0"/>
        </a:xfrm>
      </p:grpSpPr>
      <p:pic>
        <p:nvPicPr>
          <p:cNvPr id="12" name="Picture 2" descr="Lever la main - Icônes mains et gestes gratuites">
            <a:extLst>
              <a:ext uri="{FF2B5EF4-FFF2-40B4-BE49-F238E27FC236}">
                <a16:creationId xmlns:a16="http://schemas.microsoft.com/office/drawing/2014/main" id="{0F64FA8B-8556-9F64-81BA-ADD5AB3CA13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6752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11">
            <a:extLst>
              <a:ext uri="{FF2B5EF4-FFF2-40B4-BE49-F238E27FC236}">
                <a16:creationId xmlns:a16="http://schemas.microsoft.com/office/drawing/2014/main" id="{A8768FD6-2C51-1D8B-99B9-2C0B84F03AEE}"/>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Maintenant, nous allons ensemble lire ces phrases à haute voix.</a:t>
            </a:r>
            <a:endParaRPr lang="fr-FR" altLang="fr-FR" dirty="0"/>
          </a:p>
        </p:txBody>
      </p:sp>
      <p:sp>
        <p:nvSpPr>
          <p:cNvPr id="8" name="Espace réservé du texte 2">
            <a:extLst>
              <a:ext uri="{FF2B5EF4-FFF2-40B4-BE49-F238E27FC236}">
                <a16:creationId xmlns:a16="http://schemas.microsoft.com/office/drawing/2014/main" id="{A4B33D35-D281-CEAF-0902-BDD37A6DFB72}"/>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Inviter les élèves de lire en chœur les phrases. Pause courte après la virgule, plus longue après le point. </a:t>
            </a:r>
          </a:p>
        </p:txBody>
      </p:sp>
      <p:sp>
        <p:nvSpPr>
          <p:cNvPr id="11" name="ZoneTexte 10">
            <a:extLst>
              <a:ext uri="{FF2B5EF4-FFF2-40B4-BE49-F238E27FC236}">
                <a16:creationId xmlns:a16="http://schemas.microsoft.com/office/drawing/2014/main" id="{4CD25521-4256-6B3C-981D-59F7F04BB920}"/>
              </a:ext>
            </a:extLst>
          </p:cNvPr>
          <p:cNvSpPr txBox="1"/>
          <p:nvPr/>
        </p:nvSpPr>
        <p:spPr>
          <a:xfrm>
            <a:off x="827648" y="1920133"/>
            <a:ext cx="7295816" cy="1244956"/>
          </a:xfrm>
          <a:prstGeom prst="rect">
            <a:avLst/>
          </a:prstGeom>
          <a:noFill/>
        </p:spPr>
        <p:txBody>
          <a:bodyPr wrap="square">
            <a:spAutoFit/>
          </a:bodyPr>
          <a:lstStyle/>
          <a:p>
            <a:endParaRPr lang="fr-FR" dirty="0"/>
          </a:p>
          <a:p>
            <a:pPr marL="342900" indent="-342900">
              <a:lnSpc>
                <a:spcPct val="150000"/>
              </a:lnSpc>
              <a:buFont typeface="Wingdings" panose="05000000000000000000" pitchFamily="2" charset="2"/>
              <a:buChar char="§"/>
            </a:pPr>
            <a:r>
              <a:rPr lang="fr-FR" sz="2000" dirty="0">
                <a:latin typeface="Calibri" panose="020F0502020204030204" pitchFamily="34" charset="0"/>
                <a:ea typeface="Calibri" panose="020F0502020204030204" pitchFamily="34" charset="0"/>
                <a:cs typeface="Calibri" panose="020F0502020204030204" pitchFamily="34" charset="0"/>
              </a:rPr>
              <a:t>Réda court avec énergie et joue avec plaisir et confiance. Il passe le ballon avec précision et communique bien avec ses amis.</a:t>
            </a:r>
          </a:p>
        </p:txBody>
      </p:sp>
    </p:spTree>
    <p:extLst>
      <p:ext uri="{BB962C8B-B14F-4D97-AF65-F5344CB8AC3E}">
        <p14:creationId xmlns:p14="http://schemas.microsoft.com/office/powerpoint/2010/main" val="7548468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EE245-6070-C707-0223-15A94841BF65}"/>
            </a:ext>
          </a:extLst>
        </p:cNvPr>
        <p:cNvGrpSpPr/>
        <p:nvPr/>
      </p:nvGrpSpPr>
      <p:grpSpPr>
        <a:xfrm>
          <a:off x="0" y="0"/>
          <a:ext cx="0" cy="0"/>
          <a:chOff x="0" y="0"/>
          <a:chExt cx="0" cy="0"/>
        </a:xfrm>
      </p:grpSpPr>
      <p:sp>
        <p:nvSpPr>
          <p:cNvPr id="7" name="ZoneTexte 11">
            <a:extLst>
              <a:ext uri="{FF2B5EF4-FFF2-40B4-BE49-F238E27FC236}">
                <a16:creationId xmlns:a16="http://schemas.microsoft.com/office/drawing/2014/main" id="{A3326C2E-C15E-6AE8-32C2-95D0EC76203E}"/>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Travail en binôme : un élève lit les phrases, l’autre écoute et corrige si nécessaire.</a:t>
            </a:r>
          </a:p>
        </p:txBody>
      </p:sp>
      <p:sp>
        <p:nvSpPr>
          <p:cNvPr id="8" name="Espace réservé du texte 2">
            <a:extLst>
              <a:ext uri="{FF2B5EF4-FFF2-40B4-BE49-F238E27FC236}">
                <a16:creationId xmlns:a16="http://schemas.microsoft.com/office/drawing/2014/main" id="{9822B8D9-AB1B-3667-50D6-EDBC8871E269}"/>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Demander aux élèves d’inverser les rôles après la première lecture. </a:t>
            </a:r>
          </a:p>
        </p:txBody>
      </p:sp>
      <p:pic>
        <p:nvPicPr>
          <p:cNvPr id="6" name="Picture 9">
            <a:extLst>
              <a:ext uri="{FF2B5EF4-FFF2-40B4-BE49-F238E27FC236}">
                <a16:creationId xmlns:a16="http://schemas.microsoft.com/office/drawing/2014/main" id="{631F8FD3-DA92-6C1E-2D50-18B6891CBC6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63111" y="147579"/>
            <a:ext cx="637720" cy="595371"/>
          </a:xfrm>
          <a:prstGeom prst="rect">
            <a:avLst/>
          </a:prstGeom>
        </p:spPr>
      </p:pic>
      <p:sp>
        <p:nvSpPr>
          <p:cNvPr id="13" name="ZoneTexte 12">
            <a:extLst>
              <a:ext uri="{FF2B5EF4-FFF2-40B4-BE49-F238E27FC236}">
                <a16:creationId xmlns:a16="http://schemas.microsoft.com/office/drawing/2014/main" id="{35E1CD13-FCE3-9CB6-D236-990062B0931B}"/>
              </a:ext>
            </a:extLst>
          </p:cNvPr>
          <p:cNvSpPr txBox="1"/>
          <p:nvPr/>
        </p:nvSpPr>
        <p:spPr>
          <a:xfrm>
            <a:off x="842414" y="1354145"/>
            <a:ext cx="7295816" cy="2629951"/>
          </a:xfrm>
          <a:prstGeom prst="rect">
            <a:avLst/>
          </a:prstGeom>
          <a:noFill/>
        </p:spPr>
        <p:txBody>
          <a:bodyPr wrap="square">
            <a:spAutoFit/>
          </a:bodyPr>
          <a:lstStyle/>
          <a:p>
            <a:endParaRPr lang="fr-FR" dirty="0"/>
          </a:p>
          <a:p>
            <a:pPr marL="342900" indent="-342900" algn="just">
              <a:lnSpc>
                <a:spcPct val="150000"/>
              </a:lnSpc>
              <a:buFont typeface="Wingdings" panose="05000000000000000000" pitchFamily="2" charset="2"/>
              <a:buChar char="§"/>
            </a:pPr>
            <a:r>
              <a:rPr lang="fr-FR" sz="2000" dirty="0">
                <a:latin typeface="Calibri" panose="020F0502020204030204" pitchFamily="34" charset="0"/>
                <a:ea typeface="Calibri" panose="020F0502020204030204" pitchFamily="34" charset="0"/>
                <a:cs typeface="Calibri" panose="020F0502020204030204" pitchFamily="34" charset="0"/>
              </a:rPr>
              <a:t>À la fin de la séance, il va se reposer puisqu’il est fatigué. Il s’allonge sur le banc en silence et ferme les yeux. </a:t>
            </a:r>
          </a:p>
          <a:p>
            <a:pPr marL="342900" indent="-342900" algn="just">
              <a:lnSpc>
                <a:spcPct val="150000"/>
              </a:lnSpc>
              <a:buFont typeface="Wingdings" panose="05000000000000000000" pitchFamily="2" charset="2"/>
              <a:buChar char="§"/>
            </a:pPr>
            <a:endParaRPr lang="fr-FR" sz="2000" dirty="0">
              <a:latin typeface="Calibri" panose="020F0502020204030204" pitchFamily="34" charset="0"/>
              <a:ea typeface="Calibri" panose="020F0502020204030204" pitchFamily="34" charset="0"/>
              <a:cs typeface="Calibri" panose="020F0502020204030204" pitchFamily="34" charset="0"/>
            </a:endParaRPr>
          </a:p>
          <a:p>
            <a:pPr marL="342900" indent="-342900" algn="just">
              <a:lnSpc>
                <a:spcPct val="150000"/>
              </a:lnSpc>
              <a:buFont typeface="Wingdings" panose="05000000000000000000" pitchFamily="2" charset="2"/>
              <a:buChar char="§"/>
            </a:pPr>
            <a:r>
              <a:rPr lang="fr-FR" sz="2000" dirty="0">
                <a:latin typeface="Calibri" panose="020F0502020204030204" pitchFamily="34" charset="0"/>
                <a:ea typeface="Calibri" panose="020F0502020204030204" pitchFamily="34" charset="0"/>
                <a:cs typeface="Calibri" panose="020F0502020204030204" pitchFamily="34" charset="0"/>
              </a:rPr>
              <a:t>Il respire lentement et profondément pour récupérer. Le sport lui apporte joie, discipline et détente. </a:t>
            </a:r>
          </a:p>
        </p:txBody>
      </p:sp>
    </p:spTree>
    <p:extLst>
      <p:ext uri="{BB962C8B-B14F-4D97-AF65-F5344CB8AC3E}">
        <p14:creationId xmlns:p14="http://schemas.microsoft.com/office/powerpoint/2010/main" val="20978449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0FF145-99B8-95F6-6FB7-ED2A2FCB8106}"/>
            </a:ext>
          </a:extLst>
        </p:cNvPr>
        <p:cNvGrpSpPr/>
        <p:nvPr/>
      </p:nvGrpSpPr>
      <p:grpSpPr>
        <a:xfrm>
          <a:off x="0" y="0"/>
          <a:ext cx="0" cy="0"/>
          <a:chOff x="0" y="0"/>
          <a:chExt cx="0" cy="0"/>
        </a:xfrm>
      </p:grpSpPr>
      <p:sp>
        <p:nvSpPr>
          <p:cNvPr id="5" name="Google Shape;1848;p163">
            <a:extLst>
              <a:ext uri="{FF2B5EF4-FFF2-40B4-BE49-F238E27FC236}">
                <a16:creationId xmlns:a16="http://schemas.microsoft.com/office/drawing/2014/main" id="{D311DD67-0FF0-8B3D-81D1-704C97688287}"/>
              </a:ext>
            </a:extLst>
          </p:cNvPr>
          <p:cNvSpPr/>
          <p:nvPr/>
        </p:nvSpPr>
        <p:spPr>
          <a:xfrm rot="16199987" flipH="1">
            <a:off x="6384094" y="4102318"/>
            <a:ext cx="71396" cy="182697"/>
          </a:xfrm>
          <a:prstGeom prst="rect">
            <a:avLst/>
          </a:prstGeom>
          <a:no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700" b="0" i="0" u="none" strike="noStrike" kern="0" cap="none" spc="0" baseline="0">
              <a:solidFill>
                <a:srgbClr val="000000"/>
              </a:solidFill>
              <a:uFillTx/>
              <a:latin typeface="Calibri"/>
              <a:ea typeface="Calibri"/>
              <a:cs typeface="Calibri"/>
            </a:endParaRPr>
          </a:p>
        </p:txBody>
      </p:sp>
      <p:sp>
        <p:nvSpPr>
          <p:cNvPr id="7" name="ZoneTexte 11">
            <a:extLst>
              <a:ext uri="{FF2B5EF4-FFF2-40B4-BE49-F238E27FC236}">
                <a16:creationId xmlns:a16="http://schemas.microsoft.com/office/drawing/2014/main" id="{A8768FD6-2C51-1D8B-99B9-2C0B84F03AEE}"/>
              </a:ext>
            </a:extLst>
          </p:cNvPr>
          <p:cNvSpPr txBox="1"/>
          <p:nvPr/>
        </p:nvSpPr>
        <p:spPr>
          <a:xfrm>
            <a:off x="865396" y="93293"/>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Lisez individuellement ces phrases : Pause courte après la virgule, plus longue après le point. </a:t>
            </a:r>
          </a:p>
        </p:txBody>
      </p:sp>
      <p:sp>
        <p:nvSpPr>
          <p:cNvPr id="8" name="Espace réservé du texte 2">
            <a:extLst>
              <a:ext uri="{FF2B5EF4-FFF2-40B4-BE49-F238E27FC236}">
                <a16:creationId xmlns:a16="http://schemas.microsoft.com/office/drawing/2014/main" id="{A4B33D35-D281-CEAF-0902-BDD37A6DFB72}"/>
              </a:ext>
            </a:extLst>
          </p:cNvPr>
          <p:cNvSpPr txBox="1">
            <a:spLocks/>
          </p:cNvSpPr>
          <p:nvPr/>
        </p:nvSpPr>
        <p:spPr>
          <a:xfrm>
            <a:off x="865396" y="387778"/>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Désigner quelques élèves au hasard. Apporter un feedback immédiat.</a:t>
            </a:r>
          </a:p>
        </p:txBody>
      </p:sp>
      <p:pic>
        <p:nvPicPr>
          <p:cNvPr id="9" name="Picture 14">
            <a:extLst>
              <a:ext uri="{FF2B5EF4-FFF2-40B4-BE49-F238E27FC236}">
                <a16:creationId xmlns:a16="http://schemas.microsoft.com/office/drawing/2014/main" id="{3FC39882-D2D2-C95E-B6D0-B245A07952E4}"/>
              </a:ext>
            </a:extLst>
          </p:cNvPr>
          <p:cNvPicPr>
            <a:picLocks noChangeAspect="1"/>
          </p:cNvPicPr>
          <p:nvPr/>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8343899" y="104723"/>
            <a:ext cx="686915" cy="686915"/>
          </a:xfrm>
          <a:prstGeom prst="rect">
            <a:avLst/>
          </a:prstGeom>
        </p:spPr>
      </p:pic>
      <p:sp>
        <p:nvSpPr>
          <p:cNvPr id="2" name="ZoneTexte 1">
            <a:extLst>
              <a:ext uri="{FF2B5EF4-FFF2-40B4-BE49-F238E27FC236}">
                <a16:creationId xmlns:a16="http://schemas.microsoft.com/office/drawing/2014/main" id="{6654B304-9F21-5502-C420-49EAE54FE4CD}"/>
              </a:ext>
            </a:extLst>
          </p:cNvPr>
          <p:cNvSpPr txBox="1"/>
          <p:nvPr/>
        </p:nvSpPr>
        <p:spPr>
          <a:xfrm>
            <a:off x="658527" y="1417291"/>
            <a:ext cx="7560129" cy="2629951"/>
          </a:xfrm>
          <a:prstGeom prst="rect">
            <a:avLst/>
          </a:prstGeom>
          <a:noFill/>
        </p:spPr>
        <p:txBody>
          <a:bodyPr wrap="square">
            <a:spAutoFit/>
          </a:bodyPr>
          <a:lstStyle/>
          <a:p>
            <a:endParaRPr lang="fr-FR" dirty="0"/>
          </a:p>
          <a:p>
            <a:pPr marL="342900" indent="-342900" algn="just">
              <a:lnSpc>
                <a:spcPct val="150000"/>
              </a:lnSpc>
              <a:buFont typeface="Wingdings" panose="05000000000000000000" pitchFamily="2" charset="2"/>
              <a:buChar char="§"/>
            </a:pPr>
            <a:r>
              <a:rPr lang="fr-FR" sz="2000" dirty="0">
                <a:latin typeface="Calibri" panose="020F0502020204030204" pitchFamily="34" charset="0"/>
                <a:ea typeface="Calibri" panose="020F0502020204030204" pitchFamily="34" charset="0"/>
                <a:cs typeface="Calibri" panose="020F0502020204030204" pitchFamily="34" charset="0"/>
              </a:rPr>
              <a:t>Les élèves écoutent les explications. </a:t>
            </a:r>
          </a:p>
          <a:p>
            <a:pPr marL="342900" indent="-342900" algn="just">
              <a:lnSpc>
                <a:spcPct val="150000"/>
              </a:lnSpc>
              <a:buFont typeface="Wingdings" panose="05000000000000000000" pitchFamily="2" charset="2"/>
              <a:buChar char="§"/>
            </a:pPr>
            <a:r>
              <a:rPr lang="fr-FR" sz="2000" dirty="0">
                <a:latin typeface="Calibri" panose="020F0502020204030204" pitchFamily="34" charset="0"/>
                <a:ea typeface="Calibri" panose="020F0502020204030204" pitchFamily="34" charset="0"/>
                <a:cs typeface="Calibri" panose="020F0502020204030204" pitchFamily="34" charset="0"/>
              </a:rPr>
              <a:t>Les élèves, </a:t>
            </a:r>
            <a:r>
              <a:rPr lang="fr-FR" sz="2000" b="1" dirty="0">
                <a:latin typeface="Calibri" panose="020F0502020204030204" pitchFamily="34" charset="0"/>
                <a:ea typeface="Calibri" panose="020F0502020204030204" pitchFamily="34" charset="0"/>
                <a:cs typeface="Calibri" panose="020F0502020204030204" pitchFamily="34" charset="0"/>
              </a:rPr>
              <a:t>assis tranquillement</a:t>
            </a:r>
            <a:r>
              <a:rPr lang="fr-FR" sz="2000" dirty="0">
                <a:latin typeface="Calibri" panose="020F0502020204030204" pitchFamily="34" charset="0"/>
                <a:ea typeface="Calibri" panose="020F0502020204030204" pitchFamily="34" charset="0"/>
                <a:cs typeface="Calibri" panose="020F0502020204030204" pitchFamily="34" charset="0"/>
              </a:rPr>
              <a:t>, écoutent </a:t>
            </a:r>
            <a:r>
              <a:rPr lang="fr-FR" sz="2000" b="1" dirty="0">
                <a:latin typeface="Calibri" panose="020F0502020204030204" pitchFamily="34" charset="0"/>
                <a:ea typeface="Calibri" panose="020F0502020204030204" pitchFamily="34" charset="0"/>
                <a:cs typeface="Calibri" panose="020F0502020204030204" pitchFamily="34" charset="0"/>
              </a:rPr>
              <a:t>attentivement </a:t>
            </a:r>
            <a:r>
              <a:rPr lang="fr-FR" sz="2000" dirty="0">
                <a:latin typeface="Calibri" panose="020F0502020204030204" pitchFamily="34" charset="0"/>
                <a:ea typeface="Calibri" panose="020F0502020204030204" pitchFamily="34" charset="0"/>
                <a:cs typeface="Calibri" panose="020F0502020204030204" pitchFamily="34" charset="0"/>
              </a:rPr>
              <a:t>les explications. </a:t>
            </a:r>
          </a:p>
          <a:p>
            <a:pPr marL="342900" indent="-342900" algn="just">
              <a:lnSpc>
                <a:spcPct val="150000"/>
              </a:lnSpc>
              <a:buFont typeface="Wingdings" panose="05000000000000000000" pitchFamily="2" charset="2"/>
              <a:buChar char="§"/>
            </a:pPr>
            <a:r>
              <a:rPr lang="fr-FR" sz="2000" dirty="0">
                <a:latin typeface="Calibri" panose="020F0502020204030204" pitchFamily="34" charset="0"/>
                <a:ea typeface="Calibri" panose="020F0502020204030204" pitchFamily="34" charset="0"/>
                <a:cs typeface="Calibri" panose="020F0502020204030204" pitchFamily="34" charset="0"/>
              </a:rPr>
              <a:t>Les élèves, assis tranquillement, écoutent attentivement les explications </a:t>
            </a:r>
            <a:r>
              <a:rPr lang="fr-FR" sz="2000" b="1" dirty="0">
                <a:latin typeface="Calibri" panose="020F0502020204030204" pitchFamily="34" charset="0"/>
                <a:ea typeface="Calibri" panose="020F0502020204030204" pitchFamily="34" charset="0"/>
                <a:cs typeface="Calibri" panose="020F0502020204030204" pitchFamily="34" charset="0"/>
              </a:rPr>
              <a:t>du professeur de français</a:t>
            </a:r>
            <a:r>
              <a:rPr lang="fr-FR" sz="2000" dirty="0">
                <a:latin typeface="Calibri" panose="020F0502020204030204" pitchFamily="34" charset="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23267076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D88061-9B9C-1CE9-D95D-72EB156FC72B}"/>
            </a:ext>
          </a:extLst>
        </p:cNvPr>
        <p:cNvGrpSpPr/>
        <p:nvPr/>
      </p:nvGrpSpPr>
      <p:grpSpPr>
        <a:xfrm>
          <a:off x="0" y="0"/>
          <a:ext cx="0" cy="0"/>
          <a:chOff x="0" y="0"/>
          <a:chExt cx="0" cy="0"/>
        </a:xfrm>
      </p:grpSpPr>
      <p:pic>
        <p:nvPicPr>
          <p:cNvPr id="7" name="Picture 11">
            <a:extLst>
              <a:ext uri="{FF2B5EF4-FFF2-40B4-BE49-F238E27FC236}">
                <a16:creationId xmlns:a16="http://schemas.microsoft.com/office/drawing/2014/main" id="{DAF67BF0-CDB4-F531-AB15-C6FFDAD4B412}"/>
              </a:ext>
            </a:extLst>
          </p:cNvPr>
          <p:cNvPicPr>
            <a:picLocks noChangeAspect="1"/>
          </p:cNvPicPr>
          <p:nvPr/>
        </p:nvPicPr>
        <p:blipFill>
          <a:blip r:embed="rId2" cstate="hqprint">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272087" y="744784"/>
            <a:ext cx="2802017" cy="2802017"/>
          </a:xfrm>
          <a:prstGeom prst="rect">
            <a:avLst/>
          </a:prstGeom>
        </p:spPr>
      </p:pic>
      <p:grpSp>
        <p:nvGrpSpPr>
          <p:cNvPr id="10" name="Group 14">
            <a:extLst>
              <a:ext uri="{FF2B5EF4-FFF2-40B4-BE49-F238E27FC236}">
                <a16:creationId xmlns:a16="http://schemas.microsoft.com/office/drawing/2014/main" id="{2693BB2B-A99B-2063-FE4E-0EA17DB4ED8F}"/>
              </a:ext>
            </a:extLst>
          </p:cNvPr>
          <p:cNvGrpSpPr/>
          <p:nvPr/>
        </p:nvGrpSpPr>
        <p:grpSpPr>
          <a:xfrm>
            <a:off x="3243126" y="714455"/>
            <a:ext cx="5397953" cy="2905447"/>
            <a:chOff x="1641585" y="1048972"/>
            <a:chExt cx="5867403" cy="3260732"/>
          </a:xfrm>
        </p:grpSpPr>
        <p:sp>
          <p:nvSpPr>
            <p:cNvPr id="11" name="Rectangle : coins arrondis 10">
              <a:extLst>
                <a:ext uri="{FF2B5EF4-FFF2-40B4-BE49-F238E27FC236}">
                  <a16:creationId xmlns:a16="http://schemas.microsoft.com/office/drawing/2014/main" id="{64DA3BB4-C648-048D-EAC7-380981BF7DC2}"/>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sp>
          <p:nvSpPr>
            <p:cNvPr id="12" name="Rectangle 18">
              <a:extLst>
                <a:ext uri="{FF2B5EF4-FFF2-40B4-BE49-F238E27FC236}">
                  <a16:creationId xmlns:a16="http://schemas.microsoft.com/office/drawing/2014/main" id="{98FEAAF8-EAB1-019A-2086-C48E9AB8359A}"/>
                </a:ext>
              </a:extLst>
            </p:cNvPr>
            <p:cNvSpPr/>
            <p:nvPr/>
          </p:nvSpPr>
          <p:spPr>
            <a:xfrm>
              <a:off x="1715066" y="1103461"/>
              <a:ext cx="5717724" cy="3124203"/>
            </a:xfrm>
            <a:prstGeom prst="rect">
              <a:avLst/>
            </a:prstGeom>
            <a:noFill/>
            <a:ln cap="flat">
              <a:solidFill>
                <a:srgbClr val="44546A"/>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dirty="0">
                <a:solidFill>
                  <a:srgbClr val="000000"/>
                </a:solidFill>
                <a:uFillTx/>
                <a:latin typeface="Arial"/>
              </a:endParaRPr>
            </a:p>
          </p:txBody>
        </p:sp>
        <p:sp>
          <p:nvSpPr>
            <p:cNvPr id="13" name="Rectangle 19">
              <a:extLst>
                <a:ext uri="{FF2B5EF4-FFF2-40B4-BE49-F238E27FC236}">
                  <a16:creationId xmlns:a16="http://schemas.microsoft.com/office/drawing/2014/main" id="{9E5958AE-A8E2-1A00-93A6-20EF249DF4D2}"/>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grpSp>
      <p:sp>
        <p:nvSpPr>
          <p:cNvPr id="14" name="TextBox 6">
            <a:extLst>
              <a:ext uri="{FF2B5EF4-FFF2-40B4-BE49-F238E27FC236}">
                <a16:creationId xmlns:a16="http://schemas.microsoft.com/office/drawing/2014/main" id="{EAAB8F7F-D325-69A9-6BF7-14E64FC29DF1}"/>
              </a:ext>
            </a:extLst>
          </p:cNvPr>
          <p:cNvSpPr txBox="1"/>
          <p:nvPr/>
        </p:nvSpPr>
        <p:spPr>
          <a:xfrm>
            <a:off x="3431851" y="1057225"/>
            <a:ext cx="4983797" cy="2177134"/>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3600" b="1" i="1" dirty="0">
                <a:solidFill>
                  <a:srgbClr val="44546A"/>
                </a:solidFill>
                <a:latin typeface="Calibri"/>
              </a:rPr>
              <a:t>Atelier de compréhension</a:t>
            </a: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3600" b="1" kern="0" dirty="0">
                <a:solidFill>
                  <a:srgbClr val="44546A"/>
                </a:solidFill>
                <a:latin typeface="Calibri"/>
                <a:ea typeface="Calibri"/>
                <a:cs typeface="Calibri"/>
              </a:rPr>
              <a:t>20 min</a:t>
            </a:r>
            <a:endParaRPr lang="en-US" sz="3600" kern="0" dirty="0">
              <a:solidFill>
                <a:srgbClr val="44546A"/>
              </a:solidFill>
              <a:latin typeface="Arial"/>
              <a:ea typeface="Arial"/>
              <a:cs typeface="Arial"/>
            </a:endParaRPr>
          </a:p>
        </p:txBody>
      </p:sp>
      <p:sp>
        <p:nvSpPr>
          <p:cNvPr id="15" name="Oval 45">
            <a:extLst>
              <a:ext uri="{FF2B5EF4-FFF2-40B4-BE49-F238E27FC236}">
                <a16:creationId xmlns:a16="http://schemas.microsoft.com/office/drawing/2014/main" id="{0099B80A-89E8-278D-5AE8-2B93876D6A38}"/>
              </a:ext>
            </a:extLst>
          </p:cNvPr>
          <p:cNvSpPr/>
          <p:nvPr/>
        </p:nvSpPr>
        <p:spPr>
          <a:xfrm>
            <a:off x="5728896" y="1950939"/>
            <a:ext cx="389706" cy="389706"/>
          </a:xfrm>
          <a:prstGeom prst="ellipse">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342900"/>
            <a:endParaRPr lang="fr-FR" sz="900" dirty="0">
              <a:solidFill>
                <a:srgbClr val="44546A"/>
              </a:solidFill>
              <a:latin typeface="Calibri"/>
            </a:endParaRPr>
          </a:p>
        </p:txBody>
      </p:sp>
    </p:spTree>
    <p:extLst>
      <p:ext uri="{BB962C8B-B14F-4D97-AF65-F5344CB8AC3E}">
        <p14:creationId xmlns:p14="http://schemas.microsoft.com/office/powerpoint/2010/main" val="19732201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CFE3F0"/>
        </a:solidFill>
        <a:effectLst/>
      </p:bgPr>
    </p:bg>
    <p:spTree>
      <p:nvGrpSpPr>
        <p:cNvPr id="1" name="">
          <a:extLst>
            <a:ext uri="{FF2B5EF4-FFF2-40B4-BE49-F238E27FC236}">
              <a16:creationId xmlns:a16="http://schemas.microsoft.com/office/drawing/2014/main" id="{B996B3BB-D4A6-D43E-5050-7144AA0DA343}"/>
            </a:ext>
          </a:extLst>
        </p:cNvPr>
        <p:cNvGrpSpPr/>
        <p:nvPr/>
      </p:nvGrpSpPr>
      <p:grpSpPr>
        <a:xfrm>
          <a:off x="0" y="0"/>
          <a:ext cx="0" cy="0"/>
          <a:chOff x="0" y="0"/>
          <a:chExt cx="0" cy="0"/>
        </a:xfrm>
      </p:grpSpPr>
      <p:sp>
        <p:nvSpPr>
          <p:cNvPr id="2" name="Google Shape;1140;p112">
            <a:extLst>
              <a:ext uri="{FF2B5EF4-FFF2-40B4-BE49-F238E27FC236}">
                <a16:creationId xmlns:a16="http://schemas.microsoft.com/office/drawing/2014/main" id="{37919C6C-7394-4079-2CD8-1FFD16D72BE1}"/>
              </a:ext>
            </a:extLst>
          </p:cNvPr>
          <p:cNvSpPr txBox="1"/>
          <p:nvPr/>
        </p:nvSpPr>
        <p:spPr>
          <a:xfrm>
            <a:off x="0" y="2142763"/>
            <a:ext cx="9144000" cy="589007"/>
          </a:xfrm>
          <a:prstGeom prst="rect">
            <a:avLst/>
          </a:prstGeom>
          <a:noFill/>
          <a:ln cap="flat">
            <a:noFill/>
          </a:ln>
        </p:spPr>
        <p:txBody>
          <a:bodyPr vert="horz" wrap="square" lIns="0" tIns="0" rIns="0" bIns="0" anchor="t" anchorCtr="0" compatLnSpc="1">
            <a:spAutoFit/>
          </a:bodyPr>
          <a:lstStyle/>
          <a:p>
            <a:pPr marL="0" marR="0" lvl="0" indent="0" algn="ctr" defTabSz="91440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kumimoji="0" lang="fr-FR" sz="3200" b="1" i="0" u="none" strike="noStrike" kern="0" cap="none" spc="0" normalizeH="0" baseline="0" noProof="0" dirty="0">
                <a:ln>
                  <a:noFill/>
                </a:ln>
                <a:solidFill>
                  <a:srgbClr val="44546A"/>
                </a:solidFill>
                <a:effectLst/>
                <a:uLnTx/>
                <a:uFillTx/>
                <a:latin typeface="Calibri"/>
                <a:ea typeface="Calibri"/>
                <a:cs typeface="Calibri"/>
              </a:rPr>
              <a:t>Déclaration de l’objectif</a:t>
            </a:r>
            <a:endParaRPr kumimoji="0" lang="en-US" sz="1800" b="0" i="0" u="none" strike="noStrike" kern="0" cap="none" spc="0" normalizeH="0" baseline="0" noProof="0" dirty="0">
              <a:ln>
                <a:noFill/>
              </a:ln>
              <a:solidFill>
                <a:srgbClr val="44546A"/>
              </a:solidFill>
              <a:effectLst/>
              <a:uLnTx/>
              <a:uFillTx/>
              <a:latin typeface="Arial"/>
              <a:ea typeface="Arial"/>
              <a:cs typeface="Arial"/>
            </a:endParaRPr>
          </a:p>
        </p:txBody>
      </p:sp>
    </p:spTree>
    <p:extLst>
      <p:ext uri="{BB962C8B-B14F-4D97-AF65-F5344CB8AC3E}">
        <p14:creationId xmlns:p14="http://schemas.microsoft.com/office/powerpoint/2010/main" val="7984444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BEA73E-5592-505C-4C2B-5A11D9AE61A9}"/>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686BFC80-0A9B-CD14-69C7-44501D7059A5}"/>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3" name="Rectangle 2">
            <a:extLst>
              <a:ext uri="{FF2B5EF4-FFF2-40B4-BE49-F238E27FC236}">
                <a16:creationId xmlns:a16="http://schemas.microsoft.com/office/drawing/2014/main" id="{E7C136C7-B98B-5F32-85D5-D25BAEBA95CF}"/>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pic>
        <p:nvPicPr>
          <p:cNvPr id="7" name="Google Shape;656;p54">
            <a:extLst>
              <a:ext uri="{FF2B5EF4-FFF2-40B4-BE49-F238E27FC236}">
                <a16:creationId xmlns:a16="http://schemas.microsoft.com/office/drawing/2014/main" id="{8E8178B4-6793-71DF-7A35-A9D38973240C}"/>
              </a:ext>
            </a:extLst>
          </p:cNvPr>
          <p:cNvPicPr>
            <a:picLocks noChangeAspect="1"/>
          </p:cNvPicPr>
          <p:nvPr/>
        </p:nvPicPr>
        <p:blipFill>
          <a:blip r:embed="rId2">
            <a:alphaModFix/>
          </a:blip>
          <a:srcRect/>
          <a:stretch>
            <a:fillRect/>
          </a:stretch>
        </p:blipFill>
        <p:spPr>
          <a:xfrm>
            <a:off x="8496641" y="64081"/>
            <a:ext cx="558661" cy="558661"/>
          </a:xfrm>
          <a:prstGeom prst="rect">
            <a:avLst/>
          </a:prstGeom>
          <a:noFill/>
          <a:ln cap="flat">
            <a:noFill/>
          </a:ln>
        </p:spPr>
      </p:pic>
      <p:pic>
        <p:nvPicPr>
          <p:cNvPr id="6" name="Picture 2" descr="Image générée">
            <a:extLst>
              <a:ext uri="{FF2B5EF4-FFF2-40B4-BE49-F238E27FC236}">
                <a16:creationId xmlns:a16="http://schemas.microsoft.com/office/drawing/2014/main" id="{86C0FB32-9EBC-6BE3-0F06-45D30718FFF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23" name="ZoneTexte 4">
            <a:extLst>
              <a:ext uri="{FF2B5EF4-FFF2-40B4-BE49-F238E27FC236}">
                <a16:creationId xmlns:a16="http://schemas.microsoft.com/office/drawing/2014/main" id="{7EC97D32-CC85-6EB7-188A-41FAB57A3D48}"/>
              </a:ext>
            </a:extLst>
          </p:cNvPr>
          <p:cNvSpPr txBox="1"/>
          <p:nvPr/>
        </p:nvSpPr>
        <p:spPr>
          <a:xfrm>
            <a:off x="566286" y="68064"/>
            <a:ext cx="8223185"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MA" dirty="0"/>
              <a:t> </a:t>
            </a:r>
            <a:r>
              <a:rPr lang="fr-FR" dirty="0"/>
              <a:t>A la fin de cette séance, vous serez capables de :</a:t>
            </a:r>
            <a:endParaRPr dirty="0"/>
          </a:p>
        </p:txBody>
      </p:sp>
      <p:sp>
        <p:nvSpPr>
          <p:cNvPr id="4" name="Google Shape;2054;p38">
            <a:extLst>
              <a:ext uri="{FF2B5EF4-FFF2-40B4-BE49-F238E27FC236}">
                <a16:creationId xmlns:a16="http://schemas.microsoft.com/office/drawing/2014/main" id="{EE42D56F-7958-F67C-53B1-D20D13F5CF60}"/>
              </a:ext>
            </a:extLst>
          </p:cNvPr>
          <p:cNvSpPr/>
          <p:nvPr/>
        </p:nvSpPr>
        <p:spPr>
          <a:xfrm>
            <a:off x="916712" y="1331055"/>
            <a:ext cx="7896839" cy="532772"/>
          </a:xfrm>
          <a:prstGeom prst="roundRect">
            <a:avLst>
              <a:gd name="adj" fmla="val 50000"/>
            </a:avLst>
          </a:prstGeom>
          <a:noFill/>
          <a:ln w="19050">
            <a:solidFill>
              <a:srgbClr val="72B6D3"/>
            </a:solidFill>
          </a:ln>
        </p:spPr>
        <p:txBody>
          <a:bodyPr spcFirstLastPara="1" wrap="square" lIns="91425" tIns="91425" rIns="91425" bIns="91425" anchor="ctr" anchorCtr="0">
            <a:noAutofit/>
          </a:bodyPr>
          <a:lstStyle/>
          <a:p>
            <a:pPr algn="ctr"/>
            <a:r>
              <a:rPr lang="fr-FR" b="1" dirty="0">
                <a:latin typeface="Calibri" panose="020F0502020204030204" pitchFamily="34" charset="0"/>
                <a:cs typeface="Calibri" panose="020F0502020204030204" pitchFamily="34" charset="0"/>
              </a:rPr>
              <a:t>Comprendre comment et pourquoi un personnage agit.</a:t>
            </a:r>
          </a:p>
        </p:txBody>
      </p:sp>
      <p:pic>
        <p:nvPicPr>
          <p:cNvPr id="5" name="Image 15">
            <a:extLst>
              <a:ext uri="{FF2B5EF4-FFF2-40B4-BE49-F238E27FC236}">
                <a16:creationId xmlns:a16="http://schemas.microsoft.com/office/drawing/2014/main" id="{08BBB336-596D-F46B-59E3-0CA2FD0CE166}"/>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74001" y="1295361"/>
            <a:ext cx="604158" cy="604158"/>
          </a:xfrm>
          <a:prstGeom prst="rect">
            <a:avLst/>
          </a:prstGeom>
          <a:ln>
            <a:noFill/>
          </a:ln>
        </p:spPr>
      </p:pic>
      <p:sp>
        <p:nvSpPr>
          <p:cNvPr id="8" name="Rectangle 7"/>
          <p:cNvSpPr/>
          <p:nvPr/>
        </p:nvSpPr>
        <p:spPr>
          <a:xfrm>
            <a:off x="566287" y="2571750"/>
            <a:ext cx="8046086" cy="1804789"/>
          </a:xfrm>
          <a:prstGeom prst="rect">
            <a:avLst/>
          </a:prstGeom>
        </p:spPr>
        <p:txBody>
          <a:bodyPr wrap="square">
            <a:spAutoFit/>
          </a:bodyPr>
          <a:lstStyle/>
          <a:p>
            <a:pPr>
              <a:lnSpc>
                <a:spcPct val="107000"/>
              </a:lnSpc>
              <a:spcAft>
                <a:spcPts val="800"/>
              </a:spcAft>
            </a:pPr>
            <a:r>
              <a:rPr lang="fr-FR" sz="4000" dirty="0">
                <a:latin typeface="Segoe UI Symbol" panose="020B0502040204020203" pitchFamily="34" charset="0"/>
                <a:ea typeface="Calibri" panose="020F0502020204030204" pitchFamily="34" charset="0"/>
                <a:cs typeface="Segoe UI Symbol" panose="020B0502040204020203" pitchFamily="34" charset="0"/>
              </a:rPr>
              <a:t>👦</a:t>
            </a:r>
            <a:r>
              <a:rPr lang="fr-FR" sz="2400" dirty="0">
                <a:latin typeface="Calibri" panose="020F0502020204030204" pitchFamily="34" charset="0"/>
                <a:ea typeface="Calibri" panose="020F0502020204030204" pitchFamily="34" charset="0"/>
                <a:cs typeface="Arial" panose="020B0604020202020204" pitchFamily="34" charset="0"/>
              </a:rPr>
              <a:t> </a:t>
            </a:r>
            <a:r>
              <a:rPr lang="fr-FR" sz="2400" dirty="0">
                <a:latin typeface="Segoe UI Symbol" panose="020B0502040204020203" pitchFamily="34" charset="0"/>
                <a:ea typeface="Calibri" panose="020F0502020204030204" pitchFamily="34" charset="0"/>
                <a:cs typeface="Segoe UI Symbol" panose="020B0502040204020203" pitchFamily="34" charset="0"/>
              </a:rPr>
              <a:t>➡</a:t>
            </a:r>
            <a:r>
              <a:rPr lang="fr-FR" sz="2400" dirty="0">
                <a:latin typeface="Calibri" panose="020F0502020204030204" pitchFamily="34" charset="0"/>
                <a:ea typeface="Calibri" panose="020F0502020204030204" pitchFamily="34" charset="0"/>
                <a:cs typeface="Arial" panose="020B0604020202020204" pitchFamily="34" charset="0"/>
              </a:rPr>
              <a:t> </a:t>
            </a:r>
            <a:r>
              <a:rPr lang="fr-FR" sz="2400" b="1" dirty="0">
                <a:solidFill>
                  <a:srgbClr val="C00000"/>
                </a:solidFill>
                <a:latin typeface="Calibri" panose="020F0502020204030204" pitchFamily="34" charset="0"/>
                <a:ea typeface="Calibri" panose="020F0502020204030204" pitchFamily="34" charset="0"/>
                <a:cs typeface="Arial" panose="020B0604020202020204" pitchFamily="34" charset="0"/>
              </a:rPr>
              <a:t>Action</a:t>
            </a:r>
            <a:r>
              <a:rPr lang="fr-FR" sz="2400" b="1" dirty="0">
                <a:latin typeface="Calibri" panose="020F0502020204030204" pitchFamily="34" charset="0"/>
                <a:ea typeface="Calibri" panose="020F0502020204030204" pitchFamily="34" charset="0"/>
                <a:cs typeface="Arial" panose="020B0604020202020204" pitchFamily="34" charset="0"/>
              </a:rPr>
              <a:t> (</a:t>
            </a:r>
            <a:r>
              <a:rPr lang="fr-FR" sz="2400" b="1" dirty="0">
                <a:solidFill>
                  <a:srgbClr val="0070C0"/>
                </a:solidFill>
                <a:latin typeface="Calibri" panose="020F0502020204030204" pitchFamily="34" charset="0"/>
                <a:ea typeface="Calibri" panose="020F0502020204030204" pitchFamily="34" charset="0"/>
                <a:cs typeface="Arial" panose="020B0604020202020204" pitchFamily="34" charset="0"/>
              </a:rPr>
              <a:t>Comment ?)</a:t>
            </a:r>
            <a:r>
              <a:rPr lang="fr-FR" sz="2400" dirty="0">
                <a:solidFill>
                  <a:srgbClr val="0070C0"/>
                </a:solidFill>
                <a:latin typeface="Calibri" panose="020F0502020204030204" pitchFamily="34" charset="0"/>
                <a:ea typeface="Calibri" panose="020F0502020204030204" pitchFamily="34" charset="0"/>
                <a:cs typeface="Arial" panose="020B0604020202020204" pitchFamily="34" charset="0"/>
              </a:rPr>
              <a:t> </a:t>
            </a:r>
            <a:r>
              <a:rPr lang="fr-FR" sz="2400" dirty="0">
                <a:latin typeface="Calibri" panose="020F0502020204030204" pitchFamily="34" charset="0"/>
                <a:ea typeface="Calibri" panose="020F0502020204030204" pitchFamily="34" charset="0"/>
                <a:cs typeface="Arial" panose="020B0604020202020204" pitchFamily="34" charset="0"/>
                <a:sym typeface="Wingdings" panose="05000000000000000000" pitchFamily="2" charset="2"/>
              </a:rPr>
              <a:t></a:t>
            </a:r>
            <a:r>
              <a:rPr lang="fr-FR" sz="2400" dirty="0">
                <a:latin typeface="Calibri" panose="020F0502020204030204" pitchFamily="34" charset="0"/>
                <a:ea typeface="Calibri" panose="020F0502020204030204" pitchFamily="34" charset="0"/>
                <a:cs typeface="Arial" panose="020B0604020202020204" pitchFamily="34" charset="0"/>
              </a:rPr>
              <a:t> </a:t>
            </a:r>
            <a:r>
              <a:rPr lang="fr-FR" sz="4000" dirty="0">
                <a:latin typeface="Segoe UI Symbol" panose="020B0502040204020203" pitchFamily="34" charset="0"/>
                <a:ea typeface="Calibri" panose="020F0502020204030204" pitchFamily="34" charset="0"/>
                <a:cs typeface="Segoe UI Symbol" panose="020B0502040204020203" pitchFamily="34" charset="0"/>
              </a:rPr>
              <a:t>🏃💨</a:t>
            </a:r>
            <a:r>
              <a:rPr lang="fr-FR" sz="2400" dirty="0">
                <a:latin typeface="Calibri" panose="020F0502020204030204" pitchFamily="34" charset="0"/>
                <a:ea typeface="Calibri" panose="020F0502020204030204" pitchFamily="34" charset="0"/>
                <a:cs typeface="Arial" panose="020B0604020202020204" pitchFamily="34" charset="0"/>
              </a:rPr>
              <a:t> (court vite)</a:t>
            </a:r>
            <a:br>
              <a:rPr lang="fr-FR" sz="2400" dirty="0">
                <a:latin typeface="Calibri" panose="020F0502020204030204" pitchFamily="34" charset="0"/>
                <a:ea typeface="Calibri" panose="020F0502020204030204" pitchFamily="34" charset="0"/>
                <a:cs typeface="Arial" panose="020B0604020202020204" pitchFamily="34" charset="0"/>
              </a:rPr>
            </a:br>
            <a:r>
              <a:rPr lang="fr-FR" sz="2400" dirty="0">
                <a:latin typeface="Calibri" panose="020F0502020204030204" pitchFamily="34" charset="0"/>
                <a:ea typeface="Calibri" panose="020F0502020204030204" pitchFamily="34" charset="0"/>
                <a:cs typeface="Arial" panose="020B0604020202020204" pitchFamily="34" charset="0"/>
              </a:rPr>
              <a:t>              </a:t>
            </a:r>
            <a:r>
              <a:rPr lang="fr-FR" sz="2400" dirty="0">
                <a:latin typeface="Calibri" panose="020F0502020204030204" pitchFamily="34" charset="0"/>
                <a:ea typeface="Calibri" panose="020F0502020204030204" pitchFamily="34" charset="0"/>
                <a:cs typeface="Arial" panose="020B0604020202020204" pitchFamily="34" charset="0"/>
                <a:sym typeface="Wingdings" panose="05000000000000000000" pitchFamily="2" charset="2"/>
              </a:rPr>
              <a:t></a:t>
            </a:r>
            <a:r>
              <a:rPr lang="fr-FR" sz="2400" dirty="0">
                <a:latin typeface="Calibri" panose="020F0502020204030204" pitchFamily="34" charset="0"/>
                <a:ea typeface="Calibri" panose="020F0502020204030204" pitchFamily="34" charset="0"/>
                <a:cs typeface="Arial" panose="020B0604020202020204" pitchFamily="34" charset="0"/>
              </a:rPr>
              <a:t/>
            </a:r>
            <a:br>
              <a:rPr lang="fr-FR" sz="2400" dirty="0">
                <a:latin typeface="Calibri" panose="020F0502020204030204" pitchFamily="34" charset="0"/>
                <a:ea typeface="Calibri" panose="020F0502020204030204" pitchFamily="34" charset="0"/>
                <a:cs typeface="Arial" panose="020B0604020202020204" pitchFamily="34" charset="0"/>
              </a:rPr>
            </a:br>
            <a:r>
              <a:rPr lang="fr-FR" sz="2400" dirty="0">
                <a:latin typeface="Calibri" panose="020F0502020204030204" pitchFamily="34" charset="0"/>
                <a:ea typeface="Calibri" panose="020F0502020204030204" pitchFamily="34" charset="0"/>
                <a:cs typeface="Arial" panose="020B0604020202020204" pitchFamily="34" charset="0"/>
              </a:rPr>
              <a:t>      </a:t>
            </a:r>
            <a:r>
              <a:rPr lang="fr-FR" sz="2400" b="1" dirty="0">
                <a:solidFill>
                  <a:srgbClr val="C00000"/>
                </a:solidFill>
                <a:latin typeface="Calibri" panose="020F0502020204030204" pitchFamily="34" charset="0"/>
                <a:ea typeface="Calibri" panose="020F0502020204030204" pitchFamily="34" charset="0"/>
                <a:cs typeface="Arial" panose="020B0604020202020204" pitchFamily="34" charset="0"/>
              </a:rPr>
              <a:t>Raison</a:t>
            </a:r>
            <a:r>
              <a:rPr lang="fr-FR" sz="2400" b="1" dirty="0">
                <a:latin typeface="Calibri" panose="020F0502020204030204" pitchFamily="34" charset="0"/>
                <a:ea typeface="Calibri" panose="020F0502020204030204" pitchFamily="34" charset="0"/>
                <a:cs typeface="Arial" panose="020B0604020202020204" pitchFamily="34" charset="0"/>
              </a:rPr>
              <a:t> (</a:t>
            </a:r>
            <a:r>
              <a:rPr lang="fr-FR" sz="2400" b="1" dirty="0">
                <a:solidFill>
                  <a:srgbClr val="0070C0"/>
                </a:solidFill>
                <a:latin typeface="Calibri" panose="020F0502020204030204" pitchFamily="34" charset="0"/>
                <a:ea typeface="Calibri" panose="020F0502020204030204" pitchFamily="34" charset="0"/>
                <a:cs typeface="Arial" panose="020B0604020202020204" pitchFamily="34" charset="0"/>
              </a:rPr>
              <a:t>Pourquoi ?</a:t>
            </a:r>
            <a:r>
              <a:rPr lang="fr-FR" sz="2400" b="1" dirty="0">
                <a:latin typeface="Calibri" panose="020F0502020204030204" pitchFamily="34" charset="0"/>
                <a:ea typeface="Calibri" panose="020F0502020204030204" pitchFamily="34" charset="0"/>
                <a:cs typeface="Arial" panose="020B0604020202020204" pitchFamily="34" charset="0"/>
              </a:rPr>
              <a:t>)</a:t>
            </a:r>
            <a:r>
              <a:rPr lang="fr-FR" sz="2400" dirty="0">
                <a:latin typeface="Calibri" panose="020F0502020204030204" pitchFamily="34" charset="0"/>
                <a:ea typeface="Calibri" panose="020F0502020204030204" pitchFamily="34" charset="0"/>
                <a:cs typeface="Arial" panose="020B0604020202020204" pitchFamily="34" charset="0"/>
              </a:rPr>
              <a:t> → </a:t>
            </a:r>
            <a:r>
              <a:rPr lang="fr-FR" sz="4000" dirty="0">
                <a:latin typeface="Segoe UI Symbol" panose="020B0502040204020203" pitchFamily="34" charset="0"/>
                <a:ea typeface="Calibri" panose="020F0502020204030204" pitchFamily="34" charset="0"/>
                <a:cs typeface="Segoe UI Symbol" panose="020B0502040204020203" pitchFamily="34" charset="0"/>
              </a:rPr>
              <a:t>😨</a:t>
            </a:r>
            <a:r>
              <a:rPr lang="fr-FR" sz="2400" dirty="0">
                <a:latin typeface="Calibri" panose="020F0502020204030204" pitchFamily="34" charset="0"/>
                <a:ea typeface="Calibri" panose="020F0502020204030204" pitchFamily="34" charset="0"/>
                <a:cs typeface="Arial" panose="020B0604020202020204" pitchFamily="34" charset="0"/>
              </a:rPr>
              <a:t> (peur du chien)</a:t>
            </a:r>
            <a:endParaRPr lang="fr-FR" sz="14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2978441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F83431-E8E7-DDC0-A9CA-987838E8FE29}"/>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A9E56108-388E-0AC3-8311-FF512736D3CE}"/>
              </a:ext>
            </a:extLst>
          </p:cNvPr>
          <p:cNvSpPr/>
          <p:nvPr/>
        </p:nvSpPr>
        <p:spPr>
          <a:xfrm>
            <a:off x="40820" y="-27679"/>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AF3483AD-1E3D-06A9-9C43-D3BAD818914E}"/>
              </a:ext>
            </a:extLst>
          </p:cNvPr>
          <p:cNvSpPr/>
          <p:nvPr/>
        </p:nvSpPr>
        <p:spPr>
          <a:xfrm>
            <a:off x="0" y="-6858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56D3FFB0-4000-0499-3B31-A9D70993FC1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37" name="ZoneTexte 11">
            <a:extLst>
              <a:ext uri="{FF2B5EF4-FFF2-40B4-BE49-F238E27FC236}">
                <a16:creationId xmlns:a16="http://schemas.microsoft.com/office/drawing/2014/main" id="{9BE5250C-F4C0-7F40-242E-A119247D3331}"/>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Regardez l’image puis lisez silencieusement le texte.</a:t>
            </a:r>
            <a:endParaRPr lang="fr-FR" altLang="fr-FR" dirty="0"/>
          </a:p>
        </p:txBody>
      </p:sp>
      <p:sp>
        <p:nvSpPr>
          <p:cNvPr id="38" name="Espace réservé du texte 2">
            <a:extLst>
              <a:ext uri="{FF2B5EF4-FFF2-40B4-BE49-F238E27FC236}">
                <a16:creationId xmlns:a16="http://schemas.microsoft.com/office/drawing/2014/main" id="{B432325D-3FDB-4F27-7978-70B058701DBB}"/>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Demander aux élèves d’identifier le personnage principal et les actions qu’il fait.</a:t>
            </a:r>
          </a:p>
        </p:txBody>
      </p:sp>
      <p:pic>
        <p:nvPicPr>
          <p:cNvPr id="12" name="Picture 4" descr="Image générée">
            <a:extLst>
              <a:ext uri="{FF2B5EF4-FFF2-40B4-BE49-F238E27FC236}">
                <a16:creationId xmlns:a16="http://schemas.microsoft.com/office/drawing/2014/main" id="{4968BA22-7EB8-6233-DC9B-36E1CD6D6CE4}"/>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381" t="42119" r="70997" b="41629"/>
          <a:stretch>
            <a:fillRect/>
          </a:stretch>
        </p:blipFill>
        <p:spPr bwMode="auto">
          <a:xfrm>
            <a:off x="8549264" y="10017"/>
            <a:ext cx="594736" cy="565866"/>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B8CF407A-A521-83EB-A365-B9CC33C0DF9A}"/>
              </a:ext>
            </a:extLst>
          </p:cNvPr>
          <p:cNvSpPr txBox="1"/>
          <p:nvPr/>
        </p:nvSpPr>
        <p:spPr>
          <a:xfrm>
            <a:off x="459543" y="1359455"/>
            <a:ext cx="5786136" cy="3170099"/>
          </a:xfrm>
          <a:prstGeom prst="rect">
            <a:avLst/>
          </a:prstGeom>
          <a:solidFill>
            <a:srgbClr val="FFFFCC"/>
          </a:solidFill>
          <a:ln>
            <a:solidFill>
              <a:schemeClr val="tx1"/>
            </a:solidFill>
          </a:ln>
        </p:spPr>
        <p:txBody>
          <a:bodyPr wrap="square">
            <a:spAutoFit/>
          </a:bodyPr>
          <a:lstStyle>
            <a:defPPr>
              <a:defRPr lang="fr-FR"/>
            </a:defPPr>
            <a:lvl1pPr algn="just">
              <a:defRPr sz="2000">
                <a:latin typeface="Calibri" panose="020F0502020204030204" pitchFamily="34" charset="0"/>
                <a:ea typeface="Calibri" panose="020F0502020204030204" pitchFamily="34" charset="0"/>
                <a:cs typeface="Calibri" panose="020F0502020204030204" pitchFamily="34" charset="0"/>
              </a:defRPr>
            </a:lvl1pPr>
          </a:lstStyle>
          <a:p>
            <a:r>
              <a:rPr lang="fr-FR" dirty="0"/>
              <a:t>Réda s’entraîne souvent au stade. Ce matin, il se prépare, met sa tenue et rejoint les autres. Les jeunes écoutent l’entraîneur avec attention car les consignes sont importantes. Réda court avec énergie et joue avec plaisir et confiance. Il passe le ballon avec précision et communique bien avec ses amis. À la fin de la séance, il va se reposer puisqu’il est fatigué. Il s’allonge sur le banc en silence et ferme les yeux. Il respire lentement et profondément pour récupérer. Le sport lui apporte joie, discipline et détente. </a:t>
            </a:r>
          </a:p>
        </p:txBody>
      </p:sp>
      <p:pic>
        <p:nvPicPr>
          <p:cNvPr id="8" name="Image 7">
            <a:extLst>
              <a:ext uri="{FF2B5EF4-FFF2-40B4-BE49-F238E27FC236}">
                <a16:creationId xmlns:a16="http://schemas.microsoft.com/office/drawing/2014/main" id="{70E1829F-5094-DE20-F59E-75E69D84EC1C}"/>
              </a:ext>
            </a:extLst>
          </p:cNvPr>
          <p:cNvPicPr>
            <a:picLocks noChangeAspect="1"/>
          </p:cNvPicPr>
          <p:nvPr/>
        </p:nvPicPr>
        <p:blipFill>
          <a:blip r:embed="rId4"/>
          <a:stretch>
            <a:fillRect/>
          </a:stretch>
        </p:blipFill>
        <p:spPr>
          <a:xfrm>
            <a:off x="6438625" y="1892822"/>
            <a:ext cx="2187668" cy="2181156"/>
          </a:xfrm>
          <a:prstGeom prst="rect">
            <a:avLst/>
          </a:prstGeom>
        </p:spPr>
      </p:pic>
    </p:spTree>
    <p:extLst>
      <p:ext uri="{BB962C8B-B14F-4D97-AF65-F5344CB8AC3E}">
        <p14:creationId xmlns:p14="http://schemas.microsoft.com/office/powerpoint/2010/main" val="11188549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4CDCF9-7137-8937-0F77-7668515857E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C41F02F9-8A41-689B-2AA1-41B7DE4624A4}"/>
              </a:ext>
            </a:extLst>
          </p:cNvPr>
          <p:cNvSpPr/>
          <p:nvPr/>
        </p:nvSpPr>
        <p:spPr>
          <a:xfrm>
            <a:off x="40820" y="-27679"/>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A2B0BE06-0360-9D5C-4219-0CC10860D041}"/>
              </a:ext>
            </a:extLst>
          </p:cNvPr>
          <p:cNvSpPr/>
          <p:nvPr/>
        </p:nvSpPr>
        <p:spPr>
          <a:xfrm>
            <a:off x="0" y="-6858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C75A2927-8AA4-19D7-30D3-201EE5A50CE1}"/>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37" name="ZoneTexte 11">
            <a:extLst>
              <a:ext uri="{FF2B5EF4-FFF2-40B4-BE49-F238E27FC236}">
                <a16:creationId xmlns:a16="http://schemas.microsoft.com/office/drawing/2014/main" id="{4E0FDF21-080C-92D1-6584-E3B7D024AC62}"/>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Comment je fais pour c</a:t>
            </a:r>
            <a:r>
              <a:rPr lang="fr-FR" dirty="0">
                <a:latin typeface="RATXSP+Calibri"/>
              </a:rPr>
              <a:t>omprendre comment et pourquoi un personnage agit </a:t>
            </a:r>
            <a:r>
              <a:rPr lang="fr-FR" dirty="0"/>
              <a:t>?</a:t>
            </a:r>
          </a:p>
        </p:txBody>
      </p:sp>
      <p:sp>
        <p:nvSpPr>
          <p:cNvPr id="38" name="Espace réservé du texte 2">
            <a:extLst>
              <a:ext uri="{FF2B5EF4-FFF2-40B4-BE49-F238E27FC236}">
                <a16:creationId xmlns:a16="http://schemas.microsoft.com/office/drawing/2014/main" id="{AB073C64-E18B-6BCA-053F-74E1B86127BA}"/>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Lire ces questions à haute voix. Insister sur les mots interrogatifs « Comment ?» et « Pourquoi ?».  </a:t>
            </a:r>
          </a:p>
        </p:txBody>
      </p:sp>
      <p:pic>
        <p:nvPicPr>
          <p:cNvPr id="4" name="Google Shape;656;p54">
            <a:extLst>
              <a:ext uri="{FF2B5EF4-FFF2-40B4-BE49-F238E27FC236}">
                <a16:creationId xmlns:a16="http://schemas.microsoft.com/office/drawing/2014/main" id="{086B6B56-3E46-E498-40C5-25C0672C6F90}"/>
              </a:ext>
            </a:extLst>
          </p:cNvPr>
          <p:cNvPicPr>
            <a:picLocks noChangeAspect="1"/>
          </p:cNvPicPr>
          <p:nvPr/>
        </p:nvPicPr>
        <p:blipFill>
          <a:blip r:embed="rId3">
            <a:alphaModFix/>
          </a:blip>
          <a:srcRect/>
          <a:stretch>
            <a:fillRect/>
          </a:stretch>
        </p:blipFill>
        <p:spPr>
          <a:xfrm>
            <a:off x="8496641" y="64081"/>
            <a:ext cx="558661" cy="558661"/>
          </a:xfrm>
          <a:prstGeom prst="rect">
            <a:avLst/>
          </a:prstGeom>
          <a:noFill/>
          <a:ln cap="flat">
            <a:noFill/>
          </a:ln>
        </p:spPr>
      </p:pic>
      <p:sp>
        <p:nvSpPr>
          <p:cNvPr id="11" name="ZoneTexte 10">
            <a:extLst>
              <a:ext uri="{FF2B5EF4-FFF2-40B4-BE49-F238E27FC236}">
                <a16:creationId xmlns:a16="http://schemas.microsoft.com/office/drawing/2014/main" id="{875BD53C-CBA5-5C52-B694-0B59844FBC2E}"/>
              </a:ext>
            </a:extLst>
          </p:cNvPr>
          <p:cNvSpPr txBox="1"/>
          <p:nvPr/>
        </p:nvSpPr>
        <p:spPr>
          <a:xfrm>
            <a:off x="778347" y="695399"/>
            <a:ext cx="7808800" cy="1077218"/>
          </a:xfrm>
          <a:prstGeom prst="rect">
            <a:avLst/>
          </a:prstGeom>
          <a:noFill/>
        </p:spPr>
        <p:txBody>
          <a:bodyPr wrap="square">
            <a:spAutoFit/>
          </a:bodyPr>
          <a:lstStyle/>
          <a:p>
            <a:r>
              <a:rPr lang="fr-FR" sz="1600" b="1" dirty="0"/>
              <a:t>Comment Réda joue-t-il sur le terrain ? </a:t>
            </a:r>
          </a:p>
          <a:p>
            <a:r>
              <a:rPr lang="fr-FR" sz="1600" i="1" dirty="0"/>
              <a:t> ……………………………………………………………………………………………………………. </a:t>
            </a:r>
          </a:p>
          <a:p>
            <a:r>
              <a:rPr lang="fr-FR" sz="1600" b="1" dirty="0"/>
              <a:t>Pourquoi les jeunes écoutent-ils l’entraîneur ?</a:t>
            </a:r>
          </a:p>
          <a:p>
            <a:r>
              <a:rPr lang="fr-FR" sz="1600" i="1" dirty="0"/>
              <a:t>…………………………………………………………………………………………………………….. </a:t>
            </a:r>
          </a:p>
        </p:txBody>
      </p:sp>
      <p:sp>
        <p:nvSpPr>
          <p:cNvPr id="10" name="ZoneTexte 9">
            <a:extLst>
              <a:ext uri="{FF2B5EF4-FFF2-40B4-BE49-F238E27FC236}">
                <a16:creationId xmlns:a16="http://schemas.microsoft.com/office/drawing/2014/main" id="{C1DC464A-0BB4-C7E4-6577-5AB21A161EC3}"/>
              </a:ext>
            </a:extLst>
          </p:cNvPr>
          <p:cNvSpPr txBox="1"/>
          <p:nvPr/>
        </p:nvSpPr>
        <p:spPr>
          <a:xfrm>
            <a:off x="577993" y="1844570"/>
            <a:ext cx="6320828" cy="2862322"/>
          </a:xfrm>
          <a:prstGeom prst="rect">
            <a:avLst/>
          </a:prstGeom>
          <a:solidFill>
            <a:srgbClr val="FFFFCC"/>
          </a:solidFill>
          <a:ln>
            <a:solidFill>
              <a:schemeClr val="tx1"/>
            </a:solidFill>
          </a:ln>
        </p:spPr>
        <p:txBody>
          <a:bodyPr wrap="square">
            <a:spAutoFit/>
          </a:bodyPr>
          <a:lstStyle>
            <a:defPPr>
              <a:defRPr lang="fr-FR"/>
            </a:defPPr>
            <a:lvl1pPr algn="just">
              <a:defRPr sz="2000">
                <a:latin typeface="Calibri" panose="020F0502020204030204" pitchFamily="34" charset="0"/>
                <a:ea typeface="Calibri" panose="020F0502020204030204" pitchFamily="34" charset="0"/>
                <a:cs typeface="Calibri" panose="020F0502020204030204" pitchFamily="34" charset="0"/>
              </a:defRPr>
            </a:lvl1pPr>
          </a:lstStyle>
          <a:p>
            <a:r>
              <a:rPr lang="fr-FR" dirty="0"/>
              <a:t>Réda s’entraîne souvent au stade. Ce matin, il se prépare, met sa tenue et rejoint les autres. Les jeunes écoutent l’entraîneur avec attention car les consignes sont importantes. Réda court avec énergie et joue avec plaisir et confiance. Il passe le ballon avec précision et communique bien avec ses amis. À la fin de la séance, il va se reposer puisqu’il est fatigué. Il s’allonge sur le banc en silence et ferme les yeux. Il respire lentement et profondément pour récupérer. Le sport lui apporte joie, discipline et détente. </a:t>
            </a:r>
          </a:p>
        </p:txBody>
      </p:sp>
      <p:pic>
        <p:nvPicPr>
          <p:cNvPr id="12" name="Image 11">
            <a:extLst>
              <a:ext uri="{FF2B5EF4-FFF2-40B4-BE49-F238E27FC236}">
                <a16:creationId xmlns:a16="http://schemas.microsoft.com/office/drawing/2014/main" id="{A84DB30E-6F83-296E-40D9-154B9E09408F}"/>
              </a:ext>
            </a:extLst>
          </p:cNvPr>
          <p:cNvPicPr>
            <a:picLocks noChangeAspect="1"/>
          </p:cNvPicPr>
          <p:nvPr/>
        </p:nvPicPr>
        <p:blipFill>
          <a:blip r:embed="rId4"/>
          <a:stretch>
            <a:fillRect/>
          </a:stretch>
        </p:blipFill>
        <p:spPr>
          <a:xfrm>
            <a:off x="6989912" y="2283018"/>
            <a:ext cx="1944547" cy="1938759"/>
          </a:xfrm>
          <a:prstGeom prst="rect">
            <a:avLst/>
          </a:prstGeom>
        </p:spPr>
      </p:pic>
    </p:spTree>
    <p:extLst>
      <p:ext uri="{BB962C8B-B14F-4D97-AF65-F5344CB8AC3E}">
        <p14:creationId xmlns:p14="http://schemas.microsoft.com/office/powerpoint/2010/main" val="21162795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5A69A5-9DE0-7981-C3E5-65AF97915BEA}"/>
            </a:ext>
          </a:extLst>
        </p:cNvPr>
        <p:cNvGrpSpPr/>
        <p:nvPr/>
      </p:nvGrpSpPr>
      <p:grpSpPr>
        <a:xfrm>
          <a:off x="0" y="0"/>
          <a:ext cx="0" cy="0"/>
          <a:chOff x="0" y="0"/>
          <a:chExt cx="0" cy="0"/>
        </a:xfrm>
      </p:grpSpPr>
      <p:sp>
        <p:nvSpPr>
          <p:cNvPr id="33" name="TextBox 32">
            <a:extLst>
              <a:ext uri="{FF2B5EF4-FFF2-40B4-BE49-F238E27FC236}">
                <a16:creationId xmlns:a16="http://schemas.microsoft.com/office/drawing/2014/main" id="{3BEB2FDD-17BB-2732-0C52-3739BF7A9659}"/>
              </a:ext>
            </a:extLst>
          </p:cNvPr>
          <p:cNvSpPr txBox="1"/>
          <p:nvPr/>
        </p:nvSpPr>
        <p:spPr>
          <a:xfrm>
            <a:off x="7903025" y="1313766"/>
            <a:ext cx="782715" cy="276999"/>
          </a:xfrm>
          <a:prstGeom prst="rect">
            <a:avLst/>
          </a:prstGeom>
          <a:noFill/>
        </p:spPr>
        <p:txBody>
          <a:bodyPr wrap="none" rtlCol="0">
            <a:spAutoFit/>
          </a:bodyPr>
          <a:lstStyle/>
          <a:p>
            <a:pPr algn="ctr"/>
            <a:r>
              <a:rPr lang="fr-FR" sz="1200" b="1" dirty="0" err="1">
                <a:solidFill>
                  <a:schemeClr val="accent6"/>
                </a:solidFill>
              </a:rPr>
              <a:t>Post-test</a:t>
            </a:r>
            <a:endParaRPr lang="fr-FR" sz="1200" b="1" dirty="0">
              <a:solidFill>
                <a:schemeClr val="accent6"/>
              </a:solidFill>
            </a:endParaRPr>
          </a:p>
        </p:txBody>
      </p:sp>
      <p:grpSp>
        <p:nvGrpSpPr>
          <p:cNvPr id="34" name="Group 33">
            <a:extLst>
              <a:ext uri="{FF2B5EF4-FFF2-40B4-BE49-F238E27FC236}">
                <a16:creationId xmlns:a16="http://schemas.microsoft.com/office/drawing/2014/main" id="{5FBEA9D3-2E76-1D25-99CE-1F15ABE3CD81}"/>
              </a:ext>
            </a:extLst>
          </p:cNvPr>
          <p:cNvGrpSpPr/>
          <p:nvPr/>
        </p:nvGrpSpPr>
        <p:grpSpPr>
          <a:xfrm>
            <a:off x="7576061" y="1195685"/>
            <a:ext cx="1436644" cy="1294519"/>
            <a:chOff x="1007340" y="1589285"/>
            <a:chExt cx="914400" cy="1831671"/>
          </a:xfrm>
        </p:grpSpPr>
        <p:sp>
          <p:nvSpPr>
            <p:cNvPr id="35" name="Oval 34">
              <a:extLst>
                <a:ext uri="{FF2B5EF4-FFF2-40B4-BE49-F238E27FC236}">
                  <a16:creationId xmlns:a16="http://schemas.microsoft.com/office/drawing/2014/main" id="{A2C18C71-6A33-B143-1504-94BBEADB16CC}"/>
                </a:ext>
              </a:extLst>
            </p:cNvPr>
            <p:cNvSpPr/>
            <p:nvPr/>
          </p:nvSpPr>
          <p:spPr>
            <a:xfrm>
              <a:off x="1007340" y="1589285"/>
              <a:ext cx="914400" cy="681568"/>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fr-FR" sz="1350" dirty="0"/>
            </a:p>
          </p:txBody>
        </p:sp>
        <p:cxnSp>
          <p:nvCxnSpPr>
            <p:cNvPr id="36" name="Straight Connector 35">
              <a:extLst>
                <a:ext uri="{FF2B5EF4-FFF2-40B4-BE49-F238E27FC236}">
                  <a16:creationId xmlns:a16="http://schemas.microsoft.com/office/drawing/2014/main" id="{5C15E87B-C7C1-29B0-A8B5-84FE1CC0B840}"/>
                </a:ext>
              </a:extLst>
            </p:cNvPr>
            <p:cNvCxnSpPr>
              <a:cxnSpLocks/>
              <a:stCxn id="35" idx="4"/>
            </p:cNvCxnSpPr>
            <p:nvPr/>
          </p:nvCxnSpPr>
          <p:spPr>
            <a:xfrm>
              <a:off x="1464540" y="2270853"/>
              <a:ext cx="1959" cy="115010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grpSp>
      <p:sp>
        <p:nvSpPr>
          <p:cNvPr id="26" name="Oval 34">
            <a:extLst>
              <a:ext uri="{FF2B5EF4-FFF2-40B4-BE49-F238E27FC236}">
                <a16:creationId xmlns:a16="http://schemas.microsoft.com/office/drawing/2014/main" id="{5A6E13B6-48CF-E828-1CE3-F510889B3475}"/>
              </a:ext>
            </a:extLst>
          </p:cNvPr>
          <p:cNvSpPr/>
          <p:nvPr/>
        </p:nvSpPr>
        <p:spPr>
          <a:xfrm>
            <a:off x="4030330" y="1392883"/>
            <a:ext cx="1136084" cy="476674"/>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200" b="1" dirty="0">
                <a:solidFill>
                  <a:schemeClr val="accent6"/>
                </a:solidFill>
              </a:rPr>
              <a:t>Révision</a:t>
            </a:r>
            <a:endParaRPr lang="fr-FR" sz="1350" dirty="0"/>
          </a:p>
        </p:txBody>
      </p:sp>
      <p:sp>
        <p:nvSpPr>
          <p:cNvPr id="39" name="Oval 34">
            <a:extLst>
              <a:ext uri="{FF2B5EF4-FFF2-40B4-BE49-F238E27FC236}">
                <a16:creationId xmlns:a16="http://schemas.microsoft.com/office/drawing/2014/main" id="{8C3AEFF5-D06D-5BD6-9A7E-9B9AB9A03011}"/>
              </a:ext>
            </a:extLst>
          </p:cNvPr>
          <p:cNvSpPr/>
          <p:nvPr/>
        </p:nvSpPr>
        <p:spPr>
          <a:xfrm>
            <a:off x="4497193" y="3839212"/>
            <a:ext cx="1177124" cy="502681"/>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200" b="1" dirty="0">
                <a:solidFill>
                  <a:schemeClr val="accent6"/>
                </a:solidFill>
              </a:rPr>
              <a:t>Test de </a:t>
            </a:r>
          </a:p>
          <a:p>
            <a:pPr algn="ctr"/>
            <a:r>
              <a:rPr lang="fr-FR" sz="1200" b="1" dirty="0">
                <a:solidFill>
                  <a:schemeClr val="accent6"/>
                </a:solidFill>
              </a:rPr>
              <a:t>validation</a:t>
            </a:r>
          </a:p>
        </p:txBody>
      </p:sp>
      <p:sp>
        <p:nvSpPr>
          <p:cNvPr id="41"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lvl="0">
              <a:defRPr sz="1800" b="0" i="0" u="none" strike="noStrike" kern="0" cap="none" spc="0" baseline="0">
                <a:solidFill>
                  <a:srgbClr val="000000"/>
                </a:solidFill>
                <a:uFillTx/>
              </a:defRPr>
            </a:pPr>
            <a:r>
              <a:rPr lang="fr-FR" sz="2400" b="1" kern="0" dirty="0">
                <a:solidFill>
                  <a:srgbClr val="44546A"/>
                </a:solidFill>
                <a:latin typeface="Calibri"/>
                <a:ea typeface="Calibri"/>
                <a:cs typeface="Calibri"/>
              </a:rPr>
              <a:t>Repérage dans la période de remédiation </a:t>
            </a:r>
            <a:endParaRPr lang="fr-FR" sz="2400" i="1" kern="0" dirty="0">
              <a:solidFill>
                <a:srgbClr val="44546A"/>
              </a:solidFill>
              <a:latin typeface="Calibri"/>
              <a:ea typeface="Calibri"/>
              <a:cs typeface="Calibri"/>
            </a:endParaRPr>
          </a:p>
        </p:txBody>
      </p:sp>
      <p:pic>
        <p:nvPicPr>
          <p:cNvPr id="49"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139474" y="113199"/>
            <a:ext cx="479846" cy="563276"/>
          </a:xfrm>
          <a:prstGeom prst="rect">
            <a:avLst/>
          </a:prstGeom>
          <a:noFill/>
          <a:extLst>
            <a:ext uri="{909E8E84-426E-40DD-AFC4-6F175D3DCCD1}">
              <a14:hiddenFill xmlns:a14="http://schemas.microsoft.com/office/drawing/2010/main">
                <a:solidFill>
                  <a:srgbClr val="FFFFFF"/>
                </a:solidFill>
              </a14:hiddenFill>
            </a:ext>
          </a:extLst>
        </p:spPr>
      </p:pic>
      <p:cxnSp>
        <p:nvCxnSpPr>
          <p:cNvPr id="73" name="Straight Connector 35">
            <a:extLst>
              <a:ext uri="{FF2B5EF4-FFF2-40B4-BE49-F238E27FC236}">
                <a16:creationId xmlns:a16="http://schemas.microsoft.com/office/drawing/2014/main" id="{E3D0EE8E-56B7-7EA9-51A4-BCB95DF71898}"/>
              </a:ext>
            </a:extLst>
          </p:cNvPr>
          <p:cNvCxnSpPr/>
          <p:nvPr/>
        </p:nvCxnSpPr>
        <p:spPr>
          <a:xfrm>
            <a:off x="6085916" y="1531654"/>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74" name="Oval 34">
            <a:extLst>
              <a:ext uri="{FF2B5EF4-FFF2-40B4-BE49-F238E27FC236}">
                <a16:creationId xmlns:a16="http://schemas.microsoft.com/office/drawing/2014/main" id="{5A6E13B6-48CF-E828-1CE3-F510889B3475}"/>
              </a:ext>
            </a:extLst>
          </p:cNvPr>
          <p:cNvSpPr/>
          <p:nvPr/>
        </p:nvSpPr>
        <p:spPr>
          <a:xfrm>
            <a:off x="5200148" y="1058348"/>
            <a:ext cx="1608037" cy="481693"/>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200" b="1" dirty="0">
                <a:solidFill>
                  <a:schemeClr val="accent6"/>
                </a:solidFill>
              </a:rPr>
              <a:t>Consolidation</a:t>
            </a:r>
            <a:endParaRPr lang="fr-FR" sz="1350" dirty="0"/>
          </a:p>
        </p:txBody>
      </p:sp>
      <p:sp>
        <p:nvSpPr>
          <p:cNvPr id="75" name="Oval 34">
            <a:extLst>
              <a:ext uri="{FF2B5EF4-FFF2-40B4-BE49-F238E27FC236}">
                <a16:creationId xmlns:a16="http://schemas.microsoft.com/office/drawing/2014/main" id="{5A6E13B6-48CF-E828-1CE3-F510889B3475}"/>
              </a:ext>
            </a:extLst>
          </p:cNvPr>
          <p:cNvSpPr/>
          <p:nvPr/>
        </p:nvSpPr>
        <p:spPr>
          <a:xfrm>
            <a:off x="5768144" y="4302297"/>
            <a:ext cx="1524644" cy="335351"/>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200" b="1" dirty="0">
                <a:solidFill>
                  <a:schemeClr val="accent6"/>
                </a:solidFill>
              </a:rPr>
              <a:t>Palier </a:t>
            </a:r>
            <a:r>
              <a:rPr lang="fr-FR" sz="1200" b="1" dirty="0" smtClean="0">
                <a:solidFill>
                  <a:schemeClr val="accent6"/>
                </a:solidFill>
              </a:rPr>
              <a:t>suivant</a:t>
            </a:r>
            <a:endParaRPr lang="fr-FR" sz="1350" dirty="0"/>
          </a:p>
        </p:txBody>
      </p:sp>
      <p:cxnSp>
        <p:nvCxnSpPr>
          <p:cNvPr id="76" name="Straight Connector 35">
            <a:extLst>
              <a:ext uri="{FF2B5EF4-FFF2-40B4-BE49-F238E27FC236}">
                <a16:creationId xmlns:a16="http://schemas.microsoft.com/office/drawing/2014/main" id="{E3D0EE8E-56B7-7EA9-51A4-BCB95DF71898}"/>
              </a:ext>
            </a:extLst>
          </p:cNvPr>
          <p:cNvCxnSpPr/>
          <p:nvPr/>
        </p:nvCxnSpPr>
        <p:spPr>
          <a:xfrm>
            <a:off x="6524701" y="3669970"/>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58" name="Oval 34">
            <a:extLst>
              <a:ext uri="{FF2B5EF4-FFF2-40B4-BE49-F238E27FC236}">
                <a16:creationId xmlns:a16="http://schemas.microsoft.com/office/drawing/2014/main" id="{5A6E13B6-48CF-E828-1CE3-F510889B3475}"/>
              </a:ext>
            </a:extLst>
          </p:cNvPr>
          <p:cNvSpPr/>
          <p:nvPr/>
        </p:nvSpPr>
        <p:spPr>
          <a:xfrm>
            <a:off x="997199" y="1087537"/>
            <a:ext cx="1837393" cy="729458"/>
          </a:xfrm>
          <a:prstGeom prst="ellipse">
            <a:avLst/>
          </a:prstGeom>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200" b="1" dirty="0">
                <a:solidFill>
                  <a:schemeClr val="tx1"/>
                </a:solidFill>
              </a:rPr>
              <a:t>Lire en respectant les pauses.</a:t>
            </a:r>
            <a:endParaRPr lang="fr-FR" sz="1200" b="1" kern="0" dirty="0">
              <a:solidFill>
                <a:schemeClr val="tx1"/>
              </a:solidFill>
              <a:latin typeface="Calibri" panose="020F0502020204030204" pitchFamily="34" charset="0"/>
              <a:cs typeface="Calibri" panose="020F0502020204030204" pitchFamily="34" charset="0"/>
            </a:endParaRPr>
          </a:p>
        </p:txBody>
      </p:sp>
      <p:sp>
        <p:nvSpPr>
          <p:cNvPr id="59" name="Oval 34">
            <a:extLst>
              <a:ext uri="{FF2B5EF4-FFF2-40B4-BE49-F238E27FC236}">
                <a16:creationId xmlns:a16="http://schemas.microsoft.com/office/drawing/2014/main" id="{5A6E13B6-48CF-E828-1CE3-F510889B3475}"/>
              </a:ext>
            </a:extLst>
          </p:cNvPr>
          <p:cNvSpPr/>
          <p:nvPr/>
        </p:nvSpPr>
        <p:spPr>
          <a:xfrm>
            <a:off x="1139301" y="3839212"/>
            <a:ext cx="2345498" cy="778627"/>
          </a:xfrm>
          <a:prstGeom prst="ellipse">
            <a:avLst/>
          </a:prstGeom>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200" b="1" dirty="0">
                <a:solidFill>
                  <a:schemeClr val="tx1"/>
                </a:solidFill>
              </a:rPr>
              <a:t>Comprendre comment et pourquoi un personnage agit.</a:t>
            </a:r>
          </a:p>
        </p:txBody>
      </p:sp>
      <p:cxnSp>
        <p:nvCxnSpPr>
          <p:cNvPr id="2" name="Straight Connector 35">
            <a:extLst>
              <a:ext uri="{FF2B5EF4-FFF2-40B4-BE49-F238E27FC236}">
                <a16:creationId xmlns:a16="http://schemas.microsoft.com/office/drawing/2014/main" id="{20906390-06BF-695A-AFBD-C05843C0065A}"/>
              </a:ext>
            </a:extLst>
          </p:cNvPr>
          <p:cNvCxnSpPr/>
          <p:nvPr/>
        </p:nvCxnSpPr>
        <p:spPr>
          <a:xfrm>
            <a:off x="2446093" y="1755919"/>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cxnSp>
        <p:nvCxnSpPr>
          <p:cNvPr id="46" name="Straight Connector 35">
            <a:extLst>
              <a:ext uri="{FF2B5EF4-FFF2-40B4-BE49-F238E27FC236}">
                <a16:creationId xmlns:a16="http://schemas.microsoft.com/office/drawing/2014/main" id="{E3D0EE8E-56B7-7EA9-51A4-BCB95DF71898}"/>
              </a:ext>
            </a:extLst>
          </p:cNvPr>
          <p:cNvCxnSpPr/>
          <p:nvPr/>
        </p:nvCxnSpPr>
        <p:spPr>
          <a:xfrm>
            <a:off x="5093930" y="1731094"/>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cxnSp>
        <p:nvCxnSpPr>
          <p:cNvPr id="47" name="Straight Connector 35">
            <a:extLst>
              <a:ext uri="{FF2B5EF4-FFF2-40B4-BE49-F238E27FC236}">
                <a16:creationId xmlns:a16="http://schemas.microsoft.com/office/drawing/2014/main" id="{9EF23640-7160-6E89-19CE-173D8F1B7F1E}"/>
              </a:ext>
            </a:extLst>
          </p:cNvPr>
          <p:cNvCxnSpPr/>
          <p:nvPr/>
        </p:nvCxnSpPr>
        <p:spPr>
          <a:xfrm>
            <a:off x="5554868" y="3358678"/>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48" name="ZoneTexte 47"/>
          <p:cNvSpPr txBox="1"/>
          <p:nvPr/>
        </p:nvSpPr>
        <p:spPr>
          <a:xfrm>
            <a:off x="5820036" y="2931818"/>
            <a:ext cx="2302556" cy="738152"/>
          </a:xfrm>
          <a:prstGeom prst="rect">
            <a:avLst/>
          </a:prstGeom>
          <a:noFill/>
          <a:ln w="28575">
            <a:solidFill>
              <a:schemeClr val="tx1"/>
            </a:solidFill>
            <a:prstDash val="sysDash"/>
          </a:ln>
        </p:spPr>
        <p:txBody>
          <a:bodyPr wrap="square" rtlCol="0">
            <a:spAutoFit/>
          </a:bodyPr>
          <a:lstStyle/>
          <a:p>
            <a:endParaRPr lang="fr-FR" dirty="0"/>
          </a:p>
        </p:txBody>
      </p:sp>
      <p:sp>
        <p:nvSpPr>
          <p:cNvPr id="50" name="ZoneTexte 49"/>
          <p:cNvSpPr txBox="1"/>
          <p:nvPr/>
        </p:nvSpPr>
        <p:spPr>
          <a:xfrm>
            <a:off x="5820036" y="2155275"/>
            <a:ext cx="2302556" cy="738152"/>
          </a:xfrm>
          <a:prstGeom prst="rect">
            <a:avLst/>
          </a:prstGeom>
          <a:noFill/>
          <a:ln w="28575">
            <a:solidFill>
              <a:schemeClr val="tx1"/>
            </a:solidFill>
            <a:prstDash val="sysDash"/>
          </a:ln>
        </p:spPr>
        <p:txBody>
          <a:bodyPr wrap="square" rtlCol="0">
            <a:spAutoFit/>
          </a:bodyPr>
          <a:lstStyle/>
          <a:p>
            <a:endParaRPr lang="fr-FR" dirty="0"/>
          </a:p>
        </p:txBody>
      </p:sp>
      <p:sp>
        <p:nvSpPr>
          <p:cNvPr id="51" name="Pentagon 3">
            <a:extLst>
              <a:ext uri="{FF2B5EF4-FFF2-40B4-BE49-F238E27FC236}">
                <a16:creationId xmlns:a16="http://schemas.microsoft.com/office/drawing/2014/main" id="{9DC24E7A-C759-D70C-4B5E-57312B042067}"/>
              </a:ext>
            </a:extLst>
          </p:cNvPr>
          <p:cNvSpPr/>
          <p:nvPr/>
        </p:nvSpPr>
        <p:spPr>
          <a:xfrm>
            <a:off x="562384"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a:t>
            </a:r>
          </a:p>
        </p:txBody>
      </p:sp>
      <p:sp>
        <p:nvSpPr>
          <p:cNvPr id="52" name="Chevron 5">
            <a:extLst>
              <a:ext uri="{FF2B5EF4-FFF2-40B4-BE49-F238E27FC236}">
                <a16:creationId xmlns:a16="http://schemas.microsoft.com/office/drawing/2014/main" id="{A328255F-4DC0-ABF4-AE19-90443670F2DD}"/>
              </a:ext>
            </a:extLst>
          </p:cNvPr>
          <p:cNvSpPr/>
          <p:nvPr/>
        </p:nvSpPr>
        <p:spPr>
          <a:xfrm>
            <a:off x="1577824" y="2308578"/>
            <a:ext cx="403488" cy="1174558"/>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S4</a:t>
            </a:r>
          </a:p>
        </p:txBody>
      </p:sp>
      <p:sp>
        <p:nvSpPr>
          <p:cNvPr id="60" name="Pentagon 3">
            <a:extLst>
              <a:ext uri="{FF2B5EF4-FFF2-40B4-BE49-F238E27FC236}">
                <a16:creationId xmlns:a16="http://schemas.microsoft.com/office/drawing/2014/main" id="{262360AF-516E-0EE4-E95D-2327EB6A5598}"/>
              </a:ext>
            </a:extLst>
          </p:cNvPr>
          <p:cNvSpPr/>
          <p:nvPr/>
        </p:nvSpPr>
        <p:spPr>
          <a:xfrm>
            <a:off x="931917"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S2</a:t>
            </a:r>
          </a:p>
        </p:txBody>
      </p:sp>
      <p:sp>
        <p:nvSpPr>
          <p:cNvPr id="61" name="Pentagon 3">
            <a:extLst>
              <a:ext uri="{FF2B5EF4-FFF2-40B4-BE49-F238E27FC236}">
                <a16:creationId xmlns:a16="http://schemas.microsoft.com/office/drawing/2014/main" id="{4C8E540E-290A-517F-09D6-D2F453FC91EF}"/>
              </a:ext>
            </a:extLst>
          </p:cNvPr>
          <p:cNvSpPr/>
          <p:nvPr/>
        </p:nvSpPr>
        <p:spPr>
          <a:xfrm>
            <a:off x="1273123"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S3</a:t>
            </a:r>
          </a:p>
        </p:txBody>
      </p:sp>
      <p:sp>
        <p:nvSpPr>
          <p:cNvPr id="62" name="Pentagon 3">
            <a:extLst>
              <a:ext uri="{FF2B5EF4-FFF2-40B4-BE49-F238E27FC236}">
                <a16:creationId xmlns:a16="http://schemas.microsoft.com/office/drawing/2014/main" id="{065A1F34-66DD-6B30-B6D6-CC68923B342C}"/>
              </a:ext>
            </a:extLst>
          </p:cNvPr>
          <p:cNvSpPr/>
          <p:nvPr/>
        </p:nvSpPr>
        <p:spPr>
          <a:xfrm>
            <a:off x="1987753"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a:t>
            </a:r>
          </a:p>
        </p:txBody>
      </p:sp>
      <p:sp>
        <p:nvSpPr>
          <p:cNvPr id="63" name="Chevron 5">
            <a:extLst>
              <a:ext uri="{FF2B5EF4-FFF2-40B4-BE49-F238E27FC236}">
                <a16:creationId xmlns:a16="http://schemas.microsoft.com/office/drawing/2014/main" id="{DC7608AB-D0B9-014D-E349-23C2462A5C3F}"/>
              </a:ext>
            </a:extLst>
          </p:cNvPr>
          <p:cNvSpPr/>
          <p:nvPr/>
        </p:nvSpPr>
        <p:spPr>
          <a:xfrm>
            <a:off x="3042608" y="2308578"/>
            <a:ext cx="403488" cy="1174558"/>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S4</a:t>
            </a:r>
          </a:p>
        </p:txBody>
      </p:sp>
      <p:sp>
        <p:nvSpPr>
          <p:cNvPr id="64" name="Pentagon 3">
            <a:extLst>
              <a:ext uri="{FF2B5EF4-FFF2-40B4-BE49-F238E27FC236}">
                <a16:creationId xmlns:a16="http://schemas.microsoft.com/office/drawing/2014/main" id="{1151A1B9-CEDF-B322-E1DA-C31D096CF78C}"/>
              </a:ext>
            </a:extLst>
          </p:cNvPr>
          <p:cNvSpPr/>
          <p:nvPr/>
        </p:nvSpPr>
        <p:spPr>
          <a:xfrm>
            <a:off x="2354543"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S2</a:t>
            </a:r>
          </a:p>
        </p:txBody>
      </p:sp>
      <p:sp>
        <p:nvSpPr>
          <p:cNvPr id="65" name="Pentagon 3">
            <a:extLst>
              <a:ext uri="{FF2B5EF4-FFF2-40B4-BE49-F238E27FC236}">
                <a16:creationId xmlns:a16="http://schemas.microsoft.com/office/drawing/2014/main" id="{B1147BBE-F73D-FC97-C5BB-39A3928FC767}"/>
              </a:ext>
            </a:extLst>
          </p:cNvPr>
          <p:cNvSpPr/>
          <p:nvPr/>
        </p:nvSpPr>
        <p:spPr>
          <a:xfrm>
            <a:off x="2737907"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S3</a:t>
            </a:r>
          </a:p>
        </p:txBody>
      </p:sp>
      <p:sp>
        <p:nvSpPr>
          <p:cNvPr id="66" name="Pentagon 3">
            <a:extLst>
              <a:ext uri="{FF2B5EF4-FFF2-40B4-BE49-F238E27FC236}">
                <a16:creationId xmlns:a16="http://schemas.microsoft.com/office/drawing/2014/main" id="{33447F08-FD33-4E99-B10D-86F717FCB2CC}"/>
              </a:ext>
            </a:extLst>
          </p:cNvPr>
          <p:cNvSpPr/>
          <p:nvPr/>
        </p:nvSpPr>
        <p:spPr>
          <a:xfrm>
            <a:off x="3460935"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a:t>
            </a:r>
          </a:p>
        </p:txBody>
      </p:sp>
      <p:sp>
        <p:nvSpPr>
          <p:cNvPr id="67" name="Chevron 5">
            <a:extLst>
              <a:ext uri="{FF2B5EF4-FFF2-40B4-BE49-F238E27FC236}">
                <a16:creationId xmlns:a16="http://schemas.microsoft.com/office/drawing/2014/main" id="{251D8E2B-4B2A-BFFD-2C8D-307059340050}"/>
              </a:ext>
            </a:extLst>
          </p:cNvPr>
          <p:cNvSpPr/>
          <p:nvPr/>
        </p:nvSpPr>
        <p:spPr>
          <a:xfrm>
            <a:off x="4487028" y="2308578"/>
            <a:ext cx="483783" cy="1174558"/>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S4</a:t>
            </a:r>
          </a:p>
        </p:txBody>
      </p:sp>
      <p:sp>
        <p:nvSpPr>
          <p:cNvPr id="68" name="Pentagon 3">
            <a:extLst>
              <a:ext uri="{FF2B5EF4-FFF2-40B4-BE49-F238E27FC236}">
                <a16:creationId xmlns:a16="http://schemas.microsoft.com/office/drawing/2014/main" id="{3F7152CF-34E6-6DCE-6ADA-72187871F43D}"/>
              </a:ext>
            </a:extLst>
          </p:cNvPr>
          <p:cNvSpPr/>
          <p:nvPr/>
        </p:nvSpPr>
        <p:spPr>
          <a:xfrm>
            <a:off x="3823922"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S2</a:t>
            </a:r>
          </a:p>
        </p:txBody>
      </p:sp>
      <p:sp>
        <p:nvSpPr>
          <p:cNvPr id="69" name="Pentagon 3">
            <a:extLst>
              <a:ext uri="{FF2B5EF4-FFF2-40B4-BE49-F238E27FC236}">
                <a16:creationId xmlns:a16="http://schemas.microsoft.com/office/drawing/2014/main" id="{310D7C41-B549-C51D-923E-D01C32A3F5A4}"/>
              </a:ext>
            </a:extLst>
          </p:cNvPr>
          <p:cNvSpPr/>
          <p:nvPr/>
        </p:nvSpPr>
        <p:spPr>
          <a:xfrm>
            <a:off x="4181591" y="2302379"/>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S3</a:t>
            </a:r>
          </a:p>
        </p:txBody>
      </p:sp>
      <p:sp>
        <p:nvSpPr>
          <p:cNvPr id="70" name="Pentagon 3">
            <a:extLst>
              <a:ext uri="{FF2B5EF4-FFF2-40B4-BE49-F238E27FC236}">
                <a16:creationId xmlns:a16="http://schemas.microsoft.com/office/drawing/2014/main" id="{61A71121-6E5F-9DE7-AC4F-C06C59D90C4B}"/>
              </a:ext>
            </a:extLst>
          </p:cNvPr>
          <p:cNvSpPr/>
          <p:nvPr/>
        </p:nvSpPr>
        <p:spPr>
          <a:xfrm>
            <a:off x="4970811" y="2322810"/>
            <a:ext cx="400410" cy="1174558"/>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a:t>
            </a:r>
          </a:p>
        </p:txBody>
      </p:sp>
      <p:sp>
        <p:nvSpPr>
          <p:cNvPr id="71" name="Pentagon 3">
            <a:extLst>
              <a:ext uri="{FF2B5EF4-FFF2-40B4-BE49-F238E27FC236}">
                <a16:creationId xmlns:a16="http://schemas.microsoft.com/office/drawing/2014/main" id="{C0041B30-E4E1-62A7-BB5D-0B2C09D78EE3}"/>
              </a:ext>
            </a:extLst>
          </p:cNvPr>
          <p:cNvSpPr/>
          <p:nvPr/>
        </p:nvSpPr>
        <p:spPr>
          <a:xfrm>
            <a:off x="5382297" y="2322810"/>
            <a:ext cx="400410" cy="1174558"/>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S2</a:t>
            </a:r>
          </a:p>
        </p:txBody>
      </p:sp>
      <p:sp>
        <p:nvSpPr>
          <p:cNvPr id="72" name="Pentagon 3">
            <a:extLst>
              <a:ext uri="{FF2B5EF4-FFF2-40B4-BE49-F238E27FC236}">
                <a16:creationId xmlns:a16="http://schemas.microsoft.com/office/drawing/2014/main" id="{B143BD8B-D26F-B6FD-21B9-A26BBD94E5E8}"/>
              </a:ext>
            </a:extLst>
          </p:cNvPr>
          <p:cNvSpPr/>
          <p:nvPr/>
        </p:nvSpPr>
        <p:spPr>
          <a:xfrm>
            <a:off x="5846662"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a:t>
            </a:r>
          </a:p>
        </p:txBody>
      </p:sp>
      <p:sp>
        <p:nvSpPr>
          <p:cNvPr id="77" name="Chevron 5">
            <a:extLst>
              <a:ext uri="{FF2B5EF4-FFF2-40B4-BE49-F238E27FC236}">
                <a16:creationId xmlns:a16="http://schemas.microsoft.com/office/drawing/2014/main" id="{03003983-FDB1-38D5-5625-D434FB1F0FE3}"/>
              </a:ext>
            </a:extLst>
          </p:cNvPr>
          <p:cNvSpPr/>
          <p:nvPr/>
        </p:nvSpPr>
        <p:spPr>
          <a:xfrm>
            <a:off x="6862102" y="2307270"/>
            <a:ext cx="483782" cy="592403"/>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S4</a:t>
            </a:r>
          </a:p>
        </p:txBody>
      </p:sp>
      <p:sp>
        <p:nvSpPr>
          <p:cNvPr id="78" name="Pentagon 3">
            <a:extLst>
              <a:ext uri="{FF2B5EF4-FFF2-40B4-BE49-F238E27FC236}">
                <a16:creationId xmlns:a16="http://schemas.microsoft.com/office/drawing/2014/main" id="{1E7C6315-685F-F557-7700-2B1AEDF55C5B}"/>
              </a:ext>
            </a:extLst>
          </p:cNvPr>
          <p:cNvSpPr/>
          <p:nvPr/>
        </p:nvSpPr>
        <p:spPr>
          <a:xfrm>
            <a:off x="6216195"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S2</a:t>
            </a:r>
          </a:p>
        </p:txBody>
      </p:sp>
      <p:sp>
        <p:nvSpPr>
          <p:cNvPr id="79" name="Pentagon 3">
            <a:extLst>
              <a:ext uri="{FF2B5EF4-FFF2-40B4-BE49-F238E27FC236}">
                <a16:creationId xmlns:a16="http://schemas.microsoft.com/office/drawing/2014/main" id="{9327764B-F8FC-3A3F-747A-4674DDDEB0D1}"/>
              </a:ext>
            </a:extLst>
          </p:cNvPr>
          <p:cNvSpPr/>
          <p:nvPr/>
        </p:nvSpPr>
        <p:spPr>
          <a:xfrm>
            <a:off x="6557401"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S3</a:t>
            </a:r>
          </a:p>
        </p:txBody>
      </p:sp>
      <p:sp>
        <p:nvSpPr>
          <p:cNvPr id="80" name="Pentagon 3">
            <a:extLst>
              <a:ext uri="{FF2B5EF4-FFF2-40B4-BE49-F238E27FC236}">
                <a16:creationId xmlns:a16="http://schemas.microsoft.com/office/drawing/2014/main" id="{B181AA94-1658-4B6B-C062-B776595739F5}"/>
              </a:ext>
            </a:extLst>
          </p:cNvPr>
          <p:cNvSpPr/>
          <p:nvPr/>
        </p:nvSpPr>
        <p:spPr>
          <a:xfrm>
            <a:off x="7399064"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S5</a:t>
            </a:r>
          </a:p>
        </p:txBody>
      </p:sp>
      <p:sp>
        <p:nvSpPr>
          <p:cNvPr id="81" name="Pentagon 3">
            <a:extLst>
              <a:ext uri="{FF2B5EF4-FFF2-40B4-BE49-F238E27FC236}">
                <a16:creationId xmlns:a16="http://schemas.microsoft.com/office/drawing/2014/main" id="{8D45F1B3-554F-F572-3F24-B51B0E4827EE}"/>
              </a:ext>
            </a:extLst>
          </p:cNvPr>
          <p:cNvSpPr/>
          <p:nvPr/>
        </p:nvSpPr>
        <p:spPr>
          <a:xfrm>
            <a:off x="7768597"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S6</a:t>
            </a:r>
          </a:p>
        </p:txBody>
      </p:sp>
      <p:sp>
        <p:nvSpPr>
          <p:cNvPr id="82" name="Pentagon 3">
            <a:extLst>
              <a:ext uri="{FF2B5EF4-FFF2-40B4-BE49-F238E27FC236}">
                <a16:creationId xmlns:a16="http://schemas.microsoft.com/office/drawing/2014/main" id="{B143BD8B-D26F-B6FD-21B9-A26BBD94E5E8}"/>
              </a:ext>
            </a:extLst>
          </p:cNvPr>
          <p:cNvSpPr/>
          <p:nvPr/>
        </p:nvSpPr>
        <p:spPr>
          <a:xfrm>
            <a:off x="5849858"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a:t>
            </a:r>
          </a:p>
        </p:txBody>
      </p:sp>
      <p:sp>
        <p:nvSpPr>
          <p:cNvPr id="83" name="Chevron 5">
            <a:extLst>
              <a:ext uri="{FF2B5EF4-FFF2-40B4-BE49-F238E27FC236}">
                <a16:creationId xmlns:a16="http://schemas.microsoft.com/office/drawing/2014/main" id="{03003983-FDB1-38D5-5625-D434FB1F0FE3}"/>
              </a:ext>
            </a:extLst>
          </p:cNvPr>
          <p:cNvSpPr/>
          <p:nvPr/>
        </p:nvSpPr>
        <p:spPr>
          <a:xfrm>
            <a:off x="6865298" y="2935518"/>
            <a:ext cx="483782" cy="592403"/>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S4</a:t>
            </a:r>
          </a:p>
        </p:txBody>
      </p:sp>
      <p:sp>
        <p:nvSpPr>
          <p:cNvPr id="84" name="Pentagon 3">
            <a:extLst>
              <a:ext uri="{FF2B5EF4-FFF2-40B4-BE49-F238E27FC236}">
                <a16:creationId xmlns:a16="http://schemas.microsoft.com/office/drawing/2014/main" id="{1E7C6315-685F-F557-7700-2B1AEDF55C5B}"/>
              </a:ext>
            </a:extLst>
          </p:cNvPr>
          <p:cNvSpPr/>
          <p:nvPr/>
        </p:nvSpPr>
        <p:spPr>
          <a:xfrm>
            <a:off x="6219391"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S2</a:t>
            </a:r>
          </a:p>
        </p:txBody>
      </p:sp>
      <p:sp>
        <p:nvSpPr>
          <p:cNvPr id="85" name="Pentagon 3">
            <a:extLst>
              <a:ext uri="{FF2B5EF4-FFF2-40B4-BE49-F238E27FC236}">
                <a16:creationId xmlns:a16="http://schemas.microsoft.com/office/drawing/2014/main" id="{9327764B-F8FC-3A3F-747A-4674DDDEB0D1}"/>
              </a:ext>
            </a:extLst>
          </p:cNvPr>
          <p:cNvSpPr/>
          <p:nvPr/>
        </p:nvSpPr>
        <p:spPr>
          <a:xfrm>
            <a:off x="6560597"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S3</a:t>
            </a:r>
          </a:p>
        </p:txBody>
      </p:sp>
      <p:sp>
        <p:nvSpPr>
          <p:cNvPr id="86" name="Pentagon 3">
            <a:extLst>
              <a:ext uri="{FF2B5EF4-FFF2-40B4-BE49-F238E27FC236}">
                <a16:creationId xmlns:a16="http://schemas.microsoft.com/office/drawing/2014/main" id="{B181AA94-1658-4B6B-C062-B776595739F5}"/>
              </a:ext>
            </a:extLst>
          </p:cNvPr>
          <p:cNvSpPr/>
          <p:nvPr/>
        </p:nvSpPr>
        <p:spPr>
          <a:xfrm>
            <a:off x="7402260"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a:t>
            </a:r>
          </a:p>
        </p:txBody>
      </p:sp>
      <p:sp>
        <p:nvSpPr>
          <p:cNvPr id="87" name="Pentagon 3">
            <a:extLst>
              <a:ext uri="{FF2B5EF4-FFF2-40B4-BE49-F238E27FC236}">
                <a16:creationId xmlns:a16="http://schemas.microsoft.com/office/drawing/2014/main" id="{8D45F1B3-554F-F572-3F24-B51B0E4827EE}"/>
              </a:ext>
            </a:extLst>
          </p:cNvPr>
          <p:cNvSpPr/>
          <p:nvPr/>
        </p:nvSpPr>
        <p:spPr>
          <a:xfrm>
            <a:off x="7771793"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S2</a:t>
            </a:r>
          </a:p>
        </p:txBody>
      </p:sp>
      <p:sp>
        <p:nvSpPr>
          <p:cNvPr id="88" name="Pentagon 3">
            <a:extLst>
              <a:ext uri="{FF2B5EF4-FFF2-40B4-BE49-F238E27FC236}">
                <a16:creationId xmlns:a16="http://schemas.microsoft.com/office/drawing/2014/main" id="{C0041B30-E4E1-62A7-BB5D-0B2C09D78EE3}"/>
              </a:ext>
            </a:extLst>
          </p:cNvPr>
          <p:cNvSpPr/>
          <p:nvPr/>
        </p:nvSpPr>
        <p:spPr>
          <a:xfrm>
            <a:off x="8189608" y="2313381"/>
            <a:ext cx="400410" cy="1214540"/>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endPar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endParaRPr>
          </a:p>
        </p:txBody>
      </p:sp>
      <p:cxnSp>
        <p:nvCxnSpPr>
          <p:cNvPr id="89" name="Straight Connector 35">
            <a:extLst>
              <a:ext uri="{FF2B5EF4-FFF2-40B4-BE49-F238E27FC236}">
                <a16:creationId xmlns:a16="http://schemas.microsoft.com/office/drawing/2014/main" id="{E3D0EE8E-56B7-7EA9-51A4-BCB95DF71898}"/>
              </a:ext>
            </a:extLst>
          </p:cNvPr>
          <p:cNvCxnSpPr>
            <a:cxnSpLocks/>
          </p:cNvCxnSpPr>
          <p:nvPr/>
        </p:nvCxnSpPr>
        <p:spPr>
          <a:xfrm flipH="1">
            <a:off x="2445349" y="3444102"/>
            <a:ext cx="27444" cy="397751"/>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997826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CDE1B2-594B-6C5D-6A95-82DB57419929}"/>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ADBADD2D-F959-7214-1CE5-AEAF36C3828F}"/>
              </a:ext>
            </a:extLst>
          </p:cNvPr>
          <p:cNvSpPr/>
          <p:nvPr/>
        </p:nvSpPr>
        <p:spPr>
          <a:xfrm>
            <a:off x="40820" y="-27679"/>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4292B925-A07C-C162-D305-F4E503050EAA}"/>
              </a:ext>
            </a:extLst>
          </p:cNvPr>
          <p:cNvSpPr/>
          <p:nvPr/>
        </p:nvSpPr>
        <p:spPr>
          <a:xfrm>
            <a:off x="0" y="-6858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4F593A1D-0C09-D342-D0EB-62A26E3CB3E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37" name="ZoneTexte 11">
            <a:extLst>
              <a:ext uri="{FF2B5EF4-FFF2-40B4-BE49-F238E27FC236}">
                <a16:creationId xmlns:a16="http://schemas.microsoft.com/office/drawing/2014/main" id="{73695F64-443D-4A30-D357-C193E4F50759}"/>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 Comment ?» permet de chercher la manière ou le moyen, « Pourquoi ? » cherche la cause ou la raison.</a:t>
            </a:r>
          </a:p>
        </p:txBody>
      </p:sp>
      <p:sp>
        <p:nvSpPr>
          <p:cNvPr id="38" name="Espace réservé du texte 2">
            <a:extLst>
              <a:ext uri="{FF2B5EF4-FFF2-40B4-BE49-F238E27FC236}">
                <a16:creationId xmlns:a16="http://schemas.microsoft.com/office/drawing/2014/main" id="{2A368032-E191-E2FA-1DD7-87ED9ECB8282}"/>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Expliquer que « avec plaisir » exprime la manière. « Car les consignes sont importantes » : la cause.  </a:t>
            </a:r>
          </a:p>
        </p:txBody>
      </p:sp>
      <p:pic>
        <p:nvPicPr>
          <p:cNvPr id="4" name="Google Shape;656;p54">
            <a:extLst>
              <a:ext uri="{FF2B5EF4-FFF2-40B4-BE49-F238E27FC236}">
                <a16:creationId xmlns:a16="http://schemas.microsoft.com/office/drawing/2014/main" id="{00DE19F9-9669-C0DA-CD43-BC85BD7CF698}"/>
              </a:ext>
            </a:extLst>
          </p:cNvPr>
          <p:cNvPicPr>
            <a:picLocks noChangeAspect="1"/>
          </p:cNvPicPr>
          <p:nvPr/>
        </p:nvPicPr>
        <p:blipFill>
          <a:blip r:embed="rId3">
            <a:alphaModFix/>
          </a:blip>
          <a:srcRect/>
          <a:stretch>
            <a:fillRect/>
          </a:stretch>
        </p:blipFill>
        <p:spPr>
          <a:xfrm>
            <a:off x="8496641" y="64081"/>
            <a:ext cx="558661" cy="558661"/>
          </a:xfrm>
          <a:prstGeom prst="rect">
            <a:avLst/>
          </a:prstGeom>
          <a:noFill/>
          <a:ln cap="flat">
            <a:noFill/>
          </a:ln>
        </p:spPr>
      </p:pic>
      <p:sp>
        <p:nvSpPr>
          <p:cNvPr id="11" name="ZoneTexte 10">
            <a:extLst>
              <a:ext uri="{FF2B5EF4-FFF2-40B4-BE49-F238E27FC236}">
                <a16:creationId xmlns:a16="http://schemas.microsoft.com/office/drawing/2014/main" id="{AEC9564B-E9D6-4174-1181-C0B17DDEF37A}"/>
              </a:ext>
            </a:extLst>
          </p:cNvPr>
          <p:cNvSpPr txBox="1"/>
          <p:nvPr/>
        </p:nvSpPr>
        <p:spPr>
          <a:xfrm>
            <a:off x="778347" y="695399"/>
            <a:ext cx="7808800" cy="1077218"/>
          </a:xfrm>
          <a:prstGeom prst="rect">
            <a:avLst/>
          </a:prstGeom>
          <a:noFill/>
        </p:spPr>
        <p:txBody>
          <a:bodyPr wrap="square">
            <a:spAutoFit/>
          </a:bodyPr>
          <a:lstStyle/>
          <a:p>
            <a:r>
              <a:rPr lang="fr-FR" sz="1600" b="1" dirty="0"/>
              <a:t>Comment Réda joue-t-il sur le terrain ? </a:t>
            </a:r>
          </a:p>
          <a:p>
            <a:r>
              <a:rPr lang="fr-FR" sz="1600" i="1" dirty="0"/>
              <a:t>  </a:t>
            </a:r>
          </a:p>
          <a:p>
            <a:r>
              <a:rPr lang="fr-FR" sz="1600" b="1" dirty="0"/>
              <a:t>Pourquoi les jeunes écoutent-ils l’entraîneur ?</a:t>
            </a:r>
          </a:p>
          <a:p>
            <a:r>
              <a:rPr lang="fr-FR" sz="1600" i="1" dirty="0"/>
              <a:t> </a:t>
            </a:r>
          </a:p>
        </p:txBody>
      </p:sp>
      <p:sp>
        <p:nvSpPr>
          <p:cNvPr id="10" name="ZoneTexte 9">
            <a:extLst>
              <a:ext uri="{FF2B5EF4-FFF2-40B4-BE49-F238E27FC236}">
                <a16:creationId xmlns:a16="http://schemas.microsoft.com/office/drawing/2014/main" id="{4EE3CFE6-74D1-1C33-00B3-8D0363C5D780}"/>
              </a:ext>
            </a:extLst>
          </p:cNvPr>
          <p:cNvSpPr txBox="1"/>
          <p:nvPr/>
        </p:nvSpPr>
        <p:spPr>
          <a:xfrm>
            <a:off x="577993" y="1844570"/>
            <a:ext cx="6320828" cy="2862322"/>
          </a:xfrm>
          <a:prstGeom prst="rect">
            <a:avLst/>
          </a:prstGeom>
          <a:solidFill>
            <a:srgbClr val="FFFFCC"/>
          </a:solidFill>
          <a:ln>
            <a:solidFill>
              <a:schemeClr val="tx1"/>
            </a:solidFill>
          </a:ln>
        </p:spPr>
        <p:txBody>
          <a:bodyPr wrap="square">
            <a:spAutoFit/>
          </a:bodyPr>
          <a:lstStyle/>
          <a:p>
            <a:pPr algn="just"/>
            <a:r>
              <a:rPr lang="fr-FR" sz="2000" dirty="0">
                <a:latin typeface="Calibri" panose="020F0502020204030204" pitchFamily="34" charset="0"/>
                <a:ea typeface="Calibri" panose="020F0502020204030204" pitchFamily="34" charset="0"/>
                <a:cs typeface="Calibri" panose="020F0502020204030204" pitchFamily="34" charset="0"/>
              </a:rPr>
              <a:t>Réda s’entraîne souvent au stade. Ce matin, il se prépare, met sa tenue et rejoint les autres. Les jeunes écoutent l’entraîneur avec attention </a:t>
            </a:r>
            <a:r>
              <a:rPr lang="fr-FR" sz="2000" dirty="0">
                <a:highlight>
                  <a:srgbClr val="FFFF00"/>
                </a:highlight>
                <a:latin typeface="Calibri" panose="020F0502020204030204" pitchFamily="34" charset="0"/>
                <a:ea typeface="Calibri" panose="020F0502020204030204" pitchFamily="34" charset="0"/>
                <a:cs typeface="Calibri" panose="020F0502020204030204" pitchFamily="34" charset="0"/>
              </a:rPr>
              <a:t>car les consignes sont importantes</a:t>
            </a:r>
            <a:r>
              <a:rPr lang="fr-FR" sz="2000" dirty="0">
                <a:latin typeface="Calibri" panose="020F0502020204030204" pitchFamily="34" charset="0"/>
                <a:ea typeface="Calibri" panose="020F0502020204030204" pitchFamily="34" charset="0"/>
                <a:cs typeface="Calibri" panose="020F0502020204030204" pitchFamily="34" charset="0"/>
              </a:rPr>
              <a:t>. Réda court avec énergie et </a:t>
            </a:r>
            <a:r>
              <a:rPr lang="fr-FR" sz="2000" dirty="0">
                <a:highlight>
                  <a:srgbClr val="FFFF00"/>
                </a:highlight>
                <a:latin typeface="Calibri" panose="020F0502020204030204" pitchFamily="34" charset="0"/>
                <a:ea typeface="Calibri" panose="020F0502020204030204" pitchFamily="34" charset="0"/>
                <a:cs typeface="Calibri" panose="020F0502020204030204" pitchFamily="34" charset="0"/>
              </a:rPr>
              <a:t>joue avec plaisir et confiance</a:t>
            </a:r>
            <a:r>
              <a:rPr lang="fr-FR" sz="2000" dirty="0">
                <a:latin typeface="Calibri" panose="020F0502020204030204" pitchFamily="34" charset="0"/>
                <a:ea typeface="Calibri" panose="020F0502020204030204" pitchFamily="34" charset="0"/>
                <a:cs typeface="Calibri" panose="020F0502020204030204" pitchFamily="34" charset="0"/>
              </a:rPr>
              <a:t>. Il passe le ballon avec précision et communique bien avec ses amis. À la fin de la séance, il va se reposer puisqu’il est fatigué. Il s’allonge sur le banc en silence et ferme les yeux. Il respire lentement et profondément pour récupérer. Le sport lui apporte joie, discipline et détente. </a:t>
            </a:r>
          </a:p>
        </p:txBody>
      </p:sp>
      <p:pic>
        <p:nvPicPr>
          <p:cNvPr id="12" name="Image 11">
            <a:extLst>
              <a:ext uri="{FF2B5EF4-FFF2-40B4-BE49-F238E27FC236}">
                <a16:creationId xmlns:a16="http://schemas.microsoft.com/office/drawing/2014/main" id="{A678BFD9-79C5-B6DD-9046-BE4A50F27C3E}"/>
              </a:ext>
            </a:extLst>
          </p:cNvPr>
          <p:cNvPicPr>
            <a:picLocks noChangeAspect="1"/>
          </p:cNvPicPr>
          <p:nvPr/>
        </p:nvPicPr>
        <p:blipFill>
          <a:blip r:embed="rId4"/>
          <a:stretch>
            <a:fillRect/>
          </a:stretch>
        </p:blipFill>
        <p:spPr>
          <a:xfrm>
            <a:off x="6989912" y="2283018"/>
            <a:ext cx="1944547" cy="1938759"/>
          </a:xfrm>
          <a:prstGeom prst="rect">
            <a:avLst/>
          </a:prstGeom>
        </p:spPr>
      </p:pic>
      <p:sp>
        <p:nvSpPr>
          <p:cNvPr id="13" name="ZoneTexte 12">
            <a:extLst>
              <a:ext uri="{FF2B5EF4-FFF2-40B4-BE49-F238E27FC236}">
                <a16:creationId xmlns:a16="http://schemas.microsoft.com/office/drawing/2014/main" id="{AB4FF498-0B90-1EE5-C3EB-967DEE08A6A7}"/>
              </a:ext>
            </a:extLst>
          </p:cNvPr>
          <p:cNvSpPr txBox="1"/>
          <p:nvPr/>
        </p:nvSpPr>
        <p:spPr>
          <a:xfrm>
            <a:off x="940933" y="918420"/>
            <a:ext cx="4608738" cy="338554"/>
          </a:xfrm>
          <a:prstGeom prst="rect">
            <a:avLst/>
          </a:prstGeom>
          <a:noFill/>
        </p:spPr>
        <p:txBody>
          <a:bodyPr wrap="square">
            <a:spAutoFit/>
          </a:bodyPr>
          <a:lstStyle/>
          <a:p>
            <a:pPr marL="285750" indent="-285750">
              <a:buFont typeface="Wingdings" panose="05000000000000000000" pitchFamily="2" charset="2"/>
              <a:buChar char="§"/>
            </a:pPr>
            <a:r>
              <a:rPr lang="fr-FR" sz="1600" b="1" i="1" dirty="0">
                <a:solidFill>
                  <a:srgbClr val="00B0F0"/>
                </a:solidFill>
                <a:latin typeface="Calibri" panose="020F0502020204030204" pitchFamily="34" charset="0"/>
                <a:ea typeface="Calibri" panose="020F0502020204030204" pitchFamily="34" charset="0"/>
                <a:cs typeface="Calibri" panose="020F0502020204030204" pitchFamily="34" charset="0"/>
              </a:rPr>
              <a:t>Réda joue avec plaisir et confiance.</a:t>
            </a:r>
            <a:endParaRPr lang="fr-FR" sz="1600" b="1" i="1" dirty="0">
              <a:solidFill>
                <a:srgbClr val="00B0F0"/>
              </a:solidFill>
            </a:endParaRPr>
          </a:p>
        </p:txBody>
      </p:sp>
      <p:sp>
        <p:nvSpPr>
          <p:cNvPr id="5" name="ZoneTexte 4">
            <a:extLst>
              <a:ext uri="{FF2B5EF4-FFF2-40B4-BE49-F238E27FC236}">
                <a16:creationId xmlns:a16="http://schemas.microsoft.com/office/drawing/2014/main" id="{A9286581-398A-88DF-601C-D6AD6B46886E}"/>
              </a:ext>
            </a:extLst>
          </p:cNvPr>
          <p:cNvSpPr txBox="1"/>
          <p:nvPr/>
        </p:nvSpPr>
        <p:spPr>
          <a:xfrm>
            <a:off x="940932" y="1448800"/>
            <a:ext cx="6736235" cy="338554"/>
          </a:xfrm>
          <a:prstGeom prst="rect">
            <a:avLst/>
          </a:prstGeom>
          <a:noFill/>
        </p:spPr>
        <p:txBody>
          <a:bodyPr wrap="square">
            <a:spAutoFit/>
          </a:bodyPr>
          <a:lstStyle/>
          <a:p>
            <a:pPr marL="285750" indent="-285750">
              <a:buFont typeface="Wingdings" panose="05000000000000000000" pitchFamily="2" charset="2"/>
              <a:buChar char="§"/>
            </a:pPr>
            <a:r>
              <a:rPr lang="fr-FR" sz="1600" b="1" i="1" dirty="0">
                <a:solidFill>
                  <a:srgbClr val="00B0F0"/>
                </a:solidFill>
                <a:latin typeface="Calibri" panose="020F0502020204030204" pitchFamily="34" charset="0"/>
                <a:ea typeface="Calibri" panose="020F0502020204030204" pitchFamily="34" charset="0"/>
                <a:cs typeface="Calibri" panose="020F0502020204030204" pitchFamily="34" charset="0"/>
              </a:rPr>
              <a:t>Les jeunes écoutent l’entraîneur car les consignes sont importantes.</a:t>
            </a:r>
          </a:p>
        </p:txBody>
      </p:sp>
    </p:spTree>
    <p:extLst>
      <p:ext uri="{BB962C8B-B14F-4D97-AF65-F5344CB8AC3E}">
        <p14:creationId xmlns:p14="http://schemas.microsoft.com/office/powerpoint/2010/main" val="15276985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939931-31C8-6023-D4E4-A85C6A4820BA}"/>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6335C4EC-CC5B-C59F-FCC0-C0BDCA9FA3A3}"/>
              </a:ext>
            </a:extLst>
          </p:cNvPr>
          <p:cNvSpPr/>
          <p:nvPr/>
        </p:nvSpPr>
        <p:spPr>
          <a:xfrm>
            <a:off x="40820" y="-27679"/>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B05797E4-D38A-1D2F-B6E5-6DE4A516516F}"/>
              </a:ext>
            </a:extLst>
          </p:cNvPr>
          <p:cNvSpPr/>
          <p:nvPr/>
        </p:nvSpPr>
        <p:spPr>
          <a:xfrm>
            <a:off x="0" y="-6858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7D6FB1E3-B954-45B4-DAC5-7CF5501A4C1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37" name="ZoneTexte 11">
            <a:extLst>
              <a:ext uri="{FF2B5EF4-FFF2-40B4-BE49-F238E27FC236}">
                <a16:creationId xmlns:a16="http://schemas.microsoft.com/office/drawing/2014/main" id="{0A1D4099-97A6-475F-D59E-14A1DDE85E3F}"/>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Voici les règles à </a:t>
            </a:r>
            <a:r>
              <a:rPr lang="fr-FR" dirty="0"/>
              <a:t>respecter pour comprendre comment et pourquoi un personnage agit.</a:t>
            </a:r>
          </a:p>
        </p:txBody>
      </p:sp>
      <p:sp>
        <p:nvSpPr>
          <p:cNvPr id="38" name="Espace réservé du texte 2">
            <a:extLst>
              <a:ext uri="{FF2B5EF4-FFF2-40B4-BE49-F238E27FC236}">
                <a16:creationId xmlns:a16="http://schemas.microsoft.com/office/drawing/2014/main" id="{9E1EB256-D245-08DA-6E78-A4292A20BF4E}"/>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Demander aux élèves de suivre attentivement </a:t>
            </a:r>
            <a:r>
              <a:rPr lang="fr-FR" dirty="0" smtClean="0"/>
              <a:t>ces </a:t>
            </a:r>
            <a:r>
              <a:rPr lang="fr-FR" dirty="0"/>
              <a:t>explications.</a:t>
            </a:r>
          </a:p>
        </p:txBody>
      </p:sp>
      <p:pic>
        <p:nvPicPr>
          <p:cNvPr id="4" name="Google Shape;656;p54">
            <a:extLst>
              <a:ext uri="{FF2B5EF4-FFF2-40B4-BE49-F238E27FC236}">
                <a16:creationId xmlns:a16="http://schemas.microsoft.com/office/drawing/2014/main" id="{9207738B-02D8-9B2D-C1C0-3BC1C0EAEBB2}"/>
              </a:ext>
            </a:extLst>
          </p:cNvPr>
          <p:cNvPicPr>
            <a:picLocks noChangeAspect="1"/>
          </p:cNvPicPr>
          <p:nvPr/>
        </p:nvPicPr>
        <p:blipFill>
          <a:blip r:embed="rId3">
            <a:alphaModFix/>
          </a:blip>
          <a:srcRect/>
          <a:stretch>
            <a:fillRect/>
          </a:stretch>
        </p:blipFill>
        <p:spPr>
          <a:xfrm>
            <a:off x="8496641" y="64081"/>
            <a:ext cx="558661" cy="558661"/>
          </a:xfrm>
          <a:prstGeom prst="rect">
            <a:avLst/>
          </a:prstGeom>
          <a:noFill/>
          <a:ln cap="flat">
            <a:noFill/>
          </a:ln>
        </p:spPr>
      </p:pic>
      <p:graphicFrame>
        <p:nvGraphicFramePr>
          <p:cNvPr id="7" name="Tableau 6">
            <a:extLst>
              <a:ext uri="{FF2B5EF4-FFF2-40B4-BE49-F238E27FC236}">
                <a16:creationId xmlns:a16="http://schemas.microsoft.com/office/drawing/2014/main" id="{C613DAEF-B083-5B56-B57E-190D656EABD8}"/>
              </a:ext>
            </a:extLst>
          </p:cNvPr>
          <p:cNvGraphicFramePr>
            <a:graphicFrameLocks noGrp="1"/>
          </p:cNvGraphicFramePr>
          <p:nvPr>
            <p:extLst>
              <p:ext uri="{D42A27DB-BD31-4B8C-83A1-F6EECF244321}">
                <p14:modId xmlns:p14="http://schemas.microsoft.com/office/powerpoint/2010/main" val="1746679276"/>
              </p:ext>
            </p:extLst>
          </p:nvPr>
        </p:nvGraphicFramePr>
        <p:xfrm>
          <a:off x="880527" y="1614734"/>
          <a:ext cx="7200900" cy="2377440"/>
        </p:xfrm>
        <a:graphic>
          <a:graphicData uri="http://schemas.openxmlformats.org/drawingml/2006/table">
            <a:tbl>
              <a:tblPr firstRow="1" bandRow="1">
                <a:tableStyleId>{5940675A-B579-460E-94D1-54222C63F5DA}</a:tableStyleId>
              </a:tblPr>
              <a:tblGrid>
                <a:gridCol w="3600450">
                  <a:extLst>
                    <a:ext uri="{9D8B030D-6E8A-4147-A177-3AD203B41FA5}">
                      <a16:colId xmlns:a16="http://schemas.microsoft.com/office/drawing/2014/main" val="1612420857"/>
                    </a:ext>
                  </a:extLst>
                </a:gridCol>
                <a:gridCol w="3600450">
                  <a:extLst>
                    <a:ext uri="{9D8B030D-6E8A-4147-A177-3AD203B41FA5}">
                      <a16:colId xmlns:a16="http://schemas.microsoft.com/office/drawing/2014/main" val="2752956814"/>
                    </a:ext>
                  </a:extLst>
                </a:gridCol>
              </a:tblGrid>
              <a:tr h="370840">
                <a:tc>
                  <a:txBody>
                    <a:bodyPr/>
                    <a:lstStyle/>
                    <a:p>
                      <a:pPr algn="ctr"/>
                      <a:r>
                        <a:rPr lang="fr-FR" sz="1800" b="1" i="1" kern="1200" dirty="0">
                          <a:solidFill>
                            <a:srgbClr val="0070C0"/>
                          </a:solidFill>
                          <a:latin typeface="Calibri" panose="020F0502020204030204" pitchFamily="34" charset="0"/>
                          <a:ea typeface="Calibri" panose="020F0502020204030204" pitchFamily="34" charset="0"/>
                          <a:cs typeface="Calibri" panose="020F0502020204030204" pitchFamily="34" charset="0"/>
                        </a:rPr>
                        <a:t>Pourquoi ?</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b="0" i="1" dirty="0">
                          <a:latin typeface="Calibri" panose="020F0502020204030204" pitchFamily="34" charset="0"/>
                          <a:ea typeface="Calibri" panose="020F0502020204030204" pitchFamily="34" charset="0"/>
                          <a:cs typeface="Calibri" panose="020F0502020204030204" pitchFamily="34" charset="0"/>
                        </a:rPr>
                        <a:t>(cherche la cause ou la raison)</a:t>
                      </a:r>
                    </a:p>
                  </a:txBody>
                  <a:tcPr/>
                </a:tc>
                <a:tc>
                  <a:txBody>
                    <a:bodyPr/>
                    <a:lstStyle/>
                    <a:p>
                      <a:pPr algn="ctr"/>
                      <a:r>
                        <a:rPr lang="fr-FR" sz="1800" b="1" i="1" kern="1200" dirty="0">
                          <a:solidFill>
                            <a:srgbClr val="0070C0"/>
                          </a:solidFill>
                          <a:latin typeface="Calibri" panose="020F0502020204030204" pitchFamily="34" charset="0"/>
                          <a:ea typeface="Calibri" panose="020F0502020204030204" pitchFamily="34" charset="0"/>
                          <a:cs typeface="Calibri" panose="020F0502020204030204" pitchFamily="34" charset="0"/>
                        </a:rPr>
                        <a:t>Comment ?</a:t>
                      </a:r>
                    </a:p>
                    <a:p>
                      <a:pPr algn="ctr"/>
                      <a:r>
                        <a:rPr lang="fr-FR" sz="1800" b="0" i="1" dirty="0">
                          <a:latin typeface="Calibri" panose="020F0502020204030204" pitchFamily="34" charset="0"/>
                          <a:ea typeface="Calibri" panose="020F0502020204030204" pitchFamily="34" charset="0"/>
                          <a:cs typeface="Calibri" panose="020F0502020204030204" pitchFamily="34" charset="0"/>
                        </a:rPr>
                        <a:t>(cherche la manière)</a:t>
                      </a:r>
                      <a:endParaRPr lang="fr-FR" b="1" dirty="0"/>
                    </a:p>
                  </a:txBody>
                  <a:tcPr/>
                </a:tc>
                <a:extLst>
                  <a:ext uri="{0D108BD9-81ED-4DB2-BD59-A6C34878D82A}">
                    <a16:rowId xmlns:a16="http://schemas.microsoft.com/office/drawing/2014/main" val="3639359385"/>
                  </a:ext>
                </a:extLst>
              </a:tr>
              <a:tr h="741680">
                <a:tc>
                  <a:txBody>
                    <a:bodyPr/>
                    <a:lstStyle/>
                    <a:p>
                      <a:pPr marL="0" indent="0" algn="just">
                        <a:buFont typeface="Wingdings" panose="05000000000000000000" pitchFamily="2" charset="2"/>
                        <a:buNone/>
                      </a:pPr>
                      <a:r>
                        <a:rPr lang="fr-FR" sz="1800" b="1" i="1" dirty="0">
                          <a:solidFill>
                            <a:srgbClr val="0070C0"/>
                          </a:solidFill>
                          <a:latin typeface="Calibri" panose="020F0502020204030204" pitchFamily="34" charset="0"/>
                          <a:ea typeface="Calibri" panose="020F0502020204030204" pitchFamily="34" charset="0"/>
                          <a:cs typeface="Calibri" panose="020F0502020204030204" pitchFamily="34" charset="0"/>
                        </a:rPr>
                        <a:t>Pourquoi</a:t>
                      </a:r>
                      <a:r>
                        <a:rPr lang="fr-FR" sz="1800" b="0" i="1" dirty="0">
                          <a:latin typeface="Calibri" panose="020F0502020204030204" pitchFamily="34" charset="0"/>
                          <a:ea typeface="Calibri" panose="020F0502020204030204" pitchFamily="34" charset="0"/>
                          <a:cs typeface="Calibri" panose="020F0502020204030204" pitchFamily="34" charset="0"/>
                        </a:rPr>
                        <a:t> les élèves écoutent-ils les explications du professeur ?</a:t>
                      </a:r>
                    </a:p>
                    <a:p>
                      <a:pPr marL="285750" indent="-285750" algn="just">
                        <a:buFont typeface="Wingdings" panose="05000000000000000000" pitchFamily="2" charset="2"/>
                        <a:buChar char="§"/>
                      </a:pPr>
                      <a:r>
                        <a:rPr lang="fr-FR" sz="1800" b="0" i="1" dirty="0">
                          <a:latin typeface="Calibri" panose="020F0502020204030204" pitchFamily="34" charset="0"/>
                          <a:ea typeface="Calibri" panose="020F0502020204030204" pitchFamily="34" charset="0"/>
                          <a:cs typeface="Calibri" panose="020F0502020204030204" pitchFamily="34" charset="0"/>
                        </a:rPr>
                        <a:t>Les élèves écoutent les explications du professeur </a:t>
                      </a:r>
                      <a:r>
                        <a:rPr lang="fr-FR" sz="1800" b="1" i="1" kern="1200" dirty="0">
                          <a:solidFill>
                            <a:srgbClr val="0070C0"/>
                          </a:solidFill>
                          <a:latin typeface="Calibri" panose="020F0502020204030204" pitchFamily="34" charset="0"/>
                          <a:ea typeface="Calibri" panose="020F0502020204030204" pitchFamily="34" charset="0"/>
                          <a:cs typeface="Calibri" panose="020F0502020204030204" pitchFamily="34" charset="0"/>
                        </a:rPr>
                        <a:t>car c’est important pour comprendre la leçon.</a:t>
                      </a:r>
                    </a:p>
                  </a:txBody>
                  <a:tcPr/>
                </a:tc>
                <a:tc>
                  <a:txBody>
                    <a:bodyPr/>
                    <a:lstStyle/>
                    <a:p>
                      <a:pPr marL="0" indent="0" algn="just">
                        <a:buFont typeface="Wingdings" panose="05000000000000000000" pitchFamily="2" charset="2"/>
                        <a:buNone/>
                      </a:pPr>
                      <a:r>
                        <a:rPr lang="fr-FR" sz="1800" b="1" i="1" kern="1200" dirty="0">
                          <a:solidFill>
                            <a:srgbClr val="0070C0"/>
                          </a:solidFill>
                          <a:latin typeface="Calibri" panose="020F0502020204030204" pitchFamily="34" charset="0"/>
                          <a:ea typeface="Calibri" panose="020F0502020204030204" pitchFamily="34" charset="0"/>
                          <a:cs typeface="Calibri" panose="020F0502020204030204" pitchFamily="34" charset="0"/>
                        </a:rPr>
                        <a:t>Comment</a:t>
                      </a:r>
                      <a:r>
                        <a:rPr lang="fr-FR" sz="1800" b="0" i="0" u="none" strike="noStrike" kern="1200" baseline="0" dirty="0">
                          <a:solidFill>
                            <a:schemeClr val="tx1"/>
                          </a:solidFill>
                          <a:latin typeface="+mn-lt"/>
                          <a:ea typeface="+mn-ea"/>
                          <a:cs typeface="+mn-cs"/>
                        </a:rPr>
                        <a:t> le jeune enfant joue-t-il sur le terrain ?</a:t>
                      </a:r>
                    </a:p>
                    <a:p>
                      <a:pPr marL="285750" indent="-285750" algn="just">
                        <a:buFont typeface="Wingdings" panose="05000000000000000000" pitchFamily="2" charset="2"/>
                        <a:buChar char="§"/>
                      </a:pPr>
                      <a:r>
                        <a:rPr lang="fr-FR" sz="1800" b="0" i="0" u="none" strike="noStrike" kern="1200" baseline="0" dirty="0">
                          <a:solidFill>
                            <a:schemeClr val="tx1"/>
                          </a:solidFill>
                          <a:latin typeface="+mn-lt"/>
                          <a:ea typeface="+mn-ea"/>
                          <a:cs typeface="+mn-cs"/>
                        </a:rPr>
                        <a:t>Le jeune enfant joue sur le terrain </a:t>
                      </a:r>
                      <a:r>
                        <a:rPr lang="fr-FR" sz="1800" b="1" i="1" kern="1200" dirty="0">
                          <a:solidFill>
                            <a:srgbClr val="0070C0"/>
                          </a:solidFill>
                          <a:latin typeface="Calibri" panose="020F0502020204030204" pitchFamily="34" charset="0"/>
                          <a:ea typeface="Calibri" panose="020F0502020204030204" pitchFamily="34" charset="0"/>
                          <a:cs typeface="Calibri" panose="020F0502020204030204" pitchFamily="34" charset="0"/>
                        </a:rPr>
                        <a:t>avec plaisir et confiance.</a:t>
                      </a:r>
                    </a:p>
                    <a:p>
                      <a:pPr marL="285750" indent="-285750">
                        <a:buFont typeface="Wingdings" panose="05000000000000000000" pitchFamily="2" charset="2"/>
                        <a:buChar char="§"/>
                      </a:pPr>
                      <a:endParaRPr lang="fr-FR" sz="1800" b="0" i="1" dirty="0">
                        <a:latin typeface="Calibri" panose="020F0502020204030204" pitchFamily="34" charset="0"/>
                        <a:ea typeface="Calibri" panose="020F0502020204030204" pitchFamily="34" charset="0"/>
                        <a:cs typeface="Calibri" panose="020F0502020204030204" pitchFamily="34" charset="0"/>
                      </a:endParaRPr>
                    </a:p>
                    <a:p>
                      <a:pPr algn="just"/>
                      <a:endParaRPr lang="fr-FR" b="0" dirty="0"/>
                    </a:p>
                  </a:txBody>
                  <a:tcPr/>
                </a:tc>
                <a:extLst>
                  <a:ext uri="{0D108BD9-81ED-4DB2-BD59-A6C34878D82A}">
                    <a16:rowId xmlns:a16="http://schemas.microsoft.com/office/drawing/2014/main" val="1831280357"/>
                  </a:ext>
                </a:extLst>
              </a:tr>
            </a:tbl>
          </a:graphicData>
        </a:graphic>
      </p:graphicFrame>
    </p:spTree>
    <p:extLst>
      <p:ext uri="{BB962C8B-B14F-4D97-AF65-F5344CB8AC3E}">
        <p14:creationId xmlns:p14="http://schemas.microsoft.com/office/powerpoint/2010/main" val="18961164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79B900-4E3D-A5D4-387A-52AF4A1E16A2}"/>
            </a:ext>
          </a:extLst>
        </p:cNvPr>
        <p:cNvGrpSpPr/>
        <p:nvPr/>
      </p:nvGrpSpPr>
      <p:grpSpPr>
        <a:xfrm>
          <a:off x="0" y="0"/>
          <a:ext cx="0" cy="0"/>
          <a:chOff x="0" y="0"/>
          <a:chExt cx="0" cy="0"/>
        </a:xfrm>
      </p:grpSpPr>
      <p:sp>
        <p:nvSpPr>
          <p:cNvPr id="4" name="ZoneTexte 11">
            <a:extLst>
              <a:ext uri="{FF2B5EF4-FFF2-40B4-BE49-F238E27FC236}">
                <a16:creationId xmlns:a16="http://schemas.microsoft.com/office/drawing/2014/main" id="{A8768FD6-2C51-1D8B-99B9-2C0B84F03AEE}"/>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Maintenant, nous allons chercher ensemble </a:t>
            </a:r>
            <a:r>
              <a:rPr lang="fr-FR" dirty="0">
                <a:latin typeface="RATXSP+Calibri"/>
              </a:rPr>
              <a:t>comment et pourquoi un personnage agit</a:t>
            </a:r>
            <a:r>
              <a:rPr lang="fr-FR" dirty="0"/>
              <a:t>.</a:t>
            </a:r>
            <a:endParaRPr lang="fr-FR" altLang="fr-FR" dirty="0"/>
          </a:p>
        </p:txBody>
      </p:sp>
      <p:sp>
        <p:nvSpPr>
          <p:cNvPr id="5" name="Espace réservé du texte 2">
            <a:extLst>
              <a:ext uri="{FF2B5EF4-FFF2-40B4-BE49-F238E27FC236}">
                <a16:creationId xmlns:a16="http://schemas.microsoft.com/office/drawing/2014/main" id="{A4B33D35-D281-CEAF-0902-BDD37A6DFB72}"/>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Demander aux élèves d’appliquer la même stratégie pour répondre à cette question.</a:t>
            </a:r>
          </a:p>
        </p:txBody>
      </p:sp>
      <p:pic>
        <p:nvPicPr>
          <p:cNvPr id="10" name="Picture 2" descr="Lever la main - Icônes mains et gestes gratuites">
            <a:extLst>
              <a:ext uri="{FF2B5EF4-FFF2-40B4-BE49-F238E27FC236}">
                <a16:creationId xmlns:a16="http://schemas.microsoft.com/office/drawing/2014/main" id="{0F64FA8B-8556-9F64-81BA-ADD5AB3CA13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6752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4AC38AB1-7620-10AE-A2DB-F4F14464BE29}"/>
              </a:ext>
            </a:extLst>
          </p:cNvPr>
          <p:cNvSpPr txBox="1"/>
          <p:nvPr/>
        </p:nvSpPr>
        <p:spPr>
          <a:xfrm>
            <a:off x="577993" y="1844570"/>
            <a:ext cx="6320828" cy="2862322"/>
          </a:xfrm>
          <a:prstGeom prst="rect">
            <a:avLst/>
          </a:prstGeom>
          <a:solidFill>
            <a:srgbClr val="FFFFCC"/>
          </a:solidFill>
          <a:ln>
            <a:solidFill>
              <a:schemeClr val="tx1"/>
            </a:solidFill>
          </a:ln>
        </p:spPr>
        <p:txBody>
          <a:bodyPr wrap="square">
            <a:spAutoFit/>
          </a:bodyPr>
          <a:lstStyle/>
          <a:p>
            <a:pPr algn="just"/>
            <a:r>
              <a:rPr lang="fr-FR" sz="2000" dirty="0">
                <a:latin typeface="Calibri" panose="020F0502020204030204" pitchFamily="34" charset="0"/>
                <a:ea typeface="Calibri" panose="020F0502020204030204" pitchFamily="34" charset="0"/>
                <a:cs typeface="Calibri" panose="020F0502020204030204" pitchFamily="34" charset="0"/>
              </a:rPr>
              <a:t>Réda s’entraîne souvent au stade. Ce matin, il se prépare, met sa tenue et rejoint les autres. Les jeunes écoutent l’entraîneur avec attention car les consignes sont importantes. Réda court avec énergie et joue avec plaisir et confiance. Il passe le ballon avec précision et communique bien avec ses amis. À la fin de la séance, il va se reposer puisqu’il est fatigué. Il s’allonge sur le banc en silence et ferme les yeux. Il respire lentement et profondément pour récupérer. Le sport lui apporte joie, discipline et détente. </a:t>
            </a:r>
          </a:p>
        </p:txBody>
      </p:sp>
      <p:pic>
        <p:nvPicPr>
          <p:cNvPr id="7" name="Image 6">
            <a:extLst>
              <a:ext uri="{FF2B5EF4-FFF2-40B4-BE49-F238E27FC236}">
                <a16:creationId xmlns:a16="http://schemas.microsoft.com/office/drawing/2014/main" id="{27B6B218-CC70-AD7F-607C-64CEA21FE0F4}"/>
              </a:ext>
            </a:extLst>
          </p:cNvPr>
          <p:cNvPicPr>
            <a:picLocks noChangeAspect="1"/>
          </p:cNvPicPr>
          <p:nvPr/>
        </p:nvPicPr>
        <p:blipFill>
          <a:blip r:embed="rId3"/>
          <a:stretch>
            <a:fillRect/>
          </a:stretch>
        </p:blipFill>
        <p:spPr>
          <a:xfrm>
            <a:off x="6989912" y="2283018"/>
            <a:ext cx="1944547" cy="1938759"/>
          </a:xfrm>
          <a:prstGeom prst="rect">
            <a:avLst/>
          </a:prstGeom>
        </p:spPr>
      </p:pic>
      <p:pic>
        <p:nvPicPr>
          <p:cNvPr id="13" name="Image 12">
            <a:extLst>
              <a:ext uri="{FF2B5EF4-FFF2-40B4-BE49-F238E27FC236}">
                <a16:creationId xmlns:a16="http://schemas.microsoft.com/office/drawing/2014/main" id="{92E1B5BA-22AA-1D6C-0233-265F1B38D0E5}"/>
              </a:ext>
            </a:extLst>
          </p:cNvPr>
          <p:cNvPicPr>
            <a:picLocks noChangeAspect="1"/>
          </p:cNvPicPr>
          <p:nvPr/>
        </p:nvPicPr>
        <p:blipFill>
          <a:blip r:embed="rId4"/>
          <a:stretch>
            <a:fillRect/>
          </a:stretch>
        </p:blipFill>
        <p:spPr>
          <a:xfrm>
            <a:off x="764579" y="921722"/>
            <a:ext cx="7448116" cy="613163"/>
          </a:xfrm>
          <a:prstGeom prst="rect">
            <a:avLst/>
          </a:prstGeom>
        </p:spPr>
      </p:pic>
    </p:spTree>
    <p:extLst>
      <p:ext uri="{BB962C8B-B14F-4D97-AF65-F5344CB8AC3E}">
        <p14:creationId xmlns:p14="http://schemas.microsoft.com/office/powerpoint/2010/main" val="38553629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1F015E-41A9-5952-D122-5B1AE6D51A6E}"/>
            </a:ext>
          </a:extLst>
        </p:cNvPr>
        <p:cNvGrpSpPr/>
        <p:nvPr/>
      </p:nvGrpSpPr>
      <p:grpSpPr>
        <a:xfrm>
          <a:off x="0" y="0"/>
          <a:ext cx="0" cy="0"/>
          <a:chOff x="0" y="0"/>
          <a:chExt cx="0" cy="0"/>
        </a:xfrm>
      </p:grpSpPr>
      <p:sp>
        <p:nvSpPr>
          <p:cNvPr id="4" name="ZoneTexte 11">
            <a:extLst>
              <a:ext uri="{FF2B5EF4-FFF2-40B4-BE49-F238E27FC236}">
                <a16:creationId xmlns:a16="http://schemas.microsoft.com/office/drawing/2014/main" id="{FEA76A24-DD12-734F-0D6B-B8F08C5363F7}"/>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Réponse attendue.</a:t>
            </a:r>
            <a:endParaRPr lang="fr-FR" altLang="fr-FR" dirty="0"/>
          </a:p>
        </p:txBody>
      </p:sp>
      <p:sp>
        <p:nvSpPr>
          <p:cNvPr id="5" name="Espace réservé du texte 2">
            <a:extLst>
              <a:ext uri="{FF2B5EF4-FFF2-40B4-BE49-F238E27FC236}">
                <a16:creationId xmlns:a16="http://schemas.microsoft.com/office/drawing/2014/main" id="{34B5642B-003D-DBDE-7EA4-7688F8BCE00C}"/>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Expliquer aux élèves que la question porte sur la manière (comment?).</a:t>
            </a:r>
          </a:p>
        </p:txBody>
      </p:sp>
      <p:sp>
        <p:nvSpPr>
          <p:cNvPr id="6" name="ZoneTexte 5">
            <a:extLst>
              <a:ext uri="{FF2B5EF4-FFF2-40B4-BE49-F238E27FC236}">
                <a16:creationId xmlns:a16="http://schemas.microsoft.com/office/drawing/2014/main" id="{687AD24F-6BAE-1026-3FA9-924F2377C892}"/>
              </a:ext>
            </a:extLst>
          </p:cNvPr>
          <p:cNvSpPr txBox="1"/>
          <p:nvPr/>
        </p:nvSpPr>
        <p:spPr>
          <a:xfrm>
            <a:off x="577993" y="1844570"/>
            <a:ext cx="6320828" cy="2862322"/>
          </a:xfrm>
          <a:prstGeom prst="rect">
            <a:avLst/>
          </a:prstGeom>
          <a:solidFill>
            <a:srgbClr val="FFFFCC"/>
          </a:solidFill>
          <a:ln>
            <a:solidFill>
              <a:schemeClr val="tx1"/>
            </a:solidFill>
          </a:ln>
        </p:spPr>
        <p:txBody>
          <a:bodyPr wrap="square">
            <a:spAutoFit/>
          </a:bodyPr>
          <a:lstStyle/>
          <a:p>
            <a:pPr algn="just"/>
            <a:r>
              <a:rPr lang="fr-FR" sz="2000" dirty="0">
                <a:latin typeface="Calibri" panose="020F0502020204030204" pitchFamily="34" charset="0"/>
                <a:ea typeface="Calibri" panose="020F0502020204030204" pitchFamily="34" charset="0"/>
                <a:cs typeface="Calibri" panose="020F0502020204030204" pitchFamily="34" charset="0"/>
              </a:rPr>
              <a:t>Réda s’entraîne souvent au stade. Ce matin, il se prépare, met sa tenue et rejoint les autres. Les jeunes écoutent l’entraîneur </a:t>
            </a:r>
            <a:r>
              <a:rPr lang="fr-FR" sz="2000" dirty="0">
                <a:highlight>
                  <a:srgbClr val="FFFF00"/>
                </a:highlight>
                <a:latin typeface="Calibri" panose="020F0502020204030204" pitchFamily="34" charset="0"/>
                <a:ea typeface="Calibri" panose="020F0502020204030204" pitchFamily="34" charset="0"/>
                <a:cs typeface="Calibri" panose="020F0502020204030204" pitchFamily="34" charset="0"/>
              </a:rPr>
              <a:t>avec attention</a:t>
            </a:r>
            <a:r>
              <a:rPr lang="fr-FR" sz="2000" dirty="0">
                <a:latin typeface="Calibri" panose="020F0502020204030204" pitchFamily="34" charset="0"/>
                <a:ea typeface="Calibri" panose="020F0502020204030204" pitchFamily="34" charset="0"/>
                <a:cs typeface="Calibri" panose="020F0502020204030204" pitchFamily="34" charset="0"/>
              </a:rPr>
              <a:t> car les consignes sont importantes. Réda court avec énergie et joue avec plaisir et confiance. Il passe le ballon avec précision et communique bien avec ses amis. À la fin de la séance, il va se reposer puisqu’il est fatigué. Il s’allonge sur le banc en silence et ferme les yeux. Il respire lentement et profondément pour récupérer. Le sport lui apporte joie, discipline et détente. </a:t>
            </a:r>
          </a:p>
        </p:txBody>
      </p:sp>
      <p:pic>
        <p:nvPicPr>
          <p:cNvPr id="7" name="Image 6">
            <a:extLst>
              <a:ext uri="{FF2B5EF4-FFF2-40B4-BE49-F238E27FC236}">
                <a16:creationId xmlns:a16="http://schemas.microsoft.com/office/drawing/2014/main" id="{8C122AD0-F50D-F397-91B7-03B93FBCF386}"/>
              </a:ext>
            </a:extLst>
          </p:cNvPr>
          <p:cNvPicPr>
            <a:picLocks noChangeAspect="1"/>
          </p:cNvPicPr>
          <p:nvPr/>
        </p:nvPicPr>
        <p:blipFill>
          <a:blip r:embed="rId2"/>
          <a:stretch>
            <a:fillRect/>
          </a:stretch>
        </p:blipFill>
        <p:spPr>
          <a:xfrm>
            <a:off x="6989912" y="2283018"/>
            <a:ext cx="1944547" cy="1938759"/>
          </a:xfrm>
          <a:prstGeom prst="rect">
            <a:avLst/>
          </a:prstGeom>
        </p:spPr>
      </p:pic>
      <p:pic>
        <p:nvPicPr>
          <p:cNvPr id="11" name="Image 10">
            <a:extLst>
              <a:ext uri="{FF2B5EF4-FFF2-40B4-BE49-F238E27FC236}">
                <a16:creationId xmlns:a16="http://schemas.microsoft.com/office/drawing/2014/main" id="{C077E2C3-0FEB-09C1-FE30-02B003C7079B}"/>
              </a:ext>
            </a:extLst>
          </p:cNvPr>
          <p:cNvPicPr>
            <a:picLocks noChangeAspect="1"/>
          </p:cNvPicPr>
          <p:nvPr/>
        </p:nvPicPr>
        <p:blipFill>
          <a:blip r:embed="rId3"/>
          <a:stretch>
            <a:fillRect/>
          </a:stretch>
        </p:blipFill>
        <p:spPr>
          <a:xfrm>
            <a:off x="764579" y="921722"/>
            <a:ext cx="7448116" cy="613163"/>
          </a:xfrm>
          <a:prstGeom prst="rect">
            <a:avLst/>
          </a:prstGeom>
        </p:spPr>
      </p:pic>
      <p:sp>
        <p:nvSpPr>
          <p:cNvPr id="12" name="ZoneTexte 11">
            <a:extLst>
              <a:ext uri="{FF2B5EF4-FFF2-40B4-BE49-F238E27FC236}">
                <a16:creationId xmlns:a16="http://schemas.microsoft.com/office/drawing/2014/main" id="{A50A413C-2FAA-2EC7-CCF9-FBB69961B49F}"/>
              </a:ext>
            </a:extLst>
          </p:cNvPr>
          <p:cNvSpPr txBox="1"/>
          <p:nvPr/>
        </p:nvSpPr>
        <p:spPr>
          <a:xfrm>
            <a:off x="1300161" y="1220824"/>
            <a:ext cx="6912533" cy="338554"/>
          </a:xfrm>
          <a:prstGeom prst="rect">
            <a:avLst/>
          </a:prstGeom>
          <a:noFill/>
        </p:spPr>
        <p:txBody>
          <a:bodyPr wrap="square">
            <a:spAutoFit/>
          </a:bodyPr>
          <a:lstStyle/>
          <a:p>
            <a:pPr marL="285750" indent="-285750">
              <a:buFont typeface="Wingdings" panose="05000000000000000000" pitchFamily="2" charset="2"/>
              <a:buChar char="§"/>
            </a:pPr>
            <a:r>
              <a:rPr lang="fr-FR" sz="1600" b="1" i="1" dirty="0">
                <a:solidFill>
                  <a:srgbClr val="00B0F0"/>
                </a:solidFill>
                <a:latin typeface="Calibri" panose="020F0502020204030204" pitchFamily="34" charset="0"/>
                <a:ea typeface="Calibri" panose="020F0502020204030204" pitchFamily="34" charset="0"/>
                <a:cs typeface="Calibri" panose="020F0502020204030204" pitchFamily="34" charset="0"/>
              </a:rPr>
              <a:t>Les jeunes écoutent leur professeur avec attention (ou attentivement).</a:t>
            </a:r>
            <a:endParaRPr lang="fr-FR" sz="1600" b="1" i="1" dirty="0">
              <a:solidFill>
                <a:srgbClr val="00B0F0"/>
              </a:solidFill>
            </a:endParaRPr>
          </a:p>
        </p:txBody>
      </p:sp>
      <p:pic>
        <p:nvPicPr>
          <p:cNvPr id="2" name="Google Shape;656;p54">
            <a:extLst>
              <a:ext uri="{FF2B5EF4-FFF2-40B4-BE49-F238E27FC236}">
                <a16:creationId xmlns:a16="http://schemas.microsoft.com/office/drawing/2014/main" id="{8E2FF9E4-5CA3-2AE6-14E9-9D60128731C0}"/>
              </a:ext>
            </a:extLst>
          </p:cNvPr>
          <p:cNvPicPr>
            <a:picLocks noChangeAspect="1"/>
          </p:cNvPicPr>
          <p:nvPr/>
        </p:nvPicPr>
        <p:blipFill>
          <a:blip r:embed="rId4">
            <a:alphaModFix/>
          </a:blip>
          <a:srcRect/>
          <a:stretch>
            <a:fillRect/>
          </a:stretch>
        </p:blipFill>
        <p:spPr>
          <a:xfrm>
            <a:off x="8496641" y="64081"/>
            <a:ext cx="558661" cy="558661"/>
          </a:xfrm>
          <a:prstGeom prst="rect">
            <a:avLst/>
          </a:prstGeom>
          <a:noFill/>
          <a:ln cap="flat">
            <a:noFill/>
          </a:ln>
        </p:spPr>
      </p:pic>
    </p:spTree>
    <p:extLst>
      <p:ext uri="{BB962C8B-B14F-4D97-AF65-F5344CB8AC3E}">
        <p14:creationId xmlns:p14="http://schemas.microsoft.com/office/powerpoint/2010/main" val="21391020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F8E88A-2140-0E44-78E1-5DA6D14E9E72}"/>
            </a:ext>
          </a:extLst>
        </p:cNvPr>
        <p:cNvGrpSpPr/>
        <p:nvPr/>
      </p:nvGrpSpPr>
      <p:grpSpPr>
        <a:xfrm>
          <a:off x="0" y="0"/>
          <a:ext cx="0" cy="0"/>
          <a:chOff x="0" y="0"/>
          <a:chExt cx="0" cy="0"/>
        </a:xfrm>
      </p:grpSpPr>
      <p:sp>
        <p:nvSpPr>
          <p:cNvPr id="4" name="ZoneTexte 11">
            <a:extLst>
              <a:ext uri="{FF2B5EF4-FFF2-40B4-BE49-F238E27FC236}">
                <a16:creationId xmlns:a16="http://schemas.microsoft.com/office/drawing/2014/main" id="{BB9C2509-BE5F-BCF3-2381-72077AC44F39}"/>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Répondez à ces questions. Travaillez en binômes. </a:t>
            </a:r>
            <a:endParaRPr lang="fr-FR" altLang="fr-FR" dirty="0"/>
          </a:p>
        </p:txBody>
      </p:sp>
      <p:sp>
        <p:nvSpPr>
          <p:cNvPr id="5" name="Espace réservé du texte 2">
            <a:extLst>
              <a:ext uri="{FF2B5EF4-FFF2-40B4-BE49-F238E27FC236}">
                <a16:creationId xmlns:a16="http://schemas.microsoft.com/office/drawing/2014/main" id="{2F2CA8CA-1C8D-1A49-5D4E-1997867D16D0}"/>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Circuler dans les rangs. Demander aux élèves de verbaliser leur raisonnement.  </a:t>
            </a:r>
          </a:p>
        </p:txBody>
      </p:sp>
      <p:pic>
        <p:nvPicPr>
          <p:cNvPr id="9" name="Picture 9">
            <a:extLst>
              <a:ext uri="{FF2B5EF4-FFF2-40B4-BE49-F238E27FC236}">
                <a16:creationId xmlns:a16="http://schemas.microsoft.com/office/drawing/2014/main" id="{631F8FD3-DA92-6C1E-2D50-18B6891CBC6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63111" y="147579"/>
            <a:ext cx="637720" cy="595371"/>
          </a:xfrm>
          <a:prstGeom prst="rect">
            <a:avLst/>
          </a:prstGeom>
        </p:spPr>
      </p:pic>
      <p:sp>
        <p:nvSpPr>
          <p:cNvPr id="2" name="ZoneTexte 1">
            <a:extLst>
              <a:ext uri="{FF2B5EF4-FFF2-40B4-BE49-F238E27FC236}">
                <a16:creationId xmlns:a16="http://schemas.microsoft.com/office/drawing/2014/main" id="{8CD51012-59E1-F00D-F1A0-A2BAAC195FF2}"/>
              </a:ext>
            </a:extLst>
          </p:cNvPr>
          <p:cNvSpPr txBox="1"/>
          <p:nvPr/>
        </p:nvSpPr>
        <p:spPr>
          <a:xfrm>
            <a:off x="577993" y="1844570"/>
            <a:ext cx="6320828" cy="2862322"/>
          </a:xfrm>
          <a:prstGeom prst="rect">
            <a:avLst/>
          </a:prstGeom>
          <a:solidFill>
            <a:srgbClr val="FFFFCC"/>
          </a:solidFill>
          <a:ln>
            <a:solidFill>
              <a:schemeClr val="tx1"/>
            </a:solidFill>
          </a:ln>
        </p:spPr>
        <p:txBody>
          <a:bodyPr wrap="square">
            <a:spAutoFit/>
          </a:bodyPr>
          <a:lstStyle/>
          <a:p>
            <a:pPr algn="just"/>
            <a:r>
              <a:rPr lang="fr-FR" sz="2000" dirty="0">
                <a:latin typeface="Calibri" panose="020F0502020204030204" pitchFamily="34" charset="0"/>
                <a:ea typeface="Calibri" panose="020F0502020204030204" pitchFamily="34" charset="0"/>
                <a:cs typeface="Calibri" panose="020F0502020204030204" pitchFamily="34" charset="0"/>
              </a:rPr>
              <a:t>Réda s’entraîne souvent au stade. Ce matin, il se prépare, met sa tenue et rejoint les autres. Les jeunes écoutent l’entraîneur avec attention car les consignes sont importantes. Réda court avec énergie et joue avec plaisir et confiance. Il passe le ballon avec précision et communique bien avec ses amis. À la fin de la séance, il va se reposer puisqu’il est fatigué. Il s’allonge sur le banc en silence et ferme les yeux. Il respire lentement et profondément pour récupérer. Le sport lui apporte joie, discipline et détente. </a:t>
            </a:r>
          </a:p>
        </p:txBody>
      </p:sp>
      <p:pic>
        <p:nvPicPr>
          <p:cNvPr id="3" name="Image 2">
            <a:extLst>
              <a:ext uri="{FF2B5EF4-FFF2-40B4-BE49-F238E27FC236}">
                <a16:creationId xmlns:a16="http://schemas.microsoft.com/office/drawing/2014/main" id="{0CC7F907-E9DE-C179-E582-826B148BD807}"/>
              </a:ext>
            </a:extLst>
          </p:cNvPr>
          <p:cNvPicPr>
            <a:picLocks noChangeAspect="1"/>
          </p:cNvPicPr>
          <p:nvPr/>
        </p:nvPicPr>
        <p:blipFill>
          <a:blip r:embed="rId3"/>
          <a:stretch>
            <a:fillRect/>
          </a:stretch>
        </p:blipFill>
        <p:spPr>
          <a:xfrm>
            <a:off x="6989912" y="2283018"/>
            <a:ext cx="1944547" cy="1938759"/>
          </a:xfrm>
          <a:prstGeom prst="rect">
            <a:avLst/>
          </a:prstGeom>
        </p:spPr>
      </p:pic>
      <p:sp>
        <p:nvSpPr>
          <p:cNvPr id="12" name="ZoneTexte 11">
            <a:extLst>
              <a:ext uri="{FF2B5EF4-FFF2-40B4-BE49-F238E27FC236}">
                <a16:creationId xmlns:a16="http://schemas.microsoft.com/office/drawing/2014/main" id="{0F7E4FC5-7BF8-691F-83BC-5271A18E261F}"/>
              </a:ext>
            </a:extLst>
          </p:cNvPr>
          <p:cNvSpPr txBox="1"/>
          <p:nvPr/>
        </p:nvSpPr>
        <p:spPr>
          <a:xfrm>
            <a:off x="778347" y="695399"/>
            <a:ext cx="7808800" cy="1077218"/>
          </a:xfrm>
          <a:prstGeom prst="rect">
            <a:avLst/>
          </a:prstGeom>
          <a:noFill/>
        </p:spPr>
        <p:txBody>
          <a:bodyPr wrap="square">
            <a:spAutoFit/>
          </a:bodyPr>
          <a:lstStyle/>
          <a:p>
            <a:r>
              <a:rPr lang="fr-FR" sz="1600" b="1" dirty="0"/>
              <a:t>Comment Réda respire-t-il ? </a:t>
            </a:r>
          </a:p>
          <a:p>
            <a:r>
              <a:rPr lang="fr-FR" sz="1600" i="1" dirty="0"/>
              <a:t> ……………………………………………………………………………………………………………. </a:t>
            </a:r>
          </a:p>
          <a:p>
            <a:r>
              <a:rPr lang="fr-FR" sz="1600" b="1" dirty="0"/>
              <a:t>Pourquoi Réda respire-t-il lentement et profondément ? </a:t>
            </a:r>
          </a:p>
          <a:p>
            <a:r>
              <a:rPr lang="fr-FR" sz="1600" i="1" dirty="0"/>
              <a:t>…………………………………………………………………………………………………………….. </a:t>
            </a:r>
          </a:p>
        </p:txBody>
      </p:sp>
    </p:spTree>
    <p:extLst>
      <p:ext uri="{BB962C8B-B14F-4D97-AF65-F5344CB8AC3E}">
        <p14:creationId xmlns:p14="http://schemas.microsoft.com/office/powerpoint/2010/main" val="19618034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6AEB72-11E0-44E9-7552-8408144C9D20}"/>
            </a:ext>
          </a:extLst>
        </p:cNvPr>
        <p:cNvGrpSpPr/>
        <p:nvPr/>
      </p:nvGrpSpPr>
      <p:grpSpPr>
        <a:xfrm>
          <a:off x="0" y="0"/>
          <a:ext cx="0" cy="0"/>
          <a:chOff x="0" y="0"/>
          <a:chExt cx="0" cy="0"/>
        </a:xfrm>
      </p:grpSpPr>
      <p:sp>
        <p:nvSpPr>
          <p:cNvPr id="4" name="ZoneTexte 11">
            <a:extLst>
              <a:ext uri="{FF2B5EF4-FFF2-40B4-BE49-F238E27FC236}">
                <a16:creationId xmlns:a16="http://schemas.microsoft.com/office/drawing/2014/main" id="{A778CAA8-841E-C0C4-F94A-C1A8EB98F8AF}"/>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Réponses attendues.</a:t>
            </a:r>
            <a:endParaRPr lang="fr-FR" altLang="fr-FR" dirty="0"/>
          </a:p>
        </p:txBody>
      </p:sp>
      <p:sp>
        <p:nvSpPr>
          <p:cNvPr id="5" name="Espace réservé du texte 2">
            <a:extLst>
              <a:ext uri="{FF2B5EF4-FFF2-40B4-BE49-F238E27FC236}">
                <a16:creationId xmlns:a16="http://schemas.microsoft.com/office/drawing/2014/main" id="{1AB63AB2-BC09-835B-54D2-C95A1D0FC652}"/>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Expliquer que «  pour récupérer » signifie « parce qu’il veut récupérer ».  </a:t>
            </a:r>
          </a:p>
        </p:txBody>
      </p:sp>
      <p:sp>
        <p:nvSpPr>
          <p:cNvPr id="2" name="ZoneTexte 1">
            <a:extLst>
              <a:ext uri="{FF2B5EF4-FFF2-40B4-BE49-F238E27FC236}">
                <a16:creationId xmlns:a16="http://schemas.microsoft.com/office/drawing/2014/main" id="{B0BF8A15-8692-CD04-08EE-A39CFCE29EDF}"/>
              </a:ext>
            </a:extLst>
          </p:cNvPr>
          <p:cNvSpPr txBox="1"/>
          <p:nvPr/>
        </p:nvSpPr>
        <p:spPr>
          <a:xfrm>
            <a:off x="577993" y="1844570"/>
            <a:ext cx="6320828" cy="2862322"/>
          </a:xfrm>
          <a:prstGeom prst="rect">
            <a:avLst/>
          </a:prstGeom>
          <a:solidFill>
            <a:srgbClr val="FFFFCC"/>
          </a:solidFill>
          <a:ln>
            <a:solidFill>
              <a:schemeClr val="tx1"/>
            </a:solidFill>
          </a:ln>
        </p:spPr>
        <p:txBody>
          <a:bodyPr wrap="square">
            <a:spAutoFit/>
          </a:bodyPr>
          <a:lstStyle/>
          <a:p>
            <a:pPr algn="just"/>
            <a:r>
              <a:rPr lang="fr-FR" sz="2000" dirty="0">
                <a:latin typeface="Calibri" panose="020F0502020204030204" pitchFamily="34" charset="0"/>
                <a:ea typeface="Calibri" panose="020F0502020204030204" pitchFamily="34" charset="0"/>
                <a:cs typeface="Calibri" panose="020F0502020204030204" pitchFamily="34" charset="0"/>
              </a:rPr>
              <a:t>Réda s’entraîne souvent au stade. Ce matin, il se prépare, met sa tenue et rejoint les autres. Les jeunes écoutent l’entraîneur avec attention car les consignes sont importantes. Réda court avec énergie et joue avec plaisir et confiance. Il passe le ballon avec précision et communique bien avec ses amis. À la fin de la séance, il va se reposer puisqu’il est fatigué. Il s’allonge sur le banc en silence et ferme les yeux. </a:t>
            </a:r>
            <a:r>
              <a:rPr lang="fr-FR" sz="2000" dirty="0">
                <a:highlight>
                  <a:srgbClr val="FFFF00"/>
                </a:highlight>
                <a:latin typeface="Calibri" panose="020F0502020204030204" pitchFamily="34" charset="0"/>
                <a:ea typeface="Calibri" panose="020F0502020204030204" pitchFamily="34" charset="0"/>
                <a:cs typeface="Calibri" panose="020F0502020204030204" pitchFamily="34" charset="0"/>
              </a:rPr>
              <a:t>Il respire lentement et profondément</a:t>
            </a:r>
            <a:r>
              <a:rPr lang="fr-FR" sz="2000" dirty="0">
                <a:latin typeface="Calibri" panose="020F0502020204030204" pitchFamily="34" charset="0"/>
                <a:ea typeface="Calibri" panose="020F0502020204030204" pitchFamily="34" charset="0"/>
                <a:cs typeface="Calibri" panose="020F0502020204030204" pitchFamily="34" charset="0"/>
              </a:rPr>
              <a:t> </a:t>
            </a:r>
            <a:r>
              <a:rPr lang="fr-FR" sz="2000" dirty="0">
                <a:highlight>
                  <a:srgbClr val="FFFF00"/>
                </a:highlight>
                <a:latin typeface="Calibri" panose="020F0502020204030204" pitchFamily="34" charset="0"/>
                <a:ea typeface="Calibri" panose="020F0502020204030204" pitchFamily="34" charset="0"/>
                <a:cs typeface="Calibri" panose="020F0502020204030204" pitchFamily="34" charset="0"/>
              </a:rPr>
              <a:t>pour récupérer.</a:t>
            </a:r>
            <a:r>
              <a:rPr lang="fr-FR" sz="2000" dirty="0">
                <a:latin typeface="Calibri" panose="020F0502020204030204" pitchFamily="34" charset="0"/>
                <a:ea typeface="Calibri" panose="020F0502020204030204" pitchFamily="34" charset="0"/>
                <a:cs typeface="Calibri" panose="020F0502020204030204" pitchFamily="34" charset="0"/>
              </a:rPr>
              <a:t> Le sport lui apporte joie, discipline et détente. </a:t>
            </a:r>
          </a:p>
        </p:txBody>
      </p:sp>
      <p:pic>
        <p:nvPicPr>
          <p:cNvPr id="3" name="Image 2">
            <a:extLst>
              <a:ext uri="{FF2B5EF4-FFF2-40B4-BE49-F238E27FC236}">
                <a16:creationId xmlns:a16="http://schemas.microsoft.com/office/drawing/2014/main" id="{220D2213-9678-E5C7-D153-40459304A75F}"/>
              </a:ext>
            </a:extLst>
          </p:cNvPr>
          <p:cNvPicPr>
            <a:picLocks noChangeAspect="1"/>
          </p:cNvPicPr>
          <p:nvPr/>
        </p:nvPicPr>
        <p:blipFill>
          <a:blip r:embed="rId2"/>
          <a:stretch>
            <a:fillRect/>
          </a:stretch>
        </p:blipFill>
        <p:spPr>
          <a:xfrm>
            <a:off x="6989912" y="2283018"/>
            <a:ext cx="1944547" cy="1938759"/>
          </a:xfrm>
          <a:prstGeom prst="rect">
            <a:avLst/>
          </a:prstGeom>
        </p:spPr>
      </p:pic>
      <p:pic>
        <p:nvPicPr>
          <p:cNvPr id="6" name="Google Shape;656;p54">
            <a:extLst>
              <a:ext uri="{FF2B5EF4-FFF2-40B4-BE49-F238E27FC236}">
                <a16:creationId xmlns:a16="http://schemas.microsoft.com/office/drawing/2014/main" id="{3F2E22C4-DA35-8E26-6CA3-FA53382FB6C9}"/>
              </a:ext>
            </a:extLst>
          </p:cNvPr>
          <p:cNvPicPr>
            <a:picLocks noChangeAspect="1"/>
          </p:cNvPicPr>
          <p:nvPr/>
        </p:nvPicPr>
        <p:blipFill>
          <a:blip r:embed="rId3">
            <a:alphaModFix/>
          </a:blip>
          <a:srcRect/>
          <a:stretch>
            <a:fillRect/>
          </a:stretch>
        </p:blipFill>
        <p:spPr>
          <a:xfrm>
            <a:off x="8496641" y="64081"/>
            <a:ext cx="558661" cy="558661"/>
          </a:xfrm>
          <a:prstGeom prst="rect">
            <a:avLst/>
          </a:prstGeom>
          <a:noFill/>
          <a:ln cap="flat">
            <a:noFill/>
          </a:ln>
        </p:spPr>
      </p:pic>
      <p:sp>
        <p:nvSpPr>
          <p:cNvPr id="11" name="ZoneTexte 10">
            <a:extLst>
              <a:ext uri="{FF2B5EF4-FFF2-40B4-BE49-F238E27FC236}">
                <a16:creationId xmlns:a16="http://schemas.microsoft.com/office/drawing/2014/main" id="{D58A3CF7-A934-CDA4-B9A1-573C13A1BF7F}"/>
              </a:ext>
            </a:extLst>
          </p:cNvPr>
          <p:cNvSpPr txBox="1"/>
          <p:nvPr/>
        </p:nvSpPr>
        <p:spPr>
          <a:xfrm>
            <a:off x="778347" y="695399"/>
            <a:ext cx="7808800" cy="1077218"/>
          </a:xfrm>
          <a:prstGeom prst="rect">
            <a:avLst/>
          </a:prstGeom>
          <a:noFill/>
        </p:spPr>
        <p:txBody>
          <a:bodyPr wrap="square">
            <a:spAutoFit/>
          </a:bodyPr>
          <a:lstStyle/>
          <a:p>
            <a:r>
              <a:rPr lang="fr-FR" sz="1600" b="1" dirty="0"/>
              <a:t>Comment Réda respire-t-il ?</a:t>
            </a:r>
          </a:p>
          <a:p>
            <a:pPr marL="285750" indent="-285750">
              <a:buFont typeface="Wingdings" panose="05000000000000000000" pitchFamily="2" charset="2"/>
              <a:buChar char="§"/>
            </a:pPr>
            <a:r>
              <a:rPr lang="fr-FR" sz="1600" b="1" i="1" dirty="0"/>
              <a:t>Réda respire </a:t>
            </a:r>
            <a:r>
              <a:rPr lang="fr-FR" sz="1600" b="1" i="1" dirty="0">
                <a:solidFill>
                  <a:srgbClr val="0070C0"/>
                </a:solidFill>
              </a:rPr>
              <a:t>lentement et profondément. </a:t>
            </a:r>
          </a:p>
          <a:p>
            <a:r>
              <a:rPr lang="fr-FR" sz="1600" b="1" dirty="0"/>
              <a:t>Pourquoi Réda respire-t-il lentement et profondément ? </a:t>
            </a:r>
          </a:p>
          <a:p>
            <a:pPr marL="285750" indent="-285750">
              <a:buFont typeface="Wingdings" panose="05000000000000000000" pitchFamily="2" charset="2"/>
              <a:buChar char="§"/>
            </a:pPr>
            <a:r>
              <a:rPr lang="fr-FR" sz="1600" i="1" dirty="0"/>
              <a:t> </a:t>
            </a:r>
            <a:r>
              <a:rPr lang="fr-FR" sz="1600" b="1" i="1" dirty="0"/>
              <a:t>Réda respire lentement et profondément </a:t>
            </a:r>
            <a:r>
              <a:rPr lang="fr-FR" sz="1600" b="1" i="1" dirty="0">
                <a:solidFill>
                  <a:srgbClr val="0070C0"/>
                </a:solidFill>
              </a:rPr>
              <a:t>pour récupérer. </a:t>
            </a:r>
          </a:p>
        </p:txBody>
      </p:sp>
    </p:spTree>
    <p:extLst>
      <p:ext uri="{BB962C8B-B14F-4D97-AF65-F5344CB8AC3E}">
        <p14:creationId xmlns:p14="http://schemas.microsoft.com/office/powerpoint/2010/main" val="9794858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6BCB1-9C9C-CD29-3B41-61590FCF4AE7}"/>
            </a:ext>
          </a:extLst>
        </p:cNvPr>
        <p:cNvGrpSpPr/>
        <p:nvPr/>
      </p:nvGrpSpPr>
      <p:grpSpPr>
        <a:xfrm>
          <a:off x="0" y="0"/>
          <a:ext cx="0" cy="0"/>
          <a:chOff x="0" y="0"/>
          <a:chExt cx="0" cy="0"/>
        </a:xfrm>
      </p:grpSpPr>
      <p:sp>
        <p:nvSpPr>
          <p:cNvPr id="5" name="ZoneTexte 11">
            <a:extLst>
              <a:ext uri="{FF2B5EF4-FFF2-40B4-BE49-F238E27FC236}">
                <a16:creationId xmlns:a16="http://schemas.microsoft.com/office/drawing/2014/main" id="{DD335CDC-06A1-E1F1-AECB-90DBAF87F90B}"/>
              </a:ext>
            </a:extLst>
          </p:cNvPr>
          <p:cNvSpPr txBox="1"/>
          <p:nvPr/>
        </p:nvSpPr>
        <p:spPr>
          <a:xfrm>
            <a:off x="865396" y="36143"/>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Répondez à ces questions. Travaillez individuellement.</a:t>
            </a:r>
            <a:endParaRPr lang="fr-FR" altLang="fr-FR" dirty="0"/>
          </a:p>
        </p:txBody>
      </p:sp>
      <p:pic>
        <p:nvPicPr>
          <p:cNvPr id="9" name="Picture 14">
            <a:extLst>
              <a:ext uri="{FF2B5EF4-FFF2-40B4-BE49-F238E27FC236}">
                <a16:creationId xmlns:a16="http://schemas.microsoft.com/office/drawing/2014/main" id="{C3C9644A-C665-1AB4-E1BB-3EF3726CF4B5}"/>
              </a:ext>
            </a:extLst>
          </p:cNvPr>
          <p:cNvPicPr>
            <a:picLocks noChangeAspect="1"/>
          </p:cNvPicPr>
          <p:nvPr/>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8343899" y="104723"/>
            <a:ext cx="686915" cy="686915"/>
          </a:xfrm>
          <a:prstGeom prst="rect">
            <a:avLst/>
          </a:prstGeom>
        </p:spPr>
      </p:pic>
      <p:sp>
        <p:nvSpPr>
          <p:cNvPr id="2" name="Espace réservé du texte 2">
            <a:extLst>
              <a:ext uri="{FF2B5EF4-FFF2-40B4-BE49-F238E27FC236}">
                <a16:creationId xmlns:a16="http://schemas.microsoft.com/office/drawing/2014/main" id="{219AF474-881E-2BEF-5C64-58958A5B4110}"/>
              </a:ext>
            </a:extLst>
          </p:cNvPr>
          <p:cNvSpPr txBox="1">
            <a:spLocks/>
          </p:cNvSpPr>
          <p:nvPr/>
        </p:nvSpPr>
        <p:spPr>
          <a:xfrm>
            <a:off x="865396" y="387778"/>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Circuler dans les rangs. Demander aux élèves de justifier leurs réponses.  </a:t>
            </a:r>
          </a:p>
        </p:txBody>
      </p:sp>
      <p:sp>
        <p:nvSpPr>
          <p:cNvPr id="21" name="Rectangle 20">
            <a:extLst>
              <a:ext uri="{FF2B5EF4-FFF2-40B4-BE49-F238E27FC236}">
                <a16:creationId xmlns:a16="http://schemas.microsoft.com/office/drawing/2014/main" id="{874C67A0-A0AE-A771-FE80-54B3138C6B66}"/>
              </a:ext>
            </a:extLst>
          </p:cNvPr>
          <p:cNvSpPr/>
          <p:nvPr/>
        </p:nvSpPr>
        <p:spPr>
          <a:xfrm>
            <a:off x="955221" y="922564"/>
            <a:ext cx="3208565" cy="21933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665361E7-DFAD-9A5C-53F1-090D0635830E}"/>
              </a:ext>
            </a:extLst>
          </p:cNvPr>
          <p:cNvSpPr txBox="1"/>
          <p:nvPr/>
        </p:nvSpPr>
        <p:spPr>
          <a:xfrm>
            <a:off x="577993" y="1844570"/>
            <a:ext cx="6320828" cy="2862322"/>
          </a:xfrm>
          <a:prstGeom prst="rect">
            <a:avLst/>
          </a:prstGeom>
          <a:solidFill>
            <a:srgbClr val="FFFFCC"/>
          </a:solidFill>
          <a:ln>
            <a:solidFill>
              <a:schemeClr val="tx1"/>
            </a:solidFill>
          </a:ln>
        </p:spPr>
        <p:txBody>
          <a:bodyPr wrap="square">
            <a:spAutoFit/>
          </a:bodyPr>
          <a:lstStyle/>
          <a:p>
            <a:pPr algn="just"/>
            <a:r>
              <a:rPr lang="fr-FR" sz="2000" dirty="0">
                <a:latin typeface="Calibri" panose="020F0502020204030204" pitchFamily="34" charset="0"/>
                <a:ea typeface="Calibri" panose="020F0502020204030204" pitchFamily="34" charset="0"/>
                <a:cs typeface="Calibri" panose="020F0502020204030204" pitchFamily="34" charset="0"/>
              </a:rPr>
              <a:t>Réda s’entraîne souvent au stade. Ce matin, il se prépare, met sa tenue et rejoint les autres. Les jeunes écoutent l’entraîneur avec attention car les consignes sont importantes. Réda court avec énergie et joue avec plaisir et confiance. Il passe le ballon avec précision et communique bien avec ses amis. À la fin de la séance, il va se reposer puisqu’il est fatigué. Il s’allonge sur le banc en silence et ferme les yeux. Il respire lentement et profondément pour récupérer. Le sport lui apporte joie, discipline et détente. </a:t>
            </a:r>
          </a:p>
        </p:txBody>
      </p:sp>
      <p:pic>
        <p:nvPicPr>
          <p:cNvPr id="10" name="Image 9">
            <a:extLst>
              <a:ext uri="{FF2B5EF4-FFF2-40B4-BE49-F238E27FC236}">
                <a16:creationId xmlns:a16="http://schemas.microsoft.com/office/drawing/2014/main" id="{C795EEC0-C383-CDAD-B973-FAE345148AB4}"/>
              </a:ext>
            </a:extLst>
          </p:cNvPr>
          <p:cNvPicPr>
            <a:picLocks noChangeAspect="1"/>
          </p:cNvPicPr>
          <p:nvPr/>
        </p:nvPicPr>
        <p:blipFill>
          <a:blip r:embed="rId5"/>
          <a:stretch>
            <a:fillRect/>
          </a:stretch>
        </p:blipFill>
        <p:spPr>
          <a:xfrm>
            <a:off x="6989912" y="2283018"/>
            <a:ext cx="1944547" cy="1938759"/>
          </a:xfrm>
          <a:prstGeom prst="rect">
            <a:avLst/>
          </a:prstGeom>
        </p:spPr>
      </p:pic>
      <p:sp>
        <p:nvSpPr>
          <p:cNvPr id="11" name="ZoneTexte 10">
            <a:extLst>
              <a:ext uri="{FF2B5EF4-FFF2-40B4-BE49-F238E27FC236}">
                <a16:creationId xmlns:a16="http://schemas.microsoft.com/office/drawing/2014/main" id="{2F71AB88-30DD-5318-4EC1-B0FFDBD5F497}"/>
              </a:ext>
            </a:extLst>
          </p:cNvPr>
          <p:cNvSpPr txBox="1"/>
          <p:nvPr/>
        </p:nvSpPr>
        <p:spPr>
          <a:xfrm>
            <a:off x="778347" y="791638"/>
            <a:ext cx="7808800" cy="1107996"/>
          </a:xfrm>
          <a:prstGeom prst="rect">
            <a:avLst/>
          </a:prstGeom>
          <a:noFill/>
        </p:spPr>
        <p:txBody>
          <a:bodyPr wrap="square">
            <a:spAutoFit/>
          </a:bodyPr>
          <a:lstStyle/>
          <a:p>
            <a:r>
              <a:rPr lang="fr-FR" sz="1600" b="1" dirty="0"/>
              <a:t>Pourquoi Réda va-t-il se reposer à la fin de la séance ? </a:t>
            </a:r>
          </a:p>
          <a:p>
            <a:pPr marL="285750" indent="-285750">
              <a:buFont typeface="Wingdings" panose="05000000000000000000" pitchFamily="2" charset="2"/>
              <a:buChar char="§"/>
            </a:pPr>
            <a:r>
              <a:rPr lang="fr-FR" sz="1600" b="1" i="1" dirty="0">
                <a:solidFill>
                  <a:srgbClr val="0070C0"/>
                </a:solidFill>
              </a:rPr>
              <a:t>…………………………………………………………………………………………………………… </a:t>
            </a:r>
          </a:p>
          <a:p>
            <a:r>
              <a:rPr lang="fr-FR" sz="1600" b="1" dirty="0"/>
              <a:t>Comment Réda s’allonge-t-il sur le banc ?</a:t>
            </a:r>
          </a:p>
          <a:p>
            <a:pPr marL="285750" indent="-285750">
              <a:buFont typeface="Wingdings" panose="05000000000000000000" pitchFamily="2" charset="2"/>
              <a:buChar char="§"/>
            </a:pPr>
            <a:r>
              <a:rPr lang="fr-FR" sz="1600" b="1" i="1" dirty="0">
                <a:solidFill>
                  <a:srgbClr val="0070C0"/>
                </a:solidFill>
              </a:rPr>
              <a:t>…………………………………………………………………………………………………………… </a:t>
            </a:r>
          </a:p>
        </p:txBody>
      </p:sp>
    </p:spTree>
    <p:extLst>
      <p:ext uri="{BB962C8B-B14F-4D97-AF65-F5344CB8AC3E}">
        <p14:creationId xmlns:p14="http://schemas.microsoft.com/office/powerpoint/2010/main" val="24824876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44269A-3F9D-6014-A956-4B72D5A06676}"/>
            </a:ext>
          </a:extLst>
        </p:cNvPr>
        <p:cNvGrpSpPr/>
        <p:nvPr/>
      </p:nvGrpSpPr>
      <p:grpSpPr>
        <a:xfrm>
          <a:off x="0" y="0"/>
          <a:ext cx="0" cy="0"/>
          <a:chOff x="0" y="0"/>
          <a:chExt cx="0" cy="0"/>
        </a:xfrm>
      </p:grpSpPr>
      <p:sp>
        <p:nvSpPr>
          <p:cNvPr id="5" name="ZoneTexte 11">
            <a:extLst>
              <a:ext uri="{FF2B5EF4-FFF2-40B4-BE49-F238E27FC236}">
                <a16:creationId xmlns:a16="http://schemas.microsoft.com/office/drawing/2014/main" id="{940BF970-00A7-A074-0957-6CC6B544C2A3}"/>
              </a:ext>
            </a:extLst>
          </p:cNvPr>
          <p:cNvSpPr txBox="1"/>
          <p:nvPr/>
        </p:nvSpPr>
        <p:spPr>
          <a:xfrm>
            <a:off x="865396" y="36143"/>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Réponses attendues.</a:t>
            </a:r>
            <a:endParaRPr lang="fr-FR" altLang="fr-FR" dirty="0"/>
          </a:p>
        </p:txBody>
      </p:sp>
      <p:sp>
        <p:nvSpPr>
          <p:cNvPr id="2" name="Espace réservé du texte 2">
            <a:extLst>
              <a:ext uri="{FF2B5EF4-FFF2-40B4-BE49-F238E27FC236}">
                <a16:creationId xmlns:a16="http://schemas.microsoft.com/office/drawing/2014/main" id="{D59E34AF-7B14-7A40-2F23-7E3370E6C6BF}"/>
              </a:ext>
            </a:extLst>
          </p:cNvPr>
          <p:cNvSpPr txBox="1">
            <a:spLocks/>
          </p:cNvSpPr>
          <p:nvPr/>
        </p:nvSpPr>
        <p:spPr>
          <a:xfrm>
            <a:off x="865396" y="387778"/>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On peut remplacer « puisque » par « car » ou « parce que », « en silence » par « silencieusement »</a:t>
            </a:r>
          </a:p>
        </p:txBody>
      </p:sp>
      <p:sp>
        <p:nvSpPr>
          <p:cNvPr id="21" name="Rectangle 20">
            <a:extLst>
              <a:ext uri="{FF2B5EF4-FFF2-40B4-BE49-F238E27FC236}">
                <a16:creationId xmlns:a16="http://schemas.microsoft.com/office/drawing/2014/main" id="{54BEE3F5-98E3-0AC2-E92F-10364366617C}"/>
              </a:ext>
            </a:extLst>
          </p:cNvPr>
          <p:cNvSpPr/>
          <p:nvPr/>
        </p:nvSpPr>
        <p:spPr>
          <a:xfrm>
            <a:off x="955221" y="922564"/>
            <a:ext cx="3208565" cy="21933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a:extLst>
              <a:ext uri="{FF2B5EF4-FFF2-40B4-BE49-F238E27FC236}">
                <a16:creationId xmlns:a16="http://schemas.microsoft.com/office/drawing/2014/main" id="{BAF50D9D-7A8E-4402-2504-049FF0552128}"/>
              </a:ext>
            </a:extLst>
          </p:cNvPr>
          <p:cNvSpPr txBox="1"/>
          <p:nvPr/>
        </p:nvSpPr>
        <p:spPr>
          <a:xfrm>
            <a:off x="778347" y="791638"/>
            <a:ext cx="7808800" cy="1107996"/>
          </a:xfrm>
          <a:prstGeom prst="rect">
            <a:avLst/>
          </a:prstGeom>
          <a:noFill/>
        </p:spPr>
        <p:txBody>
          <a:bodyPr wrap="square">
            <a:spAutoFit/>
          </a:bodyPr>
          <a:lstStyle/>
          <a:p>
            <a:r>
              <a:rPr lang="fr-FR" sz="1600" b="1" dirty="0"/>
              <a:t>Pourquoi Réda va-t-il se reposer à la fin de la séance ? </a:t>
            </a:r>
          </a:p>
          <a:p>
            <a:pPr marL="285750" indent="-285750">
              <a:buFont typeface="Wingdings" panose="05000000000000000000" pitchFamily="2" charset="2"/>
              <a:buChar char="§"/>
            </a:pPr>
            <a:r>
              <a:rPr lang="fr-FR" sz="1600" i="1" dirty="0"/>
              <a:t> </a:t>
            </a:r>
            <a:r>
              <a:rPr lang="fr-FR" sz="1600" b="1" i="1" dirty="0"/>
              <a:t>Réda va se reposer </a:t>
            </a:r>
            <a:r>
              <a:rPr lang="fr-FR" sz="1600" b="1" i="1" dirty="0">
                <a:solidFill>
                  <a:srgbClr val="0070C0"/>
                </a:solidFill>
              </a:rPr>
              <a:t>parce qu’il est fatigué. </a:t>
            </a:r>
          </a:p>
          <a:p>
            <a:r>
              <a:rPr lang="fr-FR" sz="1600" b="1" dirty="0"/>
              <a:t>Comment Réda s’allonge-t-il sur le banc ?</a:t>
            </a:r>
          </a:p>
          <a:p>
            <a:pPr marL="285750" indent="-285750">
              <a:buFont typeface="Wingdings" panose="05000000000000000000" pitchFamily="2" charset="2"/>
              <a:buChar char="§"/>
            </a:pPr>
            <a:r>
              <a:rPr lang="fr-FR" sz="1600" b="1" i="1" dirty="0"/>
              <a:t>Réda s’allonge sur le banc </a:t>
            </a:r>
            <a:r>
              <a:rPr lang="fr-FR" sz="1600" b="1" i="1" dirty="0">
                <a:solidFill>
                  <a:srgbClr val="0070C0"/>
                </a:solidFill>
              </a:rPr>
              <a:t>en silence. </a:t>
            </a:r>
          </a:p>
        </p:txBody>
      </p:sp>
      <p:sp>
        <p:nvSpPr>
          <p:cNvPr id="4" name="ZoneTexte 3">
            <a:extLst>
              <a:ext uri="{FF2B5EF4-FFF2-40B4-BE49-F238E27FC236}">
                <a16:creationId xmlns:a16="http://schemas.microsoft.com/office/drawing/2014/main" id="{4B1FFD69-5AE6-A196-0EF3-0635C72F33DD}"/>
              </a:ext>
            </a:extLst>
          </p:cNvPr>
          <p:cNvSpPr txBox="1"/>
          <p:nvPr/>
        </p:nvSpPr>
        <p:spPr>
          <a:xfrm>
            <a:off x="577993" y="1844570"/>
            <a:ext cx="6320828" cy="2862322"/>
          </a:xfrm>
          <a:prstGeom prst="rect">
            <a:avLst/>
          </a:prstGeom>
          <a:solidFill>
            <a:srgbClr val="FFFFCC"/>
          </a:solidFill>
          <a:ln>
            <a:solidFill>
              <a:schemeClr val="tx1"/>
            </a:solidFill>
          </a:ln>
        </p:spPr>
        <p:txBody>
          <a:bodyPr wrap="square">
            <a:spAutoFit/>
          </a:bodyPr>
          <a:lstStyle/>
          <a:p>
            <a:pPr algn="just"/>
            <a:r>
              <a:rPr lang="fr-FR" sz="2000" dirty="0">
                <a:latin typeface="Calibri" panose="020F0502020204030204" pitchFamily="34" charset="0"/>
                <a:ea typeface="Calibri" panose="020F0502020204030204" pitchFamily="34" charset="0"/>
                <a:cs typeface="Calibri" panose="020F0502020204030204" pitchFamily="34" charset="0"/>
              </a:rPr>
              <a:t>Réda s’entraîne souvent au stade. Ce matin, il se prépare, met sa tenue et rejoint les autres. Les jeunes écoutent l’entraîneur avec attention car les consignes sont importantes. Réda court avec énergie et joue avec plaisir et confiance. Il passe le ballon avec précision et communique bien avec ses amis. À la fin de la séance, il va se reposer </a:t>
            </a:r>
            <a:r>
              <a:rPr lang="fr-FR" sz="2000" dirty="0">
                <a:highlight>
                  <a:srgbClr val="FFFF00"/>
                </a:highlight>
                <a:latin typeface="Calibri" panose="020F0502020204030204" pitchFamily="34" charset="0"/>
                <a:ea typeface="Calibri" panose="020F0502020204030204" pitchFamily="34" charset="0"/>
                <a:cs typeface="Calibri" panose="020F0502020204030204" pitchFamily="34" charset="0"/>
              </a:rPr>
              <a:t>puisqu’il est fatigué</a:t>
            </a:r>
            <a:r>
              <a:rPr lang="fr-FR" sz="2000" dirty="0">
                <a:latin typeface="Calibri" panose="020F0502020204030204" pitchFamily="34" charset="0"/>
                <a:ea typeface="Calibri" panose="020F0502020204030204" pitchFamily="34" charset="0"/>
                <a:cs typeface="Calibri" panose="020F0502020204030204" pitchFamily="34" charset="0"/>
              </a:rPr>
              <a:t>. Il s’allonge sur le banc </a:t>
            </a:r>
            <a:r>
              <a:rPr lang="fr-FR" sz="2000" dirty="0">
                <a:highlight>
                  <a:srgbClr val="FFFF00"/>
                </a:highlight>
                <a:latin typeface="Calibri" panose="020F0502020204030204" pitchFamily="34" charset="0"/>
                <a:ea typeface="Calibri" panose="020F0502020204030204" pitchFamily="34" charset="0"/>
                <a:cs typeface="Calibri" panose="020F0502020204030204" pitchFamily="34" charset="0"/>
              </a:rPr>
              <a:t>en silence</a:t>
            </a:r>
            <a:r>
              <a:rPr lang="fr-FR" sz="2000" dirty="0">
                <a:latin typeface="Calibri" panose="020F0502020204030204" pitchFamily="34" charset="0"/>
                <a:ea typeface="Calibri" panose="020F0502020204030204" pitchFamily="34" charset="0"/>
                <a:cs typeface="Calibri" panose="020F0502020204030204" pitchFamily="34" charset="0"/>
              </a:rPr>
              <a:t> et ferme les yeux. Il respire lentement et profondément pour récupérer. Le sport lui apporte joie, discipline et détente. </a:t>
            </a:r>
          </a:p>
        </p:txBody>
      </p:sp>
      <p:pic>
        <p:nvPicPr>
          <p:cNvPr id="10" name="Image 9">
            <a:extLst>
              <a:ext uri="{FF2B5EF4-FFF2-40B4-BE49-F238E27FC236}">
                <a16:creationId xmlns:a16="http://schemas.microsoft.com/office/drawing/2014/main" id="{30AEBC04-D396-B8AC-BD71-6DFBFAEEEA6C}"/>
              </a:ext>
            </a:extLst>
          </p:cNvPr>
          <p:cNvPicPr>
            <a:picLocks noChangeAspect="1"/>
          </p:cNvPicPr>
          <p:nvPr/>
        </p:nvPicPr>
        <p:blipFill>
          <a:blip r:embed="rId3"/>
          <a:stretch>
            <a:fillRect/>
          </a:stretch>
        </p:blipFill>
        <p:spPr>
          <a:xfrm>
            <a:off x="6989912" y="2283018"/>
            <a:ext cx="1944547" cy="1938759"/>
          </a:xfrm>
          <a:prstGeom prst="rect">
            <a:avLst/>
          </a:prstGeom>
        </p:spPr>
      </p:pic>
      <p:pic>
        <p:nvPicPr>
          <p:cNvPr id="3" name="Google Shape;656;p54">
            <a:extLst>
              <a:ext uri="{FF2B5EF4-FFF2-40B4-BE49-F238E27FC236}">
                <a16:creationId xmlns:a16="http://schemas.microsoft.com/office/drawing/2014/main" id="{B5EE728A-B40F-E5E2-6A6C-9FBC635E1684}"/>
              </a:ext>
            </a:extLst>
          </p:cNvPr>
          <p:cNvPicPr>
            <a:picLocks noChangeAspect="1"/>
          </p:cNvPicPr>
          <p:nvPr/>
        </p:nvPicPr>
        <p:blipFill>
          <a:blip r:embed="rId4">
            <a:alphaModFix/>
          </a:blip>
          <a:srcRect/>
          <a:stretch>
            <a:fillRect/>
          </a:stretch>
        </p:blipFill>
        <p:spPr>
          <a:xfrm>
            <a:off x="8496641" y="64081"/>
            <a:ext cx="558661" cy="558661"/>
          </a:xfrm>
          <a:prstGeom prst="rect">
            <a:avLst/>
          </a:prstGeom>
          <a:noFill/>
          <a:ln cap="flat">
            <a:noFill/>
          </a:ln>
        </p:spPr>
      </p:pic>
    </p:spTree>
    <p:extLst>
      <p:ext uri="{BB962C8B-B14F-4D97-AF65-F5344CB8AC3E}">
        <p14:creationId xmlns:p14="http://schemas.microsoft.com/office/powerpoint/2010/main" val="6155310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5E5332-9F5E-263C-90A3-5A6E5EFAA019}"/>
            </a:ext>
          </a:extLst>
        </p:cNvPr>
        <p:cNvGrpSpPr/>
        <p:nvPr/>
      </p:nvGrpSpPr>
      <p:grpSpPr>
        <a:xfrm>
          <a:off x="0" y="0"/>
          <a:ext cx="0" cy="0"/>
          <a:chOff x="0" y="0"/>
          <a:chExt cx="0" cy="0"/>
        </a:xfrm>
      </p:grpSpPr>
      <p:sp>
        <p:nvSpPr>
          <p:cNvPr id="5" name="ZoneTexte 11">
            <a:extLst>
              <a:ext uri="{FF2B5EF4-FFF2-40B4-BE49-F238E27FC236}">
                <a16:creationId xmlns:a16="http://schemas.microsoft.com/office/drawing/2014/main" id="{C482237A-4EC8-47C9-CD30-B730A102038F}"/>
              </a:ext>
            </a:extLst>
          </p:cNvPr>
          <p:cNvSpPr txBox="1"/>
          <p:nvPr/>
        </p:nvSpPr>
        <p:spPr>
          <a:xfrm>
            <a:off x="865396" y="36143"/>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Lisez le texte suivant à haute voix.</a:t>
            </a:r>
            <a:endParaRPr lang="fr-FR" altLang="fr-FR" dirty="0"/>
          </a:p>
        </p:txBody>
      </p:sp>
      <p:pic>
        <p:nvPicPr>
          <p:cNvPr id="9" name="Picture 14">
            <a:extLst>
              <a:ext uri="{FF2B5EF4-FFF2-40B4-BE49-F238E27FC236}">
                <a16:creationId xmlns:a16="http://schemas.microsoft.com/office/drawing/2014/main" id="{86D2AF7C-AD29-8F19-F8C0-2194334A5852}"/>
              </a:ext>
            </a:extLst>
          </p:cNvPr>
          <p:cNvPicPr>
            <a:picLocks noChangeAspect="1"/>
          </p:cNvPicPr>
          <p:nvPr/>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8343899" y="104723"/>
            <a:ext cx="686915" cy="686915"/>
          </a:xfrm>
          <a:prstGeom prst="rect">
            <a:avLst/>
          </a:prstGeom>
        </p:spPr>
      </p:pic>
      <p:sp>
        <p:nvSpPr>
          <p:cNvPr id="2" name="Espace réservé du texte 2">
            <a:extLst>
              <a:ext uri="{FF2B5EF4-FFF2-40B4-BE49-F238E27FC236}">
                <a16:creationId xmlns:a16="http://schemas.microsoft.com/office/drawing/2014/main" id="{AB2E8BAF-53EC-3EFD-CA49-422FB546EECF}"/>
              </a:ext>
            </a:extLst>
          </p:cNvPr>
          <p:cNvSpPr txBox="1">
            <a:spLocks/>
          </p:cNvSpPr>
          <p:nvPr/>
        </p:nvSpPr>
        <p:spPr>
          <a:xfrm>
            <a:off x="865396" y="387778"/>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Corriger les erreurs. Apporter un feedback immédiat en donnant un modèle de lecture. </a:t>
            </a:r>
          </a:p>
        </p:txBody>
      </p:sp>
      <p:sp>
        <p:nvSpPr>
          <p:cNvPr id="3" name="ZoneTexte 2">
            <a:extLst>
              <a:ext uri="{FF2B5EF4-FFF2-40B4-BE49-F238E27FC236}">
                <a16:creationId xmlns:a16="http://schemas.microsoft.com/office/drawing/2014/main" id="{1D5F0946-6CFE-F27D-C29F-2DAA65BDEF3C}"/>
              </a:ext>
            </a:extLst>
          </p:cNvPr>
          <p:cNvSpPr txBox="1"/>
          <p:nvPr/>
        </p:nvSpPr>
        <p:spPr>
          <a:xfrm>
            <a:off x="459543" y="1359455"/>
            <a:ext cx="5786136" cy="3170099"/>
          </a:xfrm>
          <a:prstGeom prst="rect">
            <a:avLst/>
          </a:prstGeom>
          <a:solidFill>
            <a:srgbClr val="FFFFCC"/>
          </a:solidFill>
          <a:ln>
            <a:solidFill>
              <a:schemeClr val="tx1"/>
            </a:solidFill>
          </a:ln>
        </p:spPr>
        <p:txBody>
          <a:bodyPr wrap="square">
            <a:spAutoFit/>
          </a:bodyPr>
          <a:lstStyle/>
          <a:p>
            <a:pPr algn="just"/>
            <a:r>
              <a:rPr lang="fr-FR" sz="2000" dirty="0">
                <a:latin typeface="Calibri" panose="020F0502020204030204" pitchFamily="34" charset="0"/>
                <a:ea typeface="Calibri" panose="020F0502020204030204" pitchFamily="34" charset="0"/>
                <a:cs typeface="Calibri" panose="020F0502020204030204" pitchFamily="34" charset="0"/>
              </a:rPr>
              <a:t>Réda s’entraîne souvent au stade. Ce matin, il se prépare, met sa tenue et rejoint les autres. Les jeunes écoutent l’entraîneur avec attention car les consignes sont importantes. Réda court avec énergie et joue avec plaisir et confiance. Il passe le ballon avec précision et communique bien avec ses amis. À la fin de la séance, il va se reposer puisqu’il est fatigué. Il s’allonge sur le banc en silence et ferme les yeux. Il respire lentement et profondément pour récupérer. Le sport lui apporte joie, discipline et détente. </a:t>
            </a:r>
          </a:p>
        </p:txBody>
      </p:sp>
      <p:pic>
        <p:nvPicPr>
          <p:cNvPr id="4" name="Image 3">
            <a:extLst>
              <a:ext uri="{FF2B5EF4-FFF2-40B4-BE49-F238E27FC236}">
                <a16:creationId xmlns:a16="http://schemas.microsoft.com/office/drawing/2014/main" id="{7A98DB63-D555-CFE5-6B5F-2404FFD7A495}"/>
              </a:ext>
            </a:extLst>
          </p:cNvPr>
          <p:cNvPicPr>
            <a:picLocks noChangeAspect="1"/>
          </p:cNvPicPr>
          <p:nvPr/>
        </p:nvPicPr>
        <p:blipFill>
          <a:blip r:embed="rId5"/>
          <a:stretch>
            <a:fillRect/>
          </a:stretch>
        </p:blipFill>
        <p:spPr>
          <a:xfrm>
            <a:off x="6438625" y="1892822"/>
            <a:ext cx="2187668" cy="2181156"/>
          </a:xfrm>
          <a:prstGeom prst="rect">
            <a:avLst/>
          </a:prstGeom>
        </p:spPr>
      </p:pic>
    </p:spTree>
    <p:extLst>
      <p:ext uri="{BB962C8B-B14F-4D97-AF65-F5344CB8AC3E}">
        <p14:creationId xmlns:p14="http://schemas.microsoft.com/office/powerpoint/2010/main" val="33633664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65">
    <p:spTree>
      <p:nvGrpSpPr>
        <p:cNvPr id="1" name=""/>
        <p:cNvGrpSpPr/>
        <p:nvPr/>
      </p:nvGrpSpPr>
      <p:grpSpPr>
        <a:xfrm>
          <a:off x="0" y="0"/>
          <a:ext cx="0" cy="0"/>
          <a:chOff x="0" y="0"/>
          <a:chExt cx="0" cy="0"/>
        </a:xfrm>
      </p:grpSpPr>
      <p:pic>
        <p:nvPicPr>
          <p:cNvPr id="2050" name="Picture 2" descr="Image générée">
            <a:extLst>
              <a:ext uri="{FF2B5EF4-FFF2-40B4-BE49-F238E27FC236}">
                <a16:creationId xmlns:a16="http://schemas.microsoft.com/office/drawing/2014/main" id="{F9AE3A17-BAA8-8CCD-2375-25F3DFE384F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109" y="889906"/>
            <a:ext cx="3363686" cy="3363686"/>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14">
            <a:extLst>
              <a:ext uri="{FF2B5EF4-FFF2-40B4-BE49-F238E27FC236}">
                <a16:creationId xmlns:a16="http://schemas.microsoft.com/office/drawing/2014/main" id="{CFA21B18-E5B5-EBCB-579F-3A3952CB2FCA}"/>
              </a:ext>
            </a:extLst>
          </p:cNvPr>
          <p:cNvGrpSpPr/>
          <p:nvPr/>
        </p:nvGrpSpPr>
        <p:grpSpPr>
          <a:xfrm>
            <a:off x="3911089" y="1119026"/>
            <a:ext cx="4659652" cy="2905447"/>
            <a:chOff x="1641585" y="1048972"/>
            <a:chExt cx="5867403" cy="3260732"/>
          </a:xfrm>
        </p:grpSpPr>
        <p:sp>
          <p:nvSpPr>
            <p:cNvPr id="9" name="Rectangle : coins arrondis 10">
              <a:extLst>
                <a:ext uri="{FF2B5EF4-FFF2-40B4-BE49-F238E27FC236}">
                  <a16:creationId xmlns:a16="http://schemas.microsoft.com/office/drawing/2014/main" id="{9C953ABD-9511-86F1-9E3B-495891C64A2B}"/>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sp>
          <p:nvSpPr>
            <p:cNvPr id="11" name="Rectangle 18">
              <a:extLst>
                <a:ext uri="{FF2B5EF4-FFF2-40B4-BE49-F238E27FC236}">
                  <a16:creationId xmlns:a16="http://schemas.microsoft.com/office/drawing/2014/main" id="{0D926067-D1CF-6573-E47D-E1BB909AEF3F}"/>
                </a:ext>
              </a:extLst>
            </p:cNvPr>
            <p:cNvSpPr/>
            <p:nvPr/>
          </p:nvSpPr>
          <p:spPr>
            <a:xfrm>
              <a:off x="1715066" y="1103461"/>
              <a:ext cx="5717724" cy="3124203"/>
            </a:xfrm>
            <a:prstGeom prst="rect">
              <a:avLst/>
            </a:prstGeom>
            <a:noFill/>
            <a:ln w="19050" cap="flat">
              <a:solidFill>
                <a:srgbClr val="A98FC3"/>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dirty="0">
                <a:solidFill>
                  <a:srgbClr val="000000"/>
                </a:solidFill>
                <a:uFillTx/>
                <a:latin typeface="Arial"/>
              </a:endParaRPr>
            </a:p>
          </p:txBody>
        </p:sp>
        <p:sp>
          <p:nvSpPr>
            <p:cNvPr id="13" name="Rectangle 19">
              <a:extLst>
                <a:ext uri="{FF2B5EF4-FFF2-40B4-BE49-F238E27FC236}">
                  <a16:creationId xmlns:a16="http://schemas.microsoft.com/office/drawing/2014/main" id="{B67472F2-9B6F-B61A-D51E-19EC3BDD0A7D}"/>
                </a:ext>
              </a:extLst>
            </p:cNvPr>
            <p:cNvSpPr/>
            <p:nvPr/>
          </p:nvSpPr>
          <p:spPr>
            <a:xfrm>
              <a:off x="1802501" y="1179667"/>
              <a:ext cx="5542845" cy="2971800"/>
            </a:xfrm>
            <a:prstGeom prst="rect">
              <a:avLst/>
            </a:prstGeom>
            <a:solidFill>
              <a:srgbClr val="FFFFFF"/>
            </a:solidFill>
            <a:ln w="19050" cap="flat">
              <a:solidFill>
                <a:srgbClr val="A98FC3"/>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grpSp>
      <p:sp>
        <p:nvSpPr>
          <p:cNvPr id="14" name="TextBox 6">
            <a:extLst>
              <a:ext uri="{FF2B5EF4-FFF2-40B4-BE49-F238E27FC236}">
                <a16:creationId xmlns:a16="http://schemas.microsoft.com/office/drawing/2014/main" id="{6BC752B5-5CB1-13C2-9329-8606DC574FAA}"/>
              </a:ext>
            </a:extLst>
          </p:cNvPr>
          <p:cNvSpPr txBox="1"/>
          <p:nvPr/>
        </p:nvSpPr>
        <p:spPr>
          <a:xfrm>
            <a:off x="4322182" y="1514729"/>
            <a:ext cx="3835300" cy="2177134"/>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3600" b="1" i="1" dirty="0">
                <a:solidFill>
                  <a:srgbClr val="A98FC3"/>
                </a:solidFill>
                <a:latin typeface="Calibri"/>
              </a:rPr>
              <a:t>Clôture de la séance</a:t>
            </a:r>
            <a:endParaRPr lang="fr-FR" sz="2800" b="1" i="1" dirty="0">
              <a:solidFill>
                <a:srgbClr val="A98FC3"/>
              </a:solidFill>
              <a:latin typeface="Calibri" panose="020F0502020204030204" pitchFamily="34" charset="0"/>
              <a:ea typeface="Calibri" panose="020F0502020204030204" pitchFamily="34" charset="0"/>
              <a:cs typeface="Arial" panose="020B0604020202020204" pitchFamily="34" charset="0"/>
            </a:endParaRPr>
          </a:p>
          <a:p>
            <a:pPr lvl="0" algn="ctr">
              <a:lnSpc>
                <a:spcPct val="131218"/>
              </a:lnSpc>
              <a:defRPr sz="1800" b="0" i="0" u="none" strike="noStrike" kern="0" cap="none" spc="0" baseline="0">
                <a:solidFill>
                  <a:srgbClr val="000000"/>
                </a:solidFill>
                <a:uFillTx/>
              </a:defRPr>
            </a:pPr>
            <a:r>
              <a:rPr lang="fr-FR" sz="3600" b="1" kern="0" dirty="0">
                <a:solidFill>
                  <a:srgbClr val="A98FC3"/>
                </a:solidFill>
                <a:latin typeface="Calibri"/>
                <a:ea typeface="Calibri"/>
                <a:cs typeface="Calibri"/>
              </a:rPr>
              <a:t> </a:t>
            </a:r>
          </a:p>
          <a:p>
            <a:pPr lvl="0" algn="ctr">
              <a:lnSpc>
                <a:spcPct val="131218"/>
              </a:lnSpc>
              <a:defRPr sz="1800" b="0" i="0" u="none" strike="noStrike" kern="0" cap="none" spc="0" baseline="0">
                <a:solidFill>
                  <a:srgbClr val="000000"/>
                </a:solidFill>
                <a:uFillTx/>
              </a:defRPr>
            </a:pPr>
            <a:r>
              <a:rPr lang="fr-FR" sz="3600" b="1" kern="0" dirty="0">
                <a:solidFill>
                  <a:srgbClr val="A98FC3"/>
                </a:solidFill>
                <a:latin typeface="Calibri"/>
                <a:ea typeface="Calibri"/>
                <a:cs typeface="Calibri"/>
              </a:rPr>
              <a:t>5 min</a:t>
            </a:r>
            <a:endParaRPr lang="en-US" sz="3600" kern="0" dirty="0">
              <a:solidFill>
                <a:srgbClr val="A98FC3"/>
              </a:solidFill>
              <a:latin typeface="Arial"/>
              <a:ea typeface="Arial"/>
              <a:cs typeface="Arial"/>
            </a:endParaRPr>
          </a:p>
        </p:txBody>
      </p:sp>
      <p:sp>
        <p:nvSpPr>
          <p:cNvPr id="15" name="Oval 45">
            <a:extLst>
              <a:ext uri="{FF2B5EF4-FFF2-40B4-BE49-F238E27FC236}">
                <a16:creationId xmlns:a16="http://schemas.microsoft.com/office/drawing/2014/main" id="{826CBEFB-752C-96FE-F89B-C3C1FDDE5990}"/>
              </a:ext>
            </a:extLst>
          </p:cNvPr>
          <p:cNvSpPr/>
          <p:nvPr/>
        </p:nvSpPr>
        <p:spPr>
          <a:xfrm>
            <a:off x="6044979" y="2500335"/>
            <a:ext cx="389706" cy="389706"/>
          </a:xfrm>
          <a:prstGeom prst="ellipse">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342900"/>
            <a:endParaRPr lang="fr-FR" sz="900" dirty="0">
              <a:solidFill>
                <a:srgbClr val="44546A"/>
              </a:solidFill>
              <a:latin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25BED-01D8-0B8A-0A22-83F944E43562}"/>
            </a:ext>
          </a:extLst>
        </p:cNvPr>
        <p:cNvGrpSpPr/>
        <p:nvPr/>
      </p:nvGrpSpPr>
      <p:grpSpPr>
        <a:xfrm>
          <a:off x="0" y="0"/>
          <a:ext cx="0" cy="0"/>
          <a:chOff x="0" y="0"/>
          <a:chExt cx="0" cy="0"/>
        </a:xfrm>
      </p:grpSpPr>
      <p:sp>
        <p:nvSpPr>
          <p:cNvPr id="3" name="Google Shape;286;p29">
            <a:extLst>
              <a:ext uri="{FF2B5EF4-FFF2-40B4-BE49-F238E27FC236}">
                <a16:creationId xmlns:a16="http://schemas.microsoft.com/office/drawing/2014/main" id="{0B6A0AAF-CCE4-001B-869B-30F75F389945}"/>
              </a:ext>
            </a:extLst>
          </p:cNvPr>
          <p:cNvSpPr/>
          <p:nvPr/>
        </p:nvSpPr>
        <p:spPr>
          <a:xfrm>
            <a:off x="2023110" y="1438314"/>
            <a:ext cx="6796799"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0" compatLnSpc="1">
            <a:noAutofit/>
          </a:bodyPr>
          <a:lstStyle/>
          <a:p>
            <a:r>
              <a:rPr lang="fr-FR" sz="1400" kern="0" dirty="0">
                <a:solidFill>
                  <a:schemeClr val="bg1"/>
                </a:solidFill>
                <a:latin typeface="Calibri"/>
                <a:ea typeface="Calibri"/>
                <a:cs typeface="Calibri"/>
              </a:rPr>
              <a:t>Tâche 1 : Lire correctement une série d’actions.</a:t>
            </a:r>
          </a:p>
          <a:p>
            <a:r>
              <a:rPr lang="fr-FR" sz="1400" kern="0" dirty="0">
                <a:solidFill>
                  <a:schemeClr val="bg1"/>
                </a:solidFill>
                <a:latin typeface="Calibri"/>
                <a:ea typeface="Calibri"/>
                <a:cs typeface="Calibri"/>
              </a:rPr>
              <a:t>Tâche 2 : Comprendre ce que fait un personnage tout au long de sa journée.</a:t>
            </a:r>
          </a:p>
        </p:txBody>
      </p:sp>
      <p:sp>
        <p:nvSpPr>
          <p:cNvPr id="4" name="Google Shape;287;p29">
            <a:extLst>
              <a:ext uri="{FF2B5EF4-FFF2-40B4-BE49-F238E27FC236}">
                <a16:creationId xmlns:a16="http://schemas.microsoft.com/office/drawing/2014/main" id="{79DEE257-3E50-3DA0-B460-CD991CE42FBB}"/>
              </a:ext>
            </a:extLst>
          </p:cNvPr>
          <p:cNvSpPr/>
          <p:nvPr/>
        </p:nvSpPr>
        <p:spPr>
          <a:xfrm>
            <a:off x="434047" y="1438314"/>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a:solidFill>
                  <a:schemeClr val="bg1"/>
                </a:solidFill>
                <a:uFillTx/>
                <a:latin typeface="Calibri"/>
                <a:ea typeface="Calibri"/>
                <a:cs typeface="Calibri"/>
              </a:rPr>
              <a:t>Séance 1</a:t>
            </a:r>
          </a:p>
        </p:txBody>
      </p:sp>
      <p:sp>
        <p:nvSpPr>
          <p:cNvPr id="5" name="Google Shape;288;p29">
            <a:extLst>
              <a:ext uri="{FF2B5EF4-FFF2-40B4-BE49-F238E27FC236}">
                <a16:creationId xmlns:a16="http://schemas.microsoft.com/office/drawing/2014/main" id="{6A734B88-8DDA-0F49-2BA2-85AF25EB77F1}"/>
              </a:ext>
            </a:extLst>
          </p:cNvPr>
          <p:cNvSpPr/>
          <p:nvPr/>
        </p:nvSpPr>
        <p:spPr>
          <a:xfrm>
            <a:off x="2023110" y="2138966"/>
            <a:ext cx="6796799"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w="9528" cap="flat">
            <a:solidFill>
              <a:srgbClr val="000000"/>
            </a:solidFill>
            <a:prstDash val="solid"/>
            <a:miter/>
          </a:ln>
        </p:spPr>
        <p:txBody>
          <a:bodyPr vert="horz" wrap="square" lIns="68570" tIns="34271" rIns="68570" bIns="34271" anchor="ctr" anchorCtr="0" compatLnSpc="1">
            <a:noAutofit/>
          </a:bodyPr>
          <a:lstStyle/>
          <a:p>
            <a:r>
              <a:rPr lang="fr-FR" sz="1400" kern="0" dirty="0">
                <a:latin typeface="Calibri"/>
                <a:ea typeface="Calibri"/>
                <a:cs typeface="Calibri"/>
              </a:rPr>
              <a:t>Tâche 1 : Respecter les pauses en </a:t>
            </a:r>
            <a:r>
              <a:rPr lang="fr-FR" sz="1400" dirty="0"/>
              <a:t>s’arrêtant correctement à la ponctuation</a:t>
            </a:r>
            <a:r>
              <a:rPr lang="fr-FR" sz="1400" kern="0" dirty="0">
                <a:latin typeface="Calibri"/>
                <a:ea typeface="Calibri"/>
                <a:cs typeface="Calibri"/>
              </a:rPr>
              <a:t>. </a:t>
            </a:r>
          </a:p>
          <a:p>
            <a:r>
              <a:rPr lang="fr-FR" sz="1400" kern="0" dirty="0">
                <a:latin typeface="Calibri"/>
                <a:ea typeface="Calibri"/>
                <a:cs typeface="Calibri"/>
              </a:rPr>
              <a:t>Tâche 2 : Comprendre comment et pourquoi un personnage agit.</a:t>
            </a:r>
          </a:p>
        </p:txBody>
      </p:sp>
      <p:sp>
        <p:nvSpPr>
          <p:cNvPr id="6" name="Google Shape;289;p29">
            <a:extLst>
              <a:ext uri="{FF2B5EF4-FFF2-40B4-BE49-F238E27FC236}">
                <a16:creationId xmlns:a16="http://schemas.microsoft.com/office/drawing/2014/main" id="{6483138D-1658-8B74-9ECA-5D9269DF8986}"/>
              </a:ext>
            </a:extLst>
          </p:cNvPr>
          <p:cNvSpPr/>
          <p:nvPr/>
        </p:nvSpPr>
        <p:spPr>
          <a:xfrm>
            <a:off x="434047" y="2138966"/>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00B0F0"/>
          </a:solidFill>
          <a:ln w="9528" cap="flat">
            <a:solidFill>
              <a:srgbClr val="44546A"/>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a:uFillTx/>
                <a:latin typeface="Calibri"/>
                <a:ea typeface="Calibri"/>
                <a:cs typeface="Calibri"/>
              </a:rPr>
              <a:t>Séance 2</a:t>
            </a:r>
          </a:p>
        </p:txBody>
      </p:sp>
      <p:sp>
        <p:nvSpPr>
          <p:cNvPr id="7" name="Google Shape;290;p29">
            <a:extLst>
              <a:ext uri="{FF2B5EF4-FFF2-40B4-BE49-F238E27FC236}">
                <a16:creationId xmlns:a16="http://schemas.microsoft.com/office/drawing/2014/main" id="{96EF44EB-A92E-0BC1-CC4D-2A97532B36E4}"/>
              </a:ext>
            </a:extLst>
          </p:cNvPr>
          <p:cNvSpPr/>
          <p:nvPr/>
        </p:nvSpPr>
        <p:spPr>
          <a:xfrm>
            <a:off x="2023110" y="3540270"/>
            <a:ext cx="6796799"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000000"/>
            </a:solidFill>
            <a:prstDash val="solid"/>
            <a:miter/>
          </a:ln>
        </p:spPr>
        <p:txBody>
          <a:bodyPr vert="horz" wrap="square" lIns="68570" tIns="34271" rIns="68570" bIns="34271" anchor="ctr" anchorCtr="0" compatLnSpc="1">
            <a:noAutofit/>
          </a:bodyPr>
          <a:lstStyle/>
          <a:p>
            <a:r>
              <a:rPr lang="fr-FR" sz="1400" kern="0" dirty="0">
                <a:solidFill>
                  <a:schemeClr val="bg1"/>
                </a:solidFill>
                <a:latin typeface="Calibri"/>
                <a:ea typeface="Calibri"/>
                <a:cs typeface="Calibri"/>
              </a:rPr>
              <a:t>Rebrassage : réviser les acquis des trois séances de remédiation.</a:t>
            </a:r>
          </a:p>
        </p:txBody>
      </p:sp>
      <p:sp>
        <p:nvSpPr>
          <p:cNvPr id="8" name="Google Shape;291;p29">
            <a:extLst>
              <a:ext uri="{FF2B5EF4-FFF2-40B4-BE49-F238E27FC236}">
                <a16:creationId xmlns:a16="http://schemas.microsoft.com/office/drawing/2014/main" id="{FEEAEE18-1A5B-C9BD-3916-C019B19E4CFF}"/>
              </a:ext>
            </a:extLst>
          </p:cNvPr>
          <p:cNvSpPr/>
          <p:nvPr/>
        </p:nvSpPr>
        <p:spPr>
          <a:xfrm>
            <a:off x="434047" y="3540270"/>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a:solidFill>
                  <a:schemeClr val="bg1"/>
                </a:solidFill>
                <a:uFillTx/>
                <a:latin typeface="Calibri"/>
                <a:ea typeface="Calibri"/>
                <a:cs typeface="Calibri"/>
              </a:rPr>
              <a:t>Séance 4</a:t>
            </a:r>
          </a:p>
        </p:txBody>
      </p:sp>
      <p:sp>
        <p:nvSpPr>
          <p:cNvPr id="9" name="Google Shape;292;p29">
            <a:extLst>
              <a:ext uri="{FF2B5EF4-FFF2-40B4-BE49-F238E27FC236}">
                <a16:creationId xmlns:a16="http://schemas.microsoft.com/office/drawing/2014/main" id="{E3474BC2-B395-7527-66DD-9F210C82C378}"/>
              </a:ext>
            </a:extLst>
          </p:cNvPr>
          <p:cNvSpPr/>
          <p:nvPr/>
        </p:nvSpPr>
        <p:spPr>
          <a:xfrm>
            <a:off x="2023110" y="2839618"/>
            <a:ext cx="6796799"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000000"/>
            </a:solidFill>
            <a:prstDash val="solid"/>
            <a:miter/>
          </a:ln>
        </p:spPr>
        <p:txBody>
          <a:bodyPr vert="horz" wrap="square" lIns="68570" tIns="34271" rIns="68570" bIns="34271" anchor="ctr" anchorCtr="0" compatLnSpc="1">
            <a:noAutofit/>
          </a:bodyPr>
          <a:lstStyle/>
          <a:p>
            <a:r>
              <a:rPr lang="fr-FR" sz="1400" kern="0" dirty="0">
                <a:solidFill>
                  <a:schemeClr val="bg1"/>
                </a:solidFill>
                <a:latin typeface="Calibri"/>
                <a:ea typeface="Calibri"/>
                <a:cs typeface="Calibri"/>
              </a:rPr>
              <a:t>Tâche 1 : Lire en respectant le rythme des phrases.</a:t>
            </a:r>
          </a:p>
          <a:p>
            <a:r>
              <a:rPr lang="fr-FR" sz="1400" kern="0" dirty="0">
                <a:solidFill>
                  <a:schemeClr val="bg1"/>
                </a:solidFill>
                <a:latin typeface="Calibri"/>
                <a:ea typeface="Calibri"/>
                <a:cs typeface="Calibri"/>
              </a:rPr>
              <a:t>Tâche 2 : Identifier ce qui est pareil et ce qui est différent entre deux personnages..</a:t>
            </a:r>
          </a:p>
        </p:txBody>
      </p:sp>
      <p:sp>
        <p:nvSpPr>
          <p:cNvPr id="10" name="Google Shape;293;p29">
            <a:extLst>
              <a:ext uri="{FF2B5EF4-FFF2-40B4-BE49-F238E27FC236}">
                <a16:creationId xmlns:a16="http://schemas.microsoft.com/office/drawing/2014/main" id="{F5CDD585-95EC-36B9-C6B3-E1B78327DE50}"/>
              </a:ext>
            </a:extLst>
          </p:cNvPr>
          <p:cNvSpPr/>
          <p:nvPr/>
        </p:nvSpPr>
        <p:spPr>
          <a:xfrm>
            <a:off x="434047" y="2839618"/>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a:solidFill>
                  <a:schemeClr val="bg1"/>
                </a:solidFill>
                <a:uFillTx/>
                <a:latin typeface="Calibri"/>
                <a:ea typeface="Calibri"/>
                <a:cs typeface="Calibri"/>
              </a:rPr>
              <a:t>Séance 3</a:t>
            </a:r>
          </a:p>
        </p:txBody>
      </p:sp>
      <p:sp>
        <p:nvSpPr>
          <p:cNvPr id="12" name="Rectangle: Rounded Corners 11">
            <a:extLst>
              <a:ext uri="{FF2B5EF4-FFF2-40B4-BE49-F238E27FC236}">
                <a16:creationId xmlns:a16="http://schemas.microsoft.com/office/drawing/2014/main" id="{903539F8-A00F-BC5E-4838-0740E7F50060}"/>
              </a:ext>
            </a:extLst>
          </p:cNvPr>
          <p:cNvSpPr/>
          <p:nvPr/>
        </p:nvSpPr>
        <p:spPr>
          <a:xfrm>
            <a:off x="324091" y="1387879"/>
            <a:ext cx="8619612" cy="605062"/>
          </a:xfrm>
          <a:prstGeom prst="roundRect">
            <a:avLst/>
          </a:prstGeom>
          <a:noFill/>
          <a:ln w="12700">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4"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lvl="0">
              <a:defRPr sz="1800" b="0" i="0" u="none" strike="noStrike" kern="0" cap="none" spc="0" baseline="0">
                <a:solidFill>
                  <a:srgbClr val="000000"/>
                </a:solidFill>
                <a:uFillTx/>
              </a:defRPr>
            </a:pPr>
            <a:r>
              <a:rPr lang="fr-FR" sz="2400" b="1" kern="0" dirty="0">
                <a:solidFill>
                  <a:srgbClr val="44546A"/>
                </a:solidFill>
                <a:latin typeface="Calibri"/>
                <a:ea typeface="Calibri"/>
                <a:cs typeface="Calibri"/>
              </a:rPr>
              <a:t>Repérage dans la semaine</a:t>
            </a:r>
            <a:endParaRPr lang="fr-FR" sz="2400" i="1" kern="0" dirty="0">
              <a:solidFill>
                <a:srgbClr val="44546A"/>
              </a:solidFill>
              <a:latin typeface="Calibri"/>
              <a:ea typeface="Calibri"/>
              <a:cs typeface="Calibri"/>
            </a:endParaRPr>
          </a:p>
        </p:txBody>
      </p:sp>
      <p:pic>
        <p:nvPicPr>
          <p:cNvPr id="15"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139474" y="113199"/>
            <a:ext cx="479846" cy="563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37815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8E6EFC-CC3C-F36B-7BEF-4F1EFE583FB3}"/>
            </a:ext>
          </a:extLst>
        </p:cNvPr>
        <p:cNvGrpSpPr/>
        <p:nvPr/>
      </p:nvGrpSpPr>
      <p:grpSpPr>
        <a:xfrm>
          <a:off x="0" y="0"/>
          <a:ext cx="0" cy="0"/>
          <a:chOff x="0" y="0"/>
          <a:chExt cx="0" cy="0"/>
        </a:xfrm>
      </p:grpSpPr>
      <p:sp>
        <p:nvSpPr>
          <p:cNvPr id="7" name="ZoneTexte 11">
            <a:extLst>
              <a:ext uri="{FF2B5EF4-FFF2-40B4-BE49-F238E27FC236}">
                <a16:creationId xmlns:a16="http://schemas.microsoft.com/office/drawing/2014/main" id="{C58AD6D2-EADF-F7E5-6E40-A861323F307F}"/>
              </a:ext>
            </a:extLst>
          </p:cNvPr>
          <p:cNvSpPr txBox="1"/>
          <p:nvPr/>
        </p:nvSpPr>
        <p:spPr>
          <a:xfrm>
            <a:off x="865396" y="146119"/>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MA" dirty="0"/>
              <a:t>C’est la fin de la séance. Qui peut me rappeler ce que nous avons appris aujourd’hui ? </a:t>
            </a:r>
            <a:endParaRPr lang="fr-FR" dirty="0"/>
          </a:p>
        </p:txBody>
      </p:sp>
      <p:sp>
        <p:nvSpPr>
          <p:cNvPr id="8" name="Espace réservé du texte 2">
            <a:extLst>
              <a:ext uri="{FF2B5EF4-FFF2-40B4-BE49-F238E27FC236}">
                <a16:creationId xmlns:a16="http://schemas.microsoft.com/office/drawing/2014/main" id="{2B820D77-A0CF-13FD-06AE-4DFC88B50BD3}"/>
              </a:ext>
            </a:extLst>
          </p:cNvPr>
          <p:cNvSpPr txBox="1">
            <a:spLocks/>
          </p:cNvSpPr>
          <p:nvPr/>
        </p:nvSpPr>
        <p:spPr>
          <a:xfrm>
            <a:off x="865396" y="436392"/>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fr-MA" sz="1400" dirty="0">
                <a:latin typeface="Calibri" panose="020F0502020204030204" pitchFamily="34" charset="0"/>
                <a:cs typeface="Calibri" panose="020F0502020204030204" pitchFamily="34" charset="0"/>
              </a:rPr>
              <a:t>Désigner quelques élèves.</a:t>
            </a:r>
            <a:endParaRPr lang="fr-FR" sz="1400" dirty="0">
              <a:latin typeface="Calibri" panose="020F0502020204030204" pitchFamily="34" charset="0"/>
              <a:cs typeface="Calibri" panose="020F0502020204030204" pitchFamily="34" charset="0"/>
            </a:endParaRPr>
          </a:p>
        </p:txBody>
      </p:sp>
      <p:sp>
        <p:nvSpPr>
          <p:cNvPr id="10" name="ZoneTexte 9">
            <a:extLst>
              <a:ext uri="{FF2B5EF4-FFF2-40B4-BE49-F238E27FC236}">
                <a16:creationId xmlns:a16="http://schemas.microsoft.com/office/drawing/2014/main" id="{B32CBC94-9ED7-5915-A09C-9B3086B270C8}"/>
              </a:ext>
            </a:extLst>
          </p:cNvPr>
          <p:cNvSpPr txBox="1"/>
          <p:nvPr/>
        </p:nvSpPr>
        <p:spPr>
          <a:xfrm>
            <a:off x="696037" y="2797355"/>
            <a:ext cx="7634702" cy="428835"/>
          </a:xfrm>
          <a:prstGeom prst="rect">
            <a:avLst/>
          </a:prstGeom>
          <a:noFill/>
        </p:spPr>
        <p:txBody>
          <a:bodyPr wrap="square">
            <a:spAutoFit/>
          </a:bodyPr>
          <a:lstStyle>
            <a:defPPr>
              <a:defRPr lang="fr-FR"/>
            </a:defPPr>
            <a:lvl1pPr algn="just">
              <a:lnSpc>
                <a:spcPct val="115000"/>
              </a:lnSpc>
              <a:spcAft>
                <a:spcPts val="800"/>
              </a:spcAft>
              <a:defRPr sz="2000" kern="100">
                <a:latin typeface="Calibri" panose="020F0502020204030204" pitchFamily="34" charset="0"/>
                <a:cs typeface="Calibri" panose="020F0502020204030204" pitchFamily="34" charset="0"/>
              </a:defRPr>
            </a:lvl1pPr>
          </a:lstStyle>
          <a:p>
            <a:r>
              <a:rPr lang="fr-FR" dirty="0"/>
              <a:t>2. Nous avons aussi appris :</a:t>
            </a:r>
          </a:p>
        </p:txBody>
      </p:sp>
      <p:sp>
        <p:nvSpPr>
          <p:cNvPr id="11" name="ZoneTexte 10">
            <a:extLst>
              <a:ext uri="{FF2B5EF4-FFF2-40B4-BE49-F238E27FC236}">
                <a16:creationId xmlns:a16="http://schemas.microsoft.com/office/drawing/2014/main" id="{73543F11-A5F0-20B1-14A9-C333EF285E81}"/>
              </a:ext>
            </a:extLst>
          </p:cNvPr>
          <p:cNvSpPr txBox="1"/>
          <p:nvPr/>
        </p:nvSpPr>
        <p:spPr>
          <a:xfrm>
            <a:off x="696037" y="1076885"/>
            <a:ext cx="7634702" cy="428835"/>
          </a:xfrm>
          <a:prstGeom prst="rect">
            <a:avLst/>
          </a:prstGeom>
          <a:noFill/>
        </p:spPr>
        <p:txBody>
          <a:bodyPr wrap="square">
            <a:spAutoFit/>
          </a:bodyPr>
          <a:lstStyle>
            <a:defPPr>
              <a:defRPr lang="fr-FR"/>
            </a:defPPr>
            <a:lvl1pPr algn="just">
              <a:lnSpc>
                <a:spcPct val="115000"/>
              </a:lnSpc>
              <a:spcAft>
                <a:spcPts val="800"/>
              </a:spcAft>
              <a:defRPr sz="2000" kern="100">
                <a:latin typeface="Calibri" panose="020F0502020204030204" pitchFamily="34" charset="0"/>
                <a:cs typeface="Calibri" panose="020F0502020204030204" pitchFamily="34" charset="0"/>
              </a:defRPr>
            </a:lvl1pPr>
          </a:lstStyle>
          <a:p>
            <a:r>
              <a:rPr lang="fr-FR" dirty="0"/>
              <a:t>1. Aujourd’hui, nous avons appris :</a:t>
            </a:r>
          </a:p>
        </p:txBody>
      </p:sp>
      <p:sp>
        <p:nvSpPr>
          <p:cNvPr id="12" name="Rectangle 11">
            <a:extLst>
              <a:ext uri="{FF2B5EF4-FFF2-40B4-BE49-F238E27FC236}">
                <a16:creationId xmlns:a16="http://schemas.microsoft.com/office/drawing/2014/main" id="{F7E7E1E0-7848-F0F2-1F4C-1FD9C9E6C97B}"/>
              </a:ext>
            </a:extLst>
          </p:cNvPr>
          <p:cNvSpPr/>
          <p:nvPr/>
        </p:nvSpPr>
        <p:spPr>
          <a:xfrm>
            <a:off x="943335" y="1621793"/>
            <a:ext cx="7387404" cy="1077218"/>
          </a:xfrm>
          <a:prstGeom prst="rect">
            <a:avLst/>
          </a:prstGeom>
          <a:solidFill>
            <a:schemeClr val="accent2">
              <a:lumMod val="20000"/>
              <a:lumOff val="80000"/>
            </a:schemeClr>
          </a:solidFill>
          <a:ln>
            <a:solidFill>
              <a:schemeClr val="tx1"/>
            </a:solidFill>
          </a:ln>
        </p:spPr>
        <p:txBody>
          <a:bodyPr wrap="square">
            <a:spAutoFit/>
          </a:bodyPr>
          <a:lstStyle/>
          <a:p>
            <a:pPr algn="just"/>
            <a:endParaRPr lang="fr-FR" sz="3200" b="1" dirty="0">
              <a:solidFill>
                <a:sysClr val="windowText" lastClr="000000"/>
              </a:solidFill>
              <a:latin typeface="Arial" panose="020B0604020202020204" pitchFamily="34" charset="0"/>
              <a:cs typeface="Arial" panose="020B0604020202020204" pitchFamily="34" charset="0"/>
            </a:endParaRPr>
          </a:p>
          <a:p>
            <a:pPr algn="just"/>
            <a:endParaRPr lang="fr-FR" sz="3200" b="1" dirty="0">
              <a:solidFill>
                <a:sysClr val="windowText" lastClr="000000"/>
              </a:solidFill>
              <a:latin typeface="Arial" panose="020B0604020202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1F759D93-A76D-E0E3-8D49-D01FA03B615E}"/>
              </a:ext>
            </a:extLst>
          </p:cNvPr>
          <p:cNvSpPr/>
          <p:nvPr/>
        </p:nvSpPr>
        <p:spPr>
          <a:xfrm>
            <a:off x="943336" y="3335964"/>
            <a:ext cx="7387403" cy="1077218"/>
          </a:xfrm>
          <a:prstGeom prst="rect">
            <a:avLst/>
          </a:prstGeom>
          <a:solidFill>
            <a:schemeClr val="accent2">
              <a:lumMod val="20000"/>
              <a:lumOff val="80000"/>
            </a:schemeClr>
          </a:solidFill>
          <a:ln>
            <a:solidFill>
              <a:schemeClr val="tx1"/>
            </a:solidFill>
          </a:ln>
        </p:spPr>
        <p:txBody>
          <a:bodyPr wrap="square">
            <a:spAutoFit/>
          </a:bodyPr>
          <a:lstStyle/>
          <a:p>
            <a:pPr algn="just"/>
            <a:endParaRPr lang="fr-FR" sz="3200" b="1" dirty="0">
              <a:solidFill>
                <a:sysClr val="windowText" lastClr="000000"/>
              </a:solidFill>
              <a:latin typeface="Arial" panose="020B0604020202020204" pitchFamily="34" charset="0"/>
              <a:cs typeface="Arial" panose="020B0604020202020204" pitchFamily="34" charset="0"/>
            </a:endParaRPr>
          </a:p>
          <a:p>
            <a:pPr algn="just"/>
            <a:endParaRPr lang="fr-FR" sz="3200" b="1" dirty="0">
              <a:solidFill>
                <a:sysClr val="windowText" lastClr="000000"/>
              </a:solidFill>
              <a:latin typeface="Arial" panose="020B0604020202020204" pitchFamily="34" charset="0"/>
              <a:cs typeface="Arial" panose="020B0604020202020204" pitchFamily="34" charset="0"/>
            </a:endParaRPr>
          </a:p>
        </p:txBody>
      </p:sp>
      <p:pic>
        <p:nvPicPr>
          <p:cNvPr id="9" name="Picture 2" descr="Lever la main - Icônes mains et gestes gratuites">
            <a:extLst>
              <a:ext uri="{FF2B5EF4-FFF2-40B4-BE49-F238E27FC236}">
                <a16:creationId xmlns:a16="http://schemas.microsoft.com/office/drawing/2014/main" id="{75612725-62A8-5D30-86C0-4DC0F487DB7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6752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798212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7AADD6-0F11-E68C-4E64-C2AA724F61F1}"/>
            </a:ext>
          </a:extLst>
        </p:cNvPr>
        <p:cNvGrpSpPr/>
        <p:nvPr/>
      </p:nvGrpSpPr>
      <p:grpSpPr>
        <a:xfrm>
          <a:off x="0" y="0"/>
          <a:ext cx="0" cy="0"/>
          <a:chOff x="0" y="0"/>
          <a:chExt cx="0" cy="0"/>
        </a:xfrm>
      </p:grpSpPr>
      <p:sp>
        <p:nvSpPr>
          <p:cNvPr id="7" name="ZoneTexte 11">
            <a:extLst>
              <a:ext uri="{FF2B5EF4-FFF2-40B4-BE49-F238E27FC236}">
                <a16:creationId xmlns:a16="http://schemas.microsoft.com/office/drawing/2014/main" id="{B5701506-F5A4-CF05-A8D4-501DBCE9EAAB}"/>
              </a:ext>
            </a:extLst>
          </p:cNvPr>
          <p:cNvSpPr txBox="1"/>
          <p:nvPr/>
        </p:nvSpPr>
        <p:spPr>
          <a:xfrm>
            <a:off x="865396" y="139013"/>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MA" dirty="0"/>
              <a:t>Voilà ce </a:t>
            </a:r>
            <a:r>
              <a:rPr lang="fr-MA" dirty="0"/>
              <a:t>que nous avons appris </a:t>
            </a:r>
            <a:r>
              <a:rPr lang="fr-MA" dirty="0" smtClean="0"/>
              <a:t>aujourd’hui :</a:t>
            </a:r>
            <a:endParaRPr lang="fr-FR" dirty="0"/>
          </a:p>
        </p:txBody>
      </p:sp>
      <p:pic>
        <p:nvPicPr>
          <p:cNvPr id="13"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2">
            <a:alphaModFix/>
          </a:blip>
          <a:srcRect/>
          <a:stretch>
            <a:fillRect/>
          </a:stretch>
        </p:blipFill>
        <p:spPr>
          <a:xfrm>
            <a:off x="8496641" y="64081"/>
            <a:ext cx="558661" cy="558661"/>
          </a:xfrm>
          <a:prstGeom prst="rect">
            <a:avLst/>
          </a:prstGeom>
          <a:noFill/>
          <a:ln cap="flat">
            <a:noFill/>
          </a:ln>
        </p:spPr>
      </p:pic>
      <p:sp>
        <p:nvSpPr>
          <p:cNvPr id="2" name="Espace réservé du texte 2">
            <a:extLst>
              <a:ext uri="{FF2B5EF4-FFF2-40B4-BE49-F238E27FC236}">
                <a16:creationId xmlns:a16="http://schemas.microsoft.com/office/drawing/2014/main" id="{2E200480-2A94-448F-2E78-7303EA22FD0B}"/>
              </a:ext>
            </a:extLst>
          </p:cNvPr>
          <p:cNvSpPr txBox="1">
            <a:spLocks/>
          </p:cNvSpPr>
          <p:nvPr/>
        </p:nvSpPr>
        <p:spPr>
          <a:xfrm>
            <a:off x="861939" y="501033"/>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fr-MA" sz="1400" dirty="0"/>
              <a:t>Demander aux élèves de recopier cette synthèse dans les cahiers.</a:t>
            </a:r>
            <a:endParaRPr lang="fr-FR" sz="1400" dirty="0"/>
          </a:p>
        </p:txBody>
      </p:sp>
      <p:sp>
        <p:nvSpPr>
          <p:cNvPr id="4" name="Rectangle 3">
            <a:extLst>
              <a:ext uri="{FF2B5EF4-FFF2-40B4-BE49-F238E27FC236}">
                <a16:creationId xmlns:a16="http://schemas.microsoft.com/office/drawing/2014/main" id="{DA088491-E3A2-F7ED-6FDF-35A0FFFA9912}"/>
              </a:ext>
            </a:extLst>
          </p:cNvPr>
          <p:cNvSpPr/>
          <p:nvPr/>
        </p:nvSpPr>
        <p:spPr>
          <a:xfrm>
            <a:off x="943335" y="1563958"/>
            <a:ext cx="7387404" cy="2616101"/>
          </a:xfrm>
          <a:prstGeom prst="rect">
            <a:avLst/>
          </a:prstGeom>
          <a:solidFill>
            <a:schemeClr val="accent2">
              <a:lumMod val="20000"/>
              <a:lumOff val="80000"/>
            </a:schemeClr>
          </a:solidFill>
          <a:ln>
            <a:solidFill>
              <a:schemeClr val="tx1"/>
            </a:solidFill>
          </a:ln>
        </p:spPr>
        <p:txBody>
          <a:bodyPr wrap="square">
            <a:spAutoFit/>
          </a:bodyPr>
          <a:lstStyle/>
          <a:p>
            <a:pPr algn="just"/>
            <a:endParaRPr lang="fr-FR" sz="3200" b="1" dirty="0">
              <a:solidFill>
                <a:sysClr val="windowText" lastClr="000000"/>
              </a:solidFill>
              <a:latin typeface="Arial" panose="020B0604020202020204" pitchFamily="34" charset="0"/>
              <a:cs typeface="Arial" panose="020B0604020202020204" pitchFamily="34" charset="0"/>
            </a:endParaRPr>
          </a:p>
          <a:p>
            <a:pPr algn="just"/>
            <a:endParaRPr lang="fr-FR" sz="3200" b="1" dirty="0">
              <a:solidFill>
                <a:sysClr val="windowText" lastClr="000000"/>
              </a:solidFill>
              <a:latin typeface="Arial" panose="020B0604020202020204" pitchFamily="34" charset="0"/>
              <a:cs typeface="Arial" panose="020B0604020202020204" pitchFamily="34" charset="0"/>
            </a:endParaRPr>
          </a:p>
          <a:p>
            <a:pPr algn="just"/>
            <a:endParaRPr lang="fr-FR" sz="3200" b="1" dirty="0">
              <a:solidFill>
                <a:sysClr val="windowText" lastClr="000000"/>
              </a:solidFill>
              <a:latin typeface="Arial" panose="020B0604020202020204" pitchFamily="34" charset="0"/>
              <a:cs typeface="Arial" panose="020B0604020202020204" pitchFamily="34" charset="0"/>
            </a:endParaRPr>
          </a:p>
          <a:p>
            <a:pPr algn="just"/>
            <a:endParaRPr lang="fr-FR" sz="3200" b="1" dirty="0">
              <a:solidFill>
                <a:sysClr val="windowText" lastClr="000000"/>
              </a:solidFill>
              <a:latin typeface="Arial" panose="020B0604020202020204" pitchFamily="34" charset="0"/>
              <a:cs typeface="Arial" panose="020B0604020202020204" pitchFamily="34" charset="0"/>
            </a:endParaRPr>
          </a:p>
          <a:p>
            <a:pPr algn="just"/>
            <a:endParaRPr lang="fr-FR" sz="1200" b="1" dirty="0">
              <a:solidFill>
                <a:sysClr val="windowText" lastClr="000000"/>
              </a:solidFill>
              <a:latin typeface="Arial" panose="020B0604020202020204" pitchFamily="34" charset="0"/>
              <a:cs typeface="Arial" panose="020B0604020202020204" pitchFamily="34" charset="0"/>
            </a:endParaRPr>
          </a:p>
          <a:p>
            <a:pPr algn="just"/>
            <a:endParaRPr lang="fr-FR" sz="1200" b="1" dirty="0">
              <a:solidFill>
                <a:sysClr val="windowText" lastClr="000000"/>
              </a:solidFill>
              <a:latin typeface="Arial" panose="020B0604020202020204" pitchFamily="34" charset="0"/>
              <a:cs typeface="Arial" panose="020B0604020202020204" pitchFamily="34" charset="0"/>
            </a:endParaRPr>
          </a:p>
          <a:p>
            <a:pPr algn="just"/>
            <a:endParaRPr lang="fr-FR" sz="1200" b="1" dirty="0">
              <a:solidFill>
                <a:sysClr val="windowText" lastClr="000000"/>
              </a:solidFill>
              <a:latin typeface="Arial" panose="020B0604020202020204" pitchFamily="34" charset="0"/>
              <a:cs typeface="Arial" panose="020B0604020202020204" pitchFamily="34" charset="0"/>
            </a:endParaRPr>
          </a:p>
        </p:txBody>
      </p:sp>
      <p:graphicFrame>
        <p:nvGraphicFramePr>
          <p:cNvPr id="3" name="Tableau 2">
            <a:extLst>
              <a:ext uri="{FF2B5EF4-FFF2-40B4-BE49-F238E27FC236}">
                <a16:creationId xmlns:a16="http://schemas.microsoft.com/office/drawing/2014/main" id="{14175598-8D3E-EDF5-C080-B29F7DD448A5}"/>
              </a:ext>
            </a:extLst>
          </p:cNvPr>
          <p:cNvGraphicFramePr>
            <a:graphicFrameLocks noGrp="1"/>
          </p:cNvGraphicFramePr>
          <p:nvPr>
            <p:extLst>
              <p:ext uri="{D42A27DB-BD31-4B8C-83A1-F6EECF244321}">
                <p14:modId xmlns:p14="http://schemas.microsoft.com/office/powerpoint/2010/main" val="97215170"/>
              </p:ext>
            </p:extLst>
          </p:nvPr>
        </p:nvGraphicFramePr>
        <p:xfrm>
          <a:off x="1036587" y="1683288"/>
          <a:ext cx="7200900" cy="2377440"/>
        </p:xfrm>
        <a:graphic>
          <a:graphicData uri="http://schemas.openxmlformats.org/drawingml/2006/table">
            <a:tbl>
              <a:tblPr firstRow="1" bandRow="1">
                <a:tableStyleId>{5940675A-B579-460E-94D1-54222C63F5DA}</a:tableStyleId>
              </a:tblPr>
              <a:tblGrid>
                <a:gridCol w="3600450">
                  <a:extLst>
                    <a:ext uri="{9D8B030D-6E8A-4147-A177-3AD203B41FA5}">
                      <a16:colId xmlns:a16="http://schemas.microsoft.com/office/drawing/2014/main" val="1612420857"/>
                    </a:ext>
                  </a:extLst>
                </a:gridCol>
                <a:gridCol w="3600450">
                  <a:extLst>
                    <a:ext uri="{9D8B030D-6E8A-4147-A177-3AD203B41FA5}">
                      <a16:colId xmlns:a16="http://schemas.microsoft.com/office/drawing/2014/main" val="2752956814"/>
                    </a:ext>
                  </a:extLst>
                </a:gridCol>
              </a:tblGrid>
              <a:tr h="370840">
                <a:tc>
                  <a:txBody>
                    <a:bodyPr/>
                    <a:lstStyle/>
                    <a:p>
                      <a:pPr algn="ctr"/>
                      <a:r>
                        <a:rPr lang="fr-FR" sz="1800" b="1" i="0" kern="1200" dirty="0">
                          <a:solidFill>
                            <a:srgbClr val="0070C0"/>
                          </a:solidFill>
                          <a:latin typeface="Calibri" panose="020F0502020204030204" pitchFamily="34" charset="0"/>
                          <a:ea typeface="Calibri" panose="020F0502020204030204" pitchFamily="34" charset="0"/>
                          <a:cs typeface="Calibri" panose="020F0502020204030204" pitchFamily="34" charset="0"/>
                        </a:rPr>
                        <a:t>Pourquoi ?</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b="0" i="0" dirty="0">
                          <a:latin typeface="Calibri" panose="020F0502020204030204" pitchFamily="34" charset="0"/>
                          <a:ea typeface="Calibri" panose="020F0502020204030204" pitchFamily="34" charset="0"/>
                          <a:cs typeface="Calibri" panose="020F0502020204030204" pitchFamily="34" charset="0"/>
                        </a:rPr>
                        <a:t>(cherche la cause ou la raison)</a:t>
                      </a:r>
                    </a:p>
                  </a:txBody>
                  <a:tcPr/>
                </a:tc>
                <a:tc>
                  <a:txBody>
                    <a:bodyPr/>
                    <a:lstStyle/>
                    <a:p>
                      <a:pPr algn="ctr"/>
                      <a:r>
                        <a:rPr lang="fr-FR" sz="1800" b="1" i="0" kern="1200" dirty="0">
                          <a:solidFill>
                            <a:srgbClr val="0070C0"/>
                          </a:solidFill>
                          <a:latin typeface="Calibri" panose="020F0502020204030204" pitchFamily="34" charset="0"/>
                          <a:ea typeface="Calibri" panose="020F0502020204030204" pitchFamily="34" charset="0"/>
                          <a:cs typeface="Calibri" panose="020F0502020204030204" pitchFamily="34" charset="0"/>
                        </a:rPr>
                        <a:t>Comment ?</a:t>
                      </a:r>
                    </a:p>
                    <a:p>
                      <a:pPr algn="ctr"/>
                      <a:r>
                        <a:rPr lang="fr-FR" sz="1800" b="0" i="0" dirty="0">
                          <a:latin typeface="Calibri" panose="020F0502020204030204" pitchFamily="34" charset="0"/>
                          <a:ea typeface="Calibri" panose="020F0502020204030204" pitchFamily="34" charset="0"/>
                          <a:cs typeface="Calibri" panose="020F0502020204030204" pitchFamily="34" charset="0"/>
                        </a:rPr>
                        <a:t>(cherche la manière)</a:t>
                      </a:r>
                      <a:endParaRPr lang="fr-FR" b="1" i="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639359385"/>
                  </a:ext>
                </a:extLst>
              </a:tr>
              <a:tr h="741680">
                <a:tc>
                  <a:txBody>
                    <a:bodyPr/>
                    <a:lstStyle/>
                    <a:p>
                      <a:pPr marL="0" indent="0" algn="just">
                        <a:buFont typeface="Wingdings" panose="05000000000000000000" pitchFamily="2" charset="2"/>
                        <a:buNone/>
                      </a:pPr>
                      <a:r>
                        <a:rPr lang="fr-FR" sz="1800" b="1" i="0" dirty="0">
                          <a:solidFill>
                            <a:srgbClr val="0070C0"/>
                          </a:solidFill>
                          <a:latin typeface="Calibri" panose="020F0502020204030204" pitchFamily="34" charset="0"/>
                          <a:ea typeface="Calibri" panose="020F0502020204030204" pitchFamily="34" charset="0"/>
                          <a:cs typeface="Calibri" panose="020F0502020204030204" pitchFamily="34" charset="0"/>
                        </a:rPr>
                        <a:t>Pourquoi</a:t>
                      </a:r>
                      <a:r>
                        <a:rPr lang="fr-FR" sz="1800" b="0" i="0" dirty="0">
                          <a:latin typeface="Calibri" panose="020F0502020204030204" pitchFamily="34" charset="0"/>
                          <a:ea typeface="Calibri" panose="020F0502020204030204" pitchFamily="34" charset="0"/>
                          <a:cs typeface="Calibri" panose="020F0502020204030204" pitchFamily="34" charset="0"/>
                        </a:rPr>
                        <a:t> les élèves écoutent-ils les explications du professeur ?</a:t>
                      </a:r>
                    </a:p>
                    <a:p>
                      <a:pPr marL="285750" indent="-285750" algn="just">
                        <a:buFont typeface="Wingdings" panose="05000000000000000000" pitchFamily="2" charset="2"/>
                        <a:buChar char="§"/>
                      </a:pPr>
                      <a:r>
                        <a:rPr lang="fr-FR" sz="1800" b="0" i="0" dirty="0">
                          <a:latin typeface="Calibri" panose="020F0502020204030204" pitchFamily="34" charset="0"/>
                          <a:ea typeface="Calibri" panose="020F0502020204030204" pitchFamily="34" charset="0"/>
                          <a:cs typeface="Calibri" panose="020F0502020204030204" pitchFamily="34" charset="0"/>
                        </a:rPr>
                        <a:t>Les élèves écoutent les explications du professeur </a:t>
                      </a:r>
                      <a:r>
                        <a:rPr lang="fr-FR" sz="1800" b="1" i="0" kern="1200" dirty="0">
                          <a:solidFill>
                            <a:srgbClr val="0070C0"/>
                          </a:solidFill>
                          <a:latin typeface="Calibri" panose="020F0502020204030204" pitchFamily="34" charset="0"/>
                          <a:ea typeface="Calibri" panose="020F0502020204030204" pitchFamily="34" charset="0"/>
                          <a:cs typeface="Calibri" panose="020F0502020204030204" pitchFamily="34" charset="0"/>
                        </a:rPr>
                        <a:t>car c’est important pour comprendre la leçon.</a:t>
                      </a:r>
                    </a:p>
                  </a:txBody>
                  <a:tcPr/>
                </a:tc>
                <a:tc>
                  <a:txBody>
                    <a:bodyPr/>
                    <a:lstStyle/>
                    <a:p>
                      <a:pPr marL="0" indent="0" algn="just">
                        <a:buFont typeface="Wingdings" panose="05000000000000000000" pitchFamily="2" charset="2"/>
                        <a:buNone/>
                      </a:pPr>
                      <a:r>
                        <a:rPr lang="fr-FR" sz="1800" b="1" i="0" kern="1200" dirty="0">
                          <a:solidFill>
                            <a:srgbClr val="0070C0"/>
                          </a:solidFill>
                          <a:latin typeface="Calibri" panose="020F0502020204030204" pitchFamily="34" charset="0"/>
                          <a:ea typeface="Calibri" panose="020F0502020204030204" pitchFamily="34" charset="0"/>
                          <a:cs typeface="Calibri" panose="020F0502020204030204" pitchFamily="34" charset="0"/>
                        </a:rPr>
                        <a:t>Comment</a:t>
                      </a:r>
                      <a:r>
                        <a:rPr lang="fr-FR" sz="1800" b="0" i="0" u="none" strike="noStrike" kern="1200" baseline="0" dirty="0">
                          <a:solidFill>
                            <a:schemeClr val="tx1"/>
                          </a:solidFill>
                          <a:latin typeface="Calibri" panose="020F0502020204030204" pitchFamily="34" charset="0"/>
                          <a:ea typeface="+mn-ea"/>
                          <a:cs typeface="Calibri" panose="020F0502020204030204" pitchFamily="34" charset="0"/>
                        </a:rPr>
                        <a:t> </a:t>
                      </a:r>
                      <a:r>
                        <a:rPr lang="fr-FR" sz="1800" b="0" i="0" dirty="0" smtClean="0">
                          <a:latin typeface="Calibri" panose="020F0502020204030204" pitchFamily="34" charset="0"/>
                          <a:ea typeface="Calibri" panose="020F0502020204030204" pitchFamily="34" charset="0"/>
                          <a:cs typeface="Calibri" panose="020F0502020204030204" pitchFamily="34" charset="0"/>
                        </a:rPr>
                        <a:t>les élèves écoutent-ils les explications du professeur </a:t>
                      </a:r>
                      <a:r>
                        <a:rPr lang="fr-FR" sz="1800" b="0" i="0" u="none" strike="noStrike" kern="1200" baseline="0" dirty="0" smtClean="0">
                          <a:solidFill>
                            <a:schemeClr val="tx1"/>
                          </a:solidFill>
                          <a:latin typeface="Calibri" panose="020F0502020204030204" pitchFamily="34" charset="0"/>
                          <a:ea typeface="+mn-ea"/>
                          <a:cs typeface="Calibri" panose="020F0502020204030204" pitchFamily="34" charset="0"/>
                        </a:rPr>
                        <a:t>?</a:t>
                      </a:r>
                      <a:endParaRPr lang="fr-FR" sz="1800" b="0" i="0" u="none" strike="noStrike" kern="1200" baseline="0" dirty="0">
                        <a:solidFill>
                          <a:schemeClr val="tx1"/>
                        </a:solidFill>
                        <a:latin typeface="Calibri" panose="020F0502020204030204" pitchFamily="34" charset="0"/>
                        <a:ea typeface="+mn-ea"/>
                        <a:cs typeface="Calibri" panose="020F0502020204030204" pitchFamily="34" charset="0"/>
                      </a:endParaRPr>
                    </a:p>
                    <a:p>
                      <a:pPr marL="285750" indent="-285750" algn="just">
                        <a:buFont typeface="Wingdings" panose="05000000000000000000" pitchFamily="2" charset="2"/>
                        <a:buChar char="§"/>
                      </a:pPr>
                      <a:r>
                        <a:rPr lang="fr-FR" i="0" dirty="0" smtClean="0">
                          <a:latin typeface="Calibri" panose="020F0502020204030204" pitchFamily="34" charset="0"/>
                          <a:cs typeface="Calibri" panose="020F0502020204030204" pitchFamily="34" charset="0"/>
                        </a:rPr>
                        <a:t>Les élèves écoutent </a:t>
                      </a:r>
                      <a:r>
                        <a:rPr lang="fr-FR" sz="1800" b="1" i="0" kern="1200" dirty="0" smtClean="0">
                          <a:solidFill>
                            <a:srgbClr val="0070C0"/>
                          </a:solidFill>
                          <a:latin typeface="Calibri" panose="020F0502020204030204" pitchFamily="34" charset="0"/>
                          <a:ea typeface="Calibri" panose="020F0502020204030204" pitchFamily="34" charset="0"/>
                          <a:cs typeface="Calibri" panose="020F0502020204030204" pitchFamily="34" charset="0"/>
                        </a:rPr>
                        <a:t>attentivement</a:t>
                      </a:r>
                      <a:r>
                        <a:rPr lang="fr-FR" i="0" dirty="0" smtClean="0">
                          <a:latin typeface="Calibri" panose="020F0502020204030204" pitchFamily="34" charset="0"/>
                          <a:cs typeface="Calibri" panose="020F0502020204030204" pitchFamily="34" charset="0"/>
                        </a:rPr>
                        <a:t> les explications du professeur. </a:t>
                      </a:r>
                      <a:endParaRPr lang="fr-FR" sz="1800" b="0" i="0" dirty="0">
                        <a:latin typeface="Calibri" panose="020F0502020204030204" pitchFamily="34" charset="0"/>
                        <a:ea typeface="Calibri" panose="020F0502020204030204" pitchFamily="34" charset="0"/>
                        <a:cs typeface="Calibri" panose="020F0502020204030204" pitchFamily="34" charset="0"/>
                      </a:endParaRPr>
                    </a:p>
                    <a:p>
                      <a:pPr algn="just"/>
                      <a:endParaRPr lang="fr-FR" b="0" i="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831280357"/>
                  </a:ext>
                </a:extLst>
              </a:tr>
            </a:tbl>
          </a:graphicData>
        </a:graphic>
      </p:graphicFrame>
      <p:sp>
        <p:nvSpPr>
          <p:cNvPr id="5" name="Rectangle 4"/>
          <p:cNvSpPr/>
          <p:nvPr/>
        </p:nvSpPr>
        <p:spPr>
          <a:xfrm>
            <a:off x="943335" y="1134961"/>
            <a:ext cx="4385496" cy="369332"/>
          </a:xfrm>
          <a:prstGeom prst="rect">
            <a:avLst/>
          </a:prstGeom>
        </p:spPr>
        <p:txBody>
          <a:bodyPr wrap="none">
            <a:spAutoFit/>
          </a:bodyPr>
          <a:lstStyle/>
          <a:p>
            <a:r>
              <a:rPr lang="fr-FR" dirty="0" smtClean="0">
                <a:latin typeface="Calibri" panose="020F0502020204030204" pitchFamily="34" charset="0"/>
                <a:cs typeface="Calibri" panose="020F0502020204030204" pitchFamily="34" charset="0"/>
              </a:rPr>
              <a:t>Comment et </a:t>
            </a:r>
            <a:r>
              <a:rPr lang="fr-FR" dirty="0">
                <a:latin typeface="Calibri" panose="020F0502020204030204" pitchFamily="34" charset="0"/>
                <a:cs typeface="Calibri" panose="020F0502020204030204" pitchFamily="34" charset="0"/>
              </a:rPr>
              <a:t>pourquoi un personnage agit :</a:t>
            </a:r>
            <a:endParaRPr lang="fr-FR"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346283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E476E1-74AD-A26B-D4D0-E9BC81FE8AE0}"/>
            </a:ext>
          </a:extLst>
        </p:cNvPr>
        <p:cNvGrpSpPr/>
        <p:nvPr/>
      </p:nvGrpSpPr>
      <p:grpSpPr>
        <a:xfrm>
          <a:off x="0" y="0"/>
          <a:ext cx="0" cy="0"/>
          <a:chOff x="0" y="0"/>
          <a:chExt cx="0" cy="0"/>
        </a:xfrm>
      </p:grpSpPr>
      <p:sp>
        <p:nvSpPr>
          <p:cNvPr id="9" name="ZoneTexte 11">
            <a:extLst>
              <a:ext uri="{FF2B5EF4-FFF2-40B4-BE49-F238E27FC236}">
                <a16:creationId xmlns:a16="http://schemas.microsoft.com/office/drawing/2014/main" id="{A8768FD6-2C51-1D8B-99B9-2C0B84F03AEE}"/>
              </a:ext>
            </a:extLst>
          </p:cNvPr>
          <p:cNvSpPr txBox="1"/>
          <p:nvPr/>
        </p:nvSpPr>
        <p:spPr>
          <a:xfrm>
            <a:off x="865396" y="158607"/>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N’oubliez pas de faire ces activités à la maison.</a:t>
            </a:r>
          </a:p>
        </p:txBody>
      </p:sp>
      <p:pic>
        <p:nvPicPr>
          <p:cNvPr id="2" name="Image 1">
            <a:extLst>
              <a:ext uri="{FF2B5EF4-FFF2-40B4-BE49-F238E27FC236}">
                <a16:creationId xmlns:a16="http://schemas.microsoft.com/office/drawing/2014/main" id="{58D52C2F-17F5-9A9E-0CB9-7DD2E919BD9A}"/>
              </a:ext>
            </a:extLst>
          </p:cNvPr>
          <p:cNvPicPr>
            <a:picLocks noChangeAspect="1"/>
          </p:cNvPicPr>
          <p:nvPr/>
        </p:nvPicPr>
        <p:blipFill>
          <a:blip r:embed="rId2"/>
          <a:stretch>
            <a:fillRect/>
          </a:stretch>
        </p:blipFill>
        <p:spPr>
          <a:xfrm>
            <a:off x="3232534" y="1621069"/>
            <a:ext cx="2953861" cy="1066056"/>
          </a:xfrm>
          <a:prstGeom prst="rect">
            <a:avLst/>
          </a:prstGeom>
        </p:spPr>
      </p:pic>
      <p:sp>
        <p:nvSpPr>
          <p:cNvPr id="3" name="ZoneTexte 2">
            <a:extLst>
              <a:ext uri="{FF2B5EF4-FFF2-40B4-BE49-F238E27FC236}">
                <a16:creationId xmlns:a16="http://schemas.microsoft.com/office/drawing/2014/main" id="{3A9336B3-2696-19E4-0E3B-C90D6B70401C}"/>
              </a:ext>
            </a:extLst>
          </p:cNvPr>
          <p:cNvSpPr txBox="1"/>
          <p:nvPr/>
        </p:nvSpPr>
        <p:spPr>
          <a:xfrm>
            <a:off x="728918" y="3220954"/>
            <a:ext cx="7558605" cy="1118255"/>
          </a:xfrm>
          <a:prstGeom prst="rect">
            <a:avLst/>
          </a:prstGeom>
          <a:noFill/>
        </p:spPr>
        <p:txBody>
          <a:bodyPr wrap="square">
            <a:spAutoFit/>
          </a:bodyPr>
          <a:lstStyle/>
          <a:p>
            <a:pPr marL="514350" indent="-514350" algn="just">
              <a:spcAft>
                <a:spcPts val="800"/>
              </a:spcAft>
              <a:buAutoNum type="arabicPeriod"/>
            </a:pPr>
            <a:r>
              <a:rPr lang="fr-FR" sz="2000" b="1" kern="100" dirty="0">
                <a:latin typeface="Calibri" panose="020F0502020204030204" pitchFamily="34" charset="0"/>
                <a:cs typeface="Calibri" panose="020F0502020204030204" pitchFamily="34" charset="0"/>
              </a:rPr>
              <a:t>Entrainez-vous à lire à haute voix le texte p. </a:t>
            </a:r>
            <a:r>
              <a:rPr lang="fr-FR" sz="2000" b="1" kern="100" dirty="0" smtClean="0">
                <a:latin typeface="Calibri" panose="020F0502020204030204" pitchFamily="34" charset="0"/>
                <a:cs typeface="Calibri" panose="020F0502020204030204" pitchFamily="34" charset="0"/>
              </a:rPr>
              <a:t>59 </a:t>
            </a:r>
            <a:r>
              <a:rPr lang="fr-FR" sz="2000" b="1" kern="100" dirty="0">
                <a:latin typeface="Calibri" panose="020F0502020204030204" pitchFamily="34" charset="0"/>
                <a:cs typeface="Calibri" panose="020F0502020204030204" pitchFamily="34" charset="0"/>
              </a:rPr>
              <a:t>du livret.</a:t>
            </a:r>
          </a:p>
          <a:p>
            <a:pPr marL="514350" indent="-514350" algn="just">
              <a:spcAft>
                <a:spcPts val="800"/>
              </a:spcAft>
              <a:buAutoNum type="arabicPeriod"/>
            </a:pPr>
            <a:r>
              <a:rPr lang="fr-FR" sz="2000" b="1" kern="100" dirty="0">
                <a:latin typeface="Calibri" panose="020F0502020204030204" pitchFamily="34" charset="0"/>
                <a:cs typeface="Calibri" panose="020F0502020204030204" pitchFamily="34" charset="0"/>
              </a:rPr>
              <a:t>Rédigez des phrases simples avec une expression de cause et une expression de manière.</a:t>
            </a:r>
          </a:p>
        </p:txBody>
      </p:sp>
      <p:pic>
        <p:nvPicPr>
          <p:cNvPr id="4" name="Picture 4" descr="Image générée">
            <a:extLst>
              <a:ext uri="{FF2B5EF4-FFF2-40B4-BE49-F238E27FC236}">
                <a16:creationId xmlns:a16="http://schemas.microsoft.com/office/drawing/2014/main" id="{331B3A2F-6932-F0BC-53A1-F54077D602F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381" t="42119" r="70997" b="41629"/>
          <a:stretch>
            <a:fillRect/>
          </a:stretch>
        </p:blipFill>
        <p:spPr bwMode="auto">
          <a:xfrm>
            <a:off x="8549264" y="67167"/>
            <a:ext cx="594736" cy="5658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59723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1CBF6-922A-85E1-00C7-74B83E82DC6C}"/>
            </a:ext>
          </a:extLst>
        </p:cNvPr>
        <p:cNvGrpSpPr/>
        <p:nvPr/>
      </p:nvGrpSpPr>
      <p:grpSpPr>
        <a:xfrm>
          <a:off x="0" y="0"/>
          <a:ext cx="0" cy="0"/>
          <a:chOff x="0" y="0"/>
          <a:chExt cx="0" cy="0"/>
        </a:xfrm>
      </p:grpSpPr>
      <p:pic>
        <p:nvPicPr>
          <p:cNvPr id="2" name="Google Shape;1141;p76">
            <a:extLst>
              <a:ext uri="{FF2B5EF4-FFF2-40B4-BE49-F238E27FC236}">
                <a16:creationId xmlns:a16="http://schemas.microsoft.com/office/drawing/2014/main" id="{367831A9-45CD-8D91-D732-3CFE5E8B8CFE}"/>
              </a:ext>
            </a:extLst>
          </p:cNvPr>
          <p:cNvPicPr>
            <a:picLocks noChangeAspect="1"/>
          </p:cNvPicPr>
          <p:nvPr/>
        </p:nvPicPr>
        <p:blipFill>
          <a:blip r:embed="rId2">
            <a:alphaModFix/>
          </a:blip>
          <a:srcRect/>
          <a:stretch>
            <a:fillRect/>
          </a:stretch>
        </p:blipFill>
        <p:spPr>
          <a:xfrm>
            <a:off x="2961641" y="1425814"/>
            <a:ext cx="2783680" cy="2783680"/>
          </a:xfrm>
          <a:prstGeom prst="rect">
            <a:avLst/>
          </a:prstGeom>
          <a:noFill/>
          <a:ln cap="flat">
            <a:noFill/>
          </a:ln>
        </p:spPr>
      </p:pic>
      <p:sp>
        <p:nvSpPr>
          <p:cNvPr id="3" name="Titre 6">
            <a:extLst>
              <a:ext uri="{FF2B5EF4-FFF2-40B4-BE49-F238E27FC236}">
                <a16:creationId xmlns:a16="http://schemas.microsoft.com/office/drawing/2014/main" id="{692F1B43-DF4C-93B1-38A5-2B7FCE286261}"/>
              </a:ext>
            </a:extLst>
          </p:cNvPr>
          <p:cNvSpPr txBox="1">
            <a:spLocks/>
          </p:cNvSpPr>
          <p:nvPr/>
        </p:nvSpPr>
        <p:spPr>
          <a:xfrm>
            <a:off x="784445" y="204112"/>
            <a:ext cx="762082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MA" dirty="0"/>
              <a:t>C’est la fin de notre séance. N’oubliez pas de réviser votre leçon et de terminer vos devoirs !</a:t>
            </a:r>
          </a:p>
        </p:txBody>
      </p:sp>
    </p:spTree>
    <p:extLst>
      <p:ext uri="{BB962C8B-B14F-4D97-AF65-F5344CB8AC3E}">
        <p14:creationId xmlns:p14="http://schemas.microsoft.com/office/powerpoint/2010/main" val="29077669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grpSp>
        <p:nvGrpSpPr>
          <p:cNvPr id="2" name="Google Shape;250;p28">
            <a:extLst>
              <a:ext uri="{FF2B5EF4-FFF2-40B4-BE49-F238E27FC236}">
                <a16:creationId xmlns:a16="http://schemas.microsoft.com/office/drawing/2014/main" id="{C800167E-37EA-13EC-1FB9-743D51DCFB5D}"/>
              </a:ext>
            </a:extLst>
          </p:cNvPr>
          <p:cNvGrpSpPr/>
          <p:nvPr/>
        </p:nvGrpSpPr>
        <p:grpSpPr>
          <a:xfrm>
            <a:off x="1619475" y="1029778"/>
            <a:ext cx="6095701" cy="2835071"/>
            <a:chOff x="1619475" y="1029778"/>
            <a:chExt cx="6095701" cy="3804525"/>
          </a:xfrm>
        </p:grpSpPr>
        <p:sp>
          <p:nvSpPr>
            <p:cNvPr id="3" name="Google Shape;251;p28">
              <a:extLst>
                <a:ext uri="{FF2B5EF4-FFF2-40B4-BE49-F238E27FC236}">
                  <a16:creationId xmlns:a16="http://schemas.microsoft.com/office/drawing/2014/main" id="{10870841-AEDA-07BF-4759-A91AE73C701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sp>
          <p:nvSpPr>
            <p:cNvPr id="4" name="Google Shape;252;p28">
              <a:extLst>
                <a:ext uri="{FF2B5EF4-FFF2-40B4-BE49-F238E27FC236}">
                  <a16:creationId xmlns:a16="http://schemas.microsoft.com/office/drawing/2014/main" id="{83DDB58E-AC9C-C2A3-D510-E6E3A01973FA}"/>
                </a:ext>
              </a:extLst>
            </p:cNvPr>
            <p:cNvSpPr/>
            <p:nvPr/>
          </p:nvSpPr>
          <p:spPr>
            <a:xfrm>
              <a:off x="1692956" y="1084268"/>
              <a:ext cx="5924251" cy="3684602"/>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grpSp>
      <p:sp>
        <p:nvSpPr>
          <p:cNvPr id="13" name="Google Shape;261;p28">
            <a:extLst>
              <a:ext uri="{FF2B5EF4-FFF2-40B4-BE49-F238E27FC236}">
                <a16:creationId xmlns:a16="http://schemas.microsoft.com/office/drawing/2014/main" id="{D42FFB8A-6FF1-36FE-8351-7B2FB36FD43A}"/>
              </a:ext>
            </a:extLst>
          </p:cNvPr>
          <p:cNvSpPr/>
          <p:nvPr/>
        </p:nvSpPr>
        <p:spPr>
          <a:xfrm>
            <a:off x="1779973" y="268219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51425" tIns="25703" rIns="51425" bIns="2570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a:solidFill>
                  <a:srgbClr val="FFFFFF"/>
                </a:solidFill>
                <a:uFillTx/>
                <a:latin typeface="Calibri"/>
                <a:ea typeface="Calibri"/>
                <a:cs typeface="Calibri"/>
              </a:rPr>
              <a:t>3</a:t>
            </a:r>
            <a:endParaRPr lang="fr-FR" sz="1100" b="0" i="0" u="none" strike="noStrike" kern="0" cap="none" spc="0" baseline="0">
              <a:solidFill>
                <a:srgbClr val="000000"/>
              </a:solidFill>
              <a:uFillTx/>
              <a:latin typeface="Arial"/>
              <a:ea typeface="Arial"/>
              <a:cs typeface="Arial"/>
            </a:endParaRPr>
          </a:p>
        </p:txBody>
      </p:sp>
      <p:sp>
        <p:nvSpPr>
          <p:cNvPr id="14" name="Google Shape;262;p28">
            <a:extLst>
              <a:ext uri="{FF2B5EF4-FFF2-40B4-BE49-F238E27FC236}">
                <a16:creationId xmlns:a16="http://schemas.microsoft.com/office/drawing/2014/main" id="{02D5D283-BEBC-5F01-3589-E5EAF920562E}"/>
              </a:ext>
            </a:extLst>
          </p:cNvPr>
          <p:cNvSpPr/>
          <p:nvPr/>
        </p:nvSpPr>
        <p:spPr>
          <a:xfrm>
            <a:off x="1786179" y="3280741"/>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51425" tIns="25703" rIns="51425" bIns="2570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a:solidFill>
                  <a:srgbClr val="FFFFFF"/>
                </a:solidFill>
                <a:uFillTx/>
                <a:latin typeface="Calibri"/>
                <a:ea typeface="Calibri"/>
                <a:cs typeface="Calibri"/>
              </a:rPr>
              <a:t>4</a:t>
            </a:r>
            <a:endParaRPr lang="fr-FR" sz="1100" b="0" i="0" u="none" strike="noStrike" kern="0" cap="none" spc="0" baseline="0">
              <a:solidFill>
                <a:srgbClr val="000000"/>
              </a:solidFill>
              <a:uFillTx/>
              <a:latin typeface="Arial"/>
              <a:ea typeface="Arial"/>
              <a:cs typeface="Arial"/>
            </a:endParaRPr>
          </a:p>
        </p:txBody>
      </p:sp>
      <p:sp>
        <p:nvSpPr>
          <p:cNvPr id="17" name="Google Shape;265;p28">
            <a:extLst>
              <a:ext uri="{FF2B5EF4-FFF2-40B4-BE49-F238E27FC236}">
                <a16:creationId xmlns:a16="http://schemas.microsoft.com/office/drawing/2014/main" id="{A53E7759-C409-E187-25DE-8F638F75F168}"/>
              </a:ext>
            </a:extLst>
          </p:cNvPr>
          <p:cNvSpPr/>
          <p:nvPr/>
        </p:nvSpPr>
        <p:spPr>
          <a:xfrm>
            <a:off x="1786179" y="204318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51425" tIns="25703" rIns="51425" bIns="2570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dirty="0">
                <a:solidFill>
                  <a:srgbClr val="FFFFFF"/>
                </a:solidFill>
                <a:uFillTx/>
                <a:latin typeface="Calibri"/>
                <a:ea typeface="Calibri"/>
                <a:cs typeface="Calibri"/>
              </a:rPr>
              <a:t>2</a:t>
            </a:r>
            <a:endParaRPr lang="fr-FR" sz="1100" b="0" i="0" u="none" strike="noStrike" kern="0" cap="none" spc="0" baseline="0" dirty="0">
              <a:solidFill>
                <a:srgbClr val="000000"/>
              </a:solidFill>
              <a:uFillTx/>
              <a:latin typeface="Arial"/>
              <a:ea typeface="Arial"/>
              <a:cs typeface="Arial"/>
            </a:endParaRPr>
          </a:p>
        </p:txBody>
      </p:sp>
      <p:sp>
        <p:nvSpPr>
          <p:cNvPr id="27" name="Google Shape;275;p28">
            <a:extLst>
              <a:ext uri="{FF2B5EF4-FFF2-40B4-BE49-F238E27FC236}">
                <a16:creationId xmlns:a16="http://schemas.microsoft.com/office/drawing/2014/main" id="{67272330-1CE8-D6A8-B8CF-47B277D2BBD3}"/>
              </a:ext>
            </a:extLst>
          </p:cNvPr>
          <p:cNvSpPr/>
          <p:nvPr/>
        </p:nvSpPr>
        <p:spPr>
          <a:xfrm>
            <a:off x="1786179" y="1343070"/>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51425" tIns="25703" rIns="51425" bIns="2570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a:solidFill>
                  <a:srgbClr val="FFFFFF"/>
                </a:solidFill>
                <a:uFillTx/>
                <a:latin typeface="Calibri"/>
                <a:ea typeface="Calibri"/>
                <a:cs typeface="Calibri"/>
              </a:rPr>
              <a:t>1</a:t>
            </a:r>
            <a:endParaRPr lang="fr-FR" sz="1100" b="0" i="0" u="none" strike="noStrike" kern="0" cap="none" spc="0" baseline="0">
              <a:solidFill>
                <a:srgbClr val="000000"/>
              </a:solidFill>
              <a:uFillTx/>
              <a:latin typeface="Arial"/>
              <a:ea typeface="Arial"/>
              <a:cs typeface="Arial"/>
            </a:endParaRPr>
          </a:p>
        </p:txBody>
      </p:sp>
      <p:sp>
        <p:nvSpPr>
          <p:cNvPr id="28" name="Google Shape;276;p28">
            <a:extLst>
              <a:ext uri="{FF2B5EF4-FFF2-40B4-BE49-F238E27FC236}">
                <a16:creationId xmlns:a16="http://schemas.microsoft.com/office/drawing/2014/main" id="{97CB6729-6694-69AA-8803-AA1A6C36C246}"/>
              </a:ext>
            </a:extLst>
          </p:cNvPr>
          <p:cNvSpPr/>
          <p:nvPr/>
        </p:nvSpPr>
        <p:spPr>
          <a:xfrm>
            <a:off x="2155890" y="1278651"/>
            <a:ext cx="4998302"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500" b="1" i="0" u="none" strike="noStrike" kern="0" cap="none" spc="0" baseline="0">
              <a:solidFill>
                <a:srgbClr val="44546A"/>
              </a:solidFill>
              <a:uFillTx/>
              <a:latin typeface="Calibri"/>
              <a:ea typeface="Calibri"/>
              <a:cs typeface="Calibri"/>
            </a:endParaRPr>
          </a:p>
        </p:txBody>
      </p:sp>
      <p:sp>
        <p:nvSpPr>
          <p:cNvPr id="31" name="Google Shape;279;p28">
            <a:extLst>
              <a:ext uri="{FF2B5EF4-FFF2-40B4-BE49-F238E27FC236}">
                <a16:creationId xmlns:a16="http://schemas.microsoft.com/office/drawing/2014/main" id="{BACF79E7-14FE-5818-D08F-B7C52F729DC1}"/>
              </a:ext>
            </a:extLst>
          </p:cNvPr>
          <p:cNvSpPr txBox="1"/>
          <p:nvPr/>
        </p:nvSpPr>
        <p:spPr>
          <a:xfrm>
            <a:off x="2236973" y="1385526"/>
            <a:ext cx="2941798" cy="230995"/>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Ouverture de la séance	 	</a:t>
            </a:r>
          </a:p>
        </p:txBody>
      </p:sp>
      <p:sp>
        <p:nvSpPr>
          <p:cNvPr id="33" name="Google Shape;276;p28">
            <a:extLst>
              <a:ext uri="{FF2B5EF4-FFF2-40B4-BE49-F238E27FC236}">
                <a16:creationId xmlns:a16="http://schemas.microsoft.com/office/drawing/2014/main" id="{BDCB94BB-9516-1639-87A9-83C101601C54}"/>
              </a:ext>
            </a:extLst>
          </p:cNvPr>
          <p:cNvSpPr/>
          <p:nvPr/>
        </p:nvSpPr>
        <p:spPr>
          <a:xfrm>
            <a:off x="2155890" y="1974554"/>
            <a:ext cx="4998302"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500" b="1" i="0" u="none" strike="noStrike" kern="0" cap="none" spc="0" baseline="0">
              <a:solidFill>
                <a:srgbClr val="44546A"/>
              </a:solidFill>
              <a:uFillTx/>
              <a:latin typeface="Calibri"/>
              <a:ea typeface="Calibri"/>
              <a:cs typeface="Calibri"/>
            </a:endParaRPr>
          </a:p>
        </p:txBody>
      </p:sp>
      <p:sp>
        <p:nvSpPr>
          <p:cNvPr id="34" name="Google Shape;276;p28">
            <a:extLst>
              <a:ext uri="{FF2B5EF4-FFF2-40B4-BE49-F238E27FC236}">
                <a16:creationId xmlns:a16="http://schemas.microsoft.com/office/drawing/2014/main" id="{341939FC-64F4-5EBC-F6CC-748E61B76319}"/>
              </a:ext>
            </a:extLst>
          </p:cNvPr>
          <p:cNvSpPr/>
          <p:nvPr/>
        </p:nvSpPr>
        <p:spPr>
          <a:xfrm>
            <a:off x="2149856" y="2618929"/>
            <a:ext cx="4998302"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500" b="1" i="0" u="none" strike="noStrike" kern="0" cap="none" spc="0" baseline="0">
              <a:solidFill>
                <a:srgbClr val="44546A"/>
              </a:solidFill>
              <a:uFillTx/>
              <a:latin typeface="Calibri"/>
              <a:ea typeface="Calibri"/>
              <a:cs typeface="Calibri"/>
            </a:endParaRPr>
          </a:p>
        </p:txBody>
      </p:sp>
      <p:sp>
        <p:nvSpPr>
          <p:cNvPr id="35" name="Google Shape;276;p28">
            <a:extLst>
              <a:ext uri="{FF2B5EF4-FFF2-40B4-BE49-F238E27FC236}">
                <a16:creationId xmlns:a16="http://schemas.microsoft.com/office/drawing/2014/main" id="{9FA2916A-C462-FF1A-0686-B5DC4ADA7F52}"/>
              </a:ext>
            </a:extLst>
          </p:cNvPr>
          <p:cNvSpPr/>
          <p:nvPr/>
        </p:nvSpPr>
        <p:spPr>
          <a:xfrm>
            <a:off x="2168173" y="3234190"/>
            <a:ext cx="4998302"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19050" cap="flat">
            <a:solidFill>
              <a:schemeClr val="accent5">
                <a:lumMod val="40000"/>
                <a:lumOff val="60000"/>
              </a:schemeClr>
            </a:solid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500" b="1" i="0" u="none" strike="noStrike" kern="0" cap="none" spc="0" baseline="0">
              <a:solidFill>
                <a:srgbClr val="44546A"/>
              </a:solidFill>
              <a:uFillTx/>
              <a:latin typeface="Calibri"/>
              <a:ea typeface="Calibri"/>
              <a:cs typeface="Calibri"/>
            </a:endParaRPr>
          </a:p>
        </p:txBody>
      </p:sp>
      <p:sp>
        <p:nvSpPr>
          <p:cNvPr id="9" name="Google Shape;257;p28">
            <a:extLst>
              <a:ext uri="{FF2B5EF4-FFF2-40B4-BE49-F238E27FC236}">
                <a16:creationId xmlns:a16="http://schemas.microsoft.com/office/drawing/2014/main" id="{A73B61FF-3677-565B-274E-579DD9957AF2}"/>
              </a:ext>
            </a:extLst>
          </p:cNvPr>
          <p:cNvSpPr/>
          <p:nvPr/>
        </p:nvSpPr>
        <p:spPr>
          <a:xfrm>
            <a:off x="6727002" y="2606780"/>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44546A"/>
              </a:solidFill>
              <a:uFillTx/>
              <a:latin typeface="Calibri"/>
              <a:ea typeface="Calibri"/>
              <a:cs typeface="Calibri"/>
            </a:endParaRPr>
          </a:p>
        </p:txBody>
      </p:sp>
      <p:sp>
        <p:nvSpPr>
          <p:cNvPr id="10" name="Google Shape;258;p28">
            <a:extLst>
              <a:ext uri="{FF2B5EF4-FFF2-40B4-BE49-F238E27FC236}">
                <a16:creationId xmlns:a16="http://schemas.microsoft.com/office/drawing/2014/main" id="{CFCA1F65-D731-8B5F-4DC0-49045B5B188F}"/>
              </a:ext>
            </a:extLst>
          </p:cNvPr>
          <p:cNvSpPr txBox="1"/>
          <p:nvPr/>
        </p:nvSpPr>
        <p:spPr>
          <a:xfrm>
            <a:off x="5912446" y="2623623"/>
            <a:ext cx="777898" cy="284698"/>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0" i="0" u="none" strike="noStrike" kern="0" cap="none" spc="0" baseline="0" dirty="0">
                <a:solidFill>
                  <a:srgbClr val="44546A"/>
                </a:solidFill>
                <a:uFillTx/>
                <a:latin typeface="Poppins ExtraBold"/>
                <a:ea typeface="Poppins ExtraBold"/>
                <a:cs typeface="Poppins ExtraBold"/>
              </a:rPr>
              <a:t>20 min</a:t>
            </a:r>
          </a:p>
        </p:txBody>
      </p:sp>
      <p:sp>
        <p:nvSpPr>
          <p:cNvPr id="11" name="Google Shape;259;p28">
            <a:extLst>
              <a:ext uri="{FF2B5EF4-FFF2-40B4-BE49-F238E27FC236}">
                <a16:creationId xmlns:a16="http://schemas.microsoft.com/office/drawing/2014/main" id="{DA941AF7-771D-0913-626D-436F1672174A}"/>
              </a:ext>
            </a:extLst>
          </p:cNvPr>
          <p:cNvSpPr/>
          <p:nvPr/>
        </p:nvSpPr>
        <p:spPr>
          <a:xfrm>
            <a:off x="6726221" y="3244843"/>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44546A"/>
              </a:solidFill>
              <a:uFillTx/>
              <a:latin typeface="Calibri"/>
              <a:ea typeface="Calibri"/>
              <a:cs typeface="Calibri"/>
            </a:endParaRPr>
          </a:p>
        </p:txBody>
      </p:sp>
      <p:sp>
        <p:nvSpPr>
          <p:cNvPr id="12" name="Google Shape;260;p28">
            <a:extLst>
              <a:ext uri="{FF2B5EF4-FFF2-40B4-BE49-F238E27FC236}">
                <a16:creationId xmlns:a16="http://schemas.microsoft.com/office/drawing/2014/main" id="{20E58848-DFDD-BFE2-FBA6-66A5F23A1887}"/>
              </a:ext>
            </a:extLst>
          </p:cNvPr>
          <p:cNvSpPr txBox="1"/>
          <p:nvPr/>
        </p:nvSpPr>
        <p:spPr>
          <a:xfrm>
            <a:off x="5912446" y="3272171"/>
            <a:ext cx="777898" cy="284698"/>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0" i="0" u="none" strike="noStrike" kern="0" cap="none" spc="0" baseline="0" dirty="0">
                <a:solidFill>
                  <a:srgbClr val="44546A"/>
                </a:solidFill>
                <a:uFillTx/>
                <a:latin typeface="Poppins ExtraBold"/>
                <a:ea typeface="Poppins ExtraBold"/>
                <a:cs typeface="Poppins ExtraBold"/>
              </a:rPr>
              <a:t>05 min</a:t>
            </a:r>
          </a:p>
        </p:txBody>
      </p:sp>
      <p:sp>
        <p:nvSpPr>
          <p:cNvPr id="22" name="Google Shape;270;p28">
            <a:extLst>
              <a:ext uri="{FF2B5EF4-FFF2-40B4-BE49-F238E27FC236}">
                <a16:creationId xmlns:a16="http://schemas.microsoft.com/office/drawing/2014/main" id="{03707E3D-6943-E3E1-AC51-60A85FDC77F4}"/>
              </a:ext>
            </a:extLst>
          </p:cNvPr>
          <p:cNvSpPr txBox="1"/>
          <p:nvPr/>
        </p:nvSpPr>
        <p:spPr>
          <a:xfrm>
            <a:off x="5912446" y="1961104"/>
            <a:ext cx="777898" cy="284698"/>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0" i="0" u="none" strike="noStrike" kern="0" cap="none" spc="0" baseline="0" dirty="0">
                <a:solidFill>
                  <a:srgbClr val="44546A"/>
                </a:solidFill>
                <a:uFillTx/>
                <a:latin typeface="Poppins ExtraBold"/>
                <a:ea typeface="Poppins ExtraBold"/>
                <a:cs typeface="Poppins ExtraBold"/>
              </a:rPr>
              <a:t>25 min</a:t>
            </a:r>
            <a:endParaRPr lang="fr-FR" sz="1100" b="0" i="0" u="none" strike="noStrike" kern="0" cap="none" spc="0" baseline="0" dirty="0">
              <a:solidFill>
                <a:srgbClr val="000000"/>
              </a:solidFill>
              <a:uFillTx/>
              <a:latin typeface="Arial"/>
              <a:ea typeface="Arial"/>
              <a:cs typeface="Arial"/>
            </a:endParaRPr>
          </a:p>
        </p:txBody>
      </p:sp>
      <p:sp>
        <p:nvSpPr>
          <p:cNvPr id="23" name="Google Shape;271;p28">
            <a:extLst>
              <a:ext uri="{FF2B5EF4-FFF2-40B4-BE49-F238E27FC236}">
                <a16:creationId xmlns:a16="http://schemas.microsoft.com/office/drawing/2014/main" id="{788EAAB2-8D03-EC99-9842-FCD5552D45D9}"/>
              </a:ext>
            </a:extLst>
          </p:cNvPr>
          <p:cNvSpPr/>
          <p:nvPr/>
        </p:nvSpPr>
        <p:spPr>
          <a:xfrm>
            <a:off x="6727002" y="1974876"/>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44546A"/>
              </a:solidFill>
              <a:uFillTx/>
              <a:latin typeface="Calibri"/>
              <a:ea typeface="Calibri"/>
              <a:cs typeface="Calibri"/>
            </a:endParaRPr>
          </a:p>
        </p:txBody>
      </p:sp>
      <p:sp>
        <p:nvSpPr>
          <p:cNvPr id="29" name="Google Shape;277;p28">
            <a:extLst>
              <a:ext uri="{FF2B5EF4-FFF2-40B4-BE49-F238E27FC236}">
                <a16:creationId xmlns:a16="http://schemas.microsoft.com/office/drawing/2014/main" id="{A6EF5B3E-01E0-E8C1-F060-3762D49504CE}"/>
              </a:ext>
            </a:extLst>
          </p:cNvPr>
          <p:cNvSpPr txBox="1"/>
          <p:nvPr/>
        </p:nvSpPr>
        <p:spPr>
          <a:xfrm>
            <a:off x="5894021" y="1331823"/>
            <a:ext cx="777898" cy="284698"/>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0" i="0" u="none" strike="noStrike" kern="0" cap="none" spc="0" baseline="0" dirty="0">
                <a:solidFill>
                  <a:srgbClr val="44546A"/>
                </a:solidFill>
                <a:uFillTx/>
                <a:latin typeface="Poppins ExtraBold"/>
                <a:ea typeface="Poppins ExtraBold"/>
                <a:cs typeface="Poppins ExtraBold"/>
              </a:rPr>
              <a:t>05 min</a:t>
            </a:r>
            <a:endParaRPr lang="fr-FR" sz="1100" b="0" i="0" u="none" strike="noStrike" kern="0" cap="none" spc="0" baseline="0" dirty="0">
              <a:solidFill>
                <a:srgbClr val="000000"/>
              </a:solidFill>
              <a:uFillTx/>
              <a:latin typeface="Arial"/>
              <a:ea typeface="Arial"/>
              <a:cs typeface="Arial"/>
            </a:endParaRPr>
          </a:p>
        </p:txBody>
      </p:sp>
      <p:sp>
        <p:nvSpPr>
          <p:cNvPr id="30" name="Google Shape;278;p28">
            <a:extLst>
              <a:ext uri="{FF2B5EF4-FFF2-40B4-BE49-F238E27FC236}">
                <a16:creationId xmlns:a16="http://schemas.microsoft.com/office/drawing/2014/main" id="{7CFD7C7E-5E76-A852-EADC-9007259FD2DE}"/>
              </a:ext>
            </a:extLst>
          </p:cNvPr>
          <p:cNvSpPr/>
          <p:nvPr/>
        </p:nvSpPr>
        <p:spPr>
          <a:xfrm>
            <a:off x="6729839" y="1297144"/>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44546A"/>
              </a:solidFill>
              <a:uFillTx/>
              <a:latin typeface="Calibri"/>
              <a:ea typeface="Calibri"/>
              <a:cs typeface="Calibri"/>
            </a:endParaRPr>
          </a:p>
        </p:txBody>
      </p:sp>
      <p:sp>
        <p:nvSpPr>
          <p:cNvPr id="19" name="Google Shape;267;p28">
            <a:extLst>
              <a:ext uri="{FF2B5EF4-FFF2-40B4-BE49-F238E27FC236}">
                <a16:creationId xmlns:a16="http://schemas.microsoft.com/office/drawing/2014/main" id="{574FDEFC-F6B5-8DCA-D721-41DCB6D60F88}"/>
              </a:ext>
            </a:extLst>
          </p:cNvPr>
          <p:cNvSpPr txBox="1"/>
          <p:nvPr/>
        </p:nvSpPr>
        <p:spPr>
          <a:xfrm>
            <a:off x="2266732" y="3261009"/>
            <a:ext cx="2941798" cy="293157"/>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39950"/>
              </a:lnSpc>
              <a:spcBef>
                <a:spcPts val="0"/>
              </a:spcBef>
              <a:spcAft>
                <a:spcPts val="0"/>
              </a:spcAft>
              <a:buNone/>
              <a:tabLst/>
              <a:defRPr sz="1800" b="0" i="0" u="none" strike="noStrike" kern="0" cap="none" spc="0" baseline="0">
                <a:solidFill>
                  <a:srgbClr val="000000"/>
                </a:solidFill>
                <a:uFillTx/>
              </a:defRPr>
            </a:pPr>
            <a:r>
              <a:rPr lang="fr-FR" sz="1500" b="1" kern="0" dirty="0">
                <a:solidFill>
                  <a:srgbClr val="44546A"/>
                </a:solidFill>
                <a:latin typeface="Calibri"/>
                <a:ea typeface="Calibri"/>
                <a:cs typeface="Calibri"/>
              </a:rPr>
              <a:t>Clôture de la séance</a:t>
            </a:r>
            <a:endParaRPr lang="en-US" sz="1500" b="1" kern="0" dirty="0">
              <a:solidFill>
                <a:srgbClr val="44546A"/>
              </a:solidFill>
              <a:latin typeface="Calibri"/>
              <a:ea typeface="Calibri"/>
              <a:cs typeface="Calibri"/>
            </a:endParaRPr>
          </a:p>
        </p:txBody>
      </p:sp>
      <p:sp>
        <p:nvSpPr>
          <p:cNvPr id="15" name="Google Shape;263;p28">
            <a:extLst>
              <a:ext uri="{FF2B5EF4-FFF2-40B4-BE49-F238E27FC236}">
                <a16:creationId xmlns:a16="http://schemas.microsoft.com/office/drawing/2014/main" id="{01577F9E-AC54-2594-E89F-A87AF09A04E3}"/>
              </a:ext>
            </a:extLst>
          </p:cNvPr>
          <p:cNvSpPr txBox="1"/>
          <p:nvPr/>
        </p:nvSpPr>
        <p:spPr>
          <a:xfrm>
            <a:off x="2222705" y="2646914"/>
            <a:ext cx="2941798" cy="291683"/>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39950"/>
              </a:lnSpc>
              <a:spcBef>
                <a:spcPts val="0"/>
              </a:spcBef>
              <a:spcAft>
                <a:spcPts val="0"/>
              </a:spcAft>
              <a:buNone/>
              <a:tabLst/>
              <a:defRPr sz="1800" b="0" i="0" u="none" strike="noStrike" kern="0" cap="none" spc="0" baseline="0">
                <a:solidFill>
                  <a:srgbClr val="000000"/>
                </a:solidFill>
                <a:uFillTx/>
              </a:defRPr>
            </a:pPr>
            <a:r>
              <a:rPr lang="fr-FR" sz="1500" b="1" kern="0" dirty="0">
                <a:solidFill>
                  <a:srgbClr val="44546A"/>
                </a:solidFill>
                <a:latin typeface="Calibri"/>
                <a:ea typeface="Calibri"/>
                <a:cs typeface="Calibri"/>
              </a:rPr>
              <a:t>Compréhension de l’écrit</a:t>
            </a:r>
            <a:endParaRPr lang="en-US" sz="1500" b="1" kern="0" dirty="0">
              <a:solidFill>
                <a:srgbClr val="44546A"/>
              </a:solidFill>
              <a:latin typeface="Calibri"/>
              <a:ea typeface="Calibri"/>
              <a:cs typeface="Calibri"/>
            </a:endParaRPr>
          </a:p>
        </p:txBody>
      </p:sp>
      <p:sp>
        <p:nvSpPr>
          <p:cNvPr id="16" name="Google Shape;264;p28">
            <a:extLst>
              <a:ext uri="{FF2B5EF4-FFF2-40B4-BE49-F238E27FC236}">
                <a16:creationId xmlns:a16="http://schemas.microsoft.com/office/drawing/2014/main" id="{3DFE3686-B042-F90A-D825-CB4B978CFA35}"/>
              </a:ext>
            </a:extLst>
          </p:cNvPr>
          <p:cNvSpPr txBox="1"/>
          <p:nvPr/>
        </p:nvSpPr>
        <p:spPr>
          <a:xfrm>
            <a:off x="2222705" y="2004836"/>
            <a:ext cx="2148602" cy="291683"/>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39950"/>
              </a:lnSpc>
              <a:spcBef>
                <a:spcPts val="0"/>
              </a:spcBef>
              <a:spcAft>
                <a:spcPts val="0"/>
              </a:spcAft>
              <a:buNone/>
              <a:tabLst/>
              <a:defRPr sz="1800" b="0" i="0" u="none" strike="noStrike" kern="0" cap="none" spc="0" baseline="0">
                <a:solidFill>
                  <a:srgbClr val="000000"/>
                </a:solidFill>
                <a:uFillTx/>
              </a:defRPr>
            </a:pPr>
            <a:r>
              <a:rPr lang="fr-FR" sz="1500" b="1" kern="0" dirty="0">
                <a:solidFill>
                  <a:srgbClr val="44546A"/>
                </a:solidFill>
                <a:latin typeface="Calibri"/>
                <a:ea typeface="Calibri"/>
                <a:cs typeface="Calibri"/>
              </a:rPr>
              <a:t>Lecture fluence</a:t>
            </a:r>
            <a:endParaRPr lang="en-US" sz="1500" b="1" kern="0" dirty="0">
              <a:solidFill>
                <a:srgbClr val="44546A"/>
              </a:solidFill>
              <a:latin typeface="Calibri"/>
              <a:ea typeface="Calibri"/>
              <a:cs typeface="Calibri"/>
            </a:endParaRPr>
          </a:p>
        </p:txBody>
      </p:sp>
      <p:sp>
        <p:nvSpPr>
          <p:cNvPr id="26"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lvl="0">
              <a:defRPr sz="1800" b="0" i="0" u="none" strike="noStrike" kern="0" cap="none" spc="0" baseline="0">
                <a:solidFill>
                  <a:srgbClr val="000000"/>
                </a:solidFill>
                <a:uFillTx/>
              </a:defRPr>
            </a:pPr>
            <a:r>
              <a:rPr lang="fr-FR" sz="2400" b="1" kern="0" dirty="0">
                <a:solidFill>
                  <a:srgbClr val="44546A"/>
                </a:solidFill>
                <a:latin typeface="Calibri"/>
                <a:ea typeface="Calibri"/>
                <a:cs typeface="Calibri"/>
              </a:rPr>
              <a:t>Structure de la séance</a:t>
            </a:r>
            <a:endParaRPr lang="fr-FR" sz="1100" kern="0" dirty="0">
              <a:solidFill>
                <a:srgbClr val="000000"/>
              </a:solidFill>
              <a:latin typeface="Arial"/>
              <a:ea typeface="Arial"/>
              <a:cs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23B19E-8B8D-1324-67BF-587110784755}"/>
            </a:ext>
          </a:extLst>
        </p:cNvPr>
        <p:cNvGrpSpPr/>
        <p:nvPr/>
      </p:nvGrpSpPr>
      <p:grpSpPr>
        <a:xfrm>
          <a:off x="0" y="0"/>
          <a:ext cx="0" cy="0"/>
          <a:chOff x="0" y="0"/>
          <a:chExt cx="0" cy="0"/>
        </a:xfrm>
      </p:grpSpPr>
      <p:sp>
        <p:nvSpPr>
          <p:cNvPr id="15" name="Google Shape;288;p29">
            <a:extLst>
              <a:ext uri="{FF2B5EF4-FFF2-40B4-BE49-F238E27FC236}">
                <a16:creationId xmlns:a16="http://schemas.microsoft.com/office/drawing/2014/main" id="{8CCFADBE-426F-1BD1-0052-CF95DF424457}"/>
              </a:ext>
            </a:extLst>
          </p:cNvPr>
          <p:cNvSpPr/>
          <p:nvPr/>
        </p:nvSpPr>
        <p:spPr>
          <a:xfrm>
            <a:off x="1898292" y="1238468"/>
            <a:ext cx="6894690" cy="80459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68570" tIns="34271" rIns="68570" bIns="34271" anchor="ctr" anchorCtr="0" compatLnSpc="1">
            <a:noAutofit/>
          </a:bodyPr>
          <a:lstStyle/>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r>
              <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A la fin de cette séance, les élèves seront capables de :</a:t>
            </a:r>
          </a:p>
          <a:p>
            <a:pPr marL="215898" indent="-215898">
              <a:buClr>
                <a:srgbClr val="000000"/>
              </a:buClr>
              <a:buSzPts val="1200"/>
              <a:buFont typeface="Arial"/>
              <a:buChar char="•"/>
              <a:defRPr sz="1800" b="0" i="0" u="none" strike="noStrike" kern="0" cap="none" spc="0" baseline="0">
                <a:solidFill>
                  <a:srgbClr val="000000"/>
                </a:solidFill>
                <a:uFillTx/>
              </a:defRPr>
            </a:pPr>
            <a:r>
              <a:rPr lang="fr-FR" sz="1400" kern="0" dirty="0">
                <a:latin typeface="Calibri"/>
                <a:ea typeface="Calibri"/>
                <a:cs typeface="Calibri"/>
              </a:rPr>
              <a:t>Respecter les pauses en </a:t>
            </a:r>
            <a:r>
              <a:rPr lang="fr-FR" sz="1400" dirty="0"/>
              <a:t>s’arrêtant correctement à la ponctuation</a:t>
            </a:r>
            <a:r>
              <a:rPr lang="fr-FR" sz="1400" kern="0" dirty="0">
                <a:latin typeface="Calibri"/>
                <a:ea typeface="Calibri"/>
                <a:cs typeface="Calibri"/>
              </a:rPr>
              <a:t>. </a:t>
            </a:r>
          </a:p>
          <a:p>
            <a:pPr marL="215898" lvl="0" indent="-215898">
              <a:buClr>
                <a:srgbClr val="000000"/>
              </a:buClr>
              <a:buSzPts val="1200"/>
              <a:buFont typeface="Arial"/>
              <a:buChar char="•"/>
              <a:defRPr sz="1800" b="0" i="0" u="none" strike="noStrike" kern="0" cap="none" spc="0" baseline="0">
                <a:solidFill>
                  <a:srgbClr val="000000"/>
                </a:solidFill>
                <a:uFillTx/>
              </a:defRPr>
            </a:pPr>
            <a:r>
              <a:rPr lang="fr-FR" sz="1400" kern="0" dirty="0">
                <a:solidFill>
                  <a:srgbClr val="000000"/>
                </a:solidFill>
                <a:latin typeface="Calibri"/>
                <a:ea typeface="Calibri"/>
                <a:cs typeface="Calibri"/>
              </a:rPr>
              <a:t>Comprendre comment et pourquoi un personnage agit.</a:t>
            </a:r>
          </a:p>
        </p:txBody>
      </p:sp>
      <p:sp>
        <p:nvSpPr>
          <p:cNvPr id="16" name="Google Shape;289;p29">
            <a:extLst>
              <a:ext uri="{FF2B5EF4-FFF2-40B4-BE49-F238E27FC236}">
                <a16:creationId xmlns:a16="http://schemas.microsoft.com/office/drawing/2014/main" id="{C3856963-9BED-6197-202B-2DC7FCE27198}"/>
              </a:ext>
            </a:extLst>
          </p:cNvPr>
          <p:cNvSpPr/>
          <p:nvPr/>
        </p:nvSpPr>
        <p:spPr>
          <a:xfrm>
            <a:off x="309229" y="1238468"/>
            <a:ext cx="1523911" cy="80459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Tache à réussir par les élèves</a:t>
            </a:r>
            <a:endParaRPr lang="fr-FR" sz="1400" b="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p:txBody>
      </p:sp>
      <p:sp>
        <p:nvSpPr>
          <p:cNvPr id="17" name="Google Shape;292;p29">
            <a:extLst>
              <a:ext uri="{FF2B5EF4-FFF2-40B4-BE49-F238E27FC236}">
                <a16:creationId xmlns:a16="http://schemas.microsoft.com/office/drawing/2014/main" id="{2FFA696C-060A-544E-952F-61FC383E5B89}"/>
              </a:ext>
            </a:extLst>
          </p:cNvPr>
          <p:cNvSpPr/>
          <p:nvPr/>
        </p:nvSpPr>
        <p:spPr>
          <a:xfrm>
            <a:off x="1918464" y="2337905"/>
            <a:ext cx="6901508" cy="93659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68570" tIns="34271" rIns="68570" bIns="34271" anchor="ctr" anchorCtr="0" compatLnSpc="1">
            <a:noAutofit/>
          </a:bodyPr>
          <a:lstStyle/>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r>
              <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La stratégie enseignée pendant le modelage et pratiquée pendant le reste de la séance est : </a:t>
            </a:r>
          </a:p>
          <a:p>
            <a:pPr marL="215898" indent="-215898">
              <a:buClr>
                <a:srgbClr val="000000"/>
              </a:buClr>
              <a:buSzPts val="1200"/>
              <a:buFont typeface="Arial"/>
              <a:buChar char="•"/>
              <a:defRPr sz="1800" b="0" i="0" u="none" strike="noStrike" kern="0" cap="none" spc="0" baseline="0">
                <a:solidFill>
                  <a:srgbClr val="000000"/>
                </a:solidFill>
                <a:uFillTx/>
              </a:defRPr>
            </a:pPr>
            <a:r>
              <a:rPr lang="fr-FR" sz="1400" kern="0" dirty="0">
                <a:solidFill>
                  <a:srgbClr val="000000"/>
                </a:solidFill>
                <a:latin typeface="Calibri"/>
                <a:ea typeface="Calibri"/>
                <a:cs typeface="Calibri"/>
              </a:rPr>
              <a:t>Lire avec un rythme régulier et naturel.</a:t>
            </a:r>
          </a:p>
          <a:p>
            <a:pPr marL="215898" indent="-215898">
              <a:buClr>
                <a:srgbClr val="000000"/>
              </a:buClr>
              <a:buSzPts val="1200"/>
              <a:buFont typeface="Arial"/>
              <a:buChar char="•"/>
              <a:defRPr sz="1800" b="0" i="0" u="none" strike="noStrike" kern="0" cap="none" spc="0" baseline="0">
                <a:solidFill>
                  <a:srgbClr val="000000"/>
                </a:solidFill>
                <a:uFillTx/>
              </a:defRPr>
            </a:pPr>
            <a:r>
              <a:rPr lang="fr-FR" sz="1400" kern="0" dirty="0">
                <a:solidFill>
                  <a:srgbClr val="000000"/>
                </a:solidFill>
                <a:latin typeface="Calibri"/>
                <a:ea typeface="Calibri"/>
                <a:cs typeface="Calibri"/>
              </a:rPr>
              <a:t>Marquer une pause brève après la virgule, plus longue après le point.</a:t>
            </a:r>
          </a:p>
          <a:p>
            <a:pPr marL="215898" indent="-215898">
              <a:buClr>
                <a:srgbClr val="000000"/>
              </a:buClr>
              <a:buSzPts val="1200"/>
              <a:buFont typeface="Arial"/>
              <a:buChar char="•"/>
              <a:defRPr sz="1800" b="0" i="0" u="none" strike="noStrike" kern="0" cap="none" spc="0" baseline="0">
                <a:solidFill>
                  <a:srgbClr val="000000"/>
                </a:solidFill>
                <a:uFillTx/>
              </a:defRPr>
            </a:pPr>
            <a:r>
              <a:rPr lang="fr-FR" sz="1400" kern="0" dirty="0">
                <a:solidFill>
                  <a:srgbClr val="000000"/>
                </a:solidFill>
                <a:latin typeface="Calibri"/>
                <a:ea typeface="Calibri"/>
                <a:cs typeface="Calibri"/>
              </a:rPr>
              <a:t>Répondre à des questions sur la cause et la manière : « Pourquoi » et « Comment ? »</a:t>
            </a:r>
          </a:p>
        </p:txBody>
      </p:sp>
      <p:sp>
        <p:nvSpPr>
          <p:cNvPr id="18" name="Google Shape;293;p29">
            <a:extLst>
              <a:ext uri="{FF2B5EF4-FFF2-40B4-BE49-F238E27FC236}">
                <a16:creationId xmlns:a16="http://schemas.microsoft.com/office/drawing/2014/main" id="{C3140FCC-47DA-0647-B3E7-AD4446CE28CF}"/>
              </a:ext>
            </a:extLst>
          </p:cNvPr>
          <p:cNvSpPr/>
          <p:nvPr/>
        </p:nvSpPr>
        <p:spPr>
          <a:xfrm>
            <a:off x="336122" y="2337905"/>
            <a:ext cx="1523911" cy="9365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Stratégies et outils didactiques</a:t>
            </a:r>
          </a:p>
        </p:txBody>
      </p:sp>
      <p:sp>
        <p:nvSpPr>
          <p:cNvPr id="20" name="Google Shape;288;p29">
            <a:extLst>
              <a:ext uri="{FF2B5EF4-FFF2-40B4-BE49-F238E27FC236}">
                <a16:creationId xmlns:a16="http://schemas.microsoft.com/office/drawing/2014/main" id="{2033AB59-F0F3-EF02-8340-5CD20B0E656E}"/>
              </a:ext>
            </a:extLst>
          </p:cNvPr>
          <p:cNvSpPr/>
          <p:nvPr/>
        </p:nvSpPr>
        <p:spPr>
          <a:xfrm>
            <a:off x="1918464" y="3463952"/>
            <a:ext cx="6894690" cy="93659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68570" tIns="34271" rIns="68570" bIns="34271" anchor="ctr" anchorCtr="0" compatLnSpc="1">
            <a:noAutofit/>
          </a:bodyPr>
          <a:lstStyle/>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r>
              <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Pendant le feedback, attirer l’attention des élèves sur les erreurs fréquentes suivantes : </a:t>
            </a:r>
            <a:endParaRPr lang="fr-FR" sz="1400" b="1"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215898" indent="-215898" fontAlgn="base">
              <a:spcBef>
                <a:spcPct val="0"/>
              </a:spcBef>
              <a:spcAft>
                <a:spcPct val="0"/>
              </a:spcAft>
              <a:buClr>
                <a:srgbClr val="000000"/>
              </a:buClr>
              <a:buSzPts val="1200"/>
              <a:buFont typeface="Arial"/>
              <a:buChar char="•"/>
              <a:defRPr sz="1800" b="0" i="0" u="none" strike="noStrike" kern="0" cap="none" spc="0" baseline="0">
                <a:solidFill>
                  <a:srgbClr val="000000"/>
                </a:solidFill>
                <a:uFillTx/>
              </a:defRPr>
            </a:pPr>
            <a:r>
              <a:rPr lang="fr-FR" sz="1400" kern="0" dirty="0">
                <a:solidFill>
                  <a:srgbClr val="000000"/>
                </a:solidFill>
                <a:latin typeface="Calibri"/>
                <a:ea typeface="Calibri"/>
                <a:cs typeface="Calibri"/>
              </a:rPr>
              <a:t>Aller trop vite ou trop lentement.</a:t>
            </a:r>
          </a:p>
          <a:p>
            <a:pPr marL="215898" indent="-215898" fontAlgn="base">
              <a:spcBef>
                <a:spcPct val="0"/>
              </a:spcBef>
              <a:spcAft>
                <a:spcPct val="0"/>
              </a:spcAft>
              <a:buClr>
                <a:srgbClr val="000000"/>
              </a:buClr>
              <a:buSzPts val="1200"/>
              <a:buFont typeface="Arial"/>
              <a:buChar char="•"/>
              <a:defRPr sz="1800" b="0" i="0" u="none" strike="noStrike" kern="0" cap="none" spc="0" baseline="0">
                <a:solidFill>
                  <a:srgbClr val="000000"/>
                </a:solidFill>
                <a:uFillTx/>
              </a:defRPr>
            </a:pPr>
            <a:r>
              <a:rPr lang="fr-FR" sz="1400" kern="0" dirty="0">
                <a:solidFill>
                  <a:srgbClr val="000000"/>
                </a:solidFill>
                <a:latin typeface="Calibri"/>
                <a:ea typeface="Calibri"/>
                <a:cs typeface="Calibri"/>
              </a:rPr>
              <a:t>Lire avec une voix monotone sans intonation.</a:t>
            </a:r>
          </a:p>
          <a:p>
            <a:pPr marL="215898" indent="-215898" fontAlgn="base">
              <a:spcBef>
                <a:spcPct val="0"/>
              </a:spcBef>
              <a:spcAft>
                <a:spcPct val="0"/>
              </a:spcAft>
              <a:buClr>
                <a:srgbClr val="000000"/>
              </a:buClr>
              <a:buSzPts val="1200"/>
              <a:buFont typeface="Arial"/>
              <a:buChar char="•"/>
              <a:defRPr sz="1800" b="0" i="0" u="none" strike="noStrike" kern="0" cap="none" spc="0" baseline="0">
                <a:solidFill>
                  <a:srgbClr val="000000"/>
                </a:solidFill>
                <a:uFillTx/>
              </a:defRPr>
            </a:pPr>
            <a:r>
              <a:rPr lang="fr-FR" sz="1400" kern="0" dirty="0">
                <a:solidFill>
                  <a:srgbClr val="000000"/>
                </a:solidFill>
                <a:latin typeface="Calibri"/>
                <a:ea typeface="Calibri"/>
                <a:cs typeface="Calibri"/>
              </a:rPr>
              <a:t>Ne pas confondre la cause et la manière.</a:t>
            </a:r>
          </a:p>
        </p:txBody>
      </p:sp>
      <p:sp>
        <p:nvSpPr>
          <p:cNvPr id="21" name="Google Shape;289;p29">
            <a:extLst>
              <a:ext uri="{FF2B5EF4-FFF2-40B4-BE49-F238E27FC236}">
                <a16:creationId xmlns:a16="http://schemas.microsoft.com/office/drawing/2014/main" id="{A9CEE627-69A7-9846-18DA-BED9357BB184}"/>
              </a:ext>
            </a:extLst>
          </p:cNvPr>
          <p:cNvSpPr/>
          <p:nvPr/>
        </p:nvSpPr>
        <p:spPr>
          <a:xfrm>
            <a:off x="329401" y="3463953"/>
            <a:ext cx="1523911" cy="936596"/>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Eléments de feedback</a:t>
            </a:r>
            <a:endParaRPr lang="fr-FR" sz="1400" b="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p:txBody>
      </p:sp>
      <p:sp>
        <p:nvSpPr>
          <p:cNvPr id="10"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lvl="0">
              <a:defRPr sz="1800" b="0" i="0" u="none" strike="noStrike" kern="0" cap="none" spc="0" baseline="0">
                <a:solidFill>
                  <a:srgbClr val="000000"/>
                </a:solidFill>
                <a:uFillTx/>
              </a:defRPr>
            </a:pPr>
            <a:r>
              <a:rPr lang="fr-FR" sz="2400" b="1" kern="0" dirty="0">
                <a:solidFill>
                  <a:srgbClr val="44546A"/>
                </a:solidFill>
                <a:latin typeface="Calibri"/>
                <a:ea typeface="Calibri"/>
                <a:cs typeface="Calibri"/>
              </a:rPr>
              <a:t>Orientations didactiques pour cette séance</a:t>
            </a:r>
            <a:endParaRPr lang="en-US" sz="1400" kern="0" dirty="0">
              <a:solidFill>
                <a:srgbClr val="44546A"/>
              </a:solidFill>
              <a:latin typeface="Arial"/>
              <a:ea typeface="Arial"/>
              <a:cs typeface="Arial"/>
            </a:endParaRPr>
          </a:p>
        </p:txBody>
      </p:sp>
      <p:pic>
        <p:nvPicPr>
          <p:cNvPr id="11"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139474" y="113199"/>
            <a:ext cx="479846" cy="563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8466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55336185-5681-780C-3049-2048E4900FAC}"/>
              </a:ext>
            </a:extLst>
          </p:cNvPr>
          <p:cNvGrpSpPr/>
          <p:nvPr/>
        </p:nvGrpSpPr>
        <p:grpSpPr>
          <a:xfrm>
            <a:off x="322662" y="957638"/>
            <a:ext cx="2840016" cy="2105602"/>
            <a:chOff x="2136532" y="1667303"/>
            <a:chExt cx="7127574" cy="5120358"/>
          </a:xfrm>
        </p:grpSpPr>
        <p:pic>
          <p:nvPicPr>
            <p:cNvPr id="18" name="Picture 17">
              <a:extLst>
                <a:ext uri="{FF2B5EF4-FFF2-40B4-BE49-F238E27FC236}">
                  <a16:creationId xmlns:a16="http://schemas.microsoft.com/office/drawing/2014/main" id="{F1441734-6B00-D37C-EDE4-DC401FAFE545}"/>
                </a:ext>
              </a:extLst>
            </p:cNvPr>
            <p:cNvPicPr>
              <a:picLocks noChangeAspect="1"/>
            </p:cNvPicPr>
            <p:nvPr/>
          </p:nvPicPr>
          <p:blipFill>
            <a:blip r:embed="rId2"/>
            <a:stretch>
              <a:fillRect/>
            </a:stretch>
          </p:blipFill>
          <p:spPr>
            <a:xfrm>
              <a:off x="4845293" y="1667303"/>
              <a:ext cx="4418813" cy="2491458"/>
            </a:xfrm>
            <a:prstGeom prst="rect">
              <a:avLst/>
            </a:prstGeom>
          </p:spPr>
        </p:pic>
        <p:pic>
          <p:nvPicPr>
            <p:cNvPr id="19" name="Picture 18">
              <a:extLst>
                <a:ext uri="{FF2B5EF4-FFF2-40B4-BE49-F238E27FC236}">
                  <a16:creationId xmlns:a16="http://schemas.microsoft.com/office/drawing/2014/main" id="{A5A11443-21E3-048F-10D6-66E3A54D474F}"/>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2136532" y="1740877"/>
              <a:ext cx="5046784" cy="5046784"/>
            </a:xfrm>
            <a:prstGeom prst="rect">
              <a:avLst/>
            </a:prstGeom>
          </p:spPr>
        </p:pic>
      </p:grpSp>
      <p:grpSp>
        <p:nvGrpSpPr>
          <p:cNvPr id="11" name="Group 14">
            <a:extLst>
              <a:ext uri="{FF2B5EF4-FFF2-40B4-BE49-F238E27FC236}">
                <a16:creationId xmlns:a16="http://schemas.microsoft.com/office/drawing/2014/main" id="{2693BB2B-A99B-2063-FE4E-0EA17DB4ED8F}"/>
              </a:ext>
            </a:extLst>
          </p:cNvPr>
          <p:cNvGrpSpPr/>
          <p:nvPr/>
        </p:nvGrpSpPr>
        <p:grpSpPr>
          <a:xfrm>
            <a:off x="3243126" y="714455"/>
            <a:ext cx="5397953" cy="2905447"/>
            <a:chOff x="1641585" y="1048972"/>
            <a:chExt cx="5867403" cy="3260732"/>
          </a:xfrm>
        </p:grpSpPr>
        <p:sp>
          <p:nvSpPr>
            <p:cNvPr id="12" name="Rectangle : coins arrondis 10">
              <a:extLst>
                <a:ext uri="{FF2B5EF4-FFF2-40B4-BE49-F238E27FC236}">
                  <a16:creationId xmlns:a16="http://schemas.microsoft.com/office/drawing/2014/main" id="{64DA3BB4-C648-048D-EAC7-380981BF7DC2}"/>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sp>
          <p:nvSpPr>
            <p:cNvPr id="13" name="Rectangle 18">
              <a:extLst>
                <a:ext uri="{FF2B5EF4-FFF2-40B4-BE49-F238E27FC236}">
                  <a16:creationId xmlns:a16="http://schemas.microsoft.com/office/drawing/2014/main" id="{98FEAAF8-EAB1-019A-2086-C48E9AB8359A}"/>
                </a:ext>
              </a:extLst>
            </p:cNvPr>
            <p:cNvSpPr/>
            <p:nvPr/>
          </p:nvSpPr>
          <p:spPr>
            <a:xfrm>
              <a:off x="1715066" y="1103461"/>
              <a:ext cx="5717724" cy="3124203"/>
            </a:xfrm>
            <a:prstGeom prst="rect">
              <a:avLst/>
            </a:prstGeom>
            <a:noFill/>
            <a:ln cap="flat">
              <a:solidFill>
                <a:srgbClr val="44546A"/>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dirty="0">
                <a:solidFill>
                  <a:srgbClr val="000000"/>
                </a:solidFill>
                <a:uFillTx/>
                <a:latin typeface="Arial"/>
              </a:endParaRPr>
            </a:p>
          </p:txBody>
        </p:sp>
        <p:sp>
          <p:nvSpPr>
            <p:cNvPr id="14" name="Rectangle 19">
              <a:extLst>
                <a:ext uri="{FF2B5EF4-FFF2-40B4-BE49-F238E27FC236}">
                  <a16:creationId xmlns:a16="http://schemas.microsoft.com/office/drawing/2014/main" id="{9E5958AE-A8E2-1A00-93A6-20EF249DF4D2}"/>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grpSp>
      <p:sp>
        <p:nvSpPr>
          <p:cNvPr id="15" name="TextBox 6">
            <a:extLst>
              <a:ext uri="{FF2B5EF4-FFF2-40B4-BE49-F238E27FC236}">
                <a16:creationId xmlns:a16="http://schemas.microsoft.com/office/drawing/2014/main" id="{EAAB8F7F-D325-69A9-6BF7-14E64FC29DF1}"/>
              </a:ext>
            </a:extLst>
          </p:cNvPr>
          <p:cNvSpPr txBox="1"/>
          <p:nvPr/>
        </p:nvSpPr>
        <p:spPr>
          <a:xfrm>
            <a:off x="3431851" y="1057225"/>
            <a:ext cx="4983797" cy="2177134"/>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3600" b="1" i="1" dirty="0">
                <a:solidFill>
                  <a:srgbClr val="44546A"/>
                </a:solidFill>
                <a:latin typeface="Calibri"/>
              </a:rPr>
              <a:t>Ouverture de la séance</a:t>
            </a: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3600" b="1" kern="0" dirty="0">
                <a:solidFill>
                  <a:srgbClr val="44546A"/>
                </a:solidFill>
                <a:latin typeface="Calibri"/>
                <a:ea typeface="Calibri"/>
                <a:cs typeface="Calibri"/>
              </a:rPr>
              <a:t>5 min</a:t>
            </a:r>
            <a:endParaRPr lang="en-US" sz="3600" kern="0" dirty="0">
              <a:solidFill>
                <a:srgbClr val="44546A"/>
              </a:solidFill>
              <a:latin typeface="Arial"/>
              <a:ea typeface="Arial"/>
              <a:cs typeface="Arial"/>
            </a:endParaRPr>
          </a:p>
        </p:txBody>
      </p:sp>
      <p:sp>
        <p:nvSpPr>
          <p:cNvPr id="16" name="Oval 45">
            <a:extLst>
              <a:ext uri="{FF2B5EF4-FFF2-40B4-BE49-F238E27FC236}">
                <a16:creationId xmlns:a16="http://schemas.microsoft.com/office/drawing/2014/main" id="{0099B80A-89E8-278D-5AE8-2B93876D6A38}"/>
              </a:ext>
            </a:extLst>
          </p:cNvPr>
          <p:cNvSpPr/>
          <p:nvPr/>
        </p:nvSpPr>
        <p:spPr>
          <a:xfrm>
            <a:off x="5728896" y="1950939"/>
            <a:ext cx="389706" cy="389706"/>
          </a:xfrm>
          <a:prstGeom prst="ellipse">
            <a:avLst/>
          </a:prstGeom>
          <a:blipFill>
            <a:blip r:embed="rId5"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342900"/>
            <a:endParaRPr lang="fr-FR" sz="900" dirty="0">
              <a:solidFill>
                <a:srgbClr val="44546A"/>
              </a:solidFill>
              <a:latin typeface="Calibri"/>
            </a:endParaRPr>
          </a:p>
        </p:txBody>
      </p:sp>
    </p:spTree>
    <p:extLst>
      <p:ext uri="{BB962C8B-B14F-4D97-AF65-F5344CB8AC3E}">
        <p14:creationId xmlns:p14="http://schemas.microsoft.com/office/powerpoint/2010/main" val="31137751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5" name="Google Shape;250;p28">
            <a:extLst>
              <a:ext uri="{FF2B5EF4-FFF2-40B4-BE49-F238E27FC236}">
                <a16:creationId xmlns:a16="http://schemas.microsoft.com/office/drawing/2014/main" id="{23119887-D815-A3DE-23BC-E38CCAB80305}"/>
              </a:ext>
            </a:extLst>
          </p:cNvPr>
          <p:cNvGrpSpPr/>
          <p:nvPr/>
        </p:nvGrpSpPr>
        <p:grpSpPr>
          <a:xfrm>
            <a:off x="530260" y="814620"/>
            <a:ext cx="7991737" cy="3804525"/>
            <a:chOff x="530260" y="814620"/>
            <a:chExt cx="7991737" cy="3804525"/>
          </a:xfrm>
        </p:grpSpPr>
        <p:sp>
          <p:nvSpPr>
            <p:cNvPr id="16" name="Google Shape;251;p28">
              <a:extLst>
                <a:ext uri="{FF2B5EF4-FFF2-40B4-BE49-F238E27FC236}">
                  <a16:creationId xmlns:a16="http://schemas.microsoft.com/office/drawing/2014/main" id="{631027FC-70ED-5C06-DCF5-CB283F9B7E7C}"/>
                </a:ext>
              </a:extLst>
            </p:cNvPr>
            <p:cNvSpPr/>
            <p:nvPr/>
          </p:nvSpPr>
          <p:spPr>
            <a:xfrm>
              <a:off x="530260" y="814620"/>
              <a:ext cx="7991737"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sp>
          <p:nvSpPr>
            <p:cNvPr id="17" name="Google Shape;252;p28">
              <a:extLst>
                <a:ext uri="{FF2B5EF4-FFF2-40B4-BE49-F238E27FC236}">
                  <a16:creationId xmlns:a16="http://schemas.microsoft.com/office/drawing/2014/main" id="{78957CA4-8284-6C27-B548-4E384E3684FC}"/>
                </a:ext>
              </a:extLst>
            </p:cNvPr>
            <p:cNvSpPr/>
            <p:nvPr/>
          </p:nvSpPr>
          <p:spPr>
            <a:xfrm>
              <a:off x="626601" y="869118"/>
              <a:ext cx="7766959" cy="3684602"/>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grpSp>
      <p:sp>
        <p:nvSpPr>
          <p:cNvPr id="18" name="Google Shape;255;p28">
            <a:extLst>
              <a:ext uri="{FF2B5EF4-FFF2-40B4-BE49-F238E27FC236}">
                <a16:creationId xmlns:a16="http://schemas.microsoft.com/office/drawing/2014/main" id="{9E2175D2-986C-1BFD-098C-82CF13394720}"/>
              </a:ext>
            </a:extLst>
          </p:cNvPr>
          <p:cNvSpPr/>
          <p:nvPr/>
        </p:nvSpPr>
        <p:spPr>
          <a:xfrm>
            <a:off x="626601" y="174082"/>
            <a:ext cx="4668176" cy="452042"/>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i="0" u="none" strike="noStrike" kern="0" cap="none" spc="0" baseline="0" dirty="0">
                <a:solidFill>
                  <a:srgbClr val="44546A"/>
                </a:solidFill>
                <a:uFillTx/>
                <a:latin typeface="Calibri"/>
                <a:ea typeface="Calibri"/>
                <a:cs typeface="Calibri"/>
              </a:rPr>
              <a:t>Contrat de classe</a:t>
            </a:r>
            <a:endParaRPr lang="en-US" sz="1400" b="0" i="0" u="none" strike="noStrike" kern="0" cap="none" spc="0" baseline="0" dirty="0">
              <a:solidFill>
                <a:srgbClr val="000000"/>
              </a:solidFill>
              <a:uFillTx/>
              <a:latin typeface="Arial"/>
              <a:ea typeface="Arial"/>
              <a:cs typeface="Arial"/>
            </a:endParaRPr>
          </a:p>
        </p:txBody>
      </p:sp>
      <p:pic>
        <p:nvPicPr>
          <p:cNvPr id="20" name="Google Shape;1173;p113" descr="Lever la main - Icônes mains et gestes gratuites">
            <a:extLst>
              <a:ext uri="{FF2B5EF4-FFF2-40B4-BE49-F238E27FC236}">
                <a16:creationId xmlns:a16="http://schemas.microsoft.com/office/drawing/2014/main" id="{3B3CE945-741F-D51E-42C7-A6E173B4B0D4}"/>
              </a:ext>
            </a:extLst>
          </p:cNvPr>
          <p:cNvPicPr>
            <a:picLocks noChangeAspect="1"/>
          </p:cNvPicPr>
          <p:nvPr/>
        </p:nvPicPr>
        <p:blipFill>
          <a:blip r:embed="rId2">
            <a:alphaModFix/>
          </a:blip>
          <a:srcRect/>
          <a:stretch>
            <a:fillRect/>
          </a:stretch>
        </p:blipFill>
        <p:spPr>
          <a:xfrm>
            <a:off x="747752" y="1541628"/>
            <a:ext cx="526977" cy="526977"/>
          </a:xfrm>
          <a:prstGeom prst="rect">
            <a:avLst/>
          </a:prstGeom>
          <a:noFill/>
          <a:ln cap="flat">
            <a:noFill/>
          </a:ln>
        </p:spPr>
      </p:pic>
      <p:pic>
        <p:nvPicPr>
          <p:cNvPr id="21" name="Google Shape;1174;p113">
            <a:extLst>
              <a:ext uri="{FF2B5EF4-FFF2-40B4-BE49-F238E27FC236}">
                <a16:creationId xmlns:a16="http://schemas.microsoft.com/office/drawing/2014/main" id="{04F530A4-35C6-F17E-2BB2-9684BF813481}"/>
              </a:ext>
            </a:extLst>
          </p:cNvPr>
          <p:cNvPicPr>
            <a:picLocks noChangeAspect="1"/>
          </p:cNvPicPr>
          <p:nvPr/>
        </p:nvPicPr>
        <p:blipFill>
          <a:blip r:embed="rId3">
            <a:alphaModFix/>
          </a:blip>
          <a:srcRect/>
          <a:stretch>
            <a:fillRect/>
          </a:stretch>
        </p:blipFill>
        <p:spPr>
          <a:xfrm>
            <a:off x="750440" y="2334710"/>
            <a:ext cx="524289" cy="524289"/>
          </a:xfrm>
          <a:prstGeom prst="rect">
            <a:avLst/>
          </a:prstGeom>
          <a:noFill/>
          <a:ln cap="flat">
            <a:noFill/>
          </a:ln>
        </p:spPr>
      </p:pic>
      <p:pic>
        <p:nvPicPr>
          <p:cNvPr id="22" name="Google Shape;1175;p113">
            <a:extLst>
              <a:ext uri="{FF2B5EF4-FFF2-40B4-BE49-F238E27FC236}">
                <a16:creationId xmlns:a16="http://schemas.microsoft.com/office/drawing/2014/main" id="{0C388D0C-F87E-6982-BE38-97BAD0ACF583}"/>
              </a:ext>
            </a:extLst>
          </p:cNvPr>
          <p:cNvPicPr>
            <a:picLocks noChangeAspect="1"/>
          </p:cNvPicPr>
          <p:nvPr/>
        </p:nvPicPr>
        <p:blipFill>
          <a:blip r:embed="rId4">
            <a:alphaModFix/>
          </a:blip>
          <a:srcRect/>
          <a:stretch>
            <a:fillRect/>
          </a:stretch>
        </p:blipFill>
        <p:spPr>
          <a:xfrm>
            <a:off x="800037" y="3175172"/>
            <a:ext cx="477380" cy="477380"/>
          </a:xfrm>
          <a:prstGeom prst="rect">
            <a:avLst/>
          </a:prstGeom>
          <a:noFill/>
          <a:ln cap="flat">
            <a:noFill/>
          </a:ln>
        </p:spPr>
      </p:pic>
      <p:pic>
        <p:nvPicPr>
          <p:cNvPr id="23" name="Google Shape;1176;p113">
            <a:extLst>
              <a:ext uri="{FF2B5EF4-FFF2-40B4-BE49-F238E27FC236}">
                <a16:creationId xmlns:a16="http://schemas.microsoft.com/office/drawing/2014/main" id="{E571B638-1A3A-671A-3CB8-2ED33A7BF5DC}"/>
              </a:ext>
            </a:extLst>
          </p:cNvPr>
          <p:cNvPicPr>
            <a:picLocks noChangeAspect="1"/>
          </p:cNvPicPr>
          <p:nvPr/>
        </p:nvPicPr>
        <p:blipFill>
          <a:blip r:embed="rId5">
            <a:alphaModFix/>
          </a:blip>
          <a:srcRect/>
          <a:stretch>
            <a:fillRect/>
          </a:stretch>
        </p:blipFill>
        <p:spPr>
          <a:xfrm>
            <a:off x="842611" y="3979686"/>
            <a:ext cx="453816" cy="453816"/>
          </a:xfrm>
          <a:prstGeom prst="rect">
            <a:avLst/>
          </a:prstGeom>
          <a:noFill/>
          <a:ln cap="flat">
            <a:noFill/>
          </a:ln>
        </p:spPr>
      </p:pic>
      <p:sp>
        <p:nvSpPr>
          <p:cNvPr id="24" name="Google Shape;1177;p113">
            <a:extLst>
              <a:ext uri="{FF2B5EF4-FFF2-40B4-BE49-F238E27FC236}">
                <a16:creationId xmlns:a16="http://schemas.microsoft.com/office/drawing/2014/main" id="{EE72BEE6-A38D-09BB-F856-5446D088108A}"/>
              </a:ext>
            </a:extLst>
          </p:cNvPr>
          <p:cNvSpPr txBox="1">
            <a:spLocks noGrp="1"/>
          </p:cNvSpPr>
          <p:nvPr>
            <p:ph type="title"/>
          </p:nvPr>
        </p:nvSpPr>
        <p:spPr>
          <a:xfrm>
            <a:off x="1274730" y="922428"/>
            <a:ext cx="7118830" cy="332378"/>
          </a:xfrm>
          <a:noFill/>
        </p:spPr>
        <p:txBody>
          <a:bodyPr wrap="square">
            <a:spAutoFit/>
          </a:bodyPr>
          <a:lstStyle/>
          <a:p>
            <a:pPr>
              <a:spcAft>
                <a:spcPts val="600"/>
              </a:spcAft>
            </a:pPr>
            <a:r>
              <a:rPr lang="fr-FR" sz="1400" b="1" kern="1200" dirty="0">
                <a:solidFill>
                  <a:schemeClr val="bg2">
                    <a:lumMod val="50000"/>
                  </a:schemeClr>
                </a:solidFill>
                <a:latin typeface="Calibri" panose="020F0502020204030204" pitchFamily="34" charset="0"/>
                <a:ea typeface="+mn-ea"/>
                <a:cs typeface="Calibri" panose="020F0502020204030204" pitchFamily="34" charset="0"/>
              </a:rPr>
              <a:t>Qui peut me rappeler la signification de ces icônes ?</a:t>
            </a:r>
          </a:p>
        </p:txBody>
      </p:sp>
      <p:sp>
        <p:nvSpPr>
          <p:cNvPr id="25" name="Google Shape;1178;p113">
            <a:extLst>
              <a:ext uri="{FF2B5EF4-FFF2-40B4-BE49-F238E27FC236}">
                <a16:creationId xmlns:a16="http://schemas.microsoft.com/office/drawing/2014/main" id="{47418503-E934-4EF4-9A75-8FFE7AC3F906}"/>
              </a:ext>
            </a:extLst>
          </p:cNvPr>
          <p:cNvSpPr txBox="1">
            <a:spLocks/>
          </p:cNvSpPr>
          <p:nvPr/>
        </p:nvSpPr>
        <p:spPr>
          <a:xfrm>
            <a:off x="1296427" y="1205265"/>
            <a:ext cx="7118830" cy="219300"/>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Demander à 3 élèves au hasard</a:t>
            </a:r>
          </a:p>
        </p:txBody>
      </p:sp>
      <p:pic>
        <p:nvPicPr>
          <p:cNvPr id="26" name="Google Shape;1333;p128">
            <a:extLst>
              <a:ext uri="{FF2B5EF4-FFF2-40B4-BE49-F238E27FC236}">
                <a16:creationId xmlns:a16="http://schemas.microsoft.com/office/drawing/2014/main" id="{831ECF76-1CE9-A753-0111-F0705AF51B07}"/>
              </a:ext>
            </a:extLst>
          </p:cNvPr>
          <p:cNvPicPr>
            <a:picLocks noChangeAspect="1"/>
          </p:cNvPicPr>
          <p:nvPr/>
        </p:nvPicPr>
        <p:blipFill>
          <a:blip r:embed="rId6">
            <a:alphaModFix/>
          </a:blip>
          <a:srcRect/>
          <a:stretch>
            <a:fillRect/>
          </a:stretch>
        </p:blipFill>
        <p:spPr>
          <a:xfrm>
            <a:off x="174559" y="135159"/>
            <a:ext cx="452042" cy="452042"/>
          </a:xfrm>
          <a:prstGeom prst="rect">
            <a:avLst/>
          </a:prstGeom>
          <a:noFill/>
          <a:ln cap="flat">
            <a:noFill/>
          </a:ln>
        </p:spPr>
      </p:pic>
    </p:spTree>
    <p:extLst>
      <p:ext uri="{BB962C8B-B14F-4D97-AF65-F5344CB8AC3E}">
        <p14:creationId xmlns:p14="http://schemas.microsoft.com/office/powerpoint/2010/main" val="37805536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5" name="Google Shape;250;p28">
            <a:extLst>
              <a:ext uri="{FF2B5EF4-FFF2-40B4-BE49-F238E27FC236}">
                <a16:creationId xmlns:a16="http://schemas.microsoft.com/office/drawing/2014/main" id="{1E3F9CF6-39E6-1C94-E88A-88F346ADD19A}"/>
              </a:ext>
            </a:extLst>
          </p:cNvPr>
          <p:cNvGrpSpPr/>
          <p:nvPr/>
        </p:nvGrpSpPr>
        <p:grpSpPr>
          <a:xfrm>
            <a:off x="530260" y="814620"/>
            <a:ext cx="7991737" cy="3804525"/>
            <a:chOff x="530260" y="814620"/>
            <a:chExt cx="7991737" cy="3804525"/>
          </a:xfrm>
        </p:grpSpPr>
        <p:sp>
          <p:nvSpPr>
            <p:cNvPr id="16" name="Google Shape;251;p28">
              <a:extLst>
                <a:ext uri="{FF2B5EF4-FFF2-40B4-BE49-F238E27FC236}">
                  <a16:creationId xmlns:a16="http://schemas.microsoft.com/office/drawing/2014/main" id="{C61BF164-7EC4-CE5A-FA49-5F835F0BCCE9}"/>
                </a:ext>
              </a:extLst>
            </p:cNvPr>
            <p:cNvSpPr/>
            <p:nvPr/>
          </p:nvSpPr>
          <p:spPr>
            <a:xfrm>
              <a:off x="530260" y="814620"/>
              <a:ext cx="7991737"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sp>
          <p:nvSpPr>
            <p:cNvPr id="17" name="Google Shape;252;p28">
              <a:extLst>
                <a:ext uri="{FF2B5EF4-FFF2-40B4-BE49-F238E27FC236}">
                  <a16:creationId xmlns:a16="http://schemas.microsoft.com/office/drawing/2014/main" id="{25ABE639-BBB5-CA39-5D8C-26A8A1415C14}"/>
                </a:ext>
              </a:extLst>
            </p:cNvPr>
            <p:cNvSpPr/>
            <p:nvPr/>
          </p:nvSpPr>
          <p:spPr>
            <a:xfrm>
              <a:off x="626601" y="869118"/>
              <a:ext cx="7766959" cy="3684602"/>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grpSp>
      <p:pic>
        <p:nvPicPr>
          <p:cNvPr id="20" name="Google Shape;1173;p113" descr="Lever la main - Icônes mains et gestes gratuites">
            <a:extLst>
              <a:ext uri="{FF2B5EF4-FFF2-40B4-BE49-F238E27FC236}">
                <a16:creationId xmlns:a16="http://schemas.microsoft.com/office/drawing/2014/main" id="{E3FB6262-E6FA-A75F-CAD9-2803ED099A53}"/>
              </a:ext>
            </a:extLst>
          </p:cNvPr>
          <p:cNvPicPr>
            <a:picLocks noChangeAspect="1"/>
          </p:cNvPicPr>
          <p:nvPr/>
        </p:nvPicPr>
        <p:blipFill>
          <a:blip r:embed="rId2">
            <a:alphaModFix/>
          </a:blip>
          <a:srcRect/>
          <a:stretch>
            <a:fillRect/>
          </a:stretch>
        </p:blipFill>
        <p:spPr>
          <a:xfrm>
            <a:off x="747752" y="1541628"/>
            <a:ext cx="526977" cy="526977"/>
          </a:xfrm>
          <a:prstGeom prst="rect">
            <a:avLst/>
          </a:prstGeom>
          <a:noFill/>
          <a:ln cap="flat">
            <a:noFill/>
          </a:ln>
        </p:spPr>
      </p:pic>
      <p:pic>
        <p:nvPicPr>
          <p:cNvPr id="21" name="Google Shape;1174;p113">
            <a:extLst>
              <a:ext uri="{FF2B5EF4-FFF2-40B4-BE49-F238E27FC236}">
                <a16:creationId xmlns:a16="http://schemas.microsoft.com/office/drawing/2014/main" id="{1FD4C1D6-DAD5-F303-C5DB-D5A251E4AB54}"/>
              </a:ext>
            </a:extLst>
          </p:cNvPr>
          <p:cNvPicPr>
            <a:picLocks noChangeAspect="1"/>
          </p:cNvPicPr>
          <p:nvPr/>
        </p:nvPicPr>
        <p:blipFill>
          <a:blip r:embed="rId3">
            <a:alphaModFix/>
          </a:blip>
          <a:srcRect/>
          <a:stretch>
            <a:fillRect/>
          </a:stretch>
        </p:blipFill>
        <p:spPr>
          <a:xfrm>
            <a:off x="750440" y="2334710"/>
            <a:ext cx="524289" cy="524289"/>
          </a:xfrm>
          <a:prstGeom prst="rect">
            <a:avLst/>
          </a:prstGeom>
          <a:noFill/>
          <a:ln cap="flat">
            <a:noFill/>
          </a:ln>
        </p:spPr>
      </p:pic>
      <p:pic>
        <p:nvPicPr>
          <p:cNvPr id="22" name="Google Shape;1175;p113">
            <a:extLst>
              <a:ext uri="{FF2B5EF4-FFF2-40B4-BE49-F238E27FC236}">
                <a16:creationId xmlns:a16="http://schemas.microsoft.com/office/drawing/2014/main" id="{06A85C84-00C3-3ACE-D900-93A3BE1F1923}"/>
              </a:ext>
            </a:extLst>
          </p:cNvPr>
          <p:cNvPicPr>
            <a:picLocks noChangeAspect="1"/>
          </p:cNvPicPr>
          <p:nvPr/>
        </p:nvPicPr>
        <p:blipFill>
          <a:blip r:embed="rId4">
            <a:alphaModFix/>
          </a:blip>
          <a:srcRect/>
          <a:stretch>
            <a:fillRect/>
          </a:stretch>
        </p:blipFill>
        <p:spPr>
          <a:xfrm>
            <a:off x="800037" y="3175172"/>
            <a:ext cx="477380" cy="477380"/>
          </a:xfrm>
          <a:prstGeom prst="rect">
            <a:avLst/>
          </a:prstGeom>
          <a:noFill/>
          <a:ln cap="flat">
            <a:noFill/>
          </a:ln>
        </p:spPr>
      </p:pic>
      <p:pic>
        <p:nvPicPr>
          <p:cNvPr id="23" name="Google Shape;1176;p113">
            <a:extLst>
              <a:ext uri="{FF2B5EF4-FFF2-40B4-BE49-F238E27FC236}">
                <a16:creationId xmlns:a16="http://schemas.microsoft.com/office/drawing/2014/main" id="{EE5318B2-7D13-F3C4-2BFC-DC8375686D81}"/>
              </a:ext>
            </a:extLst>
          </p:cNvPr>
          <p:cNvPicPr>
            <a:picLocks noChangeAspect="1"/>
          </p:cNvPicPr>
          <p:nvPr/>
        </p:nvPicPr>
        <p:blipFill>
          <a:blip r:embed="rId5">
            <a:alphaModFix/>
          </a:blip>
          <a:srcRect/>
          <a:stretch>
            <a:fillRect/>
          </a:stretch>
        </p:blipFill>
        <p:spPr>
          <a:xfrm>
            <a:off x="842611" y="3979686"/>
            <a:ext cx="453816" cy="453816"/>
          </a:xfrm>
          <a:prstGeom prst="rect">
            <a:avLst/>
          </a:prstGeom>
          <a:noFill/>
          <a:ln cap="flat">
            <a:noFill/>
          </a:ln>
        </p:spPr>
      </p:pic>
      <p:sp>
        <p:nvSpPr>
          <p:cNvPr id="26" name="Google Shape;1185;p114">
            <a:extLst>
              <a:ext uri="{FF2B5EF4-FFF2-40B4-BE49-F238E27FC236}">
                <a16:creationId xmlns:a16="http://schemas.microsoft.com/office/drawing/2014/main" id="{810F50CF-B5E7-E085-E49B-7DFCE57E30FD}"/>
              </a:ext>
            </a:extLst>
          </p:cNvPr>
          <p:cNvSpPr txBox="1"/>
          <p:nvPr/>
        </p:nvSpPr>
        <p:spPr>
          <a:xfrm>
            <a:off x="1345718" y="1635227"/>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Je participe activement. Je lève la main pour participer</a:t>
            </a:r>
            <a:endParaRPr lang="fr-FR" sz="1100" b="0" i="0" u="none" strike="noStrike" kern="0" cap="none" spc="0" baseline="0" dirty="0">
              <a:solidFill>
                <a:srgbClr val="000000"/>
              </a:solidFill>
              <a:uFillTx/>
              <a:latin typeface="Arial"/>
              <a:ea typeface="Arial"/>
              <a:cs typeface="Arial"/>
            </a:endParaRPr>
          </a:p>
        </p:txBody>
      </p:sp>
      <p:sp>
        <p:nvSpPr>
          <p:cNvPr id="27" name="Google Shape;1186;p114">
            <a:extLst>
              <a:ext uri="{FF2B5EF4-FFF2-40B4-BE49-F238E27FC236}">
                <a16:creationId xmlns:a16="http://schemas.microsoft.com/office/drawing/2014/main" id="{CC94F0FF-E63B-A16E-1934-33420F0C4A9D}"/>
              </a:ext>
            </a:extLst>
          </p:cNvPr>
          <p:cNvSpPr txBox="1"/>
          <p:nvPr/>
        </p:nvSpPr>
        <p:spPr>
          <a:xfrm>
            <a:off x="1345718" y="2306312"/>
            <a:ext cx="7015742" cy="530876"/>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Je prête attention quand l’enseignant parle</a:t>
            </a:r>
            <a:endParaRPr lang="fr-FR" sz="1100" b="0" i="0" u="none" strike="noStrike" kern="0" cap="none" spc="0" baseline="0" dirty="0">
              <a:solidFill>
                <a:srgbClr val="000000"/>
              </a:solidFill>
              <a:uFillTx/>
              <a:latin typeface="Arial"/>
              <a:ea typeface="Arial"/>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Je prête attention quand d’autres camarades répondent à l’enseignant</a:t>
            </a:r>
            <a:endParaRPr lang="fr-FR" sz="1100" b="0" i="0" u="none" strike="noStrike" kern="0" cap="none" spc="0" baseline="0" dirty="0">
              <a:solidFill>
                <a:srgbClr val="000000"/>
              </a:solidFill>
              <a:uFillTx/>
              <a:latin typeface="Arial"/>
              <a:ea typeface="Arial"/>
              <a:cs typeface="Arial"/>
            </a:endParaRPr>
          </a:p>
        </p:txBody>
      </p:sp>
      <p:sp>
        <p:nvSpPr>
          <p:cNvPr id="28" name="Google Shape;1188;p114">
            <a:extLst>
              <a:ext uri="{FF2B5EF4-FFF2-40B4-BE49-F238E27FC236}">
                <a16:creationId xmlns:a16="http://schemas.microsoft.com/office/drawing/2014/main" id="{9C43998E-30CF-07A5-75EC-387B8CA2F18A}"/>
              </a:ext>
            </a:extLst>
          </p:cNvPr>
          <p:cNvSpPr txBox="1"/>
          <p:nvPr/>
        </p:nvSpPr>
        <p:spPr>
          <a:xfrm>
            <a:off x="1373758" y="3263840"/>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Si quelque chose n’est pas clair, je pose des questions</a:t>
            </a:r>
            <a:endParaRPr lang="fr-FR" sz="1100" b="0" i="0" u="none" strike="noStrike" kern="0" cap="none" spc="0" baseline="0" dirty="0">
              <a:solidFill>
                <a:srgbClr val="000000"/>
              </a:solidFill>
              <a:uFillTx/>
              <a:latin typeface="Arial"/>
              <a:ea typeface="Arial"/>
              <a:cs typeface="Arial"/>
            </a:endParaRPr>
          </a:p>
        </p:txBody>
      </p:sp>
      <p:sp>
        <p:nvSpPr>
          <p:cNvPr id="29" name="Google Shape;1189;p114">
            <a:extLst>
              <a:ext uri="{FF2B5EF4-FFF2-40B4-BE49-F238E27FC236}">
                <a16:creationId xmlns:a16="http://schemas.microsoft.com/office/drawing/2014/main" id="{F0CC3B64-ABA1-5C6C-D1E8-19B1742F934E}"/>
              </a:ext>
            </a:extLst>
          </p:cNvPr>
          <p:cNvSpPr txBox="1"/>
          <p:nvPr/>
        </p:nvSpPr>
        <p:spPr>
          <a:xfrm>
            <a:off x="1373758" y="4056572"/>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Je fais mes devoirs en classe et à la maison avec sérieux</a:t>
            </a:r>
            <a:endParaRPr lang="fr-FR" sz="1100" b="0" i="0" u="none" strike="noStrike" kern="0" cap="none" spc="0" baseline="0" dirty="0">
              <a:solidFill>
                <a:srgbClr val="000000"/>
              </a:solidFill>
              <a:uFillTx/>
              <a:latin typeface="Arial"/>
              <a:ea typeface="Arial"/>
              <a:cs typeface="Arial"/>
            </a:endParaRPr>
          </a:p>
        </p:txBody>
      </p:sp>
      <p:sp>
        <p:nvSpPr>
          <p:cNvPr id="19" name="Google Shape;255;p28">
            <a:extLst>
              <a:ext uri="{FF2B5EF4-FFF2-40B4-BE49-F238E27FC236}">
                <a16:creationId xmlns:a16="http://schemas.microsoft.com/office/drawing/2014/main" id="{9E2175D2-986C-1BFD-098C-82CF13394720}"/>
              </a:ext>
            </a:extLst>
          </p:cNvPr>
          <p:cNvSpPr/>
          <p:nvPr/>
        </p:nvSpPr>
        <p:spPr>
          <a:xfrm>
            <a:off x="626601" y="174082"/>
            <a:ext cx="4668176" cy="452042"/>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i="0" u="none" strike="noStrike" kern="0" cap="none" spc="0" baseline="0" dirty="0">
                <a:solidFill>
                  <a:srgbClr val="44546A"/>
                </a:solidFill>
                <a:uFillTx/>
                <a:latin typeface="Calibri"/>
                <a:ea typeface="Calibri"/>
                <a:cs typeface="Calibri"/>
              </a:rPr>
              <a:t>Contrat de classe</a:t>
            </a:r>
            <a:endParaRPr lang="en-US" sz="1400" b="0" i="0" u="none" strike="noStrike" kern="0" cap="none" spc="0" baseline="0" dirty="0">
              <a:solidFill>
                <a:srgbClr val="000000"/>
              </a:solidFill>
              <a:uFillTx/>
              <a:latin typeface="Arial"/>
              <a:ea typeface="Arial"/>
              <a:cs typeface="Arial"/>
            </a:endParaRPr>
          </a:p>
        </p:txBody>
      </p:sp>
      <p:pic>
        <p:nvPicPr>
          <p:cNvPr id="31" name="Google Shape;1333;p128">
            <a:extLst>
              <a:ext uri="{FF2B5EF4-FFF2-40B4-BE49-F238E27FC236}">
                <a16:creationId xmlns:a16="http://schemas.microsoft.com/office/drawing/2014/main" id="{831ECF76-1CE9-A753-0111-F0705AF51B07}"/>
              </a:ext>
            </a:extLst>
          </p:cNvPr>
          <p:cNvPicPr>
            <a:picLocks noChangeAspect="1"/>
          </p:cNvPicPr>
          <p:nvPr/>
        </p:nvPicPr>
        <p:blipFill>
          <a:blip r:embed="rId6">
            <a:alphaModFix/>
          </a:blip>
          <a:srcRect/>
          <a:stretch>
            <a:fillRect/>
          </a:stretch>
        </p:blipFill>
        <p:spPr>
          <a:xfrm>
            <a:off x="174559" y="135159"/>
            <a:ext cx="452042" cy="452042"/>
          </a:xfrm>
          <a:prstGeom prst="rect">
            <a:avLst/>
          </a:prstGeom>
          <a:noFill/>
          <a:ln cap="flat">
            <a:noFill/>
          </a:ln>
        </p:spPr>
      </p:pic>
      <p:sp>
        <p:nvSpPr>
          <p:cNvPr id="18" name="Google Shape;1177;p113">
            <a:extLst>
              <a:ext uri="{FF2B5EF4-FFF2-40B4-BE49-F238E27FC236}">
                <a16:creationId xmlns:a16="http://schemas.microsoft.com/office/drawing/2014/main" id="{EE72BEE6-A38D-09BB-F856-5446D088108A}"/>
              </a:ext>
            </a:extLst>
          </p:cNvPr>
          <p:cNvSpPr txBox="1">
            <a:spLocks noGrp="1"/>
          </p:cNvSpPr>
          <p:nvPr>
            <p:ph type="title"/>
          </p:nvPr>
        </p:nvSpPr>
        <p:spPr>
          <a:xfrm>
            <a:off x="1274730" y="922428"/>
            <a:ext cx="7118830" cy="332378"/>
          </a:xfrm>
          <a:noFill/>
        </p:spPr>
        <p:txBody>
          <a:bodyPr wrap="square">
            <a:spAutoFit/>
          </a:bodyPr>
          <a:lstStyle/>
          <a:p>
            <a:pPr>
              <a:spcAft>
                <a:spcPts val="600"/>
              </a:spcAft>
            </a:pPr>
            <a:r>
              <a:rPr lang="fr-FR" sz="1400" b="1" kern="1200" dirty="0">
                <a:solidFill>
                  <a:schemeClr val="bg2">
                    <a:lumMod val="50000"/>
                  </a:schemeClr>
                </a:solidFill>
                <a:latin typeface="Calibri" panose="020F0502020204030204" pitchFamily="34" charset="0"/>
                <a:ea typeface="+mn-ea"/>
                <a:cs typeface="Calibri" panose="020F0502020204030204" pitchFamily="34" charset="0"/>
              </a:rPr>
              <a:t>Qui peut me rappeler la signification de ces icônes ?</a:t>
            </a:r>
          </a:p>
        </p:txBody>
      </p:sp>
      <p:sp>
        <p:nvSpPr>
          <p:cNvPr id="30" name="Google Shape;1178;p113">
            <a:extLst>
              <a:ext uri="{FF2B5EF4-FFF2-40B4-BE49-F238E27FC236}">
                <a16:creationId xmlns:a16="http://schemas.microsoft.com/office/drawing/2014/main" id="{47418503-E934-4EF4-9A75-8FFE7AC3F906}"/>
              </a:ext>
            </a:extLst>
          </p:cNvPr>
          <p:cNvSpPr txBox="1">
            <a:spLocks/>
          </p:cNvSpPr>
          <p:nvPr/>
        </p:nvSpPr>
        <p:spPr>
          <a:xfrm>
            <a:off x="1296427" y="1205265"/>
            <a:ext cx="7118830" cy="219300"/>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Demander à 3 élèves au hasard</a:t>
            </a:r>
          </a:p>
        </p:txBody>
      </p:sp>
    </p:spTree>
    <p:extLst>
      <p:ext uri="{BB962C8B-B14F-4D97-AF65-F5344CB8AC3E}">
        <p14:creationId xmlns:p14="http://schemas.microsoft.com/office/powerpoint/2010/main" val="78921158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5_Thème Offic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Explicite " id="{FD5B412A-C9FB-4B00-A1F9-B24782C029EE}" vid="{85C32736-7674-4E61-97AF-966D7F035BCD}"/>
    </a:ext>
  </a:extLst>
</a:theme>
</file>

<file path=ppt/theme/theme3.xml><?xml version="1.0" encoding="utf-8"?>
<a:theme xmlns:a="http://schemas.openxmlformats.org/drawingml/2006/main" name="2_Thème Offic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Explicite " id="{FD5B412A-C9FB-4B00-A1F9-B24782C029EE}" vid="{85C32736-7674-4E61-97AF-966D7F035BCD}"/>
    </a:ext>
  </a:extLst>
</a:theme>
</file>

<file path=ppt/theme/theme4.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3_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4_Thème Offic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Explicite " id="{FD5B412A-C9FB-4B00-A1F9-B24782C029EE}" vid="{85C32736-7674-4E61-97AF-966D7F035BCD}"/>
    </a:ext>
  </a:extLst>
</a:theme>
</file>

<file path=ppt/theme/theme8.xml><?xml version="1.0" encoding="utf-8"?>
<a:theme xmlns:a="http://schemas.openxmlformats.org/drawingml/2006/main" name="1_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5643</TotalTime>
  <Words>2738</Words>
  <Application>Microsoft Office PowerPoint</Application>
  <PresentationFormat>Affichage à l'écran (16:9)</PresentationFormat>
  <Paragraphs>291</Paragraphs>
  <Slides>43</Slides>
  <Notes>7</Notes>
  <HiddenSlides>0</HiddenSlides>
  <MMClips>0</MMClips>
  <ScaleCrop>false</ScaleCrop>
  <HeadingPairs>
    <vt:vector size="6" baseType="variant">
      <vt:variant>
        <vt:lpstr>Polices utilisées</vt:lpstr>
      </vt:variant>
      <vt:variant>
        <vt:i4>14</vt:i4>
      </vt:variant>
      <vt:variant>
        <vt:lpstr>Thème</vt:lpstr>
      </vt:variant>
      <vt:variant>
        <vt:i4>8</vt:i4>
      </vt:variant>
      <vt:variant>
        <vt:lpstr>Titres des diapositives</vt:lpstr>
      </vt:variant>
      <vt:variant>
        <vt:i4>43</vt:i4>
      </vt:variant>
    </vt:vector>
  </HeadingPairs>
  <TitlesOfParts>
    <vt:vector size="65" baseType="lpstr">
      <vt:lpstr>맑은 고딕</vt:lpstr>
      <vt:lpstr>Aptos</vt:lpstr>
      <vt:lpstr>Aptos Display</vt:lpstr>
      <vt:lpstr>Arial</vt:lpstr>
      <vt:lpstr>Arial Black</vt:lpstr>
      <vt:lpstr>Calibri</vt:lpstr>
      <vt:lpstr>Calibri (En-têtes)</vt:lpstr>
      <vt:lpstr>Calibri Light</vt:lpstr>
      <vt:lpstr>Dosis</vt:lpstr>
      <vt:lpstr>Poppins ExtraBold</vt:lpstr>
      <vt:lpstr>RATXSP+Calibri</vt:lpstr>
      <vt:lpstr>Segoe UI Symbol</vt:lpstr>
      <vt:lpstr>Simplified Arabic</vt:lpstr>
      <vt:lpstr>Wingdings</vt:lpstr>
      <vt:lpstr>Thème Office</vt:lpstr>
      <vt:lpstr>5_Thème Office</vt:lpstr>
      <vt:lpstr>2_Thème Office</vt:lpstr>
      <vt:lpstr>Conception personnalisée</vt:lpstr>
      <vt:lpstr>Thème Office</vt:lpstr>
      <vt:lpstr>3_Thème Office</vt:lpstr>
      <vt:lpstr>4_Thème Office</vt:lpstr>
      <vt:lpstr>1_Thème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Qui peut me rappeler la signification de ces icônes ?</vt:lpstr>
      <vt:lpstr>Qui peut me rappeler la signification de ces icônes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Mehdi Alaoui</dc:creator>
  <cp:lastModifiedBy>ADM</cp:lastModifiedBy>
  <cp:revision>441</cp:revision>
  <dcterms:modified xsi:type="dcterms:W3CDTF">2025-09-20T13:26:26Z</dcterms:modified>
</cp:coreProperties>
</file>