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7.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4026" r:id="rId2"/>
    <p:sldMasterId id="2147484010" r:id="rId3"/>
    <p:sldMasterId id="2147483920" r:id="rId4"/>
    <p:sldMasterId id="2147483713" r:id="rId5"/>
    <p:sldMasterId id="2147483958" r:id="rId6"/>
    <p:sldMasterId id="2147483994" r:id="rId7"/>
    <p:sldMasterId id="2147484043" r:id="rId8"/>
  </p:sldMasterIdLst>
  <p:notesMasterIdLst>
    <p:notesMasterId r:id="rId57"/>
  </p:notesMasterIdLst>
  <p:sldIdLst>
    <p:sldId id="2147483567" r:id="rId9"/>
    <p:sldId id="2147483503" r:id="rId10"/>
    <p:sldId id="2147483596" r:id="rId11"/>
    <p:sldId id="2147483568" r:id="rId12"/>
    <p:sldId id="258" r:id="rId13"/>
    <p:sldId id="2147483580" r:id="rId14"/>
    <p:sldId id="2147483411" r:id="rId15"/>
    <p:sldId id="2147483413" r:id="rId16"/>
    <p:sldId id="2147483414" r:id="rId17"/>
    <p:sldId id="2147483485" r:id="rId18"/>
    <p:sldId id="2147483486" r:id="rId19"/>
    <p:sldId id="2147483600" r:id="rId20"/>
    <p:sldId id="2147483536" r:id="rId21"/>
    <p:sldId id="2147483505" r:id="rId22"/>
    <p:sldId id="2147483471" r:id="rId23"/>
    <p:sldId id="2147483630" r:id="rId24"/>
    <p:sldId id="2147483613" r:id="rId25"/>
    <p:sldId id="2147483512" r:id="rId26"/>
    <p:sldId id="2147483513" r:id="rId27"/>
    <p:sldId id="2147483581" r:id="rId28"/>
    <p:sldId id="2147483521" r:id="rId29"/>
    <p:sldId id="2147483616" r:id="rId30"/>
    <p:sldId id="2147483582" r:id="rId31"/>
    <p:sldId id="2147483617" r:id="rId32"/>
    <p:sldId id="2147483571" r:id="rId33"/>
    <p:sldId id="2147483604" r:id="rId34"/>
    <p:sldId id="2147483540" r:id="rId35"/>
    <p:sldId id="2147483576" r:id="rId36"/>
    <p:sldId id="2147483631" r:id="rId37"/>
    <p:sldId id="2147483578" r:id="rId38"/>
    <p:sldId id="2147483624" r:id="rId39"/>
    <p:sldId id="2147483623" r:id="rId40"/>
    <p:sldId id="2147483619" r:id="rId41"/>
    <p:sldId id="2147483620" r:id="rId42"/>
    <p:sldId id="2147483551" r:id="rId43"/>
    <p:sldId id="2147483625" r:id="rId44"/>
    <p:sldId id="2147483591" r:id="rId45"/>
    <p:sldId id="2147483626" r:id="rId46"/>
    <p:sldId id="2147483629" r:id="rId47"/>
    <p:sldId id="2147483627" r:id="rId48"/>
    <p:sldId id="2147483628" r:id="rId49"/>
    <p:sldId id="2147483558" r:id="rId50"/>
    <p:sldId id="2147483559" r:id="rId51"/>
    <p:sldId id="320" r:id="rId52"/>
    <p:sldId id="2147483614" r:id="rId53"/>
    <p:sldId id="2147483595" r:id="rId54"/>
    <p:sldId id="2147483538" r:id="rId55"/>
    <p:sldId id="2147483539" r:id="rId56"/>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sine lamsarsem" initials="yl" lastIdx="4" clrIdx="0">
    <p:extLst>
      <p:ext uri="{19B8F6BF-5375-455C-9EA6-DF929625EA0E}">
        <p15:presenceInfo xmlns:p15="http://schemas.microsoft.com/office/powerpoint/2012/main" userId="c06aba044f70cc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0070C0"/>
    <a:srgbClr val="336FB6"/>
    <a:srgbClr val="3FB2CB"/>
    <a:srgbClr val="A98FC3"/>
    <a:srgbClr val="44546A"/>
    <a:srgbClr val="E3EEF2"/>
    <a:srgbClr val="54AFE9"/>
    <a:srgbClr val="CFE3F0"/>
    <a:srgbClr val="8BC1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DDC051-F718-40DA-B532-8183E3C7903F}" v="2" dt="2025-09-13T15:01:07.244"/>
  </p1510:revLst>
</p1510:revInfo>
</file>

<file path=ppt/tableStyles.xml><?xml version="1.0" encoding="utf-8"?>
<a:tblStyleLst xmlns:a="http://schemas.openxmlformats.org/drawingml/2006/main" def="{5C22544A-7EE6-4342-B048-85BDC9FD1C3A}">
  <a:tblStyle styleId="{ED083AE6-46FA-4A59-8FB0-9F97EB10719F}" styleName="">
    <a:wholeTbl>
      <a:tcTxStyle>
        <a:font>
          <a:latin typeface="+mn-lt"/>
          <a:ea typeface="+mn-ea"/>
          <a:cs typeface="+mn-cs"/>
        </a:font>
        <a:srgbClr val="000000"/>
      </a:tcTxStyle>
      <a:tcStyle>
        <a:tcBdr>
          <a:left>
            <a:ln w="12701" cap="flat" cmpd="sng" algn="ctr">
              <a:solidFill>
                <a:srgbClr val="FFC000"/>
              </a:solidFill>
              <a:prstDash val="solid"/>
              <a:round/>
              <a:headEnd type="none" w="med" len="med"/>
              <a:tailEnd type="none" w="med" len="med"/>
            </a:ln>
          </a:left>
          <a:right>
            <a:ln w="12701" cap="flat" cmpd="sng" algn="ctr">
              <a:solidFill>
                <a:srgbClr val="FFC000"/>
              </a:solidFill>
              <a:prstDash val="solid"/>
              <a:round/>
              <a:headEnd type="none" w="med" len="med"/>
              <a:tailEnd type="none" w="med" len="med"/>
            </a:ln>
          </a:right>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tcStyle>
    </a:wholeTbl>
    <a:band1H>
      <a:tcStyle>
        <a:tcBdr/>
        <a:fill>
          <a:solidFill>
            <a:srgbClr val="FFC000"/>
          </a:solidFill>
        </a:fill>
      </a:tcStyle>
    </a:band1H>
    <a:band1V>
      <a:tcStyle>
        <a:tcBdr/>
        <a:fill>
          <a:solidFill>
            <a:srgbClr val="FFC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FFC000"/>
              </a:solidFill>
              <a:prstDash val="solid"/>
              <a:round/>
              <a:headEnd type="none" w="med" len="med"/>
              <a:tailEnd type="none" w="med" len="med"/>
            </a:ln>
          </a:bottom>
        </a:tcBdr>
      </a:tcStyle>
    </a:firstRow>
  </a:tblStyle>
  <a:tblStyle styleId="{93296810-A885-4BE3-A3E7-6D5BEEA58F35}"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2H>
      <a:tcStyle>
        <a:tcBdr/>
      </a:tcStyle>
    </a:band2H>
    <a:band1V>
      <a:tcStyle>
        <a:tcBdr/>
        <a:fill>
          <a:solidFill>
            <a:srgbClr val="D5E3CF"/>
          </a:solidFill>
        </a:fill>
      </a:tcStyle>
    </a:band1V>
    <a:band2V>
      <a:tcStyle>
        <a:tcBdr/>
      </a:tcStyle>
    </a:band2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70AD47"/>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70AD47"/>
          </a:solidFill>
        </a:fill>
      </a:tcStyle>
    </a:firstRow>
  </a:tblStyle>
  <a:tblStyle styleId="{2D5ABB26-0587-4C30-8999-92F81FD0307C}" styleName="">
    <a:wholeTbl>
      <a:tcTxStyle>
        <a:font>
          <a:latin typeface="+mn-lt"/>
          <a:ea typeface="+mn-ea"/>
          <a:cs typeface="+mn-cs"/>
        </a:font>
        <a:srgbClr val="000000"/>
      </a:tcTxStyle>
      <a:tcStyle>
        <a:tcBdr/>
      </a:tcStyle>
    </a:wholeTbl>
  </a:tblStyle>
  <a:tblStyle styleId="{3C2FFA5D-87B4-456A-9821-1D502468CF0F}" styleName="">
    <a:wholeTbl>
      <a:tcTxStyle>
        <a:font>
          <a:latin typeface="+mn-lt"/>
          <a:ea typeface="+mn-ea"/>
          <a:cs typeface="+mn-cs"/>
        </a:font>
        <a:srgbClr val="000000"/>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wholeTbl>
    <a:band1H>
      <a:tcStyle>
        <a:tcBdr/>
        <a:fill>
          <a:solidFill>
            <a:srgbClr val="058DC7"/>
          </a:solidFill>
        </a:fill>
      </a:tcStyle>
    </a:band1H>
    <a:band2H>
      <a:tcStyle>
        <a:tcBdr/>
        <a:fill>
          <a:solidFill>
            <a:srgbClr val="058DC7"/>
          </a:solidFill>
        </a:fill>
      </a:tcStyle>
    </a:band2H>
    <a:band1V>
      <a:tcStyle>
        <a:tcBdr>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band1V>
    <a:band2V>
      <a:tcStyle>
        <a:tcBdr/>
        <a:fill>
          <a:solidFill>
            <a:srgbClr val="058DC7"/>
          </a:solidFill>
        </a:fill>
      </a:tcStyle>
    </a:band2V>
    <a:la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Col>
    <a:fir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firstCol>
    <a:lastRow>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Row>
    <a:firstRow>
      <a:tcTxStyle b="on">
        <a:font>
          <a:latin typeface="+mn-lt"/>
          <a:ea typeface="+mn-ea"/>
          <a:cs typeface="+mn-cs"/>
        </a:font>
        <a:srgbClr val="FFFFFF"/>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058DC7"/>
          </a:solidFill>
        </a:fill>
      </a:tcStyle>
    </a:firstRow>
  </a:tblStyle>
  <a:tblStyle styleId="{0E3FDE45-AF77-4B5C-9715-49D594BDF05E}" styleName="">
    <a:wholeTbl>
      <a:tcTxStyle>
        <a:font>
          <a:latin typeface="+mn-lt"/>
          <a:ea typeface="+mn-ea"/>
          <a:cs typeface="+mn-cs"/>
        </a:font>
        <a:srgbClr val="000000"/>
      </a:tcTxStyle>
      <a:tcStyle>
        <a:tcBdr>
          <a:top>
            <a:ln w="12701" cap="flat" cmpd="sng" algn="ctr">
              <a:solidFill>
                <a:srgbClr val="50B432"/>
              </a:solidFill>
              <a:prstDash val="solid"/>
              <a:round/>
              <a:headEnd type="none" w="med" len="med"/>
              <a:tailEnd type="none" w="med" len="med"/>
            </a:ln>
          </a:top>
          <a:bottom>
            <a:ln w="12701" cap="flat" cmpd="sng" algn="ctr">
              <a:solidFill>
                <a:srgbClr val="50B432"/>
              </a:solidFill>
              <a:prstDash val="solid"/>
              <a:round/>
              <a:headEnd type="none" w="med" len="med"/>
              <a:tailEnd type="none" w="med" len="med"/>
            </a:ln>
          </a:bottom>
        </a:tcBdr>
      </a:tcStyle>
    </a:wholeTbl>
    <a:band1H>
      <a:tcStyle>
        <a:tcBdr/>
        <a:fill>
          <a:solidFill>
            <a:srgbClr val="50B432"/>
          </a:solidFill>
        </a:fill>
      </a:tcStyle>
    </a:band1H>
    <a:band2H>
      <a:tcStyle>
        <a:tcBdr/>
      </a:tcStyle>
    </a:band2H>
    <a:band1V>
      <a:tcStyle>
        <a:tcBdr/>
        <a:fill>
          <a:solidFill>
            <a:srgbClr val="50B432"/>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0B432"/>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0B432"/>
              </a:solidFill>
              <a:prstDash val="solid"/>
              <a:round/>
              <a:headEnd type="none" w="med" len="med"/>
              <a:tailEnd type="none" w="med" len="med"/>
            </a:ln>
          </a:bottom>
        </a:tcBdr>
      </a:tcStyle>
    </a:firstRow>
  </a:tblStyle>
  <a:tblStyle styleId="{912C8C85-51F0-491E-9774-3900AFEF0FD7}" styleName="">
    <a:wholeTbl>
      <a:tcTxStyle>
        <a:font>
          <a:latin typeface="+mn-lt"/>
          <a:ea typeface="+mn-ea"/>
          <a:cs typeface="+mn-cs"/>
        </a:font>
        <a:srgbClr val="000000"/>
      </a:tcTxStyle>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wholeTbl>
    <a:band1H>
      <a:tcStyle>
        <a:tcBdr>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band1H>
    <a:band1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1V>
    <a:band2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64E572"/>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64E57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8" d="100"/>
          <a:sy n="98" d="100"/>
        </p:scale>
        <p:origin x="43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microsoft.com/office/2016/11/relationships/changesInfo" Target="changesInfos/changesInfo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commentAuthors" Target="commentAuthors.xml"/><Relationship Id="rId5" Type="http://schemas.openxmlformats.org/officeDocument/2006/relationships/slideMaster" Target="slideMasters/slideMaster5.xml"/><Relationship Id="rId61" Type="http://schemas.openxmlformats.org/officeDocument/2006/relationships/theme" Target="theme/theme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microsoft.com/office/2015/10/relationships/revisionInfo" Target="revisionInfo.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presProps" Target="pres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notesMaster" Target="notesMasters/notesMaster1.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ELAZIZ.ASSEBBANE" userId="af44cbbb-d77c-45ae-bf3f-17cd253b121b" providerId="ADAL" clId="{9124E342-7500-48D5-BF5B-0920EAD0209E}"/>
    <pc:docChg chg="custSel modSld">
      <pc:chgData name="ABDELAZIZ.ASSEBBANE" userId="af44cbbb-d77c-45ae-bf3f-17cd253b121b" providerId="ADAL" clId="{9124E342-7500-48D5-BF5B-0920EAD0209E}" dt="2025-09-13T15:22:23.428" v="121" actId="1076"/>
      <pc:docMkLst>
        <pc:docMk/>
      </pc:docMkLst>
      <pc:sldChg chg="modSp mod">
        <pc:chgData name="ABDELAZIZ.ASSEBBANE" userId="af44cbbb-d77c-45ae-bf3f-17cd253b121b" providerId="ADAL" clId="{9124E342-7500-48D5-BF5B-0920EAD0209E}" dt="2025-09-13T15:22:23.428" v="121" actId="1076"/>
        <pc:sldMkLst>
          <pc:docMk/>
          <pc:sldMk cId="1091602608" sldId="2147483436"/>
        </pc:sldMkLst>
        <pc:spChg chg="mod">
          <ac:chgData name="ABDELAZIZ.ASSEBBANE" userId="af44cbbb-d77c-45ae-bf3f-17cd253b121b" providerId="ADAL" clId="{9124E342-7500-48D5-BF5B-0920EAD0209E}" dt="2025-09-13T15:22:23.428" v="121" actId="1076"/>
          <ac:spMkLst>
            <pc:docMk/>
            <pc:sldMk cId="1091602608" sldId="2147483436"/>
            <ac:spMk id="4" creationId="{00000000-0000-0000-0000-000000000000}"/>
          </ac:spMkLst>
        </pc:spChg>
      </pc:sldChg>
      <pc:sldChg chg="addSp delSp modSp mod modNotes">
        <pc:chgData name="ABDELAZIZ.ASSEBBANE" userId="af44cbbb-d77c-45ae-bf3f-17cd253b121b" providerId="ADAL" clId="{9124E342-7500-48D5-BF5B-0920EAD0209E}" dt="2025-09-13T15:21:30.029" v="105" actId="1076"/>
        <pc:sldMkLst>
          <pc:docMk/>
          <pc:sldMk cId="2351722828" sldId="2147483503"/>
        </pc:sldMkLst>
        <pc:spChg chg="mod">
          <ac:chgData name="ABDELAZIZ.ASSEBBANE" userId="af44cbbb-d77c-45ae-bf3f-17cd253b121b" providerId="ADAL" clId="{9124E342-7500-48D5-BF5B-0920EAD0209E}" dt="2025-09-13T15:01:03.481" v="72" actId="207"/>
          <ac:spMkLst>
            <pc:docMk/>
            <pc:sldMk cId="2351722828" sldId="2147483503"/>
            <ac:spMk id="40" creationId="{2AFA4ECC-BBD6-59C1-CAFF-DECAF76040DD}"/>
          </ac:spMkLst>
        </pc:spChg>
        <pc:picChg chg="add mod">
          <ac:chgData name="ABDELAZIZ.ASSEBBANE" userId="af44cbbb-d77c-45ae-bf3f-17cd253b121b" providerId="ADAL" clId="{9124E342-7500-48D5-BF5B-0920EAD0209E}" dt="2025-09-13T15:21:30.029" v="105" actId="1076"/>
          <ac:picMkLst>
            <pc:docMk/>
            <pc:sldMk cId="2351722828" sldId="2147483503"/>
            <ac:picMk id="3" creationId="{B94EF6CD-88B3-1035-B9CB-08F3272E085A}"/>
          </ac:picMkLst>
        </pc:picChg>
        <pc:picChg chg="del">
          <ac:chgData name="ABDELAZIZ.ASSEBBANE" userId="af44cbbb-d77c-45ae-bf3f-17cd253b121b" providerId="ADAL" clId="{9124E342-7500-48D5-BF5B-0920EAD0209E}" dt="2025-09-13T15:00:56.303" v="70" actId="478"/>
          <ac:picMkLst>
            <pc:docMk/>
            <pc:sldMk cId="2351722828" sldId="2147483503"/>
            <ac:picMk id="41" creationId="{930EC4D2-4684-3349-15AE-6849EDF3F9F6}"/>
          </ac:picMkLst>
        </pc:picChg>
      </pc:sldChg>
      <pc:sldChg chg="modSp mod">
        <pc:chgData name="ABDELAZIZ.ASSEBBANE" userId="af44cbbb-d77c-45ae-bf3f-17cd253b121b" providerId="ADAL" clId="{9124E342-7500-48D5-BF5B-0920EAD0209E}" dt="2025-09-13T15:02:52.370" v="85" actId="207"/>
        <pc:sldMkLst>
          <pc:docMk/>
          <pc:sldMk cId="953345033" sldId="2147483513"/>
        </pc:sldMkLst>
        <pc:spChg chg="mod">
          <ac:chgData name="ABDELAZIZ.ASSEBBANE" userId="af44cbbb-d77c-45ae-bf3f-17cd253b121b" providerId="ADAL" clId="{9124E342-7500-48D5-BF5B-0920EAD0209E}" dt="2025-09-13T15:02:52.370" v="85" actId="207"/>
          <ac:spMkLst>
            <pc:docMk/>
            <pc:sldMk cId="953345033" sldId="2147483513"/>
            <ac:spMk id="5" creationId="{8278D2AF-9EF7-D20F-B12F-5CC0540E0037}"/>
          </ac:spMkLst>
        </pc:spChg>
      </pc:sldChg>
      <pc:sldChg chg="modSp mod">
        <pc:chgData name="ABDELAZIZ.ASSEBBANE" userId="af44cbbb-d77c-45ae-bf3f-17cd253b121b" providerId="ADAL" clId="{9124E342-7500-48D5-BF5B-0920EAD0209E}" dt="2025-09-13T15:21:14.529" v="103" actId="20577"/>
        <pc:sldMkLst>
          <pc:docMk/>
          <pc:sldMk cId="3567832040" sldId="2147483567"/>
        </pc:sldMkLst>
        <pc:spChg chg="mod">
          <ac:chgData name="ABDELAZIZ.ASSEBBANE" userId="af44cbbb-d77c-45ae-bf3f-17cd253b121b" providerId="ADAL" clId="{9124E342-7500-48D5-BF5B-0920EAD0209E}" dt="2025-09-13T15:21:14.529" v="103" actId="20577"/>
          <ac:spMkLst>
            <pc:docMk/>
            <pc:sldMk cId="3567832040" sldId="2147483567"/>
            <ac:spMk id="16" creationId="{46746A8E-17B0-82BF-AA2A-E3A6E80172F6}"/>
          </ac:spMkLst>
        </pc:spChg>
      </pc:sldChg>
      <pc:sldChg chg="modSp mod">
        <pc:chgData name="ABDELAZIZ.ASSEBBANE" userId="af44cbbb-d77c-45ae-bf3f-17cd253b121b" providerId="ADAL" clId="{9124E342-7500-48D5-BF5B-0920EAD0209E}" dt="2025-09-13T14:39:38.820" v="62" actId="20577"/>
        <pc:sldMkLst>
          <pc:docMk/>
          <pc:sldMk cId="242846611" sldId="2147483580"/>
        </pc:sldMkLst>
        <pc:spChg chg="mod">
          <ac:chgData name="ABDELAZIZ.ASSEBBANE" userId="af44cbbb-d77c-45ae-bf3f-17cd253b121b" providerId="ADAL" clId="{9124E342-7500-48D5-BF5B-0920EAD0209E}" dt="2025-09-13T14:39:38.820" v="62" actId="20577"/>
          <ac:spMkLst>
            <pc:docMk/>
            <pc:sldMk cId="242846611" sldId="2147483580"/>
            <ac:spMk id="15" creationId="{8CCFADBE-426F-1BD1-0052-CF95DF424457}"/>
          </ac:spMkLst>
        </pc:spChg>
      </pc:sldChg>
      <pc:sldChg chg="modSp mod">
        <pc:chgData name="ABDELAZIZ.ASSEBBANE" userId="af44cbbb-d77c-45ae-bf3f-17cd253b121b" providerId="ADAL" clId="{9124E342-7500-48D5-BF5B-0920EAD0209E}" dt="2025-09-13T15:02:39.771" v="82" actId="207"/>
        <pc:sldMkLst>
          <pc:docMk/>
          <pc:sldMk cId="1783006170" sldId="2147483581"/>
        </pc:sldMkLst>
        <pc:spChg chg="mod">
          <ac:chgData name="ABDELAZIZ.ASSEBBANE" userId="af44cbbb-d77c-45ae-bf3f-17cd253b121b" providerId="ADAL" clId="{9124E342-7500-48D5-BF5B-0920EAD0209E}" dt="2025-09-13T15:02:39.771" v="82" actId="207"/>
          <ac:spMkLst>
            <pc:docMk/>
            <pc:sldMk cId="1783006170" sldId="2147483581"/>
            <ac:spMk id="7" creationId="{193BD971-64A9-810D-332B-9478A4A82004}"/>
          </ac:spMkLst>
        </pc:spChg>
      </pc:sldChg>
      <pc:sldChg chg="delSp modSp mod">
        <pc:chgData name="ABDELAZIZ.ASSEBBANE" userId="af44cbbb-d77c-45ae-bf3f-17cd253b121b" providerId="ADAL" clId="{9124E342-7500-48D5-BF5B-0920EAD0209E}" dt="2025-09-13T15:22:05.596" v="120" actId="478"/>
        <pc:sldMkLst>
          <pc:docMk/>
          <pc:sldMk cId="3654356905" sldId="2147483596"/>
        </pc:sldMkLst>
        <pc:spChg chg="mod">
          <ac:chgData name="ABDELAZIZ.ASSEBBANE" userId="af44cbbb-d77c-45ae-bf3f-17cd253b121b" providerId="ADAL" clId="{9124E342-7500-48D5-BF5B-0920EAD0209E}" dt="2025-09-13T14:38:17.304" v="23" actId="1076"/>
          <ac:spMkLst>
            <pc:docMk/>
            <pc:sldMk cId="3654356905" sldId="2147483596"/>
            <ac:spMk id="14" creationId="{00000000-0000-0000-0000-000000000000}"/>
          </ac:spMkLst>
        </pc:spChg>
        <pc:spChg chg="del">
          <ac:chgData name="ABDELAZIZ.ASSEBBANE" userId="af44cbbb-d77c-45ae-bf3f-17cd253b121b" providerId="ADAL" clId="{9124E342-7500-48D5-BF5B-0920EAD0209E}" dt="2025-09-13T15:22:05.596" v="120" actId="478"/>
          <ac:spMkLst>
            <pc:docMk/>
            <pc:sldMk cId="3654356905" sldId="2147483596"/>
            <ac:spMk id="22" creationId="{6CD38155-F404-1B38-D47F-EB0A2D53F675}"/>
          </ac:spMkLst>
        </pc:spChg>
        <pc:spChg chg="mod">
          <ac:chgData name="ABDELAZIZ.ASSEBBANE" userId="af44cbbb-d77c-45ae-bf3f-17cd253b121b" providerId="ADAL" clId="{9124E342-7500-48D5-BF5B-0920EAD0209E}" dt="2025-09-13T14:36:54.387" v="0" actId="20577"/>
          <ac:spMkLst>
            <pc:docMk/>
            <pc:sldMk cId="3654356905" sldId="2147483596"/>
            <ac:spMk id="32" creationId="{61A71121-6E5F-9DE7-AC4F-C06C59D90C4B}"/>
          </ac:spMkLst>
        </pc:spChg>
        <pc:spChg chg="mod">
          <ac:chgData name="ABDELAZIZ.ASSEBBANE" userId="af44cbbb-d77c-45ae-bf3f-17cd253b121b" providerId="ADAL" clId="{9124E342-7500-48D5-BF5B-0920EAD0209E}" dt="2025-09-13T14:37:03.469" v="3" actId="20577"/>
          <ac:spMkLst>
            <pc:docMk/>
            <pc:sldMk cId="3654356905" sldId="2147483596"/>
            <ac:spMk id="38" creationId="{C0041B30-E4E1-62A7-BB5D-0B2C09D78EE3}"/>
          </ac:spMkLst>
        </pc:spChg>
        <pc:spChg chg="mod">
          <ac:chgData name="ABDELAZIZ.ASSEBBANE" userId="af44cbbb-d77c-45ae-bf3f-17cd253b121b" providerId="ADAL" clId="{9124E342-7500-48D5-BF5B-0920EAD0209E}" dt="2025-09-13T14:37:49.895" v="7" actId="20577"/>
          <ac:spMkLst>
            <pc:docMk/>
            <pc:sldMk cId="3654356905" sldId="2147483596"/>
            <ac:spMk id="44" creationId="{B143BD8B-D26F-B6FD-21B9-A26BBD94E5E8}"/>
          </ac:spMkLst>
        </pc:spChg>
        <pc:spChg chg="mod">
          <ac:chgData name="ABDELAZIZ.ASSEBBANE" userId="af44cbbb-d77c-45ae-bf3f-17cd253b121b" providerId="ADAL" clId="{9124E342-7500-48D5-BF5B-0920EAD0209E}" dt="2025-09-13T14:38:06.093" v="16" actId="20577"/>
          <ac:spMkLst>
            <pc:docMk/>
            <pc:sldMk cId="3654356905" sldId="2147483596"/>
            <ac:spMk id="45" creationId="{03003983-FDB1-38D5-5625-D434FB1F0FE3}"/>
          </ac:spMkLst>
        </pc:spChg>
        <pc:spChg chg="mod">
          <ac:chgData name="ABDELAZIZ.ASSEBBANE" userId="af44cbbb-d77c-45ae-bf3f-17cd253b121b" providerId="ADAL" clId="{9124E342-7500-48D5-BF5B-0920EAD0209E}" dt="2025-09-13T14:37:58.646" v="10" actId="20577"/>
          <ac:spMkLst>
            <pc:docMk/>
            <pc:sldMk cId="3654356905" sldId="2147483596"/>
            <ac:spMk id="46" creationId="{1E7C6315-685F-F557-7700-2B1AEDF55C5B}"/>
          </ac:spMkLst>
        </pc:spChg>
        <pc:spChg chg="mod">
          <ac:chgData name="ABDELAZIZ.ASSEBBANE" userId="af44cbbb-d77c-45ae-bf3f-17cd253b121b" providerId="ADAL" clId="{9124E342-7500-48D5-BF5B-0920EAD0209E}" dt="2025-09-13T14:38:02.735" v="13" actId="20577"/>
          <ac:spMkLst>
            <pc:docMk/>
            <pc:sldMk cId="3654356905" sldId="2147483596"/>
            <ac:spMk id="47" creationId="{9327764B-F8FC-3A3F-747A-4674DDDEB0D1}"/>
          </ac:spMkLst>
        </pc:spChg>
        <pc:spChg chg="mod">
          <ac:chgData name="ABDELAZIZ.ASSEBBANE" userId="af44cbbb-d77c-45ae-bf3f-17cd253b121b" providerId="ADAL" clId="{9124E342-7500-48D5-BF5B-0920EAD0209E}" dt="2025-09-13T14:38:09.114" v="19" actId="20577"/>
          <ac:spMkLst>
            <pc:docMk/>
            <pc:sldMk cId="3654356905" sldId="2147483596"/>
            <ac:spMk id="48" creationId="{B181AA94-1658-4B6B-C062-B776595739F5}"/>
          </ac:spMkLst>
        </pc:spChg>
        <pc:spChg chg="mod">
          <ac:chgData name="ABDELAZIZ.ASSEBBANE" userId="af44cbbb-d77c-45ae-bf3f-17cd253b121b" providerId="ADAL" clId="{9124E342-7500-48D5-BF5B-0920EAD0209E}" dt="2025-09-13T14:38:12.288" v="22" actId="20577"/>
          <ac:spMkLst>
            <pc:docMk/>
            <pc:sldMk cId="3654356905" sldId="2147483596"/>
            <ac:spMk id="50" creationId="{8D45F1B3-554F-F572-3F24-B51B0E4827EE}"/>
          </ac:spMkLst>
        </pc:spChg>
        <pc:spChg chg="mod">
          <ac:chgData name="ABDELAZIZ.ASSEBBANE" userId="af44cbbb-d77c-45ae-bf3f-17cd253b121b" providerId="ADAL" clId="{9124E342-7500-48D5-BF5B-0920EAD0209E}" dt="2025-09-13T14:38:28.010" v="27" actId="20577"/>
          <ac:spMkLst>
            <pc:docMk/>
            <pc:sldMk cId="3654356905" sldId="2147483596"/>
            <ac:spMk id="64" creationId="{B143BD8B-D26F-B6FD-21B9-A26BBD94E5E8}"/>
          </ac:spMkLst>
        </pc:spChg>
        <pc:spChg chg="mod">
          <ac:chgData name="ABDELAZIZ.ASSEBBANE" userId="af44cbbb-d77c-45ae-bf3f-17cd253b121b" providerId="ADAL" clId="{9124E342-7500-48D5-BF5B-0920EAD0209E}" dt="2025-09-13T14:38:43.758" v="36" actId="20577"/>
          <ac:spMkLst>
            <pc:docMk/>
            <pc:sldMk cId="3654356905" sldId="2147483596"/>
            <ac:spMk id="65" creationId="{03003983-FDB1-38D5-5625-D434FB1F0FE3}"/>
          </ac:spMkLst>
        </pc:spChg>
        <pc:spChg chg="mod">
          <ac:chgData name="ABDELAZIZ.ASSEBBANE" userId="af44cbbb-d77c-45ae-bf3f-17cd253b121b" providerId="ADAL" clId="{9124E342-7500-48D5-BF5B-0920EAD0209E}" dt="2025-09-13T14:38:33.027" v="30" actId="20577"/>
          <ac:spMkLst>
            <pc:docMk/>
            <pc:sldMk cId="3654356905" sldId="2147483596"/>
            <ac:spMk id="66" creationId="{1E7C6315-685F-F557-7700-2B1AEDF55C5B}"/>
          </ac:spMkLst>
        </pc:spChg>
        <pc:spChg chg="mod">
          <ac:chgData name="ABDELAZIZ.ASSEBBANE" userId="af44cbbb-d77c-45ae-bf3f-17cd253b121b" providerId="ADAL" clId="{9124E342-7500-48D5-BF5B-0920EAD0209E}" dt="2025-09-13T14:38:37.295" v="33" actId="20577"/>
          <ac:spMkLst>
            <pc:docMk/>
            <pc:sldMk cId="3654356905" sldId="2147483596"/>
            <ac:spMk id="67" creationId="{9327764B-F8FC-3A3F-747A-4674DDDEB0D1}"/>
          </ac:spMkLst>
        </pc:spChg>
        <pc:spChg chg="mod">
          <ac:chgData name="ABDELAZIZ.ASSEBBANE" userId="af44cbbb-d77c-45ae-bf3f-17cd253b121b" providerId="ADAL" clId="{9124E342-7500-48D5-BF5B-0920EAD0209E}" dt="2025-09-13T14:38:48.142" v="39" actId="20577"/>
          <ac:spMkLst>
            <pc:docMk/>
            <pc:sldMk cId="3654356905" sldId="2147483596"/>
            <ac:spMk id="68" creationId="{B181AA94-1658-4B6B-C062-B776595739F5}"/>
          </ac:spMkLst>
        </pc:spChg>
        <pc:spChg chg="mod">
          <ac:chgData name="ABDELAZIZ.ASSEBBANE" userId="af44cbbb-d77c-45ae-bf3f-17cd253b121b" providerId="ADAL" clId="{9124E342-7500-48D5-BF5B-0920EAD0209E}" dt="2025-09-13T14:38:52.011" v="42" actId="20577"/>
          <ac:spMkLst>
            <pc:docMk/>
            <pc:sldMk cId="3654356905" sldId="2147483596"/>
            <ac:spMk id="69" creationId="{8D45F1B3-554F-F572-3F24-B51B0E4827EE}"/>
          </ac:spMkLst>
        </pc:spChg>
        <pc:spChg chg="mod">
          <ac:chgData name="ABDELAZIZ.ASSEBBANE" userId="af44cbbb-d77c-45ae-bf3f-17cd253b121b" providerId="ADAL" clId="{9124E342-7500-48D5-BF5B-0920EAD0209E}" dt="2025-09-13T14:39:02.992" v="43" actId="1076"/>
          <ac:spMkLst>
            <pc:docMk/>
            <pc:sldMk cId="3654356905" sldId="2147483596"/>
            <ac:spMk id="71" creationId="{00000000-0000-0000-0000-000000000000}"/>
          </ac:spMkLst>
        </pc:spChg>
        <pc:spChg chg="mod">
          <ac:chgData name="ABDELAZIZ.ASSEBBANE" userId="af44cbbb-d77c-45ae-bf3f-17cd253b121b" providerId="ADAL" clId="{9124E342-7500-48D5-BF5B-0920EAD0209E}" dt="2025-09-13T15:06:37.278" v="96" actId="20577"/>
          <ac:spMkLst>
            <pc:docMk/>
            <pc:sldMk cId="3654356905" sldId="2147483596"/>
            <ac:spMk id="72" creationId="{C0041B30-E4E1-62A7-BB5D-0B2C09D78EE3}"/>
          </ac:spMkLst>
        </pc:spChg>
        <pc:spChg chg="mod">
          <ac:chgData name="ABDELAZIZ.ASSEBBANE" userId="af44cbbb-d77c-45ae-bf3f-17cd253b121b" providerId="ADAL" clId="{9124E342-7500-48D5-BF5B-0920EAD0209E}" dt="2025-09-13T15:21:59.214" v="119" actId="20577"/>
          <ac:spMkLst>
            <pc:docMk/>
            <pc:sldMk cId="3654356905" sldId="2147483596"/>
            <ac:spMk id="75" creationId="{5A6E13B6-48CF-E828-1CE3-F510889B3475}"/>
          </ac:spMkLst>
        </pc:spChg>
      </pc:sldChg>
      <pc:sldChg chg="modSp mod">
        <pc:chgData name="ABDELAZIZ.ASSEBBANE" userId="af44cbbb-d77c-45ae-bf3f-17cd253b121b" providerId="ADAL" clId="{9124E342-7500-48D5-BF5B-0920EAD0209E}" dt="2025-09-13T15:03:35.304" v="93" actId="207"/>
        <pc:sldMkLst>
          <pc:docMk/>
          <pc:sldMk cId="2298089874" sldId="2147483604"/>
        </pc:sldMkLst>
        <pc:spChg chg="mod">
          <ac:chgData name="ABDELAZIZ.ASSEBBANE" userId="af44cbbb-d77c-45ae-bf3f-17cd253b121b" providerId="ADAL" clId="{9124E342-7500-48D5-BF5B-0920EAD0209E}" dt="2025-09-13T15:03:35.304" v="93" actId="207"/>
          <ac:spMkLst>
            <pc:docMk/>
            <pc:sldMk cId="2298089874" sldId="2147483604"/>
            <ac:spMk id="3" creationId="{CCCDA546-943D-0F97-386A-34C247A8230F}"/>
          </ac:spMkLst>
        </pc:spChg>
      </pc:sldChg>
      <pc:sldChg chg="modSp mod">
        <pc:chgData name="ABDELAZIZ.ASSEBBANE" userId="af44cbbb-d77c-45ae-bf3f-17cd253b121b" providerId="ADAL" clId="{9124E342-7500-48D5-BF5B-0920EAD0209E}" dt="2025-09-13T15:02:26.931" v="79" actId="207"/>
        <pc:sldMkLst>
          <pc:docMk/>
          <pc:sldMk cId="1752895820" sldId="2147483616"/>
        </pc:sldMkLst>
        <pc:spChg chg="mod">
          <ac:chgData name="ABDELAZIZ.ASSEBBANE" userId="af44cbbb-d77c-45ae-bf3f-17cd253b121b" providerId="ADAL" clId="{9124E342-7500-48D5-BF5B-0920EAD0209E}" dt="2025-09-13T15:02:26.931" v="79" actId="207"/>
          <ac:spMkLst>
            <pc:docMk/>
            <pc:sldMk cId="1752895820" sldId="2147483616"/>
            <ac:spMk id="11" creationId="{14722E1E-B9CE-676D-4E0C-5D9BEDA07AC2}"/>
          </ac:spMkLst>
        </pc:spChg>
      </pc:sldChg>
      <pc:sldChg chg="modSp mod">
        <pc:chgData name="ABDELAZIZ.ASSEBBANE" userId="af44cbbb-d77c-45ae-bf3f-17cd253b121b" providerId="ADAL" clId="{9124E342-7500-48D5-BF5B-0920EAD0209E}" dt="2025-09-13T15:03:23.872" v="91" actId="207"/>
        <pc:sldMkLst>
          <pc:docMk/>
          <pc:sldMk cId="415254706" sldId="2147483617"/>
        </pc:sldMkLst>
        <pc:spChg chg="mod">
          <ac:chgData name="ABDELAZIZ.ASSEBBANE" userId="af44cbbb-d77c-45ae-bf3f-17cd253b121b" providerId="ADAL" clId="{9124E342-7500-48D5-BF5B-0920EAD0209E}" dt="2025-09-13T15:03:23.872" v="91" actId="207"/>
          <ac:spMkLst>
            <pc:docMk/>
            <pc:sldMk cId="415254706" sldId="2147483617"/>
            <ac:spMk id="13" creationId="{B006FD8A-737D-F926-ACCC-19A73B9BE80D}"/>
          </ac:spMkLst>
        </pc:spChg>
      </pc:sldChg>
      <pc:sldChg chg="modSp mod">
        <pc:chgData name="ABDELAZIZ.ASSEBBANE" userId="af44cbbb-d77c-45ae-bf3f-17cd253b121b" providerId="ADAL" clId="{9124E342-7500-48D5-BF5B-0920EAD0209E}" dt="2025-09-13T14:52:08.996" v="69" actId="207"/>
        <pc:sldMkLst>
          <pc:docMk/>
          <pc:sldMk cId="1139134967" sldId="2147483623"/>
        </pc:sldMkLst>
        <pc:spChg chg="mod">
          <ac:chgData name="ABDELAZIZ.ASSEBBANE" userId="af44cbbb-d77c-45ae-bf3f-17cd253b121b" providerId="ADAL" clId="{9124E342-7500-48D5-BF5B-0920EAD0209E}" dt="2025-09-13T14:52:08.996" v="69" actId="207"/>
          <ac:spMkLst>
            <pc:docMk/>
            <pc:sldMk cId="1139134967" sldId="2147483623"/>
            <ac:spMk id="13" creationId="{EA86AC3E-C55D-9D3E-8B48-0E583779674B}"/>
          </ac:spMkLst>
        </pc:spChg>
        <pc:spChg chg="mod">
          <ac:chgData name="ABDELAZIZ.ASSEBBANE" userId="af44cbbb-d77c-45ae-bf3f-17cd253b121b" providerId="ADAL" clId="{9124E342-7500-48D5-BF5B-0920EAD0209E}" dt="2025-09-13T14:52:06.385" v="68" actId="207"/>
          <ac:spMkLst>
            <pc:docMk/>
            <pc:sldMk cId="1139134967" sldId="2147483623"/>
            <ac:spMk id="15" creationId="{92D5E812-0144-86B9-62D5-90580D6A4CE5}"/>
          </ac:spMkLst>
        </pc:spChg>
      </pc:sldChg>
      <pc:sldChg chg="modSp mod">
        <pc:chgData name="ABDELAZIZ.ASSEBBANE" userId="af44cbbb-d77c-45ae-bf3f-17cd253b121b" providerId="ADAL" clId="{9124E342-7500-48D5-BF5B-0920EAD0209E}" dt="2025-09-13T14:51:51.526" v="67" actId="207"/>
        <pc:sldMkLst>
          <pc:docMk/>
          <pc:sldMk cId="1076710189" sldId="2147483625"/>
        </pc:sldMkLst>
        <pc:spChg chg="mod">
          <ac:chgData name="ABDELAZIZ.ASSEBBANE" userId="af44cbbb-d77c-45ae-bf3f-17cd253b121b" providerId="ADAL" clId="{9124E342-7500-48D5-BF5B-0920EAD0209E}" dt="2025-09-13T14:51:51.526" v="67" actId="207"/>
          <ac:spMkLst>
            <pc:docMk/>
            <pc:sldMk cId="1076710189" sldId="2147483625"/>
            <ac:spMk id="7" creationId="{882E3C4C-1D82-FF18-ED85-040B342665C8}"/>
          </ac:spMkLst>
        </pc:spChg>
      </pc:sldChg>
      <pc:sldChg chg="modSp mod">
        <pc:chgData name="ABDELAZIZ.ASSEBBANE" userId="af44cbbb-d77c-45ae-bf3f-17cd253b121b" providerId="ADAL" clId="{9124E342-7500-48D5-BF5B-0920EAD0209E}" dt="2025-09-13T14:51:43.240" v="66" actId="207"/>
        <pc:sldMkLst>
          <pc:docMk/>
          <pc:sldMk cId="929771882" sldId="2147483626"/>
        </pc:sldMkLst>
        <pc:spChg chg="mod">
          <ac:chgData name="ABDELAZIZ.ASSEBBANE" userId="af44cbbb-d77c-45ae-bf3f-17cd253b121b" providerId="ADAL" clId="{9124E342-7500-48D5-BF5B-0920EAD0209E}" dt="2025-09-13T14:51:43.240" v="66" actId="207"/>
          <ac:spMkLst>
            <pc:docMk/>
            <pc:sldMk cId="929771882" sldId="2147483626"/>
            <ac:spMk id="13" creationId="{5F7AB6F5-6F49-43FE-0057-05A40754C332}"/>
          </ac:spMkLst>
        </pc:spChg>
        <pc:spChg chg="mod">
          <ac:chgData name="ABDELAZIZ.ASSEBBANE" userId="af44cbbb-d77c-45ae-bf3f-17cd253b121b" providerId="ADAL" clId="{9124E342-7500-48D5-BF5B-0920EAD0209E}" dt="2025-09-13T14:51:40.567" v="65" actId="207"/>
          <ac:spMkLst>
            <pc:docMk/>
            <pc:sldMk cId="929771882" sldId="2147483626"/>
            <ac:spMk id="15" creationId="{A5A6D67E-002D-D228-91AE-E4BC15DCF731}"/>
          </ac:spMkLst>
        </pc:spChg>
      </pc:sldChg>
      <pc:sldChg chg="modSp mod">
        <pc:chgData name="ABDELAZIZ.ASSEBBANE" userId="af44cbbb-d77c-45ae-bf3f-17cd253b121b" providerId="ADAL" clId="{9124E342-7500-48D5-BF5B-0920EAD0209E}" dt="2025-09-13T14:51:35.891" v="64" actId="207"/>
        <pc:sldMkLst>
          <pc:docMk/>
          <pc:sldMk cId="744338677" sldId="2147483627"/>
        </pc:sldMkLst>
        <pc:spChg chg="mod">
          <ac:chgData name="ABDELAZIZ.ASSEBBANE" userId="af44cbbb-d77c-45ae-bf3f-17cd253b121b" providerId="ADAL" clId="{9124E342-7500-48D5-BF5B-0920EAD0209E}" dt="2025-09-13T14:51:32.469" v="63" actId="207"/>
          <ac:spMkLst>
            <pc:docMk/>
            <pc:sldMk cId="744338677" sldId="2147483627"/>
            <ac:spMk id="23" creationId="{66C21691-FA61-186A-99F4-6C8DBF47D939}"/>
          </ac:spMkLst>
        </pc:spChg>
        <pc:spChg chg="mod">
          <ac:chgData name="ABDELAZIZ.ASSEBBANE" userId="af44cbbb-d77c-45ae-bf3f-17cd253b121b" providerId="ADAL" clId="{9124E342-7500-48D5-BF5B-0920EAD0209E}" dt="2025-09-13T14:51:35.891" v="64" actId="207"/>
          <ac:spMkLst>
            <pc:docMk/>
            <pc:sldMk cId="744338677" sldId="2147483627"/>
            <ac:spMk id="24" creationId="{350D5976-A377-694B-3650-2F9A97AFBBE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08F56932-2D71-384C-FBC5-223E1344DDC7}"/>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1402B958-32F2-6519-09AD-01AF075F0A4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fr-FR"/>
          </a:p>
        </p:txBody>
      </p:sp>
    </p:spTree>
    <p:extLst>
      <p:ext uri="{BB962C8B-B14F-4D97-AF65-F5344CB8AC3E}">
        <p14:creationId xmlns:p14="http://schemas.microsoft.com/office/powerpoint/2010/main" val="10641560"/>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fr-FR"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t>1</a:t>
            </a:fld>
            <a:endParaRPr lang="fr-FR" sz="1400" kern="0">
              <a:solidFill>
                <a:srgbClr val="000000"/>
              </a:solidFill>
              <a:latin typeface="Arial"/>
              <a:cs typeface="Arial"/>
            </a:endParaRPr>
          </a:p>
        </p:txBody>
      </p:sp>
    </p:spTree>
    <p:extLst>
      <p:ext uri="{BB962C8B-B14F-4D97-AF65-F5344CB8AC3E}">
        <p14:creationId xmlns:p14="http://schemas.microsoft.com/office/powerpoint/2010/main" val="16577012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238214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271917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06205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4F0D48E-A41E-27F2-7B38-D47F7AC7B5CD}"/>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20BB587E-B713-BFD5-BC1C-C9B4D1921839}"/>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42BDD96E-27CD-4603-8E89-4EF36AB65DC7}"/>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643925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832E9AA-4B53-614A-6439-0063D55D8FE6}"/>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D9530F02-4E3A-607E-C713-4816717F1D8F}"/>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728688B1-5875-172F-7657-01BE0624CC7C}"/>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869332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733C5E7-2270-58BD-677A-BFC4F88AE3F0}"/>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AF030224-DAC4-58D9-A793-BF9EB2819EEC}"/>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B76DEBBE-3CCC-414D-7B67-A4250A514316}"/>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511091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8A69B3F-888B-6B93-85F3-68975C7B9C40}"/>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DA91DBF2-4CDF-229F-3F31-D0E54865AF21}"/>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153D41E5-8F63-F429-DD2A-BC8E26E6D9FE}"/>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801843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B9A0CD8-2BA4-1EAA-13E8-D05A98E9AAF6}"/>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ACAC5A3C-66F1-700C-F1CF-AE8D08D9F47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71878830-20FB-4611-9ECB-B37861ED36EE}"/>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846888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4F0D48E-A41E-27F2-7B38-D47F7AC7B5CD}"/>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20BB587E-B713-BFD5-BC1C-C9B4D1921839}"/>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42BDD96E-27CD-4603-8E89-4EF36AB65DC7}"/>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39761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812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201;p23">
            <a:extLst>
              <a:ext uri="{FF2B5EF4-FFF2-40B4-BE49-F238E27FC236}">
                <a16:creationId xmlns:a16="http://schemas.microsoft.com/office/drawing/2014/main" id="{EBB55454-580B-FA88-45B0-96FDC3EAD25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2;p23">
            <a:extLst>
              <a:ext uri="{FF2B5EF4-FFF2-40B4-BE49-F238E27FC236}">
                <a16:creationId xmlns:a16="http://schemas.microsoft.com/office/drawing/2014/main" id="{32083A29-98ED-3B26-9AAD-1272C08D5CDE}"/>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3;p23">
            <a:extLst>
              <a:ext uri="{FF2B5EF4-FFF2-40B4-BE49-F238E27FC236}">
                <a16:creationId xmlns:a16="http://schemas.microsoft.com/office/drawing/2014/main" id="{3544C772-AF2F-05F5-374A-9EE8D6AF2D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04;p23">
            <a:extLst>
              <a:ext uri="{FF2B5EF4-FFF2-40B4-BE49-F238E27FC236}">
                <a16:creationId xmlns:a16="http://schemas.microsoft.com/office/drawing/2014/main" id="{72C63635-2F0D-8E23-8C0E-EFB0C971B233}"/>
              </a:ext>
            </a:extLst>
          </p:cNvPr>
          <p:cNvSpPr txBox="1">
            <a:spLocks noGrp="1"/>
          </p:cNvSpPr>
          <p:nvPr>
            <p:ph type="body" idx="4294967295"/>
          </p:nvPr>
        </p:nvSpPr>
        <p:spPr>
          <a:xfrm>
            <a:off x="2786405" y="60771"/>
            <a:ext cx="3568199" cy="623401"/>
          </a:xfrm>
          <a:prstGeom prst="rect">
            <a:avLst/>
          </a:prstGeom>
        </p:spPr>
        <p:txBody>
          <a:bodyPr>
            <a:spAutoFit/>
          </a:bodyPr>
          <a:lstStyle>
            <a:lvl1pPr indent="-457200" algn="r">
              <a:buSzPts val="3600"/>
              <a:defRPr sz="3600" b="1">
                <a:latin typeface="Simplified Arabic"/>
                <a:ea typeface="Simplified Arabic"/>
                <a:cs typeface="Simplified Arabic"/>
              </a:defRPr>
            </a:lvl1pPr>
          </a:lstStyle>
          <a:p>
            <a:pPr lvl="0"/>
            <a:endParaRPr lang="fr-FR"/>
          </a:p>
        </p:txBody>
      </p:sp>
      <p:sp>
        <p:nvSpPr>
          <p:cNvPr id="6" name="Google Shape;205;p23">
            <a:extLst>
              <a:ext uri="{FF2B5EF4-FFF2-40B4-BE49-F238E27FC236}">
                <a16:creationId xmlns:a16="http://schemas.microsoft.com/office/drawing/2014/main" id="{F3D17351-A04B-8F42-6BD4-E410C6F52288}"/>
              </a:ext>
            </a:extLst>
          </p:cNvPr>
          <p:cNvSpPr txBox="1">
            <a:spLocks noGrp="1"/>
          </p:cNvSpPr>
          <p:nvPr>
            <p:ph type="body" idx="4294967295"/>
          </p:nvPr>
        </p:nvSpPr>
        <p:spPr>
          <a:xfrm>
            <a:off x="503496" y="1259000"/>
            <a:ext cx="8134200" cy="588599"/>
          </a:xfrm>
          <a:prstGeom prst="rect">
            <a:avLst/>
          </a:prstGeom>
        </p:spPr>
        <p:txBody>
          <a:bodyPr>
            <a:spAutoFit/>
          </a:bodyPr>
          <a:lstStyle>
            <a:lvl1pPr indent="-374647" algn="r">
              <a:buSzPts val="2300"/>
              <a:defRPr sz="230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8836221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6CADE59A-7A5B-05A3-845C-F61FEC80705A}"/>
              </a:ext>
            </a:extLst>
          </p:cNvPr>
          <p:cNvGrpSpPr/>
          <p:nvPr/>
        </p:nvGrpSpPr>
        <p:grpSpPr>
          <a:xfrm>
            <a:off x="0" y="-28529"/>
            <a:ext cx="9144000" cy="5172029"/>
            <a:chOff x="0" y="-28529"/>
            <a:chExt cx="9144000" cy="5172029"/>
          </a:xfrm>
        </p:grpSpPr>
        <p:sp>
          <p:nvSpPr>
            <p:cNvPr id="3" name="Rectangle 7">
              <a:extLst>
                <a:ext uri="{FF2B5EF4-FFF2-40B4-BE49-F238E27FC236}">
                  <a16:creationId xmlns:a16="http://schemas.microsoft.com/office/drawing/2014/main" id="{F1258CA0-0980-2A4F-5F06-FE97703CB837}"/>
                </a:ext>
              </a:extLst>
            </p:cNvPr>
            <p:cNvSpPr/>
            <p:nvPr/>
          </p:nvSpPr>
          <p:spPr>
            <a:xfrm>
              <a:off x="0" y="-28529"/>
              <a:ext cx="9144000" cy="517202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0B4A78CE-72FF-3022-E6C7-82E6F8703663}"/>
                </a:ext>
              </a:extLst>
            </p:cNvPr>
            <p:cNvSpPr/>
            <p:nvPr/>
          </p:nvSpPr>
          <p:spPr>
            <a:xfrm>
              <a:off x="203197" y="554117"/>
              <a:ext cx="8737594" cy="447532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149D29E-5417-54B1-0A92-A78BE82DE388}"/>
                </a:ext>
              </a:extLst>
            </p:cNvPr>
            <p:cNvSpPr/>
            <p:nvPr/>
          </p:nvSpPr>
          <p:spPr>
            <a:xfrm>
              <a:off x="203197" y="112919"/>
              <a:ext cx="8737594" cy="618454"/>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F8F613C2-29FC-2922-C09F-B08F5812C7C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72995C5E-76F1-BC78-1023-2A06FAA0EC37}"/>
              </a:ext>
            </a:extLst>
          </p:cNvPr>
          <p:cNvSpPr txBox="1">
            <a:spLocks noGrp="1"/>
          </p:cNvSpPr>
          <p:nvPr>
            <p:ph type="title"/>
          </p:nvPr>
        </p:nvSpPr>
        <p:spPr>
          <a:xfrm>
            <a:off x="761585" y="146962"/>
            <a:ext cx="7620829" cy="352967"/>
          </a:xfrm>
        </p:spPr>
        <p:txBody>
          <a:bodyPr/>
          <a:lstStyle>
            <a:lvl1pPr>
              <a:defRPr sz="1500" b="1">
                <a:solidFill>
                  <a:srgbClr val="222A35"/>
                </a:solidFill>
                <a:latin typeface="Arial"/>
              </a:defRPr>
            </a:lvl1pPr>
          </a:lstStyle>
          <a:p>
            <a:pPr lvl="0"/>
            <a:r>
              <a:rPr lang="fr-FR"/>
              <a:t>Modifiez le style du titre</a:t>
            </a:r>
          </a:p>
        </p:txBody>
      </p:sp>
      <p:sp>
        <p:nvSpPr>
          <p:cNvPr id="8" name="Text Placeholder 5">
            <a:extLst>
              <a:ext uri="{FF2B5EF4-FFF2-40B4-BE49-F238E27FC236}">
                <a16:creationId xmlns:a16="http://schemas.microsoft.com/office/drawing/2014/main" id="{BBB02F06-9EB3-05DF-5E93-4F8935510322}"/>
              </a:ext>
            </a:extLst>
          </p:cNvPr>
          <p:cNvSpPr txBox="1">
            <a:spLocks noGrp="1"/>
          </p:cNvSpPr>
          <p:nvPr>
            <p:ph type="body" idx="4294967295"/>
          </p:nvPr>
        </p:nvSpPr>
        <p:spPr>
          <a:xfrm>
            <a:off x="747714" y="514267"/>
            <a:ext cx="7634700" cy="219327"/>
          </a:xfrm>
        </p:spPr>
        <p:txBody>
          <a:bodyPr>
            <a:noAutofit/>
          </a:bodyPr>
          <a:lstStyle>
            <a:lvl1pPr marL="0" indent="0">
              <a:buNone/>
              <a:defRPr sz="1050" i="1">
                <a:solidFill>
                  <a:srgbClr val="333F50"/>
                </a:solidFill>
              </a:defRPr>
            </a:lvl1pPr>
          </a:lstStyle>
          <a:p>
            <a:pPr lvl="0"/>
            <a:r>
              <a:rPr lang="fr-FR"/>
              <a:t>Modifiez les styles du texte du masque</a:t>
            </a:r>
          </a:p>
        </p:txBody>
      </p:sp>
    </p:spTree>
    <p:extLst>
      <p:ext uri="{BB962C8B-B14F-4D97-AF65-F5344CB8AC3E}">
        <p14:creationId xmlns:p14="http://schemas.microsoft.com/office/powerpoint/2010/main" val="24540850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grpSp>
        <p:nvGrpSpPr>
          <p:cNvPr id="2" name="Google Shape;574;p77">
            <a:extLst>
              <a:ext uri="{FF2B5EF4-FFF2-40B4-BE49-F238E27FC236}">
                <a16:creationId xmlns:a16="http://schemas.microsoft.com/office/drawing/2014/main" id="{3F663EA9-3A0E-7841-B823-A506B904D50F}"/>
              </a:ext>
            </a:extLst>
          </p:cNvPr>
          <p:cNvGrpSpPr/>
          <p:nvPr/>
        </p:nvGrpSpPr>
        <p:grpSpPr>
          <a:xfrm>
            <a:off x="0" y="-28529"/>
            <a:ext cx="9144457" cy="5143499"/>
            <a:chOff x="0" y="-28529"/>
            <a:chExt cx="9144457" cy="5143499"/>
          </a:xfrm>
        </p:grpSpPr>
        <p:sp>
          <p:nvSpPr>
            <p:cNvPr id="3" name="Google Shape;575;p77">
              <a:extLst>
                <a:ext uri="{FF2B5EF4-FFF2-40B4-BE49-F238E27FC236}">
                  <a16:creationId xmlns:a16="http://schemas.microsoft.com/office/drawing/2014/main" id="{65B41AAF-74A3-10BA-683D-0FA3CA5D7F05}"/>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76;p77">
              <a:extLst>
                <a:ext uri="{FF2B5EF4-FFF2-40B4-BE49-F238E27FC236}">
                  <a16:creationId xmlns:a16="http://schemas.microsoft.com/office/drawing/2014/main" id="{6AFC2DFB-7C74-8CCC-BC45-A6D729EE7555}"/>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77;p77">
              <a:extLst>
                <a:ext uri="{FF2B5EF4-FFF2-40B4-BE49-F238E27FC236}">
                  <a16:creationId xmlns:a16="http://schemas.microsoft.com/office/drawing/2014/main" id="{BD9674CB-DED9-EAEE-DBEC-B0D021C620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78;p77">
            <a:extLst>
              <a:ext uri="{FF2B5EF4-FFF2-40B4-BE49-F238E27FC236}">
                <a16:creationId xmlns:a16="http://schemas.microsoft.com/office/drawing/2014/main" id="{6A83CB6E-54D5-002A-350E-46D75EE51141}"/>
              </a:ext>
            </a:extLst>
          </p:cNvPr>
          <p:cNvSpPr/>
          <p:nvPr/>
        </p:nvSpPr>
        <p:spPr>
          <a:xfrm rot="10799991">
            <a:off x="8587038" y="204323"/>
            <a:ext cx="216100" cy="164509"/>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79;p77">
            <a:extLst>
              <a:ext uri="{FF2B5EF4-FFF2-40B4-BE49-F238E27FC236}">
                <a16:creationId xmlns:a16="http://schemas.microsoft.com/office/drawing/2014/main" id="{3C2A76FF-A66C-B551-E194-26C561938446}"/>
              </a:ext>
            </a:extLst>
          </p:cNvPr>
          <p:cNvSpPr txBox="1">
            <a:spLocks noGrp="1"/>
          </p:cNvSpPr>
          <p:nvPr>
            <p:ph type="title"/>
          </p:nvPr>
        </p:nvSpPr>
        <p:spPr>
          <a:xfrm>
            <a:off x="761585" y="146962"/>
            <a:ext cx="7620902" cy="353095"/>
          </a:xfrm>
        </p:spPr>
        <p:txBody>
          <a:bodyPr/>
          <a:lstStyle>
            <a:lvl1pPr algn="r">
              <a:defRPr sz="1500" b="1">
                <a:solidFill>
                  <a:srgbClr val="757070"/>
                </a:solidFill>
              </a:defRPr>
            </a:lvl1pPr>
          </a:lstStyle>
          <a:p>
            <a:pPr lvl="0"/>
            <a:endParaRPr lang="fr-FR"/>
          </a:p>
        </p:txBody>
      </p:sp>
      <p:sp>
        <p:nvSpPr>
          <p:cNvPr id="8" name="Google Shape;580;p77">
            <a:extLst>
              <a:ext uri="{FF2B5EF4-FFF2-40B4-BE49-F238E27FC236}">
                <a16:creationId xmlns:a16="http://schemas.microsoft.com/office/drawing/2014/main" id="{837643BC-DB06-E7B1-2021-5F856EAE31F9}"/>
              </a:ext>
            </a:extLst>
          </p:cNvPr>
          <p:cNvSpPr txBox="1">
            <a:spLocks noGrp="1"/>
          </p:cNvSpPr>
          <p:nvPr>
            <p:ph type="body" idx="4294967295"/>
          </p:nvPr>
        </p:nvSpPr>
        <p:spPr>
          <a:xfrm>
            <a:off x="747714" y="514267"/>
            <a:ext cx="7634700" cy="219300"/>
          </a:xfrm>
        </p:spPr>
        <p:txBody>
          <a:bodyPr>
            <a:noAutofit/>
          </a:bodyPr>
          <a:lstStyle>
            <a:lvl1pPr indent="-228600" algn="r">
              <a:buNone/>
              <a:defRPr sz="1100" i="1">
                <a:solidFill>
                  <a:srgbClr val="AEABAB"/>
                </a:solidFill>
              </a:defRPr>
            </a:lvl1pPr>
          </a:lstStyle>
          <a:p>
            <a:pPr lvl="0"/>
            <a:endParaRPr lang="fr-FR"/>
          </a:p>
        </p:txBody>
      </p:sp>
    </p:spTree>
    <p:extLst>
      <p:ext uri="{BB962C8B-B14F-4D97-AF65-F5344CB8AC3E}">
        <p14:creationId xmlns:p14="http://schemas.microsoft.com/office/powerpoint/2010/main" val="1225574155"/>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tx" preserve="1">
  <p:cSld name="TITLE_AND_BODY">
    <p:bg>
      <p:bgPr>
        <a:solidFill>
          <a:srgbClr val="44546A"/>
        </a:solidFill>
        <a:effectLst/>
      </p:bgPr>
    </p:bg>
    <p:spTree>
      <p:nvGrpSpPr>
        <p:cNvPr id="1" name=""/>
        <p:cNvGrpSpPr/>
        <p:nvPr/>
      </p:nvGrpSpPr>
      <p:grpSpPr>
        <a:xfrm>
          <a:off x="0" y="0"/>
          <a:ext cx="0" cy="0"/>
          <a:chOff x="0" y="0"/>
          <a:chExt cx="0" cy="0"/>
        </a:xfrm>
      </p:grpSpPr>
      <p:sp>
        <p:nvSpPr>
          <p:cNvPr id="2" name="Google Shape;42;p4">
            <a:extLst>
              <a:ext uri="{FF2B5EF4-FFF2-40B4-BE49-F238E27FC236}">
                <a16:creationId xmlns:a16="http://schemas.microsoft.com/office/drawing/2014/main" id="{087BACC4-60BA-9778-D018-1EA61461A5C2}"/>
              </a:ext>
            </a:extLst>
          </p:cNvPr>
          <p:cNvSpPr/>
          <p:nvPr/>
        </p:nvSpPr>
        <p:spPr>
          <a:xfrm flipH="1">
            <a:off x="3582600" y="1550703"/>
            <a:ext cx="5561399" cy="3592796"/>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E7E6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3" name="Google Shape;43;p4">
            <a:extLst>
              <a:ext uri="{FF2B5EF4-FFF2-40B4-BE49-F238E27FC236}">
                <a16:creationId xmlns:a16="http://schemas.microsoft.com/office/drawing/2014/main" id="{65BF1914-C98B-7AB5-4446-7758FA8FD5C4}"/>
              </a:ext>
            </a:extLst>
          </p:cNvPr>
          <p:cNvSpPr/>
          <p:nvPr/>
        </p:nvSpPr>
        <p:spPr>
          <a:xfrm>
            <a:off x="27" y="2824499"/>
            <a:ext cx="7370402" cy="2319000"/>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36AFC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4" name="Google Shape;44;p4">
            <a:extLst>
              <a:ext uri="{FF2B5EF4-FFF2-40B4-BE49-F238E27FC236}">
                <a16:creationId xmlns:a16="http://schemas.microsoft.com/office/drawing/2014/main" id="{E30668EB-36CA-AB30-4DEF-03F7D94C41C5}"/>
              </a:ext>
            </a:extLst>
          </p:cNvPr>
          <p:cNvSpPr/>
          <p:nvPr/>
        </p:nvSpPr>
        <p:spPr>
          <a:xfrm>
            <a:off x="203225" y="206252"/>
            <a:ext cx="8737503" cy="4730995"/>
          </a:xfrm>
          <a:prstGeom prst="rect">
            <a:avLst/>
          </a:prstGeom>
          <a:solidFill>
            <a:srgbClr val="000000"/>
          </a:solidFill>
          <a:ln cap="flat">
            <a:noFill/>
            <a:prstDash val="solid"/>
          </a:ln>
          <a:effectLst>
            <a:outerShdw dir="16200000" algn="tl">
              <a:srgbClr val="000000">
                <a:alpha val="40000"/>
              </a:srgbClr>
            </a:outerShdw>
          </a:effectLst>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5" name="Google Shape;45;p4">
            <a:extLst>
              <a:ext uri="{FF2B5EF4-FFF2-40B4-BE49-F238E27FC236}">
                <a16:creationId xmlns:a16="http://schemas.microsoft.com/office/drawing/2014/main" id="{13562D2C-106B-ACC5-553C-DE53F3B4B7CD}"/>
              </a:ext>
            </a:extLst>
          </p:cNvPr>
          <p:cNvSpPr txBox="1">
            <a:spLocks noGrp="1"/>
          </p:cNvSpPr>
          <p:nvPr>
            <p:ph type="title"/>
          </p:nvPr>
        </p:nvSpPr>
        <p:spPr>
          <a:xfrm>
            <a:off x="819146" y="845600"/>
            <a:ext cx="7505696" cy="954597"/>
          </a:xfrm>
        </p:spPr>
        <p:txBody>
          <a:bodyPr lIns="91421" tIns="91421" rIns="91421" bIns="91421" anchor="t"/>
          <a:lstStyle>
            <a:lvl1pPr>
              <a:defRPr sz="3000"/>
            </a:lvl1pPr>
          </a:lstStyle>
          <a:p>
            <a:pPr lvl="0"/>
            <a:endParaRPr lang="fr-FR"/>
          </a:p>
        </p:txBody>
      </p:sp>
      <p:sp>
        <p:nvSpPr>
          <p:cNvPr id="6" name="Google Shape;46;p4">
            <a:extLst>
              <a:ext uri="{FF2B5EF4-FFF2-40B4-BE49-F238E27FC236}">
                <a16:creationId xmlns:a16="http://schemas.microsoft.com/office/drawing/2014/main" id="{44D03047-67F7-15F9-65E1-CFBF556F4CA1}"/>
              </a:ext>
            </a:extLst>
          </p:cNvPr>
          <p:cNvSpPr txBox="1">
            <a:spLocks noGrp="1"/>
          </p:cNvSpPr>
          <p:nvPr>
            <p:ph type="body" idx="1"/>
          </p:nvPr>
        </p:nvSpPr>
        <p:spPr>
          <a:xfrm>
            <a:off x="819146" y="1990721"/>
            <a:ext cx="7505696" cy="2448004"/>
          </a:xfrm>
        </p:spPr>
        <p:txBody>
          <a:bodyPr lIns="91421" tIns="91421" rIns="91421" bIns="91421"/>
          <a:lstStyle>
            <a:lvl1pPr indent="-311152">
              <a:spcBef>
                <a:spcPts val="0"/>
              </a:spcBef>
              <a:buSzPts val="1300"/>
              <a:buChar char="●"/>
              <a:defRPr/>
            </a:lvl1pPr>
          </a:lstStyle>
          <a:p>
            <a:pPr lvl="0"/>
            <a:endParaRPr lang="fr-FR"/>
          </a:p>
        </p:txBody>
      </p:sp>
      <p:sp>
        <p:nvSpPr>
          <p:cNvPr id="7" name="Google Shape;47;p4">
            <a:extLst>
              <a:ext uri="{FF2B5EF4-FFF2-40B4-BE49-F238E27FC236}">
                <a16:creationId xmlns:a16="http://schemas.microsoft.com/office/drawing/2014/main" id="{6EBC7556-2ECD-6291-61E2-9CAB2D5CDE38}"/>
              </a:ext>
            </a:extLst>
          </p:cNvPr>
          <p:cNvSpPr txBox="1">
            <a:spLocks noGrp="1"/>
          </p:cNvSpPr>
          <p:nvPr>
            <p:ph type="sldNum" sz="quarter" idx="8"/>
          </p:nvPr>
        </p:nvSpPr>
        <p:spPr>
          <a:xfrm>
            <a:off x="8390735" y="4543671"/>
            <a:ext cx="548704" cy="393603"/>
          </a:xfrm>
        </p:spPr>
        <p:txBody>
          <a:bodyPr lIns="91421" tIns="91421" rIns="91421" bIns="91421">
            <a:normAutofit/>
          </a:bodyPr>
          <a:lstStyle>
            <a:lvl1pPr>
              <a:defRPr/>
            </a:lvl1pPr>
          </a:lstStyle>
          <a:p>
            <a:pPr lvl="0"/>
            <a:fld id="{BEFB77C6-2732-4896-972E-1AA86394F3D3}" type="slidenum">
              <a:t>‹N°›</a:t>
            </a:fld>
            <a:endParaRPr lang="fr-FR"/>
          </a:p>
        </p:txBody>
      </p:sp>
    </p:spTree>
    <p:extLst>
      <p:ext uri="{BB962C8B-B14F-4D97-AF65-F5344CB8AC3E}">
        <p14:creationId xmlns:p14="http://schemas.microsoft.com/office/powerpoint/2010/main" val="14030607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50;p64">
            <a:extLst>
              <a:ext uri="{FF2B5EF4-FFF2-40B4-BE49-F238E27FC236}">
                <a16:creationId xmlns:a16="http://schemas.microsoft.com/office/drawing/2014/main" id="{717B5D26-E3BE-029F-5EDC-1012FB80C7FF}"/>
              </a:ext>
            </a:extLst>
          </p:cNvPr>
          <p:cNvSpPr txBox="1">
            <a:spLocks noGrp="1"/>
          </p:cNvSpPr>
          <p:nvPr>
            <p:ph type="subTitle" idx="4294967295"/>
          </p:nvPr>
        </p:nvSpPr>
        <p:spPr>
          <a:xfrm>
            <a:off x="1143000" y="2701530"/>
            <a:ext cx="6858000" cy="1241819"/>
          </a:xfrm>
        </p:spPr>
        <p:txBody>
          <a:bodyPr lIns="91421" tIns="45701" rIns="91421" bIns="45701" anchorCtr="1"/>
          <a:lstStyle>
            <a:lvl1pPr algn="ctr">
              <a:spcBef>
                <a:spcPts val="750"/>
              </a:spcBef>
              <a:buNone/>
              <a:defRPr sz="1800"/>
            </a:lvl1pPr>
          </a:lstStyle>
          <a:p>
            <a:pPr lvl="0"/>
            <a:endParaRPr lang="fr-FR"/>
          </a:p>
        </p:txBody>
      </p:sp>
      <p:sp>
        <p:nvSpPr>
          <p:cNvPr id="3" name="Google Shape;51;p64">
            <a:extLst>
              <a:ext uri="{FF2B5EF4-FFF2-40B4-BE49-F238E27FC236}">
                <a16:creationId xmlns:a16="http://schemas.microsoft.com/office/drawing/2014/main" id="{39FEA80E-E103-1C0D-34B8-F28E34A46655}"/>
              </a:ext>
            </a:extLst>
          </p:cNvPr>
          <p:cNvSpPr txBox="1">
            <a:spLocks noGrp="1"/>
          </p:cNvSpPr>
          <p:nvPr>
            <p:ph type="dt" sz="half" idx="7"/>
          </p:nvPr>
        </p:nvSpPr>
        <p:spPr>
          <a:xfrm>
            <a:off x="628650" y="4767260"/>
            <a:ext cx="2057400" cy="273844"/>
          </a:xfrm>
        </p:spPr>
        <p:txBody>
          <a:bodyPr lIns="91421" tIns="45701" rIns="91421" bIns="45701"/>
          <a:lstStyle>
            <a:lvl1pPr>
              <a:defRPr/>
            </a:lvl1pPr>
          </a:lstStyle>
          <a:p>
            <a:pPr lvl="0"/>
            <a:endParaRPr lang="fr-FR"/>
          </a:p>
        </p:txBody>
      </p:sp>
      <p:sp>
        <p:nvSpPr>
          <p:cNvPr id="4" name="Google Shape;52;p64">
            <a:extLst>
              <a:ext uri="{FF2B5EF4-FFF2-40B4-BE49-F238E27FC236}">
                <a16:creationId xmlns:a16="http://schemas.microsoft.com/office/drawing/2014/main" id="{972F171B-973B-C98A-E288-957ABD709A10}"/>
              </a:ext>
            </a:extLst>
          </p:cNvPr>
          <p:cNvSpPr txBox="1">
            <a:spLocks noGrp="1"/>
          </p:cNvSpPr>
          <p:nvPr>
            <p:ph type="ftr" sz="quarter" idx="9"/>
          </p:nvPr>
        </p:nvSpPr>
        <p:spPr>
          <a:xfrm>
            <a:off x="3028949" y="4767260"/>
            <a:ext cx="3086099" cy="273844"/>
          </a:xfrm>
        </p:spPr>
        <p:txBody>
          <a:bodyPr lIns="91421" tIns="45701" rIns="91421" bIns="45701"/>
          <a:lstStyle>
            <a:lvl1pPr>
              <a:defRPr/>
            </a:lvl1pPr>
          </a:lstStyle>
          <a:p>
            <a:pPr lvl="0"/>
            <a:endParaRPr lang="fr-FR"/>
          </a:p>
        </p:txBody>
      </p:sp>
      <p:sp>
        <p:nvSpPr>
          <p:cNvPr id="5" name="Google Shape;53;p64">
            <a:extLst>
              <a:ext uri="{FF2B5EF4-FFF2-40B4-BE49-F238E27FC236}">
                <a16:creationId xmlns:a16="http://schemas.microsoft.com/office/drawing/2014/main" id="{97BD4B6E-A132-DD67-74C3-E929B73BBCB9}"/>
              </a:ext>
            </a:extLst>
          </p:cNvPr>
          <p:cNvSpPr txBox="1">
            <a:spLocks noGrp="1"/>
          </p:cNvSpPr>
          <p:nvPr>
            <p:ph type="sldNum" sz="quarter" idx="8"/>
          </p:nvPr>
        </p:nvSpPr>
        <p:spPr>
          <a:xfrm>
            <a:off x="6457949" y="4767260"/>
            <a:ext cx="2057400" cy="273844"/>
          </a:xfrm>
        </p:spPr>
        <p:txBody>
          <a:bodyPr lIns="91421" tIns="45701" rIns="91421" bIns="45701"/>
          <a:lstStyle>
            <a:lvl1pPr>
              <a:defRPr/>
            </a:lvl1pPr>
          </a:lstStyle>
          <a:p>
            <a:pPr lvl="0"/>
            <a:fld id="{E1958C07-F5AF-40A2-A508-C66B098E5F39}" type="slidenum">
              <a:t>‹N°›</a:t>
            </a:fld>
            <a:endParaRPr lang="fr-FR"/>
          </a:p>
        </p:txBody>
      </p:sp>
      <p:grpSp>
        <p:nvGrpSpPr>
          <p:cNvPr id="6" name="Google Shape;54;p64">
            <a:extLst>
              <a:ext uri="{FF2B5EF4-FFF2-40B4-BE49-F238E27FC236}">
                <a16:creationId xmlns:a16="http://schemas.microsoft.com/office/drawing/2014/main" id="{575EECED-CEF5-AD2F-7625-3C8D69E028A0}"/>
              </a:ext>
            </a:extLst>
          </p:cNvPr>
          <p:cNvGrpSpPr/>
          <p:nvPr/>
        </p:nvGrpSpPr>
        <p:grpSpPr>
          <a:xfrm>
            <a:off x="0" y="-19879"/>
            <a:ext cx="9144000" cy="5143499"/>
            <a:chOff x="0" y="-19879"/>
            <a:chExt cx="9144000" cy="5143499"/>
          </a:xfrm>
        </p:grpSpPr>
        <p:sp>
          <p:nvSpPr>
            <p:cNvPr id="7" name="Google Shape;55;p64">
              <a:extLst>
                <a:ext uri="{FF2B5EF4-FFF2-40B4-BE49-F238E27FC236}">
                  <a16:creationId xmlns:a16="http://schemas.microsoft.com/office/drawing/2014/main" id="{132F3486-BAE3-2A4C-58B7-F8CC5CBF02E8}"/>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6;p64">
              <a:extLst>
                <a:ext uri="{FF2B5EF4-FFF2-40B4-BE49-F238E27FC236}">
                  <a16:creationId xmlns:a16="http://schemas.microsoft.com/office/drawing/2014/main" id="{6CEF5DDC-225D-77B6-BC54-FACC4A418705}"/>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7;p64">
              <a:extLst>
                <a:ext uri="{FF2B5EF4-FFF2-40B4-BE49-F238E27FC236}">
                  <a16:creationId xmlns:a16="http://schemas.microsoft.com/office/drawing/2014/main" id="{281D661B-378C-21F9-2032-F0D7FDB4890A}"/>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8;p64">
            <a:extLst>
              <a:ext uri="{FF2B5EF4-FFF2-40B4-BE49-F238E27FC236}">
                <a16:creationId xmlns:a16="http://schemas.microsoft.com/office/drawing/2014/main" id="{B2E05981-C6A7-55BB-8107-6359E106698E}"/>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9;p64">
            <a:extLst>
              <a:ext uri="{FF2B5EF4-FFF2-40B4-BE49-F238E27FC236}">
                <a16:creationId xmlns:a16="http://schemas.microsoft.com/office/drawing/2014/main" id="{8D258A68-8703-3A72-E0BF-8162E08E2A07}"/>
              </a:ext>
            </a:extLst>
          </p:cNvPr>
          <p:cNvSpPr txBox="1">
            <a:spLocks noGrp="1"/>
          </p:cNvSpPr>
          <p:nvPr>
            <p:ph type="title"/>
          </p:nvPr>
        </p:nvSpPr>
        <p:spPr>
          <a:xfrm>
            <a:off x="894520" y="392917"/>
            <a:ext cx="7620829" cy="352967"/>
          </a:xfrm>
        </p:spPr>
        <p:txBody>
          <a:bodyPr lIns="91421" tIns="45701" rIns="91421" bIns="45701"/>
          <a:lstStyle>
            <a:lvl1pPr algn="r">
              <a:defRPr sz="1350" i="1">
                <a:solidFill>
                  <a:srgbClr val="757070"/>
                </a:solidFill>
              </a:defRPr>
            </a:lvl1pPr>
          </a:lstStyle>
          <a:p>
            <a:pPr lvl="0"/>
            <a:endParaRPr lang="fr-FR"/>
          </a:p>
        </p:txBody>
      </p:sp>
    </p:spTree>
    <p:extLst>
      <p:ext uri="{BB962C8B-B14F-4D97-AF65-F5344CB8AC3E}">
        <p14:creationId xmlns:p14="http://schemas.microsoft.com/office/powerpoint/2010/main" val="1369193243"/>
      </p:ext>
    </p:extLst>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 name="Google Shape;133;p94">
            <a:extLst>
              <a:ext uri="{FF2B5EF4-FFF2-40B4-BE49-F238E27FC236}">
                <a16:creationId xmlns:a16="http://schemas.microsoft.com/office/drawing/2014/main" id="{5EEB283F-A0E6-7704-0602-CA906445F18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b="0" i="0" u="none" strike="noStrike" kern="0" cap="none" spc="0" baseline="0">
              <a:solidFill>
                <a:srgbClr val="FFFFFF"/>
              </a:solidFill>
              <a:uFillTx/>
              <a:latin typeface="Arial"/>
              <a:ea typeface="Arial"/>
              <a:cs typeface="Arial"/>
            </a:endParaRPr>
          </a:p>
        </p:txBody>
      </p:sp>
      <p:sp>
        <p:nvSpPr>
          <p:cNvPr id="3" name="Google Shape;134;p94">
            <a:extLst>
              <a:ext uri="{FF2B5EF4-FFF2-40B4-BE49-F238E27FC236}">
                <a16:creationId xmlns:a16="http://schemas.microsoft.com/office/drawing/2014/main" id="{F7247F6A-7CA9-94DE-BCD5-27763203C28C}"/>
              </a:ext>
            </a:extLst>
          </p:cNvPr>
          <p:cNvSpPr txBox="1"/>
          <p:nvPr/>
        </p:nvSpPr>
        <p:spPr>
          <a:xfrm>
            <a:off x="0" y="0"/>
            <a:ext cx="9144000" cy="5143499"/>
          </a:xfrm>
          <a:prstGeom prst="rect">
            <a:avLst/>
          </a:prstGeom>
          <a:solidFill>
            <a:srgbClr val="FFF2CC"/>
          </a:solidFill>
          <a:ln w="12701"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4" name="Google Shape;135;p94">
            <a:extLst>
              <a:ext uri="{FF2B5EF4-FFF2-40B4-BE49-F238E27FC236}">
                <a16:creationId xmlns:a16="http://schemas.microsoft.com/office/drawing/2014/main" id="{807AE964-A9E2-911A-65FF-4EAD09C8AE8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5" name="Google Shape;136;p94">
            <a:extLst>
              <a:ext uri="{FF2B5EF4-FFF2-40B4-BE49-F238E27FC236}">
                <a16:creationId xmlns:a16="http://schemas.microsoft.com/office/drawing/2014/main" id="{C2551040-8D54-CBEF-8E08-A177C6A2B24B}"/>
              </a:ext>
            </a:extLst>
          </p:cNvPr>
          <p:cNvSpPr txBox="1">
            <a:spLocks noGrp="1"/>
          </p:cNvSpPr>
          <p:nvPr>
            <p:ph type="body" idx="4294967295"/>
          </p:nvPr>
        </p:nvSpPr>
        <p:spPr>
          <a:xfrm>
            <a:off x="2786405" y="60771"/>
            <a:ext cx="3568299" cy="693480"/>
          </a:xfrm>
        </p:spPr>
        <p:txBody>
          <a:bodyPr lIns="91421" tIns="45701" rIns="91421" bIns="45701">
            <a:spAutoFit/>
          </a:bodyPr>
          <a:lstStyle>
            <a:lvl1pPr marL="342900" indent="-400050" algn="r">
              <a:spcBef>
                <a:spcPts val="750"/>
              </a:spcBef>
              <a:buSzPts val="4800"/>
              <a:defRPr sz="3600" b="1">
                <a:latin typeface="Simplified Arabic"/>
                <a:ea typeface="Simplified Arabic"/>
                <a:cs typeface="Simplified Arabic"/>
              </a:defRPr>
            </a:lvl1pPr>
          </a:lstStyle>
          <a:p>
            <a:pPr lvl="0"/>
            <a:endParaRPr lang="fr-FR"/>
          </a:p>
        </p:txBody>
      </p:sp>
      <p:sp>
        <p:nvSpPr>
          <p:cNvPr id="6" name="Google Shape;137;p94">
            <a:extLst>
              <a:ext uri="{FF2B5EF4-FFF2-40B4-BE49-F238E27FC236}">
                <a16:creationId xmlns:a16="http://schemas.microsoft.com/office/drawing/2014/main" id="{183A8A42-2280-969E-238F-4CA198A049E8}"/>
              </a:ext>
            </a:extLst>
          </p:cNvPr>
          <p:cNvSpPr txBox="1">
            <a:spLocks noGrp="1"/>
          </p:cNvSpPr>
          <p:nvPr>
            <p:ph type="body" idx="4294967295"/>
          </p:nvPr>
        </p:nvSpPr>
        <p:spPr>
          <a:xfrm>
            <a:off x="503496" y="1259000"/>
            <a:ext cx="8134109" cy="506504"/>
          </a:xfrm>
        </p:spPr>
        <p:txBody>
          <a:bodyPr lIns="91421" tIns="45701" rIns="91421" bIns="45701">
            <a:spAutoFit/>
          </a:bodyPr>
          <a:lstStyle>
            <a:lvl1pPr marL="342900" indent="-314325" algn="r">
              <a:spcBef>
                <a:spcPts val="750"/>
              </a:spcBef>
              <a:buSzPts val="3000"/>
              <a:defRPr sz="225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60814755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1934432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16846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33915501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207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1346808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207;p24">
            <a:extLst>
              <a:ext uri="{FF2B5EF4-FFF2-40B4-BE49-F238E27FC236}">
                <a16:creationId xmlns:a16="http://schemas.microsoft.com/office/drawing/2014/main" id="{9E574565-9E3D-138D-1A07-254A8473819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8;p24">
            <a:extLst>
              <a:ext uri="{FF2B5EF4-FFF2-40B4-BE49-F238E27FC236}">
                <a16:creationId xmlns:a16="http://schemas.microsoft.com/office/drawing/2014/main" id="{B47ECAA5-03A6-A5D2-DDE8-E6B30B219256}"/>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9;p24">
            <a:extLst>
              <a:ext uri="{FF2B5EF4-FFF2-40B4-BE49-F238E27FC236}">
                <a16:creationId xmlns:a16="http://schemas.microsoft.com/office/drawing/2014/main" id="{841D69CA-38AE-CC45-8182-A7D8BF1E0D61}"/>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10;p24">
            <a:extLst>
              <a:ext uri="{FF2B5EF4-FFF2-40B4-BE49-F238E27FC236}">
                <a16:creationId xmlns:a16="http://schemas.microsoft.com/office/drawing/2014/main" id="{02E6742A-DCA5-FA0C-C450-3B278B8B42B5}"/>
              </a:ext>
            </a:extLst>
          </p:cNvPr>
          <p:cNvSpPr txBox="1">
            <a:spLocks noGrp="1"/>
          </p:cNvSpPr>
          <p:nvPr>
            <p:ph type="body" idx="4294967295"/>
          </p:nvPr>
        </p:nvSpPr>
        <p:spPr>
          <a:xfrm>
            <a:off x="2786405" y="60771"/>
            <a:ext cx="3568199" cy="530699"/>
          </a:xfrm>
          <a:prstGeom prst="rect">
            <a:avLst/>
          </a:prstGeo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211;p24">
            <a:extLst>
              <a:ext uri="{FF2B5EF4-FFF2-40B4-BE49-F238E27FC236}">
                <a16:creationId xmlns:a16="http://schemas.microsoft.com/office/drawing/2014/main" id="{BB39D705-BAC2-BCE7-948F-E53CD5AE0E58}"/>
              </a:ext>
            </a:extLst>
          </p:cNvPr>
          <p:cNvSpPr txBox="1">
            <a:spLocks noGrp="1"/>
          </p:cNvSpPr>
          <p:nvPr>
            <p:ph type="body" idx="4294967295"/>
          </p:nvPr>
        </p:nvSpPr>
        <p:spPr>
          <a:xfrm>
            <a:off x="503496" y="1259000"/>
            <a:ext cx="8134200" cy="2331601"/>
          </a:xfrm>
          <a:prstGeom prst="rect">
            <a:avLst/>
          </a:prstGeom>
        </p:spPr>
        <p:txBody>
          <a:bodyPr>
            <a:spAutoFit/>
          </a:bodyPr>
          <a:lstStyle>
            <a:lvl1pPr>
              <a:defRPr/>
            </a:lvl1pPr>
          </a:lstStyle>
          <a:p>
            <a:pPr lvl="0"/>
            <a:endParaRPr lang="fr-FR"/>
          </a:p>
        </p:txBody>
      </p:sp>
    </p:spTree>
    <p:extLst>
      <p:ext uri="{BB962C8B-B14F-4D97-AF65-F5344CB8AC3E}">
        <p14:creationId xmlns:p14="http://schemas.microsoft.com/office/powerpoint/2010/main" val="39862537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147945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1741056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21265405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805095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5446310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070372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362399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5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49661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6733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213;p25">
            <a:extLst>
              <a:ext uri="{FF2B5EF4-FFF2-40B4-BE49-F238E27FC236}">
                <a16:creationId xmlns:a16="http://schemas.microsoft.com/office/drawing/2014/main" id="{45D174A0-CD4E-869D-DC0A-BFC479A531DC}"/>
              </a:ext>
            </a:extLst>
          </p:cNvPr>
          <p:cNvSpPr txBox="1">
            <a:spLocks noGrp="1"/>
          </p:cNvSpPr>
          <p:nvPr>
            <p:ph type="title"/>
          </p:nvPr>
        </p:nvSpPr>
        <p:spPr>
          <a:xfrm>
            <a:off x="628650" y="273844"/>
            <a:ext cx="7886700" cy="994199"/>
          </a:xfrm>
          <a:prstGeom prst="rect">
            <a:avLst/>
          </a:prstGeom>
        </p:spPr>
        <p:txBody>
          <a:bodyPr/>
          <a:lstStyle>
            <a:lvl1pPr>
              <a:defRPr/>
            </a:lvl1pPr>
          </a:lstStyle>
          <a:p>
            <a:pPr lvl="0"/>
            <a:endParaRPr lang="fr-FR"/>
          </a:p>
        </p:txBody>
      </p:sp>
      <p:sp>
        <p:nvSpPr>
          <p:cNvPr id="3" name="Google Shape;214;p25">
            <a:extLst>
              <a:ext uri="{FF2B5EF4-FFF2-40B4-BE49-F238E27FC236}">
                <a16:creationId xmlns:a16="http://schemas.microsoft.com/office/drawing/2014/main" id="{ACE2D79D-64B8-FBCC-B552-8B9C81D91164}"/>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215;p25">
            <a:extLst>
              <a:ext uri="{FF2B5EF4-FFF2-40B4-BE49-F238E27FC236}">
                <a16:creationId xmlns:a16="http://schemas.microsoft.com/office/drawing/2014/main" id="{28DD4AE5-900B-38AC-F29B-64B65802606B}"/>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216;p25">
            <a:extLst>
              <a:ext uri="{FF2B5EF4-FFF2-40B4-BE49-F238E27FC236}">
                <a16:creationId xmlns:a16="http://schemas.microsoft.com/office/drawing/2014/main" id="{72970308-E895-AAA4-D49D-F8948A474EEC}"/>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838A6BF-B8F6-446D-B38E-D5D93A388C70}" type="slidenum">
              <a:t>‹N°›</a:t>
            </a:fld>
            <a:endParaRPr lang="fr-FR"/>
          </a:p>
        </p:txBody>
      </p:sp>
    </p:spTree>
    <p:extLst>
      <p:ext uri="{BB962C8B-B14F-4D97-AF65-F5344CB8AC3E}">
        <p14:creationId xmlns:p14="http://schemas.microsoft.com/office/powerpoint/2010/main" val="27303045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126454"/>
      </p:ext>
    </p:extLst>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3788898104"/>
      </p:ext>
    </p:extLst>
  </p:cSld>
  <p:clrMapOvr>
    <a:masterClrMapping/>
  </p:clrMapOvr>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20/09/2025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14245116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20/09/2025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8879490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20/09/2025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21619227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20/09/2025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679759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20/09/2025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380025827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20/09/2025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31843710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20/09/2025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39491012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20/09/2025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2439325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Google Shape;574;p77">
            <a:extLst>
              <a:ext uri="{FF2B5EF4-FFF2-40B4-BE49-F238E27FC236}">
                <a16:creationId xmlns:a16="http://schemas.microsoft.com/office/drawing/2014/main" id="{2E2E1E0D-C02A-C511-7D8A-487992630EFC}"/>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75;p77">
            <a:extLst>
              <a:ext uri="{FF2B5EF4-FFF2-40B4-BE49-F238E27FC236}">
                <a16:creationId xmlns:a16="http://schemas.microsoft.com/office/drawing/2014/main" id="{0FA98B78-6419-35B0-5F75-5AA7169862D0}"/>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576;p77">
            <a:extLst>
              <a:ext uri="{FF2B5EF4-FFF2-40B4-BE49-F238E27FC236}">
                <a16:creationId xmlns:a16="http://schemas.microsoft.com/office/drawing/2014/main" id="{BECFC8FA-0B97-47E0-2CF1-E5C53C674C7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577;p77">
            <a:extLst>
              <a:ext uri="{FF2B5EF4-FFF2-40B4-BE49-F238E27FC236}">
                <a16:creationId xmlns:a16="http://schemas.microsoft.com/office/drawing/2014/main" id="{8C324B73-2D1E-C109-305F-A39F62CFAAD5}"/>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E4DCEC68-AA10-430F-AB8E-74B26C8292AC}" type="slidenum">
              <a:t>‹N°›</a:t>
            </a:fld>
            <a:endParaRPr lang="fr-FR"/>
          </a:p>
        </p:txBody>
      </p:sp>
      <p:sp>
        <p:nvSpPr>
          <p:cNvPr id="6" name="Google Shape;578;p77">
            <a:extLst>
              <a:ext uri="{FF2B5EF4-FFF2-40B4-BE49-F238E27FC236}">
                <a16:creationId xmlns:a16="http://schemas.microsoft.com/office/drawing/2014/main" id="{674F536C-2FAD-7CAA-87A6-741BCDCFE942}"/>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79;p77">
            <a:extLst>
              <a:ext uri="{FF2B5EF4-FFF2-40B4-BE49-F238E27FC236}">
                <a16:creationId xmlns:a16="http://schemas.microsoft.com/office/drawing/2014/main" id="{5BC81C31-C62B-6E23-0061-1864189A2D7C}"/>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80;p77">
            <a:extLst>
              <a:ext uri="{FF2B5EF4-FFF2-40B4-BE49-F238E27FC236}">
                <a16:creationId xmlns:a16="http://schemas.microsoft.com/office/drawing/2014/main" id="{4FD3A21A-93E0-2CCE-AD16-53EE1866B48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581;p77">
            <a:extLst>
              <a:ext uri="{FF2B5EF4-FFF2-40B4-BE49-F238E27FC236}">
                <a16:creationId xmlns:a16="http://schemas.microsoft.com/office/drawing/2014/main" id="{4DB57EFE-433F-73F9-C47B-2C66A7EBEEC0}"/>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82;p77">
            <a:extLst>
              <a:ext uri="{FF2B5EF4-FFF2-40B4-BE49-F238E27FC236}">
                <a16:creationId xmlns:a16="http://schemas.microsoft.com/office/drawing/2014/main" id="{29745573-A6A0-F9A5-DBD3-8539AB1575E6}"/>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2223093385"/>
      </p:ext>
    </p:extLst>
  </p:cSld>
  <p:clrMapOvr>
    <a:masterClrMapping/>
  </p:clrMapOvr>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20/09/2025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5551322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20/09/2025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420845193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20/09/2025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6051535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111651"/>
            <a:ext cx="755759" cy="75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225758"/>
      </p:ext>
    </p:extLst>
  </p:cSld>
  <p:clrMapOvr>
    <a:masterClrMapping/>
  </p:clrMapOvr>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2661198501"/>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897384799"/>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1934876232"/>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15945416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41770704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1_Title Slide" userDrawn="1">
  <p:cSld name="6_Title Slide">
    <p:spTree>
      <p:nvGrpSpPr>
        <p:cNvPr id="1" name="Shape 85"/>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9F0F27D2-E3BB-E638-8657-579AE4CD7660}"/>
              </a:ext>
            </a:extLst>
          </p:cNvPr>
          <p:cNvSpPr/>
          <p:nvPr userDrawn="1"/>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7FD4220-F79D-CE47-D46E-24FBA9C47892}"/>
              </a:ext>
            </a:extLst>
          </p:cNvPr>
          <p:cNvSpPr/>
          <p:nvPr userDrawn="1"/>
        </p:nvSpPr>
        <p:spPr>
          <a:xfrm>
            <a:off x="0" y="0"/>
            <a:ext cx="9144000" cy="5143500"/>
          </a:xfrm>
          <a:prstGeom prst="rect">
            <a:avLst/>
          </a:prstGeom>
          <a:noFill/>
          <a:ln w="76200">
            <a:solidFill>
              <a:srgbClr val="54A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2" descr="Image générée">
            <a:extLst>
              <a:ext uri="{FF2B5EF4-FFF2-40B4-BE49-F238E27FC236}">
                <a16:creationId xmlns:a16="http://schemas.microsoft.com/office/drawing/2014/main" id="{93602516-E5E7-C548-5BDD-2D3BABF02CE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40820" y="41296"/>
            <a:ext cx="575339" cy="57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835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a:prstGeom prst="rect">
            <a:avLst/>
          </a:prstGeo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7660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a:prstGeom prst="rect">
            <a:avLst/>
          </a:prstGeo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a:prstGeom prst="rect">
            <a:avLst/>
          </a:prstGeo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1468253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3178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02426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534381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prstGeom prst="rect">
            <a:avLst/>
          </a:prstGeo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3664608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69CFCD8A-8885-EB14-6069-6534547737B9}"/>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5DF7A8F9-7B4F-D2DC-B2A7-0F8935B6265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02E1D40-2726-6552-A97C-BD1AE6FE01F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4686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8650" y="273844"/>
            <a:ext cx="7886700" cy="994172"/>
          </a:xfrm>
          <a:prstGeom prst="rect">
            <a:avLst/>
          </a:prstGeom>
        </p:spPr>
        <p:txBody>
          <a:bodyPr/>
          <a:lstStyle/>
          <a:p>
            <a:r>
              <a:rPr lang="fr-FR"/>
              <a:t>Modifiez le style du titre</a:t>
            </a:r>
            <a:endParaRPr lang="fr-MA"/>
          </a:p>
        </p:txBody>
      </p:sp>
      <p:sp>
        <p:nvSpPr>
          <p:cNvPr id="3" name="Espace réservé de la date 2"/>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32611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0800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60715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1350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0586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547561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56609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82234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983234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75170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Google Shape;139;p16">
            <a:extLst>
              <a:ext uri="{FF2B5EF4-FFF2-40B4-BE49-F238E27FC236}">
                <a16:creationId xmlns:a16="http://schemas.microsoft.com/office/drawing/2014/main" id="{B65F27DD-2732-CBAD-BA71-EE7247F7DDEA}"/>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140;p16">
            <a:extLst>
              <a:ext uri="{FF2B5EF4-FFF2-40B4-BE49-F238E27FC236}">
                <a16:creationId xmlns:a16="http://schemas.microsoft.com/office/drawing/2014/main" id="{4A0E55EA-8D84-494C-8CB1-1C119B40D177}"/>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141;p16">
            <a:extLst>
              <a:ext uri="{FF2B5EF4-FFF2-40B4-BE49-F238E27FC236}">
                <a16:creationId xmlns:a16="http://schemas.microsoft.com/office/drawing/2014/main" id="{AB067005-20E0-0DC9-1547-6C957493A700}"/>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5B64A3EE-1873-493E-94C6-3DA5AC49684E}" type="slidenum">
              <a:t>‹N°›</a:t>
            </a:fld>
            <a:endParaRPr lang="fr-FR"/>
          </a:p>
        </p:txBody>
      </p:sp>
    </p:spTree>
    <p:extLst>
      <p:ext uri="{BB962C8B-B14F-4D97-AF65-F5344CB8AC3E}">
        <p14:creationId xmlns:p14="http://schemas.microsoft.com/office/powerpoint/2010/main" val="367008082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3149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3978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41716308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4188021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220737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18067734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1747423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0800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59687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6957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944557704"/>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338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2637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2489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5990705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873817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7503142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503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8735696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29173637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006491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3A74E44E-BB05-20F7-0C03-4D8172FAA30C}"/>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B3350720-EE59-4F08-4BBE-FDD23145BE3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2737"/>
            <a:ext cx="594323" cy="59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14203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5638712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37728972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94233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382921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67329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43304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906388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0460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3E8A14-2C2F-0280-5BB0-7B0C6E1CA9D0}"/>
              </a:ext>
            </a:extLst>
          </p:cNvPr>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C8791D-8049-B1F8-33BE-E1CA6EC6356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6D5D854-2BDC-DA0F-B52C-2A1C7F760A02}"/>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8A8DD871-191C-C688-4F82-457E33494A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6EE848-288D-41D3-18FD-349395F32A3C}"/>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42012639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59384-A860-B901-6EBD-1230DB0FF8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B2773F-C018-B050-4955-045F2BB35E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A987918-09B9-A8B9-81ED-B5CC9735C87B}"/>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39EAE1DC-D69D-71E7-C170-1BE9A60E3C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E7D297A-8EEF-E362-BC4E-8CA03F5CEC3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173396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165;p19">
            <a:extLst>
              <a:ext uri="{FF2B5EF4-FFF2-40B4-BE49-F238E27FC236}">
                <a16:creationId xmlns:a16="http://schemas.microsoft.com/office/drawing/2014/main" id="{23F82CC2-EB39-C0E1-83DC-C1D0864CA105}"/>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6;p19">
            <a:extLst>
              <a:ext uri="{FF2B5EF4-FFF2-40B4-BE49-F238E27FC236}">
                <a16:creationId xmlns:a16="http://schemas.microsoft.com/office/drawing/2014/main" id="{56CD8337-EE3E-B02B-E0F7-4EC7F10F218F}"/>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67;p19">
            <a:extLst>
              <a:ext uri="{FF2B5EF4-FFF2-40B4-BE49-F238E27FC236}">
                <a16:creationId xmlns:a16="http://schemas.microsoft.com/office/drawing/2014/main" id="{11B7A0DD-EA16-6358-3079-339D80F2EEB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68;p19">
            <a:extLst>
              <a:ext uri="{FF2B5EF4-FFF2-40B4-BE49-F238E27FC236}">
                <a16:creationId xmlns:a16="http://schemas.microsoft.com/office/drawing/2014/main" id="{A750710D-377D-5338-6F7D-B1513D66913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07BE8DEB-705E-4647-B517-3FA30C223BDF}" type="slidenum">
              <a:t>‹N°›</a:t>
            </a:fld>
            <a:endParaRPr lang="fr-FR"/>
          </a:p>
        </p:txBody>
      </p:sp>
      <p:sp>
        <p:nvSpPr>
          <p:cNvPr id="6" name="Google Shape;169;p19">
            <a:extLst>
              <a:ext uri="{FF2B5EF4-FFF2-40B4-BE49-F238E27FC236}">
                <a16:creationId xmlns:a16="http://schemas.microsoft.com/office/drawing/2014/main" id="{A206FA39-8A6D-14DC-104D-B351BE445F31}"/>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70;p19">
            <a:extLst>
              <a:ext uri="{FF2B5EF4-FFF2-40B4-BE49-F238E27FC236}">
                <a16:creationId xmlns:a16="http://schemas.microsoft.com/office/drawing/2014/main" id="{4125451D-7B77-EFA5-406F-BD2439F2A41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71;p19">
            <a:extLst>
              <a:ext uri="{FF2B5EF4-FFF2-40B4-BE49-F238E27FC236}">
                <a16:creationId xmlns:a16="http://schemas.microsoft.com/office/drawing/2014/main" id="{3B12D56A-7BF1-67F3-FDB8-12FBD7DCCEC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72;p19">
            <a:extLst>
              <a:ext uri="{FF2B5EF4-FFF2-40B4-BE49-F238E27FC236}">
                <a16:creationId xmlns:a16="http://schemas.microsoft.com/office/drawing/2014/main" id="{AF725CDA-54DA-2456-E6D9-C05DCA08C2A8}"/>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73;p19">
            <a:extLst>
              <a:ext uri="{FF2B5EF4-FFF2-40B4-BE49-F238E27FC236}">
                <a16:creationId xmlns:a16="http://schemas.microsoft.com/office/drawing/2014/main" id="{5A287A63-1D5B-6034-03CC-109764A1C94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7188284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E6FA39-0BD9-F704-7EB7-3909CC9F9967}"/>
              </a:ext>
            </a:extLst>
          </p:cNvPr>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EDEC3F6-AEBC-3A03-823E-9BE05C166AC8}"/>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222CD37-7F56-6686-D058-A4FB7FA0E6A6}"/>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5D82B674-6453-649E-B987-01C98EB932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D2B8FE4-CF8A-E623-CD66-0D757888EADA}"/>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9196452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56F11-6BA1-661A-B97E-44B418CAA9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F6E683-F0B0-216D-F4F2-1279932CB787}"/>
              </a:ext>
            </a:extLst>
          </p:cNvPr>
          <p:cNvSpPr>
            <a:spLocks noGrp="1"/>
          </p:cNvSpPr>
          <p:nvPr>
            <p:ph sz="half" idx="1"/>
          </p:nvPr>
        </p:nvSpPr>
        <p:spPr>
          <a:xfrm>
            <a:off x="62865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3B1FE45-5A72-FCDF-D7EE-6D8D1FEE4FF2}"/>
              </a:ext>
            </a:extLst>
          </p:cNvPr>
          <p:cNvSpPr>
            <a:spLocks noGrp="1"/>
          </p:cNvSpPr>
          <p:nvPr>
            <p:ph sz="half" idx="2"/>
          </p:nvPr>
        </p:nvSpPr>
        <p:spPr>
          <a:xfrm>
            <a:off x="464820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ABD2AF5-9EC1-244E-C68B-3E8A1913DE83}"/>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6" name="Espace réservé du pied de page 5">
            <a:extLst>
              <a:ext uri="{FF2B5EF4-FFF2-40B4-BE49-F238E27FC236}">
                <a16:creationId xmlns:a16="http://schemas.microsoft.com/office/drawing/2014/main" id="{2D396993-A6F9-D13A-C4A9-19DE35BD0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A59B924-0EC7-560B-1247-8A5556D4B79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5999787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8172ED-0134-00FD-3B85-B2550A65DFD1}"/>
              </a:ext>
            </a:extLst>
          </p:cNvPr>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879F41E-D66C-92BD-E5E1-E3659EBF13A9}"/>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B7EE2D8-4B05-E386-DF89-BC99722E814A}"/>
              </a:ext>
            </a:extLst>
          </p:cNvPr>
          <p:cNvSpPr>
            <a:spLocks noGrp="1"/>
          </p:cNvSpPr>
          <p:nvPr>
            <p:ph sz="half" idx="2"/>
          </p:nvPr>
        </p:nvSpPr>
        <p:spPr>
          <a:xfrm>
            <a:off x="630238" y="1879600"/>
            <a:ext cx="3868737"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36BD647-6AF7-0798-B379-93826998600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BF3CF91-84F5-A99C-3C70-E11F36B651C4}"/>
              </a:ext>
            </a:extLst>
          </p:cNvPr>
          <p:cNvSpPr>
            <a:spLocks noGrp="1"/>
          </p:cNvSpPr>
          <p:nvPr>
            <p:ph sz="quarter" idx="4"/>
          </p:nvPr>
        </p:nvSpPr>
        <p:spPr>
          <a:xfrm>
            <a:off x="4629150" y="1879600"/>
            <a:ext cx="3887788"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0AE842A-2ACB-9D3B-D7A2-EC0750C6FFA2}"/>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8" name="Espace réservé du pied de page 7">
            <a:extLst>
              <a:ext uri="{FF2B5EF4-FFF2-40B4-BE49-F238E27FC236}">
                <a16:creationId xmlns:a16="http://schemas.microsoft.com/office/drawing/2014/main" id="{7AA4A4D0-9449-FD5B-681D-F4C314AE60A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C7A0CB2-48D5-E72F-388D-0FF261CD1B2B}"/>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834435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0BFF39-CE18-6F4D-F1F5-2F78704B7D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AB51D6A-A13A-C99E-0D09-7AFC1D78D6B9}"/>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4" name="Espace réservé du pied de page 3">
            <a:extLst>
              <a:ext uri="{FF2B5EF4-FFF2-40B4-BE49-F238E27FC236}">
                <a16:creationId xmlns:a16="http://schemas.microsoft.com/office/drawing/2014/main" id="{4BF5F7D4-7695-DF82-773A-FFC0ABF71DA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89372F2-928E-7D5D-2271-3D8640DAC30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8830948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ABCB1AE-F039-AA0D-6D9A-8D1BBCAE1367}"/>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3" name="Espace réservé du pied de page 2">
            <a:extLst>
              <a:ext uri="{FF2B5EF4-FFF2-40B4-BE49-F238E27FC236}">
                <a16:creationId xmlns:a16="http://schemas.microsoft.com/office/drawing/2014/main" id="{846C4296-1F00-D169-10C1-7091D2DEA7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A709C7-5931-9ED3-F47F-C043C9496545}"/>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11147363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1C37CB-F4A0-688B-87AE-508AFB2997F1}"/>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FE94FB-DD69-4E83-2249-C551F5EF8167}"/>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E756CE6-915C-0CDB-C1EA-649916C5A12D}"/>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096428-A04D-4AE7-7A6D-AE8115248F94}"/>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6" name="Espace réservé du pied de page 5">
            <a:extLst>
              <a:ext uri="{FF2B5EF4-FFF2-40B4-BE49-F238E27FC236}">
                <a16:creationId xmlns:a16="http://schemas.microsoft.com/office/drawing/2014/main" id="{AF9C3459-AFBE-009C-DF2C-12B9E1E27A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C2782A4-F141-E3B4-431C-0790053F61A7}"/>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513693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9AC5EF-7050-F0BD-6B3C-7BC492709F08}"/>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467D50C-E54C-4A56-4C3D-453AB13C12C8}"/>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4BB5C45-B688-08B1-6D13-29AD5A9B0DE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26319B9-429C-89AB-2A27-C32AE219D6D2}"/>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6" name="Espace réservé du pied de page 5">
            <a:extLst>
              <a:ext uri="{FF2B5EF4-FFF2-40B4-BE49-F238E27FC236}">
                <a16:creationId xmlns:a16="http://schemas.microsoft.com/office/drawing/2014/main" id="{780E66F0-B199-D96E-1F71-043E555263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8C96CA-6AB4-62E7-2ACB-F121C36F144D}"/>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8913419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7847D1-663C-ECA2-E55D-7AD7475CE35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740EA62-CB54-CE55-C158-9D1EE8A5C3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148D92-4C64-34D0-DD5B-9A2085FF2990}"/>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AC3972CD-9983-8E52-E58A-A9EBB1526D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A96257-1F08-87BB-1ABA-079255D9666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2976451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7F954C5-9700-8B31-0F38-6FD7B7429924}"/>
              </a:ext>
            </a:extLst>
          </p:cNvPr>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19EE4D1-811F-76B0-2015-C5DCC0D2650E}"/>
              </a:ext>
            </a:extLst>
          </p:cNvPr>
          <p:cNvSpPr>
            <a:spLocks noGrp="1"/>
          </p:cNvSpPr>
          <p:nvPr>
            <p:ph type="body" orient="vert" idx="1"/>
          </p:nvPr>
        </p:nvSpPr>
        <p:spPr>
          <a:xfrm>
            <a:off x="628650" y="274638"/>
            <a:ext cx="5762625" cy="435768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187D06-8084-38C2-27E1-BB9CB3505F5D}"/>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177E656B-46EE-DDF1-8FC5-77BD22D8C3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0FFFD7-EF61-8A6A-9B39-E47EF5A9CF4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6072820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54393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175;p20">
            <a:extLst>
              <a:ext uri="{FF2B5EF4-FFF2-40B4-BE49-F238E27FC236}">
                <a16:creationId xmlns:a16="http://schemas.microsoft.com/office/drawing/2014/main" id="{AED63B28-B4AF-8610-25F5-23B7016AA74D}"/>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27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76;p20">
            <a:extLst>
              <a:ext uri="{FF2B5EF4-FFF2-40B4-BE49-F238E27FC236}">
                <a16:creationId xmlns:a16="http://schemas.microsoft.com/office/drawing/2014/main" id="{70114C78-A858-5D8C-E826-8A5043843097}"/>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77;p20">
            <a:extLst>
              <a:ext uri="{FF2B5EF4-FFF2-40B4-BE49-F238E27FC236}">
                <a16:creationId xmlns:a16="http://schemas.microsoft.com/office/drawing/2014/main" id="{2CFA9A98-2A6B-7FBC-9FB0-EB193CCD1D99}"/>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78;p20">
            <a:extLst>
              <a:ext uri="{FF2B5EF4-FFF2-40B4-BE49-F238E27FC236}">
                <a16:creationId xmlns:a16="http://schemas.microsoft.com/office/drawing/2014/main" id="{AF5279A2-A80C-5532-44C6-CC4D8AA4457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F6F310AA-5A3D-4C11-9811-C9290F9C2E68}" type="slidenum">
              <a:t>‹N°›</a:t>
            </a:fld>
            <a:endParaRPr lang="fr-FR"/>
          </a:p>
        </p:txBody>
      </p:sp>
      <p:sp>
        <p:nvSpPr>
          <p:cNvPr id="6" name="Google Shape;179;p20">
            <a:extLst>
              <a:ext uri="{FF2B5EF4-FFF2-40B4-BE49-F238E27FC236}">
                <a16:creationId xmlns:a16="http://schemas.microsoft.com/office/drawing/2014/main" id="{03050FA1-3125-AAE8-E94D-D4CA0B366AE9}"/>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80;p20">
            <a:extLst>
              <a:ext uri="{FF2B5EF4-FFF2-40B4-BE49-F238E27FC236}">
                <a16:creationId xmlns:a16="http://schemas.microsoft.com/office/drawing/2014/main" id="{B2E031B7-4449-1625-F8B8-CEE8AD0FED8B}"/>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3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81;p20">
            <a:extLst>
              <a:ext uri="{FF2B5EF4-FFF2-40B4-BE49-F238E27FC236}">
                <a16:creationId xmlns:a16="http://schemas.microsoft.com/office/drawing/2014/main" id="{98A5881A-F050-2263-0C60-30ABD7196E05}"/>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82;p20">
            <a:extLst>
              <a:ext uri="{FF2B5EF4-FFF2-40B4-BE49-F238E27FC236}">
                <a16:creationId xmlns:a16="http://schemas.microsoft.com/office/drawing/2014/main" id="{B550ADC4-8A95-6C52-F224-A40899FDAA23}"/>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83;p20">
            <a:extLst>
              <a:ext uri="{FF2B5EF4-FFF2-40B4-BE49-F238E27FC236}">
                <a16:creationId xmlns:a16="http://schemas.microsoft.com/office/drawing/2014/main" id="{0EB41DBB-4ABF-D711-04BE-87D89CF9637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511015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12382"/>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1443300249"/>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20/09/2025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38921153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20/09/2025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30069916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20/09/2025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15051683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20/09/2025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2540275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20/09/2025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19363105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20/09/2025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24333133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20/09/2025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23208513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20/09/2025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1623053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5400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20/09/2025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1552639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20/09/2025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1947762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20/09/2025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4790278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789884"/>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3733928343"/>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771227891"/>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2453087042"/>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23570434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22261773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Google Shape;491;p65">
            <a:extLst>
              <a:ext uri="{FF2B5EF4-FFF2-40B4-BE49-F238E27FC236}">
                <a16:creationId xmlns:a16="http://schemas.microsoft.com/office/drawing/2014/main" id="{8DCD2498-B407-BC60-820F-AA5B8554842C}"/>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0;p18">
            <a:extLst>
              <a:ext uri="{FF2B5EF4-FFF2-40B4-BE49-F238E27FC236}">
                <a16:creationId xmlns:a16="http://schemas.microsoft.com/office/drawing/2014/main" id="{174A4DD7-3850-3919-2423-FED805B5D52E}"/>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0B2EDB2-A151-DDE9-EE01-A77F5D3A6A7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1F3F524-CA06-7C0A-EA15-B050095EF297}"/>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9009996"/>
      </p:ext>
    </p:extLst>
  </p:cSld>
  <p:clrMapOvr>
    <a:masterClrMapping/>
  </p:clrMapOvr>
  <p:hf sldNum="0" hdr="0" ftr="0" dt="0"/>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4714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719940447"/>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497;p67">
            <a:extLst>
              <a:ext uri="{FF2B5EF4-FFF2-40B4-BE49-F238E27FC236}">
                <a16:creationId xmlns:a16="http://schemas.microsoft.com/office/drawing/2014/main" id="{CF925BCC-3266-00E5-83DB-B6DAB2259E45}"/>
              </a:ext>
            </a:extLst>
          </p:cNvPr>
          <p:cNvSpPr txBox="1">
            <a:spLocks noGrp="1"/>
          </p:cNvSpPr>
          <p:nvPr>
            <p:ph type="title"/>
          </p:nvPr>
        </p:nvSpPr>
        <p:spPr>
          <a:xfrm>
            <a:off x="1966298" y="1631088"/>
            <a:ext cx="2305504" cy="451503"/>
          </a:xfrm>
        </p:spPr>
        <p:txBody>
          <a:bodyPr tIns="68570" bIns="68570">
            <a:noAutofit/>
          </a:bodyPr>
          <a:lstStyle>
            <a:lvl1pPr>
              <a:defRPr sz="2400"/>
            </a:lvl1pPr>
          </a:lstStyle>
          <a:p>
            <a:pPr lvl="0"/>
            <a:endParaRPr lang="fr-FR"/>
          </a:p>
        </p:txBody>
      </p:sp>
      <p:sp>
        <p:nvSpPr>
          <p:cNvPr id="3" name="Google Shape;498;p67">
            <a:extLst>
              <a:ext uri="{FF2B5EF4-FFF2-40B4-BE49-F238E27FC236}">
                <a16:creationId xmlns:a16="http://schemas.microsoft.com/office/drawing/2014/main" id="{EB6B4C87-1E25-2468-A4C4-967F7AEAC773}"/>
              </a:ext>
            </a:extLst>
          </p:cNvPr>
          <p:cNvSpPr txBox="1">
            <a:spLocks noGrp="1"/>
          </p:cNvSpPr>
          <p:nvPr>
            <p:ph type="subTitle" idx="4294967295"/>
          </p:nvPr>
        </p:nvSpPr>
        <p:spPr>
          <a:xfrm>
            <a:off x="1966307"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499;p67">
            <a:extLst>
              <a:ext uri="{FF2B5EF4-FFF2-40B4-BE49-F238E27FC236}">
                <a16:creationId xmlns:a16="http://schemas.microsoft.com/office/drawing/2014/main" id="{39210B93-8B65-645A-BBB7-65AE3DEFEB2B}"/>
              </a:ext>
            </a:extLst>
          </p:cNvPr>
          <p:cNvSpPr txBox="1">
            <a:spLocks noGrp="1"/>
          </p:cNvSpPr>
          <p:nvPr>
            <p:ph type="subTitle" idx="4294967295"/>
          </p:nvPr>
        </p:nvSpPr>
        <p:spPr>
          <a:xfrm>
            <a:off x="6015188"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500;p67">
            <a:extLst>
              <a:ext uri="{FF2B5EF4-FFF2-40B4-BE49-F238E27FC236}">
                <a16:creationId xmlns:a16="http://schemas.microsoft.com/office/drawing/2014/main" id="{03DAEC6C-D1A6-F2F1-6ED4-406497D0CC4B}"/>
              </a:ext>
            </a:extLst>
          </p:cNvPr>
          <p:cNvSpPr txBox="1">
            <a:spLocks noGrp="1"/>
          </p:cNvSpPr>
          <p:nvPr>
            <p:ph type="title" idx="4294967295"/>
          </p:nvPr>
        </p:nvSpPr>
        <p:spPr>
          <a:xfrm>
            <a:off x="1966325" y="3138028"/>
            <a:ext cx="2305504" cy="527700"/>
          </a:xfrm>
        </p:spPr>
        <p:txBody>
          <a:bodyPr tIns="68570" bIns="68570">
            <a:noAutofit/>
          </a:bodyPr>
          <a:lstStyle>
            <a:lvl1pPr>
              <a:defRPr sz="2400"/>
            </a:lvl1pPr>
          </a:lstStyle>
          <a:p>
            <a:pPr lvl="0"/>
            <a:endParaRPr lang="fr-FR"/>
          </a:p>
        </p:txBody>
      </p:sp>
      <p:sp>
        <p:nvSpPr>
          <p:cNvPr id="6" name="Google Shape;501;p67">
            <a:extLst>
              <a:ext uri="{FF2B5EF4-FFF2-40B4-BE49-F238E27FC236}">
                <a16:creationId xmlns:a16="http://schemas.microsoft.com/office/drawing/2014/main" id="{51E04F81-23B8-C78E-D713-B689EDBD2BAB}"/>
              </a:ext>
            </a:extLst>
          </p:cNvPr>
          <p:cNvSpPr txBox="1">
            <a:spLocks noGrp="1"/>
          </p:cNvSpPr>
          <p:nvPr>
            <p:ph type="subTitle" idx="4294967295"/>
          </p:nvPr>
        </p:nvSpPr>
        <p:spPr>
          <a:xfrm>
            <a:off x="1966307"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502;p67">
            <a:extLst>
              <a:ext uri="{FF2B5EF4-FFF2-40B4-BE49-F238E27FC236}">
                <a16:creationId xmlns:a16="http://schemas.microsoft.com/office/drawing/2014/main" id="{B8710246-E898-CC3D-672D-7E596EA2256D}"/>
              </a:ext>
            </a:extLst>
          </p:cNvPr>
          <p:cNvSpPr txBox="1">
            <a:spLocks noGrp="1"/>
          </p:cNvSpPr>
          <p:nvPr>
            <p:ph type="subTitle" idx="4294967295"/>
          </p:nvPr>
        </p:nvSpPr>
        <p:spPr>
          <a:xfrm>
            <a:off x="6015188"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503;p67">
            <a:extLst>
              <a:ext uri="{FF2B5EF4-FFF2-40B4-BE49-F238E27FC236}">
                <a16:creationId xmlns:a16="http://schemas.microsoft.com/office/drawing/2014/main" id="{43A26227-ABF2-ADEC-FC28-CC9C81DFE4DA}"/>
              </a:ext>
            </a:extLst>
          </p:cNvPr>
          <p:cNvSpPr txBox="1">
            <a:spLocks noGrp="1"/>
          </p:cNvSpPr>
          <p:nvPr>
            <p:ph type="title" idx="4294967295"/>
          </p:nvPr>
        </p:nvSpPr>
        <p:spPr>
          <a:xfrm>
            <a:off x="823316" y="1815449"/>
            <a:ext cx="1143000" cy="572697"/>
          </a:xfrm>
        </p:spPr>
        <p:txBody>
          <a:bodyPr tIns="68570" bIns="68570" anchorCtr="1">
            <a:noAutofit/>
          </a:bodyPr>
          <a:lstStyle>
            <a:lvl1pPr algn="ctr">
              <a:defRPr/>
            </a:lvl1pPr>
          </a:lstStyle>
          <a:p>
            <a:pPr lvl="0"/>
            <a:endParaRPr lang="fr-FR"/>
          </a:p>
        </p:txBody>
      </p:sp>
      <p:sp>
        <p:nvSpPr>
          <p:cNvPr id="9" name="Google Shape;504;p67">
            <a:extLst>
              <a:ext uri="{FF2B5EF4-FFF2-40B4-BE49-F238E27FC236}">
                <a16:creationId xmlns:a16="http://schemas.microsoft.com/office/drawing/2014/main" id="{55B0B7A6-C686-F466-E78B-8DD743EE34AE}"/>
              </a:ext>
            </a:extLst>
          </p:cNvPr>
          <p:cNvSpPr txBox="1">
            <a:spLocks noGrp="1"/>
          </p:cNvSpPr>
          <p:nvPr>
            <p:ph type="title" idx="4294967295"/>
          </p:nvPr>
        </p:nvSpPr>
        <p:spPr>
          <a:xfrm>
            <a:off x="823316" y="3349118"/>
            <a:ext cx="1143000" cy="572697"/>
          </a:xfrm>
        </p:spPr>
        <p:txBody>
          <a:bodyPr tIns="68570" bIns="68570" anchorCtr="1">
            <a:noAutofit/>
          </a:bodyPr>
          <a:lstStyle>
            <a:lvl1pPr algn="ctr">
              <a:defRPr/>
            </a:lvl1pPr>
          </a:lstStyle>
          <a:p>
            <a:pPr lvl="0"/>
            <a:endParaRPr lang="fr-FR"/>
          </a:p>
        </p:txBody>
      </p:sp>
      <p:sp>
        <p:nvSpPr>
          <p:cNvPr id="10" name="Google Shape;505;p67">
            <a:extLst>
              <a:ext uri="{FF2B5EF4-FFF2-40B4-BE49-F238E27FC236}">
                <a16:creationId xmlns:a16="http://schemas.microsoft.com/office/drawing/2014/main" id="{11D89E29-214D-5D9B-15FF-3B8B49A82131}"/>
              </a:ext>
            </a:extLst>
          </p:cNvPr>
          <p:cNvSpPr txBox="1">
            <a:spLocks noGrp="1"/>
          </p:cNvSpPr>
          <p:nvPr>
            <p:ph type="title" idx="4294967295"/>
          </p:nvPr>
        </p:nvSpPr>
        <p:spPr>
          <a:xfrm>
            <a:off x="4872197" y="1815449"/>
            <a:ext cx="1143000" cy="572697"/>
          </a:xfrm>
        </p:spPr>
        <p:txBody>
          <a:bodyPr tIns="68570" bIns="68570" anchorCtr="1">
            <a:noAutofit/>
          </a:bodyPr>
          <a:lstStyle>
            <a:lvl1pPr algn="ctr">
              <a:defRPr/>
            </a:lvl1pPr>
          </a:lstStyle>
          <a:p>
            <a:pPr lvl="0"/>
            <a:endParaRPr lang="fr-FR"/>
          </a:p>
        </p:txBody>
      </p:sp>
      <p:sp>
        <p:nvSpPr>
          <p:cNvPr id="11" name="Google Shape;506;p67">
            <a:extLst>
              <a:ext uri="{FF2B5EF4-FFF2-40B4-BE49-F238E27FC236}">
                <a16:creationId xmlns:a16="http://schemas.microsoft.com/office/drawing/2014/main" id="{D1000CDB-BC4D-095F-A49B-82F6F80116B2}"/>
              </a:ext>
            </a:extLst>
          </p:cNvPr>
          <p:cNvSpPr txBox="1">
            <a:spLocks noGrp="1"/>
          </p:cNvSpPr>
          <p:nvPr>
            <p:ph type="title" idx="4294967295"/>
          </p:nvPr>
        </p:nvSpPr>
        <p:spPr>
          <a:xfrm>
            <a:off x="4872197" y="3349118"/>
            <a:ext cx="1143000" cy="572697"/>
          </a:xfrm>
        </p:spPr>
        <p:txBody>
          <a:bodyPr tIns="68570" bIns="68570" anchorCtr="1">
            <a:noAutofit/>
          </a:bodyPr>
          <a:lstStyle>
            <a:lvl1pPr algn="ctr">
              <a:defRPr/>
            </a:lvl1pPr>
          </a:lstStyle>
          <a:p>
            <a:pPr lvl="0"/>
            <a:endParaRPr lang="fr-FR"/>
          </a:p>
        </p:txBody>
      </p:sp>
      <p:sp>
        <p:nvSpPr>
          <p:cNvPr id="12" name="Google Shape;507;p67">
            <a:extLst>
              <a:ext uri="{FF2B5EF4-FFF2-40B4-BE49-F238E27FC236}">
                <a16:creationId xmlns:a16="http://schemas.microsoft.com/office/drawing/2014/main" id="{8B14D2EC-4D0A-5FCE-B5AF-C9CDD90C8001}"/>
              </a:ext>
            </a:extLst>
          </p:cNvPr>
          <p:cNvSpPr txBox="1">
            <a:spLocks noGrp="1"/>
          </p:cNvSpPr>
          <p:nvPr>
            <p:ph type="title" idx="4294967295"/>
          </p:nvPr>
        </p:nvSpPr>
        <p:spPr>
          <a:xfrm>
            <a:off x="6015197" y="1631088"/>
            <a:ext cx="2305504" cy="451503"/>
          </a:xfrm>
        </p:spPr>
        <p:txBody>
          <a:bodyPr tIns="68570" bIns="68570">
            <a:noAutofit/>
          </a:bodyPr>
          <a:lstStyle>
            <a:lvl1pPr>
              <a:defRPr sz="2400"/>
            </a:lvl1pPr>
          </a:lstStyle>
          <a:p>
            <a:pPr lvl="0"/>
            <a:endParaRPr lang="fr-FR"/>
          </a:p>
        </p:txBody>
      </p:sp>
      <p:sp>
        <p:nvSpPr>
          <p:cNvPr id="13" name="Google Shape;508;p67">
            <a:extLst>
              <a:ext uri="{FF2B5EF4-FFF2-40B4-BE49-F238E27FC236}">
                <a16:creationId xmlns:a16="http://schemas.microsoft.com/office/drawing/2014/main" id="{7A73A6B7-8C69-7EFA-B4F4-DD7AA0B53C95}"/>
              </a:ext>
            </a:extLst>
          </p:cNvPr>
          <p:cNvSpPr txBox="1">
            <a:spLocks noGrp="1"/>
          </p:cNvSpPr>
          <p:nvPr>
            <p:ph type="title" idx="4294967295"/>
          </p:nvPr>
        </p:nvSpPr>
        <p:spPr>
          <a:xfrm>
            <a:off x="6015224" y="3138028"/>
            <a:ext cx="2305504" cy="527700"/>
          </a:xfrm>
        </p:spPr>
        <p:txBody>
          <a:bodyPr tIns="68570" bIns="68570">
            <a:noAutofit/>
          </a:bodyPr>
          <a:lstStyle>
            <a:lvl1pPr>
              <a:defRPr sz="2400"/>
            </a:lvl1pPr>
          </a:lstStyle>
          <a:p>
            <a:pPr lvl="0"/>
            <a:endParaRPr lang="fr-FR"/>
          </a:p>
        </p:txBody>
      </p:sp>
      <p:sp>
        <p:nvSpPr>
          <p:cNvPr id="14" name="Google Shape;509;p67">
            <a:extLst>
              <a:ext uri="{FF2B5EF4-FFF2-40B4-BE49-F238E27FC236}">
                <a16:creationId xmlns:a16="http://schemas.microsoft.com/office/drawing/2014/main" id="{AD618D25-4AA8-1547-6FDC-6E6A69DF1E61}"/>
              </a:ext>
            </a:extLst>
          </p:cNvPr>
          <p:cNvSpPr txBox="1">
            <a:spLocks noGrp="1"/>
          </p:cNvSpPr>
          <p:nvPr>
            <p:ph type="title" idx="4294967295"/>
          </p:nvPr>
        </p:nvSpPr>
        <p:spPr>
          <a:xfrm>
            <a:off x="719998" y="445029"/>
            <a:ext cx="7704002" cy="572697"/>
          </a:xfr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479677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511;p68">
            <a:extLst>
              <a:ext uri="{FF2B5EF4-FFF2-40B4-BE49-F238E27FC236}">
                <a16:creationId xmlns:a16="http://schemas.microsoft.com/office/drawing/2014/main" id="{C834E8AD-D0CC-0AAC-49FE-EC7EEDBDF39F}"/>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12;p68">
            <a:extLst>
              <a:ext uri="{FF2B5EF4-FFF2-40B4-BE49-F238E27FC236}">
                <a16:creationId xmlns:a16="http://schemas.microsoft.com/office/drawing/2014/main" id="{73E14CB7-952E-750B-847E-2871D447D3F6}"/>
              </a:ext>
            </a:extLst>
          </p:cNvPr>
          <p:cNvSpPr txBox="1">
            <a:spLocks noGrp="1"/>
          </p:cNvSpPr>
          <p:nvPr>
            <p:ph type="dt" sz="half" idx="7"/>
          </p:nvPr>
        </p:nvSpPr>
        <p:spPr/>
        <p:txBody>
          <a:bodyPr/>
          <a:lstStyle>
            <a:lvl1pPr>
              <a:defRPr/>
            </a:lvl1pPr>
          </a:lstStyle>
          <a:p>
            <a:pPr lvl="0"/>
            <a:endParaRPr lang="fr-FR"/>
          </a:p>
        </p:txBody>
      </p:sp>
      <p:sp>
        <p:nvSpPr>
          <p:cNvPr id="4" name="Google Shape;513;p68">
            <a:extLst>
              <a:ext uri="{FF2B5EF4-FFF2-40B4-BE49-F238E27FC236}">
                <a16:creationId xmlns:a16="http://schemas.microsoft.com/office/drawing/2014/main" id="{5A0CDD4B-0C85-BBD7-6558-0BBAB62583CA}"/>
              </a:ext>
            </a:extLst>
          </p:cNvPr>
          <p:cNvSpPr txBox="1">
            <a:spLocks noGrp="1"/>
          </p:cNvSpPr>
          <p:nvPr>
            <p:ph type="ftr" sz="quarter" idx="9"/>
          </p:nvPr>
        </p:nvSpPr>
        <p:spPr/>
        <p:txBody>
          <a:bodyPr/>
          <a:lstStyle>
            <a:lvl1pPr>
              <a:defRPr/>
            </a:lvl1pPr>
          </a:lstStyle>
          <a:p>
            <a:pPr lvl="0"/>
            <a:endParaRPr lang="fr-FR"/>
          </a:p>
        </p:txBody>
      </p:sp>
      <p:sp>
        <p:nvSpPr>
          <p:cNvPr id="5" name="Google Shape;514;p68">
            <a:extLst>
              <a:ext uri="{FF2B5EF4-FFF2-40B4-BE49-F238E27FC236}">
                <a16:creationId xmlns:a16="http://schemas.microsoft.com/office/drawing/2014/main" id="{8B330D25-7C45-39E3-A0FE-8DA888E22658}"/>
              </a:ext>
            </a:extLst>
          </p:cNvPr>
          <p:cNvSpPr txBox="1">
            <a:spLocks noGrp="1"/>
          </p:cNvSpPr>
          <p:nvPr>
            <p:ph type="sldNum" sz="quarter" idx="8"/>
          </p:nvPr>
        </p:nvSpPr>
        <p:spPr/>
        <p:txBody>
          <a:bodyPr/>
          <a:lstStyle>
            <a:lvl1pPr>
              <a:defRPr/>
            </a:lvl1pPr>
          </a:lstStyle>
          <a:p>
            <a:pPr lvl="0"/>
            <a:fld id="{B716F95A-7BFD-4DA4-88A8-F559202A1395}" type="slidenum">
              <a:t>‹N°›</a:t>
            </a:fld>
            <a:endParaRPr lang="fr-FR"/>
          </a:p>
        </p:txBody>
      </p:sp>
      <p:sp>
        <p:nvSpPr>
          <p:cNvPr id="6" name="Google Shape;515;p68">
            <a:extLst>
              <a:ext uri="{FF2B5EF4-FFF2-40B4-BE49-F238E27FC236}">
                <a16:creationId xmlns:a16="http://schemas.microsoft.com/office/drawing/2014/main" id="{9BD0DDA9-52FF-CC22-80B7-4A67850D739C}"/>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16;p68">
            <a:extLst>
              <a:ext uri="{FF2B5EF4-FFF2-40B4-BE49-F238E27FC236}">
                <a16:creationId xmlns:a16="http://schemas.microsoft.com/office/drawing/2014/main" id="{07CC2D29-98DC-A9A3-BC11-86FBB3F5FF0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17;p68">
            <a:extLst>
              <a:ext uri="{FF2B5EF4-FFF2-40B4-BE49-F238E27FC236}">
                <a16:creationId xmlns:a16="http://schemas.microsoft.com/office/drawing/2014/main" id="{9C96FC76-BFA9-CD69-BD65-5EAE59F31BCE}"/>
              </a:ext>
            </a:extLst>
          </p:cNvPr>
          <p:cNvSpPr txBox="1">
            <a:spLocks noGrp="1"/>
          </p:cNvSpPr>
          <p:nvPr>
            <p:ph type="title"/>
          </p:nvPr>
        </p:nvSpPr>
        <p:spPr>
          <a:xfrm>
            <a:off x="1441176" y="1733757"/>
            <a:ext cx="5829300" cy="1676104"/>
          </a:xfrm>
        </p:spPr>
        <p:txBody>
          <a:bodyPr anchorCtr="1"/>
          <a:lstStyle>
            <a:lvl1pPr algn="ctr">
              <a:defRPr sz="4100" b="1">
                <a:solidFill>
                  <a:srgbClr val="44546A"/>
                </a:solidFill>
              </a:defRPr>
            </a:lvl1pPr>
          </a:lstStyle>
          <a:p>
            <a:pPr lvl="0"/>
            <a:endParaRPr lang="fr-FR"/>
          </a:p>
        </p:txBody>
      </p:sp>
      <p:sp>
        <p:nvSpPr>
          <p:cNvPr id="9" name="Google Shape;518;p68">
            <a:extLst>
              <a:ext uri="{FF2B5EF4-FFF2-40B4-BE49-F238E27FC236}">
                <a16:creationId xmlns:a16="http://schemas.microsoft.com/office/drawing/2014/main" id="{9CDF0A8B-D2A8-8531-0A48-A7B5C904D9AD}"/>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19;p68">
            <a:extLst>
              <a:ext uri="{FF2B5EF4-FFF2-40B4-BE49-F238E27FC236}">
                <a16:creationId xmlns:a16="http://schemas.microsoft.com/office/drawing/2014/main" id="{42C4DF8D-7AF0-C809-E073-5244917F0EBC}"/>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41215626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oogle Shape;521;p69">
            <a:extLst>
              <a:ext uri="{FF2B5EF4-FFF2-40B4-BE49-F238E27FC236}">
                <a16:creationId xmlns:a16="http://schemas.microsoft.com/office/drawing/2014/main" id="{E1132AAE-A11F-97F5-0B42-1A763B9E894A}"/>
              </a:ext>
            </a:extLst>
          </p:cNvPr>
          <p:cNvGrpSpPr/>
          <p:nvPr/>
        </p:nvGrpSpPr>
        <p:grpSpPr>
          <a:xfrm>
            <a:off x="0" y="-28529"/>
            <a:ext cx="9144457" cy="5143499"/>
            <a:chOff x="0" y="-28529"/>
            <a:chExt cx="9144457" cy="5143499"/>
          </a:xfrm>
        </p:grpSpPr>
        <p:sp>
          <p:nvSpPr>
            <p:cNvPr id="3" name="Google Shape;522;p69">
              <a:extLst>
                <a:ext uri="{FF2B5EF4-FFF2-40B4-BE49-F238E27FC236}">
                  <a16:creationId xmlns:a16="http://schemas.microsoft.com/office/drawing/2014/main" id="{58F3B44E-6C77-60E3-6568-F71FA62478A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23;p69">
              <a:extLst>
                <a:ext uri="{FF2B5EF4-FFF2-40B4-BE49-F238E27FC236}">
                  <a16:creationId xmlns:a16="http://schemas.microsoft.com/office/drawing/2014/main" id="{BA48D259-A87E-4BE0-DBF4-1F539C8D1B3D}"/>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24;p69">
              <a:extLst>
                <a:ext uri="{FF2B5EF4-FFF2-40B4-BE49-F238E27FC236}">
                  <a16:creationId xmlns:a16="http://schemas.microsoft.com/office/drawing/2014/main" id="{25EA2D82-132D-1369-ABC2-421DC0A1F9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25;p69">
            <a:extLst>
              <a:ext uri="{FF2B5EF4-FFF2-40B4-BE49-F238E27FC236}">
                <a16:creationId xmlns:a16="http://schemas.microsoft.com/office/drawing/2014/main" id="{8A94A91F-5389-2670-B9E3-C4086C4175C5}"/>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26;p69">
            <a:extLst>
              <a:ext uri="{FF2B5EF4-FFF2-40B4-BE49-F238E27FC236}">
                <a16:creationId xmlns:a16="http://schemas.microsoft.com/office/drawing/2014/main" id="{04EAB439-772F-6F75-D477-A7FB3CE89597}"/>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27;p69">
            <a:extLst>
              <a:ext uri="{FF2B5EF4-FFF2-40B4-BE49-F238E27FC236}">
                <a16:creationId xmlns:a16="http://schemas.microsoft.com/office/drawing/2014/main" id="{46EE2467-6C1C-F29A-8AC6-9A4A918DE995}"/>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2656623586"/>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oogle Shape;529;p70">
            <a:extLst>
              <a:ext uri="{FF2B5EF4-FFF2-40B4-BE49-F238E27FC236}">
                <a16:creationId xmlns:a16="http://schemas.microsoft.com/office/drawing/2014/main" id="{71A5561C-CAE0-614C-9C4C-919C456EA048}"/>
              </a:ext>
            </a:extLst>
          </p:cNvPr>
          <p:cNvGrpSpPr/>
          <p:nvPr/>
        </p:nvGrpSpPr>
        <p:grpSpPr>
          <a:xfrm>
            <a:off x="0" y="-28529"/>
            <a:ext cx="9144457" cy="5143499"/>
            <a:chOff x="0" y="-28529"/>
            <a:chExt cx="9144457" cy="5143499"/>
          </a:xfrm>
        </p:grpSpPr>
        <p:sp>
          <p:nvSpPr>
            <p:cNvPr id="3" name="Google Shape;530;p70">
              <a:extLst>
                <a:ext uri="{FF2B5EF4-FFF2-40B4-BE49-F238E27FC236}">
                  <a16:creationId xmlns:a16="http://schemas.microsoft.com/office/drawing/2014/main" id="{42062195-81E7-DA15-6628-22085A1E753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31;p70">
              <a:extLst>
                <a:ext uri="{FF2B5EF4-FFF2-40B4-BE49-F238E27FC236}">
                  <a16:creationId xmlns:a16="http://schemas.microsoft.com/office/drawing/2014/main" id="{6264E128-71B8-9A74-5F5E-2B3942EE2222}"/>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32;p70">
              <a:extLst>
                <a:ext uri="{FF2B5EF4-FFF2-40B4-BE49-F238E27FC236}">
                  <a16:creationId xmlns:a16="http://schemas.microsoft.com/office/drawing/2014/main" id="{4EF17359-8005-BEA3-D4A2-6E33BCCC983A}"/>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33;p70">
            <a:extLst>
              <a:ext uri="{FF2B5EF4-FFF2-40B4-BE49-F238E27FC236}">
                <a16:creationId xmlns:a16="http://schemas.microsoft.com/office/drawing/2014/main" id="{25C829AC-1D3C-FF88-539B-956163707610}"/>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373961413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535;p71">
            <a:extLst>
              <a:ext uri="{FF2B5EF4-FFF2-40B4-BE49-F238E27FC236}">
                <a16:creationId xmlns:a16="http://schemas.microsoft.com/office/drawing/2014/main" id="{5C1A14D7-B24C-8BF8-721E-A5A4B052BE6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36;p71">
            <a:extLst>
              <a:ext uri="{FF2B5EF4-FFF2-40B4-BE49-F238E27FC236}">
                <a16:creationId xmlns:a16="http://schemas.microsoft.com/office/drawing/2014/main" id="{5A6424C0-6999-FA27-CCAC-D956C37B6729}"/>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37;p71">
            <a:extLst>
              <a:ext uri="{FF2B5EF4-FFF2-40B4-BE49-F238E27FC236}">
                <a16:creationId xmlns:a16="http://schemas.microsoft.com/office/drawing/2014/main" id="{B2D0D115-C1D4-8789-5244-E9F75F8B2E5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Tree>
    <p:extLst>
      <p:ext uri="{BB962C8B-B14F-4D97-AF65-F5344CB8AC3E}">
        <p14:creationId xmlns:p14="http://schemas.microsoft.com/office/powerpoint/2010/main" val="16102649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539;p72">
            <a:extLst>
              <a:ext uri="{FF2B5EF4-FFF2-40B4-BE49-F238E27FC236}">
                <a16:creationId xmlns:a16="http://schemas.microsoft.com/office/drawing/2014/main" id="{231F0D0B-92D7-ACE4-0D49-D20C19A323A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40;p72">
            <a:extLst>
              <a:ext uri="{FF2B5EF4-FFF2-40B4-BE49-F238E27FC236}">
                <a16:creationId xmlns:a16="http://schemas.microsoft.com/office/drawing/2014/main" id="{21A1E2D3-5467-6D01-BBDF-28405DD81B2C}"/>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41;p72">
            <a:extLst>
              <a:ext uri="{FF2B5EF4-FFF2-40B4-BE49-F238E27FC236}">
                <a16:creationId xmlns:a16="http://schemas.microsoft.com/office/drawing/2014/main" id="{10074BFA-4352-91BC-EE8E-980B63A2B0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542;p72">
            <a:extLst>
              <a:ext uri="{FF2B5EF4-FFF2-40B4-BE49-F238E27FC236}">
                <a16:creationId xmlns:a16="http://schemas.microsoft.com/office/drawing/2014/main" id="{F4588808-0ED8-2A9A-4969-F0BD07764D63}"/>
              </a:ext>
            </a:extLst>
          </p:cNvPr>
          <p:cNvSpPr txBox="1">
            <a:spLocks noGrp="1"/>
          </p:cNvSpPr>
          <p:nvPr>
            <p:ph type="body" idx="4294967295"/>
          </p:nvPr>
        </p:nvSpPr>
        <p:spPr>
          <a:xfrm>
            <a:off x="2786405" y="60771"/>
            <a:ext cx="3568199" cy="530699"/>
          </a:xfr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543;p72">
            <a:extLst>
              <a:ext uri="{FF2B5EF4-FFF2-40B4-BE49-F238E27FC236}">
                <a16:creationId xmlns:a16="http://schemas.microsoft.com/office/drawing/2014/main" id="{13DB6EE4-DD18-EAF0-E9D6-756579346EB4}"/>
              </a:ext>
            </a:extLst>
          </p:cNvPr>
          <p:cNvSpPr txBox="1">
            <a:spLocks noGrp="1"/>
          </p:cNvSpPr>
          <p:nvPr>
            <p:ph type="body" idx="4294967295"/>
          </p:nvPr>
        </p:nvSpPr>
        <p:spPr>
          <a:xfrm>
            <a:off x="503496" y="1259000"/>
            <a:ext cx="8134200" cy="2331601"/>
          </a:xfrm>
        </p:spPr>
        <p:txBody>
          <a:bodyPr>
            <a:spAutoFit/>
          </a:bodyPr>
          <a:lstStyle>
            <a:lvl1pPr>
              <a:defRPr/>
            </a:lvl1pPr>
          </a:lstStyle>
          <a:p>
            <a:pPr lvl="0"/>
            <a:endParaRPr lang="fr-FR"/>
          </a:p>
        </p:txBody>
      </p:sp>
    </p:spTree>
    <p:extLst>
      <p:ext uri="{BB962C8B-B14F-4D97-AF65-F5344CB8AC3E}">
        <p14:creationId xmlns:p14="http://schemas.microsoft.com/office/powerpoint/2010/main" val="7430427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545;p73">
            <a:extLst>
              <a:ext uri="{FF2B5EF4-FFF2-40B4-BE49-F238E27FC236}">
                <a16:creationId xmlns:a16="http://schemas.microsoft.com/office/drawing/2014/main" id="{A33F240B-0B5E-EBA8-8FEA-C6635EC71343}"/>
              </a:ext>
            </a:extLst>
          </p:cNvPr>
          <p:cNvSpPr txBox="1">
            <a:spLocks noGrp="1"/>
          </p:cNvSpPr>
          <p:nvPr>
            <p:ph type="title"/>
          </p:nvPr>
        </p:nvSpPr>
        <p:spPr/>
        <p:txBody>
          <a:bodyPr/>
          <a:lstStyle>
            <a:lvl1pPr>
              <a:defRPr/>
            </a:lvl1pPr>
          </a:lstStyle>
          <a:p>
            <a:pPr lvl="0"/>
            <a:endParaRPr lang="fr-FR"/>
          </a:p>
        </p:txBody>
      </p:sp>
      <p:sp>
        <p:nvSpPr>
          <p:cNvPr id="3" name="Google Shape;546;p73">
            <a:extLst>
              <a:ext uri="{FF2B5EF4-FFF2-40B4-BE49-F238E27FC236}">
                <a16:creationId xmlns:a16="http://schemas.microsoft.com/office/drawing/2014/main" id="{7C31CAC1-8159-C6EA-5731-BD2A01C7BB62}"/>
              </a:ext>
            </a:extLst>
          </p:cNvPr>
          <p:cNvSpPr txBox="1">
            <a:spLocks noGrp="1"/>
          </p:cNvSpPr>
          <p:nvPr>
            <p:ph type="dt" sz="half" idx="7"/>
          </p:nvPr>
        </p:nvSpPr>
        <p:spPr/>
        <p:txBody>
          <a:bodyPr/>
          <a:lstStyle>
            <a:lvl1pPr>
              <a:defRPr/>
            </a:lvl1pPr>
          </a:lstStyle>
          <a:p>
            <a:pPr lvl="0"/>
            <a:endParaRPr lang="fr-FR"/>
          </a:p>
        </p:txBody>
      </p:sp>
      <p:sp>
        <p:nvSpPr>
          <p:cNvPr id="4" name="Google Shape;547;p73">
            <a:extLst>
              <a:ext uri="{FF2B5EF4-FFF2-40B4-BE49-F238E27FC236}">
                <a16:creationId xmlns:a16="http://schemas.microsoft.com/office/drawing/2014/main" id="{1C2D5408-E128-E9EA-4A80-7F4A2DE293D9}"/>
              </a:ext>
            </a:extLst>
          </p:cNvPr>
          <p:cNvSpPr txBox="1">
            <a:spLocks noGrp="1"/>
          </p:cNvSpPr>
          <p:nvPr>
            <p:ph type="ftr" sz="quarter" idx="9"/>
          </p:nvPr>
        </p:nvSpPr>
        <p:spPr/>
        <p:txBody>
          <a:bodyPr/>
          <a:lstStyle>
            <a:lvl1pPr>
              <a:defRPr/>
            </a:lvl1pPr>
          </a:lstStyle>
          <a:p>
            <a:pPr lvl="0"/>
            <a:endParaRPr lang="fr-FR"/>
          </a:p>
        </p:txBody>
      </p:sp>
      <p:sp>
        <p:nvSpPr>
          <p:cNvPr id="5" name="Google Shape;548;p73">
            <a:extLst>
              <a:ext uri="{FF2B5EF4-FFF2-40B4-BE49-F238E27FC236}">
                <a16:creationId xmlns:a16="http://schemas.microsoft.com/office/drawing/2014/main" id="{A841DAE5-9603-3724-A484-4B8EA254067D}"/>
              </a:ext>
            </a:extLst>
          </p:cNvPr>
          <p:cNvSpPr txBox="1">
            <a:spLocks noGrp="1"/>
          </p:cNvSpPr>
          <p:nvPr>
            <p:ph type="sldNum" sz="quarter" idx="8"/>
          </p:nvPr>
        </p:nvSpPr>
        <p:spPr/>
        <p:txBody>
          <a:bodyPr/>
          <a:lstStyle>
            <a:lvl1pPr>
              <a:defRPr/>
            </a:lvl1pPr>
          </a:lstStyle>
          <a:p>
            <a:pPr lvl="0"/>
            <a:fld id="{7FFF4B6F-ED69-42FB-8D1C-ADAFE7ECA9F5}" type="slidenum">
              <a:t>‹N°›</a:t>
            </a:fld>
            <a:endParaRPr lang="fr-FR"/>
          </a:p>
        </p:txBody>
      </p:sp>
    </p:spTree>
    <p:extLst>
      <p:ext uri="{BB962C8B-B14F-4D97-AF65-F5344CB8AC3E}">
        <p14:creationId xmlns:p14="http://schemas.microsoft.com/office/powerpoint/2010/main" val="22556217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716;p97">
            <a:extLst>
              <a:ext uri="{FF2B5EF4-FFF2-40B4-BE49-F238E27FC236}">
                <a16:creationId xmlns:a16="http://schemas.microsoft.com/office/drawing/2014/main" id="{2DC799F5-6546-2541-9826-98B30925B6E0}"/>
              </a:ext>
            </a:extLst>
          </p:cNvPr>
          <p:cNvGrpSpPr/>
          <p:nvPr/>
        </p:nvGrpSpPr>
        <p:grpSpPr>
          <a:xfrm>
            <a:off x="0" y="0"/>
            <a:ext cx="9144457" cy="5143499"/>
            <a:chOff x="0" y="0"/>
            <a:chExt cx="9144457" cy="5143499"/>
          </a:xfrm>
        </p:grpSpPr>
        <p:sp>
          <p:nvSpPr>
            <p:cNvPr id="3" name="Google Shape;717;p97">
              <a:extLst>
                <a:ext uri="{FF2B5EF4-FFF2-40B4-BE49-F238E27FC236}">
                  <a16:creationId xmlns:a16="http://schemas.microsoft.com/office/drawing/2014/main" id="{A0F21180-3D71-A833-4E5F-3300F70F60F1}"/>
                </a:ext>
              </a:extLst>
            </p:cNvPr>
            <p:cNvSpPr/>
            <p:nvPr/>
          </p:nvSpPr>
          <p:spPr>
            <a:xfrm>
              <a:off x="0" y="0"/>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718;p97">
              <a:extLst>
                <a:ext uri="{FF2B5EF4-FFF2-40B4-BE49-F238E27FC236}">
                  <a16:creationId xmlns:a16="http://schemas.microsoft.com/office/drawing/2014/main" id="{CC121161-3C15-BFAA-112C-5814F65F9A08}"/>
                </a:ext>
              </a:extLst>
            </p:cNvPr>
            <p:cNvSpPr/>
            <p:nvPr/>
          </p:nvSpPr>
          <p:spPr>
            <a:xfrm>
              <a:off x="203207" y="391975"/>
              <a:ext cx="8738033" cy="4580101"/>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719;p97">
              <a:extLst>
                <a:ext uri="{FF2B5EF4-FFF2-40B4-BE49-F238E27FC236}">
                  <a16:creationId xmlns:a16="http://schemas.microsoft.com/office/drawing/2014/main" id="{80765D2C-8828-1826-C802-A123F66C6A57}"/>
                </a:ext>
              </a:extLst>
            </p:cNvPr>
            <p:cNvSpPr/>
            <p:nvPr/>
          </p:nvSpPr>
          <p:spPr>
            <a:xfrm>
              <a:off x="203207" y="155118"/>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720;p97">
            <a:extLst>
              <a:ext uri="{FF2B5EF4-FFF2-40B4-BE49-F238E27FC236}">
                <a16:creationId xmlns:a16="http://schemas.microsoft.com/office/drawing/2014/main" id="{3D50F8E4-39AF-8B6E-64CA-76E092D78031}"/>
              </a:ext>
            </a:extLst>
          </p:cNvPr>
          <p:cNvSpPr/>
          <p:nvPr/>
        </p:nvSpPr>
        <p:spPr>
          <a:xfrm rot="10800009" flipH="1">
            <a:off x="371484" y="224274"/>
            <a:ext cx="343439" cy="2383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2145032488"/>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script">
    <p:spTree>
      <p:nvGrpSpPr>
        <p:cNvPr id="1" name=""/>
        <p:cNvGrpSpPr/>
        <p:nvPr/>
      </p:nvGrpSpPr>
      <p:grpSpPr>
        <a:xfrm>
          <a:off x="0" y="0"/>
          <a:ext cx="0" cy="0"/>
          <a:chOff x="0" y="0"/>
          <a:chExt cx="0" cy="0"/>
        </a:xfrm>
      </p:grpSpPr>
      <p:grpSp>
        <p:nvGrpSpPr>
          <p:cNvPr id="2" name="Google Shape;552;p75">
            <a:extLst>
              <a:ext uri="{FF2B5EF4-FFF2-40B4-BE49-F238E27FC236}">
                <a16:creationId xmlns:a16="http://schemas.microsoft.com/office/drawing/2014/main" id="{F13B3EDB-5E66-EB24-14C9-B291F82D3F24}"/>
              </a:ext>
            </a:extLst>
          </p:cNvPr>
          <p:cNvGrpSpPr/>
          <p:nvPr/>
        </p:nvGrpSpPr>
        <p:grpSpPr>
          <a:xfrm>
            <a:off x="0" y="-28529"/>
            <a:ext cx="9144457" cy="5172303"/>
            <a:chOff x="0" y="-28529"/>
            <a:chExt cx="9144457" cy="5172303"/>
          </a:xfrm>
        </p:grpSpPr>
        <p:sp>
          <p:nvSpPr>
            <p:cNvPr id="3" name="Google Shape;553;p75">
              <a:extLst>
                <a:ext uri="{FF2B5EF4-FFF2-40B4-BE49-F238E27FC236}">
                  <a16:creationId xmlns:a16="http://schemas.microsoft.com/office/drawing/2014/main" id="{9662506F-A2C8-7777-1356-D9DABF20929E}"/>
                </a:ext>
              </a:extLst>
            </p:cNvPr>
            <p:cNvSpPr/>
            <p:nvPr/>
          </p:nvSpPr>
          <p:spPr>
            <a:xfrm>
              <a:off x="0" y="-28529"/>
              <a:ext cx="9144457" cy="5172303"/>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54;p75">
              <a:extLst>
                <a:ext uri="{FF2B5EF4-FFF2-40B4-BE49-F238E27FC236}">
                  <a16:creationId xmlns:a16="http://schemas.microsoft.com/office/drawing/2014/main" id="{9C2DA3CD-D541-254C-D744-1184D4EA63D1}"/>
                </a:ext>
              </a:extLst>
            </p:cNvPr>
            <p:cNvSpPr/>
            <p:nvPr/>
          </p:nvSpPr>
          <p:spPr>
            <a:xfrm>
              <a:off x="203207" y="554153"/>
              <a:ext cx="8738033" cy="4475576"/>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55;p75">
              <a:extLst>
                <a:ext uri="{FF2B5EF4-FFF2-40B4-BE49-F238E27FC236}">
                  <a16:creationId xmlns:a16="http://schemas.microsoft.com/office/drawing/2014/main" id="{E2FB6B64-03CF-EDF0-724C-06B42F2061E0}"/>
                </a:ext>
              </a:extLst>
            </p:cNvPr>
            <p:cNvSpPr/>
            <p:nvPr/>
          </p:nvSpPr>
          <p:spPr>
            <a:xfrm>
              <a:off x="203207" y="112919"/>
              <a:ext cx="8738033" cy="716487"/>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56;p75">
            <a:extLst>
              <a:ext uri="{FF2B5EF4-FFF2-40B4-BE49-F238E27FC236}">
                <a16:creationId xmlns:a16="http://schemas.microsoft.com/office/drawing/2014/main" id="{E976A4BF-48DA-5EB2-CE91-0F08723DB9F6}"/>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57;p75">
            <a:extLst>
              <a:ext uri="{FF2B5EF4-FFF2-40B4-BE49-F238E27FC236}">
                <a16:creationId xmlns:a16="http://schemas.microsoft.com/office/drawing/2014/main" id="{500E773E-2B5A-741E-D874-6EEDF53AFCE3}"/>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58;p75">
            <a:extLst>
              <a:ext uri="{FF2B5EF4-FFF2-40B4-BE49-F238E27FC236}">
                <a16:creationId xmlns:a16="http://schemas.microsoft.com/office/drawing/2014/main" id="{094F2C31-6A65-B685-A53D-EC0BC379E393}"/>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196109716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6" Type="http://schemas.openxmlformats.org/officeDocument/2006/relationships/theme" Target="../theme/theme2.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theme" Target="../theme/theme3.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4.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theme" Target="../theme/theme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theme" Target="../theme/theme6.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6" Type="http://schemas.openxmlformats.org/officeDocument/2006/relationships/theme" Target="../theme/theme7.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21" Type="http://schemas.openxmlformats.org/officeDocument/2006/relationships/theme" Target="../theme/theme8.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977" r:id="rId14"/>
    <p:sldLayoutId id="2147483979" r:id="rId15"/>
    <p:sldLayoutId id="2147483978" r:id="rId16"/>
    <p:sldLayoutId id="2147483981" r:id="rId17"/>
    <p:sldLayoutId id="2147483982" r:id="rId18"/>
    <p:sldLayoutId id="2147483983" r:id="rId19"/>
    <p:sldLayoutId id="2147483984" r:id="rId20"/>
    <p:sldLayoutId id="2147483985" r:id="rId21"/>
    <p:sldLayoutId id="2147483988" r:id="rId22"/>
    <p:sldLayoutId id="2147483989" r:id="rId23"/>
    <p:sldLayoutId id="2147483990" r:id="rId24"/>
    <p:sldLayoutId id="2147483991" r:id="rId25"/>
    <p:sldLayoutId id="2147483992" r:id="rId26"/>
    <p:sldLayoutId id="2147484074" r:id="rId27"/>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167413162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74068203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D3BDCFA-CA0F-BE85-C3EF-72E4CED3CB1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48D5721-73C6-4550-338C-3180E763B71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9965F76-7CCE-F4E2-3CA4-3F023F95AB8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C251EC41-97C5-5CFA-1D16-10CE70E2EB86}"/>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C88DCC7-E87F-672F-F6AC-FC0F73AEE977}"/>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16D2C4A-B043-4E64-8C1F-A7CBE928B3A4}" type="slidenum">
              <a:rPr lang="fr-FR" smtClean="0"/>
              <a:t>‹N°›</a:t>
            </a:fld>
            <a:endParaRPr lang="fr-FR"/>
          </a:p>
        </p:txBody>
      </p:sp>
    </p:spTree>
    <p:extLst>
      <p:ext uri="{BB962C8B-B14F-4D97-AF65-F5344CB8AC3E}">
        <p14:creationId xmlns:p14="http://schemas.microsoft.com/office/powerpoint/2010/main" val="266170791"/>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 id="2147483686"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Google Shape;485;p64">
            <a:extLst>
              <a:ext uri="{FF2B5EF4-FFF2-40B4-BE49-F238E27FC236}">
                <a16:creationId xmlns:a16="http://schemas.microsoft.com/office/drawing/2014/main" id="{817BBECC-5BDE-4555-206D-27E7AB1A9A12}"/>
              </a:ext>
            </a:extLst>
          </p:cNvPr>
          <p:cNvSpPr txBox="1">
            <a:spLocks noGrp="1"/>
          </p:cNvSpPr>
          <p:nvPr>
            <p:ph type="title"/>
          </p:nvPr>
        </p:nvSpPr>
        <p:spPr>
          <a:xfrm>
            <a:off x="628650" y="273844"/>
            <a:ext cx="7886700" cy="994199"/>
          </a:xfrm>
          <a:prstGeom prst="rect">
            <a:avLst/>
          </a:prstGeom>
          <a:noFill/>
          <a:ln>
            <a:noFill/>
          </a:ln>
        </p:spPr>
        <p:txBody>
          <a:bodyPr vert="horz" wrap="square" lIns="68570" tIns="34271" rIns="68570" bIns="34271" anchor="ctr" anchorCtr="0" compatLnSpc="1">
            <a:normAutofit/>
          </a:bodyPr>
          <a:lstStyle/>
          <a:p>
            <a:pPr lvl="0"/>
            <a:endParaRPr lang="fr-FR"/>
          </a:p>
        </p:txBody>
      </p:sp>
      <p:sp>
        <p:nvSpPr>
          <p:cNvPr id="3" name="Google Shape;486;p64">
            <a:extLst>
              <a:ext uri="{FF2B5EF4-FFF2-40B4-BE49-F238E27FC236}">
                <a16:creationId xmlns:a16="http://schemas.microsoft.com/office/drawing/2014/main" id="{F3BD3799-56A7-7913-C06F-5E70B10B6386}"/>
              </a:ext>
            </a:extLst>
          </p:cNvPr>
          <p:cNvSpPr txBox="1">
            <a:spLocks noGrp="1"/>
          </p:cNvSpPr>
          <p:nvPr>
            <p:ph type="body" idx="1"/>
          </p:nvPr>
        </p:nvSpPr>
        <p:spPr>
          <a:xfrm>
            <a:off x="628650" y="1369222"/>
            <a:ext cx="7886700" cy="3263402"/>
          </a:xfrm>
          <a:prstGeom prst="rect">
            <a:avLst/>
          </a:prstGeom>
          <a:noFill/>
          <a:ln>
            <a:noFill/>
          </a:ln>
        </p:spPr>
        <p:txBody>
          <a:bodyPr vert="horz" wrap="square" lIns="68570" tIns="34271" rIns="68570" bIns="3427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Google Shape;487;p64">
            <a:extLst>
              <a:ext uri="{FF2B5EF4-FFF2-40B4-BE49-F238E27FC236}">
                <a16:creationId xmlns:a16="http://schemas.microsoft.com/office/drawing/2014/main" id="{6BB2615F-38DF-A53E-1C49-D0D1787704D9}"/>
              </a:ext>
            </a:extLst>
          </p:cNvPr>
          <p:cNvSpPr txBox="1">
            <a:spLocks noGrp="1"/>
          </p:cNvSpPr>
          <p:nvPr>
            <p:ph type="dt" sz="half" idx="2"/>
          </p:nvPr>
        </p:nvSpPr>
        <p:spPr>
          <a:xfrm>
            <a:off x="628650"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5" name="Google Shape;488;p64">
            <a:extLst>
              <a:ext uri="{FF2B5EF4-FFF2-40B4-BE49-F238E27FC236}">
                <a16:creationId xmlns:a16="http://schemas.microsoft.com/office/drawing/2014/main" id="{DEAB4AF3-D74C-B117-D945-F03695118E91}"/>
              </a:ext>
            </a:extLst>
          </p:cNvPr>
          <p:cNvSpPr txBox="1">
            <a:spLocks noGrp="1"/>
          </p:cNvSpPr>
          <p:nvPr>
            <p:ph type="ftr" sz="quarter" idx="3"/>
          </p:nvPr>
        </p:nvSpPr>
        <p:spPr>
          <a:xfrm>
            <a:off x="3028949" y="4767260"/>
            <a:ext cx="3086099" cy="273899"/>
          </a:xfrm>
          <a:prstGeom prst="rect">
            <a:avLst/>
          </a:prstGeom>
          <a:noFill/>
          <a:ln>
            <a:noFill/>
          </a:ln>
        </p:spPr>
        <p:txBody>
          <a:bodyPr vert="horz" wrap="square" lIns="68570" tIns="34271" rIns="68570" bIns="34271"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6" name="Google Shape;489;p64">
            <a:extLst>
              <a:ext uri="{FF2B5EF4-FFF2-40B4-BE49-F238E27FC236}">
                <a16:creationId xmlns:a16="http://schemas.microsoft.com/office/drawing/2014/main" id="{560ADCBF-ACA6-D720-6F1B-BD1D8424ED34}"/>
              </a:ext>
            </a:extLst>
          </p:cNvPr>
          <p:cNvSpPr txBox="1">
            <a:spLocks noGrp="1"/>
          </p:cNvSpPr>
          <p:nvPr>
            <p:ph type="sldNum" sz="quarter" idx="4"/>
          </p:nvPr>
        </p:nvSpPr>
        <p:spPr>
          <a:xfrm>
            <a:off x="6457949"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fld id="{04050C45-B875-4813-A394-00E15DC26159}" type="slidenum">
              <a:t>‹N°›</a:t>
            </a:fld>
            <a:endParaRPr lang="fr-FR"/>
          </a:p>
        </p:txBody>
      </p:sp>
    </p:spTree>
    <p:extLst>
      <p:ext uri="{BB962C8B-B14F-4D97-AF65-F5344CB8AC3E}">
        <p14:creationId xmlns:p14="http://schemas.microsoft.com/office/powerpoint/2010/main" val="332488861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310278674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998135"/>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 id="2147484059" r:id="rId16"/>
    <p:sldLayoutId id="2147484060" r:id="rId17"/>
    <p:sldLayoutId id="2147484061" r:id="rId18"/>
    <p:sldLayoutId id="2147484062" r:id="rId19"/>
    <p:sldLayoutId id="2147484063"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69.xml"/><Relationship Id="rId5" Type="http://schemas.openxmlformats.org/officeDocument/2006/relationships/image" Target="../media/image16.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90.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90.xml"/><Relationship Id="rId6" Type="http://schemas.openxmlformats.org/officeDocument/2006/relationships/image" Target="../media/image35.png"/><Relationship Id="rId5" Type="http://schemas.microsoft.com/office/2007/relationships/hdphoto" Target="../media/hdphoto2.wdp"/><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24.png"/><Relationship Id="rId1" Type="http://schemas.openxmlformats.org/officeDocument/2006/relationships/slideLayout" Target="../slideLayouts/slideLayout13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23.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5.png"/><Relationship Id="rId1" Type="http://schemas.openxmlformats.org/officeDocument/2006/relationships/slideLayout" Target="../slideLayouts/slideLayout13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71.xml"/><Relationship Id="rId5" Type="http://schemas.openxmlformats.org/officeDocument/2006/relationships/image" Target="../media/image19.png"/><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23.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5.png"/><Relationship Id="rId2" Type="http://schemas.openxmlformats.org/officeDocument/2006/relationships/image" Target="../media/image42.png"/><Relationship Id="rId1" Type="http://schemas.openxmlformats.org/officeDocument/2006/relationships/slideLayout" Target="../slideLayouts/slideLayout13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1.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8.emf"/></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8.emf"/></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8.emf"/></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emf"/><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48.emf"/></Relationships>
</file>

<file path=ppt/slides/_rels/slide38.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27.xml"/><Relationship Id="rId6" Type="http://schemas.openxmlformats.org/officeDocument/2006/relationships/image" Target="../media/image51.png"/><Relationship Id="rId5" Type="http://schemas.openxmlformats.org/officeDocument/2006/relationships/image" Target="../media/image48.emf"/><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1.xml"/></Relationships>
</file>

<file path=ppt/slides/_rels/slide40.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7.xml"/><Relationship Id="rId1" Type="http://schemas.openxmlformats.org/officeDocument/2006/relationships/slideLayout" Target="../slideLayouts/slideLayout27.xml"/><Relationship Id="rId5" Type="http://schemas.openxmlformats.org/officeDocument/2006/relationships/image" Target="../media/image25.png"/><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27.xml"/><Relationship Id="rId5" Type="http://schemas.openxmlformats.org/officeDocument/2006/relationships/image" Target="../media/image48.emf"/><Relationship Id="rId4" Type="http://schemas.microsoft.com/office/2007/relationships/hdphoto" Target="../media/hdphoto2.wdp"/></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7.xml"/><Relationship Id="rId4" Type="http://schemas.openxmlformats.org/officeDocument/2006/relationships/image" Target="../media/image52.png"/></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0.xml"/><Relationship Id="rId1" Type="http://schemas.openxmlformats.org/officeDocument/2006/relationships/slideLayout" Target="../slideLayouts/slideLayout71.xml"/><Relationship Id="rId4" Type="http://schemas.openxmlformats.org/officeDocument/2006/relationships/image" Target="../media/image23.gif"/></Relationships>
</file>

<file path=ppt/slides/_rels/slide4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3.xml"/></Relationships>
</file>

<file path=ppt/slides/_rels/slide4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3.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4.png"/><Relationship Id="rId1" Type="http://schemas.openxmlformats.org/officeDocument/2006/relationships/slideLayout" Target="../slideLayouts/slideLayout133.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33.xml"/></Relationships>
</file>

<file path=ppt/slides/_rels/slide5.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1.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23.gif"/><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2932133" y="137909"/>
            <a:ext cx="3279733" cy="497323"/>
          </a:xfrm>
          <a:prstGeom prst="rect">
            <a:avLst/>
          </a:prstGeom>
          <a:noFill/>
          <a:ln cap="flat">
            <a:noFill/>
          </a:ln>
        </p:spPr>
      </p:pic>
      <p:sp>
        <p:nvSpPr>
          <p:cNvPr id="4" name="Google Shape;223;p26">
            <a:extLst>
              <a:ext uri="{FF2B5EF4-FFF2-40B4-BE49-F238E27FC236}">
                <a16:creationId xmlns:a16="http://schemas.microsoft.com/office/drawing/2014/main" id="{E0FF8D5D-C824-FEA6-FAD4-EC41BEFD6341}"/>
              </a:ext>
            </a:extLst>
          </p:cNvPr>
          <p:cNvSpPr/>
          <p:nvPr/>
        </p:nvSpPr>
        <p:spPr>
          <a:xfrm>
            <a:off x="228233" y="2965728"/>
            <a:ext cx="4884125" cy="522597"/>
          </a:xfrm>
          <a:prstGeom prst="rect">
            <a:avLst/>
          </a:prstGeom>
          <a:solidFill>
            <a:srgbClr val="336FB6"/>
          </a:solidFill>
          <a:ln w="38103" cap="flat">
            <a:solidFill>
              <a:srgbClr val="FFFFFF"/>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kern="0" dirty="0" smtClean="0">
                <a:solidFill>
                  <a:srgbClr val="FFFFFF"/>
                </a:solidFill>
                <a:latin typeface="Calibri"/>
                <a:ea typeface="Calibri"/>
                <a:cs typeface="Calibri"/>
              </a:rPr>
              <a:t>Palier                                                  Semaine   2</a:t>
            </a:r>
            <a:endParaRPr lang="fr-FR" sz="2000" b="1" i="0" u="none" strike="noStrike" kern="0" cap="none" spc="0" baseline="0" dirty="0">
              <a:solidFill>
                <a:srgbClr val="FFFFFF"/>
              </a:solidFill>
              <a:uFillTx/>
              <a:latin typeface="Calibri"/>
              <a:ea typeface="Calibri"/>
              <a:cs typeface="Calibri"/>
            </a:endParaRPr>
          </a:p>
        </p:txBody>
      </p:sp>
      <p:sp>
        <p:nvSpPr>
          <p:cNvPr id="5" name="Google Shape;224;p26">
            <a:extLst>
              <a:ext uri="{FF2B5EF4-FFF2-40B4-BE49-F238E27FC236}">
                <a16:creationId xmlns:a16="http://schemas.microsoft.com/office/drawing/2014/main" id="{523F5EC1-AEA6-A379-1E26-6B69A01A48C4}"/>
              </a:ext>
            </a:extLst>
          </p:cNvPr>
          <p:cNvSpPr/>
          <p:nvPr/>
        </p:nvSpPr>
        <p:spPr>
          <a:xfrm>
            <a:off x="228234" y="3647022"/>
            <a:ext cx="8309976" cy="658316"/>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FFFFFF"/>
                </a:solidFill>
                <a:uFillTx/>
                <a:latin typeface="Calibri"/>
                <a:ea typeface="Calibri"/>
                <a:cs typeface="Calibri"/>
              </a:rPr>
              <a:t>Séance 1 </a:t>
            </a:r>
          </a:p>
        </p:txBody>
      </p:sp>
      <p:sp>
        <p:nvSpPr>
          <p:cNvPr id="8" name="Google Shape;741;p98">
            <a:extLst>
              <a:ext uri="{FF2B5EF4-FFF2-40B4-BE49-F238E27FC236}">
                <a16:creationId xmlns:a16="http://schemas.microsoft.com/office/drawing/2014/main" id="{CB0E6087-161E-F7D7-1975-A2A09F956478}"/>
              </a:ext>
            </a:extLst>
          </p:cNvPr>
          <p:cNvSpPr txBox="1"/>
          <p:nvPr/>
        </p:nvSpPr>
        <p:spPr>
          <a:xfrm>
            <a:off x="1564426" y="3734242"/>
            <a:ext cx="6208858" cy="492443"/>
          </a:xfrm>
          <a:prstGeom prst="rect">
            <a:avLst/>
          </a:prstGeom>
          <a:noFill/>
          <a:ln cap="flat">
            <a:noFill/>
          </a:ln>
        </p:spPr>
        <p:txBody>
          <a:bodyPr vert="horz" wrap="square" lIns="0" tIns="0" rIns="0" bIns="0" anchor="t" anchorCtr="0" compatLnSpc="1">
            <a:spAutoFit/>
          </a:bodyPr>
          <a:lstStyle/>
          <a:p>
            <a:pPr marL="285750" indent="-285750">
              <a:buFont typeface="Wingdings" panose="05000000000000000000" pitchFamily="2" charset="2"/>
              <a:buChar char="Ø"/>
            </a:pPr>
            <a:r>
              <a:rPr lang="fr-FR" sz="1600" b="1" kern="0" dirty="0">
                <a:solidFill>
                  <a:schemeClr val="bg1"/>
                </a:solidFill>
              </a:rPr>
              <a:t>Lire correctement une série d’action. </a:t>
            </a:r>
          </a:p>
          <a:p>
            <a:pPr marL="285750" indent="-285750">
              <a:buFont typeface="Wingdings" panose="05000000000000000000" pitchFamily="2" charset="2"/>
              <a:buChar char="Ø"/>
            </a:pPr>
            <a:r>
              <a:rPr lang="fr-FR" sz="1600" b="1" kern="0" dirty="0">
                <a:solidFill>
                  <a:schemeClr val="bg1"/>
                </a:solidFill>
              </a:rPr>
              <a:t>Comprendre ce que fait un personnage tout au long de sa journée. </a:t>
            </a:r>
          </a:p>
        </p:txBody>
      </p:sp>
      <p:sp>
        <p:nvSpPr>
          <p:cNvPr id="9" name="Google Shape;735;p98">
            <a:extLst>
              <a:ext uri="{FF2B5EF4-FFF2-40B4-BE49-F238E27FC236}">
                <a16:creationId xmlns:a16="http://schemas.microsoft.com/office/drawing/2014/main" id="{F8C53EBC-F327-F687-DA37-526990EB91DF}"/>
              </a:ext>
            </a:extLst>
          </p:cNvPr>
          <p:cNvSpPr/>
          <p:nvPr/>
        </p:nvSpPr>
        <p:spPr>
          <a:xfrm>
            <a:off x="1385023" y="3052999"/>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1385033" y="3736011"/>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1748442" y="1833463"/>
            <a:ext cx="49203" cy="3380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327310" y="1065126"/>
            <a:ext cx="5810993" cy="83099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5400" b="1" kern="0" dirty="0">
                <a:solidFill>
                  <a:srgbClr val="3FB2CB"/>
                </a:solidFill>
                <a:latin typeface="Calibri"/>
                <a:ea typeface="Calibri"/>
                <a:cs typeface="Calibri"/>
              </a:rPr>
              <a:t>Français </a:t>
            </a:r>
            <a:endParaRPr lang="fr-FR" sz="1400" b="0" i="0" u="none" strike="noStrike" kern="0" cap="none" spc="0" baseline="0" dirty="0">
              <a:solidFill>
                <a:srgbClr val="3FB2CB"/>
              </a:solidFill>
              <a:uFillTx/>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6226816" y="801673"/>
            <a:ext cx="1278303" cy="21539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rgbClr val="FFFFFF"/>
                </a:solidFill>
                <a:uFillTx/>
                <a:latin typeface="Calibri"/>
                <a:ea typeface="Calibri"/>
                <a:cs typeface="Calibri"/>
              </a:rPr>
              <a:t>Niveau</a:t>
            </a:r>
            <a:r>
              <a:rPr lang="fr-FR" sz="1200" b="1" i="0" u="none" strike="noStrike" kern="0" cap="none" spc="0" baseline="0">
                <a:solidFill>
                  <a:srgbClr val="FFFFFF"/>
                </a:solidFill>
                <a:uFillTx/>
                <a:latin typeface="Dosis"/>
                <a:ea typeface="Dosis"/>
                <a:cs typeface="Dosis"/>
              </a:rPr>
              <a:t>    </a:t>
            </a:r>
            <a:r>
              <a:rPr lang="fr-FR" sz="1000" b="1" i="0" u="none" strike="noStrike" kern="0" cap="none" spc="0" baseline="0">
                <a:solidFill>
                  <a:srgbClr val="FFFFFF"/>
                </a:solidFill>
                <a:uFillTx/>
                <a:latin typeface="Dosis"/>
                <a:ea typeface="Dosis"/>
                <a:cs typeface="Dosis"/>
              </a:rPr>
              <a:t>            </a:t>
            </a:r>
            <a:r>
              <a:rPr lang="fr-FR" sz="1200" b="1" i="0" u="none" strike="noStrike" kern="0" cap="none" spc="0" baseline="0">
                <a:solidFill>
                  <a:srgbClr val="FFFFFF"/>
                </a:solidFill>
                <a:uFillTx/>
                <a:latin typeface="Dosis"/>
                <a:ea typeface="Dosis"/>
                <a:cs typeface="Dosis"/>
              </a:rPr>
              <a:t>             </a:t>
            </a:r>
            <a:endParaRPr lang="fr-FR" sz="1100" b="0" i="0" u="none" strike="noStrike" kern="0" cap="none" spc="0" baseline="0">
              <a:solidFill>
                <a:srgbClr val="000000"/>
              </a:solidFill>
              <a:uFillTx/>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6157001" y="711358"/>
            <a:ext cx="1519859" cy="1217796"/>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6277778" y="851554"/>
            <a:ext cx="1278303" cy="443198"/>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Niveau</a:t>
            </a:r>
            <a:r>
              <a:rPr lang="fr-FR" sz="1600"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         </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6355327" y="1320256"/>
            <a:ext cx="1123203" cy="346200"/>
          </a:xfrm>
          <a:prstGeom prst="rect">
            <a:avLst/>
          </a:prstGeom>
          <a:noFill/>
          <a:ln cap="flat">
            <a:noFill/>
          </a:ln>
        </p:spPr>
        <p:txBody>
          <a:bodyPr vert="horz" wrap="square" lIns="68570" tIns="34271" rIns="68570" bIns="3427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0" cap="none" spc="0" baseline="0" dirty="0" smtClean="0">
                <a:solidFill>
                  <a:srgbClr val="FCBF18"/>
                </a:solidFill>
                <a:uFillTx/>
                <a:latin typeface="Calibri" panose="020F0502020204030204" pitchFamily="34" charset="0"/>
                <a:ea typeface="Calibri" panose="020F0502020204030204" pitchFamily="34" charset="0"/>
                <a:cs typeface="Calibri" panose="020F0502020204030204" pitchFamily="34" charset="0"/>
              </a:rPr>
              <a:t>1AC</a:t>
            </a:r>
            <a:endPara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223;p26">
            <a:extLst>
              <a:ext uri="{FF2B5EF4-FFF2-40B4-BE49-F238E27FC236}">
                <a16:creationId xmlns:a16="http://schemas.microsoft.com/office/drawing/2014/main" id="{D258681E-15E4-E90D-7486-E7468319E5A3}"/>
              </a:ext>
            </a:extLst>
          </p:cNvPr>
          <p:cNvSpPr/>
          <p:nvPr/>
        </p:nvSpPr>
        <p:spPr>
          <a:xfrm>
            <a:off x="1681035" y="2127720"/>
            <a:ext cx="3169712" cy="382217"/>
          </a:xfrm>
          <a:prstGeom prst="rect">
            <a:avLst/>
          </a:prstGeom>
          <a:noFill/>
          <a:ln w="38103" cap="flat">
            <a:solidFill>
              <a:srgbClr val="FFFFFF"/>
            </a:solidFill>
            <a:prstDash val="solid"/>
          </a:ln>
        </p:spPr>
        <p:txBody>
          <a:bodyPr vert="horz" wrap="square" lIns="68570" tIns="34271" rIns="68570" bIns="34271" anchor="ctr" anchorCtr="0" compatLnSpc="1">
            <a:noAutofit/>
          </a:bodyPr>
          <a:lstStyle/>
          <a:p>
            <a:pPr lvl="0">
              <a:defRPr sz="1800" b="0" i="0" u="none" strike="noStrike" kern="0" cap="none" spc="0" baseline="0">
                <a:solidFill>
                  <a:srgbClr val="000000"/>
                </a:solidFill>
                <a:uFillTx/>
              </a:defRPr>
            </a:pPr>
            <a:r>
              <a:rPr lang="fr-FR" sz="24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2400" b="1" i="0" strike="noStrike" kern="0" cap="none" spc="0" baseline="0" dirty="0">
              <a:solidFill>
                <a:srgbClr val="0070C0"/>
              </a:solidFill>
              <a:uFillTx/>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5112359" y="1681290"/>
            <a:ext cx="3536149" cy="1792076"/>
          </a:xfrm>
          <a:prstGeom prst="rect">
            <a:avLst/>
          </a:prstGeom>
        </p:spPr>
      </p:pic>
      <p:sp>
        <p:nvSpPr>
          <p:cNvPr id="17" name="Google Shape;741;p98">
            <a:extLst>
              <a:ext uri="{FF2B5EF4-FFF2-40B4-BE49-F238E27FC236}">
                <a16:creationId xmlns:a16="http://schemas.microsoft.com/office/drawing/2014/main" id="{CB0E6087-161E-F7D7-1975-A2A09F956478}"/>
              </a:ext>
            </a:extLst>
          </p:cNvPr>
          <p:cNvSpPr txBox="1"/>
          <p:nvPr/>
        </p:nvSpPr>
        <p:spPr>
          <a:xfrm>
            <a:off x="1564426" y="3088863"/>
            <a:ext cx="233219" cy="30777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FFFFFF"/>
                </a:solidFill>
                <a:uFillTx/>
                <a:latin typeface="Calibri"/>
                <a:ea typeface="Calibri"/>
                <a:cs typeface="Calibri"/>
              </a:rPr>
              <a:t>3</a:t>
            </a:r>
            <a:endParaRPr lang="fr-FR" sz="2000" b="0" i="0" u="none" strike="noStrike" kern="0" cap="none" spc="0" baseline="0" dirty="0">
              <a:solidFill>
                <a:srgbClr val="000000"/>
              </a:solidFill>
              <a:uFillTx/>
              <a:latin typeface="Calibri"/>
              <a:ea typeface="Calibri"/>
              <a:cs typeface="Calibri"/>
            </a:endParaRPr>
          </a:p>
        </p:txBody>
      </p:sp>
      <p:sp>
        <p:nvSpPr>
          <p:cNvPr id="18" name="Google Shape;735;p98">
            <a:extLst>
              <a:ext uri="{FF2B5EF4-FFF2-40B4-BE49-F238E27FC236}">
                <a16:creationId xmlns:a16="http://schemas.microsoft.com/office/drawing/2014/main" id="{F8C53EBC-F327-F687-DA37-526990EB91DF}"/>
              </a:ext>
            </a:extLst>
          </p:cNvPr>
          <p:cNvSpPr/>
          <p:nvPr/>
        </p:nvSpPr>
        <p:spPr>
          <a:xfrm>
            <a:off x="4724338" y="3053591"/>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Tree>
    <p:extLst>
      <p:ext uri="{BB962C8B-B14F-4D97-AF65-F5344CB8AC3E}">
        <p14:creationId xmlns:p14="http://schemas.microsoft.com/office/powerpoint/2010/main" val="3567832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l’enseignant</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301971" y="3827620"/>
            <a:ext cx="898071" cy="8858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281548" y="1438528"/>
            <a:ext cx="948012" cy="7756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310721" y="2214135"/>
            <a:ext cx="840921" cy="80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372072" y="2981578"/>
            <a:ext cx="783772" cy="808264"/>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126669" y="8992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Pages réservées à l’enseignant</a:t>
            </a:r>
            <a:endParaRPr lang="fr-FR" sz="1100" b="0" i="0" u="none" strike="noStrike" kern="0" cap="none" spc="0" baseline="0" dirty="0">
              <a:solidFill>
                <a:srgbClr val="000000"/>
              </a:solidFill>
              <a:uFillTx/>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126669" y="1643836"/>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Consignes et explications données aux élèves (à dire à haute voix)</a:t>
            </a:r>
            <a:endParaRPr lang="fr-FR" sz="1100" b="0" i="0" u="none" strike="noStrike" kern="0" cap="none" spc="0" baseline="0" dirty="0">
              <a:solidFill>
                <a:srgbClr val="000000"/>
              </a:solidFill>
              <a:uFillTx/>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126669" y="2419443"/>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 dans le livret de l’élève</a:t>
            </a:r>
            <a:endParaRPr lang="fr-FR" sz="1100" b="0" i="0" u="none" strike="noStrike" kern="0" cap="none" spc="0" baseline="0" dirty="0">
              <a:solidFill>
                <a:srgbClr val="000000"/>
              </a:solidFill>
              <a:uFillTx/>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126669" y="329342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prioritaire à réaliser en classe</a:t>
            </a:r>
            <a:endParaRPr lang="fr-FR" sz="1100" b="0" i="0" u="none" strike="noStrike" kern="0" cap="none" spc="0" baseline="0" dirty="0">
              <a:solidFill>
                <a:srgbClr val="000000"/>
              </a:solidFill>
              <a:uFillTx/>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126669" y="4060085"/>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optionnelle à omettre en cas de manque de temps</a:t>
            </a:r>
            <a:endParaRPr lang="fr-FR" sz="1100" b="0" i="0" u="none" strike="noStrike" kern="0" cap="none" spc="0" baseline="0" dirty="0">
              <a:solidFill>
                <a:srgbClr val="000000"/>
              </a:solidFill>
              <a:uFillTx/>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476783" y="644711"/>
            <a:ext cx="574350" cy="674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763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327397" y="1028171"/>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44546A"/>
                </a:solidFill>
                <a:effectLst/>
                <a:uLnTx/>
                <a:uFillTx/>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327397" y="2005876"/>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327398" y="2983581"/>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327398" y="3961286"/>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344754" y="770434"/>
            <a:ext cx="743475" cy="743475"/>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344753" y="1779647"/>
            <a:ext cx="743475" cy="784435"/>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344754" y="2787358"/>
            <a:ext cx="743474" cy="743474"/>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754" y="3761689"/>
            <a:ext cx="743474" cy="694102"/>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l’élève</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spTree>
    <p:extLst>
      <p:ext uri="{BB962C8B-B14F-4D97-AF65-F5344CB8AC3E}">
        <p14:creationId xmlns:p14="http://schemas.microsoft.com/office/powerpoint/2010/main" val="289352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01B7028A-7BAB-F23A-F20E-172991FBBE54}"/>
            </a:ext>
          </a:extLst>
        </p:cNvPr>
        <p:cNvGrpSpPr/>
        <p:nvPr/>
      </p:nvGrpSpPr>
      <p:grpSpPr>
        <a:xfrm>
          <a:off x="0" y="0"/>
          <a:ext cx="0" cy="0"/>
          <a:chOff x="0" y="0"/>
          <a:chExt cx="0" cy="0"/>
        </a:xfrm>
      </p:grpSpPr>
      <p:sp>
        <p:nvSpPr>
          <p:cNvPr id="3" name="Google Shape;1140;p112">
            <a:extLst>
              <a:ext uri="{FF2B5EF4-FFF2-40B4-BE49-F238E27FC236}">
                <a16:creationId xmlns:a16="http://schemas.microsoft.com/office/drawing/2014/main" id="{AE4880C4-8C5F-EF9E-7832-CF262323B390}"/>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Discussion informelle</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1035236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AEB6A-85FB-F27D-0397-7431BB7E8073}"/>
            </a:ext>
          </a:extLst>
        </p:cNvPr>
        <p:cNvGrpSpPr/>
        <p:nvPr/>
      </p:nvGrpSpPr>
      <p:grpSpPr>
        <a:xfrm>
          <a:off x="0" y="0"/>
          <a:ext cx="0" cy="0"/>
          <a:chOff x="0" y="0"/>
          <a:chExt cx="0" cy="0"/>
        </a:xfrm>
      </p:grpSpPr>
      <p:pic>
        <p:nvPicPr>
          <p:cNvPr id="9"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DEA44934-8451-C55A-7673-4155CF011819}"/>
              </a:ext>
            </a:extLst>
          </p:cNvPr>
          <p:cNvSpPr txBox="1"/>
          <p:nvPr/>
        </p:nvSpPr>
        <p:spPr>
          <a:xfrm>
            <a:off x="1200150" y="1008486"/>
            <a:ext cx="6319157" cy="338554"/>
          </a:xfrm>
          <a:prstGeom prst="rect">
            <a:avLst/>
          </a:prstGeom>
          <a:noFill/>
        </p:spPr>
        <p:txBody>
          <a:bodyPr wrap="square">
            <a:spAutoFit/>
          </a:bodyPr>
          <a:lstStyle/>
          <a:p>
            <a:pPr algn="ctr"/>
            <a:r>
              <a:rPr lang="fr-FR" sz="1600" b="1" dirty="0"/>
              <a:t>Parmi les repas suivants, lequel préférez-vous ? Pourquoi ?</a:t>
            </a:r>
          </a:p>
        </p:txBody>
      </p:sp>
      <p:sp>
        <p:nvSpPr>
          <p:cNvPr id="3" name="ZoneTexte 11">
            <a:extLst>
              <a:ext uri="{FF2B5EF4-FFF2-40B4-BE49-F238E27FC236}">
                <a16:creationId xmlns:a16="http://schemas.microsoft.com/office/drawing/2014/main" id="{EB047F02-DEBD-1203-6B53-FBFC6C74FC18}"/>
              </a:ext>
            </a:extLst>
          </p:cNvPr>
          <p:cNvSpPr txBox="1"/>
          <p:nvPr/>
        </p:nvSpPr>
        <p:spPr>
          <a:xfrm>
            <a:off x="770979" y="115312"/>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Pour commencer, nous allons engager une discussion autour de cette question.</a:t>
            </a:r>
            <a:endParaRPr lang="fr-FR" altLang="fr-FR" dirty="0"/>
          </a:p>
        </p:txBody>
      </p:sp>
      <p:sp>
        <p:nvSpPr>
          <p:cNvPr id="4" name="Espace réservé du texte 2">
            <a:extLst>
              <a:ext uri="{FF2B5EF4-FFF2-40B4-BE49-F238E27FC236}">
                <a16:creationId xmlns:a16="http://schemas.microsoft.com/office/drawing/2014/main" id="{58CE29E7-ADEF-880E-5098-35781FF42385}"/>
              </a:ext>
            </a:extLst>
          </p:cNvPr>
          <p:cNvSpPr txBox="1">
            <a:spLocks/>
          </p:cNvSpPr>
          <p:nvPr/>
        </p:nvSpPr>
        <p:spPr>
          <a:xfrm>
            <a:off x="754649" y="415705"/>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Encourager la prise de parole. Faire participer le maximum d’élèves.</a:t>
            </a:r>
          </a:p>
        </p:txBody>
      </p:sp>
      <p:sp>
        <p:nvSpPr>
          <p:cNvPr id="5" name="ZoneTexte 4">
            <a:extLst>
              <a:ext uri="{FF2B5EF4-FFF2-40B4-BE49-F238E27FC236}">
                <a16:creationId xmlns:a16="http://schemas.microsoft.com/office/drawing/2014/main" id="{5816DC82-4A8C-BFCE-E462-7AA3303DBD93}"/>
              </a:ext>
            </a:extLst>
          </p:cNvPr>
          <p:cNvSpPr txBox="1"/>
          <p:nvPr/>
        </p:nvSpPr>
        <p:spPr>
          <a:xfrm>
            <a:off x="1567543" y="3422129"/>
            <a:ext cx="5584370" cy="338554"/>
          </a:xfrm>
          <a:prstGeom prst="rect">
            <a:avLst/>
          </a:prstGeom>
          <a:noFill/>
        </p:spPr>
        <p:txBody>
          <a:bodyPr wrap="square">
            <a:spAutoFit/>
          </a:bodyPr>
          <a:lstStyle/>
          <a:p>
            <a:pPr algn="ctr"/>
            <a:r>
              <a:rPr lang="fr-FR" sz="1600" b="1" dirty="0"/>
              <a:t>Tagine ? Couscous ? Soupe ? Pizza ? Tacos ? </a:t>
            </a:r>
          </a:p>
        </p:txBody>
      </p:sp>
      <p:pic>
        <p:nvPicPr>
          <p:cNvPr id="8" name="Image 7">
            <a:extLst>
              <a:ext uri="{FF2B5EF4-FFF2-40B4-BE49-F238E27FC236}">
                <a16:creationId xmlns:a16="http://schemas.microsoft.com/office/drawing/2014/main" id="{5D71D07C-D821-DEE6-B8B6-87925A54584C}"/>
              </a:ext>
            </a:extLst>
          </p:cNvPr>
          <p:cNvPicPr>
            <a:picLocks noChangeAspect="1"/>
          </p:cNvPicPr>
          <p:nvPr/>
        </p:nvPicPr>
        <p:blipFill>
          <a:blip r:embed="rId3"/>
          <a:stretch>
            <a:fillRect/>
          </a:stretch>
        </p:blipFill>
        <p:spPr>
          <a:xfrm>
            <a:off x="488756" y="1784410"/>
            <a:ext cx="1458482" cy="1235529"/>
          </a:xfrm>
          <a:prstGeom prst="rect">
            <a:avLst/>
          </a:prstGeom>
        </p:spPr>
      </p:pic>
      <p:pic>
        <p:nvPicPr>
          <p:cNvPr id="11" name="Image 10">
            <a:extLst>
              <a:ext uri="{FF2B5EF4-FFF2-40B4-BE49-F238E27FC236}">
                <a16:creationId xmlns:a16="http://schemas.microsoft.com/office/drawing/2014/main" id="{5FE23F6F-5B15-6CE6-3AB9-0FF747F44988}"/>
              </a:ext>
            </a:extLst>
          </p:cNvPr>
          <p:cNvPicPr>
            <a:picLocks noChangeAspect="1"/>
          </p:cNvPicPr>
          <p:nvPr/>
        </p:nvPicPr>
        <p:blipFill>
          <a:blip r:embed="rId4"/>
          <a:stretch>
            <a:fillRect/>
          </a:stretch>
        </p:blipFill>
        <p:spPr>
          <a:xfrm>
            <a:off x="2032600" y="1772684"/>
            <a:ext cx="1458482" cy="1223801"/>
          </a:xfrm>
          <a:prstGeom prst="rect">
            <a:avLst/>
          </a:prstGeom>
        </p:spPr>
      </p:pic>
      <p:pic>
        <p:nvPicPr>
          <p:cNvPr id="13" name="Image 12">
            <a:extLst>
              <a:ext uri="{FF2B5EF4-FFF2-40B4-BE49-F238E27FC236}">
                <a16:creationId xmlns:a16="http://schemas.microsoft.com/office/drawing/2014/main" id="{A03714FD-E780-9EFB-8F1A-6B91B4884794}"/>
              </a:ext>
            </a:extLst>
          </p:cNvPr>
          <p:cNvPicPr>
            <a:picLocks noChangeAspect="1"/>
          </p:cNvPicPr>
          <p:nvPr/>
        </p:nvPicPr>
        <p:blipFill>
          <a:blip r:embed="rId5"/>
          <a:stretch>
            <a:fillRect/>
          </a:stretch>
        </p:blipFill>
        <p:spPr>
          <a:xfrm>
            <a:off x="3594291" y="1772683"/>
            <a:ext cx="1458482" cy="1258985"/>
          </a:xfrm>
          <a:prstGeom prst="rect">
            <a:avLst/>
          </a:prstGeom>
        </p:spPr>
      </p:pic>
      <p:pic>
        <p:nvPicPr>
          <p:cNvPr id="15" name="Image 14">
            <a:extLst>
              <a:ext uri="{FF2B5EF4-FFF2-40B4-BE49-F238E27FC236}">
                <a16:creationId xmlns:a16="http://schemas.microsoft.com/office/drawing/2014/main" id="{DB1CB371-1158-B0B7-5B75-636C99FF84E6}"/>
              </a:ext>
            </a:extLst>
          </p:cNvPr>
          <p:cNvPicPr>
            <a:picLocks noChangeAspect="1"/>
          </p:cNvPicPr>
          <p:nvPr/>
        </p:nvPicPr>
        <p:blipFill>
          <a:blip r:embed="rId6"/>
          <a:srcRect l="10819"/>
          <a:stretch>
            <a:fillRect/>
          </a:stretch>
        </p:blipFill>
        <p:spPr>
          <a:xfrm>
            <a:off x="5138135" y="1772683"/>
            <a:ext cx="1579538" cy="1258985"/>
          </a:xfrm>
          <a:prstGeom prst="rect">
            <a:avLst/>
          </a:prstGeom>
        </p:spPr>
      </p:pic>
      <p:pic>
        <p:nvPicPr>
          <p:cNvPr id="17" name="Image 16">
            <a:extLst>
              <a:ext uri="{FF2B5EF4-FFF2-40B4-BE49-F238E27FC236}">
                <a16:creationId xmlns:a16="http://schemas.microsoft.com/office/drawing/2014/main" id="{40317E6C-B95D-C281-0A0A-A60F0ABF54F4}"/>
              </a:ext>
            </a:extLst>
          </p:cNvPr>
          <p:cNvPicPr>
            <a:picLocks noChangeAspect="1"/>
          </p:cNvPicPr>
          <p:nvPr/>
        </p:nvPicPr>
        <p:blipFill>
          <a:blip r:embed="rId7"/>
          <a:stretch>
            <a:fillRect/>
          </a:stretch>
        </p:blipFill>
        <p:spPr>
          <a:xfrm>
            <a:off x="6803035" y="1780660"/>
            <a:ext cx="1688012" cy="1227554"/>
          </a:xfrm>
          <a:prstGeom prst="rect">
            <a:avLst/>
          </a:prstGeom>
        </p:spPr>
      </p:pic>
    </p:spTree>
    <p:extLst>
      <p:ext uri="{BB962C8B-B14F-4D97-AF65-F5344CB8AC3E}">
        <p14:creationId xmlns:p14="http://schemas.microsoft.com/office/powerpoint/2010/main" val="2957984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018F9-6958-071B-2EC9-5E1A5FEC91A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3"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4"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5"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8"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lecture fluence</a:t>
            </a:r>
            <a:r>
              <a:rPr lang="fr-FR" sz="36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25 min</a:t>
            </a:r>
            <a:endParaRPr lang="en-US" sz="36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687636AC-B22C-F664-41D5-C1352093478D}"/>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41110" y="744784"/>
            <a:ext cx="2802017" cy="2802017"/>
          </a:xfrm>
          <a:prstGeom prst="rect">
            <a:avLst/>
          </a:prstGeom>
        </p:spPr>
      </p:pic>
      <p:sp>
        <p:nvSpPr>
          <p:cNvPr id="9"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323146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839569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76E1-74AD-A26B-D4D0-E9BC81FE8AE0}"/>
            </a:ext>
          </a:extLst>
        </p:cNvPr>
        <p:cNvGrpSpPr/>
        <p:nvPr/>
      </p:nvGrpSpPr>
      <p:grpSpPr>
        <a:xfrm>
          <a:off x="0" y="0"/>
          <a:ext cx="0" cy="0"/>
          <a:chOff x="0" y="0"/>
          <a:chExt cx="0" cy="0"/>
        </a:xfrm>
      </p:grpSpPr>
      <p:pic>
        <p:nvPicPr>
          <p:cNvPr id="7"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sp>
        <p:nvSpPr>
          <p:cNvPr id="8" name="ZoneTexte 4">
            <a:extLst>
              <a:ext uri="{FF2B5EF4-FFF2-40B4-BE49-F238E27FC236}">
                <a16:creationId xmlns:a16="http://schemas.microsoft.com/office/drawing/2014/main" id="{0493BF71-6AA9-53B4-992B-1C40DB14F634}"/>
              </a:ext>
            </a:extLst>
          </p:cNvPr>
          <p:cNvSpPr txBox="1"/>
          <p:nvPr/>
        </p:nvSpPr>
        <p:spPr>
          <a:xfrm>
            <a:off x="733228" y="189522"/>
            <a:ext cx="8223185"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 </a:t>
            </a:r>
            <a:r>
              <a:rPr lang="fr-FR" dirty="0"/>
              <a:t>A la fin de cette séance, vous serez capables de :</a:t>
            </a:r>
            <a:endParaRPr dirty="0"/>
          </a:p>
        </p:txBody>
      </p:sp>
      <p:sp>
        <p:nvSpPr>
          <p:cNvPr id="10" name="Google Shape;2054;p38">
            <a:extLst>
              <a:ext uri="{FF2B5EF4-FFF2-40B4-BE49-F238E27FC236}">
                <a16:creationId xmlns:a16="http://schemas.microsoft.com/office/drawing/2014/main" id="{140D1579-E32D-3589-A75A-8F96C5DF0E80}"/>
              </a:ext>
            </a:extLst>
          </p:cNvPr>
          <p:cNvSpPr/>
          <p:nvPr/>
        </p:nvSpPr>
        <p:spPr>
          <a:xfrm>
            <a:off x="896402" y="1809520"/>
            <a:ext cx="7896839" cy="532772"/>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pPr algn="ctr"/>
            <a:r>
              <a:rPr lang="fr-FR" b="1" dirty="0"/>
              <a:t>Lire correctement une série d’actions.</a:t>
            </a:r>
          </a:p>
        </p:txBody>
      </p:sp>
      <p:pic>
        <p:nvPicPr>
          <p:cNvPr id="11" name="Image 10">
            <a:extLst>
              <a:ext uri="{FF2B5EF4-FFF2-40B4-BE49-F238E27FC236}">
                <a16:creationId xmlns:a16="http://schemas.microsoft.com/office/drawing/2014/main" id="{E354A425-A25D-D8E9-527E-2BEC80D6819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94323" y="1773827"/>
            <a:ext cx="604158" cy="604158"/>
          </a:xfrm>
          <a:prstGeom prst="rect">
            <a:avLst/>
          </a:prstGeom>
          <a:ln>
            <a:noFill/>
          </a:ln>
        </p:spPr>
      </p:pic>
      <p:sp>
        <p:nvSpPr>
          <p:cNvPr id="12" name="Rectangle 11"/>
          <p:cNvSpPr/>
          <p:nvPr/>
        </p:nvSpPr>
        <p:spPr>
          <a:xfrm>
            <a:off x="624525" y="3123624"/>
            <a:ext cx="8106706" cy="619272"/>
          </a:xfrm>
          <a:prstGeom prst="rect">
            <a:avLst/>
          </a:prstGeom>
        </p:spPr>
        <p:txBody>
          <a:bodyPr wrap="none">
            <a:spAutoFit/>
          </a:bodyPr>
          <a:lstStyle/>
          <a:p>
            <a:pPr>
              <a:lnSpc>
                <a:spcPct val="107000"/>
              </a:lnSpc>
              <a:spcAft>
                <a:spcPts val="800"/>
              </a:spcAft>
            </a:pPr>
            <a:r>
              <a:rPr lang="fr-FR" sz="3200" b="1" dirty="0">
                <a:latin typeface="Segoe UI Symbol" panose="020B0502040204020203" pitchFamily="34" charset="0"/>
                <a:ea typeface="Calibri" panose="020F0502020204030204" pitchFamily="34" charset="0"/>
                <a:cs typeface="Segoe UI Symbol" panose="020B0502040204020203" pitchFamily="34" charset="0"/>
              </a:rPr>
              <a:t>🔻</a:t>
            </a:r>
            <a:r>
              <a:rPr lang="fr-FR" sz="3200" b="1" dirty="0">
                <a:latin typeface="Calibri" panose="020F0502020204030204" pitchFamily="34" charset="0"/>
                <a:ea typeface="Calibri" panose="020F0502020204030204" pitchFamily="34" charset="0"/>
                <a:cs typeface="Arial" panose="020B0604020202020204" pitchFamily="34" charset="0"/>
              </a:rPr>
              <a:t> Action 1    </a:t>
            </a:r>
            <a:r>
              <a:rPr lang="fr-FR" sz="3200" b="1" dirty="0">
                <a:solidFill>
                  <a:srgbClr val="336FB6"/>
                </a:solidFill>
                <a:latin typeface="Calibri" panose="020F0502020204030204" pitchFamily="34" charset="0"/>
                <a:ea typeface="Calibri" panose="020F0502020204030204" pitchFamily="34" charset="0"/>
                <a:cs typeface="Arial" panose="020B0604020202020204" pitchFamily="34" charset="0"/>
                <a:sym typeface="Wingdings" panose="05000000000000000000" pitchFamily="2" charset="2"/>
              </a:rPr>
              <a:t></a:t>
            </a:r>
            <a:r>
              <a:rPr lang="fr-FR" sz="3200" b="1" dirty="0">
                <a:latin typeface="Calibri" panose="020F0502020204030204" pitchFamily="34" charset="0"/>
                <a:ea typeface="Calibri" panose="020F0502020204030204" pitchFamily="34" charset="0"/>
                <a:cs typeface="Arial" panose="020B0604020202020204" pitchFamily="34" charset="0"/>
              </a:rPr>
              <a:t>    </a:t>
            </a:r>
            <a:r>
              <a:rPr lang="fr-FR" sz="3200" b="1" dirty="0">
                <a:latin typeface="Segoe UI Symbol" panose="020B0502040204020203" pitchFamily="34" charset="0"/>
                <a:ea typeface="Calibri" panose="020F0502020204030204" pitchFamily="34" charset="0"/>
                <a:cs typeface="Segoe UI Symbol" panose="020B0502040204020203" pitchFamily="34" charset="0"/>
              </a:rPr>
              <a:t>🔻</a:t>
            </a:r>
            <a:r>
              <a:rPr lang="fr-FR" sz="3200" b="1" dirty="0">
                <a:latin typeface="Calibri" panose="020F0502020204030204" pitchFamily="34" charset="0"/>
                <a:ea typeface="Calibri" panose="020F0502020204030204" pitchFamily="34" charset="0"/>
                <a:cs typeface="Arial" panose="020B0604020202020204" pitchFamily="34" charset="0"/>
              </a:rPr>
              <a:t> Action 2    </a:t>
            </a:r>
            <a:r>
              <a:rPr lang="fr-FR" sz="3200" b="1" dirty="0">
                <a:solidFill>
                  <a:srgbClr val="336FB6"/>
                </a:solidFill>
                <a:latin typeface="Calibri" panose="020F0502020204030204" pitchFamily="34" charset="0"/>
                <a:ea typeface="Calibri" panose="020F0502020204030204" pitchFamily="34" charset="0"/>
                <a:cs typeface="Arial" panose="020B0604020202020204" pitchFamily="34" charset="0"/>
                <a:sym typeface="Wingdings" panose="05000000000000000000" pitchFamily="2" charset="2"/>
              </a:rPr>
              <a:t></a:t>
            </a:r>
            <a:r>
              <a:rPr lang="fr-FR" sz="3200" b="1" dirty="0">
                <a:latin typeface="Calibri" panose="020F0502020204030204" pitchFamily="34" charset="0"/>
                <a:ea typeface="Calibri" panose="020F0502020204030204" pitchFamily="34" charset="0"/>
                <a:cs typeface="Arial" panose="020B0604020202020204" pitchFamily="34" charset="0"/>
              </a:rPr>
              <a:t>    </a:t>
            </a:r>
            <a:r>
              <a:rPr lang="fr-FR" sz="3200" b="1" dirty="0">
                <a:latin typeface="Segoe UI Symbol" panose="020B0502040204020203" pitchFamily="34" charset="0"/>
                <a:ea typeface="Calibri" panose="020F0502020204030204" pitchFamily="34" charset="0"/>
                <a:cs typeface="Segoe UI Symbol" panose="020B0502040204020203" pitchFamily="34" charset="0"/>
              </a:rPr>
              <a:t>🔻</a:t>
            </a:r>
            <a:r>
              <a:rPr lang="fr-FR" sz="3200" b="1" dirty="0">
                <a:latin typeface="Calibri" panose="020F0502020204030204" pitchFamily="34" charset="0"/>
                <a:ea typeface="Calibri" panose="020F0502020204030204" pitchFamily="34" charset="0"/>
                <a:cs typeface="Arial" panose="020B0604020202020204" pitchFamily="34" charset="0"/>
              </a:rPr>
              <a:t> Action 3</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72541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A859AE4B-ACE7-F35E-41D0-0C280A5830FE}"/>
            </a:ext>
          </a:extLst>
        </p:cNvPr>
        <p:cNvGrpSpPr/>
        <p:nvPr/>
      </p:nvGrpSpPr>
      <p:grpSpPr>
        <a:xfrm>
          <a:off x="0" y="0"/>
          <a:ext cx="0" cy="0"/>
          <a:chOff x="0" y="0"/>
          <a:chExt cx="0" cy="0"/>
        </a:xfrm>
      </p:grpSpPr>
      <p:sp>
        <p:nvSpPr>
          <p:cNvPr id="2" name="Oval 35">
            <a:extLst>
              <a:ext uri="{FF2B5EF4-FFF2-40B4-BE49-F238E27FC236}">
                <a16:creationId xmlns:a16="http://schemas.microsoft.com/office/drawing/2014/main" id="{0E2931D4-CCDC-93C6-C11C-4ECDDC409A08}"/>
              </a:ext>
            </a:extLst>
          </p:cNvPr>
          <p:cNvSpPr/>
          <p:nvPr/>
        </p:nvSpPr>
        <p:spPr>
          <a:xfrm>
            <a:off x="1652298" y="1584244"/>
            <a:ext cx="3171162" cy="2243450"/>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rgbClr val="B74919"/>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ko-KR" altLang="en-US" sz="1350" b="0" i="0" u="none" strike="noStrike" kern="0" cap="none" spc="0" normalizeH="0" baseline="0" noProof="0" dirty="0">
              <a:ln>
                <a:noFill/>
              </a:ln>
              <a:solidFill>
                <a:prstClr val="white"/>
              </a:solidFill>
              <a:effectLst/>
              <a:uLnTx/>
              <a:uFillTx/>
              <a:latin typeface="Calibri" panose="020F0502020204030204"/>
              <a:ea typeface="맑은 고딕" panose="020B0503020000020004" pitchFamily="34" charset="-127"/>
              <a:cs typeface="+mn-cs"/>
            </a:endParaRPr>
          </a:p>
        </p:txBody>
      </p:sp>
      <p:sp>
        <p:nvSpPr>
          <p:cNvPr id="5" name="ZoneTexte 4">
            <a:extLst>
              <a:ext uri="{FF2B5EF4-FFF2-40B4-BE49-F238E27FC236}">
                <a16:creationId xmlns:a16="http://schemas.microsoft.com/office/drawing/2014/main" id="{EA9E1C2E-798B-80C6-2776-602599C4415C}"/>
              </a:ext>
            </a:extLst>
          </p:cNvPr>
          <p:cNvSpPr txBox="1"/>
          <p:nvPr/>
        </p:nvSpPr>
        <p:spPr>
          <a:xfrm>
            <a:off x="2714578" y="1664254"/>
            <a:ext cx="5382862" cy="1546577"/>
          </a:xfrm>
          <a:prstGeom prst="rect">
            <a:avLst/>
          </a:prstGeom>
          <a:noFill/>
        </p:spPr>
        <p:txBody>
          <a:bodyPr wrap="square" rtlCol="0">
            <a:spAutoFit/>
          </a:bodyPr>
          <a:lstStyle/>
          <a:p>
            <a:pPr algn="just" defTabSz="342900"/>
            <a:r>
              <a:rPr lang="fr-FR" sz="5400" b="1" dirty="0">
                <a:solidFill>
                  <a:prstClr val="black"/>
                </a:solidFill>
                <a:latin typeface="Arial Black" panose="020B0A04020102020204" pitchFamily="34" charset="0"/>
              </a:rPr>
              <a:t>  </a:t>
            </a:r>
            <a:r>
              <a:rPr lang="fr-FR" sz="4050" b="1" dirty="0">
                <a:solidFill>
                  <a:prstClr val="white"/>
                </a:solidFill>
                <a:latin typeface="Arial Black" panose="020B0A04020102020204" pitchFamily="34" charset="0"/>
              </a:rPr>
              <a:t>M</a:t>
            </a:r>
            <a:r>
              <a:rPr lang="fr-FR" sz="4500" b="1" dirty="0">
                <a:solidFill>
                  <a:prstClr val="white"/>
                </a:solidFill>
                <a:latin typeface="Arial Black" panose="020B0A04020102020204" pitchFamily="34" charset="0"/>
              </a:rPr>
              <a:t>ots</a:t>
            </a:r>
            <a:r>
              <a:rPr lang="fr-FR" sz="4500" b="1" dirty="0">
                <a:solidFill>
                  <a:prstClr val="black"/>
                </a:solidFill>
                <a:latin typeface="Arial Black" panose="020B0A04020102020204" pitchFamily="34" charset="0"/>
              </a:rPr>
              <a:t> </a:t>
            </a:r>
            <a:r>
              <a:rPr lang="fr-FR" sz="4050" b="1" dirty="0">
                <a:solidFill>
                  <a:prstClr val="black"/>
                </a:solidFill>
                <a:latin typeface="Arial Black" panose="020B0A04020102020204" pitchFamily="34" charset="0"/>
              </a:rPr>
              <a:t>à lire </a:t>
            </a:r>
          </a:p>
          <a:p>
            <a:pPr defTabSz="342900"/>
            <a:r>
              <a:rPr lang="fr-FR" sz="4050" b="1" dirty="0">
                <a:solidFill>
                  <a:prstClr val="black"/>
                </a:solidFill>
                <a:latin typeface="Arial Black" panose="020B0A04020102020204" pitchFamily="34" charset="0"/>
              </a:rPr>
              <a:t>  avec attention </a:t>
            </a:r>
            <a:endParaRPr lang="fr-FR" sz="4500" b="1" dirty="0">
              <a:solidFill>
                <a:prstClr val="black"/>
              </a:solidFill>
              <a:latin typeface="Arial Black" panose="020B0A04020102020204" pitchFamily="34" charset="0"/>
            </a:endParaRPr>
          </a:p>
        </p:txBody>
      </p:sp>
    </p:spTree>
    <p:extLst>
      <p:ext uri="{BB962C8B-B14F-4D97-AF65-F5344CB8AC3E}">
        <p14:creationId xmlns:p14="http://schemas.microsoft.com/office/powerpoint/2010/main" val="34257455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ACC3-DA8F-BA68-2E0F-462868B420F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26C03F4-57E0-AB64-34AC-89E95880DCED}"/>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59F00E49-2078-3085-A8F6-E7ACE95C2646}"/>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67AF1C34-DD0C-6F1B-FFA1-34C0887D0450}"/>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6816F543-90B1-445C-ACD2-277C8CB7C40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9DE33D1-48DC-C815-DC19-08216299EAD9}"/>
              </a:ext>
            </a:extLst>
          </p:cNvPr>
          <p:cNvSpPr/>
          <p:nvPr/>
        </p:nvSpPr>
        <p:spPr>
          <a:xfrm>
            <a:off x="1132489" y="2607104"/>
            <a:ext cx="1803506" cy="470000"/>
          </a:xfrm>
          <a:prstGeom prst="rect">
            <a:avLst/>
          </a:prstGeom>
          <a:solidFill>
            <a:schemeClr val="accent3">
              <a:lumMod val="20000"/>
              <a:lumOff val="80000"/>
            </a:schemeClr>
          </a:solidFill>
        </p:spPr>
        <p:txBody>
          <a:bodyPr wrap="square">
            <a:spAutoFit/>
          </a:bodyPr>
          <a:lstStyle/>
          <a:p>
            <a:pPr algn="ctr" defTabSz="342900">
              <a:lnSpc>
                <a:spcPct val="107000"/>
              </a:lnSpc>
              <a:spcAft>
                <a:spcPts val="600"/>
              </a:spcAft>
            </a:pPr>
            <a:r>
              <a:rPr lang="fr-FR" sz="2400" dirty="0">
                <a:solidFill>
                  <a:prstClr val="black"/>
                </a:solidFill>
                <a:latin typeface="Calibri" panose="020F0502020204030204" pitchFamily="34" charset="0"/>
                <a:ea typeface="Calibri" panose="020F0502020204030204" pitchFamily="34" charset="0"/>
                <a:cs typeface="Arial" panose="020B0604020202020204" pitchFamily="34" charset="0"/>
              </a:rPr>
              <a:t>Accompagne</a:t>
            </a:r>
          </a:p>
        </p:txBody>
      </p:sp>
      <p:sp>
        <p:nvSpPr>
          <p:cNvPr id="5" name="Rectangle 4">
            <a:extLst>
              <a:ext uri="{FF2B5EF4-FFF2-40B4-BE49-F238E27FC236}">
                <a16:creationId xmlns:a16="http://schemas.microsoft.com/office/drawing/2014/main" id="{84479CF6-A877-5209-5919-B3CF30DBCBD1}"/>
              </a:ext>
            </a:extLst>
          </p:cNvPr>
          <p:cNvSpPr/>
          <p:nvPr/>
        </p:nvSpPr>
        <p:spPr>
          <a:xfrm>
            <a:off x="1132488" y="1480349"/>
            <a:ext cx="1803507" cy="517193"/>
          </a:xfrm>
          <a:prstGeom prst="rect">
            <a:avLst/>
          </a:prstGeom>
          <a:solidFill>
            <a:schemeClr val="accent3">
              <a:lumMod val="20000"/>
              <a:lumOff val="80000"/>
            </a:schemeClr>
          </a:solidFill>
        </p:spPr>
        <p:txBody>
          <a:bodyPr wrap="square">
            <a:spAutoFit/>
          </a:bodyPr>
          <a:lstStyle/>
          <a:p>
            <a:pPr algn="ctr" defTabSz="342900">
              <a:lnSpc>
                <a:spcPct val="107000"/>
              </a:lnSpc>
              <a:spcAft>
                <a:spcPts val="600"/>
              </a:spcAft>
            </a:pPr>
            <a:r>
              <a:rPr lang="fr-FR" sz="2400" dirty="0">
                <a:solidFill>
                  <a:prstClr val="black"/>
                </a:solidFill>
                <a:latin typeface="Calibri" panose="020F0502020204030204" pitchFamily="34" charset="0"/>
                <a:ea typeface="Calibri" panose="020F0502020204030204" pitchFamily="34" charset="0"/>
                <a:cs typeface="Arial" panose="020B0604020202020204" pitchFamily="34" charset="0"/>
              </a:rPr>
              <a:t>Chaussures </a:t>
            </a:r>
            <a:r>
              <a:rPr lang="fr-FR" sz="2700" b="1" dirty="0">
                <a:solidFill>
                  <a:prstClr val="black"/>
                </a:solidFill>
                <a:latin typeface="Calibri" panose="020F0502020204030204" pitchFamily="34" charset="0"/>
                <a:ea typeface="Calibri" panose="020F0502020204030204" pitchFamily="34" charset="0"/>
                <a:cs typeface="Arial" panose="020B0604020202020204" pitchFamily="34" charset="0"/>
              </a:rPr>
              <a:t> </a:t>
            </a:r>
          </a:p>
        </p:txBody>
      </p:sp>
      <p:sp>
        <p:nvSpPr>
          <p:cNvPr id="8" name="Rectangle 7">
            <a:extLst>
              <a:ext uri="{FF2B5EF4-FFF2-40B4-BE49-F238E27FC236}">
                <a16:creationId xmlns:a16="http://schemas.microsoft.com/office/drawing/2014/main" id="{8D6E935F-BD3E-0DB1-3358-D44E7404145E}"/>
              </a:ext>
            </a:extLst>
          </p:cNvPr>
          <p:cNvSpPr/>
          <p:nvPr/>
        </p:nvSpPr>
        <p:spPr>
          <a:xfrm>
            <a:off x="6248825" y="2585503"/>
            <a:ext cx="1637324" cy="517193"/>
          </a:xfrm>
          <a:prstGeom prst="rect">
            <a:avLst/>
          </a:prstGeom>
          <a:solidFill>
            <a:schemeClr val="accent3">
              <a:lumMod val="20000"/>
              <a:lumOff val="80000"/>
            </a:schemeClr>
          </a:solidFill>
        </p:spPr>
        <p:txBody>
          <a:bodyPr wrap="square">
            <a:spAutoFit/>
          </a:bodyPr>
          <a:lstStyle/>
          <a:p>
            <a:pPr algn="ctr" defTabSz="342900">
              <a:lnSpc>
                <a:spcPct val="107000"/>
              </a:lnSpc>
              <a:spcAft>
                <a:spcPts val="600"/>
              </a:spcAft>
            </a:pPr>
            <a:r>
              <a:rPr lang="fr-FR" sz="2400" dirty="0">
                <a:solidFill>
                  <a:prstClr val="black"/>
                </a:solidFill>
                <a:latin typeface="Calibri" panose="020F0502020204030204" pitchFamily="34" charset="0"/>
                <a:ea typeface="Calibri" panose="020F0502020204030204" pitchFamily="34" charset="0"/>
                <a:cs typeface="Arial" panose="020B0604020202020204" pitchFamily="34" charset="0"/>
              </a:rPr>
              <a:t>Emprunter</a:t>
            </a:r>
            <a:r>
              <a:rPr lang="fr-FR" sz="2700" b="1" dirty="0">
                <a:solidFill>
                  <a:prstClr val="black"/>
                </a:solidFill>
                <a:latin typeface="Calibri" panose="020F0502020204030204" pitchFamily="34" charset="0"/>
                <a:ea typeface="Calibri" panose="020F0502020204030204" pitchFamily="34" charset="0"/>
                <a:cs typeface="Arial" panose="020B0604020202020204" pitchFamily="34" charset="0"/>
              </a:rPr>
              <a:t> </a:t>
            </a:r>
          </a:p>
        </p:txBody>
      </p:sp>
      <p:sp>
        <p:nvSpPr>
          <p:cNvPr id="12" name="Rectangle 11">
            <a:extLst>
              <a:ext uri="{FF2B5EF4-FFF2-40B4-BE49-F238E27FC236}">
                <a16:creationId xmlns:a16="http://schemas.microsoft.com/office/drawing/2014/main" id="{EBCA4940-0535-E283-DE18-DD8808A2CD8C}"/>
              </a:ext>
            </a:extLst>
          </p:cNvPr>
          <p:cNvSpPr/>
          <p:nvPr/>
        </p:nvSpPr>
        <p:spPr>
          <a:xfrm>
            <a:off x="3558442" y="2577522"/>
            <a:ext cx="2067936" cy="470000"/>
          </a:xfrm>
          <a:prstGeom prst="rect">
            <a:avLst/>
          </a:prstGeom>
          <a:solidFill>
            <a:schemeClr val="accent3">
              <a:lumMod val="20000"/>
              <a:lumOff val="80000"/>
            </a:schemeClr>
          </a:solidFill>
        </p:spPr>
        <p:txBody>
          <a:bodyPr wrap="square">
            <a:spAutoFit/>
          </a:bodyPr>
          <a:lstStyle/>
          <a:p>
            <a:pPr algn="ctr" defTabSz="342900">
              <a:lnSpc>
                <a:spcPct val="107000"/>
              </a:lnSpc>
              <a:spcAft>
                <a:spcPts val="600"/>
              </a:spcAft>
            </a:pPr>
            <a:r>
              <a:rPr lang="fr-FR" sz="2400" dirty="0">
                <a:solidFill>
                  <a:prstClr val="black"/>
                </a:solidFill>
                <a:latin typeface="Calibri" panose="020F0502020204030204" pitchFamily="34" charset="0"/>
                <a:ea typeface="Calibri" panose="020F0502020204030204" pitchFamily="34" charset="0"/>
                <a:cs typeface="Arial" panose="020B0604020202020204" pitchFamily="34" charset="0"/>
              </a:rPr>
              <a:t>Bibliothèque</a:t>
            </a:r>
          </a:p>
        </p:txBody>
      </p:sp>
      <p:sp>
        <p:nvSpPr>
          <p:cNvPr id="13" name="Rectangle 12">
            <a:extLst>
              <a:ext uri="{FF2B5EF4-FFF2-40B4-BE49-F238E27FC236}">
                <a16:creationId xmlns:a16="http://schemas.microsoft.com/office/drawing/2014/main" id="{FF034397-86B2-88DE-21A7-165B8B5FF6B8}"/>
              </a:ext>
            </a:extLst>
          </p:cNvPr>
          <p:cNvSpPr/>
          <p:nvPr/>
        </p:nvSpPr>
        <p:spPr>
          <a:xfrm>
            <a:off x="3886929" y="1480349"/>
            <a:ext cx="1410964" cy="517193"/>
          </a:xfrm>
          <a:prstGeom prst="rect">
            <a:avLst/>
          </a:prstGeom>
          <a:solidFill>
            <a:schemeClr val="accent3">
              <a:lumMod val="20000"/>
              <a:lumOff val="80000"/>
            </a:schemeClr>
          </a:solidFill>
        </p:spPr>
        <p:txBody>
          <a:bodyPr wrap="none">
            <a:spAutoFit/>
          </a:bodyPr>
          <a:lstStyle/>
          <a:p>
            <a:pPr algn="ctr" defTabSz="342900">
              <a:lnSpc>
                <a:spcPct val="107000"/>
              </a:lnSpc>
              <a:spcAft>
                <a:spcPts val="600"/>
              </a:spcAft>
            </a:pPr>
            <a:r>
              <a:rPr lang="fr-FR" sz="2400" dirty="0">
                <a:solidFill>
                  <a:prstClr val="black"/>
                </a:solidFill>
                <a:latin typeface="Calibri" panose="020F0502020204030204" pitchFamily="34" charset="0"/>
                <a:ea typeface="Calibri" panose="020F0502020204030204" pitchFamily="34" charset="0"/>
                <a:cs typeface="Arial" panose="020B0604020202020204" pitchFamily="34" charset="0"/>
              </a:rPr>
              <a:t>Sac à dos</a:t>
            </a:r>
            <a:r>
              <a:rPr lang="fr-FR" sz="2700" b="1" dirty="0">
                <a:solidFill>
                  <a:prstClr val="black"/>
                </a:solidFill>
                <a:latin typeface="Calibri" panose="020F0502020204030204" pitchFamily="34" charset="0"/>
                <a:ea typeface="Calibri" panose="020F0502020204030204" pitchFamily="34" charset="0"/>
                <a:cs typeface="Arial" panose="020B0604020202020204" pitchFamily="34" charset="0"/>
              </a:rPr>
              <a:t> </a:t>
            </a:r>
          </a:p>
        </p:txBody>
      </p:sp>
      <p:sp>
        <p:nvSpPr>
          <p:cNvPr id="14" name="Rectangle 13">
            <a:extLst>
              <a:ext uri="{FF2B5EF4-FFF2-40B4-BE49-F238E27FC236}">
                <a16:creationId xmlns:a16="http://schemas.microsoft.com/office/drawing/2014/main" id="{C75AADB2-27F4-EFFC-E942-AFB87683DA8D}"/>
              </a:ext>
            </a:extLst>
          </p:cNvPr>
          <p:cNvSpPr/>
          <p:nvPr/>
        </p:nvSpPr>
        <p:spPr>
          <a:xfrm>
            <a:off x="6248825" y="1510298"/>
            <a:ext cx="1637324" cy="470000"/>
          </a:xfrm>
          <a:prstGeom prst="rect">
            <a:avLst/>
          </a:prstGeom>
          <a:solidFill>
            <a:schemeClr val="accent3">
              <a:lumMod val="20000"/>
              <a:lumOff val="80000"/>
            </a:schemeClr>
          </a:solidFill>
        </p:spPr>
        <p:txBody>
          <a:bodyPr wrap="square">
            <a:spAutoFit/>
          </a:bodyPr>
          <a:lstStyle/>
          <a:p>
            <a:pPr algn="ctr" defTabSz="342900">
              <a:lnSpc>
                <a:spcPct val="107000"/>
              </a:lnSpc>
              <a:spcAft>
                <a:spcPts val="600"/>
              </a:spcAft>
            </a:pPr>
            <a:r>
              <a:rPr lang="fr-FR" sz="2400" dirty="0">
                <a:solidFill>
                  <a:prstClr val="black"/>
                </a:solidFill>
                <a:latin typeface="Calibri" panose="020F0502020204030204" pitchFamily="34" charset="0"/>
                <a:ea typeface="Calibri" panose="020F0502020204030204" pitchFamily="34" charset="0"/>
                <a:cs typeface="Arial" panose="020B0604020202020204" pitchFamily="34" charset="0"/>
              </a:rPr>
              <a:t>Manteau </a:t>
            </a:r>
          </a:p>
        </p:txBody>
      </p:sp>
      <p:sp>
        <p:nvSpPr>
          <p:cNvPr id="21" name="Rectangle 20">
            <a:extLst>
              <a:ext uri="{FF2B5EF4-FFF2-40B4-BE49-F238E27FC236}">
                <a16:creationId xmlns:a16="http://schemas.microsoft.com/office/drawing/2014/main" id="{1D125866-D187-0F9B-221F-4E3641E5D20C}"/>
              </a:ext>
            </a:extLst>
          </p:cNvPr>
          <p:cNvSpPr/>
          <p:nvPr/>
        </p:nvSpPr>
        <p:spPr>
          <a:xfrm>
            <a:off x="635143" y="78744"/>
            <a:ext cx="8167449" cy="307777"/>
          </a:xfrm>
          <a:prstGeom prst="rect">
            <a:avLst/>
          </a:prstGeom>
          <a:noFill/>
        </p:spPr>
        <p:txBody>
          <a:bodyPr wrap="square">
            <a:spAutoFit/>
          </a:bodyPr>
          <a:lstStyle/>
          <a:p>
            <a:pPr defTabSz="342900">
              <a:spcAft>
                <a:spcPts val="450"/>
              </a:spcAft>
            </a:pPr>
            <a:r>
              <a:rPr lang="fr-FR" sz="1400" b="1" dirty="0">
                <a:solidFill>
                  <a:schemeClr val="bg2">
                    <a:lumMod val="50000"/>
                  </a:schemeClr>
                </a:solidFill>
                <a:latin typeface="Calibri" panose="020F0502020204030204"/>
              </a:rPr>
              <a:t>Je vais lire à haute voix ces mots. Nous allons les utiliser par la suite. Ecoutez bien.</a:t>
            </a:r>
          </a:p>
        </p:txBody>
      </p:sp>
      <p:sp>
        <p:nvSpPr>
          <p:cNvPr id="22" name="Espace réservé du texte 2">
            <a:extLst>
              <a:ext uri="{FF2B5EF4-FFF2-40B4-BE49-F238E27FC236}">
                <a16:creationId xmlns:a16="http://schemas.microsoft.com/office/drawing/2014/main" id="{F8CA70E9-0BD1-9E22-E240-D3D172A9ECBA}"/>
              </a:ext>
            </a:extLst>
          </p:cNvPr>
          <p:cNvSpPr txBox="1">
            <a:spLocks/>
          </p:cNvSpPr>
          <p:nvPr/>
        </p:nvSpPr>
        <p:spPr>
          <a:xfrm>
            <a:off x="589779" y="369311"/>
            <a:ext cx="7824788" cy="246102"/>
          </a:xfrm>
          <a:prstGeom prst="rect">
            <a:avLst/>
          </a:prstGeom>
        </p:spPr>
        <p:txBody>
          <a:bodyPr/>
          <a:lst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4" indent="0">
              <a:buNone/>
            </a:pPr>
            <a:r>
              <a:rPr lang="fr-MA" sz="1400" i="1" kern="1200" dirty="0">
                <a:solidFill>
                  <a:srgbClr val="E7E6E6">
                    <a:lumMod val="75000"/>
                  </a:srgbClr>
                </a:solidFill>
                <a:ea typeface="+mn-ea"/>
                <a:cs typeface="+mn-cs"/>
              </a:rPr>
              <a:t>Demander à quelques élèves de se lever et de lire les mots à haute voix.</a:t>
            </a:r>
          </a:p>
          <a:p>
            <a:endParaRPr lang="fr-MA" sz="1400" dirty="0">
              <a:solidFill>
                <a:schemeClr val="bg2">
                  <a:lumMod val="50000"/>
                </a:schemeClr>
              </a:solidFill>
            </a:endParaRPr>
          </a:p>
        </p:txBody>
      </p:sp>
    </p:spTree>
    <p:extLst>
      <p:ext uri="{BB962C8B-B14F-4D97-AF65-F5344CB8AC3E}">
        <p14:creationId xmlns:p14="http://schemas.microsoft.com/office/powerpoint/2010/main" val="2023538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E4908-86B9-CF2C-0800-1842A407358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595BFFF-FA4F-026C-F90E-F55E56C69AB2}"/>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B868A6D-005D-6822-0641-E4ACC8006A5C}"/>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A5F12FC2-41C1-E250-1DFE-B49F26F2112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Je vais lire cette phrase de deux manières différentes. Quelle est la bonne lecture à votre avis ?</a:t>
            </a:r>
            <a:endParaRPr lang="fr-FR" altLang="fr-FR" dirty="0"/>
          </a:p>
        </p:txBody>
      </p:sp>
      <p:sp>
        <p:nvSpPr>
          <p:cNvPr id="10"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une lecture de ces phrases en respectant les barres obliques.</a:t>
            </a:r>
          </a:p>
        </p:txBody>
      </p:sp>
      <p:pic>
        <p:nvPicPr>
          <p:cNvPr id="9"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5" name="ZoneTexte 4">
            <a:extLst>
              <a:ext uri="{FF2B5EF4-FFF2-40B4-BE49-F238E27FC236}">
                <a16:creationId xmlns:a16="http://schemas.microsoft.com/office/drawing/2014/main" id="{8278D2AF-9EF7-D20F-B12F-5CC0540E0037}"/>
              </a:ext>
            </a:extLst>
          </p:cNvPr>
          <p:cNvSpPr txBox="1"/>
          <p:nvPr/>
        </p:nvSpPr>
        <p:spPr>
          <a:xfrm>
            <a:off x="847226" y="1642945"/>
            <a:ext cx="7295816" cy="1891287"/>
          </a:xfrm>
          <a:prstGeom prst="rect">
            <a:avLst/>
          </a:prstGeom>
          <a:noFill/>
        </p:spPr>
        <p:txBody>
          <a:bodyPr wrap="square">
            <a:spAutoFit/>
          </a:bodyPr>
          <a:lstStyle/>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Yassine se lève tôt prend une douche s’habille et prend son petit déjeuner.</a:t>
            </a:r>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Yassine se lève tôt </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fr-FR" sz="2000" dirty="0">
                <a:latin typeface="Calibri" panose="020F0502020204030204" pitchFamily="34" charset="0"/>
                <a:ea typeface="Calibri" panose="020F0502020204030204" pitchFamily="34" charset="0"/>
                <a:cs typeface="Calibri" panose="020F0502020204030204" pitchFamily="34" charset="0"/>
              </a:rPr>
              <a:t> prend une douche </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fr-FR" sz="2000" dirty="0">
                <a:latin typeface="Calibri" panose="020F0502020204030204" pitchFamily="34" charset="0"/>
                <a:ea typeface="Calibri" panose="020F0502020204030204" pitchFamily="34" charset="0"/>
                <a:cs typeface="Calibri" panose="020F0502020204030204" pitchFamily="34" charset="0"/>
              </a:rPr>
              <a:t> s’habille </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fr-FR" sz="2000" dirty="0">
                <a:latin typeface="Calibri" panose="020F0502020204030204" pitchFamily="34" charset="0"/>
                <a:ea typeface="Calibri" panose="020F0502020204030204" pitchFamily="34" charset="0"/>
                <a:cs typeface="Calibri" panose="020F0502020204030204" pitchFamily="34" charset="0"/>
              </a:rPr>
              <a:t> et prend son petit déjeuner.</a:t>
            </a:r>
            <a:endParaRPr lang="fr-FR" sz="20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3345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des </a:t>
            </a:r>
            <a:r>
              <a:rPr lang="fr-FR" sz="2400" b="1" i="0" u="none" strike="noStrike" kern="0" cap="none" spc="0" baseline="0" dirty="0" smtClean="0">
                <a:solidFill>
                  <a:srgbClr val="44546A"/>
                </a:solidFill>
                <a:uFillTx/>
                <a:latin typeface="Calibri"/>
                <a:ea typeface="Calibri"/>
                <a:cs typeface="Calibri"/>
              </a:rPr>
              <a:t>paliers</a:t>
            </a:r>
            <a:endParaRPr lang="fr-FR" sz="1100" b="0" i="0" u="none" strike="noStrike" kern="0" cap="none" spc="0" baseline="0" dirty="0">
              <a:solidFill>
                <a:srgbClr val="000000"/>
              </a:solidFill>
              <a:uFillTx/>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2735388"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178053" y="1371246"/>
            <a:ext cx="7449655" cy="130571"/>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6C8EED2-74AC-CA4A-4CFB-03A962D0AAAC}"/>
              </a:ext>
            </a:extLst>
          </p:cNvPr>
          <p:cNvSpPr/>
          <p:nvPr/>
        </p:nvSpPr>
        <p:spPr>
          <a:xfrm>
            <a:off x="0" y="1663121"/>
            <a:ext cx="1383090" cy="735555"/>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2786166"/>
            <a:ext cx="1383090" cy="768939"/>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1535553"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2951215"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4366877"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5782539"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7106768" y="950956"/>
            <a:ext cx="1403174" cy="65369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1535553"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2951215"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4388467"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5782539"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7198201" y="1604649"/>
            <a:ext cx="1106063"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383089" y="2793854"/>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383089" y="1835336"/>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2" name="Losange 21">
            <a:extLst>
              <a:ext uri="{FF2B5EF4-FFF2-40B4-BE49-F238E27FC236}">
                <a16:creationId xmlns:a16="http://schemas.microsoft.com/office/drawing/2014/main" id="{22D30284-178D-13CD-DD3A-0FCB45780CFC}"/>
              </a:ext>
            </a:extLst>
          </p:cNvPr>
          <p:cNvSpPr/>
          <p:nvPr/>
        </p:nvSpPr>
        <p:spPr>
          <a:xfrm>
            <a:off x="2612754"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4169976"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4047342"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5604564"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5481930"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700217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2314801" y="4066427"/>
            <a:ext cx="841174" cy="307777"/>
          </a:xfrm>
          <a:prstGeom prst="rect">
            <a:avLst/>
          </a:prstGeom>
          <a:noFill/>
        </p:spPr>
        <p:txBody>
          <a:bodyPr wrap="square" rtlCol="0">
            <a:spAutoFit/>
          </a:bodyPr>
          <a:lstStyle/>
          <a:p>
            <a:r>
              <a:rPr lang="fr-FR" sz="1400" b="1" dirty="0">
                <a:solidFill>
                  <a:srgbClr val="C00000"/>
                </a:solidFill>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3749389" y="4066427"/>
            <a:ext cx="841174" cy="307777"/>
          </a:xfrm>
          <a:prstGeom prst="rect">
            <a:avLst/>
          </a:prstGeom>
          <a:noFill/>
        </p:spPr>
        <p:txBody>
          <a:bodyPr wrap="square" rtlCol="0">
            <a:spAutoFit/>
          </a:bodyPr>
          <a:lstStyle/>
          <a:p>
            <a:r>
              <a:rPr lang="fr-FR" sz="1400" b="1" dirty="0">
                <a:solidFill>
                  <a:srgbClr val="C00000"/>
                </a:solidFill>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5172518" y="4066427"/>
            <a:ext cx="841174" cy="307777"/>
          </a:xfrm>
          <a:prstGeom prst="rect">
            <a:avLst/>
          </a:prstGeom>
          <a:noFill/>
        </p:spPr>
        <p:txBody>
          <a:bodyPr wrap="square" rtlCol="0">
            <a:spAutoFit/>
          </a:bodyPr>
          <a:lstStyle/>
          <a:p>
            <a:r>
              <a:rPr lang="fr-FR" sz="1400" b="1" dirty="0">
                <a:solidFill>
                  <a:srgbClr val="C00000"/>
                </a:solidFill>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8267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4956"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4608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46442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341795"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3ADDA276-3271-1106-C57A-F85AC68833A5}"/>
              </a:ext>
            </a:extLst>
          </p:cNvPr>
          <p:cNvSpPr txBox="1"/>
          <p:nvPr/>
        </p:nvSpPr>
        <p:spPr>
          <a:xfrm>
            <a:off x="1043841" y="4066427"/>
            <a:ext cx="841174" cy="307777"/>
          </a:xfrm>
          <a:prstGeom prst="rect">
            <a:avLst/>
          </a:prstGeom>
          <a:noFill/>
        </p:spPr>
        <p:txBody>
          <a:bodyPr wrap="square" rtlCol="0">
            <a:spAutoFit/>
          </a:bodyPr>
          <a:lstStyle/>
          <a:p>
            <a:r>
              <a:rPr lang="fr-FR" sz="1400" b="1" dirty="0">
                <a:solidFill>
                  <a:srgbClr val="C00000"/>
                </a:solidFill>
              </a:rPr>
              <a:t>Palier 1</a:t>
            </a:r>
          </a:p>
        </p:txBody>
      </p:sp>
      <p:sp>
        <p:nvSpPr>
          <p:cNvPr id="40" name="ZoneTexte 57">
            <a:extLst>
              <a:ext uri="{FF2B5EF4-FFF2-40B4-BE49-F238E27FC236}">
                <a16:creationId xmlns:a16="http://schemas.microsoft.com/office/drawing/2014/main" id="{2AFA4ECC-BBD6-59C1-CAFF-DECAF76040DD}"/>
              </a:ext>
            </a:extLst>
          </p:cNvPr>
          <p:cNvSpPr txBox="1"/>
          <p:nvPr/>
        </p:nvSpPr>
        <p:spPr>
          <a:xfrm>
            <a:off x="4490870" y="2228296"/>
            <a:ext cx="915436" cy="230832"/>
          </a:xfrm>
          <a:prstGeom prst="rect">
            <a:avLst/>
          </a:prstGeom>
          <a:noFill/>
        </p:spPr>
        <p:txBody>
          <a:bodyPr wrap="square" rtlCol="0">
            <a:spAutoFit/>
          </a:bodyPr>
          <a:lstStyle/>
          <a:p>
            <a:pPr defTabSz="685800">
              <a:defRPr/>
            </a:pPr>
            <a:r>
              <a:rPr lang="fr-FR" sz="900" b="1" i="1" dirty="0">
                <a:solidFill>
                  <a:srgbClr val="C00000"/>
                </a:solidFill>
                <a:latin typeface="Arial"/>
              </a:rPr>
              <a:t>Vous êtes ici</a:t>
            </a:r>
          </a:p>
        </p:txBody>
      </p:sp>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B94EF6CD-88B3-1035-B9CB-08F3272E085A}"/>
              </a:ext>
            </a:extLst>
          </p:cNvPr>
          <p:cNvPicPr>
            <a:picLocks noChangeAspect="1"/>
          </p:cNvPicPr>
          <p:nvPr/>
        </p:nvPicPr>
        <p:blipFill>
          <a:blip r:embed="rId5"/>
          <a:stretch>
            <a:fillRect/>
          </a:stretch>
        </p:blipFill>
        <p:spPr>
          <a:xfrm>
            <a:off x="4580626" y="1680736"/>
            <a:ext cx="735924" cy="702161"/>
          </a:xfrm>
          <a:prstGeom prst="rect">
            <a:avLst/>
          </a:prstGeom>
        </p:spPr>
      </p:pic>
    </p:spTree>
    <p:extLst>
      <p:ext uri="{BB962C8B-B14F-4D97-AF65-F5344CB8AC3E}">
        <p14:creationId xmlns:p14="http://schemas.microsoft.com/office/powerpoint/2010/main" val="2351722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58AFE270-6D35-4FE4-9548-248D77EA689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7822259F-DE49-8C62-853A-55DF50B58F45}"/>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Bien sûr, la 2</a:t>
            </a:r>
            <a:r>
              <a:rPr lang="fr-FR" baseline="30000" dirty="0"/>
              <a:t>ème</a:t>
            </a:r>
            <a:r>
              <a:rPr lang="fr-FR" dirty="0"/>
              <a:t> lecture est la bonne. Elle permet de mieux comprendre la phrase.</a:t>
            </a:r>
            <a:endParaRPr lang="fr-FR" altLang="fr-FR" dirty="0"/>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Montrer qu’il faut marquer une courte pause après chaque virgule et de lire avec un rythme régulier.</a:t>
            </a:r>
          </a:p>
        </p:txBody>
      </p:sp>
      <p:sp>
        <p:nvSpPr>
          <p:cNvPr id="4" name="Rectangle 1">
            <a:extLst>
              <a:ext uri="{FF2B5EF4-FFF2-40B4-BE49-F238E27FC236}">
                <a16:creationId xmlns:a16="http://schemas.microsoft.com/office/drawing/2014/main" id="{CA26E0C1-8B8D-1F56-00B8-8267BB12CB09}"/>
              </a:ext>
            </a:extLst>
          </p:cNvPr>
          <p:cNvSpPr>
            <a:spLocks noChangeArrowheads="1"/>
          </p:cNvSpPr>
          <p:nvPr/>
        </p:nvSpPr>
        <p:spPr bwMode="auto">
          <a:xfrm>
            <a:off x="825499" y="2808874"/>
            <a:ext cx="7828644"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a:ln>
                  <a:noFill/>
                </a:ln>
                <a:solidFill>
                  <a:srgbClr val="1D6FA9"/>
                </a:solidFill>
                <a:effectLst/>
                <a:latin typeface="Calibri" panose="020F0502020204030204" pitchFamily="34" charset="0"/>
                <a:ea typeface="Calibri" panose="020F0502020204030204" pitchFamily="34" charset="0"/>
                <a:cs typeface="Calibri" panose="020F0502020204030204" pitchFamily="34" charset="0"/>
              </a:rPr>
              <a:t>Règles à retenir</a:t>
            </a:r>
            <a:r>
              <a:rPr kumimoji="0" lang="fr-FR" altLang="fr-FR" b="0" i="0" u="none" strike="noStrike" cap="none" normalizeH="0" baseline="0" dirty="0">
                <a:ln>
                  <a:noFill/>
                </a:ln>
                <a:solidFill>
                  <a:srgbClr val="1D6FA9"/>
                </a:solidFill>
                <a:effectLst/>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dirty="0">
              <a:solidFill>
                <a:srgbClr val="1D6FA9"/>
              </a:solidFill>
              <a:latin typeface="Calibri" panose="020F0502020204030204" pitchFamily="34" charset="0"/>
              <a:ea typeface="Calibri" panose="020F0502020204030204" pitchFamily="34" charset="0"/>
              <a:cs typeface="Calibri" panose="020F0502020204030204" pitchFamily="34" charset="0"/>
            </a:endParaRPr>
          </a:p>
          <a:p>
            <a:pPr marL="342900" indent="-342900">
              <a:buClr>
                <a:srgbClr val="000000"/>
              </a:buClr>
              <a:buSzPts val="1200"/>
              <a:buFont typeface="Wingdings" panose="05000000000000000000" pitchFamily="2" charset="2"/>
              <a:buChar char="§"/>
              <a:defRPr sz="1800" b="0" i="0" u="none" strike="noStrike" kern="0" cap="none" spc="0" baseline="0">
                <a:solidFill>
                  <a:srgbClr val="000000"/>
                </a:solidFill>
                <a:uFillTx/>
              </a:defRPr>
            </a:pPr>
            <a:r>
              <a:rPr lang="fr-FR" sz="2000" kern="0" dirty="0">
                <a:solidFill>
                  <a:srgbClr val="000000"/>
                </a:solidFill>
                <a:latin typeface="Calibri"/>
                <a:ea typeface="Calibri"/>
                <a:cs typeface="Calibri"/>
              </a:rPr>
              <a:t>Lire chaque action avec un rythme régulier.</a:t>
            </a:r>
          </a:p>
          <a:p>
            <a:pPr marL="342900" indent="-342900">
              <a:buClr>
                <a:srgbClr val="000000"/>
              </a:buClr>
              <a:buSzPts val="1200"/>
              <a:buFont typeface="Wingdings" panose="05000000000000000000" pitchFamily="2" charset="2"/>
              <a:buChar char="§"/>
              <a:defRPr sz="1800" b="0" i="0" u="none" strike="noStrike" kern="0" cap="none" spc="0" baseline="0">
                <a:solidFill>
                  <a:srgbClr val="000000"/>
                </a:solidFill>
                <a:uFillTx/>
              </a:defRPr>
            </a:pPr>
            <a:r>
              <a:rPr lang="fr-FR" sz="2000" kern="0" dirty="0">
                <a:solidFill>
                  <a:srgbClr val="000000"/>
                </a:solidFill>
                <a:latin typeface="Calibri"/>
                <a:ea typeface="Calibri"/>
                <a:cs typeface="Calibri"/>
              </a:rPr>
              <a:t>Marquer une pause brève après la virgule, plus longue après le point.</a:t>
            </a:r>
          </a:p>
          <a:p>
            <a:pPr marL="342900" indent="-342900">
              <a:buClr>
                <a:srgbClr val="000000"/>
              </a:buClr>
              <a:buSzPts val="1200"/>
              <a:buFont typeface="Wingdings" panose="05000000000000000000" pitchFamily="2" charset="2"/>
              <a:buChar char="§"/>
              <a:defRPr sz="1800" b="0" i="0" u="none" strike="noStrike" kern="0" cap="none" spc="0" baseline="0">
                <a:solidFill>
                  <a:srgbClr val="000000"/>
                </a:solidFill>
                <a:uFillTx/>
              </a:defRPr>
            </a:pPr>
            <a:r>
              <a:rPr lang="fr-FR" sz="2000" kern="0" dirty="0">
                <a:solidFill>
                  <a:srgbClr val="000000"/>
                </a:solidFill>
                <a:latin typeface="Calibri"/>
                <a:ea typeface="Calibri"/>
                <a:cs typeface="Calibri"/>
              </a:rPr>
              <a:t>Mettre de l’intonation et insister légèrement sur les verbes d’action.</a:t>
            </a:r>
            <a:endParaRPr lang="fr-FR" altLang="fr-FR" sz="2000" kern="0" dirty="0">
              <a:solidFill>
                <a:srgbClr val="000000"/>
              </a:solidFill>
              <a:latin typeface="Calibri"/>
              <a:ea typeface="Calibri"/>
              <a:cs typeface="Calibri"/>
            </a:endParaRPr>
          </a:p>
        </p:txBody>
      </p:sp>
      <p:pic>
        <p:nvPicPr>
          <p:cNvPr id="11"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7" name="ZoneTexte 6">
            <a:extLst>
              <a:ext uri="{FF2B5EF4-FFF2-40B4-BE49-F238E27FC236}">
                <a16:creationId xmlns:a16="http://schemas.microsoft.com/office/drawing/2014/main" id="{193BD971-64A9-810D-332B-9478A4A82004}"/>
              </a:ext>
            </a:extLst>
          </p:cNvPr>
          <p:cNvSpPr txBox="1"/>
          <p:nvPr/>
        </p:nvSpPr>
        <p:spPr>
          <a:xfrm>
            <a:off x="944502" y="785366"/>
            <a:ext cx="7295816" cy="1891287"/>
          </a:xfrm>
          <a:prstGeom prst="rect">
            <a:avLst/>
          </a:prstGeom>
          <a:noFill/>
        </p:spPr>
        <p:txBody>
          <a:bodyPr wrap="square">
            <a:spAutoFit/>
          </a:bodyPr>
          <a:lstStyle/>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Yassine se lève tôt prend une douche s’habille et prend son petit déjeuner.</a:t>
            </a:r>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Yassine se lève tôt </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fr-FR" sz="2000" dirty="0">
                <a:latin typeface="Calibri" panose="020F0502020204030204" pitchFamily="34" charset="0"/>
                <a:ea typeface="Calibri" panose="020F0502020204030204" pitchFamily="34" charset="0"/>
                <a:cs typeface="Calibri" panose="020F0502020204030204" pitchFamily="34" charset="0"/>
              </a:rPr>
              <a:t> prend une douche </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fr-FR" sz="2000" dirty="0">
                <a:latin typeface="Calibri" panose="020F0502020204030204" pitchFamily="34" charset="0"/>
                <a:ea typeface="Calibri" panose="020F0502020204030204" pitchFamily="34" charset="0"/>
                <a:cs typeface="Calibri" panose="020F0502020204030204" pitchFamily="34" charset="0"/>
              </a:rPr>
              <a:t> s’habille </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fr-FR" sz="2000" dirty="0">
                <a:latin typeface="Calibri" panose="020F0502020204030204" pitchFamily="34" charset="0"/>
                <a:ea typeface="Calibri" panose="020F0502020204030204" pitchFamily="34" charset="0"/>
                <a:cs typeface="Calibri" panose="020F0502020204030204" pitchFamily="34" charset="0"/>
              </a:rPr>
              <a:t> et prend son petit déjeuner.</a:t>
            </a:r>
            <a:endParaRPr lang="fr-FR" sz="20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30061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3D2BE-6F3F-EBF5-BA5D-11B2C5608885}"/>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nous allons ensemble lire ces phrases à haute voix.</a:t>
            </a:r>
            <a:endParaRPr lang="fr-FR" altLang="fr-FR" dirty="0"/>
          </a:p>
        </p:txBody>
      </p:sp>
      <p:sp>
        <p:nvSpPr>
          <p:cNvPr id="8"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Inviter les élèves de lire en chœur les phrases.  </a:t>
            </a:r>
          </a:p>
        </p:txBody>
      </p:sp>
      <p:sp>
        <p:nvSpPr>
          <p:cNvPr id="11" name="ZoneTexte 10">
            <a:extLst>
              <a:ext uri="{FF2B5EF4-FFF2-40B4-BE49-F238E27FC236}">
                <a16:creationId xmlns:a16="http://schemas.microsoft.com/office/drawing/2014/main" id="{4CD25521-4256-6B3C-981D-59F7F04BB920}"/>
              </a:ext>
            </a:extLst>
          </p:cNvPr>
          <p:cNvSpPr txBox="1"/>
          <p:nvPr/>
        </p:nvSpPr>
        <p:spPr>
          <a:xfrm>
            <a:off x="916879" y="1910405"/>
            <a:ext cx="7295816" cy="1429622"/>
          </a:xfrm>
          <a:prstGeom prst="rect">
            <a:avLst/>
          </a:prstGeom>
          <a:noFill/>
        </p:spPr>
        <p:txBody>
          <a:bodyPr wrap="square">
            <a:spAutoFit/>
          </a:bodyPr>
          <a:lstStyle/>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Yassine déjeune avec du pain, du fromage et un verre de lait. </a:t>
            </a:r>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Il met ses chaussures, son sac à dos, et prend un manteau ou une veste selon le temps. </a:t>
            </a:r>
          </a:p>
        </p:txBody>
      </p:sp>
    </p:spTree>
    <p:extLst>
      <p:ext uri="{BB962C8B-B14F-4D97-AF65-F5344CB8AC3E}">
        <p14:creationId xmlns:p14="http://schemas.microsoft.com/office/powerpoint/2010/main" val="754846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B7C4E-7AD5-CF51-09D3-5D143C903D43}"/>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DB27DC6C-0F82-38D5-3896-A975BEF2A743}"/>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Réponses attendues.</a:t>
            </a:r>
            <a:endParaRPr lang="fr-FR" altLang="fr-FR" dirty="0"/>
          </a:p>
        </p:txBody>
      </p:sp>
      <p:sp>
        <p:nvSpPr>
          <p:cNvPr id="8" name="Espace réservé du texte 2">
            <a:extLst>
              <a:ext uri="{FF2B5EF4-FFF2-40B4-BE49-F238E27FC236}">
                <a16:creationId xmlns:a16="http://schemas.microsoft.com/office/drawing/2014/main" id="{9AB99906-50B8-921A-9F0D-A6F8C8B9AD05}"/>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quelques élèves au hasard pour lire les phrases. Apporter un feedback immédiat.</a:t>
            </a:r>
          </a:p>
        </p:txBody>
      </p:sp>
      <p:sp>
        <p:nvSpPr>
          <p:cNvPr id="11" name="ZoneTexte 10">
            <a:extLst>
              <a:ext uri="{FF2B5EF4-FFF2-40B4-BE49-F238E27FC236}">
                <a16:creationId xmlns:a16="http://schemas.microsoft.com/office/drawing/2014/main" id="{14722E1E-B9CE-676D-4E0C-5D9BEDA07AC2}"/>
              </a:ext>
            </a:extLst>
          </p:cNvPr>
          <p:cNvSpPr txBox="1"/>
          <p:nvPr/>
        </p:nvSpPr>
        <p:spPr>
          <a:xfrm>
            <a:off x="747436" y="1997954"/>
            <a:ext cx="7295816" cy="1429622"/>
          </a:xfrm>
          <a:prstGeom prst="rect">
            <a:avLst/>
          </a:prstGeom>
          <a:noFill/>
        </p:spPr>
        <p:txBody>
          <a:bodyPr wrap="square">
            <a:spAutoFit/>
          </a:bodyPr>
          <a:lstStyle/>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Yassine déjeune avec du pain </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fr-FR" sz="2000" dirty="0">
                <a:latin typeface="Calibri" panose="020F0502020204030204" pitchFamily="34" charset="0"/>
                <a:ea typeface="Calibri" panose="020F0502020204030204" pitchFamily="34" charset="0"/>
                <a:cs typeface="Calibri" panose="020F0502020204030204" pitchFamily="34" charset="0"/>
              </a:rPr>
              <a:t> du fromage </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fr-FR" sz="2000" dirty="0">
                <a:latin typeface="Calibri" panose="020F0502020204030204" pitchFamily="34" charset="0"/>
                <a:ea typeface="Calibri" panose="020F0502020204030204" pitchFamily="34" charset="0"/>
                <a:cs typeface="Calibri" panose="020F0502020204030204" pitchFamily="34" charset="0"/>
              </a:rPr>
              <a:t> et un verre de lait. </a:t>
            </a:r>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Il met ses chaussures </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fr-FR" sz="2000" dirty="0">
                <a:latin typeface="Calibri" panose="020F0502020204030204" pitchFamily="34" charset="0"/>
                <a:ea typeface="Calibri" panose="020F0502020204030204" pitchFamily="34" charset="0"/>
                <a:cs typeface="Calibri" panose="020F0502020204030204" pitchFamily="34" charset="0"/>
              </a:rPr>
              <a:t>son sac à dos </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fr-FR" sz="2000" dirty="0">
                <a:latin typeface="Calibri" panose="020F0502020204030204" pitchFamily="34" charset="0"/>
                <a:ea typeface="Calibri" panose="020F0502020204030204" pitchFamily="34" charset="0"/>
                <a:cs typeface="Calibri" panose="020F0502020204030204" pitchFamily="34" charset="0"/>
              </a:rPr>
              <a:t> et prend un manteau </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fr-FR" sz="2000" dirty="0">
                <a:latin typeface="Calibri" panose="020F0502020204030204" pitchFamily="34" charset="0"/>
                <a:ea typeface="Calibri" panose="020F0502020204030204" pitchFamily="34" charset="0"/>
                <a:cs typeface="Calibri" panose="020F0502020204030204" pitchFamily="34" charset="0"/>
              </a:rPr>
              <a:t>ou une veste selon le temps. </a:t>
            </a:r>
          </a:p>
        </p:txBody>
      </p:sp>
      <p:pic>
        <p:nvPicPr>
          <p:cNvPr id="2" name="Google Shape;656;p54">
            <a:extLst>
              <a:ext uri="{FF2B5EF4-FFF2-40B4-BE49-F238E27FC236}">
                <a16:creationId xmlns:a16="http://schemas.microsoft.com/office/drawing/2014/main" id="{86E280F4-427A-6BFC-7486-EBCAD624F8D6}"/>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1752895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EE245-6070-C707-0223-15A94841BF65}"/>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A3326C2E-C15E-6AE8-32C2-95D0EC76203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Travail en binôme : un élève lit les phrases, l’autre écoute et corrige si nécessaire.</a:t>
            </a:r>
          </a:p>
        </p:txBody>
      </p:sp>
      <p:sp>
        <p:nvSpPr>
          <p:cNvPr id="8" name="Espace réservé du texte 2">
            <a:extLst>
              <a:ext uri="{FF2B5EF4-FFF2-40B4-BE49-F238E27FC236}">
                <a16:creationId xmlns:a16="http://schemas.microsoft.com/office/drawing/2014/main" id="{9822B8D9-AB1B-3667-50D6-EDBC8871E269}"/>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d’inverser les rôles après la première lecture. </a:t>
            </a:r>
          </a:p>
        </p:txBody>
      </p:sp>
      <p:pic>
        <p:nvPicPr>
          <p:cNvPr id="6" name="Picture 9">
            <a:extLst>
              <a:ext uri="{FF2B5EF4-FFF2-40B4-BE49-F238E27FC236}">
                <a16:creationId xmlns:a16="http://schemas.microsoft.com/office/drawing/2014/main" id="{631F8FD3-DA92-6C1E-2D50-18B6891CBC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13" name="ZoneTexte 12">
            <a:extLst>
              <a:ext uri="{FF2B5EF4-FFF2-40B4-BE49-F238E27FC236}">
                <a16:creationId xmlns:a16="http://schemas.microsoft.com/office/drawing/2014/main" id="{35E1CD13-FCE3-9CB6-D236-990062B0931B}"/>
              </a:ext>
            </a:extLst>
          </p:cNvPr>
          <p:cNvSpPr txBox="1"/>
          <p:nvPr/>
        </p:nvSpPr>
        <p:spPr>
          <a:xfrm>
            <a:off x="832685" y="1062315"/>
            <a:ext cx="7295816" cy="3091616"/>
          </a:xfrm>
          <a:prstGeom prst="rect">
            <a:avLst/>
          </a:prstGeom>
          <a:noFill/>
        </p:spPr>
        <p:txBody>
          <a:bodyPr wrap="square">
            <a:spAutoFit/>
          </a:bodyPr>
          <a:lstStyle/>
          <a:p>
            <a:endParaRPr lang="fr-FR" dirty="0"/>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Yassine accompagne son frère et sa sœur à l’école, puis va au collège. </a:t>
            </a:r>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En classe, il sort ses affaires. Il lit une histoire, un poème ou un conte. </a:t>
            </a:r>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Il travaille avec calme et sérieux. </a:t>
            </a:r>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Il respecte sa maîtresse, ses camarades et ses parents.</a:t>
            </a:r>
          </a:p>
        </p:txBody>
      </p:sp>
    </p:spTree>
    <p:extLst>
      <p:ext uri="{BB962C8B-B14F-4D97-AF65-F5344CB8AC3E}">
        <p14:creationId xmlns:p14="http://schemas.microsoft.com/office/powerpoint/2010/main" val="20978449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1702B-A6CC-75A3-A29D-42A58024B955}"/>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FB3F705F-4AD9-8A21-39DE-4D2AB7C7F87A}"/>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Réponses attendues.</a:t>
            </a:r>
          </a:p>
        </p:txBody>
      </p:sp>
      <p:sp>
        <p:nvSpPr>
          <p:cNvPr id="8" name="Espace réservé du texte 2">
            <a:extLst>
              <a:ext uri="{FF2B5EF4-FFF2-40B4-BE49-F238E27FC236}">
                <a16:creationId xmlns:a16="http://schemas.microsoft.com/office/drawing/2014/main" id="{3F72ACEB-4FFD-0378-258C-6AAA999E39A5}"/>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Choisir quelques élèves et leur demander de lire les phrases. Demander des justifications.</a:t>
            </a:r>
          </a:p>
        </p:txBody>
      </p:sp>
      <p:sp>
        <p:nvSpPr>
          <p:cNvPr id="13" name="ZoneTexte 12">
            <a:extLst>
              <a:ext uri="{FF2B5EF4-FFF2-40B4-BE49-F238E27FC236}">
                <a16:creationId xmlns:a16="http://schemas.microsoft.com/office/drawing/2014/main" id="{B006FD8A-737D-F926-ACCC-19A73B9BE80D}"/>
              </a:ext>
            </a:extLst>
          </p:cNvPr>
          <p:cNvSpPr txBox="1"/>
          <p:nvPr/>
        </p:nvSpPr>
        <p:spPr>
          <a:xfrm>
            <a:off x="832685" y="1033132"/>
            <a:ext cx="7295816" cy="3091616"/>
          </a:xfrm>
          <a:prstGeom prst="rect">
            <a:avLst/>
          </a:prstGeom>
          <a:noFill/>
        </p:spPr>
        <p:txBody>
          <a:bodyPr wrap="square">
            <a:spAutoFit/>
          </a:bodyPr>
          <a:lstStyle/>
          <a:p>
            <a:endParaRPr lang="fr-FR" dirty="0"/>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Yassine accompagne son frère et sa sœur à l’école </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fr-FR" sz="2000" dirty="0">
                <a:latin typeface="Calibri" panose="020F0502020204030204" pitchFamily="34" charset="0"/>
                <a:ea typeface="Calibri" panose="020F0502020204030204" pitchFamily="34" charset="0"/>
                <a:cs typeface="Calibri" panose="020F0502020204030204" pitchFamily="34" charset="0"/>
              </a:rPr>
              <a:t> puis va au collège. </a:t>
            </a:r>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En classe </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fr-FR" sz="2000" dirty="0">
                <a:latin typeface="Calibri" panose="020F0502020204030204" pitchFamily="34" charset="0"/>
                <a:ea typeface="Calibri" panose="020F0502020204030204" pitchFamily="34" charset="0"/>
                <a:cs typeface="Calibri" panose="020F0502020204030204" pitchFamily="34" charset="0"/>
              </a:rPr>
              <a:t> il sort ses affaires. Il lit une histoire </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fr-FR" sz="2000" dirty="0">
                <a:latin typeface="Calibri" panose="020F0502020204030204" pitchFamily="34" charset="0"/>
                <a:ea typeface="Calibri" panose="020F0502020204030204" pitchFamily="34" charset="0"/>
                <a:cs typeface="Calibri" panose="020F0502020204030204" pitchFamily="34" charset="0"/>
              </a:rPr>
              <a:t> un poème </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fr-FR" sz="2000" dirty="0">
                <a:latin typeface="Calibri" panose="020F0502020204030204" pitchFamily="34" charset="0"/>
                <a:ea typeface="Calibri" panose="020F0502020204030204" pitchFamily="34" charset="0"/>
                <a:cs typeface="Calibri" panose="020F0502020204030204" pitchFamily="34" charset="0"/>
              </a:rPr>
              <a:t> ou un conte. </a:t>
            </a:r>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Il travaille avec calme et sérieux. </a:t>
            </a:r>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Il respecte sa maîtresse </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fr-FR" sz="2000" dirty="0">
                <a:latin typeface="Calibri" panose="020F0502020204030204" pitchFamily="34" charset="0"/>
                <a:ea typeface="Calibri" panose="020F0502020204030204" pitchFamily="34" charset="0"/>
                <a:cs typeface="Calibri" panose="020F0502020204030204" pitchFamily="34" charset="0"/>
              </a:rPr>
              <a:t> ses camarades </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fr-FR" sz="2000" dirty="0">
                <a:latin typeface="Calibri" panose="020F0502020204030204" pitchFamily="34" charset="0"/>
                <a:ea typeface="Calibri" panose="020F0502020204030204" pitchFamily="34" charset="0"/>
                <a:cs typeface="Calibri" panose="020F0502020204030204" pitchFamily="34" charset="0"/>
              </a:rPr>
              <a:t> et ses parents.</a:t>
            </a:r>
          </a:p>
        </p:txBody>
      </p:sp>
      <p:pic>
        <p:nvPicPr>
          <p:cNvPr id="2" name="Google Shape;656;p54">
            <a:extLst>
              <a:ext uri="{FF2B5EF4-FFF2-40B4-BE49-F238E27FC236}">
                <a16:creationId xmlns:a16="http://schemas.microsoft.com/office/drawing/2014/main" id="{43E3156A-A881-5E6F-0B92-0D0604D9F09F}"/>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4152547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F145-99B8-95F6-6FB7-ED2A2FCB8106}"/>
            </a:ext>
          </a:extLst>
        </p:cNvPr>
        <p:cNvGrpSpPr/>
        <p:nvPr/>
      </p:nvGrpSpPr>
      <p:grpSpPr>
        <a:xfrm>
          <a:off x="0" y="0"/>
          <a:ext cx="0" cy="0"/>
          <a:chOff x="0" y="0"/>
          <a:chExt cx="0" cy="0"/>
        </a:xfrm>
      </p:grpSpPr>
      <p:sp>
        <p:nvSpPr>
          <p:cNvPr id="5" name="Google Shape;1848;p163">
            <a:extLst>
              <a:ext uri="{FF2B5EF4-FFF2-40B4-BE49-F238E27FC236}">
                <a16:creationId xmlns:a16="http://schemas.microsoft.com/office/drawing/2014/main" id="{D311DD67-0FF0-8B3D-81D1-704C97688287}"/>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a16="http://schemas.microsoft.com/office/drawing/2014/main" id="{A8768FD6-2C51-1D8B-99B9-2C0B84F03AEE}"/>
              </a:ext>
            </a:extLst>
          </p:cNvPr>
          <p:cNvSpPr txBox="1"/>
          <p:nvPr/>
        </p:nvSpPr>
        <p:spPr>
          <a:xfrm>
            <a:off x="865396" y="9329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lisez individuellement ces phrases à haute voix..</a:t>
            </a:r>
          </a:p>
        </p:txBody>
      </p:sp>
      <p:sp>
        <p:nvSpPr>
          <p:cNvPr id="8" name="Espace réservé du texte 2">
            <a:extLst>
              <a:ext uri="{FF2B5EF4-FFF2-40B4-BE49-F238E27FC236}">
                <a16:creationId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quelques élèves au hasard. Apporter un feedback immédiat.</a:t>
            </a:r>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2" name="ZoneTexte 1">
            <a:extLst>
              <a:ext uri="{FF2B5EF4-FFF2-40B4-BE49-F238E27FC236}">
                <a16:creationId xmlns:a16="http://schemas.microsoft.com/office/drawing/2014/main" id="{6654B304-9F21-5502-C420-49EAE54FE4CD}"/>
              </a:ext>
            </a:extLst>
          </p:cNvPr>
          <p:cNvSpPr txBox="1"/>
          <p:nvPr/>
        </p:nvSpPr>
        <p:spPr>
          <a:xfrm>
            <a:off x="697437" y="1379049"/>
            <a:ext cx="7560129" cy="2814617"/>
          </a:xfrm>
          <a:prstGeom prst="rect">
            <a:avLst/>
          </a:prstGeom>
          <a:noFill/>
        </p:spPr>
        <p:txBody>
          <a:bodyPr wrap="square">
            <a:spAutoFit/>
          </a:bodyPr>
          <a:lstStyle/>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Nous allons au parc pour faire du vélo. </a:t>
            </a:r>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Nous allons au parc pour faire du vélo, </a:t>
            </a:r>
            <a:r>
              <a:rPr lang="fr-FR" sz="2000" b="1" dirty="0">
                <a:latin typeface="Calibri" panose="020F0502020204030204" pitchFamily="34" charset="0"/>
                <a:ea typeface="Calibri" panose="020F0502020204030204" pitchFamily="34" charset="0"/>
                <a:cs typeface="Calibri" panose="020F0502020204030204" pitchFamily="34" charset="0"/>
              </a:rPr>
              <a:t>puis à la bibliothèque pour emprunter quelques livres. </a:t>
            </a:r>
            <a:endParaRPr lang="fr-FR" sz="20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Nous allons au parc pour faire du vélo, à la bibliothèque pour emprunter quelques livres, </a:t>
            </a:r>
            <a:r>
              <a:rPr lang="fr-FR" sz="2000" b="1" dirty="0">
                <a:latin typeface="Calibri" panose="020F0502020204030204" pitchFamily="34" charset="0"/>
                <a:ea typeface="Calibri" panose="020F0502020204030204" pitchFamily="34" charset="0"/>
                <a:cs typeface="Calibri" panose="020F0502020204030204" pitchFamily="34" charset="0"/>
              </a:rPr>
              <a:t>puis à la piscine pour faire de la natation. </a:t>
            </a:r>
            <a:endParaRPr lang="fr-FR"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267076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7D73B-5C6C-29CD-0B14-80C6BF4295EC}"/>
            </a:ext>
          </a:extLst>
        </p:cNvPr>
        <p:cNvGrpSpPr/>
        <p:nvPr/>
      </p:nvGrpSpPr>
      <p:grpSpPr>
        <a:xfrm>
          <a:off x="0" y="0"/>
          <a:ext cx="0" cy="0"/>
          <a:chOff x="0" y="0"/>
          <a:chExt cx="0" cy="0"/>
        </a:xfrm>
      </p:grpSpPr>
      <p:sp>
        <p:nvSpPr>
          <p:cNvPr id="5" name="Google Shape;1848;p163">
            <a:extLst>
              <a:ext uri="{FF2B5EF4-FFF2-40B4-BE49-F238E27FC236}">
                <a16:creationId xmlns:a16="http://schemas.microsoft.com/office/drawing/2014/main" id="{E3361541-1FA3-6C3A-38CD-FEBE39873AEE}"/>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a16="http://schemas.microsoft.com/office/drawing/2014/main" id="{0F9CB233-AE05-3DB2-AC2B-3FCC5C73E443}"/>
              </a:ext>
            </a:extLst>
          </p:cNvPr>
          <p:cNvSpPr txBox="1"/>
          <p:nvPr/>
        </p:nvSpPr>
        <p:spPr>
          <a:xfrm>
            <a:off x="865396" y="9329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Réponses attendues.</a:t>
            </a:r>
            <a:endParaRPr lang="fr-FR" altLang="fr-FR" dirty="0"/>
          </a:p>
        </p:txBody>
      </p:sp>
      <p:sp>
        <p:nvSpPr>
          <p:cNvPr id="8" name="Espace réservé du texte 2">
            <a:extLst>
              <a:ext uri="{FF2B5EF4-FFF2-40B4-BE49-F238E27FC236}">
                <a16:creationId xmlns:a16="http://schemas.microsoft.com/office/drawing/2014/main" id="{F473766F-601C-56FE-8396-4DD5B4FD57E4}"/>
              </a:ext>
            </a:extLst>
          </p:cNvPr>
          <p:cNvSpPr txBox="1">
            <a:spLocks/>
          </p:cNvSpPr>
          <p:nvPr/>
        </p:nvSpPr>
        <p:spPr>
          <a:xfrm>
            <a:off x="865395" y="387777"/>
            <a:ext cx="8033675" cy="224797"/>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Identifiez les élèves en difficulté et leur apporter des explications supplémentaires si nécessaire. </a:t>
            </a:r>
          </a:p>
        </p:txBody>
      </p:sp>
      <p:sp>
        <p:nvSpPr>
          <p:cNvPr id="3" name="ZoneTexte 2">
            <a:extLst>
              <a:ext uri="{FF2B5EF4-FFF2-40B4-BE49-F238E27FC236}">
                <a16:creationId xmlns:a16="http://schemas.microsoft.com/office/drawing/2014/main" id="{CCCDA546-943D-0F97-386A-34C247A8230F}"/>
              </a:ext>
            </a:extLst>
          </p:cNvPr>
          <p:cNvSpPr txBox="1"/>
          <p:nvPr/>
        </p:nvSpPr>
        <p:spPr>
          <a:xfrm>
            <a:off x="726620" y="1379049"/>
            <a:ext cx="7560129" cy="2814617"/>
          </a:xfrm>
          <a:prstGeom prst="rect">
            <a:avLst/>
          </a:prstGeom>
          <a:noFill/>
        </p:spPr>
        <p:txBody>
          <a:bodyPr wrap="square">
            <a:spAutoFit/>
          </a:bodyPr>
          <a:lstStyle/>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Nous allons au parc pour faire du vélo. </a:t>
            </a:r>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Nous allons au parc pour faire du vélo / </a:t>
            </a:r>
            <a:r>
              <a:rPr lang="fr-FR" sz="2000" b="1" dirty="0">
                <a:latin typeface="Calibri" panose="020F0502020204030204" pitchFamily="34" charset="0"/>
                <a:ea typeface="Calibri" panose="020F0502020204030204" pitchFamily="34" charset="0"/>
                <a:cs typeface="Calibri" panose="020F0502020204030204" pitchFamily="34" charset="0"/>
              </a:rPr>
              <a:t>puis à la bibliothèque pour emprunter quelques livres. </a:t>
            </a:r>
            <a:endParaRPr lang="fr-FR" sz="20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50000"/>
              </a:lnSpc>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Nous allons au parc pour faire du vélo </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fr-FR" sz="2000" dirty="0">
                <a:latin typeface="Calibri" panose="020F0502020204030204" pitchFamily="34" charset="0"/>
                <a:ea typeface="Calibri" panose="020F0502020204030204" pitchFamily="34" charset="0"/>
                <a:cs typeface="Calibri" panose="020F0502020204030204" pitchFamily="34" charset="0"/>
              </a:rPr>
              <a:t> à la bibliothèque pour emprunter quelques livres </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fr-FR" sz="2000" dirty="0">
                <a:latin typeface="Calibri" panose="020F0502020204030204" pitchFamily="34" charset="0"/>
                <a:ea typeface="Calibri" panose="020F0502020204030204" pitchFamily="34" charset="0"/>
                <a:cs typeface="Calibri" panose="020F0502020204030204" pitchFamily="34" charset="0"/>
              </a:rPr>
              <a:t> </a:t>
            </a:r>
            <a:r>
              <a:rPr lang="fr-FR" sz="2000" b="1" dirty="0">
                <a:latin typeface="Calibri" panose="020F0502020204030204" pitchFamily="34" charset="0"/>
                <a:ea typeface="Calibri" panose="020F0502020204030204" pitchFamily="34" charset="0"/>
                <a:cs typeface="Calibri" panose="020F0502020204030204" pitchFamily="34" charset="0"/>
              </a:rPr>
              <a:t>puis à la piscine pour faire de la natation. </a:t>
            </a:r>
            <a:endParaRPr lang="fr-FR" sz="2000" dirty="0">
              <a:latin typeface="Calibri" panose="020F0502020204030204" pitchFamily="34" charset="0"/>
              <a:ea typeface="Calibri" panose="020F0502020204030204" pitchFamily="34" charset="0"/>
              <a:cs typeface="Calibri" panose="020F0502020204030204" pitchFamily="34" charset="0"/>
            </a:endParaRPr>
          </a:p>
        </p:txBody>
      </p:sp>
      <p:pic>
        <p:nvPicPr>
          <p:cNvPr id="2" name="Google Shape;656;p54">
            <a:extLst>
              <a:ext uri="{FF2B5EF4-FFF2-40B4-BE49-F238E27FC236}">
                <a16:creationId xmlns:a16="http://schemas.microsoft.com/office/drawing/2014/main" id="{B247C042-1617-000A-7D38-E3747E3ED9B3}"/>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2298089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272087" y="744784"/>
            <a:ext cx="2802017" cy="2802017"/>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compréhension</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20 min</a:t>
            </a:r>
            <a:endParaRPr lang="en-US" sz="36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19732201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B996B3BB-D4A6-D43E-5050-7144AA0DA343}"/>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37919C6C-7394-4079-2CD8-1FFD16D72BE1}"/>
              </a:ext>
            </a:extLst>
          </p:cNvPr>
          <p:cNvSpPr txBox="1"/>
          <p:nvPr/>
        </p:nvSpPr>
        <p:spPr>
          <a:xfrm>
            <a:off x="0" y="214276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798444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76E1-74AD-A26B-D4D0-E9BC81FE8AE0}"/>
            </a:ext>
          </a:extLst>
        </p:cNvPr>
        <p:cNvGrpSpPr/>
        <p:nvPr/>
      </p:nvGrpSpPr>
      <p:grpSpPr>
        <a:xfrm>
          <a:off x="0" y="0"/>
          <a:ext cx="0" cy="0"/>
          <a:chOff x="0" y="0"/>
          <a:chExt cx="0" cy="0"/>
        </a:xfrm>
      </p:grpSpPr>
      <p:sp>
        <p:nvSpPr>
          <p:cNvPr id="9" name="ZoneTexte 8"/>
          <p:cNvSpPr txBox="1"/>
          <p:nvPr/>
        </p:nvSpPr>
        <p:spPr>
          <a:xfrm>
            <a:off x="766098" y="171354"/>
            <a:ext cx="8223191"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A la fin de cette séance, vous serez capables de :</a:t>
            </a:r>
          </a:p>
        </p:txBody>
      </p:sp>
      <p:sp>
        <p:nvSpPr>
          <p:cNvPr id="13" name="Google Shape;2054;p38">
            <a:extLst>
              <a:ext uri="{FF2B5EF4-FFF2-40B4-BE49-F238E27FC236}">
                <a16:creationId xmlns:a16="http://schemas.microsoft.com/office/drawing/2014/main" id="{140D1579-E32D-3589-A75A-8F96C5DF0E80}"/>
              </a:ext>
            </a:extLst>
          </p:cNvPr>
          <p:cNvSpPr/>
          <p:nvPr/>
        </p:nvSpPr>
        <p:spPr>
          <a:xfrm>
            <a:off x="916712" y="1331055"/>
            <a:ext cx="7896839" cy="532772"/>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pPr algn="ctr"/>
            <a:r>
              <a:rPr lang="fr-FR" b="1" dirty="0">
                <a:latin typeface="Calibri" panose="020F0502020204030204" pitchFamily="34" charset="0"/>
                <a:cs typeface="Calibri" panose="020F0502020204030204" pitchFamily="34" charset="0"/>
              </a:rPr>
              <a:t>Comprendre ce que fait un personnage tout au long de sa journée.</a:t>
            </a:r>
          </a:p>
        </p:txBody>
      </p:sp>
      <p:pic>
        <p:nvPicPr>
          <p:cNvPr id="14" name="Image 15">
            <a:extLst>
              <a:ext uri="{FF2B5EF4-FFF2-40B4-BE49-F238E27FC236}">
                <a16:creationId xmlns:a16="http://schemas.microsoft.com/office/drawing/2014/main" id="{E354A425-A25D-D8E9-527E-2BEC80D6819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14633" y="1295362"/>
            <a:ext cx="604158" cy="604158"/>
          </a:xfrm>
          <a:prstGeom prst="rect">
            <a:avLst/>
          </a:prstGeom>
          <a:ln>
            <a:noFill/>
          </a:ln>
        </p:spPr>
      </p:pic>
      <p:sp>
        <p:nvSpPr>
          <p:cNvPr id="15" name="ZoneTexte 14">
            <a:extLst>
              <a:ext uri="{FF2B5EF4-FFF2-40B4-BE49-F238E27FC236}">
                <a16:creationId xmlns:a16="http://schemas.microsoft.com/office/drawing/2014/main" id="{27297FC6-1C2C-C4FC-8A0D-DDA796498CB0}"/>
              </a:ext>
            </a:extLst>
          </p:cNvPr>
          <p:cNvSpPr txBox="1"/>
          <p:nvPr/>
        </p:nvSpPr>
        <p:spPr>
          <a:xfrm>
            <a:off x="923721" y="4017683"/>
            <a:ext cx="7296558" cy="338554"/>
          </a:xfrm>
          <a:prstGeom prst="rect">
            <a:avLst/>
          </a:prstGeom>
          <a:noFill/>
        </p:spPr>
        <p:txBody>
          <a:bodyPr wrap="square">
            <a:spAutoFit/>
          </a:bodyPr>
          <a:lstStyle/>
          <a:p>
            <a:pPr algn="ctr"/>
            <a:r>
              <a:rPr lang="fr-FR" sz="1600" b="1" i="1" u="none" strike="noStrike" baseline="0" dirty="0">
                <a:solidFill>
                  <a:srgbClr val="00B0F0"/>
                </a:solidFill>
                <a:latin typeface="RATXSP+Calibri"/>
              </a:rPr>
              <a:t>Aller à l’école, lire un livre, faire du sport, ranger sa chambre, …</a:t>
            </a:r>
            <a:endParaRPr lang="fr-FR" sz="1600" b="1" i="1" dirty="0">
              <a:solidFill>
                <a:srgbClr val="00B0F0"/>
              </a:solidFill>
            </a:endParaRPr>
          </a:p>
        </p:txBody>
      </p:sp>
      <p:pic>
        <p:nvPicPr>
          <p:cNvPr id="16" name="Image 15">
            <a:extLst>
              <a:ext uri="{FF2B5EF4-FFF2-40B4-BE49-F238E27FC236}">
                <a16:creationId xmlns:a16="http://schemas.microsoft.com/office/drawing/2014/main" id="{CF5D18AE-2469-C2F3-41F0-A892237E2AE5}"/>
              </a:ext>
            </a:extLst>
          </p:cNvPr>
          <p:cNvPicPr>
            <a:picLocks noChangeAspect="1"/>
          </p:cNvPicPr>
          <p:nvPr/>
        </p:nvPicPr>
        <p:blipFill>
          <a:blip r:embed="rId3"/>
          <a:stretch>
            <a:fillRect/>
          </a:stretch>
        </p:blipFill>
        <p:spPr>
          <a:xfrm>
            <a:off x="1378159" y="2229134"/>
            <a:ext cx="1595220" cy="1588852"/>
          </a:xfrm>
          <a:prstGeom prst="rect">
            <a:avLst/>
          </a:prstGeom>
        </p:spPr>
      </p:pic>
      <p:pic>
        <p:nvPicPr>
          <p:cNvPr id="17" name="Image 16">
            <a:extLst>
              <a:ext uri="{FF2B5EF4-FFF2-40B4-BE49-F238E27FC236}">
                <a16:creationId xmlns:a16="http://schemas.microsoft.com/office/drawing/2014/main" id="{1D9BC246-2C0B-53D0-F4E6-C6D1D2EE8C49}"/>
              </a:ext>
            </a:extLst>
          </p:cNvPr>
          <p:cNvPicPr>
            <a:picLocks noChangeAspect="1"/>
          </p:cNvPicPr>
          <p:nvPr/>
        </p:nvPicPr>
        <p:blipFill>
          <a:blip r:embed="rId4"/>
          <a:stretch>
            <a:fillRect/>
          </a:stretch>
        </p:blipFill>
        <p:spPr>
          <a:xfrm>
            <a:off x="3035744" y="2229134"/>
            <a:ext cx="1595220" cy="1588852"/>
          </a:xfrm>
          <a:prstGeom prst="rect">
            <a:avLst/>
          </a:prstGeom>
        </p:spPr>
      </p:pic>
      <p:pic>
        <p:nvPicPr>
          <p:cNvPr id="18" name="Image 17">
            <a:extLst>
              <a:ext uri="{FF2B5EF4-FFF2-40B4-BE49-F238E27FC236}">
                <a16:creationId xmlns:a16="http://schemas.microsoft.com/office/drawing/2014/main" id="{90298216-A228-718C-2C1A-7645B08EC23D}"/>
              </a:ext>
            </a:extLst>
          </p:cNvPr>
          <p:cNvPicPr>
            <a:picLocks noChangeAspect="1"/>
          </p:cNvPicPr>
          <p:nvPr/>
        </p:nvPicPr>
        <p:blipFill>
          <a:blip r:embed="rId5"/>
          <a:stretch>
            <a:fillRect/>
          </a:stretch>
        </p:blipFill>
        <p:spPr>
          <a:xfrm>
            <a:off x="6350914" y="2243946"/>
            <a:ext cx="1595220" cy="1579519"/>
          </a:xfrm>
          <a:prstGeom prst="rect">
            <a:avLst/>
          </a:prstGeom>
        </p:spPr>
      </p:pic>
      <p:pic>
        <p:nvPicPr>
          <p:cNvPr id="19" name="Image 18">
            <a:extLst>
              <a:ext uri="{FF2B5EF4-FFF2-40B4-BE49-F238E27FC236}">
                <a16:creationId xmlns:a16="http://schemas.microsoft.com/office/drawing/2014/main" id="{F84F24FE-BF1B-00FF-7268-1C57D4FF7670}"/>
              </a:ext>
            </a:extLst>
          </p:cNvPr>
          <p:cNvPicPr>
            <a:picLocks noChangeAspect="1"/>
          </p:cNvPicPr>
          <p:nvPr/>
        </p:nvPicPr>
        <p:blipFill>
          <a:blip r:embed="rId6"/>
          <a:stretch>
            <a:fillRect/>
          </a:stretch>
        </p:blipFill>
        <p:spPr>
          <a:xfrm>
            <a:off x="4693329" y="2243946"/>
            <a:ext cx="1576217" cy="1588852"/>
          </a:xfrm>
          <a:prstGeom prst="rect">
            <a:avLst/>
          </a:prstGeom>
        </p:spPr>
      </p:pic>
      <p:pic>
        <p:nvPicPr>
          <p:cNvPr id="20" name="Google Shape;656;p54">
            <a:extLst>
              <a:ext uri="{FF2B5EF4-FFF2-40B4-BE49-F238E27FC236}">
                <a16:creationId xmlns:a16="http://schemas.microsoft.com/office/drawing/2014/main" id="{086B6B56-3E46-E498-40C5-25C0672C6F90}"/>
              </a:ext>
            </a:extLst>
          </p:cNvPr>
          <p:cNvPicPr>
            <a:picLocks noChangeAspect="1"/>
          </p:cNvPicPr>
          <p:nvPr/>
        </p:nvPicPr>
        <p:blipFill>
          <a:blip r:embed="rId7">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3475219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cxnSp>
        <p:nvCxnSpPr>
          <p:cNvPr id="53" name="Straight Connector 35">
            <a:extLst>
              <a:ext uri="{FF2B5EF4-FFF2-40B4-BE49-F238E27FC236}">
                <a16:creationId xmlns:a16="http://schemas.microsoft.com/office/drawing/2014/main" id="{E3D0EE8E-56B7-7EA9-51A4-BCB95DF71898}"/>
              </a:ext>
            </a:extLst>
          </p:cNvPr>
          <p:cNvCxnSpPr>
            <a:cxnSpLocks/>
          </p:cNvCxnSpPr>
          <p:nvPr/>
        </p:nvCxnSpPr>
        <p:spPr>
          <a:xfrm flipH="1">
            <a:off x="2114170" y="1895215"/>
            <a:ext cx="27444" cy="39775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3BEB2FDD-17BB-2732-0C52-3739BF7A9659}"/>
              </a:ext>
            </a:extLst>
          </p:cNvPr>
          <p:cNvSpPr txBox="1"/>
          <p:nvPr/>
        </p:nvSpPr>
        <p:spPr>
          <a:xfrm>
            <a:off x="7920980" y="1252855"/>
            <a:ext cx="782715" cy="276999"/>
          </a:xfrm>
          <a:prstGeom prst="rect">
            <a:avLst/>
          </a:prstGeom>
          <a:noFill/>
        </p:spPr>
        <p:txBody>
          <a:bodyPr wrap="none" rtlCol="0">
            <a:spAutoFit/>
          </a:bodyPr>
          <a:lstStyle/>
          <a:p>
            <a:pPr algn="ctr"/>
            <a:r>
              <a:rPr lang="fr-FR" sz="1200" b="1" dirty="0" err="1">
                <a:solidFill>
                  <a:schemeClr val="accent6"/>
                </a:solidFill>
              </a:rPr>
              <a:t>Post-test</a:t>
            </a:r>
            <a:endParaRPr lang="fr-FR" sz="1200" b="1" dirty="0">
              <a:solidFill>
                <a:schemeClr val="accent6"/>
              </a:solidFill>
            </a:endParaRPr>
          </a:p>
        </p:txBody>
      </p:sp>
      <p:grpSp>
        <p:nvGrpSpPr>
          <p:cNvPr id="34" name="Group 33">
            <a:extLst>
              <a:ext uri="{FF2B5EF4-FFF2-40B4-BE49-F238E27FC236}">
                <a16:creationId xmlns:a16="http://schemas.microsoft.com/office/drawing/2014/main" id="{5FBEA9D3-2E76-1D25-99CE-1F15ABE3CD81}"/>
              </a:ext>
            </a:extLst>
          </p:cNvPr>
          <p:cNvGrpSpPr/>
          <p:nvPr/>
        </p:nvGrpSpPr>
        <p:grpSpPr>
          <a:xfrm>
            <a:off x="7594016" y="1126708"/>
            <a:ext cx="1436644" cy="1294519"/>
            <a:chOff x="1007340" y="1589285"/>
            <a:chExt cx="914400" cy="1831671"/>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681568"/>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350" dirty="0"/>
            </a:p>
          </p:txBody>
        </p:sp>
        <p:cxnSp>
          <p:nvCxnSpPr>
            <p:cNvPr id="36" name="Straight Connector 35">
              <a:extLst>
                <a:ext uri="{FF2B5EF4-FFF2-40B4-BE49-F238E27FC236}">
                  <a16:creationId xmlns:a16="http://schemas.microsoft.com/office/drawing/2014/main" id="{5C15E87B-C7C1-29B0-A8B5-84FE1CC0B840}"/>
                </a:ext>
              </a:extLst>
            </p:cNvPr>
            <p:cNvCxnSpPr>
              <a:cxnSpLocks/>
              <a:stCxn id="35" idx="4"/>
            </p:cNvCxnSpPr>
            <p:nvPr/>
          </p:nvCxnSpPr>
          <p:spPr>
            <a:xfrm>
              <a:off x="1464540" y="2270853"/>
              <a:ext cx="1959" cy="115010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35">
            <a:extLst>
              <a:ext uri="{FF2B5EF4-FFF2-40B4-BE49-F238E27FC236}">
                <a16:creationId xmlns:a16="http://schemas.microsoft.com/office/drawing/2014/main" id="{E3D0EE8E-56B7-7EA9-51A4-BCB95DF71898}"/>
              </a:ext>
            </a:extLst>
          </p:cNvPr>
          <p:cNvCxnSpPr/>
          <p:nvPr/>
        </p:nvCxnSpPr>
        <p:spPr>
          <a:xfrm>
            <a:off x="5093930" y="173109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a16="http://schemas.microsoft.com/office/drawing/2014/main" id="{5A6E13B6-48CF-E828-1CE3-F510889B3475}"/>
              </a:ext>
            </a:extLst>
          </p:cNvPr>
          <p:cNvSpPr/>
          <p:nvPr/>
        </p:nvSpPr>
        <p:spPr>
          <a:xfrm>
            <a:off x="4004265" y="1366271"/>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Révision</a:t>
            </a:r>
            <a:endParaRPr lang="fr-FR" sz="1350" dirty="0"/>
          </a:p>
        </p:txBody>
      </p:sp>
      <p:sp>
        <p:nvSpPr>
          <p:cNvPr id="39" name="Oval 34">
            <a:extLst>
              <a:ext uri="{FF2B5EF4-FFF2-40B4-BE49-F238E27FC236}">
                <a16:creationId xmlns:a16="http://schemas.microsoft.com/office/drawing/2014/main" id="{8C3AEFF5-D06D-5BD6-9A7E-9B9AB9A03011}"/>
              </a:ext>
            </a:extLst>
          </p:cNvPr>
          <p:cNvSpPr/>
          <p:nvPr/>
        </p:nvSpPr>
        <p:spPr>
          <a:xfrm>
            <a:off x="4405378" y="3799616"/>
            <a:ext cx="1177124"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Test de </a:t>
            </a:r>
          </a:p>
          <a:p>
            <a:pPr algn="ctr"/>
            <a:r>
              <a:rPr lang="fr-FR" sz="1200" b="1" dirty="0">
                <a:solidFill>
                  <a:schemeClr val="accent6"/>
                </a:solidFill>
              </a:rPr>
              <a:t>validation</a:t>
            </a:r>
          </a:p>
        </p:txBody>
      </p:sp>
      <p:cxnSp>
        <p:nvCxnSpPr>
          <p:cNvPr id="43" name="Straight Connector 35">
            <a:extLst>
              <a:ext uri="{FF2B5EF4-FFF2-40B4-BE49-F238E27FC236}">
                <a16:creationId xmlns:a16="http://schemas.microsoft.com/office/drawing/2014/main" id="{9EF23640-7160-6E89-19CE-173D8F1B7F1E}"/>
              </a:ext>
            </a:extLst>
          </p:cNvPr>
          <p:cNvCxnSpPr/>
          <p:nvPr/>
        </p:nvCxnSpPr>
        <p:spPr>
          <a:xfrm>
            <a:off x="5554868" y="3358678"/>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1"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période de remédiation </a:t>
            </a:r>
            <a:endParaRPr lang="fr-FR" sz="2400" i="1" kern="0" dirty="0">
              <a:solidFill>
                <a:srgbClr val="44546A"/>
              </a:solidFill>
              <a:latin typeface="Calibri"/>
              <a:ea typeface="Calibri"/>
              <a:cs typeface="Calibri"/>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
        <p:nvSpPr>
          <p:cNvPr id="54" name="Oval 34">
            <a:extLst>
              <a:ext uri="{FF2B5EF4-FFF2-40B4-BE49-F238E27FC236}">
                <a16:creationId xmlns:a16="http://schemas.microsoft.com/office/drawing/2014/main" id="{5A6E13B6-48CF-E828-1CE3-F510889B3475}"/>
              </a:ext>
            </a:extLst>
          </p:cNvPr>
          <p:cNvSpPr/>
          <p:nvPr/>
        </p:nvSpPr>
        <p:spPr>
          <a:xfrm>
            <a:off x="1222918" y="1167326"/>
            <a:ext cx="1837393" cy="729458"/>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kern="0" dirty="0">
                <a:solidFill>
                  <a:schemeClr val="tx1"/>
                </a:solidFill>
                <a:latin typeface="Calibri" panose="020F0502020204030204" pitchFamily="34" charset="0"/>
                <a:cs typeface="Calibri" panose="020F0502020204030204" pitchFamily="34" charset="0"/>
              </a:rPr>
              <a:t>Lire correctement une série d’actions.</a:t>
            </a:r>
          </a:p>
        </p:txBody>
      </p:sp>
      <p:sp>
        <p:nvSpPr>
          <p:cNvPr id="55" name="Oval 34">
            <a:extLst>
              <a:ext uri="{FF2B5EF4-FFF2-40B4-BE49-F238E27FC236}">
                <a16:creationId xmlns:a16="http://schemas.microsoft.com/office/drawing/2014/main" id="{5A6E13B6-48CF-E828-1CE3-F510889B3475}"/>
              </a:ext>
            </a:extLst>
          </p:cNvPr>
          <p:cNvSpPr/>
          <p:nvPr/>
        </p:nvSpPr>
        <p:spPr>
          <a:xfrm>
            <a:off x="809315" y="3769320"/>
            <a:ext cx="2444239" cy="778627"/>
          </a:xfrm>
          <a:prstGeom prst="ellipse">
            <a:avLst/>
          </a:prstGeom>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kern="0" dirty="0">
                <a:latin typeface="Calibri"/>
                <a:ea typeface="Calibri"/>
                <a:cs typeface="Calibri"/>
              </a:rPr>
              <a:t>Comprendre ce que fait un personnage tout au long de sa journée.</a:t>
            </a:r>
            <a:endParaRPr lang="fr-FR" sz="1200" b="1" kern="0" dirty="0">
              <a:solidFill>
                <a:schemeClr val="tx1"/>
              </a:solidFill>
              <a:latin typeface="Calibri" panose="020F0502020204030204" pitchFamily="34" charset="0"/>
              <a:cs typeface="Calibri" panose="020F0502020204030204" pitchFamily="34" charset="0"/>
            </a:endParaRPr>
          </a:p>
        </p:txBody>
      </p:sp>
      <p:cxnSp>
        <p:nvCxnSpPr>
          <p:cNvPr id="73" name="Straight Connector 35">
            <a:extLst>
              <a:ext uri="{FF2B5EF4-FFF2-40B4-BE49-F238E27FC236}">
                <a16:creationId xmlns:a16="http://schemas.microsoft.com/office/drawing/2014/main" id="{E3D0EE8E-56B7-7EA9-51A4-BCB95DF71898}"/>
              </a:ext>
            </a:extLst>
          </p:cNvPr>
          <p:cNvCxnSpPr/>
          <p:nvPr/>
        </p:nvCxnSpPr>
        <p:spPr>
          <a:xfrm>
            <a:off x="6085916" y="153165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5200148" y="1058348"/>
            <a:ext cx="1608037" cy="481693"/>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Consolidation</a:t>
            </a:r>
            <a:endParaRPr lang="fr-FR" sz="1350" dirty="0"/>
          </a:p>
        </p:txBody>
      </p:sp>
      <p:sp>
        <p:nvSpPr>
          <p:cNvPr id="75" name="Oval 34">
            <a:extLst>
              <a:ext uri="{FF2B5EF4-FFF2-40B4-BE49-F238E27FC236}">
                <a16:creationId xmlns:a16="http://schemas.microsoft.com/office/drawing/2014/main" id="{5A6E13B6-48CF-E828-1CE3-F510889B3475}"/>
              </a:ext>
            </a:extLst>
          </p:cNvPr>
          <p:cNvSpPr/>
          <p:nvPr/>
        </p:nvSpPr>
        <p:spPr>
          <a:xfrm>
            <a:off x="5768144" y="4302297"/>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Palier suivant</a:t>
            </a:r>
            <a:endParaRPr lang="fr-FR" sz="1350" dirty="0"/>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6524701" y="3669970"/>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51" name="ZoneTexte 50"/>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57" name="ZoneTexte 56"/>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58" name="Pentagon 3">
            <a:extLst>
              <a:ext uri="{FF2B5EF4-FFF2-40B4-BE49-F238E27FC236}">
                <a16:creationId xmlns:a16="http://schemas.microsoft.com/office/drawing/2014/main" id="{9DC24E7A-C759-D70C-4B5E-57312B042067}"/>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59" name="Chevron 5">
            <a:extLst>
              <a:ext uri="{FF2B5EF4-FFF2-40B4-BE49-F238E27FC236}">
                <a16:creationId xmlns:a16="http://schemas.microsoft.com/office/drawing/2014/main" id="{A328255F-4DC0-ABF4-AE19-90443670F2D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60" name="Pentagon 3">
            <a:extLst>
              <a:ext uri="{FF2B5EF4-FFF2-40B4-BE49-F238E27FC236}">
                <a16:creationId xmlns:a16="http://schemas.microsoft.com/office/drawing/2014/main" id="{262360AF-516E-0EE4-E95D-2327EB6A5598}"/>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61" name="Pentagon 3">
            <a:extLst>
              <a:ext uri="{FF2B5EF4-FFF2-40B4-BE49-F238E27FC236}">
                <a16:creationId xmlns:a16="http://schemas.microsoft.com/office/drawing/2014/main" id="{4C8E540E-290A-517F-09D6-D2F453FC91EF}"/>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62" name="Pentagon 3">
            <a:extLst>
              <a:ext uri="{FF2B5EF4-FFF2-40B4-BE49-F238E27FC236}">
                <a16:creationId xmlns:a16="http://schemas.microsoft.com/office/drawing/2014/main" id="{065A1F34-66DD-6B30-B6D6-CC68923B342C}"/>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63" name="Chevron 5">
            <a:extLst>
              <a:ext uri="{FF2B5EF4-FFF2-40B4-BE49-F238E27FC236}">
                <a16:creationId xmlns:a16="http://schemas.microsoft.com/office/drawing/2014/main" id="{DC7608AB-D0B9-014D-E349-23C2462A5C3F}"/>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70" name="Pentagon 3">
            <a:extLst>
              <a:ext uri="{FF2B5EF4-FFF2-40B4-BE49-F238E27FC236}">
                <a16:creationId xmlns:a16="http://schemas.microsoft.com/office/drawing/2014/main" id="{1151A1B9-CEDF-B322-E1DA-C31D096CF78C}"/>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77" name="Pentagon 3">
            <a:extLst>
              <a:ext uri="{FF2B5EF4-FFF2-40B4-BE49-F238E27FC236}">
                <a16:creationId xmlns:a16="http://schemas.microsoft.com/office/drawing/2014/main" id="{B1147BBE-F73D-FC97-C5BB-39A3928FC767}"/>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78" name="Pentagon 3">
            <a:extLst>
              <a:ext uri="{FF2B5EF4-FFF2-40B4-BE49-F238E27FC236}">
                <a16:creationId xmlns:a16="http://schemas.microsoft.com/office/drawing/2014/main" id="{33447F08-FD33-4E99-B10D-86F717FCB2CC}"/>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79" name="Chevron 5">
            <a:extLst>
              <a:ext uri="{FF2B5EF4-FFF2-40B4-BE49-F238E27FC236}">
                <a16:creationId xmlns:a16="http://schemas.microsoft.com/office/drawing/2014/main" id="{251D8E2B-4B2A-BFFD-2C8D-307059340050}"/>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80" name="Pentagon 3">
            <a:extLst>
              <a:ext uri="{FF2B5EF4-FFF2-40B4-BE49-F238E27FC236}">
                <a16:creationId xmlns:a16="http://schemas.microsoft.com/office/drawing/2014/main" id="{3F7152CF-34E6-6DCE-6ADA-72187871F43D}"/>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81" name="Pentagon 3">
            <a:extLst>
              <a:ext uri="{FF2B5EF4-FFF2-40B4-BE49-F238E27FC236}">
                <a16:creationId xmlns:a16="http://schemas.microsoft.com/office/drawing/2014/main" id="{310D7C41-B549-C51D-923E-D01C32A3F5A4}"/>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82" name="Pentagon 3">
            <a:extLst>
              <a:ext uri="{FF2B5EF4-FFF2-40B4-BE49-F238E27FC236}">
                <a16:creationId xmlns:a16="http://schemas.microsoft.com/office/drawing/2014/main" id="{61A71121-6E5F-9DE7-AC4F-C06C59D90C4B}"/>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83" name="Pentagon 3">
            <a:extLst>
              <a:ext uri="{FF2B5EF4-FFF2-40B4-BE49-F238E27FC236}">
                <a16:creationId xmlns:a16="http://schemas.microsoft.com/office/drawing/2014/main" id="{C0041B30-E4E1-62A7-BB5D-0B2C09D78EE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84" name="Pentagon 3">
            <a:extLst>
              <a:ext uri="{FF2B5EF4-FFF2-40B4-BE49-F238E27FC236}">
                <a16:creationId xmlns:a16="http://schemas.microsoft.com/office/drawing/2014/main" id="{B143BD8B-D26F-B6FD-21B9-A26BBD94E5E8}"/>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85" name="Chevron 5">
            <a:extLst>
              <a:ext uri="{FF2B5EF4-FFF2-40B4-BE49-F238E27FC236}">
                <a16:creationId xmlns:a16="http://schemas.microsoft.com/office/drawing/2014/main" id="{03003983-FDB1-38D5-5625-D434FB1F0FE3}"/>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86" name="Pentagon 3">
            <a:extLst>
              <a:ext uri="{FF2B5EF4-FFF2-40B4-BE49-F238E27FC236}">
                <a16:creationId xmlns:a16="http://schemas.microsoft.com/office/drawing/2014/main" id="{1E7C6315-685F-F557-7700-2B1AEDF55C5B}"/>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87" name="Pentagon 3">
            <a:extLst>
              <a:ext uri="{FF2B5EF4-FFF2-40B4-BE49-F238E27FC236}">
                <a16:creationId xmlns:a16="http://schemas.microsoft.com/office/drawing/2014/main" id="{9327764B-F8FC-3A3F-747A-4674DDDEB0D1}"/>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88" name="Pentagon 3">
            <a:extLst>
              <a:ext uri="{FF2B5EF4-FFF2-40B4-BE49-F238E27FC236}">
                <a16:creationId xmlns:a16="http://schemas.microsoft.com/office/drawing/2014/main" id="{B181AA94-1658-4B6B-C062-B776595739F5}"/>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S5</a:t>
            </a:r>
          </a:p>
        </p:txBody>
      </p:sp>
      <p:sp>
        <p:nvSpPr>
          <p:cNvPr id="89" name="Pentagon 3">
            <a:extLst>
              <a:ext uri="{FF2B5EF4-FFF2-40B4-BE49-F238E27FC236}">
                <a16:creationId xmlns:a16="http://schemas.microsoft.com/office/drawing/2014/main" id="{8D45F1B3-554F-F572-3F24-B51B0E4827EE}"/>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S6</a:t>
            </a:r>
          </a:p>
        </p:txBody>
      </p:sp>
      <p:sp>
        <p:nvSpPr>
          <p:cNvPr id="90" name="Pentagon 3">
            <a:extLst>
              <a:ext uri="{FF2B5EF4-FFF2-40B4-BE49-F238E27FC236}">
                <a16:creationId xmlns:a16="http://schemas.microsoft.com/office/drawing/2014/main" id="{B143BD8B-D26F-B6FD-21B9-A26BBD94E5E8}"/>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91" name="Chevron 5">
            <a:extLst>
              <a:ext uri="{FF2B5EF4-FFF2-40B4-BE49-F238E27FC236}">
                <a16:creationId xmlns:a16="http://schemas.microsoft.com/office/drawing/2014/main" id="{03003983-FDB1-38D5-5625-D434FB1F0FE3}"/>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92" name="Pentagon 3">
            <a:extLst>
              <a:ext uri="{FF2B5EF4-FFF2-40B4-BE49-F238E27FC236}">
                <a16:creationId xmlns:a16="http://schemas.microsoft.com/office/drawing/2014/main" id="{1E7C6315-685F-F557-7700-2B1AEDF55C5B}"/>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93" name="Pentagon 3">
            <a:extLst>
              <a:ext uri="{FF2B5EF4-FFF2-40B4-BE49-F238E27FC236}">
                <a16:creationId xmlns:a16="http://schemas.microsoft.com/office/drawing/2014/main" id="{9327764B-F8FC-3A3F-747A-4674DDDEB0D1}"/>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94" name="Pentagon 3">
            <a:extLst>
              <a:ext uri="{FF2B5EF4-FFF2-40B4-BE49-F238E27FC236}">
                <a16:creationId xmlns:a16="http://schemas.microsoft.com/office/drawing/2014/main" id="{B181AA94-1658-4B6B-C062-B776595739F5}"/>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95" name="Pentagon 3">
            <a:extLst>
              <a:ext uri="{FF2B5EF4-FFF2-40B4-BE49-F238E27FC236}">
                <a16:creationId xmlns:a16="http://schemas.microsoft.com/office/drawing/2014/main" id="{8D45F1B3-554F-F572-3F24-B51B0E4827E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96" name="Pentagon 3">
            <a:extLst>
              <a:ext uri="{FF2B5EF4-FFF2-40B4-BE49-F238E27FC236}">
                <a16:creationId xmlns:a16="http://schemas.microsoft.com/office/drawing/2014/main" id="{C0041B30-E4E1-62A7-BB5D-0B2C09D78EE3}"/>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endPar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endParaRPr>
          </a:p>
        </p:txBody>
      </p:sp>
      <p:cxnSp>
        <p:nvCxnSpPr>
          <p:cNvPr id="97" name="Straight Connector 35">
            <a:extLst>
              <a:ext uri="{FF2B5EF4-FFF2-40B4-BE49-F238E27FC236}">
                <a16:creationId xmlns:a16="http://schemas.microsoft.com/office/drawing/2014/main" id="{E3D0EE8E-56B7-7EA9-51A4-BCB95DF71898}"/>
              </a:ext>
            </a:extLst>
          </p:cNvPr>
          <p:cNvCxnSpPr>
            <a:cxnSpLocks/>
          </p:cNvCxnSpPr>
          <p:nvPr/>
        </p:nvCxnSpPr>
        <p:spPr>
          <a:xfrm flipH="1">
            <a:off x="2084127" y="3329045"/>
            <a:ext cx="27444" cy="39775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43569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FF44-26B1-315D-79D5-698017321D2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227CB25-9A97-9B51-47E5-112A1F7A17AD}"/>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33042F-EEBA-326E-2A36-8D7CE0E6D9DF}"/>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CA8E2DB5-8B5F-4F45-8651-FE186781332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Regardez l’image puis lisez silencieusement le texte.</a:t>
            </a:r>
            <a:endParaRPr lang="fr-FR" altLang="fr-FR" dirty="0"/>
          </a:p>
        </p:txBody>
      </p:sp>
      <p:sp>
        <p:nvSpPr>
          <p:cNvPr id="38"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d’identifier le personnage principal et les actions qu’il fait.</a:t>
            </a:r>
          </a:p>
        </p:txBody>
      </p:sp>
      <p:pic>
        <p:nvPicPr>
          <p:cNvPr id="12" name="Picture 4" descr="Image générée">
            <a:extLst>
              <a:ext uri="{FF2B5EF4-FFF2-40B4-BE49-F238E27FC236}">
                <a16:creationId xmlns:a16="http://schemas.microsoft.com/office/drawing/2014/main" id="{331B3A2F-6932-F0BC-53A1-F54077D602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10017"/>
            <a:ext cx="594736" cy="56586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58A2E2BF-6B60-616C-39A0-38C1C83D7D0E}"/>
              </a:ext>
            </a:extLst>
          </p:cNvPr>
          <p:cNvSpPr txBox="1"/>
          <p:nvPr/>
        </p:nvSpPr>
        <p:spPr>
          <a:xfrm>
            <a:off x="577993" y="1253867"/>
            <a:ext cx="5892349" cy="3139321"/>
          </a:xfrm>
          <a:prstGeom prst="rect">
            <a:avLst/>
          </a:prstGeom>
          <a:solidFill>
            <a:srgbClr val="FFFFCC"/>
          </a:solidFill>
          <a:ln>
            <a:solidFill>
              <a:schemeClr val="tx1"/>
            </a:solidFill>
          </a:ln>
        </p:spPr>
        <p:txBody>
          <a:bodyPr wrap="square">
            <a:spAutoFit/>
          </a:bodyPr>
          <a:lstStyle/>
          <a:p>
            <a:pPr algn="just"/>
            <a:r>
              <a:rPr lang="fr-FR" sz="2200" dirty="0">
                <a:latin typeface="Calibri" panose="020F0502020204030204" pitchFamily="34" charset="0"/>
                <a:ea typeface="Calibri" panose="020F0502020204030204" pitchFamily="34" charset="0"/>
                <a:cs typeface="Calibri" panose="020F0502020204030204" pitchFamily="34" charset="0"/>
              </a:rPr>
              <a:t>Yassine se lève tôt, prend une douche, s’habille et déjeune avec du pain, du fromage et un verre de lait. Il met ses chaussures, son sac à dos, et prend un manteau ou une veste selon le temps. Il accompagne son frère et sa sœur à l’école, puis va au collège. En classe, il sort ses affaires. Il lit une histoire, un poème ou un conte. Il travaille avec calme et sérieux. Il respecte sa maîtresse, ses camarades et ses parents. </a:t>
            </a:r>
          </a:p>
        </p:txBody>
      </p:sp>
      <p:pic>
        <p:nvPicPr>
          <p:cNvPr id="7" name="Image 6">
            <a:extLst>
              <a:ext uri="{FF2B5EF4-FFF2-40B4-BE49-F238E27FC236}">
                <a16:creationId xmlns:a16="http://schemas.microsoft.com/office/drawing/2014/main" id="{909ED919-A86F-0AC5-9C1D-A5A231A93BC3}"/>
              </a:ext>
            </a:extLst>
          </p:cNvPr>
          <p:cNvPicPr>
            <a:picLocks noChangeAspect="1"/>
          </p:cNvPicPr>
          <p:nvPr/>
        </p:nvPicPr>
        <p:blipFill>
          <a:blip r:embed="rId4"/>
          <a:stretch>
            <a:fillRect/>
          </a:stretch>
        </p:blipFill>
        <p:spPr>
          <a:xfrm>
            <a:off x="6637150" y="1546254"/>
            <a:ext cx="2340042" cy="2554545"/>
          </a:xfrm>
          <a:prstGeom prst="rect">
            <a:avLst/>
          </a:prstGeom>
        </p:spPr>
      </p:pic>
    </p:spTree>
    <p:extLst>
      <p:ext uri="{BB962C8B-B14F-4D97-AF65-F5344CB8AC3E}">
        <p14:creationId xmlns:p14="http://schemas.microsoft.com/office/powerpoint/2010/main" val="4435506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CDCF9-7137-8937-0F77-7668515857E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41F02F9-8A41-689B-2AA1-41B7DE4624A4}"/>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2B0BE06-0360-9D5C-4219-0CC10860D041}"/>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C75A2927-8AA4-19D7-30D3-201EE5A50CE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4E0FDF21-080C-92D1-6584-E3B7D024AC62}"/>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Dans ce texte, il y a toute une série d’actions. Comment je fais pour repérer ces actions ?</a:t>
            </a:r>
          </a:p>
        </p:txBody>
      </p:sp>
      <p:sp>
        <p:nvSpPr>
          <p:cNvPr id="38" name="Espace réservé du texte 2">
            <a:extLst>
              <a:ext uri="{FF2B5EF4-FFF2-40B4-BE49-F238E27FC236}">
                <a16:creationId xmlns:a16="http://schemas.microsoft.com/office/drawing/2014/main" id="{AB073C64-E18B-6BCA-053F-74E1B86127BA}"/>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Lire ces questions à haute voix. Insister sur les mots interrogatifs « que» ou « quelle action ?».  </a:t>
            </a:r>
          </a:p>
        </p:txBody>
      </p:sp>
      <p:pic>
        <p:nvPicPr>
          <p:cNvPr id="4" name="Google Shape;656;p54">
            <a:extLst>
              <a:ext uri="{FF2B5EF4-FFF2-40B4-BE49-F238E27FC236}">
                <a16:creationId xmlns:a16="http://schemas.microsoft.com/office/drawing/2014/main" id="{086B6B56-3E46-E498-40C5-25C0672C6F90}"/>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7" name="ZoneTexte 6">
            <a:extLst>
              <a:ext uri="{FF2B5EF4-FFF2-40B4-BE49-F238E27FC236}">
                <a16:creationId xmlns:a16="http://schemas.microsoft.com/office/drawing/2014/main" id="{B45EDAC8-C8A4-2502-50F6-0BF191BE3459}"/>
              </a:ext>
            </a:extLst>
          </p:cNvPr>
          <p:cNvSpPr txBox="1"/>
          <p:nvPr/>
        </p:nvSpPr>
        <p:spPr>
          <a:xfrm>
            <a:off x="594323" y="1893556"/>
            <a:ext cx="589234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Yassine se lève tôt, prend une douche, s’habille et déjeune avec du pain, du fromage et un verre de lait. Il met ses chaussures, son sac à dos, et prend un manteau ou une veste selon le temps. Il accompagne son frère et sa sœur à l’école, puis va au collège. En classe, il sort ses affaires. Il lit une histoire, un poème ou un conte. Il travaille avec calme et sérieux. Il respecte sa maîtresse, ses camarades et ses parents. </a:t>
            </a:r>
          </a:p>
        </p:txBody>
      </p:sp>
      <p:pic>
        <p:nvPicPr>
          <p:cNvPr id="8" name="Image 7">
            <a:extLst>
              <a:ext uri="{FF2B5EF4-FFF2-40B4-BE49-F238E27FC236}">
                <a16:creationId xmlns:a16="http://schemas.microsoft.com/office/drawing/2014/main" id="{3E7F6B00-5618-CD86-F432-93D4E6C680C1}"/>
              </a:ext>
            </a:extLst>
          </p:cNvPr>
          <p:cNvPicPr>
            <a:picLocks noChangeAspect="1"/>
          </p:cNvPicPr>
          <p:nvPr/>
        </p:nvPicPr>
        <p:blipFill>
          <a:blip r:embed="rId4"/>
          <a:stretch>
            <a:fillRect/>
          </a:stretch>
        </p:blipFill>
        <p:spPr>
          <a:xfrm>
            <a:off x="6687729" y="1893556"/>
            <a:ext cx="2340042" cy="2554545"/>
          </a:xfrm>
          <a:prstGeom prst="rect">
            <a:avLst/>
          </a:prstGeom>
        </p:spPr>
      </p:pic>
      <p:sp>
        <p:nvSpPr>
          <p:cNvPr id="11" name="ZoneTexte 10">
            <a:extLst>
              <a:ext uri="{FF2B5EF4-FFF2-40B4-BE49-F238E27FC236}">
                <a16:creationId xmlns:a16="http://schemas.microsoft.com/office/drawing/2014/main" id="{875BD53C-CBA5-5C52-B694-0B59844FBC2E}"/>
              </a:ext>
            </a:extLst>
          </p:cNvPr>
          <p:cNvSpPr txBox="1"/>
          <p:nvPr/>
        </p:nvSpPr>
        <p:spPr>
          <a:xfrm>
            <a:off x="778347" y="695399"/>
            <a:ext cx="7808800" cy="1077218"/>
          </a:xfrm>
          <a:prstGeom prst="rect">
            <a:avLst/>
          </a:prstGeom>
          <a:noFill/>
        </p:spPr>
        <p:txBody>
          <a:bodyPr wrap="square">
            <a:spAutoFit/>
          </a:bodyPr>
          <a:lstStyle/>
          <a:p>
            <a:pPr marL="285750" indent="-285750">
              <a:buFont typeface="Wingdings" panose="05000000000000000000" pitchFamily="2" charset="2"/>
              <a:buChar char="§"/>
            </a:pPr>
            <a:r>
              <a:rPr lang="fr-FR" sz="1600" i="1" dirty="0"/>
              <a:t>Que fait le personnage le matin ? </a:t>
            </a:r>
          </a:p>
          <a:p>
            <a:pPr marL="285750" indent="-285750">
              <a:buFont typeface="Wingdings" panose="05000000000000000000" pitchFamily="2" charset="2"/>
              <a:buChar char="§"/>
            </a:pPr>
            <a:r>
              <a:rPr lang="fr-FR" sz="1600" i="1" dirty="0"/>
              <a:t>quelle action fait-il ensuite ?</a:t>
            </a:r>
          </a:p>
          <a:p>
            <a:pPr marL="285750" indent="-285750">
              <a:buFont typeface="Wingdings" panose="05000000000000000000" pitchFamily="2" charset="2"/>
              <a:buChar char="§"/>
            </a:pPr>
            <a:r>
              <a:rPr lang="fr-FR" sz="1600" i="1" dirty="0"/>
              <a:t>Que fait -il avant ? </a:t>
            </a:r>
          </a:p>
          <a:p>
            <a:pPr marL="285750" indent="-285750">
              <a:buFont typeface="Wingdings" panose="05000000000000000000" pitchFamily="2" charset="2"/>
              <a:buChar char="§"/>
            </a:pPr>
            <a:r>
              <a:rPr lang="fr-FR" sz="1600" i="1" dirty="0"/>
              <a:t>Quelle action fait-il après ? </a:t>
            </a:r>
          </a:p>
        </p:txBody>
      </p:sp>
    </p:spTree>
    <p:extLst>
      <p:ext uri="{BB962C8B-B14F-4D97-AF65-F5344CB8AC3E}">
        <p14:creationId xmlns:p14="http://schemas.microsoft.com/office/powerpoint/2010/main" val="21162795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6A0BB-6282-478E-2375-6A9054043D8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7528662-BDBB-5A36-132D-2014FA1E8D81}"/>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28E96419-C780-8370-6EEC-2D5E03CA34AA}"/>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9E28BB0B-1B4F-17B4-B437-6BEB4BC4654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088DC040-8C5D-DF03-42F0-BA435406F784}"/>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Voici quelques exemples de questions. Elles permettent de repérer les actions des personnages.</a:t>
            </a:r>
          </a:p>
        </p:txBody>
      </p:sp>
      <p:sp>
        <p:nvSpPr>
          <p:cNvPr id="38" name="Espace réservé du texte 2">
            <a:extLst>
              <a:ext uri="{FF2B5EF4-FFF2-40B4-BE49-F238E27FC236}">
                <a16:creationId xmlns:a16="http://schemas.microsoft.com/office/drawing/2014/main" id="{DD16F40B-D59C-BFB0-1A20-2EA4091970C9}"/>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Montrer que, dans certaines phrases, il peut y a voir 1 action, 2 actions, 3 actions, parfois plus.</a:t>
            </a:r>
          </a:p>
        </p:txBody>
      </p:sp>
      <p:pic>
        <p:nvPicPr>
          <p:cNvPr id="4" name="Google Shape;656;p54">
            <a:extLst>
              <a:ext uri="{FF2B5EF4-FFF2-40B4-BE49-F238E27FC236}">
                <a16:creationId xmlns:a16="http://schemas.microsoft.com/office/drawing/2014/main" id="{23DA8A3F-A9E7-3D88-0B4C-34786CC29C97}"/>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7" name="ZoneTexte 6">
            <a:extLst>
              <a:ext uri="{FF2B5EF4-FFF2-40B4-BE49-F238E27FC236}">
                <a16:creationId xmlns:a16="http://schemas.microsoft.com/office/drawing/2014/main" id="{47FC82ED-E482-9788-050D-FA8380C714DF}"/>
              </a:ext>
            </a:extLst>
          </p:cNvPr>
          <p:cNvSpPr txBox="1"/>
          <p:nvPr/>
        </p:nvSpPr>
        <p:spPr>
          <a:xfrm>
            <a:off x="594323" y="1893556"/>
            <a:ext cx="5892349" cy="2554545"/>
          </a:xfrm>
          <a:prstGeom prst="rect">
            <a:avLst/>
          </a:prstGeom>
          <a:solidFill>
            <a:srgbClr val="FFFFCC"/>
          </a:solidFill>
          <a:ln>
            <a:solidFill>
              <a:schemeClr val="tx1"/>
            </a:solidFill>
          </a:ln>
        </p:spPr>
        <p:txBody>
          <a:bodyPr wrap="square">
            <a:spAutoFit/>
          </a:bodyPr>
          <a:lstStyle/>
          <a:p>
            <a:pPr algn="just"/>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Yassine se lève tôt</a:t>
            </a:r>
            <a:r>
              <a:rPr lang="fr-FR" sz="2000" dirty="0">
                <a:latin typeface="Calibri" panose="020F0502020204030204" pitchFamily="34" charset="0"/>
                <a:ea typeface="Calibri" panose="020F0502020204030204" pitchFamily="34" charset="0"/>
                <a:cs typeface="Calibri" panose="020F0502020204030204" pitchFamily="34" charset="0"/>
              </a:rPr>
              <a:t>,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prend une douche</a:t>
            </a:r>
            <a:r>
              <a:rPr lang="fr-FR" sz="2000" dirty="0">
                <a:latin typeface="Calibri" panose="020F0502020204030204" pitchFamily="34" charset="0"/>
                <a:ea typeface="Calibri" panose="020F0502020204030204" pitchFamily="34" charset="0"/>
                <a:cs typeface="Calibri" panose="020F0502020204030204" pitchFamily="34" charset="0"/>
              </a:rPr>
              <a:t>,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s’habille</a:t>
            </a:r>
            <a:r>
              <a:rPr lang="fr-FR" sz="2000" dirty="0">
                <a:latin typeface="Calibri" panose="020F0502020204030204" pitchFamily="34" charset="0"/>
                <a:ea typeface="Calibri" panose="020F0502020204030204" pitchFamily="34" charset="0"/>
                <a:cs typeface="Calibri" panose="020F0502020204030204" pitchFamily="34" charset="0"/>
              </a:rPr>
              <a:t> et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déjeune</a:t>
            </a:r>
            <a:r>
              <a:rPr lang="fr-FR" sz="2000" dirty="0">
                <a:latin typeface="Calibri" panose="020F0502020204030204" pitchFamily="34" charset="0"/>
                <a:ea typeface="Calibri" panose="020F0502020204030204" pitchFamily="34" charset="0"/>
                <a:cs typeface="Calibri" panose="020F0502020204030204" pitchFamily="34" charset="0"/>
              </a:rPr>
              <a:t> avec du pain, du fromage et un verre de lait. Il met ses chaussures, son sac à dos, et prend un manteau ou une veste selon le temps. Il accompagne son frère et sa sœur à l’école, puis va au collège. En classe, il sort ses affaires. Il lit une histoire, un poème ou un conte. Il travaille avec calme et sérieux. Il respecte sa maîtresse, ses camarades et ses parents. </a:t>
            </a:r>
          </a:p>
        </p:txBody>
      </p:sp>
      <p:pic>
        <p:nvPicPr>
          <p:cNvPr id="8" name="Image 7">
            <a:extLst>
              <a:ext uri="{FF2B5EF4-FFF2-40B4-BE49-F238E27FC236}">
                <a16:creationId xmlns:a16="http://schemas.microsoft.com/office/drawing/2014/main" id="{017081FB-8A08-EB2A-F33D-B9041CB67062}"/>
              </a:ext>
            </a:extLst>
          </p:cNvPr>
          <p:cNvPicPr>
            <a:picLocks noChangeAspect="1"/>
          </p:cNvPicPr>
          <p:nvPr/>
        </p:nvPicPr>
        <p:blipFill>
          <a:blip r:embed="rId4"/>
          <a:stretch>
            <a:fillRect/>
          </a:stretch>
        </p:blipFill>
        <p:spPr>
          <a:xfrm>
            <a:off x="6687729" y="1893556"/>
            <a:ext cx="2340042" cy="2554545"/>
          </a:xfrm>
          <a:prstGeom prst="rect">
            <a:avLst/>
          </a:prstGeom>
        </p:spPr>
      </p:pic>
      <p:sp>
        <p:nvSpPr>
          <p:cNvPr id="11" name="ZoneTexte 10">
            <a:extLst>
              <a:ext uri="{FF2B5EF4-FFF2-40B4-BE49-F238E27FC236}">
                <a16:creationId xmlns:a16="http://schemas.microsoft.com/office/drawing/2014/main" id="{7919BAA2-A55C-B44C-5996-96B004EF4D0A}"/>
              </a:ext>
            </a:extLst>
          </p:cNvPr>
          <p:cNvSpPr txBox="1"/>
          <p:nvPr/>
        </p:nvSpPr>
        <p:spPr>
          <a:xfrm>
            <a:off x="778347" y="675930"/>
            <a:ext cx="7808800" cy="338554"/>
          </a:xfrm>
          <a:prstGeom prst="rect">
            <a:avLst/>
          </a:prstGeom>
          <a:noFill/>
        </p:spPr>
        <p:txBody>
          <a:bodyPr wrap="square">
            <a:spAutoFit/>
          </a:bodyPr>
          <a:lstStyle/>
          <a:p>
            <a:r>
              <a:rPr lang="fr-FR" sz="1600" b="1" i="1" dirty="0"/>
              <a:t>Que fait Yassine le matin ?    ou   quelle action fait-il en premier ? </a:t>
            </a:r>
          </a:p>
        </p:txBody>
      </p:sp>
      <p:sp>
        <p:nvSpPr>
          <p:cNvPr id="13" name="ZoneTexte 12">
            <a:extLst>
              <a:ext uri="{FF2B5EF4-FFF2-40B4-BE49-F238E27FC236}">
                <a16:creationId xmlns:a16="http://schemas.microsoft.com/office/drawing/2014/main" id="{EA86AC3E-C55D-9D3E-8B48-0E583779674B}"/>
              </a:ext>
            </a:extLst>
          </p:cNvPr>
          <p:cNvSpPr txBox="1"/>
          <p:nvPr/>
        </p:nvSpPr>
        <p:spPr>
          <a:xfrm>
            <a:off x="949098" y="921578"/>
            <a:ext cx="4608738" cy="338554"/>
          </a:xfrm>
          <a:prstGeom prst="rect">
            <a:avLst/>
          </a:prstGeom>
          <a:noFill/>
        </p:spPr>
        <p:txBody>
          <a:bodyPr wrap="square">
            <a:spAutoFit/>
          </a:bodyPr>
          <a:lstStyle/>
          <a:p>
            <a:pPr marL="285750" indent="-285750">
              <a:buFont typeface="Wingdings" panose="05000000000000000000" pitchFamily="2" charset="2"/>
              <a:buChar char="§"/>
            </a:pP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Yassine se lève tôt et prend une douche.</a:t>
            </a:r>
            <a:endParaRPr lang="fr-FR" sz="1600" b="1" i="1" dirty="0">
              <a:solidFill>
                <a:srgbClr val="0070C0"/>
              </a:solidFill>
            </a:endParaRPr>
          </a:p>
        </p:txBody>
      </p:sp>
      <p:sp>
        <p:nvSpPr>
          <p:cNvPr id="14" name="ZoneTexte 13">
            <a:extLst>
              <a:ext uri="{FF2B5EF4-FFF2-40B4-BE49-F238E27FC236}">
                <a16:creationId xmlns:a16="http://schemas.microsoft.com/office/drawing/2014/main" id="{20FCD05C-2357-ADEA-D567-7A8B3A4D16C3}"/>
              </a:ext>
            </a:extLst>
          </p:cNvPr>
          <p:cNvSpPr txBox="1"/>
          <p:nvPr/>
        </p:nvSpPr>
        <p:spPr>
          <a:xfrm>
            <a:off x="778347" y="1249765"/>
            <a:ext cx="7808800" cy="338554"/>
          </a:xfrm>
          <a:prstGeom prst="rect">
            <a:avLst/>
          </a:prstGeom>
          <a:noFill/>
        </p:spPr>
        <p:txBody>
          <a:bodyPr wrap="square">
            <a:spAutoFit/>
          </a:bodyPr>
          <a:lstStyle/>
          <a:p>
            <a:r>
              <a:rPr lang="fr-FR" sz="1600" b="1" i="1" dirty="0"/>
              <a:t>Que fait -il ensuite ?    ou   quelle est la 2</a:t>
            </a:r>
            <a:r>
              <a:rPr lang="fr-FR" sz="1600" b="1" i="1" baseline="30000" dirty="0"/>
              <a:t>ème</a:t>
            </a:r>
            <a:r>
              <a:rPr lang="fr-FR" sz="1600" b="1" i="1" dirty="0"/>
              <a:t> action de Yassine ? </a:t>
            </a:r>
          </a:p>
        </p:txBody>
      </p:sp>
      <p:sp>
        <p:nvSpPr>
          <p:cNvPr id="15" name="ZoneTexte 14">
            <a:extLst>
              <a:ext uri="{FF2B5EF4-FFF2-40B4-BE49-F238E27FC236}">
                <a16:creationId xmlns:a16="http://schemas.microsoft.com/office/drawing/2014/main" id="{92D5E812-0144-86B9-62D5-90580D6A4CE5}"/>
              </a:ext>
            </a:extLst>
          </p:cNvPr>
          <p:cNvSpPr txBox="1"/>
          <p:nvPr/>
        </p:nvSpPr>
        <p:spPr>
          <a:xfrm>
            <a:off x="949098" y="1495413"/>
            <a:ext cx="4608738" cy="338554"/>
          </a:xfrm>
          <a:prstGeom prst="rect">
            <a:avLst/>
          </a:prstGeom>
          <a:noFill/>
        </p:spPr>
        <p:txBody>
          <a:bodyPr wrap="square">
            <a:spAutoFit/>
          </a:bodyPr>
          <a:lstStyle/>
          <a:p>
            <a:pPr marL="285750" indent="-285750">
              <a:buFont typeface="Wingdings" panose="05000000000000000000" pitchFamily="2" charset="2"/>
              <a:buChar char="§"/>
            </a:pP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Il prend une douche, s’habille et déjeune.</a:t>
            </a:r>
            <a:endParaRPr lang="fr-FR" sz="1600" b="1" i="1" dirty="0">
              <a:solidFill>
                <a:srgbClr val="0070C0"/>
              </a:solidFill>
            </a:endParaRPr>
          </a:p>
        </p:txBody>
      </p:sp>
    </p:spTree>
    <p:extLst>
      <p:ext uri="{BB962C8B-B14F-4D97-AF65-F5344CB8AC3E}">
        <p14:creationId xmlns:p14="http://schemas.microsoft.com/office/powerpoint/2010/main" val="11391349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8EDC7-6A90-7012-E275-C182242C564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8F9FA18-681B-5D2A-F44A-271929BC09E4}"/>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3EC0FAF-65AB-E27B-2CE7-EFDF65B691CA}"/>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A6922F9C-4274-4AB9-CECD-931F127DFC2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7CD848CB-3BD7-2B79-116A-F34048493A5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Attention! Il faut suivre quelques règles pour coordonner correctement une série d’actions.</a:t>
            </a:r>
          </a:p>
        </p:txBody>
      </p:sp>
      <p:sp>
        <p:nvSpPr>
          <p:cNvPr id="38" name="Espace réservé du texte 2">
            <a:extLst>
              <a:ext uri="{FF2B5EF4-FFF2-40B4-BE49-F238E27FC236}">
                <a16:creationId xmlns:a16="http://schemas.microsoft.com/office/drawing/2014/main" id="{1C7EB5DE-8BA0-19EE-1CB9-E89A224FD1C4}"/>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de suivre attentivement  ces explications.</a:t>
            </a:r>
          </a:p>
        </p:txBody>
      </p:sp>
      <p:pic>
        <p:nvPicPr>
          <p:cNvPr id="4" name="Google Shape;656;p54">
            <a:extLst>
              <a:ext uri="{FF2B5EF4-FFF2-40B4-BE49-F238E27FC236}">
                <a16:creationId xmlns:a16="http://schemas.microsoft.com/office/drawing/2014/main" id="{30AC142F-1530-F2D8-F6D8-969A469DDBD1}"/>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1" name="ZoneTexte 10">
            <a:extLst>
              <a:ext uri="{FF2B5EF4-FFF2-40B4-BE49-F238E27FC236}">
                <a16:creationId xmlns:a16="http://schemas.microsoft.com/office/drawing/2014/main" id="{7A96C753-F30C-6B3E-5AAE-28B886B1021E}"/>
              </a:ext>
            </a:extLst>
          </p:cNvPr>
          <p:cNvSpPr txBox="1"/>
          <p:nvPr/>
        </p:nvSpPr>
        <p:spPr>
          <a:xfrm>
            <a:off x="811005" y="3168100"/>
            <a:ext cx="7808800" cy="830997"/>
          </a:xfrm>
          <a:prstGeom prst="rect">
            <a:avLst/>
          </a:prstGeom>
          <a:noFill/>
        </p:spPr>
        <p:txBody>
          <a:bodyPr wrap="square">
            <a:spAutoFit/>
          </a:bodyPr>
          <a:lstStyle/>
          <a:p>
            <a:pPr algn="just"/>
            <a:r>
              <a:rPr lang="fr-FR" sz="1600" dirty="0"/>
              <a:t>Dans une série d’actions, on utilise la virgule en premier, puis  et » ou « ou » à la fin :</a:t>
            </a:r>
          </a:p>
          <a:p>
            <a:pPr marL="285750" indent="-285750">
              <a:buFont typeface="Wingdings" panose="05000000000000000000" pitchFamily="2" charset="2"/>
              <a:buChar char="§"/>
            </a:pPr>
            <a:r>
              <a:rPr lang="fr-FR" sz="1600" b="1" i="1" dirty="0">
                <a:latin typeface="Calibri" panose="020F0502020204030204" pitchFamily="34" charset="0"/>
                <a:ea typeface="Calibri" panose="020F0502020204030204" pitchFamily="34" charset="0"/>
                <a:cs typeface="Calibri" panose="020F0502020204030204" pitchFamily="34" charset="0"/>
              </a:rPr>
              <a:t>Yassine se lève tôt</a:t>
            </a: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a:t>
            </a:r>
            <a:r>
              <a:rPr lang="fr-FR" sz="1600" b="1" i="1" dirty="0">
                <a:latin typeface="Calibri" panose="020F0502020204030204" pitchFamily="34" charset="0"/>
                <a:ea typeface="Calibri" panose="020F0502020204030204" pitchFamily="34" charset="0"/>
                <a:cs typeface="Calibri" panose="020F0502020204030204" pitchFamily="34" charset="0"/>
              </a:rPr>
              <a:t> prend une douche </a:t>
            </a: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et</a:t>
            </a:r>
            <a:r>
              <a:rPr lang="fr-FR" sz="1600" b="1" i="1" dirty="0">
                <a:latin typeface="Calibri" panose="020F0502020204030204" pitchFamily="34" charset="0"/>
                <a:ea typeface="Calibri" panose="020F0502020204030204" pitchFamily="34" charset="0"/>
                <a:cs typeface="Calibri" panose="020F0502020204030204" pitchFamily="34" charset="0"/>
              </a:rPr>
              <a:t> mange son petit déjeuner.</a:t>
            </a:r>
          </a:p>
          <a:p>
            <a:pPr marL="285750" indent="-285750">
              <a:buFont typeface="Wingdings" panose="05000000000000000000" pitchFamily="2" charset="2"/>
              <a:buChar char="§"/>
            </a:pPr>
            <a:r>
              <a:rPr lang="fr-FR" sz="1600" b="1" i="1" dirty="0">
                <a:latin typeface="Calibri" panose="020F0502020204030204" pitchFamily="34" charset="0"/>
                <a:ea typeface="Calibri" panose="020F0502020204030204" pitchFamily="34" charset="0"/>
                <a:cs typeface="Calibri" panose="020F0502020204030204" pitchFamily="34" charset="0"/>
              </a:rPr>
              <a:t>Il lit une histoire</a:t>
            </a: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a:t>
            </a:r>
            <a:r>
              <a:rPr lang="fr-FR" sz="1600" b="1" i="1" dirty="0">
                <a:latin typeface="Calibri" panose="020F0502020204030204" pitchFamily="34" charset="0"/>
                <a:ea typeface="Calibri" panose="020F0502020204030204" pitchFamily="34" charset="0"/>
                <a:cs typeface="Calibri" panose="020F0502020204030204" pitchFamily="34" charset="0"/>
              </a:rPr>
              <a:t> un poème </a:t>
            </a: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ou</a:t>
            </a:r>
            <a:r>
              <a:rPr lang="fr-FR" sz="1600" b="1" i="1" dirty="0">
                <a:latin typeface="Calibri" panose="020F0502020204030204" pitchFamily="34" charset="0"/>
                <a:ea typeface="Calibri" panose="020F0502020204030204" pitchFamily="34" charset="0"/>
                <a:cs typeface="Calibri" panose="020F0502020204030204" pitchFamily="34" charset="0"/>
              </a:rPr>
              <a:t> un conte.</a:t>
            </a:r>
          </a:p>
        </p:txBody>
      </p:sp>
      <p:sp>
        <p:nvSpPr>
          <p:cNvPr id="5" name="ZoneTexte 4">
            <a:extLst>
              <a:ext uri="{FF2B5EF4-FFF2-40B4-BE49-F238E27FC236}">
                <a16:creationId xmlns:a16="http://schemas.microsoft.com/office/drawing/2014/main" id="{19893408-D5A7-E30F-6653-B7D9ACCBF519}"/>
              </a:ext>
            </a:extLst>
          </p:cNvPr>
          <p:cNvSpPr txBox="1"/>
          <p:nvPr/>
        </p:nvSpPr>
        <p:spPr>
          <a:xfrm>
            <a:off x="688010" y="809487"/>
            <a:ext cx="2259297" cy="338554"/>
          </a:xfrm>
          <a:prstGeom prst="rect">
            <a:avLst/>
          </a:prstGeom>
          <a:noFill/>
        </p:spPr>
        <p:txBody>
          <a:bodyPr wrap="square">
            <a:spAutoFit/>
          </a:bodyPr>
          <a:lstStyle/>
          <a:p>
            <a:r>
              <a:rPr lang="fr-FR" sz="1600" b="1" dirty="0"/>
              <a:t>Règles à retenir :</a:t>
            </a:r>
          </a:p>
        </p:txBody>
      </p:sp>
      <p:sp>
        <p:nvSpPr>
          <p:cNvPr id="16" name="ZoneTexte 15">
            <a:extLst>
              <a:ext uri="{FF2B5EF4-FFF2-40B4-BE49-F238E27FC236}">
                <a16:creationId xmlns:a16="http://schemas.microsoft.com/office/drawing/2014/main" id="{E1ECE737-F95E-CB85-0426-083DCDCCB91F}"/>
              </a:ext>
            </a:extLst>
          </p:cNvPr>
          <p:cNvSpPr txBox="1"/>
          <p:nvPr/>
        </p:nvSpPr>
        <p:spPr>
          <a:xfrm>
            <a:off x="811005" y="2234607"/>
            <a:ext cx="7808800" cy="830997"/>
          </a:xfrm>
          <a:prstGeom prst="rect">
            <a:avLst/>
          </a:prstGeom>
          <a:noFill/>
        </p:spPr>
        <p:txBody>
          <a:bodyPr wrap="square">
            <a:spAutoFit/>
          </a:bodyPr>
          <a:lstStyle/>
          <a:p>
            <a:r>
              <a:rPr lang="fr-FR" sz="1600" dirty="0"/>
              <a:t>Dans une série de </a:t>
            </a:r>
            <a:r>
              <a:rPr lang="fr-FR" sz="1600" b="1" dirty="0">
                <a:solidFill>
                  <a:srgbClr val="0070C0"/>
                </a:solidFill>
              </a:rPr>
              <a:t>deux</a:t>
            </a:r>
            <a:r>
              <a:rPr lang="fr-FR" sz="1600" dirty="0"/>
              <a:t> actions, on utilise « et » ou « ou » :</a:t>
            </a:r>
          </a:p>
          <a:p>
            <a:pPr marL="285750" indent="-285750">
              <a:buFont typeface="Wingdings" panose="05000000000000000000" pitchFamily="2" charset="2"/>
              <a:buChar char="§"/>
            </a:pPr>
            <a:r>
              <a:rPr lang="fr-FR" sz="1600" b="1" i="1" dirty="0">
                <a:latin typeface="Calibri" panose="020F0502020204030204" pitchFamily="34" charset="0"/>
                <a:ea typeface="Calibri" panose="020F0502020204030204" pitchFamily="34" charset="0"/>
                <a:cs typeface="Calibri" panose="020F0502020204030204" pitchFamily="34" charset="0"/>
              </a:rPr>
              <a:t>Yassine se lève tôt </a:t>
            </a: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et</a:t>
            </a:r>
            <a:r>
              <a:rPr lang="fr-FR" sz="1600" b="1" i="1" dirty="0">
                <a:latin typeface="Calibri" panose="020F0502020204030204" pitchFamily="34" charset="0"/>
                <a:ea typeface="Calibri" panose="020F0502020204030204" pitchFamily="34" charset="0"/>
                <a:cs typeface="Calibri" panose="020F0502020204030204" pitchFamily="34" charset="0"/>
              </a:rPr>
              <a:t> prend une douche.</a:t>
            </a:r>
          </a:p>
          <a:p>
            <a:pPr marL="285750" indent="-285750">
              <a:buFont typeface="Wingdings" panose="05000000000000000000" pitchFamily="2" charset="2"/>
              <a:buChar char="§"/>
            </a:pPr>
            <a:r>
              <a:rPr lang="fr-FR" sz="1600" b="1" i="1" dirty="0">
                <a:latin typeface="Calibri" panose="020F0502020204030204" pitchFamily="34" charset="0"/>
                <a:ea typeface="Calibri" panose="020F0502020204030204" pitchFamily="34" charset="0"/>
                <a:cs typeface="Calibri" panose="020F0502020204030204" pitchFamily="34" charset="0"/>
              </a:rPr>
              <a:t>Il lit une histoire </a:t>
            </a: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ou</a:t>
            </a:r>
            <a:r>
              <a:rPr lang="fr-FR" sz="1600" b="1" i="1" dirty="0">
                <a:latin typeface="Calibri" panose="020F0502020204030204" pitchFamily="34" charset="0"/>
                <a:ea typeface="Calibri" panose="020F0502020204030204" pitchFamily="34" charset="0"/>
                <a:cs typeface="Calibri" panose="020F0502020204030204" pitchFamily="34" charset="0"/>
              </a:rPr>
              <a:t> un poème.</a:t>
            </a:r>
          </a:p>
        </p:txBody>
      </p:sp>
      <p:sp>
        <p:nvSpPr>
          <p:cNvPr id="17" name="ZoneTexte 16">
            <a:extLst>
              <a:ext uri="{FF2B5EF4-FFF2-40B4-BE49-F238E27FC236}">
                <a16:creationId xmlns:a16="http://schemas.microsoft.com/office/drawing/2014/main" id="{81762AB0-8C50-72F8-65E8-E7356786D825}"/>
              </a:ext>
            </a:extLst>
          </p:cNvPr>
          <p:cNvSpPr txBox="1"/>
          <p:nvPr/>
        </p:nvSpPr>
        <p:spPr>
          <a:xfrm>
            <a:off x="811005" y="1301114"/>
            <a:ext cx="7808800" cy="830997"/>
          </a:xfrm>
          <a:prstGeom prst="rect">
            <a:avLst/>
          </a:prstGeom>
          <a:noFill/>
        </p:spPr>
        <p:txBody>
          <a:bodyPr wrap="square">
            <a:spAutoFit/>
          </a:bodyPr>
          <a:lstStyle/>
          <a:p>
            <a:pPr algn="just"/>
            <a:r>
              <a:rPr lang="fr-FR" sz="1600" dirty="0"/>
              <a:t>Dans une série d’actions, les mots doivent être de même nature :</a:t>
            </a:r>
          </a:p>
          <a:p>
            <a:pPr marL="285750" indent="-285750">
              <a:buFont typeface="Wingdings" panose="05000000000000000000" pitchFamily="2" charset="2"/>
              <a:buChar char="§"/>
            </a:pPr>
            <a:r>
              <a:rPr lang="fr-FR" sz="1600" b="1" i="1" dirty="0">
                <a:latin typeface="Calibri" panose="020F0502020204030204" pitchFamily="34" charset="0"/>
                <a:ea typeface="Calibri" panose="020F0502020204030204" pitchFamily="34" charset="0"/>
                <a:cs typeface="Calibri" panose="020F0502020204030204" pitchFamily="34" charset="0"/>
              </a:rPr>
              <a:t>Yassine </a:t>
            </a: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se lève</a:t>
            </a:r>
            <a:r>
              <a:rPr lang="fr-FR" sz="1600" b="1" i="1" dirty="0">
                <a:latin typeface="Calibri" panose="020F0502020204030204" pitchFamily="34" charset="0"/>
                <a:ea typeface="Calibri" panose="020F0502020204030204" pitchFamily="34" charset="0"/>
                <a:cs typeface="Calibri" panose="020F0502020204030204" pitchFamily="34" charset="0"/>
              </a:rPr>
              <a:t> tôt, </a:t>
            </a: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prend</a:t>
            </a:r>
            <a:r>
              <a:rPr lang="fr-FR" sz="1600" b="1" i="1" dirty="0">
                <a:latin typeface="Calibri" panose="020F0502020204030204" pitchFamily="34" charset="0"/>
                <a:ea typeface="Calibri" panose="020F0502020204030204" pitchFamily="34" charset="0"/>
                <a:cs typeface="Calibri" panose="020F0502020204030204" pitchFamily="34" charset="0"/>
              </a:rPr>
              <a:t> une douche et </a:t>
            </a: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mange</a:t>
            </a:r>
            <a:r>
              <a:rPr lang="fr-FR" sz="1600" b="1" i="1" dirty="0">
                <a:latin typeface="Calibri" panose="020F0502020204030204" pitchFamily="34" charset="0"/>
                <a:ea typeface="Calibri" panose="020F0502020204030204" pitchFamily="34" charset="0"/>
                <a:cs typeface="Calibri" panose="020F0502020204030204" pitchFamily="34" charset="0"/>
              </a:rPr>
              <a:t> son petit déjeuner (des verbes).</a:t>
            </a:r>
          </a:p>
          <a:p>
            <a:pPr marL="285750" indent="-285750">
              <a:buFont typeface="Wingdings" panose="05000000000000000000" pitchFamily="2" charset="2"/>
              <a:buChar char="§"/>
            </a:pPr>
            <a:r>
              <a:rPr lang="fr-FR" sz="1600" b="1" i="1" dirty="0">
                <a:latin typeface="Calibri" panose="020F0502020204030204" pitchFamily="34" charset="0"/>
                <a:ea typeface="Calibri" panose="020F0502020204030204" pitchFamily="34" charset="0"/>
                <a:cs typeface="Calibri" panose="020F0502020204030204" pitchFamily="34" charset="0"/>
              </a:rPr>
              <a:t>Il lit une </a:t>
            </a: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histoire</a:t>
            </a:r>
            <a:r>
              <a:rPr lang="fr-FR" sz="1600" b="1" i="1" dirty="0">
                <a:latin typeface="Calibri" panose="020F0502020204030204" pitchFamily="34" charset="0"/>
                <a:ea typeface="Calibri" panose="020F0502020204030204" pitchFamily="34" charset="0"/>
                <a:cs typeface="Calibri" panose="020F0502020204030204" pitchFamily="34" charset="0"/>
              </a:rPr>
              <a:t>, un </a:t>
            </a: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poème</a:t>
            </a:r>
            <a:r>
              <a:rPr lang="fr-FR" sz="1600" b="1" i="1" dirty="0">
                <a:latin typeface="Calibri" panose="020F0502020204030204" pitchFamily="34" charset="0"/>
                <a:ea typeface="Calibri" panose="020F0502020204030204" pitchFamily="34" charset="0"/>
                <a:cs typeface="Calibri" panose="020F0502020204030204" pitchFamily="34" charset="0"/>
              </a:rPr>
              <a:t> ou un </a:t>
            </a: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conte</a:t>
            </a:r>
            <a:r>
              <a:rPr lang="fr-FR" sz="1600" b="1" i="1" dirty="0">
                <a:latin typeface="Calibri" panose="020F0502020204030204" pitchFamily="34" charset="0"/>
                <a:ea typeface="Calibri" panose="020F0502020204030204" pitchFamily="34" charset="0"/>
                <a:cs typeface="Calibri" panose="020F0502020204030204" pitchFamily="34" charset="0"/>
              </a:rPr>
              <a:t> (des noms).</a:t>
            </a:r>
          </a:p>
        </p:txBody>
      </p:sp>
    </p:spTree>
    <p:extLst>
      <p:ext uri="{BB962C8B-B14F-4D97-AF65-F5344CB8AC3E}">
        <p14:creationId xmlns:p14="http://schemas.microsoft.com/office/powerpoint/2010/main" val="17713524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9931-31C8-6023-D4E4-A85C6A4820BA}"/>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335C4EC-CC5B-C59F-FCC0-C0BDCA9FA3A3}"/>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B05797E4-D38A-1D2F-B6E5-6DE4A516516F}"/>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7D6FB1E3-B954-45B4-DAC5-7CF5501A4C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0A1D4099-97A6-475F-D59E-14A1DDE85E3F}"/>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Et maintenant, voici quelques erreurs à éviter quand on coordonne une série d’actions.</a:t>
            </a:r>
          </a:p>
        </p:txBody>
      </p:sp>
      <p:sp>
        <p:nvSpPr>
          <p:cNvPr id="38" name="Espace réservé du texte 2">
            <a:extLst>
              <a:ext uri="{FF2B5EF4-FFF2-40B4-BE49-F238E27FC236}">
                <a16:creationId xmlns:a16="http://schemas.microsoft.com/office/drawing/2014/main" id="{9E1EB256-D245-08DA-6E78-A4292A20BF4E}"/>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Expliquer ces exemples. Donner des exemples supplémentaires si nécessaire.</a:t>
            </a:r>
          </a:p>
        </p:txBody>
      </p:sp>
      <p:pic>
        <p:nvPicPr>
          <p:cNvPr id="4" name="Google Shape;656;p54">
            <a:extLst>
              <a:ext uri="{FF2B5EF4-FFF2-40B4-BE49-F238E27FC236}">
                <a16:creationId xmlns:a16="http://schemas.microsoft.com/office/drawing/2014/main" id="{9207738B-02D8-9B2D-C1C0-3BC1C0EAEBB2}"/>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graphicFrame>
        <p:nvGraphicFramePr>
          <p:cNvPr id="7" name="Tableau 6">
            <a:extLst>
              <a:ext uri="{FF2B5EF4-FFF2-40B4-BE49-F238E27FC236}">
                <a16:creationId xmlns:a16="http://schemas.microsoft.com/office/drawing/2014/main" id="{C613DAEF-B083-5B56-B57E-190D656EABD8}"/>
              </a:ext>
            </a:extLst>
          </p:cNvPr>
          <p:cNvGraphicFramePr>
            <a:graphicFrameLocks noGrp="1"/>
          </p:cNvGraphicFramePr>
          <p:nvPr>
            <p:extLst>
              <p:ext uri="{D42A27DB-BD31-4B8C-83A1-F6EECF244321}">
                <p14:modId xmlns:p14="http://schemas.microsoft.com/office/powerpoint/2010/main" val="1531003248"/>
              </p:ext>
            </p:extLst>
          </p:nvPr>
        </p:nvGraphicFramePr>
        <p:xfrm>
          <a:off x="938893" y="1096736"/>
          <a:ext cx="7273802" cy="2291080"/>
        </p:xfrm>
        <a:graphic>
          <a:graphicData uri="http://schemas.openxmlformats.org/drawingml/2006/table">
            <a:tbl>
              <a:tblPr firstRow="1" bandRow="1">
                <a:tableStyleId>{5940675A-B579-460E-94D1-54222C63F5DA}</a:tableStyleId>
              </a:tblPr>
              <a:tblGrid>
                <a:gridCol w="3636901">
                  <a:extLst>
                    <a:ext uri="{9D8B030D-6E8A-4147-A177-3AD203B41FA5}">
                      <a16:colId xmlns:a16="http://schemas.microsoft.com/office/drawing/2014/main" val="1612420857"/>
                    </a:ext>
                  </a:extLst>
                </a:gridCol>
                <a:gridCol w="3636901">
                  <a:extLst>
                    <a:ext uri="{9D8B030D-6E8A-4147-A177-3AD203B41FA5}">
                      <a16:colId xmlns:a16="http://schemas.microsoft.com/office/drawing/2014/main" val="2752956814"/>
                    </a:ext>
                  </a:extLst>
                </a:gridCol>
              </a:tblGrid>
              <a:tr h="370840">
                <a:tc>
                  <a:txBody>
                    <a:bodyPr/>
                    <a:lstStyle/>
                    <a:p>
                      <a:pPr algn="ctr"/>
                      <a:r>
                        <a:rPr lang="fr-FR" b="1" dirty="0"/>
                        <a:t>Correct</a:t>
                      </a:r>
                    </a:p>
                  </a:txBody>
                  <a:tcPr/>
                </a:tc>
                <a:tc>
                  <a:txBody>
                    <a:bodyPr/>
                    <a:lstStyle/>
                    <a:p>
                      <a:pPr algn="ctr"/>
                      <a:r>
                        <a:rPr lang="fr-FR" b="1" dirty="0"/>
                        <a:t>Faux</a:t>
                      </a:r>
                    </a:p>
                  </a:txBody>
                  <a:tcPr/>
                </a:tc>
                <a:extLst>
                  <a:ext uri="{0D108BD9-81ED-4DB2-BD59-A6C34878D82A}">
                    <a16:rowId xmlns:a16="http://schemas.microsoft.com/office/drawing/2014/main" val="3639359385"/>
                  </a:ext>
                </a:extLst>
              </a:tr>
              <a:tr h="37084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800" b="0" i="1" dirty="0">
                          <a:latin typeface="Calibri" panose="020F0502020204030204" pitchFamily="34" charset="0"/>
                          <a:ea typeface="Calibri" panose="020F0502020204030204" pitchFamily="34" charset="0"/>
                          <a:cs typeface="Calibri" panose="020F0502020204030204" pitchFamily="34" charset="0"/>
                        </a:rPr>
                        <a:t>Yassine </a:t>
                      </a:r>
                      <a:r>
                        <a:rPr lang="fr-FR" sz="1800" b="0" i="1" dirty="0">
                          <a:solidFill>
                            <a:srgbClr val="0070C0"/>
                          </a:solidFill>
                          <a:latin typeface="Calibri" panose="020F0502020204030204" pitchFamily="34" charset="0"/>
                          <a:ea typeface="Calibri" panose="020F0502020204030204" pitchFamily="34" charset="0"/>
                          <a:cs typeface="Calibri" panose="020F0502020204030204" pitchFamily="34" charset="0"/>
                        </a:rPr>
                        <a:t>se lève</a:t>
                      </a:r>
                      <a:r>
                        <a:rPr lang="fr-FR" sz="1800" b="0" i="1" dirty="0">
                          <a:latin typeface="Calibri" panose="020F0502020204030204" pitchFamily="34" charset="0"/>
                          <a:ea typeface="Calibri" panose="020F0502020204030204" pitchFamily="34" charset="0"/>
                          <a:cs typeface="Calibri" panose="020F0502020204030204" pitchFamily="34" charset="0"/>
                        </a:rPr>
                        <a:t> tôt et </a:t>
                      </a:r>
                      <a:r>
                        <a:rPr lang="fr-FR" sz="1800" b="0" i="1" dirty="0">
                          <a:solidFill>
                            <a:srgbClr val="0070C0"/>
                          </a:solidFill>
                          <a:latin typeface="Calibri" panose="020F0502020204030204" pitchFamily="34" charset="0"/>
                          <a:ea typeface="Calibri" panose="020F0502020204030204" pitchFamily="34" charset="0"/>
                          <a:cs typeface="Calibri" panose="020F0502020204030204" pitchFamily="34" charset="0"/>
                        </a:rPr>
                        <a:t>prend</a:t>
                      </a:r>
                      <a:r>
                        <a:rPr lang="fr-FR" sz="1800" b="0" i="1" dirty="0">
                          <a:latin typeface="Calibri" panose="020F0502020204030204" pitchFamily="34" charset="0"/>
                          <a:ea typeface="Calibri" panose="020F0502020204030204" pitchFamily="34" charset="0"/>
                          <a:cs typeface="Calibri" panose="020F0502020204030204" pitchFamily="34" charset="0"/>
                        </a:rPr>
                        <a:t> une douche.</a:t>
                      </a:r>
                      <a:endParaRPr lang="fr-FR" b="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800" b="0" i="1" dirty="0">
                          <a:latin typeface="Calibri" panose="020F0502020204030204" pitchFamily="34" charset="0"/>
                          <a:ea typeface="Calibri" panose="020F0502020204030204" pitchFamily="34" charset="0"/>
                          <a:cs typeface="Calibri" panose="020F0502020204030204" pitchFamily="34" charset="0"/>
                        </a:rPr>
                        <a:t>Yassine </a:t>
                      </a:r>
                      <a:r>
                        <a:rPr lang="fr-FR" sz="1800" b="0" i="1" dirty="0">
                          <a:solidFill>
                            <a:srgbClr val="0070C0"/>
                          </a:solidFill>
                          <a:latin typeface="Calibri" panose="020F0502020204030204" pitchFamily="34" charset="0"/>
                          <a:ea typeface="Calibri" panose="020F0502020204030204" pitchFamily="34" charset="0"/>
                          <a:cs typeface="Calibri" panose="020F0502020204030204" pitchFamily="34" charset="0"/>
                        </a:rPr>
                        <a:t>se lève</a:t>
                      </a:r>
                      <a:r>
                        <a:rPr lang="fr-FR" sz="1800" b="0" i="1" dirty="0">
                          <a:latin typeface="Calibri" panose="020F0502020204030204" pitchFamily="34" charset="0"/>
                          <a:ea typeface="Calibri" panose="020F0502020204030204" pitchFamily="34" charset="0"/>
                          <a:cs typeface="Calibri" panose="020F0502020204030204" pitchFamily="34" charset="0"/>
                        </a:rPr>
                        <a:t> tôt, </a:t>
                      </a:r>
                      <a:r>
                        <a:rPr lang="fr-FR" sz="1800" b="0" i="1" dirty="0">
                          <a:solidFill>
                            <a:srgbClr val="0070C0"/>
                          </a:solidFill>
                          <a:latin typeface="Calibri" panose="020F0502020204030204" pitchFamily="34" charset="0"/>
                          <a:ea typeface="Calibri" panose="020F0502020204030204" pitchFamily="34" charset="0"/>
                          <a:cs typeface="Calibri" panose="020F0502020204030204" pitchFamily="34" charset="0"/>
                        </a:rPr>
                        <a:t>prend</a:t>
                      </a:r>
                      <a:r>
                        <a:rPr lang="fr-FR" sz="1800" b="0" i="1" dirty="0">
                          <a:latin typeface="Calibri" panose="020F0502020204030204" pitchFamily="34" charset="0"/>
                          <a:ea typeface="Calibri" panose="020F0502020204030204" pitchFamily="34" charset="0"/>
                          <a:cs typeface="Calibri" panose="020F0502020204030204" pitchFamily="34" charset="0"/>
                        </a:rPr>
                        <a:t> une douche.</a:t>
                      </a:r>
                      <a:endParaRPr lang="fr-FR" b="0" dirty="0"/>
                    </a:p>
                  </a:txBody>
                  <a:tcPr/>
                </a:tc>
                <a:extLst>
                  <a:ext uri="{0D108BD9-81ED-4DB2-BD59-A6C34878D82A}">
                    <a16:rowId xmlns:a16="http://schemas.microsoft.com/office/drawing/2014/main" val="1831280357"/>
                  </a:ext>
                </a:extLst>
              </a:tr>
              <a:tr h="370840">
                <a:tc>
                  <a:txBody>
                    <a:bodyPr/>
                    <a:lstStyle/>
                    <a:p>
                      <a:pPr algn="just"/>
                      <a:r>
                        <a:rPr lang="fr-FR" sz="1800" b="0" i="1" dirty="0">
                          <a:latin typeface="Calibri" panose="020F0502020204030204" pitchFamily="34" charset="0"/>
                          <a:ea typeface="Calibri" panose="020F0502020204030204" pitchFamily="34" charset="0"/>
                          <a:cs typeface="Calibri" panose="020F0502020204030204" pitchFamily="34" charset="0"/>
                        </a:rPr>
                        <a:t>Il lit une </a:t>
                      </a:r>
                      <a:r>
                        <a:rPr lang="fr-FR" sz="1800" b="0" i="1" dirty="0">
                          <a:solidFill>
                            <a:srgbClr val="0070C0"/>
                          </a:solidFill>
                          <a:latin typeface="Calibri" panose="020F0502020204030204" pitchFamily="34" charset="0"/>
                          <a:ea typeface="Calibri" panose="020F0502020204030204" pitchFamily="34" charset="0"/>
                          <a:cs typeface="Calibri" panose="020F0502020204030204" pitchFamily="34" charset="0"/>
                        </a:rPr>
                        <a:t>histoire</a:t>
                      </a:r>
                      <a:r>
                        <a:rPr lang="fr-FR" sz="1800" b="0" i="1" dirty="0">
                          <a:latin typeface="Calibri" panose="020F0502020204030204" pitchFamily="34" charset="0"/>
                          <a:ea typeface="Calibri" panose="020F0502020204030204" pitchFamily="34" charset="0"/>
                          <a:cs typeface="Calibri" panose="020F0502020204030204" pitchFamily="34" charset="0"/>
                        </a:rPr>
                        <a:t>, un </a:t>
                      </a:r>
                      <a:r>
                        <a:rPr lang="fr-FR" sz="1800" b="0" i="1" dirty="0">
                          <a:solidFill>
                            <a:srgbClr val="0070C0"/>
                          </a:solidFill>
                          <a:latin typeface="Calibri" panose="020F0502020204030204" pitchFamily="34" charset="0"/>
                          <a:ea typeface="Calibri" panose="020F0502020204030204" pitchFamily="34" charset="0"/>
                          <a:cs typeface="Calibri" panose="020F0502020204030204" pitchFamily="34" charset="0"/>
                        </a:rPr>
                        <a:t>poème</a:t>
                      </a:r>
                      <a:r>
                        <a:rPr lang="fr-FR" sz="1800" b="0" i="1" dirty="0">
                          <a:latin typeface="Calibri" panose="020F0502020204030204" pitchFamily="34" charset="0"/>
                          <a:ea typeface="Calibri" panose="020F0502020204030204" pitchFamily="34" charset="0"/>
                          <a:cs typeface="Calibri" panose="020F0502020204030204" pitchFamily="34" charset="0"/>
                        </a:rPr>
                        <a:t> ou un </a:t>
                      </a:r>
                      <a:r>
                        <a:rPr lang="fr-FR" sz="1800" b="0" i="1" dirty="0">
                          <a:solidFill>
                            <a:srgbClr val="0070C0"/>
                          </a:solidFill>
                          <a:latin typeface="Calibri" panose="020F0502020204030204" pitchFamily="34" charset="0"/>
                          <a:ea typeface="Calibri" panose="020F0502020204030204" pitchFamily="34" charset="0"/>
                          <a:cs typeface="Calibri" panose="020F0502020204030204" pitchFamily="34" charset="0"/>
                        </a:rPr>
                        <a:t>conte.</a:t>
                      </a:r>
                      <a:endParaRPr lang="fr-FR" b="0" dirty="0"/>
                    </a:p>
                  </a:txBody>
                  <a:tcPr/>
                </a:tc>
                <a:tc>
                  <a:txBody>
                    <a:bodyPr/>
                    <a:lstStyle/>
                    <a:p>
                      <a:pPr algn="just"/>
                      <a:r>
                        <a:rPr lang="fr-FR" sz="1800" b="0" i="1" dirty="0">
                          <a:latin typeface="Calibri" panose="020F0502020204030204" pitchFamily="34" charset="0"/>
                          <a:ea typeface="Calibri" panose="020F0502020204030204" pitchFamily="34" charset="0"/>
                          <a:cs typeface="Calibri" panose="020F0502020204030204" pitchFamily="34" charset="0"/>
                        </a:rPr>
                        <a:t>Il lit une </a:t>
                      </a:r>
                      <a:r>
                        <a:rPr lang="fr-FR" sz="1800" b="0" i="1" dirty="0">
                          <a:solidFill>
                            <a:srgbClr val="0070C0"/>
                          </a:solidFill>
                          <a:latin typeface="Calibri" panose="020F0502020204030204" pitchFamily="34" charset="0"/>
                          <a:ea typeface="Calibri" panose="020F0502020204030204" pitchFamily="34" charset="0"/>
                          <a:cs typeface="Calibri" panose="020F0502020204030204" pitchFamily="34" charset="0"/>
                        </a:rPr>
                        <a:t>histoire</a:t>
                      </a:r>
                      <a:r>
                        <a:rPr lang="fr-FR" sz="1800" b="0" i="1" dirty="0">
                          <a:latin typeface="Calibri" panose="020F0502020204030204" pitchFamily="34" charset="0"/>
                          <a:ea typeface="Calibri" panose="020F0502020204030204" pitchFamily="34" charset="0"/>
                          <a:cs typeface="Calibri" panose="020F0502020204030204" pitchFamily="34" charset="0"/>
                        </a:rPr>
                        <a:t>, un </a:t>
                      </a:r>
                      <a:r>
                        <a:rPr lang="fr-FR" sz="1800" b="0" i="1" dirty="0">
                          <a:solidFill>
                            <a:srgbClr val="0070C0"/>
                          </a:solidFill>
                          <a:latin typeface="Calibri" panose="020F0502020204030204" pitchFamily="34" charset="0"/>
                          <a:ea typeface="Calibri" panose="020F0502020204030204" pitchFamily="34" charset="0"/>
                          <a:cs typeface="Calibri" panose="020F0502020204030204" pitchFamily="34" charset="0"/>
                        </a:rPr>
                        <a:t>poème,</a:t>
                      </a:r>
                      <a:r>
                        <a:rPr lang="fr-FR" sz="1800" b="0" i="1" dirty="0">
                          <a:latin typeface="Calibri" panose="020F0502020204030204" pitchFamily="34" charset="0"/>
                          <a:ea typeface="Calibri" panose="020F0502020204030204" pitchFamily="34" charset="0"/>
                          <a:cs typeface="Calibri" panose="020F0502020204030204" pitchFamily="34" charset="0"/>
                        </a:rPr>
                        <a:t> un </a:t>
                      </a:r>
                      <a:r>
                        <a:rPr lang="fr-FR" sz="1800" b="0" i="1" dirty="0">
                          <a:solidFill>
                            <a:srgbClr val="0070C0"/>
                          </a:solidFill>
                          <a:latin typeface="Calibri" panose="020F0502020204030204" pitchFamily="34" charset="0"/>
                          <a:ea typeface="Calibri" panose="020F0502020204030204" pitchFamily="34" charset="0"/>
                          <a:cs typeface="Calibri" panose="020F0502020204030204" pitchFamily="34" charset="0"/>
                        </a:rPr>
                        <a:t>conte.</a:t>
                      </a:r>
                      <a:endParaRPr lang="fr-FR" b="0" dirty="0"/>
                    </a:p>
                  </a:txBody>
                  <a:tcPr/>
                </a:tc>
                <a:extLst>
                  <a:ext uri="{0D108BD9-81ED-4DB2-BD59-A6C34878D82A}">
                    <a16:rowId xmlns:a16="http://schemas.microsoft.com/office/drawing/2014/main" val="2449425076"/>
                  </a:ext>
                </a:extLst>
              </a:tr>
              <a:tr h="37084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800" b="0" i="1" kern="1200" dirty="0">
                          <a:solidFill>
                            <a:schemeClr val="tx1"/>
                          </a:solidFill>
                          <a:latin typeface="Calibri" panose="020F0502020204030204" pitchFamily="34" charset="0"/>
                          <a:ea typeface="Calibri" panose="020F0502020204030204" pitchFamily="34" charset="0"/>
                          <a:cs typeface="Calibri" panose="020F0502020204030204" pitchFamily="34" charset="0"/>
                        </a:rPr>
                        <a:t>Il respecte sa </a:t>
                      </a:r>
                      <a:r>
                        <a:rPr lang="fr-FR" sz="1800" b="0" i="1" kern="1200" dirty="0">
                          <a:solidFill>
                            <a:srgbClr val="0070C0"/>
                          </a:solidFill>
                          <a:latin typeface="Calibri" panose="020F0502020204030204" pitchFamily="34" charset="0"/>
                          <a:ea typeface="Calibri" panose="020F0502020204030204" pitchFamily="34" charset="0"/>
                          <a:cs typeface="Calibri" panose="020F0502020204030204" pitchFamily="34" charset="0"/>
                        </a:rPr>
                        <a:t>maîtresse</a:t>
                      </a:r>
                      <a:r>
                        <a:rPr lang="fr-FR" sz="1800" b="0" i="1" kern="1200" dirty="0">
                          <a:solidFill>
                            <a:schemeClr val="tx1"/>
                          </a:solidFill>
                          <a:latin typeface="Calibri" panose="020F0502020204030204" pitchFamily="34" charset="0"/>
                          <a:ea typeface="Calibri" panose="020F0502020204030204" pitchFamily="34" charset="0"/>
                          <a:cs typeface="Calibri" panose="020F0502020204030204" pitchFamily="34" charset="0"/>
                        </a:rPr>
                        <a:t>, ses </a:t>
                      </a:r>
                      <a:r>
                        <a:rPr lang="fr-FR" sz="1800" b="0" i="1" kern="1200" dirty="0">
                          <a:solidFill>
                            <a:srgbClr val="0070C0"/>
                          </a:solidFill>
                          <a:latin typeface="Calibri" panose="020F0502020204030204" pitchFamily="34" charset="0"/>
                          <a:ea typeface="Calibri" panose="020F0502020204030204" pitchFamily="34" charset="0"/>
                          <a:cs typeface="Calibri" panose="020F0502020204030204" pitchFamily="34" charset="0"/>
                        </a:rPr>
                        <a:t>camarades</a:t>
                      </a:r>
                      <a:r>
                        <a:rPr lang="fr-FR" sz="1800" b="0" i="1" kern="1200" dirty="0">
                          <a:solidFill>
                            <a:schemeClr val="tx1"/>
                          </a:solidFill>
                          <a:latin typeface="Calibri" panose="020F0502020204030204" pitchFamily="34" charset="0"/>
                          <a:ea typeface="Calibri" panose="020F0502020204030204" pitchFamily="34" charset="0"/>
                          <a:cs typeface="Calibri" panose="020F0502020204030204" pitchFamily="34" charset="0"/>
                        </a:rPr>
                        <a:t> et ses </a:t>
                      </a:r>
                      <a:r>
                        <a:rPr lang="fr-FR" sz="1800" b="0" i="1" kern="1200" dirty="0">
                          <a:solidFill>
                            <a:srgbClr val="0070C0"/>
                          </a:solidFill>
                          <a:latin typeface="Calibri" panose="020F0502020204030204" pitchFamily="34" charset="0"/>
                          <a:ea typeface="Calibri" panose="020F0502020204030204" pitchFamily="34" charset="0"/>
                          <a:cs typeface="Calibri" panose="020F0502020204030204" pitchFamily="34" charset="0"/>
                        </a:rPr>
                        <a:t>parents</a:t>
                      </a:r>
                      <a:r>
                        <a:rPr lang="fr-FR" sz="1800" b="0" i="1" kern="1200" dirty="0">
                          <a:solidFill>
                            <a:schemeClr val="tx1"/>
                          </a:solidFill>
                          <a:latin typeface="Calibri" panose="020F0502020204030204" pitchFamily="34" charset="0"/>
                          <a:ea typeface="Calibri" panose="020F0502020204030204" pitchFamily="34" charset="0"/>
                          <a:cs typeface="Calibri" panose="020F0502020204030204" pitchFamily="34" charset="0"/>
                        </a:rPr>
                        <a:t>.</a:t>
                      </a:r>
                    </a:p>
                  </a:txBody>
                  <a:tcPr/>
                </a:tc>
                <a:tc>
                  <a:txBody>
                    <a:bodyPr/>
                    <a:lstStyle/>
                    <a:p>
                      <a:pPr marL="0" algn="just" defTabSz="914400" rtl="0" eaLnBrk="1" latinLnBrk="0" hangingPunct="1"/>
                      <a:r>
                        <a:rPr lang="fr-FR" sz="1800" b="0" i="1" kern="1200" dirty="0">
                          <a:solidFill>
                            <a:schemeClr val="tx1"/>
                          </a:solidFill>
                          <a:latin typeface="Calibri" panose="020F0502020204030204" pitchFamily="34" charset="0"/>
                          <a:ea typeface="Calibri" panose="020F0502020204030204" pitchFamily="34" charset="0"/>
                          <a:cs typeface="Calibri" panose="020F0502020204030204" pitchFamily="34" charset="0"/>
                        </a:rPr>
                        <a:t>Il respecte sa maîtresse, jouer au ballon et ses camarades.</a:t>
                      </a:r>
                    </a:p>
                  </a:txBody>
                  <a:tcPr/>
                </a:tc>
                <a:extLst>
                  <a:ext uri="{0D108BD9-81ED-4DB2-BD59-A6C34878D82A}">
                    <a16:rowId xmlns:a16="http://schemas.microsoft.com/office/drawing/2014/main" val="3179819340"/>
                  </a:ext>
                </a:extLst>
              </a:tr>
            </a:tbl>
          </a:graphicData>
        </a:graphic>
      </p:graphicFrame>
    </p:spTree>
    <p:extLst>
      <p:ext uri="{BB962C8B-B14F-4D97-AF65-F5344CB8AC3E}">
        <p14:creationId xmlns:p14="http://schemas.microsoft.com/office/powerpoint/2010/main" val="18961164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9B900-4E3D-A5D4-387A-52AF4A1E16A2}"/>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nous allons chercher ensemble une série d’action faites par le personnage de ce texte.</a:t>
            </a:r>
            <a:endParaRPr lang="fr-FR" altLang="fr-FR" dirty="0"/>
          </a:p>
        </p:txBody>
      </p:sp>
      <p:sp>
        <p:nvSpPr>
          <p:cNvPr id="5"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d’appliquer la même stratégie pour répondre à cette question.</a:t>
            </a:r>
          </a:p>
        </p:txBody>
      </p:sp>
      <p:pic>
        <p:nvPicPr>
          <p:cNvPr id="10"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590245FD-33E5-CF83-3F7E-FB98F78D8DB1}"/>
              </a:ext>
            </a:extLst>
          </p:cNvPr>
          <p:cNvSpPr txBox="1"/>
          <p:nvPr/>
        </p:nvSpPr>
        <p:spPr>
          <a:xfrm>
            <a:off x="594323" y="1893556"/>
            <a:ext cx="589234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Yassine se lève tôt, prend une douche, s’habille et déjeune avec du pain, du fromage et un verre de lait. Il met ses chaussures, son sac à dos, et prend un manteau ou une veste selon le temps. Il accompagne son frère et sa sœur à l’école, puis va au collège. En classe, il sort ses affaires. Il lit une histoire, un poème ou un conte. Il travaille avec calme et sérieux. Il respecte sa maîtresse, ses camarades et ses parents. </a:t>
            </a:r>
          </a:p>
        </p:txBody>
      </p:sp>
      <p:pic>
        <p:nvPicPr>
          <p:cNvPr id="3" name="Image 2">
            <a:extLst>
              <a:ext uri="{FF2B5EF4-FFF2-40B4-BE49-F238E27FC236}">
                <a16:creationId xmlns:a16="http://schemas.microsoft.com/office/drawing/2014/main" id="{B0CA1A00-6C10-C414-26E5-7F81F61136E9}"/>
              </a:ext>
            </a:extLst>
          </p:cNvPr>
          <p:cNvPicPr>
            <a:picLocks noChangeAspect="1"/>
          </p:cNvPicPr>
          <p:nvPr/>
        </p:nvPicPr>
        <p:blipFill>
          <a:blip r:embed="rId3"/>
          <a:stretch>
            <a:fillRect/>
          </a:stretch>
        </p:blipFill>
        <p:spPr>
          <a:xfrm>
            <a:off x="6687729" y="1893556"/>
            <a:ext cx="2340042" cy="2554545"/>
          </a:xfrm>
          <a:prstGeom prst="rect">
            <a:avLst/>
          </a:prstGeom>
        </p:spPr>
      </p:pic>
      <p:pic>
        <p:nvPicPr>
          <p:cNvPr id="8" name="Image 7">
            <a:extLst>
              <a:ext uri="{FF2B5EF4-FFF2-40B4-BE49-F238E27FC236}">
                <a16:creationId xmlns:a16="http://schemas.microsoft.com/office/drawing/2014/main" id="{E94CC24E-8B8F-F709-030B-4805BFC7CB5B}"/>
              </a:ext>
            </a:extLst>
          </p:cNvPr>
          <p:cNvPicPr>
            <a:picLocks noChangeAspect="1"/>
          </p:cNvPicPr>
          <p:nvPr/>
        </p:nvPicPr>
        <p:blipFill>
          <a:blip r:embed="rId4"/>
          <a:stretch>
            <a:fillRect/>
          </a:stretch>
        </p:blipFill>
        <p:spPr>
          <a:xfrm>
            <a:off x="594323" y="783898"/>
            <a:ext cx="6745370" cy="555045"/>
          </a:xfrm>
          <a:prstGeom prst="rect">
            <a:avLst/>
          </a:prstGeom>
        </p:spPr>
      </p:pic>
    </p:spTree>
    <p:extLst>
      <p:ext uri="{BB962C8B-B14F-4D97-AF65-F5344CB8AC3E}">
        <p14:creationId xmlns:p14="http://schemas.microsoft.com/office/powerpoint/2010/main" val="38553629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08C97-4F27-AAEB-60ED-F042A2FC93A1}"/>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0348D569-205C-E1F4-4B12-A216021221FB}"/>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Réponses attendues.</a:t>
            </a:r>
            <a:endParaRPr lang="fr-FR" altLang="fr-FR" dirty="0"/>
          </a:p>
        </p:txBody>
      </p:sp>
      <p:sp>
        <p:nvSpPr>
          <p:cNvPr id="5" name="Espace réservé du texte 2">
            <a:extLst>
              <a:ext uri="{FF2B5EF4-FFF2-40B4-BE49-F238E27FC236}">
                <a16:creationId xmlns:a16="http://schemas.microsoft.com/office/drawing/2014/main" id="{7614C6B8-3799-F740-22B2-516BBD8FAE0A}"/>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Expliquer aux élèves l’emplacement des virgules et des coordonnants « et » et « ou » (3 actions).</a:t>
            </a:r>
          </a:p>
        </p:txBody>
      </p:sp>
      <p:sp>
        <p:nvSpPr>
          <p:cNvPr id="2" name="ZoneTexte 1">
            <a:extLst>
              <a:ext uri="{FF2B5EF4-FFF2-40B4-BE49-F238E27FC236}">
                <a16:creationId xmlns:a16="http://schemas.microsoft.com/office/drawing/2014/main" id="{588765AE-5375-15C3-AE12-09DCC24DCF13}"/>
              </a:ext>
            </a:extLst>
          </p:cNvPr>
          <p:cNvSpPr txBox="1"/>
          <p:nvPr/>
        </p:nvSpPr>
        <p:spPr>
          <a:xfrm>
            <a:off x="594323" y="1893556"/>
            <a:ext cx="589234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Yassine se lève tôt, prend une douche, s’habille et déjeune avec du pain, du fromage et un verre de lait. Il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met ses chaussures</a:t>
            </a:r>
            <a:r>
              <a:rPr lang="fr-FR" sz="2000" dirty="0">
                <a:latin typeface="Calibri" panose="020F0502020204030204" pitchFamily="34" charset="0"/>
                <a:ea typeface="Calibri" panose="020F0502020204030204" pitchFamily="34" charset="0"/>
                <a:cs typeface="Calibri" panose="020F0502020204030204" pitchFamily="34" charset="0"/>
              </a:rPr>
              <a:t>,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son sac à dos</a:t>
            </a:r>
            <a:r>
              <a:rPr lang="fr-FR" sz="2000" dirty="0">
                <a:latin typeface="Calibri" panose="020F0502020204030204" pitchFamily="34" charset="0"/>
                <a:ea typeface="Calibri" panose="020F0502020204030204" pitchFamily="34" charset="0"/>
                <a:cs typeface="Calibri" panose="020F0502020204030204" pitchFamily="34" charset="0"/>
              </a:rPr>
              <a:t>, et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prend un manteau ou une veste</a:t>
            </a:r>
            <a:r>
              <a:rPr lang="fr-FR" sz="2000" dirty="0">
                <a:latin typeface="Calibri" panose="020F0502020204030204" pitchFamily="34" charset="0"/>
                <a:ea typeface="Calibri" panose="020F0502020204030204" pitchFamily="34" charset="0"/>
                <a:cs typeface="Calibri" panose="020F0502020204030204" pitchFamily="34" charset="0"/>
              </a:rPr>
              <a:t> selon le temps. Il accompagne son frère et sa sœur à l’école, puis va au collège. En classe, il sort ses affaires. Il lit une histoire, un poème ou un conte. Il travaille avec calme et sérieux. Il respecte sa maîtresse, ses camarades et ses parents. </a:t>
            </a:r>
          </a:p>
        </p:txBody>
      </p:sp>
      <p:pic>
        <p:nvPicPr>
          <p:cNvPr id="3" name="Image 2">
            <a:extLst>
              <a:ext uri="{FF2B5EF4-FFF2-40B4-BE49-F238E27FC236}">
                <a16:creationId xmlns:a16="http://schemas.microsoft.com/office/drawing/2014/main" id="{8DB4DB07-41A3-CB96-3DFA-5079DE62428C}"/>
              </a:ext>
            </a:extLst>
          </p:cNvPr>
          <p:cNvPicPr>
            <a:picLocks noChangeAspect="1"/>
          </p:cNvPicPr>
          <p:nvPr/>
        </p:nvPicPr>
        <p:blipFill>
          <a:blip r:embed="rId2"/>
          <a:stretch>
            <a:fillRect/>
          </a:stretch>
        </p:blipFill>
        <p:spPr>
          <a:xfrm>
            <a:off x="6687729" y="1893556"/>
            <a:ext cx="2340042" cy="2554545"/>
          </a:xfrm>
          <a:prstGeom prst="rect">
            <a:avLst/>
          </a:prstGeom>
        </p:spPr>
      </p:pic>
      <p:pic>
        <p:nvPicPr>
          <p:cNvPr id="8" name="Image 7">
            <a:extLst>
              <a:ext uri="{FF2B5EF4-FFF2-40B4-BE49-F238E27FC236}">
                <a16:creationId xmlns:a16="http://schemas.microsoft.com/office/drawing/2014/main" id="{E4BE5092-9127-1CEC-D7AD-AED554F4AC5A}"/>
              </a:ext>
            </a:extLst>
          </p:cNvPr>
          <p:cNvPicPr>
            <a:picLocks noChangeAspect="1"/>
          </p:cNvPicPr>
          <p:nvPr/>
        </p:nvPicPr>
        <p:blipFill>
          <a:blip r:embed="rId3"/>
          <a:stretch>
            <a:fillRect/>
          </a:stretch>
        </p:blipFill>
        <p:spPr>
          <a:xfrm>
            <a:off x="594323" y="783898"/>
            <a:ext cx="6745370" cy="555045"/>
          </a:xfrm>
          <a:prstGeom prst="rect">
            <a:avLst/>
          </a:prstGeom>
        </p:spPr>
      </p:pic>
      <p:sp>
        <p:nvSpPr>
          <p:cNvPr id="7" name="ZoneTexte 6">
            <a:extLst>
              <a:ext uri="{FF2B5EF4-FFF2-40B4-BE49-F238E27FC236}">
                <a16:creationId xmlns:a16="http://schemas.microsoft.com/office/drawing/2014/main" id="{882E3C4C-1D82-FF18-ED85-040B342665C8}"/>
              </a:ext>
            </a:extLst>
          </p:cNvPr>
          <p:cNvSpPr txBox="1"/>
          <p:nvPr/>
        </p:nvSpPr>
        <p:spPr>
          <a:xfrm>
            <a:off x="1081769" y="1015777"/>
            <a:ext cx="7467908" cy="338554"/>
          </a:xfrm>
          <a:prstGeom prst="rect">
            <a:avLst/>
          </a:prstGeom>
          <a:noFill/>
        </p:spPr>
        <p:txBody>
          <a:bodyPr wrap="square">
            <a:spAutoFit/>
          </a:bodyPr>
          <a:lstStyle/>
          <a:p>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Yassine met ses chaussures, son sac à dos et prend un manteau ou une veste.</a:t>
            </a:r>
            <a:endParaRPr lang="fr-FR" sz="1600" b="1" i="1" dirty="0">
              <a:solidFill>
                <a:srgbClr val="0070C0"/>
              </a:solidFill>
            </a:endParaRPr>
          </a:p>
        </p:txBody>
      </p:sp>
      <p:pic>
        <p:nvPicPr>
          <p:cNvPr id="6" name="Google Shape;656;p54">
            <a:extLst>
              <a:ext uri="{FF2B5EF4-FFF2-40B4-BE49-F238E27FC236}">
                <a16:creationId xmlns:a16="http://schemas.microsoft.com/office/drawing/2014/main" id="{06D4345B-92D4-E6CC-253C-7BC4E18876FD}"/>
              </a:ext>
            </a:extLst>
          </p:cNvPr>
          <p:cNvPicPr>
            <a:picLocks noChangeAspect="1"/>
          </p:cNvPicPr>
          <p:nvPr/>
        </p:nvPicPr>
        <p:blipFill>
          <a:blip r:embed="rId4">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10767101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BB9C2509-BE5F-BCF3-2381-72077AC44F39}"/>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ces questions. Travaillez en binômes. </a:t>
            </a:r>
            <a:endParaRPr lang="fr-FR" altLang="fr-FR" dirty="0"/>
          </a:p>
        </p:txBody>
      </p:sp>
      <p:sp>
        <p:nvSpPr>
          <p:cNvPr id="5" name="Espace réservé du texte 2">
            <a:extLst>
              <a:ext uri="{FF2B5EF4-FFF2-40B4-BE49-F238E27FC236}">
                <a16:creationId xmlns:a16="http://schemas.microsoft.com/office/drawing/2014/main" id="{2F2CA8CA-1C8D-1A49-5D4E-1997867D16D0}"/>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Demander aux élèves de verbaliser leur raisonnement.  </a:t>
            </a:r>
          </a:p>
        </p:txBody>
      </p:sp>
      <p:pic>
        <p:nvPicPr>
          <p:cNvPr id="9" name="Picture 9">
            <a:extLst>
              <a:ext uri="{FF2B5EF4-FFF2-40B4-BE49-F238E27FC236}">
                <a16:creationId xmlns:a16="http://schemas.microsoft.com/office/drawing/2014/main" id="{631F8FD3-DA92-6C1E-2D50-18B6891CBC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pic>
        <p:nvPicPr>
          <p:cNvPr id="6" name="Image 5">
            <a:extLst>
              <a:ext uri="{FF2B5EF4-FFF2-40B4-BE49-F238E27FC236}">
                <a16:creationId xmlns:a16="http://schemas.microsoft.com/office/drawing/2014/main" id="{8E9C4F41-1EDF-3898-76EA-111F39661FE0}"/>
              </a:ext>
            </a:extLst>
          </p:cNvPr>
          <p:cNvPicPr>
            <a:picLocks noChangeAspect="1"/>
          </p:cNvPicPr>
          <p:nvPr/>
        </p:nvPicPr>
        <p:blipFill>
          <a:blip r:embed="rId3"/>
          <a:stretch>
            <a:fillRect/>
          </a:stretch>
        </p:blipFill>
        <p:spPr>
          <a:xfrm>
            <a:off x="594323" y="742950"/>
            <a:ext cx="7634702" cy="1122504"/>
          </a:xfrm>
          <a:prstGeom prst="rect">
            <a:avLst/>
          </a:prstGeom>
        </p:spPr>
      </p:pic>
      <p:sp>
        <p:nvSpPr>
          <p:cNvPr id="10" name="ZoneTexte 9">
            <a:extLst>
              <a:ext uri="{FF2B5EF4-FFF2-40B4-BE49-F238E27FC236}">
                <a16:creationId xmlns:a16="http://schemas.microsoft.com/office/drawing/2014/main" id="{77068EE9-3B94-1798-2A7C-42A829E61EBF}"/>
              </a:ext>
            </a:extLst>
          </p:cNvPr>
          <p:cNvSpPr txBox="1"/>
          <p:nvPr/>
        </p:nvSpPr>
        <p:spPr>
          <a:xfrm>
            <a:off x="594323" y="1893556"/>
            <a:ext cx="589234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Yassine se lève tôt, prend une douche, s’habille et déjeune avec du pain, du fromage et un verre de lait. Il met ses chaussures, son sac à dos, et prend un manteau ou une veste selon le temps. Il accompagne son frère et sa sœur à l’école, puis va au collège. En classe, il sort ses affaires. Il lit une histoire, un poème ou un conte. Il travaille avec calme et sérieux. Il respecte sa maîtresse, ses camarades et ses parents. </a:t>
            </a:r>
          </a:p>
        </p:txBody>
      </p:sp>
      <p:pic>
        <p:nvPicPr>
          <p:cNvPr id="11" name="Image 10">
            <a:extLst>
              <a:ext uri="{FF2B5EF4-FFF2-40B4-BE49-F238E27FC236}">
                <a16:creationId xmlns:a16="http://schemas.microsoft.com/office/drawing/2014/main" id="{41913F31-7D31-0219-CFC7-CE9565548096}"/>
              </a:ext>
            </a:extLst>
          </p:cNvPr>
          <p:cNvPicPr>
            <a:picLocks noChangeAspect="1"/>
          </p:cNvPicPr>
          <p:nvPr/>
        </p:nvPicPr>
        <p:blipFill>
          <a:blip r:embed="rId4"/>
          <a:stretch>
            <a:fillRect/>
          </a:stretch>
        </p:blipFill>
        <p:spPr>
          <a:xfrm>
            <a:off x="6687729" y="1893556"/>
            <a:ext cx="2340042" cy="2554545"/>
          </a:xfrm>
          <a:prstGeom prst="rect">
            <a:avLst/>
          </a:prstGeom>
        </p:spPr>
      </p:pic>
    </p:spTree>
    <p:extLst>
      <p:ext uri="{BB962C8B-B14F-4D97-AF65-F5344CB8AC3E}">
        <p14:creationId xmlns:p14="http://schemas.microsoft.com/office/powerpoint/2010/main" val="19618034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C68F2-AA91-1EFD-7AB5-AD6DFE7A0EFD}"/>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07E2B6F3-6D9A-D852-D2EE-7511B396EB0C}"/>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ces questions. Travaillez en binômes. </a:t>
            </a:r>
            <a:endParaRPr lang="fr-FR" altLang="fr-FR" dirty="0"/>
          </a:p>
        </p:txBody>
      </p:sp>
      <p:sp>
        <p:nvSpPr>
          <p:cNvPr id="5" name="Espace réservé du texte 2">
            <a:extLst>
              <a:ext uri="{FF2B5EF4-FFF2-40B4-BE49-F238E27FC236}">
                <a16:creationId xmlns:a16="http://schemas.microsoft.com/office/drawing/2014/main" id="{91EC05E1-CB3D-5609-B968-36D98ED242DE}"/>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Choisir 2 binômes pour dire leurs réponses à la classe (compter le nombre d’actions). </a:t>
            </a:r>
          </a:p>
        </p:txBody>
      </p:sp>
      <p:pic>
        <p:nvPicPr>
          <p:cNvPr id="6" name="Image 5">
            <a:extLst>
              <a:ext uri="{FF2B5EF4-FFF2-40B4-BE49-F238E27FC236}">
                <a16:creationId xmlns:a16="http://schemas.microsoft.com/office/drawing/2014/main" id="{6D6352E2-A393-C877-AF58-225226C88524}"/>
              </a:ext>
            </a:extLst>
          </p:cNvPr>
          <p:cNvPicPr>
            <a:picLocks noChangeAspect="1"/>
          </p:cNvPicPr>
          <p:nvPr/>
        </p:nvPicPr>
        <p:blipFill>
          <a:blip r:embed="rId2"/>
          <a:stretch>
            <a:fillRect/>
          </a:stretch>
        </p:blipFill>
        <p:spPr>
          <a:xfrm>
            <a:off x="594323" y="742950"/>
            <a:ext cx="7634702" cy="1122504"/>
          </a:xfrm>
          <a:prstGeom prst="rect">
            <a:avLst/>
          </a:prstGeom>
        </p:spPr>
      </p:pic>
      <p:sp>
        <p:nvSpPr>
          <p:cNvPr id="10" name="ZoneTexte 9">
            <a:extLst>
              <a:ext uri="{FF2B5EF4-FFF2-40B4-BE49-F238E27FC236}">
                <a16:creationId xmlns:a16="http://schemas.microsoft.com/office/drawing/2014/main" id="{EC5D4C91-84C2-9440-D726-3A63C9D3276F}"/>
              </a:ext>
            </a:extLst>
          </p:cNvPr>
          <p:cNvSpPr txBox="1"/>
          <p:nvPr/>
        </p:nvSpPr>
        <p:spPr>
          <a:xfrm>
            <a:off x="594323" y="1893556"/>
            <a:ext cx="589234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Yassine se lève tôt, prend une douche, s’habille et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déjeune avec du pain, du fromage et un verre de lait</a:t>
            </a:r>
            <a:r>
              <a:rPr lang="fr-FR" sz="2000" dirty="0">
                <a:latin typeface="Calibri" panose="020F0502020204030204" pitchFamily="34" charset="0"/>
                <a:ea typeface="Calibri" panose="020F0502020204030204" pitchFamily="34" charset="0"/>
                <a:cs typeface="Calibri" panose="020F0502020204030204" pitchFamily="34" charset="0"/>
              </a:rPr>
              <a:t>. Il met ses chaussures, son sac à dos, et prend un manteau ou une veste selon le temps.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Il accompagne son frère et sa sœur à l’école</a:t>
            </a:r>
            <a:r>
              <a:rPr lang="fr-FR" sz="2000" dirty="0">
                <a:latin typeface="Calibri" panose="020F0502020204030204" pitchFamily="34" charset="0"/>
                <a:ea typeface="Calibri" panose="020F0502020204030204" pitchFamily="34" charset="0"/>
                <a:cs typeface="Calibri" panose="020F0502020204030204" pitchFamily="34" charset="0"/>
              </a:rPr>
              <a:t>, puis va au collège. En classe, il sort ses affaires. Il lit une histoire, un poème ou un conte. Il travaille avec calme et sérieux. Il respecte sa maîtresse, ses camarades et ses parents. </a:t>
            </a:r>
          </a:p>
        </p:txBody>
      </p:sp>
      <p:pic>
        <p:nvPicPr>
          <p:cNvPr id="11" name="Image 10">
            <a:extLst>
              <a:ext uri="{FF2B5EF4-FFF2-40B4-BE49-F238E27FC236}">
                <a16:creationId xmlns:a16="http://schemas.microsoft.com/office/drawing/2014/main" id="{6C874250-350D-E27F-1F84-3283B8AD4974}"/>
              </a:ext>
            </a:extLst>
          </p:cNvPr>
          <p:cNvPicPr>
            <a:picLocks noChangeAspect="1"/>
          </p:cNvPicPr>
          <p:nvPr/>
        </p:nvPicPr>
        <p:blipFill>
          <a:blip r:embed="rId3"/>
          <a:stretch>
            <a:fillRect/>
          </a:stretch>
        </p:blipFill>
        <p:spPr>
          <a:xfrm>
            <a:off x="6687729" y="1893556"/>
            <a:ext cx="2340042" cy="2554545"/>
          </a:xfrm>
          <a:prstGeom prst="rect">
            <a:avLst/>
          </a:prstGeom>
        </p:spPr>
      </p:pic>
      <p:sp>
        <p:nvSpPr>
          <p:cNvPr id="13" name="ZoneTexte 12">
            <a:extLst>
              <a:ext uri="{FF2B5EF4-FFF2-40B4-BE49-F238E27FC236}">
                <a16:creationId xmlns:a16="http://schemas.microsoft.com/office/drawing/2014/main" id="{5F7AB6F5-6F49-43FE-0057-05A40754C332}"/>
              </a:ext>
            </a:extLst>
          </p:cNvPr>
          <p:cNvSpPr txBox="1"/>
          <p:nvPr/>
        </p:nvSpPr>
        <p:spPr>
          <a:xfrm>
            <a:off x="1242251" y="910009"/>
            <a:ext cx="6840392" cy="338554"/>
          </a:xfrm>
          <a:prstGeom prst="rect">
            <a:avLst/>
          </a:prstGeom>
          <a:noFill/>
        </p:spPr>
        <p:txBody>
          <a:bodyPr wrap="square">
            <a:spAutoFit/>
          </a:bodyPr>
          <a:lstStyle/>
          <a:p>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Il mange du pain, du fromage et un verre de lait.</a:t>
            </a:r>
            <a:endParaRPr lang="fr-FR" sz="1600" b="1" i="1" dirty="0">
              <a:solidFill>
                <a:srgbClr val="0070C0"/>
              </a:solidFill>
            </a:endParaRPr>
          </a:p>
        </p:txBody>
      </p:sp>
      <p:sp>
        <p:nvSpPr>
          <p:cNvPr id="15" name="ZoneTexte 14">
            <a:extLst>
              <a:ext uri="{FF2B5EF4-FFF2-40B4-BE49-F238E27FC236}">
                <a16:creationId xmlns:a16="http://schemas.microsoft.com/office/drawing/2014/main" id="{A5A6D67E-002D-D228-91AE-E4BC15DCF731}"/>
              </a:ext>
            </a:extLst>
          </p:cNvPr>
          <p:cNvSpPr txBox="1"/>
          <p:nvPr/>
        </p:nvSpPr>
        <p:spPr>
          <a:xfrm>
            <a:off x="1242251" y="1555002"/>
            <a:ext cx="6840392" cy="338554"/>
          </a:xfrm>
          <a:prstGeom prst="rect">
            <a:avLst/>
          </a:prstGeom>
          <a:noFill/>
        </p:spPr>
        <p:txBody>
          <a:bodyPr wrap="square">
            <a:spAutoFit/>
          </a:bodyPr>
          <a:lstStyle/>
          <a:p>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Il va à l’école avec son frère et sa sœur.</a:t>
            </a:r>
            <a:endParaRPr lang="fr-FR" sz="1600" b="1" i="1" dirty="0">
              <a:solidFill>
                <a:srgbClr val="0070C0"/>
              </a:solidFill>
            </a:endParaRPr>
          </a:p>
        </p:txBody>
      </p:sp>
      <p:pic>
        <p:nvPicPr>
          <p:cNvPr id="7" name="Google Shape;656;p54">
            <a:extLst>
              <a:ext uri="{FF2B5EF4-FFF2-40B4-BE49-F238E27FC236}">
                <a16:creationId xmlns:a16="http://schemas.microsoft.com/office/drawing/2014/main" id="{BC1DD845-F542-3A0E-967E-9796B78FC8C2}"/>
              </a:ext>
            </a:extLst>
          </p:cNvPr>
          <p:cNvPicPr>
            <a:picLocks noChangeAspect="1"/>
          </p:cNvPicPr>
          <p:nvPr/>
        </p:nvPicPr>
        <p:blipFill>
          <a:blip r:embed="rId4">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9297718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6BCB1-9C9C-CD29-3B41-61590FCF4AE7}"/>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DD335CDC-06A1-E1F1-AECB-90DBAF87F90B}"/>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ces questions. Travaillez individuellement.</a:t>
            </a:r>
            <a:endParaRPr lang="fr-FR" altLang="fr-FR" dirty="0"/>
          </a:p>
        </p:txBody>
      </p:sp>
      <p:pic>
        <p:nvPicPr>
          <p:cNvPr id="9" name="Picture 14">
            <a:extLst>
              <a:ext uri="{FF2B5EF4-FFF2-40B4-BE49-F238E27FC236}">
                <a16:creationId xmlns:a16="http://schemas.microsoft.com/office/drawing/2014/main" id="{C3C9644A-C665-1AB4-E1BB-3EF3726CF4B5}"/>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2" name="Espace réservé du texte 2">
            <a:extLst>
              <a:ext uri="{FF2B5EF4-FFF2-40B4-BE49-F238E27FC236}">
                <a16:creationId xmlns:a16="http://schemas.microsoft.com/office/drawing/2014/main" id="{219AF474-881E-2BEF-5C64-58958A5B4110}"/>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Demander aux élèves de justifier leurs réponses.  </a:t>
            </a:r>
          </a:p>
        </p:txBody>
      </p:sp>
      <p:sp>
        <p:nvSpPr>
          <p:cNvPr id="3" name="ZoneTexte 2">
            <a:extLst>
              <a:ext uri="{FF2B5EF4-FFF2-40B4-BE49-F238E27FC236}">
                <a16:creationId xmlns:a16="http://schemas.microsoft.com/office/drawing/2014/main" id="{EA5FC7CC-F6EC-E55A-22B4-2E0CE86303CC}"/>
              </a:ext>
            </a:extLst>
          </p:cNvPr>
          <p:cNvSpPr txBox="1"/>
          <p:nvPr/>
        </p:nvSpPr>
        <p:spPr>
          <a:xfrm>
            <a:off x="594323" y="1893556"/>
            <a:ext cx="589234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Yassine se lève tôt, prend une douche, s’habille et déjeune avec du pain, du fromage et un verre de lait. Il met ses chaussures, son sac à dos, et prend un manteau ou une veste selon le temps. Il accompagne son frère et sa sœur à l’école, puis va au collège. En classe, il sort ses affaires. Il lit une histoire, un poème ou un conte. Il travaille avec calme et sérieux. Il respecte sa maîtresse, ses camarades et ses parents. </a:t>
            </a:r>
          </a:p>
        </p:txBody>
      </p:sp>
      <p:pic>
        <p:nvPicPr>
          <p:cNvPr id="6" name="Image 5">
            <a:extLst>
              <a:ext uri="{FF2B5EF4-FFF2-40B4-BE49-F238E27FC236}">
                <a16:creationId xmlns:a16="http://schemas.microsoft.com/office/drawing/2014/main" id="{21E4DFD4-241C-0D45-E8C8-7AB4058773D4}"/>
              </a:ext>
            </a:extLst>
          </p:cNvPr>
          <p:cNvPicPr>
            <a:picLocks noChangeAspect="1"/>
          </p:cNvPicPr>
          <p:nvPr/>
        </p:nvPicPr>
        <p:blipFill>
          <a:blip r:embed="rId5"/>
          <a:stretch>
            <a:fillRect/>
          </a:stretch>
        </p:blipFill>
        <p:spPr>
          <a:xfrm>
            <a:off x="6687729" y="1893556"/>
            <a:ext cx="2340042" cy="2554545"/>
          </a:xfrm>
          <a:prstGeom prst="rect">
            <a:avLst/>
          </a:prstGeom>
        </p:spPr>
      </p:pic>
      <p:pic>
        <p:nvPicPr>
          <p:cNvPr id="7" name="Image 6">
            <a:extLst>
              <a:ext uri="{FF2B5EF4-FFF2-40B4-BE49-F238E27FC236}">
                <a16:creationId xmlns:a16="http://schemas.microsoft.com/office/drawing/2014/main" id="{8375DCCA-A8E1-77D2-01FE-FD669A269AD2}"/>
              </a:ext>
            </a:extLst>
          </p:cNvPr>
          <p:cNvPicPr>
            <a:picLocks noChangeAspect="1"/>
          </p:cNvPicPr>
          <p:nvPr/>
        </p:nvPicPr>
        <p:blipFill>
          <a:blip r:embed="rId6"/>
          <a:stretch>
            <a:fillRect/>
          </a:stretch>
        </p:blipFill>
        <p:spPr>
          <a:xfrm>
            <a:off x="721053" y="857101"/>
            <a:ext cx="7271783" cy="970992"/>
          </a:xfrm>
          <a:prstGeom prst="rect">
            <a:avLst/>
          </a:prstGeom>
        </p:spPr>
      </p:pic>
      <p:sp>
        <p:nvSpPr>
          <p:cNvPr id="21" name="Rectangle 20">
            <a:extLst>
              <a:ext uri="{FF2B5EF4-FFF2-40B4-BE49-F238E27FC236}">
                <a16:creationId xmlns:a16="http://schemas.microsoft.com/office/drawing/2014/main" id="{874C67A0-A0AE-A771-FE80-54B3138C6B66}"/>
              </a:ext>
            </a:extLst>
          </p:cNvPr>
          <p:cNvSpPr/>
          <p:nvPr/>
        </p:nvSpPr>
        <p:spPr>
          <a:xfrm>
            <a:off x="955221" y="922564"/>
            <a:ext cx="3208565" cy="2193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2F1BD51D-A285-62CD-E9B1-97A15A507AE7}"/>
              </a:ext>
            </a:extLst>
          </p:cNvPr>
          <p:cNvSpPr txBox="1"/>
          <p:nvPr/>
        </p:nvSpPr>
        <p:spPr>
          <a:xfrm>
            <a:off x="916996" y="834766"/>
            <a:ext cx="7271783" cy="338554"/>
          </a:xfrm>
          <a:prstGeom prst="rect">
            <a:avLst/>
          </a:prstGeom>
          <a:noFill/>
        </p:spPr>
        <p:txBody>
          <a:bodyPr wrap="square">
            <a:spAutoFit/>
          </a:bodyPr>
          <a:lstStyle/>
          <a:p>
            <a:r>
              <a:rPr lang="fr-FR" sz="1600" b="1" dirty="0">
                <a:latin typeface="Calibri" panose="020F0502020204030204" pitchFamily="34" charset="0"/>
                <a:ea typeface="Calibri" panose="020F0502020204030204" pitchFamily="34" charset="0"/>
                <a:cs typeface="Calibri" panose="020F0502020204030204" pitchFamily="34" charset="0"/>
              </a:rPr>
              <a:t>Qui Yassine respecte-t-il ?</a:t>
            </a:r>
            <a:endParaRPr lang="fr-FR" sz="1600" b="1" dirty="0"/>
          </a:p>
        </p:txBody>
      </p:sp>
    </p:spTree>
    <p:extLst>
      <p:ext uri="{BB962C8B-B14F-4D97-AF65-F5344CB8AC3E}">
        <p14:creationId xmlns:p14="http://schemas.microsoft.com/office/powerpoint/2010/main" val="2482487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2023110" y="1438314"/>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44546A"/>
            </a:solidFill>
            <a:prstDash val="solid"/>
            <a:miter/>
          </a:ln>
        </p:spPr>
        <p:txBody>
          <a:bodyPr vert="horz" wrap="square" lIns="68570" tIns="34271" rIns="68570" bIns="34271" anchor="ctr" anchorCtr="0" compatLnSpc="1">
            <a:noAutofit/>
          </a:bodyPr>
          <a:lstStyle/>
          <a:p>
            <a:r>
              <a:rPr lang="fr-FR" sz="1400" kern="0" dirty="0">
                <a:latin typeface="Calibri"/>
                <a:ea typeface="Calibri"/>
                <a:cs typeface="Calibri"/>
              </a:rPr>
              <a:t>Tâche 1 : Lire correctement une série d’actions.</a:t>
            </a:r>
          </a:p>
          <a:p>
            <a:r>
              <a:rPr lang="fr-FR" sz="1400" kern="0" dirty="0">
                <a:latin typeface="Calibri"/>
                <a:ea typeface="Calibri"/>
                <a:cs typeface="Calibri"/>
              </a:rPr>
              <a:t>Tâche 2 : Comprendre ce que fait un personnage tout au long de sa journée.	</a:t>
            </a:r>
          </a:p>
        </p:txBody>
      </p:sp>
      <p:sp>
        <p:nvSpPr>
          <p:cNvPr id="4" name="Google Shape;287;p29">
            <a:extLst>
              <a:ext uri="{FF2B5EF4-FFF2-40B4-BE49-F238E27FC236}">
                <a16:creationId xmlns:a16="http://schemas.microsoft.com/office/drawing/2014/main" id="{79DEE257-3E50-3DA0-B460-CD991CE42FBB}"/>
              </a:ext>
            </a:extLst>
          </p:cNvPr>
          <p:cNvSpPr/>
          <p:nvPr/>
        </p:nvSpPr>
        <p:spPr>
          <a:xfrm>
            <a:off x="434047" y="1438314"/>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54AFE9"/>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uFillTx/>
                <a:latin typeface="Calibri"/>
                <a:ea typeface="Calibri"/>
                <a:cs typeface="Calibri"/>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2023110" y="2138966"/>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200" dirty="0">
                <a:solidFill>
                  <a:schemeClr val="bg1"/>
                </a:solidFill>
              </a:rPr>
              <a:t>Tâche 1 : Respecter les pauses en s’arrêtant correctement à la ponctuation.  </a:t>
            </a:r>
          </a:p>
          <a:p>
            <a:r>
              <a:rPr lang="fr-FR" sz="1200" kern="0" dirty="0">
                <a:solidFill>
                  <a:schemeClr val="bg1"/>
                </a:solidFill>
                <a:latin typeface="Calibri"/>
                <a:ea typeface="Calibri"/>
                <a:cs typeface="Calibri"/>
              </a:rPr>
              <a:t>Tâche 2 : </a:t>
            </a:r>
            <a:r>
              <a:rPr lang="fr-FR" sz="1200" dirty="0">
                <a:solidFill>
                  <a:schemeClr val="bg1"/>
                </a:solidFill>
              </a:rPr>
              <a:t>Comprendre comment et pourquoi un personnage agit.</a:t>
            </a:r>
          </a:p>
        </p:txBody>
      </p:sp>
      <p:sp>
        <p:nvSpPr>
          <p:cNvPr id="6" name="Google Shape;289;p29">
            <a:extLst>
              <a:ext uri="{FF2B5EF4-FFF2-40B4-BE49-F238E27FC236}">
                <a16:creationId xmlns:a16="http://schemas.microsoft.com/office/drawing/2014/main" id="{6483138D-1658-8B74-9ECA-5D9269DF8986}"/>
              </a:ext>
            </a:extLst>
          </p:cNvPr>
          <p:cNvSpPr/>
          <p:nvPr/>
        </p:nvSpPr>
        <p:spPr>
          <a:xfrm>
            <a:off x="434047" y="2138966"/>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2</a:t>
            </a:r>
          </a:p>
        </p:txBody>
      </p:sp>
      <p:sp>
        <p:nvSpPr>
          <p:cNvPr id="7" name="Google Shape;290;p29">
            <a:extLst>
              <a:ext uri="{FF2B5EF4-FFF2-40B4-BE49-F238E27FC236}">
                <a16:creationId xmlns:a16="http://schemas.microsoft.com/office/drawing/2014/main" id="{96EF44EB-A92E-0BC1-CC4D-2A97532B36E4}"/>
              </a:ext>
            </a:extLst>
          </p:cNvPr>
          <p:cNvSpPr/>
          <p:nvPr/>
        </p:nvSpPr>
        <p:spPr>
          <a:xfrm>
            <a:off x="2023110" y="3540270"/>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200" dirty="0">
                <a:solidFill>
                  <a:schemeClr val="bg1"/>
                </a:solidFill>
              </a:rPr>
              <a:t>Rebrassage : réviser les acquis des trois séances de remédiation.</a:t>
            </a:r>
          </a:p>
        </p:txBody>
      </p:sp>
      <p:sp>
        <p:nvSpPr>
          <p:cNvPr id="8" name="Google Shape;291;p29">
            <a:extLst>
              <a:ext uri="{FF2B5EF4-FFF2-40B4-BE49-F238E27FC236}">
                <a16:creationId xmlns:a16="http://schemas.microsoft.com/office/drawing/2014/main" id="{FEEAEE18-1A5B-C9BD-3916-C019B19E4CFF}"/>
              </a:ext>
            </a:extLst>
          </p:cNvPr>
          <p:cNvSpPr/>
          <p:nvPr/>
        </p:nvSpPr>
        <p:spPr>
          <a:xfrm>
            <a:off x="434047" y="3540270"/>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4</a:t>
            </a:r>
          </a:p>
        </p:txBody>
      </p:sp>
      <p:sp>
        <p:nvSpPr>
          <p:cNvPr id="9" name="Google Shape;292;p29">
            <a:extLst>
              <a:ext uri="{FF2B5EF4-FFF2-40B4-BE49-F238E27FC236}">
                <a16:creationId xmlns:a16="http://schemas.microsoft.com/office/drawing/2014/main" id="{E3474BC2-B395-7527-66DD-9F210C82C378}"/>
              </a:ext>
            </a:extLst>
          </p:cNvPr>
          <p:cNvSpPr/>
          <p:nvPr/>
        </p:nvSpPr>
        <p:spPr>
          <a:xfrm>
            <a:off x="2023110" y="2839618"/>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200" dirty="0">
                <a:solidFill>
                  <a:schemeClr val="bg1"/>
                </a:solidFill>
              </a:rPr>
              <a:t>Tâche 1 : Lire en respectant le rythme des phrases.</a:t>
            </a:r>
          </a:p>
          <a:p>
            <a:r>
              <a:rPr lang="fr-FR" sz="1200" dirty="0">
                <a:solidFill>
                  <a:schemeClr val="bg1"/>
                </a:solidFill>
              </a:rPr>
              <a:t>Tâche 2 : Identifier ce qui est pareil et ce qui est différent entre deux personnages..</a:t>
            </a:r>
          </a:p>
        </p:txBody>
      </p:sp>
      <p:sp>
        <p:nvSpPr>
          <p:cNvPr id="10" name="Google Shape;293;p29">
            <a:extLst>
              <a:ext uri="{FF2B5EF4-FFF2-40B4-BE49-F238E27FC236}">
                <a16:creationId xmlns:a16="http://schemas.microsoft.com/office/drawing/2014/main" id="{F5CDD585-95EC-36B9-C6B3-E1B78327DE50}"/>
              </a:ext>
            </a:extLst>
          </p:cNvPr>
          <p:cNvSpPr/>
          <p:nvPr/>
        </p:nvSpPr>
        <p:spPr>
          <a:xfrm>
            <a:off x="434047" y="2839618"/>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3</a:t>
            </a:r>
          </a:p>
        </p:txBody>
      </p:sp>
      <p:sp>
        <p:nvSpPr>
          <p:cNvPr id="12" name="Rectangle: Rounded Corners 11">
            <a:extLst>
              <a:ext uri="{FF2B5EF4-FFF2-40B4-BE49-F238E27FC236}">
                <a16:creationId xmlns:a16="http://schemas.microsoft.com/office/drawing/2014/main" id="{903539F8-A00F-BC5E-4838-0740E7F50060}"/>
              </a:ext>
            </a:extLst>
          </p:cNvPr>
          <p:cNvSpPr/>
          <p:nvPr/>
        </p:nvSpPr>
        <p:spPr>
          <a:xfrm>
            <a:off x="324091" y="1387879"/>
            <a:ext cx="8619612" cy="605062"/>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semaine</a:t>
            </a:r>
            <a:endParaRPr lang="fr-FR" sz="24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7815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08D81-CFD9-3781-3418-DE175613666D}"/>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1183C387-3959-985E-7D6B-17C5E938E99E}"/>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Réponses attendues.</a:t>
            </a:r>
            <a:endParaRPr lang="fr-FR" altLang="fr-FR" dirty="0"/>
          </a:p>
        </p:txBody>
      </p:sp>
      <p:sp>
        <p:nvSpPr>
          <p:cNvPr id="2" name="Espace réservé du texte 2">
            <a:extLst>
              <a:ext uri="{FF2B5EF4-FFF2-40B4-BE49-F238E27FC236}">
                <a16:creationId xmlns:a16="http://schemas.microsoft.com/office/drawing/2014/main" id="{F2509E4E-09A9-A227-6EE2-D158F68A2A46}"/>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Expliquer la place des virgules et des coordonnants « et » et « ou » (compter le nombre d’actions).  </a:t>
            </a:r>
          </a:p>
        </p:txBody>
      </p:sp>
      <p:sp>
        <p:nvSpPr>
          <p:cNvPr id="3" name="ZoneTexte 2">
            <a:extLst>
              <a:ext uri="{FF2B5EF4-FFF2-40B4-BE49-F238E27FC236}">
                <a16:creationId xmlns:a16="http://schemas.microsoft.com/office/drawing/2014/main" id="{D6894984-4731-337B-BA60-6834CDF6EC56}"/>
              </a:ext>
            </a:extLst>
          </p:cNvPr>
          <p:cNvSpPr txBox="1"/>
          <p:nvPr/>
        </p:nvSpPr>
        <p:spPr>
          <a:xfrm>
            <a:off x="594323" y="1893556"/>
            <a:ext cx="589234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Yassine se lève tôt, prend une douche, s’habille et déjeune avec du pain, du fromage et un verre de lait. Il met ses chaussures, son sac à dos, et prend un manteau ou une veste selon le temps. Il accompagne son frère et sa sœur à l’école, puis va au collège. En classe, il sort ses affaires. Il lit une histoire, un poème ou un conte.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Il travaille avec calme et sérieux</a:t>
            </a:r>
            <a:r>
              <a:rPr lang="fr-FR" sz="2000" dirty="0">
                <a:latin typeface="Calibri" panose="020F0502020204030204" pitchFamily="34" charset="0"/>
                <a:ea typeface="Calibri" panose="020F0502020204030204" pitchFamily="34" charset="0"/>
                <a:cs typeface="Calibri" panose="020F0502020204030204" pitchFamily="34" charset="0"/>
              </a:rPr>
              <a:t>. </a:t>
            </a:r>
            <a:r>
              <a:rPr lang="fr-FR" sz="2000" dirty="0">
                <a:highlight>
                  <a:srgbClr val="FFFF00"/>
                </a:highlight>
                <a:latin typeface="Calibri" panose="020F0502020204030204" pitchFamily="34" charset="0"/>
                <a:ea typeface="Calibri" panose="020F0502020204030204" pitchFamily="34" charset="0"/>
                <a:cs typeface="Calibri" panose="020F0502020204030204" pitchFamily="34" charset="0"/>
              </a:rPr>
              <a:t>Il respecte sa maîtresse, ses camarades et ses parents.</a:t>
            </a:r>
            <a:r>
              <a:rPr lang="fr-FR" sz="2000" dirty="0">
                <a:latin typeface="Calibri" panose="020F0502020204030204" pitchFamily="34" charset="0"/>
                <a:ea typeface="Calibri" panose="020F0502020204030204" pitchFamily="34" charset="0"/>
                <a:cs typeface="Calibri" panose="020F0502020204030204" pitchFamily="34" charset="0"/>
              </a:rPr>
              <a:t> </a:t>
            </a:r>
          </a:p>
        </p:txBody>
      </p:sp>
      <p:pic>
        <p:nvPicPr>
          <p:cNvPr id="6" name="Image 5">
            <a:extLst>
              <a:ext uri="{FF2B5EF4-FFF2-40B4-BE49-F238E27FC236}">
                <a16:creationId xmlns:a16="http://schemas.microsoft.com/office/drawing/2014/main" id="{2EBC81EE-11B1-9B5B-3B97-C25ABBEAE490}"/>
              </a:ext>
            </a:extLst>
          </p:cNvPr>
          <p:cNvPicPr>
            <a:picLocks noChangeAspect="1"/>
          </p:cNvPicPr>
          <p:nvPr/>
        </p:nvPicPr>
        <p:blipFill>
          <a:blip r:embed="rId3"/>
          <a:stretch>
            <a:fillRect/>
          </a:stretch>
        </p:blipFill>
        <p:spPr>
          <a:xfrm>
            <a:off x="6687729" y="1893556"/>
            <a:ext cx="2340042" cy="2554545"/>
          </a:xfrm>
          <a:prstGeom prst="rect">
            <a:avLst/>
          </a:prstGeom>
        </p:spPr>
      </p:pic>
      <p:pic>
        <p:nvPicPr>
          <p:cNvPr id="7" name="Image 6">
            <a:extLst>
              <a:ext uri="{FF2B5EF4-FFF2-40B4-BE49-F238E27FC236}">
                <a16:creationId xmlns:a16="http://schemas.microsoft.com/office/drawing/2014/main" id="{46B863C2-5678-83DD-0407-213E84C2D7CA}"/>
              </a:ext>
            </a:extLst>
          </p:cNvPr>
          <p:cNvPicPr>
            <a:picLocks noChangeAspect="1"/>
          </p:cNvPicPr>
          <p:nvPr/>
        </p:nvPicPr>
        <p:blipFill>
          <a:blip r:embed="rId4"/>
          <a:stretch>
            <a:fillRect/>
          </a:stretch>
        </p:blipFill>
        <p:spPr>
          <a:xfrm>
            <a:off x="721053" y="857101"/>
            <a:ext cx="7271783" cy="970992"/>
          </a:xfrm>
          <a:prstGeom prst="rect">
            <a:avLst/>
          </a:prstGeom>
        </p:spPr>
      </p:pic>
      <p:sp>
        <p:nvSpPr>
          <p:cNvPr id="21" name="Rectangle 20">
            <a:extLst>
              <a:ext uri="{FF2B5EF4-FFF2-40B4-BE49-F238E27FC236}">
                <a16:creationId xmlns:a16="http://schemas.microsoft.com/office/drawing/2014/main" id="{85B58167-FAFE-03BC-A688-89FCD35390B9}"/>
              </a:ext>
            </a:extLst>
          </p:cNvPr>
          <p:cNvSpPr/>
          <p:nvPr/>
        </p:nvSpPr>
        <p:spPr>
          <a:xfrm>
            <a:off x="955221" y="922564"/>
            <a:ext cx="3208565" cy="2193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3CB78996-B407-1BCC-19F5-C4768357196E}"/>
              </a:ext>
            </a:extLst>
          </p:cNvPr>
          <p:cNvSpPr txBox="1"/>
          <p:nvPr/>
        </p:nvSpPr>
        <p:spPr>
          <a:xfrm>
            <a:off x="916996" y="834766"/>
            <a:ext cx="7271783" cy="338554"/>
          </a:xfrm>
          <a:prstGeom prst="rect">
            <a:avLst/>
          </a:prstGeom>
          <a:noFill/>
        </p:spPr>
        <p:txBody>
          <a:bodyPr wrap="square">
            <a:spAutoFit/>
          </a:bodyPr>
          <a:lstStyle/>
          <a:p>
            <a:r>
              <a:rPr lang="fr-FR" sz="1600" b="1" dirty="0">
                <a:latin typeface="Calibri" panose="020F0502020204030204" pitchFamily="34" charset="0"/>
                <a:ea typeface="Calibri" panose="020F0502020204030204" pitchFamily="34" charset="0"/>
                <a:cs typeface="Calibri" panose="020F0502020204030204" pitchFamily="34" charset="0"/>
              </a:rPr>
              <a:t>Qui Yassine respecte-t-il ?</a:t>
            </a:r>
            <a:endParaRPr lang="fr-FR" sz="1600" b="1" dirty="0"/>
          </a:p>
        </p:txBody>
      </p:sp>
      <p:sp>
        <p:nvSpPr>
          <p:cNvPr id="23" name="ZoneTexte 22">
            <a:extLst>
              <a:ext uri="{FF2B5EF4-FFF2-40B4-BE49-F238E27FC236}">
                <a16:creationId xmlns:a16="http://schemas.microsoft.com/office/drawing/2014/main" id="{66C21691-FA61-186A-99F4-6C8DBF47D939}"/>
              </a:ext>
            </a:extLst>
          </p:cNvPr>
          <p:cNvSpPr txBox="1"/>
          <p:nvPr/>
        </p:nvSpPr>
        <p:spPr>
          <a:xfrm>
            <a:off x="1228315" y="1053333"/>
            <a:ext cx="7271783" cy="338554"/>
          </a:xfrm>
          <a:prstGeom prst="rect">
            <a:avLst/>
          </a:prstGeom>
          <a:noFill/>
        </p:spPr>
        <p:txBody>
          <a:bodyPr wrap="square">
            <a:spAutoFit/>
          </a:bodyPr>
          <a:lstStyle/>
          <a:p>
            <a:pPr marL="285750" indent="-285750">
              <a:buFont typeface="Wingdings" panose="05000000000000000000" pitchFamily="2" charset="2"/>
              <a:buChar char="§"/>
            </a:pP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Yassine respecte sa maîtresse, ses camarades et ses parents. </a:t>
            </a:r>
          </a:p>
        </p:txBody>
      </p:sp>
      <p:sp>
        <p:nvSpPr>
          <p:cNvPr id="24" name="ZoneTexte 23">
            <a:extLst>
              <a:ext uri="{FF2B5EF4-FFF2-40B4-BE49-F238E27FC236}">
                <a16:creationId xmlns:a16="http://schemas.microsoft.com/office/drawing/2014/main" id="{350D5976-A377-694B-3650-2F9A97AFBBEF}"/>
              </a:ext>
            </a:extLst>
          </p:cNvPr>
          <p:cNvSpPr txBox="1"/>
          <p:nvPr/>
        </p:nvSpPr>
        <p:spPr>
          <a:xfrm>
            <a:off x="1228315" y="1571096"/>
            <a:ext cx="7271783" cy="338554"/>
          </a:xfrm>
          <a:prstGeom prst="rect">
            <a:avLst/>
          </a:prstGeom>
          <a:noFill/>
        </p:spPr>
        <p:txBody>
          <a:bodyPr wrap="square">
            <a:spAutoFit/>
          </a:bodyPr>
          <a:lstStyle/>
          <a:p>
            <a:pPr marL="285750" indent="-285750">
              <a:buFont typeface="Wingdings" panose="05000000000000000000" pitchFamily="2" charset="2"/>
              <a:buChar char="§"/>
            </a:pPr>
            <a:r>
              <a:rPr lang="fr-FR"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Il travaille avec calme et sérieux</a:t>
            </a:r>
            <a:r>
              <a:rPr lang="fr-FR" sz="1600" b="1" i="1" dirty="0">
                <a:latin typeface="Calibri" panose="020F0502020204030204" pitchFamily="34" charset="0"/>
                <a:ea typeface="Calibri" panose="020F0502020204030204" pitchFamily="34" charset="0"/>
                <a:cs typeface="Calibri" panose="020F0502020204030204" pitchFamily="34" charset="0"/>
              </a:rPr>
              <a:t>.</a:t>
            </a:r>
          </a:p>
        </p:txBody>
      </p:sp>
      <p:pic>
        <p:nvPicPr>
          <p:cNvPr id="25" name="Google Shape;656;p54">
            <a:extLst>
              <a:ext uri="{FF2B5EF4-FFF2-40B4-BE49-F238E27FC236}">
                <a16:creationId xmlns:a16="http://schemas.microsoft.com/office/drawing/2014/main" id="{9117D5EC-A1DE-3674-761C-4E33F2B67085}"/>
              </a:ext>
            </a:extLst>
          </p:cNvPr>
          <p:cNvPicPr>
            <a:picLocks noChangeAspect="1"/>
          </p:cNvPicPr>
          <p:nvPr/>
        </p:nvPicPr>
        <p:blipFill>
          <a:blip r:embed="rId5">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7443386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E5332-9F5E-263C-90A3-5A6E5EFAA019}"/>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C482237A-4EC8-47C9-CD30-B730A102038F}"/>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Lisez le texte suivant à haute voix.</a:t>
            </a:r>
            <a:endParaRPr lang="fr-FR" altLang="fr-FR" dirty="0"/>
          </a:p>
        </p:txBody>
      </p:sp>
      <p:pic>
        <p:nvPicPr>
          <p:cNvPr id="9" name="Picture 14">
            <a:extLst>
              <a:ext uri="{FF2B5EF4-FFF2-40B4-BE49-F238E27FC236}">
                <a16:creationId xmlns:a16="http://schemas.microsoft.com/office/drawing/2014/main" id="{86D2AF7C-AD29-8F19-F8C0-2194334A5852}"/>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2" name="Espace réservé du texte 2">
            <a:extLst>
              <a:ext uri="{FF2B5EF4-FFF2-40B4-BE49-F238E27FC236}">
                <a16:creationId xmlns:a16="http://schemas.microsoft.com/office/drawing/2014/main" id="{AB2E8BAF-53EC-3EFD-CA49-422FB546EECF}"/>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Corriger les erreurs. Apporter un feedback immédiat en donnant un modèle de lecture. </a:t>
            </a:r>
          </a:p>
        </p:txBody>
      </p:sp>
      <p:sp>
        <p:nvSpPr>
          <p:cNvPr id="14" name="ZoneTexte 13">
            <a:extLst>
              <a:ext uri="{FF2B5EF4-FFF2-40B4-BE49-F238E27FC236}">
                <a16:creationId xmlns:a16="http://schemas.microsoft.com/office/drawing/2014/main" id="{7581E03F-0D73-215A-E746-04DCE4F6A27B}"/>
              </a:ext>
            </a:extLst>
          </p:cNvPr>
          <p:cNvSpPr txBox="1"/>
          <p:nvPr/>
        </p:nvSpPr>
        <p:spPr>
          <a:xfrm>
            <a:off x="559754" y="1593228"/>
            <a:ext cx="589234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Yassine se lève tôt, prend une douche, s’habille et déjeune avec du pain, du fromage et un verre de lait. Il met ses chaussures, son sac à dos, et prend un manteau ou une veste selon le temps. Il accompagne son frère et sa sœur à l’école, puis va au collège. En classe, il sort ses affaires. Il lit une histoire, un poème ou un conte. Il travaille avec calme et sérieux. Il respecte sa maîtresse, ses camarades et ses parents. </a:t>
            </a:r>
          </a:p>
        </p:txBody>
      </p:sp>
      <p:pic>
        <p:nvPicPr>
          <p:cNvPr id="15" name="Image 14">
            <a:extLst>
              <a:ext uri="{FF2B5EF4-FFF2-40B4-BE49-F238E27FC236}">
                <a16:creationId xmlns:a16="http://schemas.microsoft.com/office/drawing/2014/main" id="{9E4A022B-F02D-856A-4751-81F8D0800CFA}"/>
              </a:ext>
            </a:extLst>
          </p:cNvPr>
          <p:cNvPicPr>
            <a:picLocks noChangeAspect="1"/>
          </p:cNvPicPr>
          <p:nvPr/>
        </p:nvPicPr>
        <p:blipFill>
          <a:blip r:embed="rId5"/>
          <a:stretch>
            <a:fillRect/>
          </a:stretch>
        </p:blipFill>
        <p:spPr>
          <a:xfrm>
            <a:off x="6584636" y="1593229"/>
            <a:ext cx="2340042" cy="2554545"/>
          </a:xfrm>
          <a:prstGeom prst="rect">
            <a:avLst/>
          </a:prstGeom>
        </p:spPr>
      </p:pic>
    </p:spTree>
    <p:extLst>
      <p:ext uri="{BB962C8B-B14F-4D97-AF65-F5344CB8AC3E}">
        <p14:creationId xmlns:p14="http://schemas.microsoft.com/office/powerpoint/2010/main" val="33633664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B996B3BB-D4A6-D43E-5050-7144AA0DA343}"/>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37919C6C-7394-4079-2CD8-1FFD16D72BE1}"/>
              </a:ext>
            </a:extLst>
          </p:cNvPr>
          <p:cNvSpPr txBox="1"/>
          <p:nvPr/>
        </p:nvSpPr>
        <p:spPr>
          <a:xfrm>
            <a:off x="0" y="211990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Défi</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19862034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F145-99B8-95F6-6FB7-ED2A2FCB8106}"/>
            </a:ext>
          </a:extLst>
        </p:cNvPr>
        <p:cNvGrpSpPr/>
        <p:nvPr/>
      </p:nvGrpSpPr>
      <p:grpSpPr>
        <a:xfrm>
          <a:off x="0" y="0"/>
          <a:ext cx="0" cy="0"/>
          <a:chOff x="0" y="0"/>
          <a:chExt cx="0" cy="0"/>
        </a:xfrm>
      </p:grpSpPr>
      <p:sp>
        <p:nvSpPr>
          <p:cNvPr id="5" name="Google Shape;1848;p163">
            <a:extLst>
              <a:ext uri="{FF2B5EF4-FFF2-40B4-BE49-F238E27FC236}">
                <a16:creationId xmlns:a16="http://schemas.microsoft.com/office/drawing/2014/main" id="{D311DD67-0FF0-8B3D-81D1-704C97688287}"/>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a16="http://schemas.microsoft.com/office/drawing/2014/main" id="{A8768FD6-2C51-1D8B-99B9-2C0B84F03AEE}"/>
              </a:ext>
            </a:extLst>
          </p:cNvPr>
          <p:cNvSpPr txBox="1"/>
          <p:nvPr/>
        </p:nvSpPr>
        <p:spPr>
          <a:xfrm>
            <a:off x="885509" y="125951"/>
            <a:ext cx="7634702"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Votre défi est de lire à haute voix ce virelangue, d’abord lentement, puis de plus en plus vite.</a:t>
            </a:r>
            <a:endParaRPr lang="fr-FR" altLang="fr-FR" dirty="0"/>
          </a:p>
        </p:txBody>
      </p:sp>
      <p:sp>
        <p:nvSpPr>
          <p:cNvPr id="2" name="Espace réservé du texte 2">
            <a:extLst>
              <a:ext uri="{FF2B5EF4-FFF2-40B4-BE49-F238E27FC236}">
                <a16:creationId xmlns:a16="http://schemas.microsoft.com/office/drawing/2014/main" id="{97FBA8EF-45C7-7966-D865-58682B4045FD}"/>
              </a:ext>
            </a:extLst>
          </p:cNvPr>
          <p:cNvSpPr txBox="1">
            <a:spLocks/>
          </p:cNvSpPr>
          <p:nvPr/>
        </p:nvSpPr>
        <p:spPr>
          <a:xfrm>
            <a:off x="967151" y="214396"/>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fr-FR" sz="1400" b="1" dirty="0">
              <a:solidFill>
                <a:schemeClr val="bg2">
                  <a:lumMod val="50000"/>
                </a:schemeClr>
              </a:solidFill>
            </a:endParaRPr>
          </a:p>
        </p:txBody>
      </p:sp>
      <p:pic>
        <p:nvPicPr>
          <p:cNvPr id="8"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6AE5EB2B-F1C6-F027-BF18-41AD24C0BD6B}"/>
              </a:ext>
            </a:extLst>
          </p:cNvPr>
          <p:cNvSpPr txBox="1"/>
          <p:nvPr/>
        </p:nvSpPr>
        <p:spPr>
          <a:xfrm>
            <a:off x="595992" y="2111923"/>
            <a:ext cx="7560129" cy="984885"/>
          </a:xfrm>
          <a:prstGeom prst="rect">
            <a:avLst/>
          </a:prstGeom>
          <a:noFill/>
        </p:spPr>
        <p:txBody>
          <a:bodyPr wrap="square">
            <a:spAutoFit/>
          </a:bodyPr>
          <a:lstStyle/>
          <a:p>
            <a:endParaRPr lang="fr-FR" dirty="0">
              <a:latin typeface="Calibri" panose="020F0502020204030204" pitchFamily="34" charset="0"/>
              <a:cs typeface="Calibri" panose="020F0502020204030204" pitchFamily="34" charset="0"/>
            </a:endParaRPr>
          </a:p>
          <a:p>
            <a:pPr algn="ctr"/>
            <a:r>
              <a:rPr lang="fr-FR" sz="2000" b="1" dirty="0">
                <a:latin typeface="Calibri" panose="020F0502020204030204" pitchFamily="34" charset="0"/>
                <a:ea typeface="Calibri" panose="020F0502020204030204" pitchFamily="34" charset="0"/>
                <a:cs typeface="Calibri" panose="020F0502020204030204" pitchFamily="34" charset="0"/>
              </a:rPr>
              <a:t>Trois crapauds courent sous la pluie, croassent en chœur, tout en croquant des croûtons croustillants. </a:t>
            </a:r>
          </a:p>
        </p:txBody>
      </p:sp>
      <p:pic>
        <p:nvPicPr>
          <p:cNvPr id="4" name="Image 3">
            <a:extLst>
              <a:ext uri="{FF2B5EF4-FFF2-40B4-BE49-F238E27FC236}">
                <a16:creationId xmlns:a16="http://schemas.microsoft.com/office/drawing/2014/main" id="{55AA8A34-53FB-A277-9A08-0E6A20803DD0}"/>
              </a:ext>
            </a:extLst>
          </p:cNvPr>
          <p:cNvPicPr>
            <a:picLocks noChangeAspect="1"/>
          </p:cNvPicPr>
          <p:nvPr/>
        </p:nvPicPr>
        <p:blipFill>
          <a:blip r:embed="rId4"/>
          <a:stretch>
            <a:fillRect/>
          </a:stretch>
        </p:blipFill>
        <p:spPr>
          <a:xfrm>
            <a:off x="529379" y="1006444"/>
            <a:ext cx="7626742" cy="1187511"/>
          </a:xfrm>
          <a:prstGeom prst="rect">
            <a:avLst/>
          </a:prstGeom>
        </p:spPr>
      </p:pic>
    </p:spTree>
    <p:extLst>
      <p:ext uri="{BB962C8B-B14F-4D97-AF65-F5344CB8AC3E}">
        <p14:creationId xmlns:p14="http://schemas.microsoft.com/office/powerpoint/2010/main" val="18351560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109" y="889906"/>
            <a:ext cx="3363686" cy="336368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3911089" y="1119026"/>
            <a:ext cx="4659652" cy="2905447"/>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4322182" y="1514729"/>
            <a:ext cx="3835300"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A98FC3"/>
                </a:solidFill>
                <a:latin typeface="Calibri"/>
              </a:rPr>
              <a:t>Clôture de la séance</a:t>
            </a:r>
            <a:endParaRPr lang="fr-FR" sz="2800"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5 min</a:t>
            </a:r>
            <a:endParaRPr lang="en-US" sz="36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6044979" y="2500335"/>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E6EFC-CC3C-F36B-7BEF-4F1EFE583FB3}"/>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C58AD6D2-EADF-F7E5-6E40-A861323F307F}"/>
              </a:ext>
            </a:extLst>
          </p:cNvPr>
          <p:cNvSpPr txBox="1"/>
          <p:nvPr/>
        </p:nvSpPr>
        <p:spPr>
          <a:xfrm>
            <a:off x="865396" y="146119"/>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la séance. Qui peut me rappeler ce que nous avons appris aujourd’hui ? </a:t>
            </a:r>
            <a:endParaRPr lang="fr-FR" dirty="0"/>
          </a:p>
        </p:txBody>
      </p:sp>
      <p:sp>
        <p:nvSpPr>
          <p:cNvPr id="8" name="Espace réservé du texte 2">
            <a:extLst>
              <a:ext uri="{FF2B5EF4-FFF2-40B4-BE49-F238E27FC236}">
                <a16:creationId xmlns:a16="http://schemas.microsoft.com/office/drawing/2014/main" id="{2B820D77-A0CF-13FD-06AE-4DFC88B50BD3}"/>
              </a:ext>
            </a:extLst>
          </p:cNvPr>
          <p:cNvSpPr txBox="1">
            <a:spLocks/>
          </p:cNvSpPr>
          <p:nvPr/>
        </p:nvSpPr>
        <p:spPr>
          <a:xfrm>
            <a:off x="865396" y="43639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latin typeface="Calibri" panose="020F0502020204030204" pitchFamily="34" charset="0"/>
                <a:cs typeface="Calibri" panose="020F0502020204030204" pitchFamily="34" charset="0"/>
              </a:rPr>
              <a:t>Désigner quelques élèves.</a:t>
            </a:r>
            <a:endParaRPr lang="fr-FR" sz="1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B32CBC94-9ED7-5915-A09C-9B3086B270C8}"/>
              </a:ext>
            </a:extLst>
          </p:cNvPr>
          <p:cNvSpPr txBox="1"/>
          <p:nvPr/>
        </p:nvSpPr>
        <p:spPr>
          <a:xfrm>
            <a:off x="696037" y="2797355"/>
            <a:ext cx="7634702" cy="428835"/>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2. Nous avons aussi appris :</a:t>
            </a:r>
          </a:p>
        </p:txBody>
      </p:sp>
      <p:sp>
        <p:nvSpPr>
          <p:cNvPr id="11" name="ZoneTexte 10">
            <a:extLst>
              <a:ext uri="{FF2B5EF4-FFF2-40B4-BE49-F238E27FC236}">
                <a16:creationId xmlns:a16="http://schemas.microsoft.com/office/drawing/2014/main" id="{73543F11-A5F0-20B1-14A9-C333EF285E81}"/>
              </a:ext>
            </a:extLst>
          </p:cNvPr>
          <p:cNvSpPr txBox="1"/>
          <p:nvPr/>
        </p:nvSpPr>
        <p:spPr>
          <a:xfrm>
            <a:off x="696037" y="1076885"/>
            <a:ext cx="7634702" cy="428835"/>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1. Aujourd’hui, nous avons appris :</a:t>
            </a:r>
          </a:p>
        </p:txBody>
      </p:sp>
      <p:sp>
        <p:nvSpPr>
          <p:cNvPr id="12" name="Rectangle 11">
            <a:extLst>
              <a:ext uri="{FF2B5EF4-FFF2-40B4-BE49-F238E27FC236}">
                <a16:creationId xmlns:a16="http://schemas.microsoft.com/office/drawing/2014/main" id="{F7E7E1E0-7848-F0F2-1F4C-1FD9C9E6C97B}"/>
              </a:ext>
            </a:extLst>
          </p:cNvPr>
          <p:cNvSpPr/>
          <p:nvPr/>
        </p:nvSpPr>
        <p:spPr>
          <a:xfrm>
            <a:off x="943335" y="1621793"/>
            <a:ext cx="7387404" cy="1077218"/>
          </a:xfrm>
          <a:prstGeom prst="rect">
            <a:avLst/>
          </a:prstGeom>
          <a:solidFill>
            <a:schemeClr val="accent2">
              <a:lumMod val="20000"/>
              <a:lumOff val="80000"/>
            </a:schemeClr>
          </a:solidFill>
          <a:ln>
            <a:solidFill>
              <a:schemeClr val="tx1"/>
            </a:solidFill>
          </a:ln>
        </p:spPr>
        <p:txBody>
          <a:bodyPr wrap="square">
            <a:spAutoFit/>
          </a:bodyPr>
          <a:lstStyle/>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1F759D93-A76D-E0E3-8D49-D01FA03B615E}"/>
              </a:ext>
            </a:extLst>
          </p:cNvPr>
          <p:cNvSpPr/>
          <p:nvPr/>
        </p:nvSpPr>
        <p:spPr>
          <a:xfrm>
            <a:off x="943336" y="3335964"/>
            <a:ext cx="7387403" cy="1077218"/>
          </a:xfrm>
          <a:prstGeom prst="rect">
            <a:avLst/>
          </a:prstGeom>
          <a:solidFill>
            <a:schemeClr val="accent2">
              <a:lumMod val="20000"/>
              <a:lumOff val="80000"/>
            </a:schemeClr>
          </a:solidFill>
          <a:ln>
            <a:solidFill>
              <a:schemeClr val="tx1"/>
            </a:solidFill>
          </a:ln>
        </p:spPr>
        <p:txBody>
          <a:bodyPr wrap="square">
            <a:spAutoFit/>
          </a:bodyPr>
          <a:lstStyle/>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p:txBody>
      </p:sp>
      <p:pic>
        <p:nvPicPr>
          <p:cNvPr id="9" name="Picture 2" descr="Lever la main - Icônes mains et gestes gratuites">
            <a:extLst>
              <a:ext uri="{FF2B5EF4-FFF2-40B4-BE49-F238E27FC236}">
                <a16:creationId xmlns:a16="http://schemas.microsoft.com/office/drawing/2014/main" id="{75612725-62A8-5D30-86C0-4DC0F487DB7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79821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AADD6-0F11-E68C-4E64-C2AA724F61F1}"/>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B5701506-F5A4-CF05-A8D4-501DBCE9EAAB}"/>
              </a:ext>
            </a:extLst>
          </p:cNvPr>
          <p:cNvSpPr txBox="1"/>
          <p:nvPr/>
        </p:nvSpPr>
        <p:spPr>
          <a:xfrm>
            <a:off x="865396" y="13901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Voilà ce que nous avons appris aujourd’hui : </a:t>
            </a:r>
            <a:endParaRPr lang="fr-FR" dirty="0"/>
          </a:p>
        </p:txBody>
      </p:sp>
      <p:sp>
        <p:nvSpPr>
          <p:cNvPr id="11" name="ZoneTexte 10">
            <a:extLst>
              <a:ext uri="{FF2B5EF4-FFF2-40B4-BE49-F238E27FC236}">
                <a16:creationId xmlns:a16="http://schemas.microsoft.com/office/drawing/2014/main" id="{2D1F006D-773F-F8D9-B607-3DBC97E08F60}"/>
              </a:ext>
            </a:extLst>
          </p:cNvPr>
          <p:cNvSpPr txBox="1"/>
          <p:nvPr/>
        </p:nvSpPr>
        <p:spPr>
          <a:xfrm>
            <a:off x="883906" y="1138457"/>
            <a:ext cx="7634702" cy="425501"/>
          </a:xfrm>
          <a:prstGeom prst="rect">
            <a:avLst/>
          </a:prstGeom>
          <a:noFill/>
        </p:spPr>
        <p:txBody>
          <a:bodyPr wrap="square">
            <a:spAutoFit/>
          </a:bodyPr>
          <a:lstStyle/>
          <a:p>
            <a:pPr algn="just">
              <a:lnSpc>
                <a:spcPct val="115000"/>
              </a:lnSpc>
              <a:spcAft>
                <a:spcPts val="800"/>
              </a:spcAft>
            </a:pPr>
            <a:r>
              <a:rPr lang="fr-FR" sz="2000" kern="100" dirty="0" smtClean="0">
                <a:latin typeface="Calibri" panose="020F0502020204030204" pitchFamily="34" charset="0"/>
                <a:cs typeface="Calibri" panose="020F0502020204030204" pitchFamily="34" charset="0"/>
              </a:rPr>
              <a:t>Un personnage peut faire :</a:t>
            </a:r>
            <a:endParaRPr lang="fr-FR" sz="2000" kern="100" dirty="0">
              <a:latin typeface="Calibri" panose="020F0502020204030204" pitchFamily="34" charset="0"/>
              <a:cs typeface="Calibri" panose="020F0502020204030204" pitchFamily="34" charset="0"/>
            </a:endParaRPr>
          </a:p>
        </p:txBody>
      </p:sp>
      <p:pic>
        <p:nvPicPr>
          <p:cNvPr id="13"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sp>
        <p:nvSpPr>
          <p:cNvPr id="2" name="Espace réservé du texte 2">
            <a:extLst>
              <a:ext uri="{FF2B5EF4-FFF2-40B4-BE49-F238E27FC236}">
                <a16:creationId xmlns:a16="http://schemas.microsoft.com/office/drawing/2014/main" id="{2E200480-2A94-448F-2E78-7303EA22FD0B}"/>
              </a:ext>
            </a:extLst>
          </p:cNvPr>
          <p:cNvSpPr txBox="1">
            <a:spLocks/>
          </p:cNvSpPr>
          <p:nvPr/>
        </p:nvSpPr>
        <p:spPr>
          <a:xfrm>
            <a:off x="861939" y="501033"/>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t>Demander aux élèves de recopier cette synthèse dans les cahiers.</a:t>
            </a:r>
            <a:endParaRPr lang="fr-FR" sz="1400" dirty="0"/>
          </a:p>
        </p:txBody>
      </p:sp>
      <p:sp>
        <p:nvSpPr>
          <p:cNvPr id="4" name="Rectangle 3">
            <a:extLst>
              <a:ext uri="{FF2B5EF4-FFF2-40B4-BE49-F238E27FC236}">
                <a16:creationId xmlns:a16="http://schemas.microsoft.com/office/drawing/2014/main" id="{DA088491-E3A2-F7ED-6FDF-35A0FFFA9912}"/>
              </a:ext>
            </a:extLst>
          </p:cNvPr>
          <p:cNvSpPr/>
          <p:nvPr/>
        </p:nvSpPr>
        <p:spPr>
          <a:xfrm>
            <a:off x="953311" y="1594736"/>
            <a:ext cx="7419681" cy="2246769"/>
          </a:xfrm>
          <a:prstGeom prst="rect">
            <a:avLst/>
          </a:prstGeom>
          <a:solidFill>
            <a:schemeClr val="accent2">
              <a:lumMod val="20000"/>
              <a:lumOff val="80000"/>
            </a:schemeClr>
          </a:solidFill>
          <a:ln>
            <a:solidFill>
              <a:schemeClr val="tx1"/>
            </a:solidFill>
          </a:ln>
        </p:spPr>
        <p:txBody>
          <a:bodyPr wrap="square">
            <a:spAutoFit/>
          </a:bodyPr>
          <a:lstStyle/>
          <a:p>
            <a:r>
              <a:rPr lang="fr-FR" sz="2000" b="1" dirty="0">
                <a:latin typeface="Calibri" panose="020F0502020204030204" pitchFamily="34" charset="0"/>
                <a:ea typeface="Calibri" panose="020F0502020204030204" pitchFamily="34" charset="0"/>
                <a:cs typeface="Calibri" panose="020F0502020204030204" pitchFamily="34" charset="0"/>
              </a:rPr>
              <a:t>Une seule action : </a:t>
            </a:r>
          </a:p>
          <a:p>
            <a:pPr marL="285750" indent="-285750">
              <a:buFont typeface="Wingdings" panose="05000000000000000000" pitchFamily="2" charset="2"/>
              <a:buChar char="§"/>
            </a:pPr>
            <a:r>
              <a:rPr lang="fr-FR" sz="2000" i="1" dirty="0">
                <a:latin typeface="Calibri" panose="020F0502020204030204" pitchFamily="34" charset="0"/>
                <a:ea typeface="Calibri" panose="020F0502020204030204" pitchFamily="34" charset="0"/>
                <a:cs typeface="Calibri" panose="020F0502020204030204" pitchFamily="34" charset="0"/>
              </a:rPr>
              <a:t>Yassine se lève tôt.</a:t>
            </a:r>
            <a:endParaRPr lang="fr-FR" sz="2000" dirty="0">
              <a:latin typeface="Calibri" panose="020F0502020204030204" pitchFamily="34" charset="0"/>
              <a:ea typeface="Calibri" panose="020F0502020204030204" pitchFamily="34" charset="0"/>
              <a:cs typeface="Calibri" panose="020F0502020204030204" pitchFamily="34" charset="0"/>
            </a:endParaRPr>
          </a:p>
          <a:p>
            <a:pPr lvl="0" algn="just">
              <a:defRPr/>
            </a:pPr>
            <a:r>
              <a:rPr lang="fr-FR" sz="2000" b="1" dirty="0">
                <a:latin typeface="Calibri" panose="020F0502020204030204" pitchFamily="34" charset="0"/>
                <a:ea typeface="Calibri" panose="020F0502020204030204" pitchFamily="34" charset="0"/>
                <a:cs typeface="Calibri" panose="020F0502020204030204" pitchFamily="34" charset="0"/>
              </a:rPr>
              <a:t>Deux actions : </a:t>
            </a:r>
          </a:p>
          <a:p>
            <a:pPr marL="285750" lvl="0" indent="-285750" algn="just">
              <a:buFont typeface="Wingdings" panose="05000000000000000000" pitchFamily="2" charset="2"/>
              <a:buChar char="§"/>
              <a:defRPr/>
            </a:pPr>
            <a:r>
              <a:rPr lang="fr-FR" sz="2000" i="1" dirty="0">
                <a:latin typeface="Calibri" panose="020F0502020204030204" pitchFamily="34" charset="0"/>
                <a:ea typeface="Calibri" panose="020F0502020204030204" pitchFamily="34" charset="0"/>
                <a:cs typeface="Calibri" panose="020F0502020204030204" pitchFamily="34" charset="0"/>
              </a:rPr>
              <a:t>Le jeune homme prend une douche </a:t>
            </a:r>
            <a:r>
              <a:rPr lang="fr-FR" sz="2000" b="1" dirty="0">
                <a:solidFill>
                  <a:srgbClr val="0070C0"/>
                </a:solidFill>
                <a:latin typeface="Calibri" panose="020F0502020204030204" pitchFamily="34" charset="0"/>
                <a:ea typeface="Calibri" panose="020F0502020204030204" pitchFamily="34" charset="0"/>
                <a:cs typeface="Calibri" panose="020F0502020204030204" pitchFamily="34" charset="0"/>
              </a:rPr>
              <a:t>et</a:t>
            </a:r>
            <a:r>
              <a:rPr lang="fr-FR" sz="2000" i="1" dirty="0">
                <a:latin typeface="Calibri" panose="020F0502020204030204" pitchFamily="34" charset="0"/>
                <a:ea typeface="Calibri" panose="020F0502020204030204" pitchFamily="34" charset="0"/>
                <a:cs typeface="Calibri" panose="020F0502020204030204" pitchFamily="34" charset="0"/>
              </a:rPr>
              <a:t> met ses vêtements.</a:t>
            </a:r>
          </a:p>
          <a:p>
            <a:r>
              <a:rPr lang="fr-FR" sz="2000" b="1" dirty="0">
                <a:latin typeface="Calibri" panose="020F0502020204030204" pitchFamily="34" charset="0"/>
                <a:ea typeface="Calibri" panose="020F0502020204030204" pitchFamily="34" charset="0"/>
                <a:cs typeface="Calibri" panose="020F0502020204030204" pitchFamily="34" charset="0"/>
              </a:rPr>
              <a:t>Série d’actions : </a:t>
            </a:r>
          </a:p>
          <a:p>
            <a:pPr marL="285750" indent="-285750">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L’élève lit le texte</a:t>
            </a:r>
            <a:r>
              <a:rPr lang="fr-FR" sz="2000" b="1" dirty="0">
                <a:latin typeface="Calibri" panose="020F0502020204030204" pitchFamily="34" charset="0"/>
                <a:ea typeface="Calibri" panose="020F0502020204030204" pitchFamily="34" charset="0"/>
                <a:cs typeface="Calibri" panose="020F0502020204030204" pitchFamily="34" charset="0"/>
              </a:rPr>
              <a:t>, </a:t>
            </a:r>
            <a:r>
              <a:rPr lang="fr-FR" sz="2000" dirty="0">
                <a:latin typeface="Calibri" panose="020F0502020204030204" pitchFamily="34" charset="0"/>
                <a:ea typeface="Calibri" panose="020F0502020204030204" pitchFamily="34" charset="0"/>
                <a:cs typeface="Calibri" panose="020F0502020204030204" pitchFamily="34" charset="0"/>
              </a:rPr>
              <a:t>souligne les mots</a:t>
            </a:r>
            <a:r>
              <a:rPr lang="fr-FR" sz="2000" b="1" dirty="0">
                <a:solidFill>
                  <a:srgbClr val="0070C0"/>
                </a:solidFill>
                <a:latin typeface="Calibri" panose="020F0502020204030204" pitchFamily="34" charset="0"/>
                <a:ea typeface="Calibri" panose="020F0502020204030204" pitchFamily="34" charset="0"/>
                <a:cs typeface="Calibri" panose="020F0502020204030204" pitchFamily="34" charset="0"/>
              </a:rPr>
              <a:t>,</a:t>
            </a:r>
            <a:r>
              <a:rPr lang="fr-FR" sz="2000" dirty="0">
                <a:latin typeface="Calibri" panose="020F0502020204030204" pitchFamily="34" charset="0"/>
                <a:ea typeface="Calibri" panose="020F0502020204030204" pitchFamily="34" charset="0"/>
                <a:cs typeface="Calibri" panose="020F0502020204030204" pitchFamily="34" charset="0"/>
              </a:rPr>
              <a:t> écrit une phrase</a:t>
            </a:r>
            <a:r>
              <a:rPr lang="fr-FR" sz="2000" b="1" dirty="0">
                <a:solidFill>
                  <a:srgbClr val="0070C0"/>
                </a:solidFill>
                <a:latin typeface="Calibri" panose="020F0502020204030204" pitchFamily="34" charset="0"/>
                <a:ea typeface="Calibri" panose="020F0502020204030204" pitchFamily="34" charset="0"/>
                <a:cs typeface="Calibri" panose="020F0502020204030204" pitchFamily="34" charset="0"/>
              </a:rPr>
              <a:t>,</a:t>
            </a:r>
            <a:r>
              <a:rPr lang="fr-FR" sz="2000" dirty="0">
                <a:latin typeface="Calibri" panose="020F0502020204030204" pitchFamily="34" charset="0"/>
                <a:ea typeface="Calibri" panose="020F0502020204030204" pitchFamily="34" charset="0"/>
                <a:cs typeface="Calibri" panose="020F0502020204030204" pitchFamily="34" charset="0"/>
              </a:rPr>
              <a:t> répond aux questions </a:t>
            </a:r>
            <a:r>
              <a:rPr lang="fr-FR" sz="2000" b="1" dirty="0">
                <a:solidFill>
                  <a:srgbClr val="0070C0"/>
                </a:solidFill>
                <a:latin typeface="Calibri" panose="020F0502020204030204" pitchFamily="34" charset="0"/>
                <a:ea typeface="Calibri" panose="020F0502020204030204" pitchFamily="34" charset="0"/>
                <a:cs typeface="Calibri" panose="020F0502020204030204" pitchFamily="34" charset="0"/>
              </a:rPr>
              <a:t>et</a:t>
            </a:r>
            <a:r>
              <a:rPr lang="fr-FR" sz="2000" dirty="0">
                <a:latin typeface="Calibri" panose="020F0502020204030204" pitchFamily="34" charset="0"/>
                <a:ea typeface="Calibri" panose="020F0502020204030204" pitchFamily="34" charset="0"/>
                <a:cs typeface="Calibri" panose="020F0502020204030204" pitchFamily="34" charset="0"/>
              </a:rPr>
              <a:t> rend sa copie</a:t>
            </a:r>
            <a:r>
              <a:rPr lang="fr-FR" sz="2000" dirty="0" smtClean="0">
                <a:latin typeface="Calibri" panose="020F0502020204030204" pitchFamily="34" charset="0"/>
                <a:ea typeface="Calibri" panose="020F0502020204030204" pitchFamily="34" charset="0"/>
                <a:cs typeface="Calibri" panose="020F0502020204030204" pitchFamily="34" charset="0"/>
              </a:rPr>
              <a:t>.</a:t>
            </a:r>
            <a:endParaRPr lang="fr-FR"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346283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76E1-74AD-A26B-D4D0-E9BC81FE8AE0}"/>
            </a:ext>
          </a:extLst>
        </p:cNvPr>
        <p:cNvGrpSpPr/>
        <p:nvPr/>
      </p:nvGrpSpPr>
      <p:grpSpPr>
        <a:xfrm>
          <a:off x="0" y="0"/>
          <a:ext cx="0" cy="0"/>
          <a:chOff x="0" y="0"/>
          <a:chExt cx="0" cy="0"/>
        </a:xfrm>
      </p:grpSpPr>
      <p:sp>
        <p:nvSpPr>
          <p:cNvPr id="9" name="ZoneTexte 11">
            <a:extLst>
              <a:ext uri="{FF2B5EF4-FFF2-40B4-BE49-F238E27FC236}">
                <a16:creationId xmlns:a16="http://schemas.microsoft.com/office/drawing/2014/main" id="{A8768FD6-2C51-1D8B-99B9-2C0B84F03AEE}"/>
              </a:ext>
            </a:extLst>
          </p:cNvPr>
          <p:cNvSpPr txBox="1"/>
          <p:nvPr/>
        </p:nvSpPr>
        <p:spPr>
          <a:xfrm>
            <a:off x="865396" y="158607"/>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N’oubliez pas de faire ces activités à la maison.</a:t>
            </a:r>
          </a:p>
        </p:txBody>
      </p:sp>
      <p:pic>
        <p:nvPicPr>
          <p:cNvPr id="2" name="Image 1">
            <a:extLst>
              <a:ext uri="{FF2B5EF4-FFF2-40B4-BE49-F238E27FC236}">
                <a16:creationId xmlns:a16="http://schemas.microsoft.com/office/drawing/2014/main" id="{58D52C2F-17F5-9A9E-0CB9-7DD2E919BD9A}"/>
              </a:ext>
            </a:extLst>
          </p:cNvPr>
          <p:cNvPicPr>
            <a:picLocks noChangeAspect="1"/>
          </p:cNvPicPr>
          <p:nvPr/>
        </p:nvPicPr>
        <p:blipFill>
          <a:blip r:embed="rId2"/>
          <a:stretch>
            <a:fillRect/>
          </a:stretch>
        </p:blipFill>
        <p:spPr>
          <a:xfrm>
            <a:off x="3232534" y="1621069"/>
            <a:ext cx="2953861" cy="1066056"/>
          </a:xfrm>
          <a:prstGeom prst="rect">
            <a:avLst/>
          </a:prstGeom>
        </p:spPr>
      </p:pic>
      <p:sp>
        <p:nvSpPr>
          <p:cNvPr id="3" name="ZoneTexte 2">
            <a:extLst>
              <a:ext uri="{FF2B5EF4-FFF2-40B4-BE49-F238E27FC236}">
                <a16:creationId xmlns:a16="http://schemas.microsoft.com/office/drawing/2014/main" id="{3A9336B3-2696-19E4-0E3B-C90D6B70401C}"/>
              </a:ext>
            </a:extLst>
          </p:cNvPr>
          <p:cNvSpPr txBox="1"/>
          <p:nvPr/>
        </p:nvSpPr>
        <p:spPr>
          <a:xfrm>
            <a:off x="728918" y="3220954"/>
            <a:ext cx="7558605" cy="1118255"/>
          </a:xfrm>
          <a:prstGeom prst="rect">
            <a:avLst/>
          </a:prstGeom>
          <a:noFill/>
        </p:spPr>
        <p:txBody>
          <a:bodyPr wrap="square">
            <a:spAutoFit/>
          </a:bodyPr>
          <a:lstStyle/>
          <a:p>
            <a:pPr marL="514350" indent="-514350" algn="just">
              <a:spcAft>
                <a:spcPts val="800"/>
              </a:spcAft>
              <a:buAutoNum type="arabicPeriod"/>
            </a:pPr>
            <a:r>
              <a:rPr lang="fr-FR" sz="2000" b="1" kern="100" dirty="0">
                <a:latin typeface="Calibri" panose="020F0502020204030204" pitchFamily="34" charset="0"/>
                <a:cs typeface="Calibri" panose="020F0502020204030204" pitchFamily="34" charset="0"/>
              </a:rPr>
              <a:t>Entrainez-vous à lire à haute voix le texte p. </a:t>
            </a:r>
            <a:r>
              <a:rPr lang="fr-FR" sz="2000" b="1" kern="100" dirty="0" smtClean="0">
                <a:latin typeface="Calibri" panose="020F0502020204030204" pitchFamily="34" charset="0"/>
                <a:cs typeface="Calibri" panose="020F0502020204030204" pitchFamily="34" charset="0"/>
              </a:rPr>
              <a:t>58 </a:t>
            </a:r>
            <a:r>
              <a:rPr lang="fr-FR" sz="2000" b="1" kern="100" dirty="0">
                <a:latin typeface="Calibri" panose="020F0502020204030204" pitchFamily="34" charset="0"/>
                <a:cs typeface="Calibri" panose="020F0502020204030204" pitchFamily="34" charset="0"/>
              </a:rPr>
              <a:t>du livret.</a:t>
            </a:r>
          </a:p>
          <a:p>
            <a:pPr marL="514350" indent="-514350" algn="just">
              <a:spcAft>
                <a:spcPts val="800"/>
              </a:spcAft>
              <a:buAutoNum type="arabicPeriod"/>
            </a:pPr>
            <a:r>
              <a:rPr lang="fr-FR" sz="2000" b="1" kern="100" dirty="0">
                <a:latin typeface="Calibri" panose="020F0502020204030204" pitchFamily="34" charset="0"/>
                <a:cs typeface="Calibri" panose="020F0502020204030204" pitchFamily="34" charset="0"/>
              </a:rPr>
              <a:t>Rédigez des phrases simples avec une seule action, deux actions, puis trois actions ou plus.</a:t>
            </a:r>
          </a:p>
        </p:txBody>
      </p:sp>
      <p:pic>
        <p:nvPicPr>
          <p:cNvPr id="4" name="Picture 4" descr="Image générée">
            <a:extLst>
              <a:ext uri="{FF2B5EF4-FFF2-40B4-BE49-F238E27FC236}">
                <a16:creationId xmlns:a16="http://schemas.microsoft.com/office/drawing/2014/main" id="{331B3A2F-6932-F0BC-53A1-F54077D602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67167"/>
            <a:ext cx="594736" cy="565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59723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2">
            <a:alphaModFix/>
          </a:blip>
          <a:srcRect/>
          <a:stretch>
            <a:fillRect/>
          </a:stretch>
        </p:blipFill>
        <p:spPr>
          <a:xfrm>
            <a:off x="2961641" y="1425814"/>
            <a:ext cx="2783680" cy="2783680"/>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784445" y="204112"/>
            <a:ext cx="762082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notre séance. N’oubliez pas de réviser votre leçon et de terminer vos devoirs !</a:t>
            </a:r>
          </a:p>
        </p:txBody>
      </p:sp>
    </p:spTree>
    <p:extLst>
      <p:ext uri="{BB962C8B-B14F-4D97-AF65-F5344CB8AC3E}">
        <p14:creationId xmlns:p14="http://schemas.microsoft.com/office/powerpoint/2010/main" val="290776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1619475" y="1029778"/>
            <a:ext cx="6095701" cy="2835071"/>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1779973" y="268219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3</a:t>
            </a:r>
            <a:endParaRPr lang="fr-FR" sz="1100" b="0" i="0" u="none" strike="noStrike" kern="0" cap="none" spc="0" baseline="0">
              <a:solidFill>
                <a:srgbClr val="000000"/>
              </a:solidFill>
              <a:uFillTx/>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1786179" y="3280741"/>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4</a:t>
            </a:r>
            <a:endParaRPr lang="fr-FR" sz="1100" b="0" i="0" u="none" strike="noStrike" kern="0" cap="none" spc="0" baseline="0">
              <a:solidFill>
                <a:srgbClr val="000000"/>
              </a:solidFill>
              <a:uFillTx/>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1786179" y="204318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FFFFFF"/>
                </a:solidFill>
                <a:uFillTx/>
                <a:latin typeface="Calibri"/>
                <a:ea typeface="Calibri"/>
                <a:cs typeface="Calibri"/>
              </a:rPr>
              <a:t>2</a:t>
            </a:r>
            <a:endParaRPr lang="fr-FR" sz="1100" b="0" i="0" u="none" strike="noStrike" kern="0" cap="none" spc="0" baseline="0" dirty="0">
              <a:solidFill>
                <a:srgbClr val="000000"/>
              </a:solidFill>
              <a:uFillTx/>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1786179" y="1343070"/>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1</a:t>
            </a:r>
            <a:endParaRPr lang="fr-FR" sz="1100" b="0" i="0" u="none" strike="noStrike" kern="0" cap="none" spc="0" baseline="0">
              <a:solidFill>
                <a:srgbClr val="000000"/>
              </a:solidFill>
              <a:uFillTx/>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5890" y="1278651"/>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236973" y="1385526"/>
            <a:ext cx="2941798" cy="23099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155890" y="1974554"/>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149856" y="2618929"/>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5" name="Google Shape;276;p28">
            <a:extLst>
              <a:ext uri="{FF2B5EF4-FFF2-40B4-BE49-F238E27FC236}">
                <a16:creationId xmlns:a16="http://schemas.microsoft.com/office/drawing/2014/main" id="{9FA2916A-C462-FF1A-0686-B5DC4ADA7F52}"/>
              </a:ext>
            </a:extLst>
          </p:cNvPr>
          <p:cNvSpPr/>
          <p:nvPr/>
        </p:nvSpPr>
        <p:spPr>
          <a:xfrm>
            <a:off x="2168173" y="3234190"/>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19050" cap="flat">
            <a:solidFill>
              <a:schemeClr val="accent5">
                <a:lumMod val="40000"/>
                <a:lumOff val="60000"/>
              </a:schemeClr>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6727002" y="2606780"/>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5912446" y="26236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6726221" y="3244843"/>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5912446" y="3272171"/>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5912446" y="1961104"/>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25 min</a:t>
            </a:r>
            <a:endParaRPr lang="fr-FR" sz="1100" b="0" i="0" u="none" strike="noStrike" kern="0" cap="none" spc="0" baseline="0" dirty="0">
              <a:solidFill>
                <a:srgbClr val="000000"/>
              </a:solidFill>
              <a:uFillTx/>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6727002" y="1974876"/>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5894021" y="13318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endParaRPr lang="fr-FR" sz="1100" b="0" i="0" u="none" strike="noStrike" kern="0" cap="none" spc="0" baseline="0" dirty="0">
              <a:solidFill>
                <a:srgbClr val="000000"/>
              </a:solidFill>
              <a:uFillTx/>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729839" y="1297144"/>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2266732" y="3261009"/>
            <a:ext cx="2941798" cy="29315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Clôture de la séance</a:t>
            </a:r>
            <a:endParaRPr lang="en-US" sz="15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222705" y="2646914"/>
            <a:ext cx="2941798"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Compréhension de l’écrit</a:t>
            </a:r>
            <a:endParaRPr lang="en-US" sz="15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222705" y="2004836"/>
            <a:ext cx="2148602"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Lecture fluence</a:t>
            </a:r>
            <a:endParaRPr lang="en-US" sz="15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Structure de la séance</a:t>
            </a:r>
            <a:endParaRPr lang="fr-FR" sz="1100" kern="0" dirty="0">
              <a:solidFill>
                <a:srgbClr val="000000"/>
              </a:solidFill>
              <a:latin typeface="Arial"/>
              <a:ea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3B19E-8B8D-1324-67BF-587110784755}"/>
            </a:ext>
          </a:extLst>
        </p:cNvPr>
        <p:cNvGrpSpPr/>
        <p:nvPr/>
      </p:nvGrpSpPr>
      <p:grpSpPr>
        <a:xfrm>
          <a:off x="0" y="0"/>
          <a:ext cx="0" cy="0"/>
          <a:chOff x="0" y="0"/>
          <a:chExt cx="0" cy="0"/>
        </a:xfrm>
      </p:grpSpPr>
      <p:sp>
        <p:nvSpPr>
          <p:cNvPr id="15" name="Google Shape;288;p29">
            <a:extLst>
              <a:ext uri="{FF2B5EF4-FFF2-40B4-BE49-F238E27FC236}">
                <a16:creationId xmlns:a16="http://schemas.microsoft.com/office/drawing/2014/main" id="{8CCFADBE-426F-1BD1-0052-CF95DF424457}"/>
              </a:ext>
            </a:extLst>
          </p:cNvPr>
          <p:cNvSpPr/>
          <p:nvPr/>
        </p:nvSpPr>
        <p:spPr>
          <a:xfrm>
            <a:off x="1898292" y="1238468"/>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 la fin de cette séance, les </a:t>
            </a:r>
            <a:r>
              <a:rPr lang="fr-FR" sz="1400" i="0" u="none" strike="noStrike" kern="0" cap="none" spc="0" baseline="0">
                <a:solidFill>
                  <a:srgbClr val="000000"/>
                </a:solidFill>
                <a:uFillTx/>
                <a:latin typeface="Calibri" panose="020F0502020204030204" pitchFamily="34" charset="0"/>
                <a:ea typeface="Calibri" panose="020F0502020204030204" pitchFamily="34" charset="0"/>
                <a:cs typeface="Calibri" panose="020F0502020204030204" pitchFamily="34" charset="0"/>
              </a:rPr>
              <a:t>élèves </a:t>
            </a:r>
            <a:r>
              <a:rPr lang="fr-FR" sz="1400" kern="0">
                <a:solidFill>
                  <a:srgbClr val="000000"/>
                </a:solidFill>
                <a:latin typeface="Calibri" panose="020F0502020204030204" pitchFamily="34" charset="0"/>
                <a:ea typeface="Calibri" panose="020F0502020204030204" pitchFamily="34" charset="0"/>
                <a:cs typeface="Calibri" panose="020F0502020204030204" pitchFamily="34" charset="0"/>
              </a:rPr>
              <a:t>seront </a:t>
            </a:r>
            <a:r>
              <a:rPr lang="fr-FR" sz="1400" i="0" u="none" strike="noStrike" kern="0" cap="none" spc="0" baseline="0">
                <a:solidFill>
                  <a:srgbClr val="000000"/>
                </a:solidFill>
                <a:uFillTx/>
                <a:latin typeface="Calibri" panose="020F0502020204030204" pitchFamily="34" charset="0"/>
                <a:ea typeface="Calibri" panose="020F0502020204030204" pitchFamily="34" charset="0"/>
                <a:cs typeface="Calibri" panose="020F0502020204030204" pitchFamily="34" charset="0"/>
              </a:rPr>
              <a:t>capables </a:t>
            </a: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de :</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latin typeface="Calibri"/>
                <a:ea typeface="Calibri"/>
                <a:cs typeface="Calibri"/>
              </a:rPr>
              <a:t>Lire correctement une série d’actions</a:t>
            </a:r>
            <a:r>
              <a:rPr lang="fr-FR" sz="1400" kern="0" dirty="0">
                <a:latin typeface="Calibri" panose="020F0502020204030204" pitchFamily="34" charset="0"/>
                <a:ea typeface="Calibri" panose="020F0502020204030204" pitchFamily="34" charset="0"/>
                <a:cs typeface="Calibri" panose="020F0502020204030204" pitchFamily="34" charset="0"/>
              </a:rPr>
              <a:t>.</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kern="0" dirty="0">
                <a:latin typeface="Calibri"/>
                <a:ea typeface="Calibri"/>
                <a:cs typeface="Calibri"/>
              </a:rPr>
              <a:t>Comprendre ce que fait un personnage tout au long de sa journée.</a:t>
            </a: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289;p29">
            <a:extLst>
              <a:ext uri="{FF2B5EF4-FFF2-40B4-BE49-F238E27FC236}">
                <a16:creationId xmlns:a16="http://schemas.microsoft.com/office/drawing/2014/main" id="{C3856963-9BED-6197-202B-2DC7FCE27198}"/>
              </a:ext>
            </a:extLst>
          </p:cNvPr>
          <p:cNvSpPr/>
          <p:nvPr/>
        </p:nvSpPr>
        <p:spPr>
          <a:xfrm>
            <a:off x="309229" y="1238468"/>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Tache à réussir par les élèves</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292;p29">
            <a:extLst>
              <a:ext uri="{FF2B5EF4-FFF2-40B4-BE49-F238E27FC236}">
                <a16:creationId xmlns:a16="http://schemas.microsoft.com/office/drawing/2014/main" id="{2FFA696C-060A-544E-952F-61FC383E5B89}"/>
              </a:ext>
            </a:extLst>
          </p:cNvPr>
          <p:cNvSpPr/>
          <p:nvPr/>
        </p:nvSpPr>
        <p:spPr>
          <a:xfrm>
            <a:off x="1918464" y="2337905"/>
            <a:ext cx="6901508" cy="93659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stratégie enseignée pendant le modelage et pratiquée pendant le reste de la séance est : </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a:ea typeface="Calibri"/>
                <a:cs typeface="Calibri"/>
              </a:rPr>
              <a:t>Lire chaque action avec un rythme régulier.</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a:ea typeface="Calibri"/>
                <a:cs typeface="Calibri"/>
              </a:rPr>
              <a:t>Pause brève après la virgule, plus longue après le point.</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Comprendre le rôle de la virgule, « et » et « ou » dans une série d’actions.</a:t>
            </a:r>
          </a:p>
        </p:txBody>
      </p:sp>
      <p:sp>
        <p:nvSpPr>
          <p:cNvPr id="18" name="Google Shape;293;p29">
            <a:extLst>
              <a:ext uri="{FF2B5EF4-FFF2-40B4-BE49-F238E27FC236}">
                <a16:creationId xmlns:a16="http://schemas.microsoft.com/office/drawing/2014/main" id="{C3140FCC-47DA-0647-B3E7-AD4446CE28CF}"/>
              </a:ext>
            </a:extLst>
          </p:cNvPr>
          <p:cNvSpPr/>
          <p:nvPr/>
        </p:nvSpPr>
        <p:spPr>
          <a:xfrm>
            <a:off x="336122" y="2337905"/>
            <a:ext cx="1523911" cy="9365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Stratégies et outils didactiques</a:t>
            </a:r>
          </a:p>
        </p:txBody>
      </p:sp>
      <p:sp>
        <p:nvSpPr>
          <p:cNvPr id="20" name="Google Shape;288;p29">
            <a:extLst>
              <a:ext uri="{FF2B5EF4-FFF2-40B4-BE49-F238E27FC236}">
                <a16:creationId xmlns:a16="http://schemas.microsoft.com/office/drawing/2014/main" id="{2033AB59-F0F3-EF02-8340-5CD20B0E656E}"/>
              </a:ext>
            </a:extLst>
          </p:cNvPr>
          <p:cNvSpPr/>
          <p:nvPr/>
        </p:nvSpPr>
        <p:spPr>
          <a:xfrm>
            <a:off x="1918464" y="3463952"/>
            <a:ext cx="6894690" cy="93659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Pendant le feedback, attirer l’attention des élèves sur les erreurs fréquentes suivantes : </a:t>
            </a:r>
            <a:endParaRPr 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Couper les phrases au mauvais endroit.</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Ne pas marquer de pauses après la virgule et le point.</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Eviter les erreurs quand on coordonne une série d’actions.</a:t>
            </a:r>
          </a:p>
        </p:txBody>
      </p:sp>
      <p:sp>
        <p:nvSpPr>
          <p:cNvPr id="21" name="Google Shape;289;p29">
            <a:extLst>
              <a:ext uri="{FF2B5EF4-FFF2-40B4-BE49-F238E27FC236}">
                <a16:creationId xmlns:a16="http://schemas.microsoft.com/office/drawing/2014/main" id="{A9CEE627-69A7-9846-18DA-BED9357BB184}"/>
              </a:ext>
            </a:extLst>
          </p:cNvPr>
          <p:cNvSpPr/>
          <p:nvPr/>
        </p:nvSpPr>
        <p:spPr>
          <a:xfrm>
            <a:off x="329401" y="3463953"/>
            <a:ext cx="1523911" cy="93659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Eléments de feedback</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Orientations didactiques pour cette séance</a:t>
            </a:r>
            <a:endParaRPr lang="en-US" sz="1400" kern="0" dirty="0">
              <a:solidFill>
                <a:srgbClr val="44546A"/>
              </a:solidFill>
              <a:latin typeface="Arial"/>
              <a:ea typeface="Arial"/>
              <a:cs typeface="Arial"/>
            </a:endParaRPr>
          </a:p>
        </p:txBody>
      </p:sp>
      <p:pic>
        <p:nvPicPr>
          <p:cNvPr id="11"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46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322662" y="957638"/>
            <a:ext cx="2840016" cy="2105602"/>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Ouverture de la séance</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5 min</a:t>
            </a:r>
            <a:endParaRPr lang="en-US" sz="36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113775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val="3780553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345718" y="1635227"/>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participe activement. Je lève la main pour participer</a:t>
            </a:r>
            <a:endParaRPr lang="fr-FR" sz="1100" b="0" i="0" u="none" strike="noStrike" kern="0" cap="none" spc="0" baseline="0" dirty="0">
              <a:solidFill>
                <a:srgbClr val="000000"/>
              </a:solidFill>
              <a:uFillTx/>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345718" y="2306312"/>
            <a:ext cx="7015742" cy="530876"/>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l’enseignant parle</a:t>
            </a:r>
            <a:endParaRPr lang="fr-FR" sz="1100" b="0" i="0" u="none" strike="noStrike" kern="0" cap="none" spc="0" baseline="0" dirty="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d’autres camarades répondent à l’enseignant</a:t>
            </a:r>
            <a:endParaRPr lang="fr-FR" sz="1100" b="0" i="0" u="none" strike="noStrike" kern="0" cap="none" spc="0" baseline="0" dirty="0">
              <a:solidFill>
                <a:srgbClr val="000000"/>
              </a:solidFill>
              <a:uFillTx/>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373758" y="3263840"/>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Si quelque chose n’est pas clair, je pose des questions</a:t>
            </a:r>
            <a:endParaRPr lang="fr-FR" sz="1100" b="0" i="0" u="none" strike="noStrike" kern="0" cap="none" spc="0" baseline="0" dirty="0">
              <a:solidFill>
                <a:srgbClr val="000000"/>
              </a:solidFill>
              <a:uFillTx/>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373758" y="40565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fais mes devoirs en classe et à la maison avec sérieux</a:t>
            </a:r>
            <a:endParaRPr lang="fr-FR" sz="1100" b="0" i="0" u="none" strike="noStrike" kern="0" cap="none" spc="0" baseline="0" dirty="0">
              <a:solidFill>
                <a:srgbClr val="000000"/>
              </a:solidFill>
              <a:uFillTx/>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a:t>
            </a:r>
          </a:p>
        </p:txBody>
      </p:sp>
    </p:spTree>
    <p:extLst>
      <p:ext uri="{BB962C8B-B14F-4D97-AF65-F5344CB8AC3E}">
        <p14:creationId xmlns:p14="http://schemas.microsoft.com/office/powerpoint/2010/main" val="7892115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3.xml><?xml version="1.0" encoding="utf-8"?>
<a:theme xmlns:a="http://schemas.openxmlformats.org/drawingml/2006/main" name="2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4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8.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5451</TotalTime>
  <Words>3044</Words>
  <Application>Microsoft Office PowerPoint</Application>
  <PresentationFormat>Affichage à l'écran (16:9)</PresentationFormat>
  <Paragraphs>290</Paragraphs>
  <Slides>48</Slides>
  <Notes>10</Notes>
  <HiddenSlides>0</HiddenSlides>
  <MMClips>0</MMClips>
  <ScaleCrop>false</ScaleCrop>
  <HeadingPairs>
    <vt:vector size="6" baseType="variant">
      <vt:variant>
        <vt:lpstr>Polices utilisées</vt:lpstr>
      </vt:variant>
      <vt:variant>
        <vt:i4>14</vt:i4>
      </vt:variant>
      <vt:variant>
        <vt:lpstr>Thème</vt:lpstr>
      </vt:variant>
      <vt:variant>
        <vt:i4>8</vt:i4>
      </vt:variant>
      <vt:variant>
        <vt:lpstr>Titres des diapositives</vt:lpstr>
      </vt:variant>
      <vt:variant>
        <vt:i4>48</vt:i4>
      </vt:variant>
    </vt:vector>
  </HeadingPairs>
  <TitlesOfParts>
    <vt:vector size="70" baseType="lpstr">
      <vt:lpstr>맑은 고딕</vt:lpstr>
      <vt:lpstr>Aptos</vt:lpstr>
      <vt:lpstr>Aptos Display</vt:lpstr>
      <vt:lpstr>Arial</vt:lpstr>
      <vt:lpstr>Arial Black</vt:lpstr>
      <vt:lpstr>Calibri</vt:lpstr>
      <vt:lpstr>Calibri (En-têtes)</vt:lpstr>
      <vt:lpstr>Calibri Light</vt:lpstr>
      <vt:lpstr>Dosis</vt:lpstr>
      <vt:lpstr>Poppins ExtraBold</vt:lpstr>
      <vt:lpstr>RATXSP+Calibri</vt:lpstr>
      <vt:lpstr>Segoe UI Symbol</vt:lpstr>
      <vt:lpstr>Simplified Arabic</vt:lpstr>
      <vt:lpstr>Wingdings</vt:lpstr>
      <vt:lpstr>Thème Office</vt:lpstr>
      <vt:lpstr>5_Thème Office</vt:lpstr>
      <vt:lpstr>2_Thème Office</vt:lpstr>
      <vt:lpstr>Conception personnalisée</vt:lpstr>
      <vt:lpstr>Thème Office</vt:lpstr>
      <vt:lpstr>3_Thème Office</vt:lpstr>
      <vt:lpstr>4_Thème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ADM</cp:lastModifiedBy>
  <cp:revision>430</cp:revision>
  <dcterms:modified xsi:type="dcterms:W3CDTF">2025-09-20T13:16:05Z</dcterms:modified>
</cp:coreProperties>
</file>