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46"/>
  </p:notesMasterIdLst>
  <p:handoutMasterIdLst>
    <p:handoutMasterId r:id="rId47"/>
  </p:handoutMasterIdLst>
  <p:sldIdLst>
    <p:sldId id="2134807646" r:id="rId5"/>
    <p:sldId id="2147483485" r:id="rId6"/>
    <p:sldId id="2147483553" r:id="rId7"/>
    <p:sldId id="2147483552" r:id="rId8"/>
    <p:sldId id="2147483397" r:id="rId9"/>
    <p:sldId id="2147483528" r:id="rId10"/>
    <p:sldId id="2134806507" r:id="rId11"/>
    <p:sldId id="2134806552" r:id="rId12"/>
    <p:sldId id="2134806553" r:id="rId13"/>
    <p:sldId id="2134806554" r:id="rId14"/>
    <p:sldId id="2147483559" r:id="rId15"/>
    <p:sldId id="2147483577" r:id="rId16"/>
    <p:sldId id="2134806567" r:id="rId17"/>
    <p:sldId id="2147483580" r:id="rId18"/>
    <p:sldId id="2134806569" r:id="rId19"/>
    <p:sldId id="2134806564" r:id="rId20"/>
    <p:sldId id="2134806565" r:id="rId21"/>
    <p:sldId id="2134806568" r:id="rId22"/>
    <p:sldId id="2147483555" r:id="rId23"/>
    <p:sldId id="2134805878" r:id="rId24"/>
    <p:sldId id="2134806566" r:id="rId25"/>
    <p:sldId id="2134806101" r:id="rId26"/>
    <p:sldId id="2134806570" r:id="rId27"/>
    <p:sldId id="2134806572" r:id="rId28"/>
    <p:sldId id="2134806573" r:id="rId29"/>
    <p:sldId id="2134806108" r:id="rId30"/>
    <p:sldId id="2147483574" r:id="rId31"/>
    <p:sldId id="2147483575" r:id="rId32"/>
    <p:sldId id="2147483576" r:id="rId33"/>
    <p:sldId id="2134806576" r:id="rId34"/>
    <p:sldId id="2134806577" r:id="rId35"/>
    <p:sldId id="2134806551" r:id="rId36"/>
    <p:sldId id="2134806578" r:id="rId37"/>
    <p:sldId id="2134806579" r:id="rId38"/>
    <p:sldId id="2134806088" r:id="rId39"/>
    <p:sldId id="2134806580" r:id="rId40"/>
    <p:sldId id="2134806581" r:id="rId41"/>
    <p:sldId id="2134806582" r:id="rId42"/>
    <p:sldId id="2134806536" r:id="rId43"/>
    <p:sldId id="2134806535" r:id="rId44"/>
    <p:sldId id="2134806584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53"/>
            <p14:sldId id="2147483552"/>
            <p14:sldId id="2147483397"/>
            <p14:sldId id="2147483528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47483559"/>
            <p14:sldId id="2147483577"/>
          </p14:sldIdLst>
        </p14:section>
        <p14:section name="Activité rituelle" id="{79315A69-A635-48A2-B9BA-98FE67B817D4}">
          <p14:sldIdLst>
            <p14:sldId id="2134806567"/>
            <p14:sldId id="2147483580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55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34806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6108"/>
            <p14:sldId id="2147483574"/>
            <p14:sldId id="2147483575"/>
            <p14:sldId id="2147483576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FDE4C7"/>
    <a:srgbClr val="FCC4A3"/>
    <a:srgbClr val="AADCF4"/>
    <a:srgbClr val="DC94DE"/>
    <a:srgbClr val="E5EFBB"/>
    <a:srgbClr val="F7BBD5"/>
    <a:srgbClr val="DCF0FA"/>
    <a:srgbClr val="5FADE4"/>
    <a:srgbClr val="EB92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67" autoAdjust="0"/>
    <p:restoredTop sz="95267" autoAdjust="0"/>
  </p:normalViewPr>
  <p:slideViewPr>
    <p:cSldViewPr snapToGrid="0">
      <p:cViewPr varScale="1">
        <p:scale>
          <a:sx n="89" d="100"/>
          <a:sy n="89" d="100"/>
        </p:scale>
        <p:origin x="552" y="78"/>
      </p:cViewPr>
      <p:guideLst/>
    </p:cSldViewPr>
  </p:slid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highlight>
                  <a:srgbClr val="FFFF00"/>
                </a:highlight>
              </a:rPr>
              <a:t>Des enfants jouent sur une </a:t>
            </a:r>
            <a:r>
              <a:rPr lang="fr-FR" b="1" dirty="0"/>
              <a:t>balançoire. </a:t>
            </a:r>
            <a:endParaRPr lang="fr-FR" b="1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Ici, l'accent sera mis sur le type de nombre et non pas sur les valeurs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6505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9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image" Target="../media/image1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10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>
                <a:solidFill>
                  <a:srgbClr val="FFFFFF"/>
                </a:solidFill>
                <a:ea typeface="Calibri"/>
                <a:cs typeface="Calibri"/>
              </a:rPr>
              <a:t>Fractions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Comparer deux fractions de dénominateurs différents.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5E50D499-703D-5983-A171-BF2A0E8EE8D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 représente l’image ? Discutez en binômes.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19A5D86-6F39-8175-2F79-F8F6DC0BF19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1C74139-64E2-AB92-C525-F1EE45E5861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articipation" descr="Lever la main - Icônes mains et gestes gratuites">
            <a:extLst>
              <a:ext uri="{FF2B5EF4-FFF2-40B4-BE49-F238E27FC236}">
                <a16:creationId xmlns:a16="http://schemas.microsoft.com/office/drawing/2014/main" id="{9AE87B49-19EB-13D2-2C4A-CAC1260F5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C933E7A-357F-44D3-921A-626E3FF05C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8329" y="1181099"/>
            <a:ext cx="7951280" cy="530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_A_01">
            <a:extLst>
              <a:ext uri="{FF2B5EF4-FFF2-40B4-BE49-F238E27FC236}">
                <a16:creationId xmlns:a16="http://schemas.microsoft.com/office/drawing/2014/main" id="{7D08A2B4-6AB3-70C4-6CD9-6C2817BB123B}"/>
              </a:ext>
            </a:extLst>
          </p:cNvPr>
          <p:cNvSpPr txBox="1"/>
          <p:nvPr/>
        </p:nvSpPr>
        <p:spPr>
          <a:xfrm>
            <a:off x="774699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Observer les exemples donnés. En suivant la même logique, trouver </a:t>
            </a:r>
            <a:r>
              <a:rPr lang="fr-FR" dirty="0"/>
              <a:t>l'inégalité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manquante .</a:t>
            </a:r>
          </a:p>
        </p:txBody>
      </p:sp>
      <p:sp>
        <p:nvSpPr>
          <p:cNvPr id="14" name="D_A_02">
            <a:extLst>
              <a:ext uri="{FF2B5EF4-FFF2-40B4-BE49-F238E27FC236}">
                <a16:creationId xmlns:a16="http://schemas.microsoft.com/office/drawing/2014/main" id="{691F636F-9C84-F087-0376-DA9863088811}"/>
              </a:ext>
            </a:extLst>
          </p:cNvPr>
          <p:cNvSpPr txBox="1"/>
          <p:nvPr/>
        </p:nvSpPr>
        <p:spPr>
          <a:xfrm>
            <a:off x="190500" y="673099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L’enseignant </a:t>
            </a: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lance une discussion et demande aux élèves de justifier leurs réponses, vraies ou fausses. </a:t>
            </a:r>
            <a:endParaRPr kumimoji="0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ZoneTexte 38">
            <a:extLst>
              <a:ext uri="{FF2B5EF4-FFF2-40B4-BE49-F238E27FC236}">
                <a16:creationId xmlns:a16="http://schemas.microsoft.com/office/drawing/2014/main" id="{7C957DA5-BD69-3F98-2C64-B51DBAD16C36}"/>
              </a:ext>
            </a:extLst>
          </p:cNvPr>
          <p:cNvSpPr txBox="1"/>
          <p:nvPr/>
        </p:nvSpPr>
        <p:spPr>
          <a:xfrm>
            <a:off x="433479" y="1299952"/>
            <a:ext cx="11325041" cy="584775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lvl="0"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En suivant la même logique, trouver </a:t>
            </a:r>
            <a:r>
              <a:rPr lang="fr-FR" sz="3000" b="1" dirty="0">
                <a:solidFill>
                  <a:prstClr val="black"/>
                </a:solidFill>
                <a:latin typeface="Calibri" panose="020F0502020204030204"/>
              </a:rPr>
              <a:t>l'inégalité</a:t>
            </a:r>
            <a:r>
              <a:rPr lang="fr-FR" sz="3200" dirty="0"/>
              <a:t> 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manquante :</a:t>
            </a:r>
          </a:p>
        </p:txBody>
      </p:sp>
      <p:pic>
        <p:nvPicPr>
          <p:cNvPr id="16" name="Picture 2" descr="Lever la main - Icônes mains et gestes gratuites">
            <a:extLst>
              <a:ext uri="{FF2B5EF4-FFF2-40B4-BE49-F238E27FC236}">
                <a16:creationId xmlns:a16="http://schemas.microsoft.com/office/drawing/2014/main" id="{3307F7C8-578A-E448-6EBE-5D8FC969D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96526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80474BDC-25BE-F584-0858-FE92976A5E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20" name="Group 49">
            <a:extLst>
              <a:ext uri="{FF2B5EF4-FFF2-40B4-BE49-F238E27FC236}">
                <a16:creationId xmlns:a16="http://schemas.microsoft.com/office/drawing/2014/main" id="{87D52204-314C-60CD-30BC-14B39B94D384}"/>
              </a:ext>
            </a:extLst>
          </p:cNvPr>
          <p:cNvGrpSpPr/>
          <p:nvPr/>
        </p:nvGrpSpPr>
        <p:grpSpPr>
          <a:xfrm>
            <a:off x="1400050" y="4539813"/>
            <a:ext cx="1440000" cy="1315142"/>
            <a:chOff x="8471746" y="4922303"/>
            <a:chExt cx="1475979" cy="1315142"/>
          </a:xfrm>
        </p:grpSpPr>
        <p:sp>
          <p:nvSpPr>
            <p:cNvPr id="23" name="Oval 29">
              <a:extLst>
                <a:ext uri="{FF2B5EF4-FFF2-40B4-BE49-F238E27FC236}">
                  <a16:creationId xmlns:a16="http://schemas.microsoft.com/office/drawing/2014/main" id="{FD0AA9EE-E259-66CC-9F2C-E19173FC495D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 : coins arrondis 46">
                  <a:extLst>
                    <a:ext uri="{FF2B5EF4-FFF2-40B4-BE49-F238E27FC236}">
                      <a16:creationId xmlns:a16="http://schemas.microsoft.com/office/drawing/2014/main" id="{287C3356-3969-D745-5D03-F21F53DBF4AD}"/>
                    </a:ext>
                  </a:extLst>
                </p:cNvPr>
                <p:cNvSpPr/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solidFill>
                  <a:srgbClr val="0070C0"/>
                </a:solidFill>
                <a:ln/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fr-FR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fr-FR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𝟔</m:t>
                            </m:r>
                          </m:num>
                          <m:den>
                            <m:r>
                              <a:rPr kumimoji="0" lang="fr-FR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𝟖</m:t>
                            </m:r>
                          </m:den>
                        </m:f>
                        <m:r>
                          <a:rPr kumimoji="0" lang="fr-FR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&gt;</m:t>
                        </m:r>
                        <m:f>
                          <m:fPr>
                            <m:ctrlPr>
                              <a:rPr lang="fr-FR" sz="2400" b="1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</m:oMath>
                    </m:oMathPara>
                  </a14:m>
                  <a:endPara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7" name="Rectangle : coins arrondis 46">
                  <a:extLst>
                    <a:ext uri="{FF2B5EF4-FFF2-40B4-BE49-F238E27FC236}">
                      <a16:creationId xmlns:a16="http://schemas.microsoft.com/office/drawing/2014/main" id="{287C3356-3969-D745-5D03-F21F53DBF4A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/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Group 49">
            <a:extLst>
              <a:ext uri="{FF2B5EF4-FFF2-40B4-BE49-F238E27FC236}">
                <a16:creationId xmlns:a16="http://schemas.microsoft.com/office/drawing/2014/main" id="{EA8CFE16-78A5-EFEF-6363-2C07293A6F38}"/>
              </a:ext>
            </a:extLst>
          </p:cNvPr>
          <p:cNvGrpSpPr/>
          <p:nvPr/>
        </p:nvGrpSpPr>
        <p:grpSpPr>
          <a:xfrm>
            <a:off x="9351950" y="4539813"/>
            <a:ext cx="1440000" cy="1315142"/>
            <a:chOff x="8471746" y="4922303"/>
            <a:chExt cx="1475979" cy="1315142"/>
          </a:xfrm>
        </p:grpSpPr>
        <p:sp>
          <p:nvSpPr>
            <p:cNvPr id="29" name="Oval 29">
              <a:extLst>
                <a:ext uri="{FF2B5EF4-FFF2-40B4-BE49-F238E27FC236}">
                  <a16:creationId xmlns:a16="http://schemas.microsoft.com/office/drawing/2014/main" id="{29BDF1C0-88E2-B63B-7C44-D770CC42C85C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 : coins arrondis 46">
                  <a:extLst>
                    <a:ext uri="{FF2B5EF4-FFF2-40B4-BE49-F238E27FC236}">
                      <a16:creationId xmlns:a16="http://schemas.microsoft.com/office/drawing/2014/main" id="{224E87B9-1DCF-5118-3D28-BB5076136353}"/>
                    </a:ext>
                  </a:extLst>
                </p:cNvPr>
                <p:cNvSpPr/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solidFill>
                  <a:srgbClr val="0070C0"/>
                </a:solidFill>
                <a:ln/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fr-FR" sz="2400" b="1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  <m:r>
                          <a:rPr lang="fr-FR" sz="24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  <m:f>
                          <m:fPr>
                            <m:ctrlPr>
                              <a:rPr lang="fr-FR" sz="2400" b="1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fr-FR" sz="2400" b="1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0" name="Rectangle : coins arrondis 46">
                  <a:extLst>
                    <a:ext uri="{FF2B5EF4-FFF2-40B4-BE49-F238E27FC236}">
                      <a16:creationId xmlns:a16="http://schemas.microsoft.com/office/drawing/2014/main" id="{224E87B9-1DCF-5118-3D28-BB507613635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/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3" name="Group 49">
            <a:extLst>
              <a:ext uri="{FF2B5EF4-FFF2-40B4-BE49-F238E27FC236}">
                <a16:creationId xmlns:a16="http://schemas.microsoft.com/office/drawing/2014/main" id="{C038FC37-0897-2B8B-5405-AF96BB3AEACD}"/>
              </a:ext>
            </a:extLst>
          </p:cNvPr>
          <p:cNvGrpSpPr/>
          <p:nvPr/>
        </p:nvGrpSpPr>
        <p:grpSpPr>
          <a:xfrm>
            <a:off x="5376000" y="4539813"/>
            <a:ext cx="1440000" cy="1315142"/>
            <a:chOff x="8471746" y="4922303"/>
            <a:chExt cx="1475979" cy="1315142"/>
          </a:xfrm>
        </p:grpSpPr>
        <p:sp>
          <p:nvSpPr>
            <p:cNvPr id="34" name="Oval 29">
              <a:extLst>
                <a:ext uri="{FF2B5EF4-FFF2-40B4-BE49-F238E27FC236}">
                  <a16:creationId xmlns:a16="http://schemas.microsoft.com/office/drawing/2014/main" id="{DAC1E686-A639-DCAE-27D4-2E0E4F708C24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ctangle : coins arrondis 46">
                  <a:extLst>
                    <a:ext uri="{FF2B5EF4-FFF2-40B4-BE49-F238E27FC236}">
                      <a16:creationId xmlns:a16="http://schemas.microsoft.com/office/drawing/2014/main" id="{F87AD61F-0100-6B84-4CE7-2C1359EC12F6}"/>
                    </a:ext>
                  </a:extLst>
                </p:cNvPr>
                <p:cNvSpPr/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solidFill>
                  <a:srgbClr val="0070C0"/>
                </a:solidFill>
                <a:ln/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  <m:r>
                          <a:rPr lang="fr-FR" sz="2400" b="1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  <m:f>
                          <m:fPr>
                            <m:ctrlPr>
                              <a:rPr lang="fr-FR" sz="2400" b="1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</m:oMath>
                    </m:oMathPara>
                  </a14:m>
                  <a:endPara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5" name="Rectangle : coins arrondis 46">
                  <a:extLst>
                    <a:ext uri="{FF2B5EF4-FFF2-40B4-BE49-F238E27FC236}">
                      <a16:creationId xmlns:a16="http://schemas.microsoft.com/office/drawing/2014/main" id="{F87AD61F-0100-6B84-4CE7-2C1359EC12F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/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799127E0-9AF6-4E78-8FA8-C664830C6203}"/>
                  </a:ext>
                </a:extLst>
              </p:cNvPr>
              <p:cNvSpPr txBox="1"/>
              <p:nvPr/>
            </p:nvSpPr>
            <p:spPr>
              <a:xfrm>
                <a:off x="1150862" y="2929285"/>
                <a:ext cx="1367738" cy="6365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den>
                      </m:f>
                      <m:r>
                        <a:rPr kumimoji="0" lang="fr-FR" sz="1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&lt;</m:t>
                      </m:r>
                      <m:f>
                        <m:fPr>
                          <m:ctrlPr>
                            <a:rPr lang="fr-FR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799127E0-9AF6-4E78-8FA8-C664830C62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862" y="2929285"/>
                <a:ext cx="1367738" cy="63658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ZoneTexte 81">
                <a:extLst>
                  <a:ext uri="{FF2B5EF4-FFF2-40B4-BE49-F238E27FC236}">
                    <a16:creationId xmlns:a16="http://schemas.microsoft.com/office/drawing/2014/main" id="{E191AB6D-C760-415E-A212-AEA65B82D160}"/>
                  </a:ext>
                </a:extLst>
              </p:cNvPr>
              <p:cNvSpPr txBox="1"/>
              <p:nvPr/>
            </p:nvSpPr>
            <p:spPr>
              <a:xfrm>
                <a:off x="9560628" y="3082661"/>
                <a:ext cx="1196153" cy="4832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….</m:t>
                          </m:r>
                        </m:num>
                        <m:den>
                          <m: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….</m:t>
                          </m:r>
                        </m:den>
                      </m:f>
                      <m:r>
                        <a:rPr kumimoji="0" lang="fr-FR" sz="1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…..</m:t>
                      </m:r>
                      <m:f>
                        <m:fPr>
                          <m:ctrlPr>
                            <a:rPr lang="fr-FR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….</m:t>
                          </m:r>
                        </m:num>
                        <m:den>
                          <m:r>
                            <a:rPr lang="fr-FR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….</m:t>
                          </m:r>
                        </m:den>
                      </m:f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2" name="ZoneTexte 81">
                <a:extLst>
                  <a:ext uri="{FF2B5EF4-FFF2-40B4-BE49-F238E27FC236}">
                    <a16:creationId xmlns:a16="http://schemas.microsoft.com/office/drawing/2014/main" id="{E191AB6D-C760-415E-A212-AEA65B82D1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0628" y="3082661"/>
                <a:ext cx="1196153" cy="4832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6979D3B9-022F-405C-ACF6-074F589C28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479" y="2105839"/>
            <a:ext cx="2908745" cy="6365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D8FE44D5-D1A6-4384-AD5F-5E63F3111C3C}"/>
                  </a:ext>
                </a:extLst>
              </p:cNvPr>
              <p:cNvSpPr txBox="1"/>
              <p:nvPr/>
            </p:nvSpPr>
            <p:spPr>
              <a:xfrm>
                <a:off x="5355745" y="2931081"/>
                <a:ext cx="1367738" cy="6347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fr-FR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  <m:r>
                        <a:rPr kumimoji="0" lang="fr-FR" sz="1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lang="fr-FR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D8FE44D5-D1A6-4384-AD5F-5E63F3111C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5745" y="2931081"/>
                <a:ext cx="1367738" cy="63478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 8">
            <a:extLst>
              <a:ext uri="{FF2B5EF4-FFF2-40B4-BE49-F238E27FC236}">
                <a16:creationId xmlns:a16="http://schemas.microsoft.com/office/drawing/2014/main" id="{98FE45EF-8867-44DF-B3DA-D640318866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00815" y="2135118"/>
            <a:ext cx="2390368" cy="60157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8A8F945-18D3-4E13-AD87-CE2DA4B5899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15055" y="2125761"/>
            <a:ext cx="3487300" cy="61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158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825500" y="194013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Associez chaque inégalité à la figure correspondante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  <a:t>. 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Chevron 55">
                <a:extLst>
                  <a:ext uri="{FF2B5EF4-FFF2-40B4-BE49-F238E27FC236}">
                    <a16:creationId xmlns:a16="http://schemas.microsoft.com/office/drawing/2014/main" id="{2EE2E558-BCE5-4194-AFFF-9BD8D773090D}"/>
                  </a:ext>
                </a:extLst>
              </p:cNvPr>
              <p:cNvSpPr/>
              <p:nvPr/>
            </p:nvSpPr>
            <p:spPr>
              <a:xfrm>
                <a:off x="1591911" y="2567452"/>
                <a:ext cx="1965943" cy="811837"/>
              </a:xfrm>
              <a:prstGeom prst="chevron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fr-FR" sz="2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41" name="Chevron 55">
                <a:extLst>
                  <a:ext uri="{FF2B5EF4-FFF2-40B4-BE49-F238E27FC236}">
                    <a16:creationId xmlns:a16="http://schemas.microsoft.com/office/drawing/2014/main" id="{2EE2E558-BCE5-4194-AFFF-9BD8D77309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1911" y="2567452"/>
                <a:ext cx="1965943" cy="811837"/>
              </a:xfrm>
              <a:prstGeom prst="chevron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55AC0EC9-C383-424F-8B96-E6A195860878}"/>
              </a:ext>
            </a:extLst>
          </p:cNvPr>
          <p:cNvCxnSpPr>
            <a:cxnSpLocks/>
          </p:cNvCxnSpPr>
          <p:nvPr/>
        </p:nvCxnSpPr>
        <p:spPr>
          <a:xfrm>
            <a:off x="3644843" y="3000616"/>
            <a:ext cx="4515326" cy="29686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4023CAA3-B509-4367-8215-E707661EEDE2}"/>
              </a:ext>
            </a:extLst>
          </p:cNvPr>
          <p:cNvCxnSpPr>
            <a:cxnSpLocks/>
          </p:cNvCxnSpPr>
          <p:nvPr/>
        </p:nvCxnSpPr>
        <p:spPr>
          <a:xfrm flipV="1">
            <a:off x="3644842" y="4497437"/>
            <a:ext cx="4416915" cy="1117056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7E43D8DB-B2AD-4274-8446-823BA3936636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644842" y="4249150"/>
            <a:ext cx="4503903" cy="1732039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FDDC8BB0-FACC-4798-B8A0-840E6375B08D}"/>
              </a:ext>
            </a:extLst>
          </p:cNvPr>
          <p:cNvSpPr txBox="1"/>
          <p:nvPr/>
        </p:nvSpPr>
        <p:spPr>
          <a:xfrm>
            <a:off x="1296670" y="1401538"/>
            <a:ext cx="95097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i="0" dirty="0">
                <a:effectLst/>
              </a:rPr>
              <a:t> </a:t>
            </a:r>
            <a:r>
              <a:rPr lang="fr-FR" sz="3200" b="1" dirty="0"/>
              <a:t> Associez chaque inégalité à la figure correspondante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hevron 55">
                <a:extLst>
                  <a:ext uri="{FF2B5EF4-FFF2-40B4-BE49-F238E27FC236}">
                    <a16:creationId xmlns:a16="http://schemas.microsoft.com/office/drawing/2014/main" id="{CF9D9D75-4493-42DC-B43E-5FB87CECE91A}"/>
                  </a:ext>
                </a:extLst>
              </p:cNvPr>
              <p:cNvSpPr/>
              <p:nvPr/>
            </p:nvSpPr>
            <p:spPr>
              <a:xfrm>
                <a:off x="1559309" y="3819172"/>
                <a:ext cx="1998545" cy="811837"/>
              </a:xfrm>
              <a:prstGeom prst="chevron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fr-FR" sz="2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5" name="Chevron 55">
                <a:extLst>
                  <a:ext uri="{FF2B5EF4-FFF2-40B4-BE49-F238E27FC236}">
                    <a16:creationId xmlns:a16="http://schemas.microsoft.com/office/drawing/2014/main" id="{CF9D9D75-4493-42DC-B43E-5FB87CECE9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309" y="3819172"/>
                <a:ext cx="1998545" cy="811837"/>
              </a:xfrm>
              <a:prstGeom prst="chevron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hevron 55">
                <a:extLst>
                  <a:ext uri="{FF2B5EF4-FFF2-40B4-BE49-F238E27FC236}">
                    <a16:creationId xmlns:a16="http://schemas.microsoft.com/office/drawing/2014/main" id="{5D7A8DF3-6EC6-4EF7-A10D-403FFBA05314}"/>
                  </a:ext>
                </a:extLst>
              </p:cNvPr>
              <p:cNvSpPr/>
              <p:nvPr/>
            </p:nvSpPr>
            <p:spPr>
              <a:xfrm>
                <a:off x="1559309" y="5199341"/>
                <a:ext cx="1998545" cy="811837"/>
              </a:xfrm>
              <a:prstGeom prst="chevron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fr-FR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31" name="Chevron 55">
                <a:extLst>
                  <a:ext uri="{FF2B5EF4-FFF2-40B4-BE49-F238E27FC236}">
                    <a16:creationId xmlns:a16="http://schemas.microsoft.com/office/drawing/2014/main" id="{5D7A8DF3-6EC6-4EF7-A10D-403FFBA053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309" y="5199341"/>
                <a:ext cx="1998545" cy="811837"/>
              </a:xfrm>
              <a:prstGeom prst="chevron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e 3">
            <a:extLst>
              <a:ext uri="{FF2B5EF4-FFF2-40B4-BE49-F238E27FC236}">
                <a16:creationId xmlns:a16="http://schemas.microsoft.com/office/drawing/2014/main" id="{CA82A3B1-9A2C-4D9C-AEC4-1C963907443D}"/>
              </a:ext>
            </a:extLst>
          </p:cNvPr>
          <p:cNvGrpSpPr/>
          <p:nvPr/>
        </p:nvGrpSpPr>
        <p:grpSpPr>
          <a:xfrm>
            <a:off x="8148745" y="2438113"/>
            <a:ext cx="2009971" cy="4075166"/>
            <a:chOff x="529865" y="2255364"/>
            <a:chExt cx="3402916" cy="4949353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302E72F6-7B09-4D76-AE92-0E98D94F3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9865" y="5912253"/>
              <a:ext cx="3383573" cy="1292464"/>
            </a:xfrm>
            <a:prstGeom prst="rect">
              <a:avLst/>
            </a:prstGeom>
          </p:spPr>
        </p:pic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5D9CB8DD-4E95-42F9-B32B-DFD1EB600203}"/>
                </a:ext>
              </a:extLst>
            </p:cNvPr>
            <p:cNvGrpSpPr/>
            <p:nvPr/>
          </p:nvGrpSpPr>
          <p:grpSpPr>
            <a:xfrm>
              <a:off x="549208" y="2255364"/>
              <a:ext cx="3366000" cy="1273221"/>
              <a:chOff x="914399" y="3117038"/>
              <a:chExt cx="3366000" cy="1273221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26D66EEC-22D0-491A-9C56-1E15B22D75D4}"/>
                  </a:ext>
                </a:extLst>
              </p:cNvPr>
              <p:cNvSpPr/>
              <p:nvPr/>
            </p:nvSpPr>
            <p:spPr>
              <a:xfrm>
                <a:off x="914400" y="3117038"/>
                <a:ext cx="839096" cy="553998"/>
              </a:xfrm>
              <a:prstGeom prst="rect">
                <a:avLst/>
              </a:prstGeom>
              <a:solidFill>
                <a:srgbClr val="92D050"/>
              </a:solidFill>
              <a:ln w="19050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9D3CB14-EB27-4236-85CB-EEDA94F6C370}"/>
                  </a:ext>
                </a:extLst>
              </p:cNvPr>
              <p:cNvSpPr/>
              <p:nvPr/>
            </p:nvSpPr>
            <p:spPr>
              <a:xfrm>
                <a:off x="1753496" y="3117038"/>
                <a:ext cx="839096" cy="553998"/>
              </a:xfrm>
              <a:prstGeom prst="rect">
                <a:avLst/>
              </a:prstGeom>
              <a:solidFill>
                <a:srgbClr val="92D050"/>
              </a:solidFill>
              <a:ln w="19050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3A875E93-1F89-441B-BEAD-319CBF16C1A5}"/>
                  </a:ext>
                </a:extLst>
              </p:cNvPr>
              <p:cNvSpPr/>
              <p:nvPr/>
            </p:nvSpPr>
            <p:spPr>
              <a:xfrm>
                <a:off x="2592592" y="3117038"/>
                <a:ext cx="839096" cy="553998"/>
              </a:xfrm>
              <a:prstGeom prst="rect">
                <a:avLst/>
              </a:prstGeom>
              <a:noFill/>
              <a:ln w="19050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7B7366F2-5CE9-4F8D-8291-8EBDF6DEB862}"/>
                  </a:ext>
                </a:extLst>
              </p:cNvPr>
              <p:cNvSpPr/>
              <p:nvPr/>
            </p:nvSpPr>
            <p:spPr>
              <a:xfrm>
                <a:off x="3439533" y="3117038"/>
                <a:ext cx="839096" cy="553998"/>
              </a:xfrm>
              <a:prstGeom prst="rect">
                <a:avLst/>
              </a:prstGeom>
              <a:noFill/>
              <a:ln w="19050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F14234B6-4854-4001-B5DA-C32B6E1F29D1}"/>
                  </a:ext>
                </a:extLst>
              </p:cNvPr>
              <p:cNvSpPr/>
              <p:nvPr/>
            </p:nvSpPr>
            <p:spPr>
              <a:xfrm>
                <a:off x="914399" y="3836261"/>
                <a:ext cx="673200" cy="553998"/>
              </a:xfrm>
              <a:prstGeom prst="rect">
                <a:avLst/>
              </a:prstGeom>
              <a:solidFill>
                <a:srgbClr val="92D050"/>
              </a:solidFill>
              <a:ln w="19050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EEE1E4EE-843A-4854-A12D-BEB56EBD15C7}"/>
                  </a:ext>
                </a:extLst>
              </p:cNvPr>
              <p:cNvSpPr/>
              <p:nvPr/>
            </p:nvSpPr>
            <p:spPr>
              <a:xfrm>
                <a:off x="1587599" y="3836261"/>
                <a:ext cx="673200" cy="553998"/>
              </a:xfrm>
              <a:prstGeom prst="rect">
                <a:avLst/>
              </a:prstGeom>
              <a:solidFill>
                <a:srgbClr val="92D050"/>
              </a:solidFill>
              <a:ln w="19050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9B733367-7B06-4D14-A19C-1DD5351FF5DC}"/>
                  </a:ext>
                </a:extLst>
              </p:cNvPr>
              <p:cNvSpPr/>
              <p:nvPr/>
            </p:nvSpPr>
            <p:spPr>
              <a:xfrm>
                <a:off x="2260799" y="3836261"/>
                <a:ext cx="673200" cy="553998"/>
              </a:xfrm>
              <a:prstGeom prst="rect">
                <a:avLst/>
              </a:prstGeom>
              <a:solidFill>
                <a:srgbClr val="92D050"/>
              </a:solidFill>
              <a:ln w="19050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CE2C7D8F-9EC0-4135-AD5A-A06DA3610D0A}"/>
                  </a:ext>
                </a:extLst>
              </p:cNvPr>
              <p:cNvSpPr/>
              <p:nvPr/>
            </p:nvSpPr>
            <p:spPr>
              <a:xfrm>
                <a:off x="2933999" y="3836261"/>
                <a:ext cx="673200" cy="553998"/>
              </a:xfrm>
              <a:prstGeom prst="rect">
                <a:avLst/>
              </a:prstGeom>
              <a:noFill/>
              <a:ln w="19050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3E3D0C01-C89B-4AB3-8F60-4310C5189B33}"/>
                  </a:ext>
                </a:extLst>
              </p:cNvPr>
              <p:cNvSpPr/>
              <p:nvPr/>
            </p:nvSpPr>
            <p:spPr>
              <a:xfrm>
                <a:off x="3607199" y="3836261"/>
                <a:ext cx="673200" cy="553998"/>
              </a:xfrm>
              <a:prstGeom prst="rect">
                <a:avLst/>
              </a:prstGeom>
              <a:noFill/>
              <a:ln w="19050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rgbClr val="FF6600"/>
                  </a:solidFill>
                </a:endParaRPr>
              </a:p>
            </p:txBody>
          </p:sp>
        </p:grpSp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53BD2C56-D6B5-49A8-9C06-D01F740A4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49208" y="4110214"/>
              <a:ext cx="3383573" cy="1292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87065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D1FD72-AF72-1EB0-C711-3A02202A5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4247438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Comparaison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Egale à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Plus grand que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Plus petit que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pic>
        <p:nvPicPr>
          <p:cNvPr id="2" name="Participation" descr="Lever la main - Icônes mains et gestes gratuites">
            <a:extLst>
              <a:ext uri="{FF2B5EF4-FFF2-40B4-BE49-F238E27FC236}">
                <a16:creationId xmlns:a16="http://schemas.microsoft.com/office/drawing/2014/main" id="{BF7EF7D1-28DD-61D0-8E2C-ADB88C5F1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531917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Comparaison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ar-MA" sz="3600" b="0" u="none" strike="noStrike" kern="0" cap="none" dirty="0">
                          <a:solidFill>
                            <a:srgbClr val="C00000"/>
                          </a:solidFill>
                          <a:latin typeface="+mn-lt"/>
                          <a:ea typeface="Calibri" panose="020F0502020204030204" pitchFamily="34" charset="0"/>
                          <a:cs typeface="Calibri"/>
                        </a:rPr>
                        <a:t>مقارنة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Egale 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+mn-lt"/>
                          <a:ea typeface="Calibri" panose="020F0502020204030204" pitchFamily="34" charset="0"/>
                          <a:cs typeface="Calibri"/>
                        </a:rPr>
                        <a:t>يساوي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Plus grand que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أكبر من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Plus petit que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+mn-lt"/>
                          <a:ea typeface="Calibri"/>
                          <a:cs typeface="Calibri"/>
                        </a:rPr>
                        <a:t>أصغر من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</a:t>
            </a:r>
            <a:r>
              <a:rPr lang="ar-MA" sz="2800" b="1" dirty="0">
                <a:solidFill>
                  <a:sysClr val="windowText" lastClr="000000"/>
                </a:solidFill>
              </a:rPr>
              <a:t>53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DEB1553A-DE82-BF33-4524-3D2BF7CFDD0C}"/>
              </a:ext>
            </a:extLst>
          </p:cNvPr>
          <p:cNvSpPr txBox="1">
            <a:spLocks/>
          </p:cNvSpPr>
          <p:nvPr/>
        </p:nvSpPr>
        <p:spPr>
          <a:xfrm>
            <a:off x="848112" y="216998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>
                <a:solidFill>
                  <a:schemeClr val="bg1">
                    <a:lumMod val="65000"/>
                  </a:schemeClr>
                </a:solidFill>
              </a:rPr>
              <a:t> Comment savoir quel garçon a bu le plus de jus ?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4395F792-CCD1-D4B3-6187-CE1288528CC1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L'enseignant montre l'image et invite les élèves à proposer </a:t>
            </a:r>
            <a:r>
              <a:rPr lang="fr-FR" sz="16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l'opération convenable.</a:t>
            </a:r>
            <a:endParaRPr lang="fr-MA" sz="160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1E015A96-CAE7-60E9-419D-BDB7660A0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5206" y="2351024"/>
            <a:ext cx="2671294" cy="400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articipation" descr="Lever la main - Icônes mains et gestes gratuites">
            <a:extLst>
              <a:ext uri="{FF2B5EF4-FFF2-40B4-BE49-F238E27FC236}">
                <a16:creationId xmlns:a16="http://schemas.microsoft.com/office/drawing/2014/main" id="{9976EE11-53F7-FD1C-7099-9A5B65961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6B31E216-3E18-658E-2833-5F4D2457BAE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76BAF82-3673-4497-AEF8-2E9B8555CD31}"/>
              </a:ext>
            </a:extLst>
          </p:cNvPr>
          <p:cNvSpPr txBox="1"/>
          <p:nvPr/>
        </p:nvSpPr>
        <p:spPr>
          <a:xfrm>
            <a:off x="1124156" y="1578643"/>
            <a:ext cx="92192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/>
              <a:t>Comment savoir quel garçon a bu le plus de jus 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CF7C2C2-615C-471A-85A2-5D9B5BCED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156" y="2351024"/>
            <a:ext cx="6427246" cy="428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24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242F5E8-3BDF-543A-0BD1-B92A86262DC3}"/>
              </a:ext>
            </a:extLst>
          </p:cNvPr>
          <p:cNvSpPr/>
          <p:nvPr/>
        </p:nvSpPr>
        <p:spPr>
          <a:xfrm>
            <a:off x="4595977" y="4783682"/>
            <a:ext cx="3000046" cy="12644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3">
                <a:extLst>
                  <a:ext uri="{FF2B5EF4-FFF2-40B4-BE49-F238E27FC236}">
                    <a16:creationId xmlns:a16="http://schemas.microsoft.com/office/drawing/2014/main" id="{195FE270-D947-72A5-D2FF-738C83430413}"/>
                  </a:ext>
                </a:extLst>
              </p:cNvPr>
              <p:cNvSpPr txBox="1"/>
              <p:nvPr/>
            </p:nvSpPr>
            <p:spPr>
              <a:xfrm>
                <a:off x="4595978" y="4877040"/>
                <a:ext cx="3000045" cy="1077780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</m:ctrlPr>
                        </m:fPr>
                        <m:num>
                          <m: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𝟐</m:t>
                          </m:r>
                        </m:num>
                        <m:den>
                          <m: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𝟑</m:t>
                          </m:r>
                        </m:den>
                      </m:f>
                      <m:r>
                        <a:rPr lang="fr-FR" sz="28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 &lt; = &gt;     </m:t>
                      </m:r>
                      <m:f>
                        <m:fPr>
                          <m:ctrlPr>
                            <a:rPr lang="fr-FR" sz="2800" b="1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</m:ctrlPr>
                        </m:fPr>
                        <m:num>
                          <m: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𝟒</m:t>
                          </m:r>
                        </m:num>
                        <m:den>
                          <m: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fr-FR" sz="2800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16" name="ZoneTexte 3">
                <a:extLst>
                  <a:ext uri="{FF2B5EF4-FFF2-40B4-BE49-F238E27FC236}">
                    <a16:creationId xmlns:a16="http://schemas.microsoft.com/office/drawing/2014/main" id="{195FE270-D947-72A5-D2FF-738C834304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5978" y="4877040"/>
                <a:ext cx="3000045" cy="107778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2D11DAF-D9BB-1EDD-A9CF-904ECCB477D7}"/>
              </a:ext>
            </a:extLst>
          </p:cNvPr>
          <p:cNvGrpSpPr/>
          <p:nvPr/>
        </p:nvGrpSpPr>
        <p:grpSpPr>
          <a:xfrm>
            <a:off x="468259" y="2750816"/>
            <a:ext cx="11215016" cy="1015839"/>
            <a:chOff x="468259" y="3181003"/>
            <a:chExt cx="11215016" cy="1015839"/>
          </a:xfrm>
        </p:grpSpPr>
        <p:sp>
          <p:nvSpPr>
            <p:cNvPr id="14" name="Google Shape;2054;p38">
              <a:extLst>
                <a:ext uri="{FF2B5EF4-FFF2-40B4-BE49-F238E27FC236}">
                  <a16:creationId xmlns:a16="http://schemas.microsoft.com/office/drawing/2014/main" id="{6501D79C-26AF-921E-9B63-CD8E14A565B9}"/>
                </a:ext>
              </a:extLst>
            </p:cNvPr>
            <p:cNvSpPr/>
            <p:nvPr/>
          </p:nvSpPr>
          <p:spPr>
            <a:xfrm>
              <a:off x="774699" y="3488956"/>
              <a:ext cx="10908576" cy="707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72B6D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/>
            </a:p>
          </p:txBody>
        </p:sp>
        <p:sp>
          <p:nvSpPr>
            <p:cNvPr id="15" name="ZoneTexte 3">
              <a:extLst>
                <a:ext uri="{FF2B5EF4-FFF2-40B4-BE49-F238E27FC236}">
                  <a16:creationId xmlns:a16="http://schemas.microsoft.com/office/drawing/2014/main" id="{A2F52361-43C4-DFD3-0C09-18ABE961AD0E}"/>
                </a:ext>
              </a:extLst>
            </p:cNvPr>
            <p:cNvSpPr txBox="1"/>
            <p:nvPr/>
          </p:nvSpPr>
          <p:spPr>
            <a:xfrm>
              <a:off x="1272484" y="3587391"/>
              <a:ext cx="10248955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algn="ctr">
                <a:defRPr sz="2400"/>
              </a:lvl1pPr>
            </a:lstStyle>
            <a:p>
              <a:pPr algn="l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Comparer deux fractions de dénominateurs l’un est un multiple de l’autre.</a:t>
              </a:r>
            </a:p>
          </p:txBody>
        </p:sp>
        <p:pic>
          <p:nvPicPr>
            <p:cNvPr id="18" name="Image 23">
              <a:extLst>
                <a:ext uri="{FF2B5EF4-FFF2-40B4-BE49-F238E27FC236}">
                  <a16:creationId xmlns:a16="http://schemas.microsoft.com/office/drawing/2014/main" id="{26133DAA-B1B6-2FA8-97A6-AB92BE8CF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59" y="3181003"/>
              <a:ext cx="805544" cy="805544"/>
            </a:xfrm>
            <a:prstGeom prst="rect">
              <a:avLst/>
            </a:prstGeom>
          </p:spPr>
        </p:pic>
      </p:grpSp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" name="Ecoute">
            <a:extLst>
              <a:ext uri="{FF2B5EF4-FFF2-40B4-BE49-F238E27FC236}">
                <a16:creationId xmlns:a16="http://schemas.microsoft.com/office/drawing/2014/main" id="{706B59AB-B98B-3426-4FCF-169FEE7BF6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2E8B829-D92D-462A-82B7-4B84D8AB4711}"/>
              </a:ext>
            </a:extLst>
          </p:cNvPr>
          <p:cNvSpPr/>
          <p:nvPr/>
        </p:nvSpPr>
        <p:spPr>
          <a:xfrm>
            <a:off x="378699" y="2838091"/>
            <a:ext cx="5081822" cy="1869010"/>
          </a:xfrm>
          <a:prstGeom prst="roundRect">
            <a:avLst/>
          </a:prstGeom>
          <a:solidFill>
            <a:srgbClr val="DCF0FA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9A076006-C7CC-2DFF-AC59-916DEA706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F72FA4-DE49-7877-03AD-A8F24D8BFF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650" y="1588925"/>
            <a:ext cx="6362700" cy="56197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3D5B262-E5B8-E51E-0ABB-D6019B94EBA5}"/>
              </a:ext>
            </a:extLst>
          </p:cNvPr>
          <p:cNvSpPr/>
          <p:nvPr/>
        </p:nvSpPr>
        <p:spPr>
          <a:xfrm>
            <a:off x="2721610" y="3518643"/>
            <a:ext cx="396000" cy="360000"/>
          </a:xfrm>
          <a:prstGeom prst="rect">
            <a:avLst/>
          </a:prstGeom>
          <a:solidFill>
            <a:srgbClr val="DCF0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265062F-7525-59B7-2247-A86283C61FB5}"/>
              </a:ext>
            </a:extLst>
          </p:cNvPr>
          <p:cNvGrpSpPr/>
          <p:nvPr/>
        </p:nvGrpSpPr>
        <p:grpSpPr>
          <a:xfrm>
            <a:off x="463642" y="2937915"/>
            <a:ext cx="1669361" cy="1669361"/>
            <a:chOff x="463642" y="2937915"/>
            <a:chExt cx="1669361" cy="1669361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71BE8CF-3DF5-78CC-3032-962712057953}"/>
                </a:ext>
              </a:extLst>
            </p:cNvPr>
            <p:cNvSpPr/>
            <p:nvPr/>
          </p:nvSpPr>
          <p:spPr>
            <a:xfrm>
              <a:off x="504375" y="2937915"/>
              <a:ext cx="793947" cy="834680"/>
            </a:xfrm>
            <a:custGeom>
              <a:avLst/>
              <a:gdLst>
                <a:gd name="connsiteX0" fmla="*/ 793948 w 793947"/>
                <a:gd name="connsiteY0" fmla="*/ 0 h 834680"/>
                <a:gd name="connsiteX1" fmla="*/ 793948 w 793947"/>
                <a:gd name="connsiteY1" fmla="*/ 834680 h 834680"/>
                <a:gd name="connsiteX2" fmla="*/ 0 w 793947"/>
                <a:gd name="connsiteY2" fmla="*/ 576764 h 834680"/>
                <a:gd name="connsiteX3" fmla="*/ 793948 w 793947"/>
                <a:gd name="connsiteY3" fmla="*/ 0 h 83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3947" h="834680">
                  <a:moveTo>
                    <a:pt x="793948" y="0"/>
                  </a:moveTo>
                  <a:lnTo>
                    <a:pt x="793948" y="834680"/>
                  </a:lnTo>
                  <a:lnTo>
                    <a:pt x="0" y="576764"/>
                  </a:lnTo>
                  <a:cubicBezTo>
                    <a:pt x="108508" y="242057"/>
                    <a:pt x="423016" y="0"/>
                    <a:pt x="793948" y="0"/>
                  </a:cubicBezTo>
                  <a:close/>
                </a:path>
              </a:pathLst>
            </a:custGeom>
            <a:solidFill>
              <a:srgbClr val="F7BBD5"/>
            </a:solidFill>
            <a:ln w="16692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31D00D7-6554-1284-1D08-65EE0AB04DC9}"/>
                </a:ext>
              </a:extLst>
            </p:cNvPr>
            <p:cNvSpPr/>
            <p:nvPr/>
          </p:nvSpPr>
          <p:spPr>
            <a:xfrm>
              <a:off x="463642" y="3514679"/>
              <a:ext cx="834680" cy="933172"/>
            </a:xfrm>
            <a:custGeom>
              <a:avLst/>
              <a:gdLst>
                <a:gd name="connsiteX0" fmla="*/ 834680 w 834680"/>
                <a:gd name="connsiteY0" fmla="*/ 257916 h 933172"/>
                <a:gd name="connsiteX1" fmla="*/ 344055 w 834680"/>
                <a:gd name="connsiteY1" fmla="*/ 933172 h 933172"/>
                <a:gd name="connsiteX2" fmla="*/ 0 w 834680"/>
                <a:gd name="connsiteY2" fmla="*/ 257916 h 933172"/>
                <a:gd name="connsiteX3" fmla="*/ 40732 w 834680"/>
                <a:gd name="connsiteY3" fmla="*/ 0 h 933172"/>
                <a:gd name="connsiteX4" fmla="*/ 834680 w 834680"/>
                <a:gd name="connsiteY4" fmla="*/ 257916 h 9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4680" h="933172">
                  <a:moveTo>
                    <a:pt x="834680" y="257916"/>
                  </a:moveTo>
                  <a:lnTo>
                    <a:pt x="344055" y="933172"/>
                  </a:lnTo>
                  <a:cubicBezTo>
                    <a:pt x="135552" y="781428"/>
                    <a:pt x="0" y="535531"/>
                    <a:pt x="0" y="257916"/>
                  </a:cubicBezTo>
                  <a:cubicBezTo>
                    <a:pt x="0" y="167938"/>
                    <a:pt x="14190" y="81131"/>
                    <a:pt x="40732" y="0"/>
                  </a:cubicBezTo>
                  <a:lnTo>
                    <a:pt x="834680" y="257916"/>
                  </a:lnTo>
                  <a:close/>
                </a:path>
              </a:pathLst>
            </a:custGeom>
            <a:solidFill>
              <a:srgbClr val="F7BBD5"/>
            </a:solidFill>
            <a:ln w="16692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2D83283-8E79-C209-EF70-92F4FD122C2F}"/>
                </a:ext>
              </a:extLst>
            </p:cNvPr>
            <p:cNvSpPr/>
            <p:nvPr/>
          </p:nvSpPr>
          <p:spPr>
            <a:xfrm>
              <a:off x="807697" y="3772596"/>
              <a:ext cx="981250" cy="834680"/>
            </a:xfrm>
            <a:custGeom>
              <a:avLst/>
              <a:gdLst>
                <a:gd name="connsiteX0" fmla="*/ 981250 w 981250"/>
                <a:gd name="connsiteY0" fmla="*/ 675256 h 834680"/>
                <a:gd name="connsiteX1" fmla="*/ 490625 w 981250"/>
                <a:gd name="connsiteY1" fmla="*/ 834680 h 834680"/>
                <a:gd name="connsiteX2" fmla="*/ 0 w 981250"/>
                <a:gd name="connsiteY2" fmla="*/ 675256 h 834680"/>
                <a:gd name="connsiteX3" fmla="*/ 490625 w 981250"/>
                <a:gd name="connsiteY3" fmla="*/ 0 h 834680"/>
                <a:gd name="connsiteX4" fmla="*/ 981250 w 981250"/>
                <a:gd name="connsiteY4" fmla="*/ 675256 h 83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1250" h="834680">
                  <a:moveTo>
                    <a:pt x="981250" y="675256"/>
                  </a:moveTo>
                  <a:cubicBezTo>
                    <a:pt x="843528" y="775585"/>
                    <a:pt x="673921" y="834680"/>
                    <a:pt x="490625" y="834680"/>
                  </a:cubicBezTo>
                  <a:cubicBezTo>
                    <a:pt x="307329" y="834680"/>
                    <a:pt x="137722" y="775585"/>
                    <a:pt x="0" y="675256"/>
                  </a:cubicBezTo>
                  <a:lnTo>
                    <a:pt x="490625" y="0"/>
                  </a:lnTo>
                  <a:lnTo>
                    <a:pt x="981250" y="675256"/>
                  </a:lnTo>
                  <a:close/>
                </a:path>
              </a:pathLst>
            </a:custGeom>
            <a:solidFill>
              <a:srgbClr val="F7BBD5"/>
            </a:solidFill>
            <a:ln w="16692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3F8827B-FA9E-E175-6461-F3A06378906C}"/>
                </a:ext>
              </a:extLst>
            </p:cNvPr>
            <p:cNvSpPr/>
            <p:nvPr/>
          </p:nvSpPr>
          <p:spPr>
            <a:xfrm>
              <a:off x="1298323" y="3514679"/>
              <a:ext cx="834680" cy="933172"/>
            </a:xfrm>
            <a:custGeom>
              <a:avLst/>
              <a:gdLst>
                <a:gd name="connsiteX0" fmla="*/ 834680 w 834680"/>
                <a:gd name="connsiteY0" fmla="*/ 257916 h 933172"/>
                <a:gd name="connsiteX1" fmla="*/ 490625 w 834680"/>
                <a:gd name="connsiteY1" fmla="*/ 933172 h 933172"/>
                <a:gd name="connsiteX2" fmla="*/ 0 w 834680"/>
                <a:gd name="connsiteY2" fmla="*/ 257916 h 933172"/>
                <a:gd name="connsiteX3" fmla="*/ 793948 w 834680"/>
                <a:gd name="connsiteY3" fmla="*/ 0 h 933172"/>
                <a:gd name="connsiteX4" fmla="*/ 834680 w 834680"/>
                <a:gd name="connsiteY4" fmla="*/ 257916 h 9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4680" h="933172">
                  <a:moveTo>
                    <a:pt x="834680" y="257916"/>
                  </a:moveTo>
                  <a:cubicBezTo>
                    <a:pt x="834680" y="535531"/>
                    <a:pt x="699128" y="781428"/>
                    <a:pt x="490625" y="933172"/>
                  </a:cubicBezTo>
                  <a:lnTo>
                    <a:pt x="0" y="257916"/>
                  </a:lnTo>
                  <a:lnTo>
                    <a:pt x="793948" y="0"/>
                  </a:lnTo>
                  <a:cubicBezTo>
                    <a:pt x="820491" y="81131"/>
                    <a:pt x="834680" y="167938"/>
                    <a:pt x="834680" y="257916"/>
                  </a:cubicBezTo>
                  <a:close/>
                </a:path>
              </a:pathLst>
            </a:custGeom>
            <a:solidFill>
              <a:schemeClr val="bg1"/>
            </a:solidFill>
            <a:ln w="16692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FE8C0E1-DD8C-5833-D291-BC3FB68E2275}"/>
                </a:ext>
              </a:extLst>
            </p:cNvPr>
            <p:cNvSpPr/>
            <p:nvPr/>
          </p:nvSpPr>
          <p:spPr>
            <a:xfrm>
              <a:off x="1298323" y="2937915"/>
              <a:ext cx="793947" cy="834680"/>
            </a:xfrm>
            <a:custGeom>
              <a:avLst/>
              <a:gdLst>
                <a:gd name="connsiteX0" fmla="*/ 793948 w 793947"/>
                <a:gd name="connsiteY0" fmla="*/ 576764 h 834680"/>
                <a:gd name="connsiteX1" fmla="*/ 0 w 793947"/>
                <a:gd name="connsiteY1" fmla="*/ 834680 h 834680"/>
                <a:gd name="connsiteX2" fmla="*/ 0 w 793947"/>
                <a:gd name="connsiteY2" fmla="*/ 0 h 834680"/>
                <a:gd name="connsiteX3" fmla="*/ 793948 w 793947"/>
                <a:gd name="connsiteY3" fmla="*/ 576764 h 83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3947" h="834680">
                  <a:moveTo>
                    <a:pt x="793948" y="576764"/>
                  </a:moveTo>
                  <a:lnTo>
                    <a:pt x="0" y="834680"/>
                  </a:lnTo>
                  <a:lnTo>
                    <a:pt x="0" y="0"/>
                  </a:lnTo>
                  <a:cubicBezTo>
                    <a:pt x="370932" y="0"/>
                    <a:pt x="685439" y="242057"/>
                    <a:pt x="793948" y="576764"/>
                  </a:cubicBezTo>
                  <a:close/>
                </a:path>
              </a:pathLst>
            </a:custGeom>
            <a:solidFill>
              <a:schemeClr val="bg1"/>
            </a:solidFill>
            <a:ln w="16692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C643BFB-4B8F-DDF0-6ABB-9177A3A066E5}"/>
              </a:ext>
            </a:extLst>
          </p:cNvPr>
          <p:cNvGrpSpPr/>
          <p:nvPr/>
        </p:nvGrpSpPr>
        <p:grpSpPr>
          <a:xfrm>
            <a:off x="3706216" y="2937915"/>
            <a:ext cx="1669361" cy="1669361"/>
            <a:chOff x="3706216" y="2937915"/>
            <a:chExt cx="1669361" cy="1669361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93B9BC8-2F64-ABDA-D8CB-85A8BC041360}"/>
                </a:ext>
              </a:extLst>
            </p:cNvPr>
            <p:cNvSpPr/>
            <p:nvPr/>
          </p:nvSpPr>
          <p:spPr>
            <a:xfrm>
              <a:off x="3746949" y="2937915"/>
              <a:ext cx="793947" cy="834680"/>
            </a:xfrm>
            <a:custGeom>
              <a:avLst/>
              <a:gdLst>
                <a:gd name="connsiteX0" fmla="*/ 793948 w 793947"/>
                <a:gd name="connsiteY0" fmla="*/ 0 h 834680"/>
                <a:gd name="connsiteX1" fmla="*/ 793948 w 793947"/>
                <a:gd name="connsiteY1" fmla="*/ 834680 h 834680"/>
                <a:gd name="connsiteX2" fmla="*/ 0 w 793947"/>
                <a:gd name="connsiteY2" fmla="*/ 576764 h 834680"/>
                <a:gd name="connsiteX3" fmla="*/ 793948 w 793947"/>
                <a:gd name="connsiteY3" fmla="*/ 0 h 83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3947" h="834680">
                  <a:moveTo>
                    <a:pt x="793948" y="0"/>
                  </a:moveTo>
                  <a:lnTo>
                    <a:pt x="793948" y="834680"/>
                  </a:lnTo>
                  <a:lnTo>
                    <a:pt x="0" y="576764"/>
                  </a:lnTo>
                  <a:cubicBezTo>
                    <a:pt x="108508" y="242057"/>
                    <a:pt x="423016" y="0"/>
                    <a:pt x="793948" y="0"/>
                  </a:cubicBezTo>
                  <a:close/>
                </a:path>
              </a:pathLst>
            </a:custGeom>
            <a:solidFill>
              <a:srgbClr val="F7BBD5"/>
            </a:solidFill>
            <a:ln w="16692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176317D-3BF1-3FBB-3A30-380B7149AE80}"/>
                </a:ext>
              </a:extLst>
            </p:cNvPr>
            <p:cNvSpPr/>
            <p:nvPr/>
          </p:nvSpPr>
          <p:spPr>
            <a:xfrm>
              <a:off x="3706216" y="3514679"/>
              <a:ext cx="834680" cy="933172"/>
            </a:xfrm>
            <a:custGeom>
              <a:avLst/>
              <a:gdLst>
                <a:gd name="connsiteX0" fmla="*/ 834680 w 834680"/>
                <a:gd name="connsiteY0" fmla="*/ 257916 h 933172"/>
                <a:gd name="connsiteX1" fmla="*/ 344055 w 834680"/>
                <a:gd name="connsiteY1" fmla="*/ 933172 h 933172"/>
                <a:gd name="connsiteX2" fmla="*/ 0 w 834680"/>
                <a:gd name="connsiteY2" fmla="*/ 257916 h 933172"/>
                <a:gd name="connsiteX3" fmla="*/ 40732 w 834680"/>
                <a:gd name="connsiteY3" fmla="*/ 0 h 933172"/>
                <a:gd name="connsiteX4" fmla="*/ 834680 w 834680"/>
                <a:gd name="connsiteY4" fmla="*/ 257916 h 9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4680" h="933172">
                  <a:moveTo>
                    <a:pt x="834680" y="257916"/>
                  </a:moveTo>
                  <a:lnTo>
                    <a:pt x="344055" y="933172"/>
                  </a:lnTo>
                  <a:cubicBezTo>
                    <a:pt x="135552" y="781428"/>
                    <a:pt x="0" y="535531"/>
                    <a:pt x="0" y="257916"/>
                  </a:cubicBezTo>
                  <a:cubicBezTo>
                    <a:pt x="0" y="167938"/>
                    <a:pt x="14190" y="81131"/>
                    <a:pt x="40732" y="0"/>
                  </a:cubicBezTo>
                  <a:lnTo>
                    <a:pt x="834680" y="257916"/>
                  </a:lnTo>
                  <a:close/>
                </a:path>
              </a:pathLst>
            </a:custGeom>
            <a:solidFill>
              <a:srgbClr val="F7BBD5"/>
            </a:solidFill>
            <a:ln w="16692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F895EDA-88A2-75F0-BFC9-F305EA27DB6D}"/>
                </a:ext>
              </a:extLst>
            </p:cNvPr>
            <p:cNvSpPr/>
            <p:nvPr/>
          </p:nvSpPr>
          <p:spPr>
            <a:xfrm>
              <a:off x="4050271" y="3772596"/>
              <a:ext cx="981250" cy="834680"/>
            </a:xfrm>
            <a:custGeom>
              <a:avLst/>
              <a:gdLst>
                <a:gd name="connsiteX0" fmla="*/ 981250 w 981250"/>
                <a:gd name="connsiteY0" fmla="*/ 675256 h 834680"/>
                <a:gd name="connsiteX1" fmla="*/ 490625 w 981250"/>
                <a:gd name="connsiteY1" fmla="*/ 834680 h 834680"/>
                <a:gd name="connsiteX2" fmla="*/ 0 w 981250"/>
                <a:gd name="connsiteY2" fmla="*/ 675256 h 834680"/>
                <a:gd name="connsiteX3" fmla="*/ 490625 w 981250"/>
                <a:gd name="connsiteY3" fmla="*/ 0 h 834680"/>
                <a:gd name="connsiteX4" fmla="*/ 981250 w 981250"/>
                <a:gd name="connsiteY4" fmla="*/ 675256 h 83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1250" h="834680">
                  <a:moveTo>
                    <a:pt x="981250" y="675256"/>
                  </a:moveTo>
                  <a:cubicBezTo>
                    <a:pt x="843528" y="775585"/>
                    <a:pt x="673921" y="834680"/>
                    <a:pt x="490625" y="834680"/>
                  </a:cubicBezTo>
                  <a:cubicBezTo>
                    <a:pt x="307329" y="834680"/>
                    <a:pt x="137722" y="775585"/>
                    <a:pt x="0" y="675256"/>
                  </a:cubicBezTo>
                  <a:lnTo>
                    <a:pt x="490625" y="0"/>
                  </a:lnTo>
                  <a:lnTo>
                    <a:pt x="981250" y="675256"/>
                  </a:lnTo>
                  <a:close/>
                </a:path>
              </a:pathLst>
            </a:custGeom>
            <a:solidFill>
              <a:schemeClr val="bg1"/>
            </a:solidFill>
            <a:ln w="16692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87CA13F-F24F-622F-1E00-567D0A8B3AD0}"/>
                </a:ext>
              </a:extLst>
            </p:cNvPr>
            <p:cNvSpPr/>
            <p:nvPr/>
          </p:nvSpPr>
          <p:spPr>
            <a:xfrm>
              <a:off x="4540897" y="3514679"/>
              <a:ext cx="834680" cy="933172"/>
            </a:xfrm>
            <a:custGeom>
              <a:avLst/>
              <a:gdLst>
                <a:gd name="connsiteX0" fmla="*/ 834680 w 834680"/>
                <a:gd name="connsiteY0" fmla="*/ 257916 h 933172"/>
                <a:gd name="connsiteX1" fmla="*/ 490625 w 834680"/>
                <a:gd name="connsiteY1" fmla="*/ 933172 h 933172"/>
                <a:gd name="connsiteX2" fmla="*/ 0 w 834680"/>
                <a:gd name="connsiteY2" fmla="*/ 257916 h 933172"/>
                <a:gd name="connsiteX3" fmla="*/ 793948 w 834680"/>
                <a:gd name="connsiteY3" fmla="*/ 0 h 933172"/>
                <a:gd name="connsiteX4" fmla="*/ 834680 w 834680"/>
                <a:gd name="connsiteY4" fmla="*/ 257916 h 9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4680" h="933172">
                  <a:moveTo>
                    <a:pt x="834680" y="257916"/>
                  </a:moveTo>
                  <a:cubicBezTo>
                    <a:pt x="834680" y="535531"/>
                    <a:pt x="699128" y="781428"/>
                    <a:pt x="490625" y="933172"/>
                  </a:cubicBezTo>
                  <a:lnTo>
                    <a:pt x="0" y="257916"/>
                  </a:lnTo>
                  <a:lnTo>
                    <a:pt x="793948" y="0"/>
                  </a:lnTo>
                  <a:cubicBezTo>
                    <a:pt x="820491" y="81131"/>
                    <a:pt x="834680" y="167938"/>
                    <a:pt x="834680" y="257916"/>
                  </a:cubicBezTo>
                  <a:close/>
                </a:path>
              </a:pathLst>
            </a:custGeom>
            <a:solidFill>
              <a:schemeClr val="bg1"/>
            </a:solidFill>
            <a:ln w="16692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4213079-AED8-4135-DC93-CEC5D49F3E33}"/>
                </a:ext>
              </a:extLst>
            </p:cNvPr>
            <p:cNvSpPr/>
            <p:nvPr/>
          </p:nvSpPr>
          <p:spPr>
            <a:xfrm>
              <a:off x="4540897" y="2937915"/>
              <a:ext cx="793947" cy="834680"/>
            </a:xfrm>
            <a:custGeom>
              <a:avLst/>
              <a:gdLst>
                <a:gd name="connsiteX0" fmla="*/ 793948 w 793947"/>
                <a:gd name="connsiteY0" fmla="*/ 576764 h 834680"/>
                <a:gd name="connsiteX1" fmla="*/ 0 w 793947"/>
                <a:gd name="connsiteY1" fmla="*/ 834680 h 834680"/>
                <a:gd name="connsiteX2" fmla="*/ 0 w 793947"/>
                <a:gd name="connsiteY2" fmla="*/ 0 h 834680"/>
                <a:gd name="connsiteX3" fmla="*/ 793948 w 793947"/>
                <a:gd name="connsiteY3" fmla="*/ 576764 h 83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3947" h="834680">
                  <a:moveTo>
                    <a:pt x="793948" y="576764"/>
                  </a:moveTo>
                  <a:lnTo>
                    <a:pt x="0" y="834680"/>
                  </a:lnTo>
                  <a:lnTo>
                    <a:pt x="0" y="0"/>
                  </a:lnTo>
                  <a:cubicBezTo>
                    <a:pt x="370932" y="0"/>
                    <a:pt x="685439" y="242057"/>
                    <a:pt x="793948" y="576764"/>
                  </a:cubicBezTo>
                  <a:close/>
                </a:path>
              </a:pathLst>
            </a:custGeom>
            <a:solidFill>
              <a:schemeClr val="bg1"/>
            </a:solidFill>
            <a:ln w="16692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F3F7AACA-DB8C-C49B-EF8E-B298938EC0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8164" y="2769077"/>
            <a:ext cx="5353050" cy="2066925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30E0D759-BDB6-863C-03C0-540AA1FAD933}"/>
              </a:ext>
            </a:extLst>
          </p:cNvPr>
          <p:cNvGrpSpPr/>
          <p:nvPr/>
        </p:nvGrpSpPr>
        <p:grpSpPr>
          <a:xfrm>
            <a:off x="2325610" y="3315540"/>
            <a:ext cx="396000" cy="761346"/>
            <a:chOff x="2325610" y="3315540"/>
            <a:chExt cx="396000" cy="76134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2649EEB-80EF-F6DF-ADD6-CA54AF36EF10}"/>
                </a:ext>
              </a:extLst>
            </p:cNvPr>
            <p:cNvSpPr/>
            <p:nvPr/>
          </p:nvSpPr>
          <p:spPr>
            <a:xfrm>
              <a:off x="2325610" y="3315540"/>
              <a:ext cx="396000" cy="360000"/>
            </a:xfrm>
            <a:prstGeom prst="rect">
              <a:avLst/>
            </a:prstGeom>
            <a:solidFill>
              <a:srgbClr val="DCF0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F7BBD5"/>
                  </a:solidFill>
                </a:rPr>
                <a:t>3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8DBD397-C59C-B946-C6E8-9022F432B596}"/>
                </a:ext>
              </a:extLst>
            </p:cNvPr>
            <p:cNvSpPr/>
            <p:nvPr/>
          </p:nvSpPr>
          <p:spPr>
            <a:xfrm>
              <a:off x="2325610" y="3716886"/>
              <a:ext cx="396000" cy="360000"/>
            </a:xfrm>
            <a:prstGeom prst="rect">
              <a:avLst/>
            </a:prstGeom>
            <a:solidFill>
              <a:srgbClr val="DCF0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0070C0"/>
                  </a:solidFill>
                </a:rPr>
                <a:t>5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740BCE6-09CE-3693-184D-F0CD81400FCB}"/>
                </a:ext>
              </a:extLst>
            </p:cNvPr>
            <p:cNvCxnSpPr>
              <a:cxnSpLocks/>
            </p:cNvCxnSpPr>
            <p:nvPr/>
          </p:nvCxnSpPr>
          <p:spPr>
            <a:xfrm>
              <a:off x="2359397" y="3716886"/>
              <a:ext cx="32842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C112479-2AD3-E354-6583-7C8553F6FD71}"/>
              </a:ext>
            </a:extLst>
          </p:cNvPr>
          <p:cNvGrpSpPr/>
          <p:nvPr/>
        </p:nvGrpSpPr>
        <p:grpSpPr>
          <a:xfrm>
            <a:off x="3117610" y="3316485"/>
            <a:ext cx="396000" cy="760401"/>
            <a:chOff x="3117610" y="3316485"/>
            <a:chExt cx="396000" cy="76040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E9E4797-AD2E-CBCD-998A-1D94ECF877CC}"/>
                </a:ext>
              </a:extLst>
            </p:cNvPr>
            <p:cNvSpPr/>
            <p:nvPr/>
          </p:nvSpPr>
          <p:spPr>
            <a:xfrm>
              <a:off x="3117610" y="3716886"/>
              <a:ext cx="396000" cy="360000"/>
            </a:xfrm>
            <a:prstGeom prst="rect">
              <a:avLst/>
            </a:prstGeom>
            <a:solidFill>
              <a:srgbClr val="DCF0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0070C0"/>
                  </a:solidFill>
                </a:rPr>
                <a:t>5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F23EBDE-BF73-C465-6415-E88C4CEF3BF8}"/>
                </a:ext>
              </a:extLst>
            </p:cNvPr>
            <p:cNvSpPr/>
            <p:nvPr/>
          </p:nvSpPr>
          <p:spPr>
            <a:xfrm>
              <a:off x="3117610" y="3316485"/>
              <a:ext cx="396000" cy="360000"/>
            </a:xfrm>
            <a:prstGeom prst="rect">
              <a:avLst/>
            </a:prstGeom>
            <a:solidFill>
              <a:srgbClr val="DCF0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F7BBD5"/>
                  </a:solidFill>
                </a:rPr>
                <a:t>2</a:t>
              </a:r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5D9F40C-1700-BBCC-5C03-2DD75019052B}"/>
                </a:ext>
              </a:extLst>
            </p:cNvPr>
            <p:cNvCxnSpPr>
              <a:cxnSpLocks/>
            </p:cNvCxnSpPr>
            <p:nvPr/>
          </p:nvCxnSpPr>
          <p:spPr>
            <a:xfrm>
              <a:off x="3151397" y="3716886"/>
              <a:ext cx="32842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17B2301B-4AC2-CC8C-B2D5-8FD3CAED1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6A4E9E-885D-F37E-2363-FEE7D3D72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127379"/>
            <a:ext cx="11734800" cy="3432755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D81E4A1A-987E-4C33-726F-2B6ED71B244B}"/>
              </a:ext>
            </a:extLst>
          </p:cNvPr>
          <p:cNvSpPr/>
          <p:nvPr/>
        </p:nvSpPr>
        <p:spPr>
          <a:xfrm>
            <a:off x="6239400" y="2585708"/>
            <a:ext cx="5724000" cy="297442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E617D9-CC3E-E910-00A6-B0326C418905}"/>
              </a:ext>
            </a:extLst>
          </p:cNvPr>
          <p:cNvSpPr/>
          <p:nvPr/>
        </p:nvSpPr>
        <p:spPr>
          <a:xfrm>
            <a:off x="1667270" y="3778765"/>
            <a:ext cx="324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…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FAA3672-7EF1-6CB6-EB19-FE12943C0442}"/>
              </a:ext>
            </a:extLst>
          </p:cNvPr>
          <p:cNvSpPr/>
          <p:nvPr/>
        </p:nvSpPr>
        <p:spPr>
          <a:xfrm>
            <a:off x="2210830" y="3778765"/>
            <a:ext cx="324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…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383469D-EC49-CEAB-CF1F-34E4370B503E}"/>
              </a:ext>
            </a:extLst>
          </p:cNvPr>
          <p:cNvSpPr/>
          <p:nvPr/>
        </p:nvSpPr>
        <p:spPr>
          <a:xfrm>
            <a:off x="4324110" y="3663756"/>
            <a:ext cx="324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…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A5E1A68-6C93-9493-FAA3-2844F5506CBA}"/>
              </a:ext>
            </a:extLst>
          </p:cNvPr>
          <p:cNvSpPr/>
          <p:nvPr/>
        </p:nvSpPr>
        <p:spPr>
          <a:xfrm>
            <a:off x="4893070" y="3663756"/>
            <a:ext cx="324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…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926423D-8BA4-A736-A94B-120B30E6FB85}"/>
              </a:ext>
            </a:extLst>
          </p:cNvPr>
          <p:cNvSpPr/>
          <p:nvPr/>
        </p:nvSpPr>
        <p:spPr>
          <a:xfrm>
            <a:off x="5517910" y="3663756"/>
            <a:ext cx="324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…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D831271-1D70-BFE7-E303-195E933E308D}"/>
              </a:ext>
            </a:extLst>
          </p:cNvPr>
          <p:cNvSpPr/>
          <p:nvPr/>
        </p:nvSpPr>
        <p:spPr>
          <a:xfrm>
            <a:off x="4324110" y="4052376"/>
            <a:ext cx="324000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…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026BED1-B5E5-3102-502E-27C8D3D5A0B7}"/>
              </a:ext>
            </a:extLst>
          </p:cNvPr>
          <p:cNvSpPr/>
          <p:nvPr/>
        </p:nvSpPr>
        <p:spPr>
          <a:xfrm>
            <a:off x="4893070" y="4052376"/>
            <a:ext cx="324000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…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B3FA8C-AFDC-382D-1E54-CD890A63A3C0}"/>
              </a:ext>
            </a:extLst>
          </p:cNvPr>
          <p:cNvSpPr/>
          <p:nvPr/>
        </p:nvSpPr>
        <p:spPr>
          <a:xfrm>
            <a:off x="5517910" y="4052376"/>
            <a:ext cx="324000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…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B083BAE-B81A-B909-6874-6885FBD4A483}"/>
              </a:ext>
            </a:extLst>
          </p:cNvPr>
          <p:cNvSpPr/>
          <p:nvPr/>
        </p:nvSpPr>
        <p:spPr>
          <a:xfrm>
            <a:off x="2821446" y="4747320"/>
            <a:ext cx="324000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…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DF3A5D8-9526-60D0-31D2-73AF2EC43CAF}"/>
              </a:ext>
            </a:extLst>
          </p:cNvPr>
          <p:cNvSpPr/>
          <p:nvPr/>
        </p:nvSpPr>
        <p:spPr>
          <a:xfrm>
            <a:off x="2821446" y="5070408"/>
            <a:ext cx="324000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6" grpId="0" animBg="1"/>
      <p:bldP spid="26" grpId="1" animBg="1"/>
      <p:bldP spid="28" grpId="0" animBg="1"/>
      <p:bldP spid="28" grpId="1" animBg="1"/>
      <p:bldP spid="29" grpId="0" animBg="1"/>
      <p:bldP spid="29" grpId="1" animBg="1"/>
      <p:bldP spid="32" grpId="0" animBg="1"/>
      <p:bldP spid="3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2A0A4E6-53A8-2CDF-BE78-DA782B1BE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951" y="977901"/>
            <a:ext cx="9824099" cy="5288092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9714A4-CA67-2E7A-7E63-C3D22E96CC9D}"/>
              </a:ext>
            </a:extLst>
          </p:cNvPr>
          <p:cNvGrpSpPr/>
          <p:nvPr/>
        </p:nvGrpSpPr>
        <p:grpSpPr>
          <a:xfrm>
            <a:off x="8084153" y="1857457"/>
            <a:ext cx="396000" cy="760401"/>
            <a:chOff x="3117610" y="3316485"/>
            <a:chExt cx="396000" cy="760401"/>
          </a:xfrm>
          <a:noFill/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75DC1A4-AA97-C51A-A158-A87C0564CB5F}"/>
                </a:ext>
              </a:extLst>
            </p:cNvPr>
            <p:cNvSpPr/>
            <p:nvPr/>
          </p:nvSpPr>
          <p:spPr>
            <a:xfrm>
              <a:off x="3117610" y="3716886"/>
              <a:ext cx="396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7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10E59D3-1936-4521-BDE1-90EE0D1FBD83}"/>
                </a:ext>
              </a:extLst>
            </p:cNvPr>
            <p:cNvSpPr/>
            <p:nvPr/>
          </p:nvSpPr>
          <p:spPr>
            <a:xfrm>
              <a:off x="3117610" y="3316485"/>
              <a:ext cx="396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3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8F7D8B6-3C1D-8712-5BB8-3329AA294BA9}"/>
                </a:ext>
              </a:extLst>
            </p:cNvPr>
            <p:cNvCxnSpPr>
              <a:cxnSpLocks/>
            </p:cNvCxnSpPr>
            <p:nvPr/>
          </p:nvCxnSpPr>
          <p:spPr>
            <a:xfrm>
              <a:off x="3151397" y="3716886"/>
              <a:ext cx="328427" cy="0"/>
            </a:xfrm>
            <a:prstGeom prst="line">
              <a:avLst/>
            </a:prstGeom>
            <a:grpFill/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D0DBCAF-DBD5-D357-83AD-717E7083F349}"/>
              </a:ext>
            </a:extLst>
          </p:cNvPr>
          <p:cNvGrpSpPr/>
          <p:nvPr/>
        </p:nvGrpSpPr>
        <p:grpSpPr>
          <a:xfrm>
            <a:off x="8754713" y="1857457"/>
            <a:ext cx="396000" cy="760401"/>
            <a:chOff x="3117610" y="3316485"/>
            <a:chExt cx="396000" cy="760401"/>
          </a:xfrm>
          <a:noFill/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21330AF-2199-802B-D6AB-1B351AF76743}"/>
                </a:ext>
              </a:extLst>
            </p:cNvPr>
            <p:cNvSpPr/>
            <p:nvPr/>
          </p:nvSpPr>
          <p:spPr>
            <a:xfrm>
              <a:off x="3117610" y="3716886"/>
              <a:ext cx="396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7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787CA41-93D8-E76D-3E8D-689DAF5D9C1B}"/>
                </a:ext>
              </a:extLst>
            </p:cNvPr>
            <p:cNvSpPr/>
            <p:nvPr/>
          </p:nvSpPr>
          <p:spPr>
            <a:xfrm>
              <a:off x="3117610" y="3316485"/>
              <a:ext cx="396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4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7EEE271-9675-1B10-D58B-FF33A3D2690F}"/>
                </a:ext>
              </a:extLst>
            </p:cNvPr>
            <p:cNvCxnSpPr>
              <a:cxnSpLocks/>
            </p:cNvCxnSpPr>
            <p:nvPr/>
          </p:nvCxnSpPr>
          <p:spPr>
            <a:xfrm>
              <a:off x="3151397" y="3716886"/>
              <a:ext cx="328427" cy="0"/>
            </a:xfrm>
            <a:prstGeom prst="line">
              <a:avLst/>
            </a:prstGeom>
            <a:grpFill/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1DBD37DC-6B21-2CEF-1139-CDC70CD48FA5}"/>
              </a:ext>
            </a:extLst>
          </p:cNvPr>
          <p:cNvSpPr/>
          <p:nvPr/>
        </p:nvSpPr>
        <p:spPr>
          <a:xfrm>
            <a:off x="8420647" y="2055745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90AF8EA-E75F-3BF2-9D22-1D20C5FBF4A6}"/>
              </a:ext>
            </a:extLst>
          </p:cNvPr>
          <p:cNvSpPr/>
          <p:nvPr/>
        </p:nvSpPr>
        <p:spPr>
          <a:xfrm>
            <a:off x="7099935" y="4730413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9974463-69D9-F616-A583-20FC1ABE30A1}"/>
              </a:ext>
            </a:extLst>
          </p:cNvPr>
          <p:cNvSpPr/>
          <p:nvPr/>
        </p:nvSpPr>
        <p:spPr>
          <a:xfrm>
            <a:off x="7574280" y="4730413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CE70E65-D70F-1732-7B0D-BC85CCAAB284}"/>
              </a:ext>
            </a:extLst>
          </p:cNvPr>
          <p:cNvSpPr/>
          <p:nvPr/>
        </p:nvSpPr>
        <p:spPr>
          <a:xfrm>
            <a:off x="8854747" y="4623733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0EA513E-48AF-296D-B397-6A61DF67B7B6}"/>
              </a:ext>
            </a:extLst>
          </p:cNvPr>
          <p:cNvSpPr/>
          <p:nvPr/>
        </p:nvSpPr>
        <p:spPr>
          <a:xfrm>
            <a:off x="8854747" y="4939963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87D2708-9E2F-8792-57BF-C77EAD081B67}"/>
              </a:ext>
            </a:extLst>
          </p:cNvPr>
          <p:cNvSpPr/>
          <p:nvPr/>
        </p:nvSpPr>
        <p:spPr>
          <a:xfrm>
            <a:off x="9363382" y="4623733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5D47154-92A2-72DD-F625-3054B4ED7478}"/>
              </a:ext>
            </a:extLst>
          </p:cNvPr>
          <p:cNvSpPr/>
          <p:nvPr/>
        </p:nvSpPr>
        <p:spPr>
          <a:xfrm>
            <a:off x="9363382" y="4939963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F49306E-0B5F-1256-3631-F6968A1DEAD0}"/>
              </a:ext>
            </a:extLst>
          </p:cNvPr>
          <p:cNvSpPr/>
          <p:nvPr/>
        </p:nvSpPr>
        <p:spPr>
          <a:xfrm>
            <a:off x="9872017" y="4623733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4581F86-F1E6-9C00-7A52-8291D365DA09}"/>
              </a:ext>
            </a:extLst>
          </p:cNvPr>
          <p:cNvSpPr/>
          <p:nvPr/>
        </p:nvSpPr>
        <p:spPr>
          <a:xfrm>
            <a:off x="9872017" y="4939963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D4CC741-B9DA-3C4F-0458-B444CC2929FD}"/>
              </a:ext>
            </a:extLst>
          </p:cNvPr>
          <p:cNvSpPr/>
          <p:nvPr/>
        </p:nvSpPr>
        <p:spPr>
          <a:xfrm>
            <a:off x="10356833" y="4623733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FDE69D3-7D86-7B3C-6FE3-ACE614D39E4B}"/>
              </a:ext>
            </a:extLst>
          </p:cNvPr>
          <p:cNvSpPr/>
          <p:nvPr/>
        </p:nvSpPr>
        <p:spPr>
          <a:xfrm>
            <a:off x="10356833" y="4939963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21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D120465-8106-FF6F-BFEE-3DD20C395E4E}"/>
              </a:ext>
            </a:extLst>
          </p:cNvPr>
          <p:cNvGrpSpPr/>
          <p:nvPr/>
        </p:nvGrpSpPr>
        <p:grpSpPr>
          <a:xfrm>
            <a:off x="8108537" y="5432119"/>
            <a:ext cx="396000" cy="752781"/>
            <a:chOff x="3117610" y="3324105"/>
            <a:chExt cx="396000" cy="752781"/>
          </a:xfrm>
          <a:noFill/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395677ED-5A8F-893B-EE07-003BB182D620}"/>
                </a:ext>
              </a:extLst>
            </p:cNvPr>
            <p:cNvSpPr/>
            <p:nvPr/>
          </p:nvSpPr>
          <p:spPr>
            <a:xfrm>
              <a:off x="3117610" y="3716886"/>
              <a:ext cx="396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21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E532A0C-93A3-DA21-6641-94EE70F0CC53}"/>
                </a:ext>
              </a:extLst>
            </p:cNvPr>
            <p:cNvSpPr/>
            <p:nvPr/>
          </p:nvSpPr>
          <p:spPr>
            <a:xfrm>
              <a:off x="3117610" y="3324105"/>
              <a:ext cx="396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4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0A57D771-2336-514E-F96A-245DC4075ECA}"/>
                </a:ext>
              </a:extLst>
            </p:cNvPr>
            <p:cNvCxnSpPr>
              <a:cxnSpLocks/>
            </p:cNvCxnSpPr>
            <p:nvPr/>
          </p:nvCxnSpPr>
          <p:spPr>
            <a:xfrm>
              <a:off x="3151397" y="3716886"/>
              <a:ext cx="328427" cy="0"/>
            </a:xfrm>
            <a:prstGeom prst="line">
              <a:avLst/>
            </a:prstGeom>
            <a:grpFill/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36DFA2B-DD40-E2FF-E1CC-4086FBBF43B2}"/>
              </a:ext>
            </a:extLst>
          </p:cNvPr>
          <p:cNvGrpSpPr/>
          <p:nvPr/>
        </p:nvGrpSpPr>
        <p:grpSpPr>
          <a:xfrm>
            <a:off x="8952713" y="5432119"/>
            <a:ext cx="396000" cy="752781"/>
            <a:chOff x="3117610" y="3324105"/>
            <a:chExt cx="396000" cy="752781"/>
          </a:xfrm>
          <a:noFill/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7C598DB3-BC10-8535-1CD3-2AD6EFC6AFAC}"/>
                </a:ext>
              </a:extLst>
            </p:cNvPr>
            <p:cNvSpPr/>
            <p:nvPr/>
          </p:nvSpPr>
          <p:spPr>
            <a:xfrm>
              <a:off x="3117610" y="3716886"/>
              <a:ext cx="396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21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06A901CA-D961-0F3C-AB83-2EA44B5176BA}"/>
                </a:ext>
              </a:extLst>
            </p:cNvPr>
            <p:cNvSpPr/>
            <p:nvPr/>
          </p:nvSpPr>
          <p:spPr>
            <a:xfrm>
              <a:off x="3117610" y="3324105"/>
              <a:ext cx="396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9</a:t>
              </a: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67229895-C204-8238-BBD1-4D49E4C0DE63}"/>
                </a:ext>
              </a:extLst>
            </p:cNvPr>
            <p:cNvCxnSpPr>
              <a:cxnSpLocks/>
            </p:cNvCxnSpPr>
            <p:nvPr/>
          </p:nvCxnSpPr>
          <p:spPr>
            <a:xfrm>
              <a:off x="3151397" y="3716886"/>
              <a:ext cx="328427" cy="0"/>
            </a:xfrm>
            <a:prstGeom prst="line">
              <a:avLst/>
            </a:prstGeom>
            <a:grpFill/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A789F4E-6EA8-66C4-5296-B3C4CE63459B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53</a:t>
            </a:r>
          </a:p>
        </p:txBody>
      </p: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7">
            <a:extLst>
              <a:ext uri="{FF2B5EF4-FFF2-40B4-BE49-F238E27FC236}">
                <a16:creationId xmlns:a16="http://schemas.microsoft.com/office/drawing/2014/main" id="{C5516351-4EA4-2AC1-C2CF-8E230D467F2B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8" name="D_A_02">
            <a:extLst>
              <a:ext uri="{FF2B5EF4-FFF2-40B4-BE49-F238E27FC236}">
                <a16:creationId xmlns:a16="http://schemas.microsoft.com/office/drawing/2014/main" id="{CC2E6103-2E97-5492-149C-957BA2C6550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39" name="D_A_01">
            <a:extLst>
              <a:ext uri="{FF2B5EF4-FFF2-40B4-BE49-F238E27FC236}">
                <a16:creationId xmlns:a16="http://schemas.microsoft.com/office/drawing/2014/main" id="{5B7645D5-D969-E1D3-6539-252B6238BFA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60" b="1" kern="0" dirty="0">
                <a:solidFill>
                  <a:schemeClr val="bg1">
                    <a:lumMod val="65000"/>
                  </a:schemeClr>
                </a:solidFill>
                <a:ea typeface="Calibri"/>
                <a:cs typeface="Calibri"/>
              </a:rPr>
              <a:t>Maintenant, nous allons apprendre à comparer deux fractions </a:t>
            </a:r>
            <a:r>
              <a:rPr lang="fr-FR" sz="1660" b="1" dirty="0">
                <a:solidFill>
                  <a:schemeClr val="bg1">
                    <a:lumMod val="65000"/>
                  </a:schemeClr>
                </a:solidFill>
              </a:rPr>
              <a:t>dont l'un des dénominateurs est un multiple de l'autre </a:t>
            </a:r>
            <a:r>
              <a:rPr lang="fr-FR" sz="1660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:</a:t>
            </a:r>
          </a:p>
        </p:txBody>
      </p:sp>
      <p:pic>
        <p:nvPicPr>
          <p:cNvPr id="56" name="Ecoute">
            <a:extLst>
              <a:ext uri="{FF2B5EF4-FFF2-40B4-BE49-F238E27FC236}">
                <a16:creationId xmlns:a16="http://schemas.microsoft.com/office/drawing/2014/main" id="{FD0E09DD-7A82-1AB7-FA52-BFEE7059F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7" name="Google Shape;528;p39">
            <a:extLst>
              <a:ext uri="{FF2B5EF4-FFF2-40B4-BE49-F238E27FC236}">
                <a16:creationId xmlns:a16="http://schemas.microsoft.com/office/drawing/2014/main" id="{1CC351FA-4EED-B602-D047-03086A358A90}"/>
              </a:ext>
            </a:extLst>
          </p:cNvPr>
          <p:cNvSpPr txBox="1"/>
          <p:nvPr/>
        </p:nvSpPr>
        <p:spPr>
          <a:xfrm>
            <a:off x="330291" y="2113278"/>
            <a:ext cx="3816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compare les aires.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7BA98B2-0272-12EB-D77C-6868FF76244E}"/>
              </a:ext>
            </a:extLst>
          </p:cNvPr>
          <p:cNvSpPr/>
          <p:nvPr/>
        </p:nvSpPr>
        <p:spPr>
          <a:xfrm>
            <a:off x="7719670" y="1790138"/>
            <a:ext cx="3816000" cy="3681006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Google Shape;528;p39">
            <a:extLst>
              <a:ext uri="{FF2B5EF4-FFF2-40B4-BE49-F238E27FC236}">
                <a16:creationId xmlns:a16="http://schemas.microsoft.com/office/drawing/2014/main" id="{C5085A6E-4D20-6FEB-A6F7-AAEBF6A11109}"/>
              </a:ext>
            </a:extLst>
          </p:cNvPr>
          <p:cNvSpPr txBox="1"/>
          <p:nvPr/>
        </p:nvSpPr>
        <p:spPr>
          <a:xfrm>
            <a:off x="330291" y="3940370"/>
            <a:ext cx="7308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Je déduis la comparaison.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17D4D8A-B5D3-1AB3-44D7-BBFD68C47355}"/>
              </a:ext>
            </a:extLst>
          </p:cNvPr>
          <p:cNvSpPr/>
          <p:nvPr/>
        </p:nvSpPr>
        <p:spPr>
          <a:xfrm>
            <a:off x="7813122" y="2516477"/>
            <a:ext cx="821584" cy="821584"/>
          </a:xfrm>
          <a:custGeom>
            <a:avLst/>
            <a:gdLst>
              <a:gd name="connsiteX0" fmla="*/ 821584 w 821584"/>
              <a:gd name="connsiteY0" fmla="*/ 0 h 821584"/>
              <a:gd name="connsiteX1" fmla="*/ 821584 w 821584"/>
              <a:gd name="connsiteY1" fmla="*/ 821584 h 821584"/>
              <a:gd name="connsiteX2" fmla="*/ 0 w 821584"/>
              <a:gd name="connsiteY2" fmla="*/ 821584 h 821584"/>
              <a:gd name="connsiteX3" fmla="*/ 821584 w 821584"/>
              <a:gd name="connsiteY3" fmla="*/ 0 h 821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1584" h="821584">
                <a:moveTo>
                  <a:pt x="821584" y="0"/>
                </a:moveTo>
                <a:lnTo>
                  <a:pt x="821584" y="821584"/>
                </a:lnTo>
                <a:lnTo>
                  <a:pt x="0" y="821584"/>
                </a:lnTo>
                <a:cubicBezTo>
                  <a:pt x="0" y="367741"/>
                  <a:pt x="367905" y="0"/>
                  <a:pt x="821584" y="0"/>
                </a:cubicBezTo>
                <a:close/>
              </a:path>
            </a:pathLst>
          </a:custGeom>
          <a:solidFill>
            <a:srgbClr val="F7BBD5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9BB9FC8-630B-1285-8B32-DFDD1DDF9403}"/>
              </a:ext>
            </a:extLst>
          </p:cNvPr>
          <p:cNvSpPr/>
          <p:nvPr/>
        </p:nvSpPr>
        <p:spPr>
          <a:xfrm>
            <a:off x="7813122" y="3338062"/>
            <a:ext cx="821584" cy="821584"/>
          </a:xfrm>
          <a:custGeom>
            <a:avLst/>
            <a:gdLst>
              <a:gd name="connsiteX0" fmla="*/ 821584 w 821584"/>
              <a:gd name="connsiteY0" fmla="*/ 0 h 821584"/>
              <a:gd name="connsiteX1" fmla="*/ 821584 w 821584"/>
              <a:gd name="connsiteY1" fmla="*/ 821584 h 821584"/>
              <a:gd name="connsiteX2" fmla="*/ 0 w 821584"/>
              <a:gd name="connsiteY2" fmla="*/ 0 h 821584"/>
              <a:gd name="connsiteX3" fmla="*/ 821584 w 821584"/>
              <a:gd name="connsiteY3" fmla="*/ 0 h 821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1584" h="821584">
                <a:moveTo>
                  <a:pt x="821584" y="0"/>
                </a:moveTo>
                <a:lnTo>
                  <a:pt x="821584" y="821584"/>
                </a:lnTo>
                <a:cubicBezTo>
                  <a:pt x="367905" y="821584"/>
                  <a:pt x="0" y="453679"/>
                  <a:pt x="0" y="0"/>
                </a:cubicBezTo>
                <a:lnTo>
                  <a:pt x="821584" y="0"/>
                </a:lnTo>
                <a:close/>
              </a:path>
            </a:pathLst>
          </a:custGeom>
          <a:solidFill>
            <a:srgbClr val="F7BBD5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DE1A92B-1013-79A1-14B5-CCFD4311EE21}"/>
              </a:ext>
            </a:extLst>
          </p:cNvPr>
          <p:cNvSpPr/>
          <p:nvPr/>
        </p:nvSpPr>
        <p:spPr>
          <a:xfrm>
            <a:off x="8634707" y="3338062"/>
            <a:ext cx="821584" cy="821584"/>
          </a:xfrm>
          <a:custGeom>
            <a:avLst/>
            <a:gdLst>
              <a:gd name="connsiteX0" fmla="*/ 821584 w 821584"/>
              <a:gd name="connsiteY0" fmla="*/ 0 h 821584"/>
              <a:gd name="connsiteX1" fmla="*/ 0 w 821584"/>
              <a:gd name="connsiteY1" fmla="*/ 821584 h 821584"/>
              <a:gd name="connsiteX2" fmla="*/ 0 w 821584"/>
              <a:gd name="connsiteY2" fmla="*/ 0 h 821584"/>
              <a:gd name="connsiteX3" fmla="*/ 821584 w 821584"/>
              <a:gd name="connsiteY3" fmla="*/ 0 h 821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1584" h="821584">
                <a:moveTo>
                  <a:pt x="821584" y="0"/>
                </a:moveTo>
                <a:cubicBezTo>
                  <a:pt x="821584" y="453679"/>
                  <a:pt x="453843" y="821584"/>
                  <a:pt x="0" y="821584"/>
                </a:cubicBezTo>
                <a:lnTo>
                  <a:pt x="0" y="0"/>
                </a:lnTo>
                <a:lnTo>
                  <a:pt x="821584" y="0"/>
                </a:lnTo>
                <a:close/>
              </a:path>
            </a:pathLst>
          </a:custGeom>
          <a:solidFill>
            <a:schemeClr val="bg1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99514DF-ABE1-EE06-04EB-1010E25CD3E0}"/>
              </a:ext>
            </a:extLst>
          </p:cNvPr>
          <p:cNvSpPr/>
          <p:nvPr/>
        </p:nvSpPr>
        <p:spPr>
          <a:xfrm>
            <a:off x="8634707" y="2516477"/>
            <a:ext cx="821584" cy="821584"/>
          </a:xfrm>
          <a:custGeom>
            <a:avLst/>
            <a:gdLst>
              <a:gd name="connsiteX0" fmla="*/ 821584 w 821584"/>
              <a:gd name="connsiteY0" fmla="*/ 821584 h 821584"/>
              <a:gd name="connsiteX1" fmla="*/ 0 w 821584"/>
              <a:gd name="connsiteY1" fmla="*/ 821584 h 821584"/>
              <a:gd name="connsiteX2" fmla="*/ 0 w 821584"/>
              <a:gd name="connsiteY2" fmla="*/ 0 h 821584"/>
              <a:gd name="connsiteX3" fmla="*/ 821584 w 821584"/>
              <a:gd name="connsiteY3" fmla="*/ 821584 h 821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1584" h="821584">
                <a:moveTo>
                  <a:pt x="821584" y="821584"/>
                </a:moveTo>
                <a:lnTo>
                  <a:pt x="0" y="821584"/>
                </a:lnTo>
                <a:lnTo>
                  <a:pt x="0" y="0"/>
                </a:lnTo>
                <a:cubicBezTo>
                  <a:pt x="453843" y="0"/>
                  <a:pt x="821584" y="367741"/>
                  <a:pt x="821584" y="821584"/>
                </a:cubicBezTo>
                <a:close/>
              </a:path>
            </a:pathLst>
          </a:custGeom>
          <a:solidFill>
            <a:srgbClr val="F7BBD5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2634998A-0EDA-D7AF-ACD9-88E1DD6695EB}"/>
              </a:ext>
            </a:extLst>
          </p:cNvPr>
          <p:cNvSpPr/>
          <p:nvPr/>
        </p:nvSpPr>
        <p:spPr>
          <a:xfrm>
            <a:off x="9966717" y="3274827"/>
            <a:ext cx="581110" cy="821938"/>
          </a:xfrm>
          <a:custGeom>
            <a:avLst/>
            <a:gdLst>
              <a:gd name="connsiteX0" fmla="*/ 581110 w 581110"/>
              <a:gd name="connsiteY0" fmla="*/ 0 h 821938"/>
              <a:gd name="connsiteX1" fmla="*/ 581110 w 581110"/>
              <a:gd name="connsiteY1" fmla="*/ 821938 h 821938"/>
              <a:gd name="connsiteX2" fmla="*/ 0 w 581110"/>
              <a:gd name="connsiteY2" fmla="*/ 581110 h 821938"/>
              <a:gd name="connsiteX3" fmla="*/ 581110 w 581110"/>
              <a:gd name="connsiteY3" fmla="*/ 0 h 821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110" h="821938">
                <a:moveTo>
                  <a:pt x="581110" y="0"/>
                </a:moveTo>
                <a:lnTo>
                  <a:pt x="581110" y="821938"/>
                </a:lnTo>
                <a:cubicBezTo>
                  <a:pt x="354255" y="821938"/>
                  <a:pt x="148771" y="729881"/>
                  <a:pt x="0" y="581110"/>
                </a:cubicBezTo>
                <a:lnTo>
                  <a:pt x="581110" y="0"/>
                </a:lnTo>
                <a:close/>
              </a:path>
            </a:pathLst>
          </a:custGeom>
          <a:solidFill>
            <a:schemeClr val="bg1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749C7DD-9A85-5DDB-9BE0-0942186E3B97}"/>
              </a:ext>
            </a:extLst>
          </p:cNvPr>
          <p:cNvSpPr/>
          <p:nvPr/>
        </p:nvSpPr>
        <p:spPr>
          <a:xfrm>
            <a:off x="10547827" y="3274827"/>
            <a:ext cx="821938" cy="581110"/>
          </a:xfrm>
          <a:custGeom>
            <a:avLst/>
            <a:gdLst>
              <a:gd name="connsiteX0" fmla="*/ 821938 w 821938"/>
              <a:gd name="connsiteY0" fmla="*/ 0 h 581110"/>
              <a:gd name="connsiteX1" fmla="*/ 581110 w 821938"/>
              <a:gd name="connsiteY1" fmla="*/ 581110 h 581110"/>
              <a:gd name="connsiteX2" fmla="*/ 0 w 821938"/>
              <a:gd name="connsiteY2" fmla="*/ 0 h 581110"/>
              <a:gd name="connsiteX3" fmla="*/ 821938 w 821938"/>
              <a:gd name="connsiteY3" fmla="*/ 0 h 581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1938" h="581110">
                <a:moveTo>
                  <a:pt x="821938" y="0"/>
                </a:moveTo>
                <a:cubicBezTo>
                  <a:pt x="821938" y="227019"/>
                  <a:pt x="729881" y="432504"/>
                  <a:pt x="581110" y="581110"/>
                </a:cubicBezTo>
                <a:lnTo>
                  <a:pt x="0" y="0"/>
                </a:lnTo>
                <a:lnTo>
                  <a:pt x="821938" y="0"/>
                </a:lnTo>
                <a:close/>
              </a:path>
            </a:pathLst>
          </a:custGeom>
          <a:solidFill>
            <a:schemeClr val="bg1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675AEDB-2A22-24CE-97CB-742F28882834}"/>
              </a:ext>
            </a:extLst>
          </p:cNvPr>
          <p:cNvSpPr/>
          <p:nvPr/>
        </p:nvSpPr>
        <p:spPr>
          <a:xfrm>
            <a:off x="10547827" y="2452889"/>
            <a:ext cx="581110" cy="821938"/>
          </a:xfrm>
          <a:custGeom>
            <a:avLst/>
            <a:gdLst>
              <a:gd name="connsiteX0" fmla="*/ 581110 w 581110"/>
              <a:gd name="connsiteY0" fmla="*/ 240663 h 821938"/>
              <a:gd name="connsiteX1" fmla="*/ 0 w 581110"/>
              <a:gd name="connsiteY1" fmla="*/ 821938 h 821938"/>
              <a:gd name="connsiteX2" fmla="*/ 0 w 581110"/>
              <a:gd name="connsiteY2" fmla="*/ 0 h 821938"/>
              <a:gd name="connsiteX3" fmla="*/ 581110 w 581110"/>
              <a:gd name="connsiteY3" fmla="*/ 240663 h 821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110" h="821938">
                <a:moveTo>
                  <a:pt x="581110" y="240663"/>
                </a:moveTo>
                <a:lnTo>
                  <a:pt x="0" y="821938"/>
                </a:lnTo>
                <a:lnTo>
                  <a:pt x="0" y="0"/>
                </a:lnTo>
                <a:cubicBezTo>
                  <a:pt x="226855" y="0"/>
                  <a:pt x="432340" y="91893"/>
                  <a:pt x="581110" y="240663"/>
                </a:cubicBezTo>
                <a:close/>
              </a:path>
            </a:pathLst>
          </a:custGeom>
          <a:solidFill>
            <a:srgbClr val="E5EFBB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24E54C8-AF56-0080-A93D-16FDD29055D8}"/>
              </a:ext>
            </a:extLst>
          </p:cNvPr>
          <p:cNvSpPr/>
          <p:nvPr/>
        </p:nvSpPr>
        <p:spPr>
          <a:xfrm>
            <a:off x="9725889" y="2693552"/>
            <a:ext cx="821938" cy="581274"/>
          </a:xfrm>
          <a:custGeom>
            <a:avLst/>
            <a:gdLst>
              <a:gd name="connsiteX0" fmla="*/ 821938 w 821938"/>
              <a:gd name="connsiteY0" fmla="*/ 581275 h 581274"/>
              <a:gd name="connsiteX1" fmla="*/ 0 w 821938"/>
              <a:gd name="connsiteY1" fmla="*/ 581275 h 581274"/>
              <a:gd name="connsiteX2" fmla="*/ 240663 w 821938"/>
              <a:gd name="connsiteY2" fmla="*/ 0 h 581274"/>
              <a:gd name="connsiteX3" fmla="*/ 821938 w 821938"/>
              <a:gd name="connsiteY3" fmla="*/ 581275 h 581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1938" h="581274">
                <a:moveTo>
                  <a:pt x="821938" y="581275"/>
                </a:moveTo>
                <a:lnTo>
                  <a:pt x="0" y="581275"/>
                </a:lnTo>
                <a:cubicBezTo>
                  <a:pt x="0" y="354255"/>
                  <a:pt x="92057" y="148771"/>
                  <a:pt x="240663" y="0"/>
                </a:cubicBezTo>
                <a:lnTo>
                  <a:pt x="821938" y="581275"/>
                </a:lnTo>
                <a:close/>
              </a:path>
            </a:pathLst>
          </a:custGeom>
          <a:solidFill>
            <a:srgbClr val="E5EFBB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740FA10-8075-A42F-5379-108982CCEAD6}"/>
              </a:ext>
            </a:extLst>
          </p:cNvPr>
          <p:cNvSpPr/>
          <p:nvPr/>
        </p:nvSpPr>
        <p:spPr>
          <a:xfrm>
            <a:off x="9966552" y="2452889"/>
            <a:ext cx="581274" cy="821938"/>
          </a:xfrm>
          <a:custGeom>
            <a:avLst/>
            <a:gdLst>
              <a:gd name="connsiteX0" fmla="*/ 581275 w 581274"/>
              <a:gd name="connsiteY0" fmla="*/ 0 h 821938"/>
              <a:gd name="connsiteX1" fmla="*/ 581275 w 581274"/>
              <a:gd name="connsiteY1" fmla="*/ 821938 h 821938"/>
              <a:gd name="connsiteX2" fmla="*/ 0 w 581274"/>
              <a:gd name="connsiteY2" fmla="*/ 240663 h 821938"/>
              <a:gd name="connsiteX3" fmla="*/ 581275 w 581274"/>
              <a:gd name="connsiteY3" fmla="*/ 0 h 821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274" h="821938">
                <a:moveTo>
                  <a:pt x="581275" y="0"/>
                </a:moveTo>
                <a:lnTo>
                  <a:pt x="581275" y="821938"/>
                </a:lnTo>
                <a:lnTo>
                  <a:pt x="0" y="240663"/>
                </a:lnTo>
                <a:cubicBezTo>
                  <a:pt x="148771" y="91893"/>
                  <a:pt x="354255" y="0"/>
                  <a:pt x="581275" y="0"/>
                </a:cubicBezTo>
                <a:close/>
              </a:path>
            </a:pathLst>
          </a:custGeom>
          <a:solidFill>
            <a:srgbClr val="E5EFBB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1C5360D9-12EA-5997-EE8B-0C75B2C143CC}"/>
              </a:ext>
            </a:extLst>
          </p:cNvPr>
          <p:cNvSpPr/>
          <p:nvPr/>
        </p:nvSpPr>
        <p:spPr>
          <a:xfrm>
            <a:off x="9725889" y="3274827"/>
            <a:ext cx="821938" cy="581110"/>
          </a:xfrm>
          <a:custGeom>
            <a:avLst/>
            <a:gdLst>
              <a:gd name="connsiteX0" fmla="*/ 821938 w 821938"/>
              <a:gd name="connsiteY0" fmla="*/ 0 h 581110"/>
              <a:gd name="connsiteX1" fmla="*/ 240828 w 821938"/>
              <a:gd name="connsiteY1" fmla="*/ 581110 h 581110"/>
              <a:gd name="connsiteX2" fmla="*/ 0 w 821938"/>
              <a:gd name="connsiteY2" fmla="*/ 0 h 581110"/>
              <a:gd name="connsiteX3" fmla="*/ 821938 w 821938"/>
              <a:gd name="connsiteY3" fmla="*/ 0 h 581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1938" h="581110">
                <a:moveTo>
                  <a:pt x="821938" y="0"/>
                </a:moveTo>
                <a:lnTo>
                  <a:pt x="240828" y="581110"/>
                </a:lnTo>
                <a:cubicBezTo>
                  <a:pt x="92057" y="432504"/>
                  <a:pt x="0" y="227019"/>
                  <a:pt x="0" y="0"/>
                </a:cubicBezTo>
                <a:lnTo>
                  <a:pt x="821938" y="0"/>
                </a:lnTo>
                <a:close/>
              </a:path>
            </a:pathLst>
          </a:custGeom>
          <a:solidFill>
            <a:srgbClr val="E5EFBB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06C8EFE-6EDB-C5EF-34F7-D57DCDB8D8CD}"/>
              </a:ext>
            </a:extLst>
          </p:cNvPr>
          <p:cNvSpPr/>
          <p:nvPr/>
        </p:nvSpPr>
        <p:spPr>
          <a:xfrm>
            <a:off x="10547827" y="3274827"/>
            <a:ext cx="581110" cy="821938"/>
          </a:xfrm>
          <a:custGeom>
            <a:avLst/>
            <a:gdLst>
              <a:gd name="connsiteX0" fmla="*/ 581110 w 581110"/>
              <a:gd name="connsiteY0" fmla="*/ 581110 h 821938"/>
              <a:gd name="connsiteX1" fmla="*/ 0 w 581110"/>
              <a:gd name="connsiteY1" fmla="*/ 821938 h 821938"/>
              <a:gd name="connsiteX2" fmla="*/ 0 w 581110"/>
              <a:gd name="connsiteY2" fmla="*/ 0 h 821938"/>
              <a:gd name="connsiteX3" fmla="*/ 581110 w 581110"/>
              <a:gd name="connsiteY3" fmla="*/ 581110 h 821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110" h="821938">
                <a:moveTo>
                  <a:pt x="581110" y="581110"/>
                </a:moveTo>
                <a:cubicBezTo>
                  <a:pt x="432340" y="729881"/>
                  <a:pt x="226855" y="821938"/>
                  <a:pt x="0" y="821938"/>
                </a:cubicBezTo>
                <a:lnTo>
                  <a:pt x="0" y="0"/>
                </a:lnTo>
                <a:lnTo>
                  <a:pt x="581110" y="581110"/>
                </a:lnTo>
                <a:close/>
              </a:path>
            </a:pathLst>
          </a:custGeom>
          <a:solidFill>
            <a:schemeClr val="bg1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76C380F8-3F15-5992-EC17-C99519C3F859}"/>
              </a:ext>
            </a:extLst>
          </p:cNvPr>
          <p:cNvSpPr/>
          <p:nvPr/>
        </p:nvSpPr>
        <p:spPr>
          <a:xfrm>
            <a:off x="10547827" y="2693552"/>
            <a:ext cx="821938" cy="581274"/>
          </a:xfrm>
          <a:custGeom>
            <a:avLst/>
            <a:gdLst>
              <a:gd name="connsiteX0" fmla="*/ 821938 w 821938"/>
              <a:gd name="connsiteY0" fmla="*/ 581275 h 581274"/>
              <a:gd name="connsiteX1" fmla="*/ 0 w 821938"/>
              <a:gd name="connsiteY1" fmla="*/ 581275 h 581274"/>
              <a:gd name="connsiteX2" fmla="*/ 581110 w 821938"/>
              <a:gd name="connsiteY2" fmla="*/ 0 h 581274"/>
              <a:gd name="connsiteX3" fmla="*/ 821938 w 821938"/>
              <a:gd name="connsiteY3" fmla="*/ 581275 h 581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1938" h="581274">
                <a:moveTo>
                  <a:pt x="821938" y="581275"/>
                </a:moveTo>
                <a:lnTo>
                  <a:pt x="0" y="581275"/>
                </a:lnTo>
                <a:lnTo>
                  <a:pt x="581110" y="0"/>
                </a:lnTo>
                <a:cubicBezTo>
                  <a:pt x="729881" y="148771"/>
                  <a:pt x="821938" y="354255"/>
                  <a:pt x="821938" y="581275"/>
                </a:cubicBezTo>
                <a:close/>
              </a:path>
            </a:pathLst>
          </a:custGeom>
          <a:solidFill>
            <a:srgbClr val="E5EFBB"/>
          </a:solidFill>
          <a:ln w="1640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4" name="Arrow: Right 44">
            <a:extLst>
              <a:ext uri="{FF2B5EF4-FFF2-40B4-BE49-F238E27FC236}">
                <a16:creationId xmlns:a16="http://schemas.microsoft.com/office/drawing/2014/main" id="{0FC44638-13DF-F170-3525-1FFBD99E8E5F}"/>
              </a:ext>
            </a:extLst>
          </p:cNvPr>
          <p:cNvSpPr>
            <a:spLocks noChangeAspect="1"/>
          </p:cNvSpPr>
          <p:nvPr/>
        </p:nvSpPr>
        <p:spPr>
          <a:xfrm rot="5400000">
            <a:off x="9391908" y="4264825"/>
            <a:ext cx="471524" cy="180000"/>
          </a:xfrm>
          <a:custGeom>
            <a:avLst/>
            <a:gdLst>
              <a:gd name="connsiteX0" fmla="*/ 0 w 741716"/>
              <a:gd name="connsiteY0" fmla="*/ 98295 h 393181"/>
              <a:gd name="connsiteX1" fmla="*/ 545126 w 741716"/>
              <a:gd name="connsiteY1" fmla="*/ 98295 h 393181"/>
              <a:gd name="connsiteX2" fmla="*/ 545126 w 741716"/>
              <a:gd name="connsiteY2" fmla="*/ 0 h 393181"/>
              <a:gd name="connsiteX3" fmla="*/ 741716 w 741716"/>
              <a:gd name="connsiteY3" fmla="*/ 196591 h 393181"/>
              <a:gd name="connsiteX4" fmla="*/ 545126 w 741716"/>
              <a:gd name="connsiteY4" fmla="*/ 393181 h 393181"/>
              <a:gd name="connsiteX5" fmla="*/ 545126 w 741716"/>
              <a:gd name="connsiteY5" fmla="*/ 294886 h 393181"/>
              <a:gd name="connsiteX6" fmla="*/ 0 w 741716"/>
              <a:gd name="connsiteY6" fmla="*/ 294886 h 393181"/>
              <a:gd name="connsiteX7" fmla="*/ 0 w 741716"/>
              <a:gd name="connsiteY7" fmla="*/ 98295 h 393181"/>
              <a:gd name="connsiteX0" fmla="*/ 3810 w 741716"/>
              <a:gd name="connsiteY0" fmla="*/ 191640 h 393181"/>
              <a:gd name="connsiteX1" fmla="*/ 545126 w 741716"/>
              <a:gd name="connsiteY1" fmla="*/ 98295 h 393181"/>
              <a:gd name="connsiteX2" fmla="*/ 545126 w 741716"/>
              <a:gd name="connsiteY2" fmla="*/ 0 h 393181"/>
              <a:gd name="connsiteX3" fmla="*/ 741716 w 741716"/>
              <a:gd name="connsiteY3" fmla="*/ 196591 h 393181"/>
              <a:gd name="connsiteX4" fmla="*/ 545126 w 741716"/>
              <a:gd name="connsiteY4" fmla="*/ 393181 h 393181"/>
              <a:gd name="connsiteX5" fmla="*/ 545126 w 741716"/>
              <a:gd name="connsiteY5" fmla="*/ 294886 h 393181"/>
              <a:gd name="connsiteX6" fmla="*/ 0 w 741716"/>
              <a:gd name="connsiteY6" fmla="*/ 294886 h 393181"/>
              <a:gd name="connsiteX7" fmla="*/ 3810 w 741716"/>
              <a:gd name="connsiteY7" fmla="*/ 191640 h 393181"/>
              <a:gd name="connsiteX0" fmla="*/ 1905 w 739811"/>
              <a:gd name="connsiteY0" fmla="*/ 191640 h 393181"/>
              <a:gd name="connsiteX1" fmla="*/ 543221 w 739811"/>
              <a:gd name="connsiteY1" fmla="*/ 98295 h 393181"/>
              <a:gd name="connsiteX2" fmla="*/ 543221 w 739811"/>
              <a:gd name="connsiteY2" fmla="*/ 0 h 393181"/>
              <a:gd name="connsiteX3" fmla="*/ 739811 w 739811"/>
              <a:gd name="connsiteY3" fmla="*/ 196591 h 393181"/>
              <a:gd name="connsiteX4" fmla="*/ 543221 w 739811"/>
              <a:gd name="connsiteY4" fmla="*/ 393181 h 393181"/>
              <a:gd name="connsiteX5" fmla="*/ 543221 w 739811"/>
              <a:gd name="connsiteY5" fmla="*/ 294886 h 393181"/>
              <a:gd name="connsiteX6" fmla="*/ 0 w 739811"/>
              <a:gd name="connsiteY6" fmla="*/ 193921 h 393181"/>
              <a:gd name="connsiteX7" fmla="*/ 1905 w 739811"/>
              <a:gd name="connsiteY7" fmla="*/ 191640 h 393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9811" h="393181">
                <a:moveTo>
                  <a:pt x="1905" y="191640"/>
                </a:moveTo>
                <a:lnTo>
                  <a:pt x="543221" y="98295"/>
                </a:lnTo>
                <a:lnTo>
                  <a:pt x="543221" y="0"/>
                </a:lnTo>
                <a:lnTo>
                  <a:pt x="739811" y="196591"/>
                </a:lnTo>
                <a:lnTo>
                  <a:pt x="543221" y="393181"/>
                </a:lnTo>
                <a:lnTo>
                  <a:pt x="543221" y="294886"/>
                </a:lnTo>
                <a:lnTo>
                  <a:pt x="0" y="193921"/>
                </a:lnTo>
                <a:lnTo>
                  <a:pt x="1905" y="191640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 : coins arrondis 5">
                <a:extLst>
                  <a:ext uri="{FF2B5EF4-FFF2-40B4-BE49-F238E27FC236}">
                    <a16:creationId xmlns:a16="http://schemas.microsoft.com/office/drawing/2014/main" id="{6052EA60-7228-4456-8FC0-10F22BF7E7BA}"/>
                  </a:ext>
                </a:extLst>
              </p:cNvPr>
              <p:cNvSpPr/>
              <p:nvPr/>
            </p:nvSpPr>
            <p:spPr>
              <a:xfrm>
                <a:off x="5603986" y="1196466"/>
                <a:ext cx="1829852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FF33CC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sz="32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fr-FR" sz="3200" b="1" dirty="0"/>
                  <a:t>  </a:t>
                </a:r>
                <a:r>
                  <a:rPr lang="fr-FR" sz="2800" b="1" dirty="0"/>
                  <a:t>et</a:t>
                </a:r>
                <a:r>
                  <a:rPr lang="fr-FR" sz="3200" b="1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2" name="Rectangle : coins arrondis 5">
                <a:extLst>
                  <a:ext uri="{FF2B5EF4-FFF2-40B4-BE49-F238E27FC236}">
                    <a16:creationId xmlns:a16="http://schemas.microsoft.com/office/drawing/2014/main" id="{6052EA60-7228-4456-8FC0-10F22BF7E7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3986" y="1196466"/>
                <a:ext cx="1829852" cy="1015504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8FD1A607-54D9-4C74-86EE-322C9EDFAA64}"/>
                  </a:ext>
                </a:extLst>
              </p:cNvPr>
              <p:cNvSpPr txBox="1"/>
              <p:nvPr/>
            </p:nvSpPr>
            <p:spPr>
              <a:xfrm>
                <a:off x="8406307" y="4590587"/>
                <a:ext cx="541261" cy="8013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33CC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8FD1A607-54D9-4C74-86EE-322C9EDFAA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6307" y="4590587"/>
                <a:ext cx="541261" cy="8013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AECD304B-E8CB-4963-B912-3F8097F92757}"/>
                  </a:ext>
                </a:extLst>
              </p:cNvPr>
              <p:cNvSpPr txBox="1"/>
              <p:nvPr/>
            </p:nvSpPr>
            <p:spPr>
              <a:xfrm>
                <a:off x="10594084" y="4525446"/>
                <a:ext cx="541261" cy="8111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AECD304B-E8CB-4963-B912-3F8097F927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4084" y="4525446"/>
                <a:ext cx="541261" cy="8111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72B0903D-E18D-459F-B7FB-E0EEECB9247F}"/>
                  </a:ext>
                </a:extLst>
              </p:cNvPr>
              <p:cNvSpPr txBox="1"/>
              <p:nvPr/>
            </p:nvSpPr>
            <p:spPr>
              <a:xfrm>
                <a:off x="9393989" y="4642219"/>
                <a:ext cx="54126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fr-FR" sz="4000" dirty="0"/>
              </a:p>
            </p:txBody>
          </p:sp>
        </mc:Choice>
        <mc:Fallback xmlns="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72B0903D-E18D-459F-B7FB-E0EEECB924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3989" y="4642219"/>
                <a:ext cx="54126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12" grpId="0" animBg="1"/>
      <p:bldP spid="15" grpId="0" animBg="1"/>
      <p:bldP spid="16" grpId="0" animBg="1"/>
      <p:bldP spid="16" grpId="1" animBg="1"/>
      <p:bldP spid="18" grpId="0" animBg="1"/>
      <p:bldP spid="21" grpId="0" animBg="1"/>
      <p:bldP spid="21" grpId="1" animBg="1"/>
      <p:bldP spid="22" grpId="0" animBg="1"/>
      <p:bldP spid="22" grpId="1" animBg="1"/>
      <p:bldP spid="23" grpId="0" animBg="1"/>
      <p:bldP spid="25" grpId="0" animBg="1"/>
      <p:bldP spid="27" grpId="0" animBg="1"/>
      <p:bldP spid="28" grpId="0" animBg="1"/>
      <p:bldP spid="30" grpId="0" animBg="1"/>
      <p:bldP spid="30" grpId="1" animBg="1"/>
      <p:bldP spid="31" grpId="0" animBg="1"/>
      <p:bldP spid="34" grpId="0" animBg="1"/>
      <p:bldP spid="36" grpId="0"/>
      <p:bldP spid="42" grpId="0"/>
      <p:bldP spid="4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815AA-D8C3-E87F-BB64-87683CC0D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5810349-2FCA-8CFA-B674-A59202954F7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56398FC7-70A4-861F-3A91-12D5E8961E2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D94D188-A862-7FBA-2028-276D49708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_A_01">
            <a:extLst>
              <a:ext uri="{FF2B5EF4-FFF2-40B4-BE49-F238E27FC236}">
                <a16:creationId xmlns:a16="http://schemas.microsoft.com/office/drawing/2014/main" id="{608BBF48-D039-9DE0-43A9-F04435483FE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A5A5A5"/>
                </a:solidFill>
                <a:ea typeface="Calibri"/>
                <a:cs typeface="Calibri"/>
              </a:rPr>
              <a:t>Comparer :</a:t>
            </a:r>
          </a:p>
        </p:txBody>
      </p:sp>
      <p:sp>
        <p:nvSpPr>
          <p:cNvPr id="9" name="Google Shape;528;p39">
            <a:extLst>
              <a:ext uri="{FF2B5EF4-FFF2-40B4-BE49-F238E27FC236}">
                <a16:creationId xmlns:a16="http://schemas.microsoft.com/office/drawing/2014/main" id="{ADDB826E-4393-38C1-A120-4D0EA1B45D10}"/>
              </a:ext>
            </a:extLst>
          </p:cNvPr>
          <p:cNvSpPr txBox="1"/>
          <p:nvPr/>
        </p:nvSpPr>
        <p:spPr>
          <a:xfrm>
            <a:off x="394369" y="1768595"/>
            <a:ext cx="3731582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compare les aires.</a:t>
            </a:r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1D7E2097-73F8-59D5-55C9-4720E083ED02}"/>
              </a:ext>
            </a:extLst>
          </p:cNvPr>
          <p:cNvSpPr txBox="1"/>
          <p:nvPr/>
        </p:nvSpPr>
        <p:spPr>
          <a:xfrm>
            <a:off x="336491" y="3902410"/>
            <a:ext cx="4101307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Je déduis la comparaison.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373B760-EE3D-E6D0-7F75-C5C50A4A1913}"/>
              </a:ext>
            </a:extLst>
          </p:cNvPr>
          <p:cNvSpPr/>
          <p:nvPr/>
        </p:nvSpPr>
        <p:spPr>
          <a:xfrm>
            <a:off x="9131491" y="3983929"/>
            <a:ext cx="497079" cy="47047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85CCCD-AA22-603F-943D-8691A71A7B02}"/>
              </a:ext>
            </a:extLst>
          </p:cNvPr>
          <p:cNvSpPr/>
          <p:nvPr/>
        </p:nvSpPr>
        <p:spPr>
          <a:xfrm>
            <a:off x="7386541" y="1999853"/>
            <a:ext cx="833417" cy="833417"/>
          </a:xfrm>
          <a:custGeom>
            <a:avLst/>
            <a:gdLst>
              <a:gd name="connsiteX0" fmla="*/ 833418 w 833417"/>
              <a:gd name="connsiteY0" fmla="*/ 352230 h 833417"/>
              <a:gd name="connsiteX1" fmla="*/ 0 w 833417"/>
              <a:gd name="connsiteY1" fmla="*/ 833418 h 833417"/>
              <a:gd name="connsiteX2" fmla="*/ 480996 w 833417"/>
              <a:gd name="connsiteY2" fmla="*/ 0 h 833417"/>
              <a:gd name="connsiteX3" fmla="*/ 833418 w 833417"/>
              <a:gd name="connsiteY3" fmla="*/ 352230 h 833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3417" h="833417">
                <a:moveTo>
                  <a:pt x="833418" y="352230"/>
                </a:moveTo>
                <a:lnTo>
                  <a:pt x="0" y="833418"/>
                </a:lnTo>
                <a:lnTo>
                  <a:pt x="480996" y="0"/>
                </a:lnTo>
                <a:cubicBezTo>
                  <a:pt x="627084" y="84304"/>
                  <a:pt x="748921" y="206141"/>
                  <a:pt x="833418" y="352230"/>
                </a:cubicBezTo>
                <a:close/>
              </a:path>
            </a:pathLst>
          </a:custGeom>
          <a:solidFill>
            <a:schemeClr val="bg1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9ABE3A8-967A-869F-E0A3-0DE2940D17FA}"/>
              </a:ext>
            </a:extLst>
          </p:cNvPr>
          <p:cNvSpPr/>
          <p:nvPr/>
        </p:nvSpPr>
        <p:spPr>
          <a:xfrm>
            <a:off x="7386541" y="2352082"/>
            <a:ext cx="962183" cy="481188"/>
          </a:xfrm>
          <a:custGeom>
            <a:avLst/>
            <a:gdLst>
              <a:gd name="connsiteX0" fmla="*/ 962184 w 962183"/>
              <a:gd name="connsiteY0" fmla="*/ 481188 h 481188"/>
              <a:gd name="connsiteX1" fmla="*/ 0 w 962183"/>
              <a:gd name="connsiteY1" fmla="*/ 481188 h 481188"/>
              <a:gd name="connsiteX2" fmla="*/ 833418 w 962183"/>
              <a:gd name="connsiteY2" fmla="*/ 0 h 481188"/>
              <a:gd name="connsiteX3" fmla="*/ 962184 w 962183"/>
              <a:gd name="connsiteY3" fmla="*/ 481188 h 481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2183" h="481188">
                <a:moveTo>
                  <a:pt x="962184" y="481188"/>
                </a:moveTo>
                <a:lnTo>
                  <a:pt x="0" y="481188"/>
                </a:lnTo>
                <a:lnTo>
                  <a:pt x="833418" y="0"/>
                </a:lnTo>
                <a:cubicBezTo>
                  <a:pt x="915412" y="141469"/>
                  <a:pt x="962184" y="305843"/>
                  <a:pt x="962184" y="481188"/>
                </a:cubicBezTo>
                <a:close/>
              </a:path>
            </a:pathLst>
          </a:custGeom>
          <a:solidFill>
            <a:schemeClr val="bg1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06C69D8F-65DB-48E3-3FBF-D623C7A73865}"/>
              </a:ext>
            </a:extLst>
          </p:cNvPr>
          <p:cNvSpPr/>
          <p:nvPr/>
        </p:nvSpPr>
        <p:spPr>
          <a:xfrm>
            <a:off x="7386541" y="2833271"/>
            <a:ext cx="833417" cy="833610"/>
          </a:xfrm>
          <a:custGeom>
            <a:avLst/>
            <a:gdLst>
              <a:gd name="connsiteX0" fmla="*/ 833418 w 833417"/>
              <a:gd name="connsiteY0" fmla="*/ 481381 h 833610"/>
              <a:gd name="connsiteX1" fmla="*/ 481188 w 833417"/>
              <a:gd name="connsiteY1" fmla="*/ 833610 h 833610"/>
              <a:gd name="connsiteX2" fmla="*/ 0 w 833417"/>
              <a:gd name="connsiteY2" fmla="*/ 0 h 833610"/>
              <a:gd name="connsiteX3" fmla="*/ 833418 w 833417"/>
              <a:gd name="connsiteY3" fmla="*/ 481381 h 833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3417" h="833610">
                <a:moveTo>
                  <a:pt x="833418" y="481381"/>
                </a:moveTo>
                <a:cubicBezTo>
                  <a:pt x="748921" y="627469"/>
                  <a:pt x="627277" y="749114"/>
                  <a:pt x="481188" y="833610"/>
                </a:cubicBezTo>
                <a:lnTo>
                  <a:pt x="0" y="0"/>
                </a:lnTo>
                <a:lnTo>
                  <a:pt x="833418" y="481381"/>
                </a:lnTo>
                <a:close/>
              </a:path>
            </a:pathLst>
          </a:custGeom>
          <a:solidFill>
            <a:schemeClr val="bg1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96B85616-17AE-A925-AB0C-A9D33741B90C}"/>
              </a:ext>
            </a:extLst>
          </p:cNvPr>
          <p:cNvSpPr/>
          <p:nvPr/>
        </p:nvSpPr>
        <p:spPr>
          <a:xfrm>
            <a:off x="7386349" y="2833271"/>
            <a:ext cx="481380" cy="962376"/>
          </a:xfrm>
          <a:custGeom>
            <a:avLst/>
            <a:gdLst>
              <a:gd name="connsiteX0" fmla="*/ 481381 w 481380"/>
              <a:gd name="connsiteY0" fmla="*/ 833610 h 962376"/>
              <a:gd name="connsiteX1" fmla="*/ 0 w 481380"/>
              <a:gd name="connsiteY1" fmla="*/ 962376 h 962376"/>
              <a:gd name="connsiteX2" fmla="*/ 0 w 481380"/>
              <a:gd name="connsiteY2" fmla="*/ 0 h 962376"/>
              <a:gd name="connsiteX3" fmla="*/ 192 w 481380"/>
              <a:gd name="connsiteY3" fmla="*/ 0 h 962376"/>
              <a:gd name="connsiteX4" fmla="*/ 481381 w 481380"/>
              <a:gd name="connsiteY4" fmla="*/ 833610 h 962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380" h="962376">
                <a:moveTo>
                  <a:pt x="481381" y="833610"/>
                </a:moveTo>
                <a:cubicBezTo>
                  <a:pt x="339719" y="915605"/>
                  <a:pt x="175345" y="962376"/>
                  <a:pt x="0" y="962376"/>
                </a:cubicBezTo>
                <a:lnTo>
                  <a:pt x="0" y="0"/>
                </a:lnTo>
                <a:lnTo>
                  <a:pt x="192" y="0"/>
                </a:lnTo>
                <a:lnTo>
                  <a:pt x="481381" y="833610"/>
                </a:lnTo>
                <a:close/>
              </a:path>
            </a:pathLst>
          </a:custGeom>
          <a:solidFill>
            <a:srgbClr val="AADCF4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DBCED11-0EB1-48AD-1999-F6C23B259BF3}"/>
              </a:ext>
            </a:extLst>
          </p:cNvPr>
          <p:cNvSpPr/>
          <p:nvPr/>
        </p:nvSpPr>
        <p:spPr>
          <a:xfrm>
            <a:off x="6905160" y="2833463"/>
            <a:ext cx="481188" cy="962183"/>
          </a:xfrm>
          <a:custGeom>
            <a:avLst/>
            <a:gdLst>
              <a:gd name="connsiteX0" fmla="*/ 481188 w 481188"/>
              <a:gd name="connsiteY0" fmla="*/ 0 h 962183"/>
              <a:gd name="connsiteX1" fmla="*/ 481188 w 481188"/>
              <a:gd name="connsiteY1" fmla="*/ 962184 h 962183"/>
              <a:gd name="connsiteX2" fmla="*/ 0 w 481188"/>
              <a:gd name="connsiteY2" fmla="*/ 833610 h 962183"/>
              <a:gd name="connsiteX3" fmla="*/ 481188 w 481188"/>
              <a:gd name="connsiteY3" fmla="*/ 0 h 962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188" h="962183">
                <a:moveTo>
                  <a:pt x="481188" y="0"/>
                </a:moveTo>
                <a:lnTo>
                  <a:pt x="481188" y="962184"/>
                </a:lnTo>
                <a:cubicBezTo>
                  <a:pt x="305843" y="962184"/>
                  <a:pt x="141469" y="915412"/>
                  <a:pt x="0" y="833610"/>
                </a:cubicBezTo>
                <a:lnTo>
                  <a:pt x="481188" y="0"/>
                </a:lnTo>
                <a:close/>
              </a:path>
            </a:pathLst>
          </a:custGeom>
          <a:solidFill>
            <a:srgbClr val="AADCF4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D2A90BA2-0530-5A22-2D63-13BECC6FD556}"/>
              </a:ext>
            </a:extLst>
          </p:cNvPr>
          <p:cNvSpPr/>
          <p:nvPr/>
        </p:nvSpPr>
        <p:spPr>
          <a:xfrm>
            <a:off x="6552931" y="2833463"/>
            <a:ext cx="833417" cy="833610"/>
          </a:xfrm>
          <a:custGeom>
            <a:avLst/>
            <a:gdLst>
              <a:gd name="connsiteX0" fmla="*/ 833418 w 833417"/>
              <a:gd name="connsiteY0" fmla="*/ 0 h 833610"/>
              <a:gd name="connsiteX1" fmla="*/ 352230 w 833417"/>
              <a:gd name="connsiteY1" fmla="*/ 833610 h 833610"/>
              <a:gd name="connsiteX2" fmla="*/ 0 w 833417"/>
              <a:gd name="connsiteY2" fmla="*/ 481188 h 833610"/>
              <a:gd name="connsiteX3" fmla="*/ 833418 w 833417"/>
              <a:gd name="connsiteY3" fmla="*/ 0 h 833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3417" h="833610">
                <a:moveTo>
                  <a:pt x="833418" y="0"/>
                </a:moveTo>
                <a:lnTo>
                  <a:pt x="352230" y="833610"/>
                </a:lnTo>
                <a:cubicBezTo>
                  <a:pt x="206141" y="748921"/>
                  <a:pt x="84497" y="627277"/>
                  <a:pt x="0" y="481188"/>
                </a:cubicBezTo>
                <a:lnTo>
                  <a:pt x="833418" y="0"/>
                </a:lnTo>
                <a:close/>
              </a:path>
            </a:pathLst>
          </a:custGeom>
          <a:solidFill>
            <a:srgbClr val="AADCF4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89D594EF-AD7B-6514-F175-9A8AFFB53466}"/>
              </a:ext>
            </a:extLst>
          </p:cNvPr>
          <p:cNvSpPr/>
          <p:nvPr/>
        </p:nvSpPr>
        <p:spPr>
          <a:xfrm>
            <a:off x="6423972" y="2833271"/>
            <a:ext cx="962376" cy="481380"/>
          </a:xfrm>
          <a:custGeom>
            <a:avLst/>
            <a:gdLst>
              <a:gd name="connsiteX0" fmla="*/ 962376 w 962376"/>
              <a:gd name="connsiteY0" fmla="*/ 0 h 481380"/>
              <a:gd name="connsiteX1" fmla="*/ 962376 w 962376"/>
              <a:gd name="connsiteY1" fmla="*/ 0 h 481380"/>
              <a:gd name="connsiteX2" fmla="*/ 128958 w 962376"/>
              <a:gd name="connsiteY2" fmla="*/ 481381 h 481380"/>
              <a:gd name="connsiteX3" fmla="*/ 0 w 962376"/>
              <a:gd name="connsiteY3" fmla="*/ 0 h 481380"/>
              <a:gd name="connsiteX4" fmla="*/ 962376 w 962376"/>
              <a:gd name="connsiteY4" fmla="*/ 0 h 481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2376" h="481380">
                <a:moveTo>
                  <a:pt x="962376" y="0"/>
                </a:moveTo>
                <a:lnTo>
                  <a:pt x="962376" y="0"/>
                </a:lnTo>
                <a:cubicBezTo>
                  <a:pt x="962376" y="0"/>
                  <a:pt x="128958" y="481381"/>
                  <a:pt x="128958" y="481381"/>
                </a:cubicBezTo>
                <a:cubicBezTo>
                  <a:pt x="46964" y="339719"/>
                  <a:pt x="0" y="175345"/>
                  <a:pt x="0" y="0"/>
                </a:cubicBezTo>
                <a:lnTo>
                  <a:pt x="962376" y="0"/>
                </a:lnTo>
                <a:close/>
              </a:path>
            </a:pathLst>
          </a:custGeom>
          <a:solidFill>
            <a:srgbClr val="AADCF4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72F6FA2-CE86-C078-7C81-E7D7E10BBCA8}"/>
              </a:ext>
            </a:extLst>
          </p:cNvPr>
          <p:cNvSpPr/>
          <p:nvPr/>
        </p:nvSpPr>
        <p:spPr>
          <a:xfrm>
            <a:off x="6423972" y="2352082"/>
            <a:ext cx="962376" cy="481188"/>
          </a:xfrm>
          <a:custGeom>
            <a:avLst/>
            <a:gdLst>
              <a:gd name="connsiteX0" fmla="*/ 962376 w 962376"/>
              <a:gd name="connsiteY0" fmla="*/ 481188 h 481188"/>
              <a:gd name="connsiteX1" fmla="*/ 0 w 962376"/>
              <a:gd name="connsiteY1" fmla="*/ 481188 h 481188"/>
              <a:gd name="connsiteX2" fmla="*/ 128766 w 962376"/>
              <a:gd name="connsiteY2" fmla="*/ 0 h 481188"/>
              <a:gd name="connsiteX3" fmla="*/ 962376 w 962376"/>
              <a:gd name="connsiteY3" fmla="*/ 481188 h 481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2376" h="481188">
                <a:moveTo>
                  <a:pt x="962376" y="481188"/>
                </a:moveTo>
                <a:lnTo>
                  <a:pt x="0" y="481188"/>
                </a:lnTo>
                <a:cubicBezTo>
                  <a:pt x="0" y="305843"/>
                  <a:pt x="46964" y="141469"/>
                  <a:pt x="128766" y="0"/>
                </a:cubicBezTo>
                <a:lnTo>
                  <a:pt x="962376" y="481188"/>
                </a:lnTo>
                <a:close/>
              </a:path>
            </a:pathLst>
          </a:custGeom>
          <a:solidFill>
            <a:srgbClr val="AADCF4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DDA549C3-010D-CC6D-E95D-1B0936587117}"/>
              </a:ext>
            </a:extLst>
          </p:cNvPr>
          <p:cNvSpPr/>
          <p:nvPr/>
        </p:nvSpPr>
        <p:spPr>
          <a:xfrm>
            <a:off x="6552738" y="1999660"/>
            <a:ext cx="833610" cy="833417"/>
          </a:xfrm>
          <a:custGeom>
            <a:avLst/>
            <a:gdLst>
              <a:gd name="connsiteX0" fmla="*/ 833610 w 833610"/>
              <a:gd name="connsiteY0" fmla="*/ 833418 h 833417"/>
              <a:gd name="connsiteX1" fmla="*/ 833610 w 833610"/>
              <a:gd name="connsiteY1" fmla="*/ 833418 h 833417"/>
              <a:gd name="connsiteX2" fmla="*/ 0 w 833610"/>
              <a:gd name="connsiteY2" fmla="*/ 352422 h 833417"/>
              <a:gd name="connsiteX3" fmla="*/ 352422 w 833610"/>
              <a:gd name="connsiteY3" fmla="*/ 0 h 833417"/>
              <a:gd name="connsiteX4" fmla="*/ 833610 w 833610"/>
              <a:gd name="connsiteY4" fmla="*/ 833418 h 833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3610" h="833417">
                <a:moveTo>
                  <a:pt x="833610" y="833418"/>
                </a:moveTo>
                <a:lnTo>
                  <a:pt x="833610" y="833418"/>
                </a:lnTo>
                <a:cubicBezTo>
                  <a:pt x="833610" y="833418"/>
                  <a:pt x="0" y="352422"/>
                  <a:pt x="0" y="352422"/>
                </a:cubicBezTo>
                <a:cubicBezTo>
                  <a:pt x="84497" y="206333"/>
                  <a:pt x="206333" y="84497"/>
                  <a:pt x="352422" y="0"/>
                </a:cubicBezTo>
                <a:lnTo>
                  <a:pt x="833610" y="833418"/>
                </a:lnTo>
                <a:close/>
              </a:path>
            </a:pathLst>
          </a:custGeom>
          <a:solidFill>
            <a:srgbClr val="AADCF4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BDE0725-0DBB-FB01-8F4A-12017A72B592}"/>
              </a:ext>
            </a:extLst>
          </p:cNvPr>
          <p:cNvSpPr/>
          <p:nvPr/>
        </p:nvSpPr>
        <p:spPr>
          <a:xfrm>
            <a:off x="6905160" y="1870894"/>
            <a:ext cx="481188" cy="962183"/>
          </a:xfrm>
          <a:custGeom>
            <a:avLst/>
            <a:gdLst>
              <a:gd name="connsiteX0" fmla="*/ 481188 w 481188"/>
              <a:gd name="connsiteY0" fmla="*/ 0 h 962183"/>
              <a:gd name="connsiteX1" fmla="*/ 481188 w 481188"/>
              <a:gd name="connsiteY1" fmla="*/ 962184 h 962183"/>
              <a:gd name="connsiteX2" fmla="*/ 0 w 481188"/>
              <a:gd name="connsiteY2" fmla="*/ 128766 h 962183"/>
              <a:gd name="connsiteX3" fmla="*/ 481188 w 481188"/>
              <a:gd name="connsiteY3" fmla="*/ 0 h 962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188" h="962183">
                <a:moveTo>
                  <a:pt x="481188" y="0"/>
                </a:moveTo>
                <a:lnTo>
                  <a:pt x="481188" y="962184"/>
                </a:lnTo>
                <a:lnTo>
                  <a:pt x="0" y="128766"/>
                </a:lnTo>
                <a:cubicBezTo>
                  <a:pt x="141469" y="46964"/>
                  <a:pt x="305843" y="0"/>
                  <a:pt x="481188" y="0"/>
                </a:cubicBezTo>
                <a:close/>
              </a:path>
            </a:pathLst>
          </a:custGeom>
          <a:solidFill>
            <a:srgbClr val="AADCF4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25B8A66-096A-16C5-E135-21E02BEE5120}"/>
              </a:ext>
            </a:extLst>
          </p:cNvPr>
          <p:cNvSpPr/>
          <p:nvPr/>
        </p:nvSpPr>
        <p:spPr>
          <a:xfrm>
            <a:off x="7386349" y="1870894"/>
            <a:ext cx="481188" cy="962376"/>
          </a:xfrm>
          <a:custGeom>
            <a:avLst/>
            <a:gdLst>
              <a:gd name="connsiteX0" fmla="*/ 481188 w 481188"/>
              <a:gd name="connsiteY0" fmla="*/ 128958 h 962376"/>
              <a:gd name="connsiteX1" fmla="*/ 192 w 481188"/>
              <a:gd name="connsiteY1" fmla="*/ 962376 h 962376"/>
              <a:gd name="connsiteX2" fmla="*/ 0 w 481188"/>
              <a:gd name="connsiteY2" fmla="*/ 962376 h 962376"/>
              <a:gd name="connsiteX3" fmla="*/ 0 w 481188"/>
              <a:gd name="connsiteY3" fmla="*/ 0 h 962376"/>
              <a:gd name="connsiteX4" fmla="*/ 481188 w 481188"/>
              <a:gd name="connsiteY4" fmla="*/ 128958 h 962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188" h="962376">
                <a:moveTo>
                  <a:pt x="481188" y="128958"/>
                </a:moveTo>
                <a:lnTo>
                  <a:pt x="192" y="962376"/>
                </a:lnTo>
                <a:lnTo>
                  <a:pt x="0" y="962376"/>
                </a:lnTo>
                <a:lnTo>
                  <a:pt x="0" y="0"/>
                </a:lnTo>
                <a:cubicBezTo>
                  <a:pt x="175345" y="0"/>
                  <a:pt x="339719" y="46964"/>
                  <a:pt x="481188" y="128958"/>
                </a:cubicBezTo>
                <a:close/>
              </a:path>
            </a:pathLst>
          </a:custGeom>
          <a:solidFill>
            <a:schemeClr val="bg1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99CFF995-F51F-3076-B9AC-1A7984A52CB7}"/>
              </a:ext>
            </a:extLst>
          </p:cNvPr>
          <p:cNvSpPr/>
          <p:nvPr/>
        </p:nvSpPr>
        <p:spPr>
          <a:xfrm>
            <a:off x="7386541" y="2833271"/>
            <a:ext cx="962183" cy="481380"/>
          </a:xfrm>
          <a:custGeom>
            <a:avLst/>
            <a:gdLst>
              <a:gd name="connsiteX0" fmla="*/ 962184 w 962183"/>
              <a:gd name="connsiteY0" fmla="*/ 0 h 481380"/>
              <a:gd name="connsiteX1" fmla="*/ 833418 w 962183"/>
              <a:gd name="connsiteY1" fmla="*/ 481381 h 481380"/>
              <a:gd name="connsiteX2" fmla="*/ 0 w 962183"/>
              <a:gd name="connsiteY2" fmla="*/ 0 h 481380"/>
              <a:gd name="connsiteX3" fmla="*/ 962184 w 962183"/>
              <a:gd name="connsiteY3" fmla="*/ 0 h 481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2183" h="481380">
                <a:moveTo>
                  <a:pt x="962184" y="0"/>
                </a:moveTo>
                <a:cubicBezTo>
                  <a:pt x="962184" y="175345"/>
                  <a:pt x="915412" y="339719"/>
                  <a:pt x="833418" y="481381"/>
                </a:cubicBezTo>
                <a:lnTo>
                  <a:pt x="0" y="0"/>
                </a:lnTo>
                <a:lnTo>
                  <a:pt x="962184" y="0"/>
                </a:lnTo>
                <a:close/>
              </a:path>
            </a:pathLst>
          </a:custGeom>
          <a:solidFill>
            <a:schemeClr val="bg1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552BF91-796D-79A7-5E59-B2D7DE2A3EE4}"/>
              </a:ext>
            </a:extLst>
          </p:cNvPr>
          <p:cNvSpPr/>
          <p:nvPr/>
        </p:nvSpPr>
        <p:spPr>
          <a:xfrm>
            <a:off x="9845877" y="2833271"/>
            <a:ext cx="1667028" cy="962376"/>
          </a:xfrm>
          <a:custGeom>
            <a:avLst/>
            <a:gdLst>
              <a:gd name="connsiteX0" fmla="*/ 1667028 w 1667028"/>
              <a:gd name="connsiteY0" fmla="*/ 481188 h 962376"/>
              <a:gd name="connsiteX1" fmla="*/ 833418 w 1667028"/>
              <a:gd name="connsiteY1" fmla="*/ 962376 h 962376"/>
              <a:gd name="connsiteX2" fmla="*/ 0 w 1667028"/>
              <a:gd name="connsiteY2" fmla="*/ 481188 h 962376"/>
              <a:gd name="connsiteX3" fmla="*/ 833418 w 1667028"/>
              <a:gd name="connsiteY3" fmla="*/ 0 h 962376"/>
              <a:gd name="connsiteX4" fmla="*/ 1667028 w 1667028"/>
              <a:gd name="connsiteY4" fmla="*/ 481188 h 962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7028" h="962376">
                <a:moveTo>
                  <a:pt x="1667028" y="481188"/>
                </a:moveTo>
                <a:cubicBezTo>
                  <a:pt x="1500537" y="768746"/>
                  <a:pt x="1189497" y="962376"/>
                  <a:pt x="833418" y="962376"/>
                </a:cubicBezTo>
                <a:cubicBezTo>
                  <a:pt x="477339" y="962376"/>
                  <a:pt x="166299" y="768746"/>
                  <a:pt x="0" y="481188"/>
                </a:cubicBezTo>
                <a:lnTo>
                  <a:pt x="833418" y="0"/>
                </a:lnTo>
                <a:lnTo>
                  <a:pt x="1667028" y="481188"/>
                </a:lnTo>
                <a:close/>
              </a:path>
            </a:pathLst>
          </a:custGeom>
          <a:solidFill>
            <a:srgbClr val="FCC4A3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8F4581B-238D-A1F2-90AF-D63F3737DD1B}"/>
              </a:ext>
            </a:extLst>
          </p:cNvPr>
          <p:cNvSpPr/>
          <p:nvPr/>
        </p:nvSpPr>
        <p:spPr>
          <a:xfrm>
            <a:off x="9716918" y="1870894"/>
            <a:ext cx="962376" cy="1443564"/>
          </a:xfrm>
          <a:custGeom>
            <a:avLst/>
            <a:gdLst>
              <a:gd name="connsiteX0" fmla="*/ 962376 w 962376"/>
              <a:gd name="connsiteY0" fmla="*/ 0 h 1443564"/>
              <a:gd name="connsiteX1" fmla="*/ 962376 w 962376"/>
              <a:gd name="connsiteY1" fmla="*/ 962376 h 1443564"/>
              <a:gd name="connsiteX2" fmla="*/ 128958 w 962376"/>
              <a:gd name="connsiteY2" fmla="*/ 1443564 h 1443564"/>
              <a:gd name="connsiteX3" fmla="*/ 0 w 962376"/>
              <a:gd name="connsiteY3" fmla="*/ 962376 h 1443564"/>
              <a:gd name="connsiteX4" fmla="*/ 962376 w 962376"/>
              <a:gd name="connsiteY4" fmla="*/ 0 h 1443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2376" h="1443564">
                <a:moveTo>
                  <a:pt x="962376" y="0"/>
                </a:moveTo>
                <a:lnTo>
                  <a:pt x="962376" y="962376"/>
                </a:lnTo>
                <a:lnTo>
                  <a:pt x="128958" y="1443564"/>
                </a:lnTo>
                <a:cubicBezTo>
                  <a:pt x="46964" y="1302095"/>
                  <a:pt x="0" y="1137721"/>
                  <a:pt x="0" y="962376"/>
                </a:cubicBezTo>
                <a:cubicBezTo>
                  <a:pt x="0" y="430952"/>
                  <a:pt x="430952" y="0"/>
                  <a:pt x="962376" y="0"/>
                </a:cubicBezTo>
                <a:close/>
              </a:path>
            </a:pathLst>
          </a:custGeom>
          <a:solidFill>
            <a:srgbClr val="FCC4A3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7AE4D6D-CBB0-7B39-42E8-B118845367F4}"/>
              </a:ext>
            </a:extLst>
          </p:cNvPr>
          <p:cNvSpPr/>
          <p:nvPr/>
        </p:nvSpPr>
        <p:spPr>
          <a:xfrm>
            <a:off x="10679295" y="1870894"/>
            <a:ext cx="962376" cy="1443564"/>
          </a:xfrm>
          <a:custGeom>
            <a:avLst/>
            <a:gdLst>
              <a:gd name="connsiteX0" fmla="*/ 962376 w 962376"/>
              <a:gd name="connsiteY0" fmla="*/ 962376 h 1443564"/>
              <a:gd name="connsiteX1" fmla="*/ 833610 w 962376"/>
              <a:gd name="connsiteY1" fmla="*/ 1443564 h 1443564"/>
              <a:gd name="connsiteX2" fmla="*/ 0 w 962376"/>
              <a:gd name="connsiteY2" fmla="*/ 962376 h 1443564"/>
              <a:gd name="connsiteX3" fmla="*/ 0 w 962376"/>
              <a:gd name="connsiteY3" fmla="*/ 0 h 1443564"/>
              <a:gd name="connsiteX4" fmla="*/ 962376 w 962376"/>
              <a:gd name="connsiteY4" fmla="*/ 962376 h 1443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2376" h="1443564">
                <a:moveTo>
                  <a:pt x="962376" y="962376"/>
                </a:moveTo>
                <a:cubicBezTo>
                  <a:pt x="962376" y="1137721"/>
                  <a:pt x="915412" y="1302095"/>
                  <a:pt x="833610" y="1443564"/>
                </a:cubicBezTo>
                <a:lnTo>
                  <a:pt x="0" y="962376"/>
                </a:lnTo>
                <a:lnTo>
                  <a:pt x="0" y="0"/>
                </a:lnTo>
                <a:cubicBezTo>
                  <a:pt x="531424" y="0"/>
                  <a:pt x="962376" y="430952"/>
                  <a:pt x="962376" y="962376"/>
                </a:cubicBezTo>
                <a:close/>
              </a:path>
            </a:pathLst>
          </a:custGeom>
          <a:solidFill>
            <a:schemeClr val="bg1"/>
          </a:solidFill>
          <a:ln w="19239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DC49ACE-85F2-0B2F-FCA3-5195C27E688A}"/>
                  </a:ext>
                </a:extLst>
              </p:cNvPr>
              <p:cNvSpPr/>
              <p:nvPr/>
            </p:nvSpPr>
            <p:spPr>
              <a:xfrm>
                <a:off x="7386348" y="3831760"/>
                <a:ext cx="497080" cy="774815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DC49ACE-85F2-0B2F-FCA3-5195C27E68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6348" y="3831760"/>
                <a:ext cx="497080" cy="7748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6EF00A0-C4B1-7C94-4632-8899B25284AC}"/>
                  </a:ext>
                </a:extLst>
              </p:cNvPr>
              <p:cNvSpPr/>
              <p:nvPr/>
            </p:nvSpPr>
            <p:spPr>
              <a:xfrm>
                <a:off x="10673220" y="3831760"/>
                <a:ext cx="497080" cy="774815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6EF00A0-C4B1-7C94-4632-8899B25284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3220" y="3831760"/>
                <a:ext cx="497080" cy="7748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9B0D76A-1282-B9B9-3981-F38BED7257DF}"/>
              </a:ext>
            </a:extLst>
          </p:cNvPr>
          <p:cNvSpPr/>
          <p:nvPr/>
        </p:nvSpPr>
        <p:spPr>
          <a:xfrm>
            <a:off x="6096000" y="1689568"/>
            <a:ext cx="5698319" cy="3157601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82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8" grpId="0"/>
      <p:bldP spid="27" grpId="0" animBg="1"/>
      <p:bldP spid="28" grpId="0" animBg="1"/>
      <p:bldP spid="29" grpId="0" animBg="1"/>
      <p:bldP spid="38" grpId="0" animBg="1"/>
      <p:bldP spid="41" grpId="0" animBg="1"/>
      <p:bldP spid="2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C0D2D-834B-1330-3369-470F8E7EE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7">
            <a:extLst>
              <a:ext uri="{FF2B5EF4-FFF2-40B4-BE49-F238E27FC236}">
                <a16:creationId xmlns:a16="http://schemas.microsoft.com/office/drawing/2014/main" id="{54B21175-E8A4-85B0-44CD-D141FA5519D0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8" name="D_A_02">
            <a:extLst>
              <a:ext uri="{FF2B5EF4-FFF2-40B4-BE49-F238E27FC236}">
                <a16:creationId xmlns:a16="http://schemas.microsoft.com/office/drawing/2014/main" id="{4873CA56-F3A9-E3C3-F423-6B3B2D74270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39" name="D_A_01">
            <a:extLst>
              <a:ext uri="{FF2B5EF4-FFF2-40B4-BE49-F238E27FC236}">
                <a16:creationId xmlns:a16="http://schemas.microsoft.com/office/drawing/2014/main" id="{9EF0B9BB-49E0-57D6-A506-897F891E1CE5}"/>
              </a:ext>
            </a:extLst>
          </p:cNvPr>
          <p:cNvSpPr txBox="1"/>
          <p:nvPr/>
        </p:nvSpPr>
        <p:spPr>
          <a:xfrm>
            <a:off x="825500" y="20882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60" b="1" u="none" strike="noStrike" kern="0" cap="none" spc="0" baseline="0" dirty="0">
                <a:solidFill>
                  <a:schemeClr val="bg1">
                    <a:lumMod val="65000"/>
                  </a:schemeClr>
                </a:solidFill>
                <a:uFillTx/>
                <a:latin typeface="Calibri"/>
                <a:ea typeface="Calibri"/>
                <a:cs typeface="Calibri"/>
              </a:rPr>
              <a:t>Maintenant, nous allons </a:t>
            </a:r>
            <a:r>
              <a:rPr lang="fr-FR" sz="1660" b="1" kern="0" dirty="0">
                <a:solidFill>
                  <a:schemeClr val="bg1">
                    <a:lumMod val="65000"/>
                  </a:schemeClr>
                </a:solidFill>
                <a:ea typeface="Calibri"/>
                <a:cs typeface="Calibri"/>
              </a:rPr>
              <a:t>apprendre à comparer deux fractions </a:t>
            </a:r>
            <a:r>
              <a:rPr lang="fr-FR" sz="1660" b="1" dirty="0">
                <a:solidFill>
                  <a:schemeClr val="bg1">
                    <a:lumMod val="65000"/>
                  </a:schemeClr>
                </a:solidFill>
              </a:rPr>
              <a:t>dont l'un des dénominateurs est un multiple de l'autre </a:t>
            </a:r>
            <a:r>
              <a:rPr lang="fr-FR" sz="1660" b="1" kern="0" dirty="0">
                <a:solidFill>
                  <a:schemeClr val="bg1">
                    <a:lumMod val="65000"/>
                  </a:schemeClr>
                </a:solidFill>
                <a:ea typeface="Calibri"/>
                <a:cs typeface="Calibri"/>
              </a:rPr>
              <a:t>:</a:t>
            </a:r>
            <a:endParaRPr lang="fr-FR" sz="1660" b="1" u="none" strike="noStrike" kern="0" cap="none" spc="0" baseline="0" dirty="0">
              <a:solidFill>
                <a:schemeClr val="bg1">
                  <a:lumMod val="65000"/>
                </a:schemeClr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56" name="Ecoute">
            <a:extLst>
              <a:ext uri="{FF2B5EF4-FFF2-40B4-BE49-F238E27FC236}">
                <a16:creationId xmlns:a16="http://schemas.microsoft.com/office/drawing/2014/main" id="{5043EFC3-1CC8-235B-9C26-E817ED227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528;p39">
                <a:extLst>
                  <a:ext uri="{FF2B5EF4-FFF2-40B4-BE49-F238E27FC236}">
                    <a16:creationId xmlns:a16="http://schemas.microsoft.com/office/drawing/2014/main" id="{0DEBC28B-C5EF-3384-167E-EDAD1E942D8E}"/>
                  </a:ext>
                </a:extLst>
              </p:cNvPr>
              <p:cNvSpPr txBox="1"/>
              <p:nvPr/>
            </p:nvSpPr>
            <p:spPr>
              <a:xfrm>
                <a:off x="271826" y="3282140"/>
                <a:ext cx="7135971" cy="6028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400" b="1" dirty="0"/>
                  <a:t>2°/ Je compare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fr-FR" sz="2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fr-FR" sz="2400" b="1" dirty="0"/>
                  <a:t> avec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2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fr-FR" sz="2400" b="1" dirty="0"/>
                  <a:t>.</a:t>
                </a:r>
              </a:p>
            </p:txBody>
          </p:sp>
        </mc:Choice>
        <mc:Fallback xmlns="">
          <p:sp>
            <p:nvSpPr>
              <p:cNvPr id="4" name="Google Shape;528;p39">
                <a:extLst>
                  <a:ext uri="{FF2B5EF4-FFF2-40B4-BE49-F238E27FC236}">
                    <a16:creationId xmlns:a16="http://schemas.microsoft.com/office/drawing/2014/main" id="{0DEBC28B-C5EF-3384-167E-EDAD1E942D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826" y="3282140"/>
                <a:ext cx="7135971" cy="602827"/>
              </a:xfrm>
              <a:prstGeom prst="rect">
                <a:avLst/>
              </a:prstGeom>
              <a:blipFill>
                <a:blip r:embed="rId3"/>
                <a:stretch>
                  <a:fillRect l="-1709" b="-1313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Google Shape;528;p39">
            <a:extLst>
              <a:ext uri="{FF2B5EF4-FFF2-40B4-BE49-F238E27FC236}">
                <a16:creationId xmlns:a16="http://schemas.microsoft.com/office/drawing/2014/main" id="{20B33283-4244-1A5D-375D-5B2F79CCA85B}"/>
              </a:ext>
            </a:extLst>
          </p:cNvPr>
          <p:cNvSpPr txBox="1"/>
          <p:nvPr/>
        </p:nvSpPr>
        <p:spPr>
          <a:xfrm>
            <a:off x="271826" y="2187691"/>
            <a:ext cx="7308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réduis au même dénominateur.</a:t>
            </a:r>
          </a:p>
        </p:txBody>
      </p:sp>
      <p:sp>
        <p:nvSpPr>
          <p:cNvPr id="8" name="Google Shape;528;p39">
            <a:extLst>
              <a:ext uri="{FF2B5EF4-FFF2-40B4-BE49-F238E27FC236}">
                <a16:creationId xmlns:a16="http://schemas.microsoft.com/office/drawing/2014/main" id="{7294A2F7-B87E-952B-7675-A10AB947F434}"/>
              </a:ext>
            </a:extLst>
          </p:cNvPr>
          <p:cNvSpPr txBox="1"/>
          <p:nvPr/>
        </p:nvSpPr>
        <p:spPr>
          <a:xfrm>
            <a:off x="271825" y="4902351"/>
            <a:ext cx="713597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Je déduis la comparaison.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7075D4-7785-AAB2-E706-609ACFB861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2935" y="2368632"/>
            <a:ext cx="5114737" cy="2785960"/>
          </a:xfrm>
          <a:prstGeom prst="rect">
            <a:avLst/>
          </a:prstGeom>
        </p:spPr>
      </p:pic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F532DE26-75D3-7522-4840-9486AD89DB7D}"/>
              </a:ext>
            </a:extLst>
          </p:cNvPr>
          <p:cNvSpPr txBox="1"/>
          <p:nvPr/>
        </p:nvSpPr>
        <p:spPr>
          <a:xfrm>
            <a:off x="10280102" y="3478829"/>
            <a:ext cx="1539883" cy="648000"/>
          </a:xfrm>
          <a:prstGeom prst="rect">
            <a:avLst/>
          </a:prstGeom>
          <a:solidFill>
            <a:srgbClr val="FDE4C7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endParaRPr lang="fr-FR" sz="2400" b="1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43679A3-E767-ACBB-0455-E7824F851F41}"/>
              </a:ext>
            </a:extLst>
          </p:cNvPr>
          <p:cNvGrpSpPr/>
          <p:nvPr/>
        </p:nvGrpSpPr>
        <p:grpSpPr>
          <a:xfrm>
            <a:off x="8489746" y="3413046"/>
            <a:ext cx="791992" cy="748145"/>
            <a:chOff x="8489746" y="3364278"/>
            <a:chExt cx="791992" cy="748145"/>
          </a:xfrm>
        </p:grpSpPr>
        <p:sp>
          <p:nvSpPr>
            <p:cNvPr id="17" name="Google Shape;528;p39">
              <a:extLst>
                <a:ext uri="{FF2B5EF4-FFF2-40B4-BE49-F238E27FC236}">
                  <a16:creationId xmlns:a16="http://schemas.microsoft.com/office/drawing/2014/main" id="{54178C70-BE4E-99C9-38F6-180327645821}"/>
                </a:ext>
              </a:extLst>
            </p:cNvPr>
            <p:cNvSpPr txBox="1"/>
            <p:nvPr/>
          </p:nvSpPr>
          <p:spPr>
            <a:xfrm>
              <a:off x="8489746" y="3673872"/>
              <a:ext cx="791992" cy="438551"/>
            </a:xfrm>
            <a:prstGeom prst="rect">
              <a:avLst/>
            </a:prstGeom>
            <a:solidFill>
              <a:srgbClr val="FDE4C7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endParaRPr lang="fr-FR" sz="2400" b="1" dirty="0"/>
            </a:p>
          </p:txBody>
        </p:sp>
        <p:sp>
          <p:nvSpPr>
            <p:cNvPr id="12" name="Google Shape;528;p39">
              <a:extLst>
                <a:ext uri="{FF2B5EF4-FFF2-40B4-BE49-F238E27FC236}">
                  <a16:creationId xmlns:a16="http://schemas.microsoft.com/office/drawing/2014/main" id="{AD0F623E-5C40-3719-D107-721F731CE8A8}"/>
                </a:ext>
              </a:extLst>
            </p:cNvPr>
            <p:cNvSpPr txBox="1"/>
            <p:nvPr/>
          </p:nvSpPr>
          <p:spPr>
            <a:xfrm>
              <a:off x="8489746" y="3364278"/>
              <a:ext cx="791992" cy="576000"/>
            </a:xfrm>
            <a:prstGeom prst="rect">
              <a:avLst/>
            </a:prstGeom>
            <a:solidFill>
              <a:srgbClr val="FDE4C7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/>
                <a:t>…</a:t>
              </a:r>
            </a:p>
          </p:txBody>
        </p:sp>
      </p:grpSp>
      <p:sp>
        <p:nvSpPr>
          <p:cNvPr id="21" name="Google Shape;528;p39">
            <a:extLst>
              <a:ext uri="{FF2B5EF4-FFF2-40B4-BE49-F238E27FC236}">
                <a16:creationId xmlns:a16="http://schemas.microsoft.com/office/drawing/2014/main" id="{79783498-323E-F3FD-B1FB-9BB28E54F8F3}"/>
              </a:ext>
            </a:extLst>
          </p:cNvPr>
          <p:cNvSpPr txBox="1"/>
          <p:nvPr/>
        </p:nvSpPr>
        <p:spPr>
          <a:xfrm>
            <a:off x="9723119" y="3323061"/>
            <a:ext cx="316335" cy="438551"/>
          </a:xfrm>
          <a:prstGeom prst="rect">
            <a:avLst/>
          </a:prstGeom>
          <a:solidFill>
            <a:srgbClr val="FDE4C7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/>
              <a:t>…</a:t>
            </a:r>
          </a:p>
        </p:txBody>
      </p:sp>
      <p:sp>
        <p:nvSpPr>
          <p:cNvPr id="22" name="Google Shape;528;p39">
            <a:extLst>
              <a:ext uri="{FF2B5EF4-FFF2-40B4-BE49-F238E27FC236}">
                <a16:creationId xmlns:a16="http://schemas.microsoft.com/office/drawing/2014/main" id="{2B599C96-C2D0-2B50-425D-0B710B0FBE2B}"/>
              </a:ext>
            </a:extLst>
          </p:cNvPr>
          <p:cNvSpPr txBox="1"/>
          <p:nvPr/>
        </p:nvSpPr>
        <p:spPr>
          <a:xfrm>
            <a:off x="6949863" y="4207771"/>
            <a:ext cx="2140797" cy="648000"/>
          </a:xfrm>
          <a:prstGeom prst="rect">
            <a:avLst/>
          </a:prstGeom>
          <a:solidFill>
            <a:srgbClr val="FDE4C7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endParaRPr lang="fr-FR" sz="2400" b="1" dirty="0"/>
          </a:p>
        </p:txBody>
      </p:sp>
      <p:sp>
        <p:nvSpPr>
          <p:cNvPr id="23" name="Google Shape;528;p39">
            <a:extLst>
              <a:ext uri="{FF2B5EF4-FFF2-40B4-BE49-F238E27FC236}">
                <a16:creationId xmlns:a16="http://schemas.microsoft.com/office/drawing/2014/main" id="{33D73A63-7BF0-A7F1-DAE8-2C3974B9D7B2}"/>
              </a:ext>
            </a:extLst>
          </p:cNvPr>
          <p:cNvSpPr txBox="1"/>
          <p:nvPr/>
        </p:nvSpPr>
        <p:spPr>
          <a:xfrm>
            <a:off x="6949863" y="3413046"/>
            <a:ext cx="4746837" cy="1682349"/>
          </a:xfrm>
          <a:prstGeom prst="rect">
            <a:avLst/>
          </a:prstGeom>
          <a:solidFill>
            <a:srgbClr val="FDE4C7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endParaRPr lang="fr-FR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 : coins arrondis 5">
                <a:extLst>
                  <a:ext uri="{FF2B5EF4-FFF2-40B4-BE49-F238E27FC236}">
                    <a16:creationId xmlns:a16="http://schemas.microsoft.com/office/drawing/2014/main" id="{784B7576-C889-4388-AB2B-0DF2C1DF89EE}"/>
                  </a:ext>
                </a:extLst>
              </p:cNvPr>
              <p:cNvSpPr/>
              <p:nvPr/>
            </p:nvSpPr>
            <p:spPr>
              <a:xfrm>
                <a:off x="5577945" y="1116921"/>
                <a:ext cx="1829852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FF33CC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sz="32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fr-FR" sz="3200" b="1" dirty="0"/>
                  <a:t>  </a:t>
                </a:r>
                <a:r>
                  <a:rPr lang="fr-FR" sz="2800" b="1" dirty="0"/>
                  <a:t>et</a:t>
                </a:r>
                <a:r>
                  <a:rPr lang="fr-FR" sz="3200" b="1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8" name="Rectangle : coins arrondis 5">
                <a:extLst>
                  <a:ext uri="{FF2B5EF4-FFF2-40B4-BE49-F238E27FC236}">
                    <a16:creationId xmlns:a16="http://schemas.microsoft.com/office/drawing/2014/main" id="{784B7576-C889-4388-AB2B-0DF2C1DF89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7945" y="1116921"/>
                <a:ext cx="1829852" cy="101550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958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8" grpId="0"/>
      <p:bldP spid="11" grpId="0" animBg="1"/>
      <p:bldP spid="11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1968E-692E-87BF-8655-6C9A33884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FE6B84CA-C78E-A1CF-F919-4DEBB7092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2560" y="2130047"/>
            <a:ext cx="6690902" cy="3110752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7C9C020-F25C-D1D0-062C-D45A73E25C1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89C5E8F6-AA8A-7142-011C-9760218D433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017DC35-485F-9146-4332-892043961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_A_01">
            <a:extLst>
              <a:ext uri="{FF2B5EF4-FFF2-40B4-BE49-F238E27FC236}">
                <a16:creationId xmlns:a16="http://schemas.microsoft.com/office/drawing/2014/main" id="{CB6154E8-3481-96AE-C0B5-1B771EC8026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A5A5A5"/>
                </a:solidFill>
                <a:ea typeface="Calibri"/>
                <a:cs typeface="Calibri"/>
              </a:rPr>
              <a:t>Compléter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528;p39">
                <a:extLst>
                  <a:ext uri="{FF2B5EF4-FFF2-40B4-BE49-F238E27FC236}">
                    <a16:creationId xmlns:a16="http://schemas.microsoft.com/office/drawing/2014/main" id="{ECA49E20-83AC-761B-4A1C-20224299ECF0}"/>
                  </a:ext>
                </a:extLst>
              </p:cNvPr>
              <p:cNvSpPr txBox="1"/>
              <p:nvPr/>
            </p:nvSpPr>
            <p:spPr>
              <a:xfrm>
                <a:off x="271826" y="3283037"/>
                <a:ext cx="7135971" cy="6010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400" b="1" dirty="0"/>
                  <a:t>2°/ Je compare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fr-FR" sz="2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fr-FR" sz="2400" b="1" dirty="0"/>
                  <a:t> avec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fr-FR" sz="2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fr-FR" sz="2400" b="1" dirty="0"/>
                  <a:t>.</a:t>
                </a:r>
              </a:p>
            </p:txBody>
          </p:sp>
        </mc:Choice>
        <mc:Fallback xmlns="">
          <p:sp>
            <p:nvSpPr>
              <p:cNvPr id="6" name="Google Shape;528;p39">
                <a:extLst>
                  <a:ext uri="{FF2B5EF4-FFF2-40B4-BE49-F238E27FC236}">
                    <a16:creationId xmlns:a16="http://schemas.microsoft.com/office/drawing/2014/main" id="{ECA49E20-83AC-761B-4A1C-20224299EC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826" y="3283037"/>
                <a:ext cx="7135971" cy="601032"/>
              </a:xfrm>
              <a:prstGeom prst="rect">
                <a:avLst/>
              </a:prstGeom>
              <a:blipFill>
                <a:blip r:embed="rId4"/>
                <a:stretch>
                  <a:fillRect l="-1709" b="-122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Google Shape;528;p39">
            <a:extLst>
              <a:ext uri="{FF2B5EF4-FFF2-40B4-BE49-F238E27FC236}">
                <a16:creationId xmlns:a16="http://schemas.microsoft.com/office/drawing/2014/main" id="{3161962C-FB27-79A8-39F6-B19EF6828B48}"/>
              </a:ext>
            </a:extLst>
          </p:cNvPr>
          <p:cNvSpPr txBox="1"/>
          <p:nvPr/>
        </p:nvSpPr>
        <p:spPr>
          <a:xfrm>
            <a:off x="271825" y="2520785"/>
            <a:ext cx="7308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réduis au même dénominateur.</a:t>
            </a:r>
          </a:p>
        </p:txBody>
      </p:sp>
      <p:sp>
        <p:nvSpPr>
          <p:cNvPr id="9" name="Google Shape;528;p39">
            <a:extLst>
              <a:ext uri="{FF2B5EF4-FFF2-40B4-BE49-F238E27FC236}">
                <a16:creationId xmlns:a16="http://schemas.microsoft.com/office/drawing/2014/main" id="{BA5096F9-858A-C6A7-2CB2-62CFFB050B25}"/>
              </a:ext>
            </a:extLst>
          </p:cNvPr>
          <p:cNvSpPr txBox="1"/>
          <p:nvPr/>
        </p:nvSpPr>
        <p:spPr>
          <a:xfrm>
            <a:off x="271826" y="4300020"/>
            <a:ext cx="713597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Je déduis la comparaison.</a:t>
            </a:r>
          </a:p>
        </p:txBody>
      </p:sp>
      <p:sp>
        <p:nvSpPr>
          <p:cNvPr id="15" name="Google Shape;528;p39">
            <a:extLst>
              <a:ext uri="{FF2B5EF4-FFF2-40B4-BE49-F238E27FC236}">
                <a16:creationId xmlns:a16="http://schemas.microsoft.com/office/drawing/2014/main" id="{A4B26B39-DF9D-7833-0EF5-1339C52B6F93}"/>
              </a:ext>
            </a:extLst>
          </p:cNvPr>
          <p:cNvSpPr txBox="1"/>
          <p:nvPr/>
        </p:nvSpPr>
        <p:spPr>
          <a:xfrm>
            <a:off x="7263490" y="3363337"/>
            <a:ext cx="31633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0" name="Google Shape;528;p39">
            <a:extLst>
              <a:ext uri="{FF2B5EF4-FFF2-40B4-BE49-F238E27FC236}">
                <a16:creationId xmlns:a16="http://schemas.microsoft.com/office/drawing/2014/main" id="{F82D366B-638C-5F90-AF99-C590739959D9}"/>
              </a:ext>
            </a:extLst>
          </p:cNvPr>
          <p:cNvSpPr txBox="1"/>
          <p:nvPr/>
        </p:nvSpPr>
        <p:spPr>
          <a:xfrm>
            <a:off x="7263490" y="3740771"/>
            <a:ext cx="31633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1" name="Google Shape;528;p39">
            <a:extLst>
              <a:ext uri="{FF2B5EF4-FFF2-40B4-BE49-F238E27FC236}">
                <a16:creationId xmlns:a16="http://schemas.microsoft.com/office/drawing/2014/main" id="{C0601CC3-50B1-7F6F-4689-05BFD8C96808}"/>
              </a:ext>
            </a:extLst>
          </p:cNvPr>
          <p:cNvSpPr txBox="1"/>
          <p:nvPr/>
        </p:nvSpPr>
        <p:spPr>
          <a:xfrm>
            <a:off x="8727574" y="3363337"/>
            <a:ext cx="31633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22" name="Google Shape;528;p39">
            <a:extLst>
              <a:ext uri="{FF2B5EF4-FFF2-40B4-BE49-F238E27FC236}">
                <a16:creationId xmlns:a16="http://schemas.microsoft.com/office/drawing/2014/main" id="{36F5C242-1487-0FFB-C3CF-733A79692D9E}"/>
              </a:ext>
            </a:extLst>
          </p:cNvPr>
          <p:cNvSpPr txBox="1"/>
          <p:nvPr/>
        </p:nvSpPr>
        <p:spPr>
          <a:xfrm>
            <a:off x="10121934" y="3363337"/>
            <a:ext cx="31633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23" name="Google Shape;528;p39">
            <a:extLst>
              <a:ext uri="{FF2B5EF4-FFF2-40B4-BE49-F238E27FC236}">
                <a16:creationId xmlns:a16="http://schemas.microsoft.com/office/drawing/2014/main" id="{2D121202-1BC3-308D-2AF4-759D33227530}"/>
              </a:ext>
            </a:extLst>
          </p:cNvPr>
          <p:cNvSpPr txBox="1"/>
          <p:nvPr/>
        </p:nvSpPr>
        <p:spPr>
          <a:xfrm>
            <a:off x="10711363" y="3521495"/>
            <a:ext cx="31633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24" name="Google Shape;528;p39">
            <a:extLst>
              <a:ext uri="{FF2B5EF4-FFF2-40B4-BE49-F238E27FC236}">
                <a16:creationId xmlns:a16="http://schemas.microsoft.com/office/drawing/2014/main" id="{9769F2DD-96CD-F267-8FAB-23733CD90F72}"/>
              </a:ext>
            </a:extLst>
          </p:cNvPr>
          <p:cNvSpPr txBox="1"/>
          <p:nvPr/>
        </p:nvSpPr>
        <p:spPr>
          <a:xfrm>
            <a:off x="7023283" y="4497196"/>
            <a:ext cx="31633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307519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5" grpId="0"/>
      <p:bldP spid="20" grpId="0"/>
      <p:bldP spid="21" grpId="0"/>
      <p:bldP spid="22" grpId="0"/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4CBC63AE-5EC1-F521-A9F0-90685EBBD6A7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C6D3A5B8-B575-3551-A690-4032AACC2A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B393753E-64B7-9498-824D-0D0099617F1F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Correction du test</a:t>
            </a: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id="{512898BA-530C-7C33-D940-4D843A65B720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7</a:t>
            </a:r>
          </a:p>
        </p:txBody>
      </p:sp>
      <p:sp>
        <p:nvSpPr>
          <p:cNvPr id="17" name="Google Shape;287;p29">
            <a:extLst>
              <a:ext uri="{FF2B5EF4-FFF2-40B4-BE49-F238E27FC236}">
                <a16:creationId xmlns:a16="http://schemas.microsoft.com/office/drawing/2014/main" id="{F719DDB5-6E5B-452A-9956-E64D94E1FAC9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6</a:t>
            </a:r>
          </a:p>
        </p:txBody>
      </p:sp>
      <p:sp>
        <p:nvSpPr>
          <p:cNvPr id="18" name="Google Shape;290;p29">
            <a:extLst>
              <a:ext uri="{FF2B5EF4-FFF2-40B4-BE49-F238E27FC236}">
                <a16:creationId xmlns:a16="http://schemas.microsoft.com/office/drawing/2014/main" id="{2D42197F-9078-856A-7D2B-40F425A20DD3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Test de fin de domaine</a:t>
            </a:r>
          </a:p>
        </p:txBody>
      </p:sp>
      <p:sp>
        <p:nvSpPr>
          <p:cNvPr id="19" name="Google Shape;286;p29">
            <a:extLst>
              <a:ext uri="{FF2B5EF4-FFF2-40B4-BE49-F238E27FC236}">
                <a16:creationId xmlns:a16="http://schemas.microsoft.com/office/drawing/2014/main" id="{F7A80291-EB05-CDC9-9DD3-8446A5BCCB0E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cs typeface="Calibri"/>
              </a:rPr>
              <a:t> Comparer deux fractions de même dénominateur ou numérateurs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4CA8C448-BD48-B183-BBEC-DE6205BA7F70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9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CA9AB09A-7CF2-A968-10F0-C2BE1D95EBC8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cs typeface="Calibri"/>
              </a:rPr>
              <a:t>Addition et soustraction des fractions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18921FCB-4BAB-6E2F-3AB2-6E64A0C4F4B5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8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5786FF3-EE92-0AD6-6AFB-52431ECC1F92}"/>
              </a:ext>
            </a:extLst>
          </p:cNvPr>
          <p:cNvSpPr/>
          <p:nvPr/>
        </p:nvSpPr>
        <p:spPr>
          <a:xfrm>
            <a:off x="432120" y="5498902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4" name="Google Shape;290;p29">
            <a:extLst>
              <a:ext uri="{FF2B5EF4-FFF2-40B4-BE49-F238E27FC236}">
                <a16:creationId xmlns:a16="http://schemas.microsoft.com/office/drawing/2014/main" id="{D8A3F665-5A1E-787A-5B4F-3B5EC26DAE04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 Comparer deux fractions de dénominateurs différents</a:t>
            </a:r>
          </a:p>
        </p:txBody>
      </p:sp>
      <p:sp>
        <p:nvSpPr>
          <p:cNvPr id="25" name="Google Shape;291;p29">
            <a:extLst>
              <a:ext uri="{FF2B5EF4-FFF2-40B4-BE49-F238E27FC236}">
                <a16:creationId xmlns:a16="http://schemas.microsoft.com/office/drawing/2014/main" id="{6AC95CCD-ED6F-E395-6B87-B21A3A318230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10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6C4F2C7-3256-0D6E-7F73-E5E9B331F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320" y="994195"/>
            <a:ext cx="9357360" cy="5263981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F0FF79B-54E3-71E4-9737-C9C5DD6A3CAD}"/>
              </a:ext>
            </a:extLst>
          </p:cNvPr>
          <p:cNvSpPr/>
          <p:nvPr/>
        </p:nvSpPr>
        <p:spPr>
          <a:xfrm>
            <a:off x="8197140" y="285961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86CC0-4F75-3718-CC29-C7F6E5A1569A}"/>
              </a:ext>
            </a:extLst>
          </p:cNvPr>
          <p:cNvSpPr/>
          <p:nvPr/>
        </p:nvSpPr>
        <p:spPr>
          <a:xfrm>
            <a:off x="7318300" y="573504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63BEBE0-2741-A662-1A8E-8B75EA509235}"/>
              </a:ext>
            </a:extLst>
          </p:cNvPr>
          <p:cNvSpPr/>
          <p:nvPr/>
        </p:nvSpPr>
        <p:spPr>
          <a:xfrm>
            <a:off x="7424420" y="491208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E2F0F-E801-2FD5-94C4-40C4532EA253}"/>
              </a:ext>
            </a:extLst>
          </p:cNvPr>
          <p:cNvSpPr/>
          <p:nvPr/>
        </p:nvSpPr>
        <p:spPr>
          <a:xfrm>
            <a:off x="7424420" y="5216380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66BC6D6-E3F0-2D92-CCC8-570992258C46}"/>
              </a:ext>
            </a:extLst>
          </p:cNvPr>
          <p:cNvSpPr/>
          <p:nvPr/>
        </p:nvSpPr>
        <p:spPr>
          <a:xfrm>
            <a:off x="8467240" y="491208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D25E1C8-C7C9-3109-C73D-F66F2E0010F0}"/>
              </a:ext>
            </a:extLst>
          </p:cNvPr>
          <p:cNvSpPr/>
          <p:nvPr/>
        </p:nvSpPr>
        <p:spPr>
          <a:xfrm>
            <a:off x="9458960" y="491208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243AFBE-F5D4-C4EA-1C30-330554EDE294}"/>
              </a:ext>
            </a:extLst>
          </p:cNvPr>
          <p:cNvSpPr/>
          <p:nvPr/>
        </p:nvSpPr>
        <p:spPr>
          <a:xfrm>
            <a:off x="9829800" y="503908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4D73D45-0CE4-2C73-ED9F-4F36875A19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200" y="2650057"/>
            <a:ext cx="11739600" cy="236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4AE6803-CBBB-F61A-5475-D437B9F1F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200" y="2650057"/>
            <a:ext cx="11739600" cy="2363447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5097111" y="62267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694D78-3B52-A034-2D11-1C2B36784D45}"/>
              </a:ext>
            </a:extLst>
          </p:cNvPr>
          <p:cNvSpPr/>
          <p:nvPr/>
        </p:nvSpPr>
        <p:spPr>
          <a:xfrm>
            <a:off x="2743588" y="4360600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44B053-0F2A-4C12-F0C9-FB0D613470E9}"/>
              </a:ext>
            </a:extLst>
          </p:cNvPr>
          <p:cNvSpPr/>
          <p:nvPr/>
        </p:nvSpPr>
        <p:spPr>
          <a:xfrm>
            <a:off x="8663134" y="3084797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B872C3-2219-F6B9-21C3-66F68DF8ABE5}"/>
              </a:ext>
            </a:extLst>
          </p:cNvPr>
          <p:cNvSpPr/>
          <p:nvPr/>
        </p:nvSpPr>
        <p:spPr>
          <a:xfrm>
            <a:off x="8083503" y="3843677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0403DC-B097-02AC-1A98-DF2A45188D06}"/>
              </a:ext>
            </a:extLst>
          </p:cNvPr>
          <p:cNvSpPr/>
          <p:nvPr/>
        </p:nvSpPr>
        <p:spPr>
          <a:xfrm>
            <a:off x="8083503" y="4225250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249DDCC-6139-7F7D-3D23-08A14A6CF0A7}"/>
              </a:ext>
            </a:extLst>
          </p:cNvPr>
          <p:cNvSpPr/>
          <p:nvPr/>
        </p:nvSpPr>
        <p:spPr>
          <a:xfrm>
            <a:off x="9027823" y="3843677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01AE0C3-5D58-64DA-9843-6EE1360831FD}"/>
              </a:ext>
            </a:extLst>
          </p:cNvPr>
          <p:cNvSpPr/>
          <p:nvPr/>
        </p:nvSpPr>
        <p:spPr>
          <a:xfrm>
            <a:off x="9027823" y="4225250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4BDED2C-5865-2609-EDD0-47CDF93D1352}"/>
              </a:ext>
            </a:extLst>
          </p:cNvPr>
          <p:cNvSpPr/>
          <p:nvPr/>
        </p:nvSpPr>
        <p:spPr>
          <a:xfrm>
            <a:off x="9700736" y="3843677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527C0A4-84C4-3BAB-DEFB-E3EBC7808C6D}"/>
              </a:ext>
            </a:extLst>
          </p:cNvPr>
          <p:cNvSpPr/>
          <p:nvPr/>
        </p:nvSpPr>
        <p:spPr>
          <a:xfrm>
            <a:off x="9700736" y="4225250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AE9D514-25C3-E3AD-C6EA-1A47B61C846D}"/>
              </a:ext>
            </a:extLst>
          </p:cNvPr>
          <p:cNvSpPr/>
          <p:nvPr/>
        </p:nvSpPr>
        <p:spPr>
          <a:xfrm>
            <a:off x="10605597" y="3843677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3BF0DEB-748F-0C64-8AC6-5940A838D6EA}"/>
              </a:ext>
            </a:extLst>
          </p:cNvPr>
          <p:cNvSpPr/>
          <p:nvPr/>
        </p:nvSpPr>
        <p:spPr>
          <a:xfrm>
            <a:off x="10605597" y="4225250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</a:t>
            </a:r>
            <a:br>
              <a:rPr lang="fr-FR" sz="1600" i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B34A3FC5-B839-867A-F43D-04B0CD898E35}"/>
              </a:ext>
            </a:extLst>
          </p:cNvPr>
          <p:cNvGrpSpPr/>
          <p:nvPr/>
        </p:nvGrpSpPr>
        <p:grpSpPr>
          <a:xfrm>
            <a:off x="1158028" y="977900"/>
            <a:ext cx="9875944" cy="5670212"/>
            <a:chOff x="-1770927" y="826666"/>
            <a:chExt cx="13962927" cy="801672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E0C1801-CE2E-5C20-4010-36F5A717B3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826666"/>
              <a:ext cx="12192000" cy="520466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5EE166E-4FA7-0B9E-125A-1D999FA957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1770927" y="5376104"/>
              <a:ext cx="12192000" cy="34672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D4F2E5-320D-4FE9-AAD5-46D8D6EB8B41}"/>
              </a:ext>
            </a:extLst>
          </p:cNvPr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C8DB70F-F476-00D1-4DAC-4CF35347BB9F}"/>
                </a:ext>
              </a:extLst>
            </p:cNvPr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000" b="1" dirty="0"/>
                <a:t>Temps Écoulé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F83DB11-9257-2FB3-23E0-17EE22386F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36816" y1="80957" x2="61621" y2="80371"/>
                          <a14:foregroundMark x1="54980" y1="81543" x2="67188" y2="81152"/>
                          <a14:foregroundMark x1="85938" y1="78711" x2="85938" y2="78711"/>
                          <a14:foregroundMark x1="42676" y1="82910" x2="46387" y2="82910"/>
                          <a14:foregroundMark x1="45996" y1="29980" x2="49707" y2="71387"/>
                          <a14:foregroundMark x1="50879" y1="45117" x2="58203" y2="38379"/>
                          <a14:foregroundMark x1="49902" y1="50000" x2="50977" y2="56348"/>
                          <a14:foregroundMark x1="55371" y1="26660" x2="62109" y2="33008"/>
                          <a14:backgroundMark x1="36621" y1="81348" x2="66699" y2="808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1" t="15401" r="10044" b="20983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B7DA175-779C-2824-BE9F-78BDA296F03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249" y="977900"/>
            <a:ext cx="11859503" cy="5062726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55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F416CD-DF48-5D0B-2085-257781BC2854}"/>
              </a:ext>
            </a:extLst>
          </p:cNvPr>
          <p:cNvSpPr>
            <a:spLocks noChangeAspect="1"/>
          </p:cNvSpPr>
          <p:nvPr/>
        </p:nvSpPr>
        <p:spPr>
          <a:xfrm>
            <a:off x="2980966" y="2971282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325E7A8-C2EC-DF70-22E1-FE5A831CE868}"/>
              </a:ext>
            </a:extLst>
          </p:cNvPr>
          <p:cNvSpPr>
            <a:spLocks noChangeAspect="1"/>
          </p:cNvSpPr>
          <p:nvPr/>
        </p:nvSpPr>
        <p:spPr>
          <a:xfrm>
            <a:off x="8920108" y="2971282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2414824-E42E-B9C4-1BDF-737FB4CB601A}"/>
              </a:ext>
            </a:extLst>
          </p:cNvPr>
          <p:cNvSpPr>
            <a:spLocks noChangeAspect="1"/>
          </p:cNvSpPr>
          <p:nvPr/>
        </p:nvSpPr>
        <p:spPr>
          <a:xfrm>
            <a:off x="1796975" y="4463180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351240C-6712-67BC-722E-945010102154}"/>
              </a:ext>
            </a:extLst>
          </p:cNvPr>
          <p:cNvSpPr>
            <a:spLocks noChangeAspect="1"/>
          </p:cNvSpPr>
          <p:nvPr/>
        </p:nvSpPr>
        <p:spPr>
          <a:xfrm>
            <a:off x="1954455" y="5128660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282DB1F-FBC1-F73C-6C00-19E5C21FA1D8}"/>
              </a:ext>
            </a:extLst>
          </p:cNvPr>
          <p:cNvSpPr>
            <a:spLocks noChangeAspect="1"/>
          </p:cNvSpPr>
          <p:nvPr/>
        </p:nvSpPr>
        <p:spPr>
          <a:xfrm>
            <a:off x="2629101" y="5128660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10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855F96A-DC36-C4E9-60DC-A0795F040D1E}"/>
              </a:ext>
            </a:extLst>
          </p:cNvPr>
          <p:cNvSpPr>
            <a:spLocks noChangeAspect="1"/>
          </p:cNvSpPr>
          <p:nvPr/>
        </p:nvSpPr>
        <p:spPr>
          <a:xfrm>
            <a:off x="3388053" y="5128660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20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CE163BE-BF6D-1A62-8297-58954E094D7E}"/>
              </a:ext>
            </a:extLst>
          </p:cNvPr>
          <p:cNvSpPr>
            <a:spLocks noChangeAspect="1"/>
          </p:cNvSpPr>
          <p:nvPr/>
        </p:nvSpPr>
        <p:spPr>
          <a:xfrm>
            <a:off x="5733975" y="4463180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54D5484-A38D-D6C4-0EE9-5940A295B6A1}"/>
              </a:ext>
            </a:extLst>
          </p:cNvPr>
          <p:cNvSpPr>
            <a:spLocks noChangeAspect="1"/>
          </p:cNvSpPr>
          <p:nvPr/>
        </p:nvSpPr>
        <p:spPr>
          <a:xfrm>
            <a:off x="5915839" y="5128660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F8F58F9-6EF2-8240-E68A-D72E683F93CB}"/>
              </a:ext>
            </a:extLst>
          </p:cNvPr>
          <p:cNvSpPr>
            <a:spLocks noChangeAspect="1"/>
          </p:cNvSpPr>
          <p:nvPr/>
        </p:nvSpPr>
        <p:spPr>
          <a:xfrm>
            <a:off x="5915839" y="5501947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E0C1699-53B3-A5AC-387F-2571EA0B8A4B}"/>
              </a:ext>
            </a:extLst>
          </p:cNvPr>
          <p:cNvSpPr>
            <a:spLocks noChangeAspect="1"/>
          </p:cNvSpPr>
          <p:nvPr/>
        </p:nvSpPr>
        <p:spPr>
          <a:xfrm>
            <a:off x="6590485" y="5128660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3611165-A097-159A-2F19-66104EA37F3D}"/>
              </a:ext>
            </a:extLst>
          </p:cNvPr>
          <p:cNvSpPr>
            <a:spLocks noChangeAspect="1"/>
          </p:cNvSpPr>
          <p:nvPr/>
        </p:nvSpPr>
        <p:spPr>
          <a:xfrm>
            <a:off x="6590485" y="5501947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CADCB59-0EC9-88EC-B213-69D2FB3B579F}"/>
              </a:ext>
            </a:extLst>
          </p:cNvPr>
          <p:cNvSpPr>
            <a:spLocks noChangeAspect="1"/>
          </p:cNvSpPr>
          <p:nvPr/>
        </p:nvSpPr>
        <p:spPr>
          <a:xfrm>
            <a:off x="7312861" y="5128660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40062D1-9A0A-AB21-B913-BE9BDF09B390}"/>
              </a:ext>
            </a:extLst>
          </p:cNvPr>
          <p:cNvSpPr>
            <a:spLocks noChangeAspect="1"/>
          </p:cNvSpPr>
          <p:nvPr/>
        </p:nvSpPr>
        <p:spPr>
          <a:xfrm>
            <a:off x="7312861" y="548958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12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26DF540-5643-FD73-AC2A-3412E796D88D}"/>
              </a:ext>
            </a:extLst>
          </p:cNvPr>
          <p:cNvSpPr>
            <a:spLocks noChangeAspect="1"/>
          </p:cNvSpPr>
          <p:nvPr/>
        </p:nvSpPr>
        <p:spPr>
          <a:xfrm>
            <a:off x="9608619" y="4463180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C1FC2C1-57BB-6C15-27CA-5245946DC41D}"/>
              </a:ext>
            </a:extLst>
          </p:cNvPr>
          <p:cNvSpPr>
            <a:spLocks noChangeAspect="1"/>
          </p:cNvSpPr>
          <p:nvPr/>
        </p:nvSpPr>
        <p:spPr>
          <a:xfrm>
            <a:off x="9746795" y="513780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7985D66-B4C1-CD68-F540-F7DC9F603388}"/>
              </a:ext>
            </a:extLst>
          </p:cNvPr>
          <p:cNvSpPr>
            <a:spLocks noChangeAspect="1"/>
          </p:cNvSpPr>
          <p:nvPr/>
        </p:nvSpPr>
        <p:spPr>
          <a:xfrm>
            <a:off x="10431601" y="513780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C48D195-DE58-A6DB-AAEB-7BD4D0A3724D}"/>
              </a:ext>
            </a:extLst>
          </p:cNvPr>
          <p:cNvSpPr>
            <a:spLocks noChangeAspect="1"/>
          </p:cNvSpPr>
          <p:nvPr/>
        </p:nvSpPr>
        <p:spPr>
          <a:xfrm>
            <a:off x="11221264" y="513780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0D5121-AD52-64F3-1999-0B8AA09BBD90}"/>
              </a:ext>
            </a:extLst>
          </p:cNvPr>
          <p:cNvSpPr>
            <a:spLocks noChangeAspect="1"/>
          </p:cNvSpPr>
          <p:nvPr/>
        </p:nvSpPr>
        <p:spPr>
          <a:xfrm>
            <a:off x="5169172" y="5128660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65B907-0BF1-D953-5DFD-79D4C0FBD6E9}"/>
              </a:ext>
            </a:extLst>
          </p:cNvPr>
          <p:cNvSpPr>
            <a:spLocks noChangeAspect="1"/>
          </p:cNvSpPr>
          <p:nvPr/>
        </p:nvSpPr>
        <p:spPr>
          <a:xfrm>
            <a:off x="5169172" y="548958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B9947E-99C4-D560-DBE1-450E7F7E168B}"/>
              </a:ext>
            </a:extLst>
          </p:cNvPr>
          <p:cNvSpPr>
            <a:spLocks noChangeAspect="1"/>
          </p:cNvSpPr>
          <p:nvPr/>
        </p:nvSpPr>
        <p:spPr>
          <a:xfrm>
            <a:off x="9746795" y="5480058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7A24D8-7333-8A9F-8D0B-570B07BDC523}"/>
              </a:ext>
            </a:extLst>
          </p:cNvPr>
          <p:cNvSpPr>
            <a:spLocks noChangeAspect="1"/>
          </p:cNvSpPr>
          <p:nvPr/>
        </p:nvSpPr>
        <p:spPr>
          <a:xfrm>
            <a:off x="10431601" y="5480058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2">
            <a:extLst>
              <a:ext uri="{FF2B5EF4-FFF2-40B4-BE49-F238E27FC236}">
                <a16:creationId xmlns:a16="http://schemas.microsoft.com/office/drawing/2014/main" id="{89A8AA1B-E58E-07FD-DBEE-ADDC4608CCA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7" name="D_A_01">
            <a:extLst>
              <a:ext uri="{FF2B5EF4-FFF2-40B4-BE49-F238E27FC236}">
                <a16:creationId xmlns:a16="http://schemas.microsoft.com/office/drawing/2014/main" id="{B4789F24-E4F2-41AD-5A89-A7E92DF789CD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 on a vu comment </a:t>
            </a:r>
            <a:r>
              <a:rPr lang="fr-FR" b="1" kern="0" dirty="0">
                <a:solidFill>
                  <a:srgbClr val="A5A5A5"/>
                </a:solidFill>
                <a:ea typeface="Calibri"/>
                <a:cs typeface="Calibri"/>
              </a:rPr>
              <a:t>comparer deux fractions de dénominateur l’un est un multiple de l’autre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5890746-4763-E2FE-54B9-89231952C48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2" name="Ecoute">
            <a:extLst>
              <a:ext uri="{FF2B5EF4-FFF2-40B4-BE49-F238E27FC236}">
                <a16:creationId xmlns:a16="http://schemas.microsoft.com/office/drawing/2014/main" id="{62C3B2C6-F9C5-038B-B250-40A4A5795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5BD2563E-2400-6A36-657D-BD3F581A900C}"/>
              </a:ext>
            </a:extLst>
          </p:cNvPr>
          <p:cNvGrpSpPr/>
          <p:nvPr/>
        </p:nvGrpSpPr>
        <p:grpSpPr>
          <a:xfrm>
            <a:off x="774700" y="1325638"/>
            <a:ext cx="7033846" cy="443278"/>
            <a:chOff x="1191855" y="1172460"/>
            <a:chExt cx="4572000" cy="360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7B0C23B-74B4-D7D2-A47E-E90457880AFA}"/>
                </a:ext>
              </a:extLst>
            </p:cNvPr>
            <p:cNvSpPr/>
            <p:nvPr/>
          </p:nvSpPr>
          <p:spPr>
            <a:xfrm>
              <a:off x="1191855" y="1172460"/>
              <a:ext cx="360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❶</a:t>
              </a:r>
              <a:endParaRPr lang="fr-FR" dirty="0">
                <a:solidFill>
                  <a:srgbClr val="C00000"/>
                </a:solidFill>
              </a:endParaRPr>
            </a:p>
          </p:txBody>
        </p:sp>
        <p:sp>
          <p:nvSpPr>
            <p:cNvPr id="16" name="Google Shape;528;p39">
              <a:extLst>
                <a:ext uri="{FF2B5EF4-FFF2-40B4-BE49-F238E27FC236}">
                  <a16:creationId xmlns:a16="http://schemas.microsoft.com/office/drawing/2014/main" id="{B358399C-83FA-7CE9-3C24-4E24110A47CB}"/>
                </a:ext>
              </a:extLst>
            </p:cNvPr>
            <p:cNvSpPr txBox="1"/>
            <p:nvPr/>
          </p:nvSpPr>
          <p:spPr>
            <a:xfrm>
              <a:off x="1551855" y="1174380"/>
              <a:ext cx="4212000" cy="3561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sz="2400" b="1" dirty="0">
                  <a:solidFill>
                    <a:srgbClr val="C00000"/>
                  </a:solidFill>
                </a:rPr>
                <a:t>Graphiquement :</a:t>
              </a:r>
              <a:endParaRPr lang="fr-FR" sz="24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6CCFCC6-B8F4-24F2-7C07-817A02E6DDF6}"/>
              </a:ext>
            </a:extLst>
          </p:cNvPr>
          <p:cNvGrpSpPr/>
          <p:nvPr/>
        </p:nvGrpSpPr>
        <p:grpSpPr>
          <a:xfrm>
            <a:off x="377201" y="3881070"/>
            <a:ext cx="5433522" cy="443278"/>
            <a:chOff x="1191854" y="3893250"/>
            <a:chExt cx="5589200" cy="3600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CCF3AA4-3383-77AA-761D-35FD5748D310}"/>
                </a:ext>
              </a:extLst>
            </p:cNvPr>
            <p:cNvSpPr/>
            <p:nvPr/>
          </p:nvSpPr>
          <p:spPr>
            <a:xfrm>
              <a:off x="1191854" y="3893250"/>
              <a:ext cx="570284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❷</a:t>
              </a:r>
              <a:endParaRPr lang="fr-FR" dirty="0">
                <a:solidFill>
                  <a:srgbClr val="C00000"/>
                </a:solidFill>
              </a:endParaRPr>
            </a:p>
          </p:txBody>
        </p:sp>
        <p:sp>
          <p:nvSpPr>
            <p:cNvPr id="19" name="Google Shape;528;p39">
              <a:extLst>
                <a:ext uri="{FF2B5EF4-FFF2-40B4-BE49-F238E27FC236}">
                  <a16:creationId xmlns:a16="http://schemas.microsoft.com/office/drawing/2014/main" id="{9DB190ED-9B86-41F7-C181-848B55F8447A}"/>
                </a:ext>
              </a:extLst>
            </p:cNvPr>
            <p:cNvSpPr txBox="1"/>
            <p:nvPr/>
          </p:nvSpPr>
          <p:spPr>
            <a:xfrm>
              <a:off x="1761569" y="3895170"/>
              <a:ext cx="5019485" cy="3561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sz="2400" dirty="0"/>
                <a:t> </a:t>
              </a:r>
              <a:r>
                <a:rPr lang="fr-FR" sz="2400" b="1" dirty="0">
                  <a:solidFill>
                    <a:srgbClr val="C00000"/>
                  </a:solidFill>
                </a:rPr>
                <a:t>Réduction au même dénominateur :</a:t>
              </a:r>
              <a:endParaRPr lang="fr-FR" sz="2400" dirty="0">
                <a:solidFill>
                  <a:srgbClr val="C00000"/>
                </a:solidFill>
              </a:endParaRPr>
            </a:p>
          </p:txBody>
        </p:sp>
      </p:grpSp>
      <p:sp>
        <p:nvSpPr>
          <p:cNvPr id="20" name="Google Shape;528;p39">
            <a:extLst>
              <a:ext uri="{FF2B5EF4-FFF2-40B4-BE49-F238E27FC236}">
                <a16:creationId xmlns:a16="http://schemas.microsoft.com/office/drawing/2014/main" id="{597117AA-116A-0A6F-9FB3-5946C28401F3}"/>
              </a:ext>
            </a:extLst>
          </p:cNvPr>
          <p:cNvSpPr txBox="1"/>
          <p:nvPr/>
        </p:nvSpPr>
        <p:spPr>
          <a:xfrm>
            <a:off x="706594" y="1959960"/>
            <a:ext cx="4774737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compare les aires.</a:t>
            </a:r>
          </a:p>
        </p:txBody>
      </p:sp>
      <p:sp>
        <p:nvSpPr>
          <p:cNvPr id="24" name="Google Shape;528;p39">
            <a:extLst>
              <a:ext uri="{FF2B5EF4-FFF2-40B4-BE49-F238E27FC236}">
                <a16:creationId xmlns:a16="http://schemas.microsoft.com/office/drawing/2014/main" id="{66EBA5B9-3232-2565-F6BB-C3EEF9BAD3A4}"/>
              </a:ext>
            </a:extLst>
          </p:cNvPr>
          <p:cNvSpPr txBox="1"/>
          <p:nvPr/>
        </p:nvSpPr>
        <p:spPr>
          <a:xfrm>
            <a:off x="628377" y="2698660"/>
            <a:ext cx="4774737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Je déduis la comparaison.</a:t>
            </a:r>
          </a:p>
        </p:txBody>
      </p:sp>
      <p:sp>
        <p:nvSpPr>
          <p:cNvPr id="27" name="Google Shape;528;p39">
            <a:extLst>
              <a:ext uri="{FF2B5EF4-FFF2-40B4-BE49-F238E27FC236}">
                <a16:creationId xmlns:a16="http://schemas.microsoft.com/office/drawing/2014/main" id="{725CF858-B6B8-7D16-CF6D-AE49E17D1578}"/>
              </a:ext>
            </a:extLst>
          </p:cNvPr>
          <p:cNvSpPr txBox="1"/>
          <p:nvPr/>
        </p:nvSpPr>
        <p:spPr>
          <a:xfrm>
            <a:off x="584330" y="5259572"/>
            <a:ext cx="4400266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Je compare les numérateurs.</a:t>
            </a:r>
          </a:p>
        </p:txBody>
      </p:sp>
      <p:sp>
        <p:nvSpPr>
          <p:cNvPr id="28" name="Google Shape;528;p39">
            <a:extLst>
              <a:ext uri="{FF2B5EF4-FFF2-40B4-BE49-F238E27FC236}">
                <a16:creationId xmlns:a16="http://schemas.microsoft.com/office/drawing/2014/main" id="{4C6239EF-A7FE-8839-EA27-CD8946ED77E9}"/>
              </a:ext>
            </a:extLst>
          </p:cNvPr>
          <p:cNvSpPr txBox="1"/>
          <p:nvPr/>
        </p:nvSpPr>
        <p:spPr>
          <a:xfrm>
            <a:off x="584329" y="4513028"/>
            <a:ext cx="7308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réduis au même dénominateur.</a:t>
            </a:r>
          </a:p>
        </p:txBody>
      </p:sp>
      <p:sp>
        <p:nvSpPr>
          <p:cNvPr id="33" name="Google Shape;528;p39">
            <a:extLst>
              <a:ext uri="{FF2B5EF4-FFF2-40B4-BE49-F238E27FC236}">
                <a16:creationId xmlns:a16="http://schemas.microsoft.com/office/drawing/2014/main" id="{D6FB8A8F-C254-5771-C230-5EB06ABE515D}"/>
              </a:ext>
            </a:extLst>
          </p:cNvPr>
          <p:cNvSpPr txBox="1"/>
          <p:nvPr/>
        </p:nvSpPr>
        <p:spPr>
          <a:xfrm>
            <a:off x="584329" y="6006116"/>
            <a:ext cx="426645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Je déduis la comparaison.</a:t>
            </a:r>
          </a:p>
        </p:txBody>
      </p:sp>
      <p:pic>
        <p:nvPicPr>
          <p:cNvPr id="34" name="Image 8">
            <a:extLst>
              <a:ext uri="{FF2B5EF4-FFF2-40B4-BE49-F238E27FC236}">
                <a16:creationId xmlns:a16="http://schemas.microsoft.com/office/drawing/2014/main" id="{B8C67B48-17D4-31A9-B434-C0593BF94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1840" y="1098856"/>
            <a:ext cx="4663608" cy="2459415"/>
          </a:xfrm>
          <a:prstGeom prst="rect">
            <a:avLst/>
          </a:prstGeom>
        </p:spPr>
      </p:pic>
      <p:pic>
        <p:nvPicPr>
          <p:cNvPr id="35" name="Image 10">
            <a:extLst>
              <a:ext uri="{FF2B5EF4-FFF2-40B4-BE49-F238E27FC236}">
                <a16:creationId xmlns:a16="http://schemas.microsoft.com/office/drawing/2014/main" id="{908704A3-CC13-B8EB-45A7-A9082AEBE2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667" y="3917562"/>
            <a:ext cx="5026839" cy="263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4" grpId="0" build="allAtOnce"/>
      <p:bldP spid="27" grpId="0"/>
      <p:bldP spid="28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Ecoute">
            <a:extLst>
              <a:ext uri="{FF2B5EF4-FFF2-40B4-BE49-F238E27FC236}">
                <a16:creationId xmlns:a16="http://schemas.microsoft.com/office/drawing/2014/main" id="{DE94FC7B-9C35-92D1-5145-781B0C432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EAEEC0-66E2-675D-FC7D-A29890D2E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600" y="1960499"/>
            <a:ext cx="11728800" cy="307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0C4BA391-B21F-50D5-F962-4ABBCB439048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0369747-38BE-3CFA-7DB0-BA54561B4D92}"/>
              </a:ext>
            </a:extLst>
          </p:cNvPr>
          <p:cNvGrpSpPr/>
          <p:nvPr/>
        </p:nvGrpSpPr>
        <p:grpSpPr>
          <a:xfrm>
            <a:off x="17058" y="2637072"/>
            <a:ext cx="5500961" cy="2534292"/>
            <a:chOff x="17058" y="2429949"/>
            <a:chExt cx="5500961" cy="253429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E2A5978-ACF4-3DBE-1E42-5D4B72703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62637" y="2429949"/>
              <a:ext cx="4355382" cy="2534292"/>
            </a:xfrm>
            <a:prstGeom prst="rect">
              <a:avLst/>
            </a:prstGeom>
          </p:spPr>
        </p:pic>
        <p:sp>
          <p:nvSpPr>
            <p:cNvPr id="8" name="Bulle narrative : ronde 25">
              <a:extLst>
                <a:ext uri="{FF2B5EF4-FFF2-40B4-BE49-F238E27FC236}">
                  <a16:creationId xmlns:a16="http://schemas.microsoft.com/office/drawing/2014/main" id="{D1B6888A-D6F7-0E52-61B7-CCC0A8C89FF0}"/>
                </a:ext>
              </a:extLst>
            </p:cNvPr>
            <p:cNvSpPr/>
            <p:nvPr/>
          </p:nvSpPr>
          <p:spPr>
            <a:xfrm rot="20880000">
              <a:off x="17058" y="2480905"/>
              <a:ext cx="2711476" cy="1256882"/>
            </a:xfrm>
            <a:prstGeom prst="wedgeEllipseCallout">
              <a:avLst>
                <a:gd name="adj1" fmla="val 20452"/>
                <a:gd name="adj2" fmla="val 68834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</a:rPr>
                <a:t>Mon enseignante parle, je l’écoute !</a:t>
              </a:r>
            </a:p>
          </p:txBody>
        </p:sp>
      </p:grpSp>
      <p:pic>
        <p:nvPicPr>
          <p:cNvPr id="9" name="Picture 6" descr="Salle de classe moderne et interactive">
            <a:extLst>
              <a:ext uri="{FF2B5EF4-FFF2-40B4-BE49-F238E27FC236}">
                <a16:creationId xmlns:a16="http://schemas.microsoft.com/office/drawing/2014/main" id="{E2374A0D-1222-0834-ABA0-51B3C5636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531" y="2481183"/>
            <a:ext cx="4269105" cy="2846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ulle narrative : ronde 25">
            <a:extLst>
              <a:ext uri="{FF2B5EF4-FFF2-40B4-BE49-F238E27FC236}">
                <a16:creationId xmlns:a16="http://schemas.microsoft.com/office/drawing/2014/main" id="{EDDDF9AE-18FF-942B-5742-D647400F851A}"/>
              </a:ext>
            </a:extLst>
          </p:cNvPr>
          <p:cNvSpPr/>
          <p:nvPr/>
        </p:nvSpPr>
        <p:spPr>
          <a:xfrm rot="20868109">
            <a:off x="5620195" y="2493772"/>
            <a:ext cx="2711476" cy="1256882"/>
          </a:xfrm>
          <a:prstGeom prst="wedgeEllipseCallout">
            <a:avLst>
              <a:gd name="adj1" fmla="val 6945"/>
              <a:gd name="adj2" fmla="val 8000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tx1"/>
                </a:solidFill>
              </a:rPr>
              <a:t>Le téléphone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        d’abord !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410CE6-2318-A298-0B9C-BDE347B969A1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429EE0-51B0-9FEF-5F9F-13945DF0DF54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251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Maison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ECCA535-E4CA-1E76-6BE6-6C43F3B4BA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00" y="2391634"/>
            <a:ext cx="11757600" cy="298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5976ADE-9EC5-4422-FBC6-287F289D0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200" y="2391634"/>
            <a:ext cx="11757600" cy="2981633"/>
          </a:xfrm>
          <a:prstGeom prst="rect">
            <a:avLst/>
          </a:prstGeom>
        </p:spPr>
      </p:pic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214" name="Ecoute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ED091FE-BBD3-13F1-E454-D742C77C18F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51</a:t>
            </a:r>
          </a:p>
        </p:txBody>
      </p:sp>
      <p:pic>
        <p:nvPicPr>
          <p:cNvPr id="2" name="Maison">
            <a:extLst>
              <a:ext uri="{FF2B5EF4-FFF2-40B4-BE49-F238E27FC236}">
                <a16:creationId xmlns:a16="http://schemas.microsoft.com/office/drawing/2014/main" id="{CC6D9203-70CE-6FC9-08A5-B30FCDF81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F1F588D-7462-D370-D4DC-BA15B4C48301}"/>
              </a:ext>
            </a:extLst>
          </p:cNvPr>
          <p:cNvSpPr/>
          <p:nvPr/>
        </p:nvSpPr>
        <p:spPr>
          <a:xfrm>
            <a:off x="2358668" y="3824706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07CC4D-B65D-16C5-4B89-3E82FFECF438}"/>
              </a:ext>
            </a:extLst>
          </p:cNvPr>
          <p:cNvSpPr/>
          <p:nvPr/>
        </p:nvSpPr>
        <p:spPr>
          <a:xfrm>
            <a:off x="2358668" y="4602796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CED6CB-443C-D558-4218-DD148596754B}"/>
              </a:ext>
            </a:extLst>
          </p:cNvPr>
          <p:cNvSpPr/>
          <p:nvPr/>
        </p:nvSpPr>
        <p:spPr>
          <a:xfrm>
            <a:off x="6056037" y="3824706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98E2A6-36C0-0CB8-16A6-E9063D46E0E0}"/>
              </a:ext>
            </a:extLst>
          </p:cNvPr>
          <p:cNvSpPr/>
          <p:nvPr/>
        </p:nvSpPr>
        <p:spPr>
          <a:xfrm>
            <a:off x="6056037" y="4602796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6DD3F0-618C-1DAA-30CD-E613003711EA}"/>
              </a:ext>
            </a:extLst>
          </p:cNvPr>
          <p:cNvSpPr/>
          <p:nvPr/>
        </p:nvSpPr>
        <p:spPr>
          <a:xfrm>
            <a:off x="10219057" y="3824706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3FB2217-3A5A-1D08-D14C-E986B864CAA1}"/>
              </a:ext>
            </a:extLst>
          </p:cNvPr>
          <p:cNvSpPr/>
          <p:nvPr/>
        </p:nvSpPr>
        <p:spPr>
          <a:xfrm>
            <a:off x="9891253" y="4602796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 </a:t>
            </a:r>
          </a:p>
        </p:txBody>
      </p:sp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10347</TotalTime>
  <Words>1226</Words>
  <Application>Microsoft Office PowerPoint</Application>
  <PresentationFormat>Grand écran</PresentationFormat>
  <Paragraphs>307</Paragraphs>
  <Slides>41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41</vt:i4>
      </vt:variant>
    </vt:vector>
  </HeadingPairs>
  <TitlesOfParts>
    <vt:vector size="54" baseType="lpstr">
      <vt:lpstr>Aptos</vt:lpstr>
      <vt:lpstr>Arial</vt:lpstr>
      <vt:lpstr>Calibri</vt:lpstr>
      <vt:lpstr>Calibri Light</vt:lpstr>
      <vt:lpstr>Cambria Math</vt:lpstr>
      <vt:lpstr>Dosis</vt:lpstr>
      <vt:lpstr>Dosis Bold</vt:lpstr>
      <vt:lpstr>Poppins ExtraBold</vt:lpstr>
      <vt:lpstr>quote-cjk-patch</vt:lpstr>
      <vt:lpstr>Office Theme</vt:lpstr>
      <vt:lpstr>Custom Design</vt:lpstr>
      <vt:lpstr>1_Custom Design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hp</cp:lastModifiedBy>
  <cp:revision>1306</cp:revision>
  <cp:lastPrinted>2024-10-05T19:15:58Z</cp:lastPrinted>
  <dcterms:created xsi:type="dcterms:W3CDTF">2024-05-28T10:13:44Z</dcterms:created>
  <dcterms:modified xsi:type="dcterms:W3CDTF">2025-09-21T19:57:52Z</dcterms:modified>
</cp:coreProperties>
</file>