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48"/>
  </p:notesMasterIdLst>
  <p:handoutMasterIdLst>
    <p:handoutMasterId r:id="rId49"/>
  </p:handoutMasterIdLst>
  <p:sldIdLst>
    <p:sldId id="2147483579" r:id="rId6"/>
    <p:sldId id="2147483485" r:id="rId7"/>
    <p:sldId id="2147483553" r:id="rId8"/>
    <p:sldId id="2147483552" r:id="rId9"/>
    <p:sldId id="2147483397" r:id="rId10"/>
    <p:sldId id="2147483528" r:id="rId11"/>
    <p:sldId id="2134806507" r:id="rId12"/>
    <p:sldId id="2147483580" r:id="rId13"/>
    <p:sldId id="2147483581" r:id="rId14"/>
    <p:sldId id="2134806554" r:id="rId15"/>
    <p:sldId id="2147483559" r:id="rId16"/>
    <p:sldId id="2147483571" r:id="rId17"/>
    <p:sldId id="2134806567" r:id="rId18"/>
    <p:sldId id="2147483572" r:id="rId19"/>
    <p:sldId id="2134806569" r:id="rId20"/>
    <p:sldId id="2134806564" r:id="rId21"/>
    <p:sldId id="2134806565" r:id="rId22"/>
    <p:sldId id="2134806568" r:id="rId23"/>
    <p:sldId id="2147483555" r:id="rId24"/>
    <p:sldId id="2134805878" r:id="rId25"/>
    <p:sldId id="2134806566" r:id="rId26"/>
    <p:sldId id="2134806101" r:id="rId27"/>
    <p:sldId id="2134806570" r:id="rId28"/>
    <p:sldId id="2147483577" r:id="rId29"/>
    <p:sldId id="2134806572" r:id="rId30"/>
    <p:sldId id="2134806573" r:id="rId31"/>
    <p:sldId id="2134806108" r:id="rId32"/>
    <p:sldId id="2147483574" r:id="rId33"/>
    <p:sldId id="2147483575" r:id="rId34"/>
    <p:sldId id="2147483578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79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47483580"/>
            <p14:sldId id="2147483581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1"/>
          </p14:sldIdLst>
        </p14:section>
        <p14:section name="Activité rituelle" id="{79315A69-A635-48A2-B9BA-98FE67B817D4}">
          <p14:sldIdLst>
            <p14:sldId id="2134806567"/>
            <p14:sldId id="2147483572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47483577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74"/>
            <p14:sldId id="2147483575"/>
            <p14:sldId id="214748357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B9DA8F"/>
    <a:srgbClr val="FF6600"/>
    <a:srgbClr val="000000"/>
    <a:srgbClr val="FF6565"/>
    <a:srgbClr val="DC94DE"/>
    <a:srgbClr val="E5EFBB"/>
    <a:srgbClr val="F7BBD5"/>
    <a:srgbClr val="AADCF4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7" autoAdjust="0"/>
    <p:restoredTop sz="95267" autoAdjust="0"/>
  </p:normalViewPr>
  <p:slideViewPr>
    <p:cSldViewPr snapToGrid="0">
      <p:cViewPr varScale="1">
        <p:scale>
          <a:sx n="82" d="100"/>
          <a:sy n="82" d="100"/>
        </p:scale>
        <p:origin x="96" y="21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6300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0207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6687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6642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68364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51289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5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2652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7685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9420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10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050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8008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32455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851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41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1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989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99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01453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733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7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09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Comparer deux fractions de même dénominateur ou numérateurs.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5DCD9EA-A5BF-49FF-A6ED-4B069023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" y="992136"/>
            <a:ext cx="8288319" cy="552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631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compléter par &lt; ou &gt; ou = :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3358" y="1309474"/>
            <a:ext cx="11325041" cy="523220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compléter par &lt; ou &gt; ou =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2068073" y="4539813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7" name="Rectangle : coins arrondis 46">
              <a:extLst>
                <a:ext uri="{FF2B5EF4-FFF2-40B4-BE49-F238E27FC236}">
                  <a16:creationId xmlns:a16="http://schemas.microsoft.com/office/drawing/2014/main" id="{287C3356-3969-D745-5D03-F21F53DBF4A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&lt;</a:t>
              </a:r>
            </a:p>
          </p:txBody>
        </p:sp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8667955" y="4539813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0" name="Rectangle : coins arrondis 46">
              <a:extLst>
                <a:ext uri="{FF2B5EF4-FFF2-40B4-BE49-F238E27FC236}">
                  <a16:creationId xmlns:a16="http://schemas.microsoft.com/office/drawing/2014/main" id="{224E87B9-1DCF-5118-3D28-BB5076136353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&gt;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68056" y="4539813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5" name="Rectangle : coins arrondis 46">
              <a:extLst>
                <a:ext uri="{FF2B5EF4-FFF2-40B4-BE49-F238E27FC236}">
                  <a16:creationId xmlns:a16="http://schemas.microsoft.com/office/drawing/2014/main" id="{F87AD61F-0100-6B84-4CE7-2C1359EC12F6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64143BB-0EBE-4B4A-B6CE-2CA1A2D1BE12}"/>
              </a:ext>
            </a:extLst>
          </p:cNvPr>
          <p:cNvGrpSpPr/>
          <p:nvPr/>
        </p:nvGrpSpPr>
        <p:grpSpPr>
          <a:xfrm>
            <a:off x="2500534" y="2430218"/>
            <a:ext cx="1320644" cy="1320644"/>
            <a:chOff x="2500534" y="2569227"/>
            <a:chExt cx="1320644" cy="1320644"/>
          </a:xfrm>
        </p:grpSpPr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B331A00-7658-4876-97BF-DA3D611B6927}"/>
                </a:ext>
              </a:extLst>
            </p:cNvPr>
            <p:cNvSpPr/>
            <p:nvPr/>
          </p:nvSpPr>
          <p:spPr>
            <a:xfrm>
              <a:off x="2644616" y="2569227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22CB0A4-FD0F-4C9E-BB6E-047E949C6B8D}"/>
                </a:ext>
              </a:extLst>
            </p:cNvPr>
            <p:cNvSpPr/>
            <p:nvPr/>
          </p:nvSpPr>
          <p:spPr>
            <a:xfrm>
              <a:off x="2500534" y="2817904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2F6C8CFE-BE5E-4B0C-ADFB-522EA259A759}"/>
                </a:ext>
              </a:extLst>
            </p:cNvPr>
            <p:cNvSpPr/>
            <p:nvPr/>
          </p:nvSpPr>
          <p:spPr>
            <a:xfrm>
              <a:off x="2517042" y="3229549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8A38B56B-8AC9-4D33-875F-695C36E0D6BE}"/>
                </a:ext>
              </a:extLst>
            </p:cNvPr>
            <p:cNvSpPr/>
            <p:nvPr/>
          </p:nvSpPr>
          <p:spPr>
            <a:xfrm>
              <a:off x="2874276" y="3229549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733EB96-A014-4ECE-A508-87171E616184}"/>
                </a:ext>
              </a:extLst>
            </p:cNvPr>
            <p:cNvSpPr/>
            <p:nvPr/>
          </p:nvSpPr>
          <p:spPr>
            <a:xfrm>
              <a:off x="3160856" y="3229549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0242486F-A5AA-4C9A-9010-82AC1BA2532F}"/>
                </a:ext>
              </a:extLst>
            </p:cNvPr>
            <p:cNvSpPr/>
            <p:nvPr/>
          </p:nvSpPr>
          <p:spPr>
            <a:xfrm>
              <a:off x="3160856" y="2817772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85264821-41C7-421C-A52A-B5CE1805010F}"/>
                </a:ext>
              </a:extLst>
            </p:cNvPr>
            <p:cNvSpPr/>
            <p:nvPr/>
          </p:nvSpPr>
          <p:spPr>
            <a:xfrm>
              <a:off x="3160856" y="2569227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Est égal à 38">
            <a:extLst>
              <a:ext uri="{FF2B5EF4-FFF2-40B4-BE49-F238E27FC236}">
                <a16:creationId xmlns:a16="http://schemas.microsoft.com/office/drawing/2014/main" id="{B3E362E5-1806-422A-9B3F-D1BED6B92A2C}"/>
              </a:ext>
            </a:extLst>
          </p:cNvPr>
          <p:cNvSpPr/>
          <p:nvPr/>
        </p:nvSpPr>
        <p:spPr>
          <a:xfrm>
            <a:off x="1906449" y="3023011"/>
            <a:ext cx="337865" cy="345559"/>
          </a:xfrm>
          <a:prstGeom prst="mathEqual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387192-C418-451B-888A-BD5638DE786D}"/>
              </a:ext>
            </a:extLst>
          </p:cNvPr>
          <p:cNvGrpSpPr/>
          <p:nvPr/>
        </p:nvGrpSpPr>
        <p:grpSpPr>
          <a:xfrm>
            <a:off x="6568718" y="2430218"/>
            <a:ext cx="1319893" cy="1320644"/>
            <a:chOff x="6568718" y="2475933"/>
            <a:chExt cx="1319893" cy="1320644"/>
          </a:xfrm>
        </p:grpSpPr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6016D98B-8026-4D40-B55D-F5E2192973A1}"/>
                </a:ext>
              </a:extLst>
            </p:cNvPr>
            <p:cNvSpPr/>
            <p:nvPr/>
          </p:nvSpPr>
          <p:spPr>
            <a:xfrm>
              <a:off x="6712800" y="2475933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orme libre : forme 47">
              <a:extLst>
                <a:ext uri="{FF2B5EF4-FFF2-40B4-BE49-F238E27FC236}">
                  <a16:creationId xmlns:a16="http://schemas.microsoft.com/office/drawing/2014/main" id="{000EAC2B-4F9D-4B03-A7F3-9FDD36DB4AAE}"/>
                </a:ext>
              </a:extLst>
            </p:cNvPr>
            <p:cNvSpPr/>
            <p:nvPr/>
          </p:nvSpPr>
          <p:spPr>
            <a:xfrm>
              <a:off x="6568718" y="2724610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3B0F230F-793E-48C1-A42C-2190428BE035}"/>
                </a:ext>
              </a:extLst>
            </p:cNvPr>
            <p:cNvSpPr/>
            <p:nvPr/>
          </p:nvSpPr>
          <p:spPr>
            <a:xfrm>
              <a:off x="6585226" y="3136255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E32B4012-25C1-485D-A0CF-9029506492F5}"/>
                </a:ext>
              </a:extLst>
            </p:cNvPr>
            <p:cNvSpPr/>
            <p:nvPr/>
          </p:nvSpPr>
          <p:spPr>
            <a:xfrm>
              <a:off x="6942460" y="3136255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84E7BAD8-F440-4D0A-B596-473F4A8C89B1}"/>
                </a:ext>
              </a:extLst>
            </p:cNvPr>
            <p:cNvSpPr/>
            <p:nvPr/>
          </p:nvSpPr>
          <p:spPr>
            <a:xfrm>
              <a:off x="7229040" y="3136255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EEFEC49-056B-41F8-9517-8C6C0E7AE110}"/>
                </a:ext>
              </a:extLst>
            </p:cNvPr>
            <p:cNvSpPr/>
            <p:nvPr/>
          </p:nvSpPr>
          <p:spPr>
            <a:xfrm>
              <a:off x="7228289" y="2724478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C2DF8A7-7D02-45E2-BDED-E1990FB1A4FE}"/>
                </a:ext>
              </a:extLst>
            </p:cNvPr>
            <p:cNvSpPr/>
            <p:nvPr/>
          </p:nvSpPr>
          <p:spPr>
            <a:xfrm>
              <a:off x="7229040" y="2475933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7E9798-2D80-4B38-B381-29E2816F48D1}"/>
              </a:ext>
            </a:extLst>
          </p:cNvPr>
          <p:cNvGrpSpPr/>
          <p:nvPr/>
        </p:nvGrpSpPr>
        <p:grpSpPr>
          <a:xfrm>
            <a:off x="4448824" y="2430218"/>
            <a:ext cx="1320643" cy="1320644"/>
            <a:chOff x="4448824" y="2506437"/>
            <a:chExt cx="1320643" cy="1320644"/>
          </a:xfrm>
        </p:grpSpPr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69784FFC-46D7-479A-BF14-5F0959EA1655}"/>
                </a:ext>
              </a:extLst>
            </p:cNvPr>
            <p:cNvSpPr/>
            <p:nvPr/>
          </p:nvSpPr>
          <p:spPr>
            <a:xfrm>
              <a:off x="4592906" y="2506437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33929BFD-6C27-45C2-8322-A3065C10050A}"/>
                </a:ext>
              </a:extLst>
            </p:cNvPr>
            <p:cNvSpPr/>
            <p:nvPr/>
          </p:nvSpPr>
          <p:spPr>
            <a:xfrm>
              <a:off x="4448824" y="2755114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068B212D-2594-4206-8453-17B0A52143E7}"/>
                </a:ext>
              </a:extLst>
            </p:cNvPr>
            <p:cNvSpPr/>
            <p:nvPr/>
          </p:nvSpPr>
          <p:spPr>
            <a:xfrm>
              <a:off x="4465332" y="3166759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C566B39A-15CE-47DC-9DEF-94CF238047AC}"/>
                </a:ext>
              </a:extLst>
            </p:cNvPr>
            <p:cNvSpPr/>
            <p:nvPr/>
          </p:nvSpPr>
          <p:spPr>
            <a:xfrm>
              <a:off x="4822566" y="3166759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C9D70D4F-6CFD-4D6A-9DBC-8E18D2091361}"/>
                </a:ext>
              </a:extLst>
            </p:cNvPr>
            <p:cNvSpPr/>
            <p:nvPr/>
          </p:nvSpPr>
          <p:spPr>
            <a:xfrm>
              <a:off x="5109146" y="3166759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16DA50E1-6FD0-491B-909A-8EA1A6EC6F73}"/>
                </a:ext>
              </a:extLst>
            </p:cNvPr>
            <p:cNvSpPr/>
            <p:nvPr/>
          </p:nvSpPr>
          <p:spPr>
            <a:xfrm>
              <a:off x="5109145" y="2754982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D1502A6-0AC5-45DA-9FB4-33225AD67ACD}"/>
                </a:ext>
              </a:extLst>
            </p:cNvPr>
            <p:cNvSpPr/>
            <p:nvPr/>
          </p:nvSpPr>
          <p:spPr>
            <a:xfrm>
              <a:off x="5109146" y="2506437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3FA3B9A-F2AC-47B2-8B3D-380F70E3E376}"/>
                  </a:ext>
                </a:extLst>
              </p:cNvPr>
              <p:cNvSpPr txBox="1"/>
              <p:nvPr/>
            </p:nvSpPr>
            <p:spPr>
              <a:xfrm>
                <a:off x="5653444" y="2716631"/>
                <a:ext cx="9817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</m:oMath>
                  </m:oMathPara>
                </a14:m>
                <a:endPara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ZoneTexte 60">
                <a:extLst>
                  <a:ext uri="{FF2B5EF4-FFF2-40B4-BE49-F238E27FC236}">
                    <a16:creationId xmlns:a16="http://schemas.microsoft.com/office/drawing/2014/main" id="{13FA3B9A-F2AC-47B2-8B3D-380F70E3E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444" y="2716631"/>
                <a:ext cx="98174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93A3D3BA-50B6-44C3-84EC-4615707C7E5E}"/>
              </a:ext>
            </a:extLst>
          </p:cNvPr>
          <p:cNvGrpSpPr/>
          <p:nvPr/>
        </p:nvGrpSpPr>
        <p:grpSpPr>
          <a:xfrm>
            <a:off x="10552213" y="2430218"/>
            <a:ext cx="1320642" cy="1320644"/>
            <a:chOff x="10552213" y="2430218"/>
            <a:chExt cx="1320642" cy="1320644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FFDA2619-46F7-41EB-AA85-55F89453C36A}"/>
                </a:ext>
              </a:extLst>
            </p:cNvPr>
            <p:cNvSpPr/>
            <p:nvPr/>
          </p:nvSpPr>
          <p:spPr>
            <a:xfrm>
              <a:off x="10696295" y="2430218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DE4E02E7-B88A-4B40-9E44-9F2F39FED722}"/>
                </a:ext>
              </a:extLst>
            </p:cNvPr>
            <p:cNvSpPr/>
            <p:nvPr/>
          </p:nvSpPr>
          <p:spPr>
            <a:xfrm>
              <a:off x="10552213" y="2678895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800F1FB0-22FC-4074-9C29-A8A86C70BDAE}"/>
                </a:ext>
              </a:extLst>
            </p:cNvPr>
            <p:cNvSpPr/>
            <p:nvPr/>
          </p:nvSpPr>
          <p:spPr>
            <a:xfrm>
              <a:off x="10568721" y="3090540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97968D45-E098-4418-9951-632A96EBEDB4}"/>
                </a:ext>
              </a:extLst>
            </p:cNvPr>
            <p:cNvSpPr/>
            <p:nvPr/>
          </p:nvSpPr>
          <p:spPr>
            <a:xfrm>
              <a:off x="10925955" y="3090540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5000534-D66B-45EF-8A6B-FDA20B79101F}"/>
                </a:ext>
              </a:extLst>
            </p:cNvPr>
            <p:cNvSpPr/>
            <p:nvPr/>
          </p:nvSpPr>
          <p:spPr>
            <a:xfrm>
              <a:off x="11212535" y="3090540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E415B47D-8CFA-4E9B-8709-F8039B52937B}"/>
                </a:ext>
              </a:extLst>
            </p:cNvPr>
            <p:cNvSpPr/>
            <p:nvPr/>
          </p:nvSpPr>
          <p:spPr>
            <a:xfrm>
              <a:off x="11212533" y="2678763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5E726953-C371-448D-A567-65FB31220BEF}"/>
                </a:ext>
              </a:extLst>
            </p:cNvPr>
            <p:cNvSpPr/>
            <p:nvPr/>
          </p:nvSpPr>
          <p:spPr>
            <a:xfrm>
              <a:off x="11212535" y="2430218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rgbClr val="B9DA8F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83ABFD5C-7786-46CC-8327-AEC158A37931}"/>
              </a:ext>
            </a:extLst>
          </p:cNvPr>
          <p:cNvGrpSpPr/>
          <p:nvPr/>
        </p:nvGrpSpPr>
        <p:grpSpPr>
          <a:xfrm>
            <a:off x="8432319" y="2430218"/>
            <a:ext cx="1320641" cy="1320644"/>
            <a:chOff x="8432319" y="2460722"/>
            <a:chExt cx="1320641" cy="1320644"/>
          </a:xfrm>
        </p:grpSpPr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FA16E565-04BD-41D8-8A70-FB9311A60E44}"/>
                </a:ext>
              </a:extLst>
            </p:cNvPr>
            <p:cNvSpPr/>
            <p:nvPr/>
          </p:nvSpPr>
          <p:spPr>
            <a:xfrm>
              <a:off x="8576401" y="2460722"/>
              <a:ext cx="516239" cy="660322"/>
            </a:xfrm>
            <a:custGeom>
              <a:avLst/>
              <a:gdLst>
                <a:gd name="connsiteX0" fmla="*/ 516240 w 516239"/>
                <a:gd name="connsiteY0" fmla="*/ 0 h 660322"/>
                <a:gd name="connsiteX1" fmla="*/ 516240 w 516239"/>
                <a:gd name="connsiteY1" fmla="*/ 660322 h 660322"/>
                <a:gd name="connsiteX2" fmla="*/ 0 w 516239"/>
                <a:gd name="connsiteY2" fmla="*/ 248677 h 660322"/>
                <a:gd name="connsiteX3" fmla="*/ 516240 w 516239"/>
                <a:gd name="connsiteY3" fmla="*/ 0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0"/>
                  </a:moveTo>
                  <a:lnTo>
                    <a:pt x="516240" y="660322"/>
                  </a:lnTo>
                  <a:lnTo>
                    <a:pt x="0" y="248677"/>
                  </a:lnTo>
                  <a:cubicBezTo>
                    <a:pt x="120971" y="97067"/>
                    <a:pt x="307314" y="0"/>
                    <a:pt x="516240" y="0"/>
                  </a:cubicBez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733EB8BD-E038-4961-B0F7-4C8B23E463A4}"/>
                </a:ext>
              </a:extLst>
            </p:cNvPr>
            <p:cNvSpPr/>
            <p:nvPr/>
          </p:nvSpPr>
          <p:spPr>
            <a:xfrm>
              <a:off x="8432319" y="2709399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C34624F6-A7D6-4189-AA40-4FEBDD288FC3}"/>
                </a:ext>
              </a:extLst>
            </p:cNvPr>
            <p:cNvSpPr/>
            <p:nvPr/>
          </p:nvSpPr>
          <p:spPr>
            <a:xfrm>
              <a:off x="8448827" y="3121044"/>
              <a:ext cx="643814" cy="595082"/>
            </a:xfrm>
            <a:custGeom>
              <a:avLst/>
              <a:gdLst>
                <a:gd name="connsiteX0" fmla="*/ 643814 w 643814"/>
                <a:gd name="connsiteY0" fmla="*/ 0 h 595082"/>
                <a:gd name="connsiteX1" fmla="*/ 357234 w 643814"/>
                <a:gd name="connsiteY1" fmla="*/ 595082 h 595082"/>
                <a:gd name="connsiteX2" fmla="*/ 0 w 643814"/>
                <a:gd name="connsiteY2" fmla="*/ 146988 h 595082"/>
                <a:gd name="connsiteX3" fmla="*/ 643814 w 643814"/>
                <a:gd name="connsiteY3" fmla="*/ 0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814" h="595082">
                  <a:moveTo>
                    <a:pt x="643814" y="0"/>
                  </a:moveTo>
                  <a:lnTo>
                    <a:pt x="357234" y="595082"/>
                  </a:lnTo>
                  <a:cubicBezTo>
                    <a:pt x="178815" y="508976"/>
                    <a:pt x="44902" y="344820"/>
                    <a:pt x="0" y="146988"/>
                  </a:cubicBezTo>
                  <a:lnTo>
                    <a:pt x="643814" y="0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orme libre : forme 71">
              <a:extLst>
                <a:ext uri="{FF2B5EF4-FFF2-40B4-BE49-F238E27FC236}">
                  <a16:creationId xmlns:a16="http://schemas.microsoft.com/office/drawing/2014/main" id="{3BA63748-73DF-463D-B178-BEA9209FDD12}"/>
                </a:ext>
              </a:extLst>
            </p:cNvPr>
            <p:cNvSpPr/>
            <p:nvPr/>
          </p:nvSpPr>
          <p:spPr>
            <a:xfrm>
              <a:off x="8806061" y="3121044"/>
              <a:ext cx="573159" cy="660322"/>
            </a:xfrm>
            <a:custGeom>
              <a:avLst/>
              <a:gdLst>
                <a:gd name="connsiteX0" fmla="*/ 573160 w 573159"/>
                <a:gd name="connsiteY0" fmla="*/ 595082 h 660322"/>
                <a:gd name="connsiteX1" fmla="*/ 286580 w 573159"/>
                <a:gd name="connsiteY1" fmla="*/ 660322 h 660322"/>
                <a:gd name="connsiteX2" fmla="*/ 0 w 573159"/>
                <a:gd name="connsiteY2" fmla="*/ 595082 h 660322"/>
                <a:gd name="connsiteX3" fmla="*/ 286580 w 573159"/>
                <a:gd name="connsiteY3" fmla="*/ 0 h 660322"/>
                <a:gd name="connsiteX4" fmla="*/ 573160 w 573159"/>
                <a:gd name="connsiteY4" fmla="*/ 595082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3159" h="660322">
                  <a:moveTo>
                    <a:pt x="573160" y="595082"/>
                  </a:moveTo>
                  <a:cubicBezTo>
                    <a:pt x="486525" y="636815"/>
                    <a:pt x="389326" y="660322"/>
                    <a:pt x="286580" y="660322"/>
                  </a:cubicBezTo>
                  <a:cubicBezTo>
                    <a:pt x="183834" y="660322"/>
                    <a:pt x="86634" y="636815"/>
                    <a:pt x="0" y="595082"/>
                  </a:cubicBezTo>
                  <a:lnTo>
                    <a:pt x="286580" y="0"/>
                  </a:lnTo>
                  <a:lnTo>
                    <a:pt x="573160" y="595082"/>
                  </a:lnTo>
                  <a:close/>
                </a:path>
              </a:pathLst>
            </a:custGeom>
            <a:solidFill>
              <a:srgbClr val="B9DA8F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58046CB3-2136-46D9-8DCE-69D334B9D71D}"/>
                </a:ext>
              </a:extLst>
            </p:cNvPr>
            <p:cNvSpPr/>
            <p:nvPr/>
          </p:nvSpPr>
          <p:spPr>
            <a:xfrm>
              <a:off x="9092641" y="3121044"/>
              <a:ext cx="643946" cy="595082"/>
            </a:xfrm>
            <a:custGeom>
              <a:avLst/>
              <a:gdLst>
                <a:gd name="connsiteX0" fmla="*/ 643946 w 643946"/>
                <a:gd name="connsiteY0" fmla="*/ 146988 h 595082"/>
                <a:gd name="connsiteX1" fmla="*/ 286580 w 643946"/>
                <a:gd name="connsiteY1" fmla="*/ 595082 h 595082"/>
                <a:gd name="connsiteX2" fmla="*/ 0 w 643946"/>
                <a:gd name="connsiteY2" fmla="*/ 0 h 595082"/>
                <a:gd name="connsiteX3" fmla="*/ 643946 w 643946"/>
                <a:gd name="connsiteY3" fmla="*/ 146988 h 59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946" h="595082">
                  <a:moveTo>
                    <a:pt x="643946" y="146988"/>
                  </a:moveTo>
                  <a:cubicBezTo>
                    <a:pt x="598912" y="344820"/>
                    <a:pt x="465131" y="508976"/>
                    <a:pt x="286580" y="595082"/>
                  </a:cubicBezTo>
                  <a:lnTo>
                    <a:pt x="0" y="0"/>
                  </a:lnTo>
                  <a:lnTo>
                    <a:pt x="643946" y="146988"/>
                  </a:lnTo>
                  <a:close/>
                </a:path>
              </a:pathLst>
            </a:custGeom>
            <a:noFill/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2B676ABF-CEC6-4535-B1B3-8A79DA0A70C8}"/>
                </a:ext>
              </a:extLst>
            </p:cNvPr>
            <p:cNvSpPr/>
            <p:nvPr/>
          </p:nvSpPr>
          <p:spPr>
            <a:xfrm>
              <a:off x="9092638" y="2709267"/>
              <a:ext cx="660322" cy="558764"/>
            </a:xfrm>
            <a:custGeom>
              <a:avLst/>
              <a:gdLst>
                <a:gd name="connsiteX0" fmla="*/ 660322 w 660322"/>
                <a:gd name="connsiteY0" fmla="*/ 411777 h 558764"/>
                <a:gd name="connsiteX1" fmla="*/ 643946 w 660322"/>
                <a:gd name="connsiteY1" fmla="*/ 558765 h 558764"/>
                <a:gd name="connsiteX2" fmla="*/ 0 w 660322"/>
                <a:gd name="connsiteY2" fmla="*/ 411777 h 558764"/>
                <a:gd name="connsiteX3" fmla="*/ 516240 w 660322"/>
                <a:gd name="connsiteY3" fmla="*/ 0 h 558764"/>
                <a:gd name="connsiteX4" fmla="*/ 660322 w 660322"/>
                <a:gd name="connsiteY4" fmla="*/ 411777 h 55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764">
                  <a:moveTo>
                    <a:pt x="660322" y="411777"/>
                  </a:moveTo>
                  <a:cubicBezTo>
                    <a:pt x="660322" y="462226"/>
                    <a:pt x="654644" y="511486"/>
                    <a:pt x="643946" y="558765"/>
                  </a:cubicBezTo>
                  <a:lnTo>
                    <a:pt x="0" y="411777"/>
                  </a:lnTo>
                  <a:lnTo>
                    <a:pt x="516240" y="0"/>
                  </a:lnTo>
                  <a:cubicBezTo>
                    <a:pt x="606440" y="112915"/>
                    <a:pt x="660322" y="256073"/>
                    <a:pt x="660322" y="41177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AEA31F57-FD57-488A-B034-A8CDC5D6E1F7}"/>
                </a:ext>
              </a:extLst>
            </p:cNvPr>
            <p:cNvSpPr/>
            <p:nvPr/>
          </p:nvSpPr>
          <p:spPr>
            <a:xfrm>
              <a:off x="9092639" y="2460722"/>
              <a:ext cx="516239" cy="660322"/>
            </a:xfrm>
            <a:custGeom>
              <a:avLst/>
              <a:gdLst>
                <a:gd name="connsiteX0" fmla="*/ 516240 w 516239"/>
                <a:gd name="connsiteY0" fmla="*/ 248545 h 660322"/>
                <a:gd name="connsiteX1" fmla="*/ 0 w 516239"/>
                <a:gd name="connsiteY1" fmla="*/ 660322 h 660322"/>
                <a:gd name="connsiteX2" fmla="*/ 0 w 516239"/>
                <a:gd name="connsiteY2" fmla="*/ 0 h 660322"/>
                <a:gd name="connsiteX3" fmla="*/ 516240 w 516239"/>
                <a:gd name="connsiteY3" fmla="*/ 248545 h 66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6239" h="660322">
                  <a:moveTo>
                    <a:pt x="516240" y="248545"/>
                  </a:moveTo>
                  <a:lnTo>
                    <a:pt x="0" y="660322"/>
                  </a:lnTo>
                  <a:lnTo>
                    <a:pt x="0" y="0"/>
                  </a:lnTo>
                  <a:cubicBezTo>
                    <a:pt x="209058" y="0"/>
                    <a:pt x="395269" y="97067"/>
                    <a:pt x="516240" y="248545"/>
                  </a:cubicBezTo>
                  <a:close/>
                </a:path>
              </a:pathLst>
            </a:custGeom>
            <a:solidFill>
              <a:schemeClr val="bg1"/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4B439367-ECE9-41DE-BF47-4CA170D288E8}"/>
                  </a:ext>
                </a:extLst>
              </p:cNvPr>
              <p:cNvSpPr txBox="1"/>
              <p:nvPr/>
            </p:nvSpPr>
            <p:spPr>
              <a:xfrm>
                <a:off x="9686490" y="2647498"/>
                <a:ext cx="9817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</m:t>
                      </m:r>
                    </m:oMath>
                  </m:oMathPara>
                </a14:m>
                <a:endParaRPr kumimoji="0" lang="fr-F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4B439367-ECE9-41DE-BF47-4CA170D28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490" y="2647498"/>
                <a:ext cx="98174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1ABC88DD-303F-4B4C-86BB-A70E0A117033}"/>
              </a:ext>
            </a:extLst>
          </p:cNvPr>
          <p:cNvGrpSpPr/>
          <p:nvPr/>
        </p:nvGrpSpPr>
        <p:grpSpPr>
          <a:xfrm>
            <a:off x="380640" y="2430218"/>
            <a:ext cx="1320643" cy="1320644"/>
            <a:chOff x="380640" y="2599731"/>
            <a:chExt cx="1320643" cy="1320644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53124F70-4441-4CD2-B609-804059F492D0}"/>
                </a:ext>
              </a:extLst>
            </p:cNvPr>
            <p:cNvSpPr/>
            <p:nvPr/>
          </p:nvSpPr>
          <p:spPr>
            <a:xfrm>
              <a:off x="380640" y="2848408"/>
              <a:ext cx="660322" cy="558632"/>
            </a:xfrm>
            <a:custGeom>
              <a:avLst/>
              <a:gdLst>
                <a:gd name="connsiteX0" fmla="*/ 660322 w 660322"/>
                <a:gd name="connsiteY0" fmla="*/ 411645 h 558632"/>
                <a:gd name="connsiteX1" fmla="*/ 16508 w 660322"/>
                <a:gd name="connsiteY1" fmla="*/ 558633 h 558632"/>
                <a:gd name="connsiteX2" fmla="*/ 0 w 660322"/>
                <a:gd name="connsiteY2" fmla="*/ 411645 h 558632"/>
                <a:gd name="connsiteX3" fmla="*/ 144082 w 660322"/>
                <a:gd name="connsiteY3" fmla="*/ 0 h 558632"/>
                <a:gd name="connsiteX4" fmla="*/ 660322 w 660322"/>
                <a:gd name="connsiteY4" fmla="*/ 411645 h 55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322" h="558632">
                  <a:moveTo>
                    <a:pt x="660322" y="411645"/>
                  </a:moveTo>
                  <a:lnTo>
                    <a:pt x="16508" y="558633"/>
                  </a:lnTo>
                  <a:cubicBezTo>
                    <a:pt x="5679" y="511354"/>
                    <a:pt x="0" y="462094"/>
                    <a:pt x="0" y="411645"/>
                  </a:cubicBezTo>
                  <a:cubicBezTo>
                    <a:pt x="0" y="255941"/>
                    <a:pt x="53882" y="112783"/>
                    <a:pt x="144082" y="0"/>
                  </a:cubicBezTo>
                  <a:lnTo>
                    <a:pt x="660322" y="41164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2730" cap="flat">
              <a:solidFill>
                <a:srgbClr val="FF66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5D317CC5-A856-4F7C-BFBB-2F51DECFA072}"/>
                </a:ext>
              </a:extLst>
            </p:cNvPr>
            <p:cNvGrpSpPr/>
            <p:nvPr/>
          </p:nvGrpSpPr>
          <p:grpSpPr>
            <a:xfrm>
              <a:off x="397148" y="2599731"/>
              <a:ext cx="1304135" cy="1320644"/>
              <a:chOff x="397148" y="2599731"/>
              <a:chExt cx="1304135" cy="1320644"/>
            </a:xfrm>
          </p:grpSpPr>
          <p:sp>
            <p:nvSpPr>
              <p:cNvPr id="40" name="Forme libre : forme 39">
                <a:extLst>
                  <a:ext uri="{FF2B5EF4-FFF2-40B4-BE49-F238E27FC236}">
                    <a16:creationId xmlns:a16="http://schemas.microsoft.com/office/drawing/2014/main" id="{AD174175-EB60-4F95-8F61-F90DC4A253DF}"/>
                  </a:ext>
                </a:extLst>
              </p:cNvPr>
              <p:cNvSpPr/>
              <p:nvPr/>
            </p:nvSpPr>
            <p:spPr>
              <a:xfrm>
                <a:off x="524722" y="2599731"/>
                <a:ext cx="516239" cy="660322"/>
              </a:xfrm>
              <a:custGeom>
                <a:avLst/>
                <a:gdLst>
                  <a:gd name="connsiteX0" fmla="*/ 516240 w 516239"/>
                  <a:gd name="connsiteY0" fmla="*/ 0 h 660322"/>
                  <a:gd name="connsiteX1" fmla="*/ 516240 w 516239"/>
                  <a:gd name="connsiteY1" fmla="*/ 660322 h 660322"/>
                  <a:gd name="connsiteX2" fmla="*/ 0 w 516239"/>
                  <a:gd name="connsiteY2" fmla="*/ 248677 h 660322"/>
                  <a:gd name="connsiteX3" fmla="*/ 516240 w 516239"/>
                  <a:gd name="connsiteY3" fmla="*/ 0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239" h="660322">
                    <a:moveTo>
                      <a:pt x="516240" y="0"/>
                    </a:moveTo>
                    <a:lnTo>
                      <a:pt x="516240" y="660322"/>
                    </a:lnTo>
                    <a:lnTo>
                      <a:pt x="0" y="248677"/>
                    </a:lnTo>
                    <a:cubicBezTo>
                      <a:pt x="120971" y="97067"/>
                      <a:pt x="307314" y="0"/>
                      <a:pt x="51624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D7D899E2-7B00-40EC-8874-50FA45645E93}"/>
                  </a:ext>
                </a:extLst>
              </p:cNvPr>
              <p:cNvSpPr/>
              <p:nvPr/>
            </p:nvSpPr>
            <p:spPr>
              <a:xfrm>
                <a:off x="397148" y="3260053"/>
                <a:ext cx="643814" cy="595082"/>
              </a:xfrm>
              <a:custGeom>
                <a:avLst/>
                <a:gdLst>
                  <a:gd name="connsiteX0" fmla="*/ 643814 w 643814"/>
                  <a:gd name="connsiteY0" fmla="*/ 0 h 595082"/>
                  <a:gd name="connsiteX1" fmla="*/ 357234 w 643814"/>
                  <a:gd name="connsiteY1" fmla="*/ 595082 h 595082"/>
                  <a:gd name="connsiteX2" fmla="*/ 0 w 643814"/>
                  <a:gd name="connsiteY2" fmla="*/ 146988 h 595082"/>
                  <a:gd name="connsiteX3" fmla="*/ 643814 w 643814"/>
                  <a:gd name="connsiteY3" fmla="*/ 0 h 595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814" h="595082">
                    <a:moveTo>
                      <a:pt x="643814" y="0"/>
                    </a:moveTo>
                    <a:lnTo>
                      <a:pt x="357234" y="595082"/>
                    </a:lnTo>
                    <a:cubicBezTo>
                      <a:pt x="178815" y="508976"/>
                      <a:pt x="44902" y="344820"/>
                      <a:pt x="0" y="146988"/>
                    </a:cubicBezTo>
                    <a:lnTo>
                      <a:pt x="643814" y="0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A48516F6-CBC0-46FE-95D6-F99C1A192CF5}"/>
                  </a:ext>
                </a:extLst>
              </p:cNvPr>
              <p:cNvSpPr/>
              <p:nvPr/>
            </p:nvSpPr>
            <p:spPr>
              <a:xfrm>
                <a:off x="754382" y="3260053"/>
                <a:ext cx="573159" cy="660322"/>
              </a:xfrm>
              <a:custGeom>
                <a:avLst/>
                <a:gdLst>
                  <a:gd name="connsiteX0" fmla="*/ 573160 w 573159"/>
                  <a:gd name="connsiteY0" fmla="*/ 595082 h 660322"/>
                  <a:gd name="connsiteX1" fmla="*/ 286580 w 573159"/>
                  <a:gd name="connsiteY1" fmla="*/ 660322 h 660322"/>
                  <a:gd name="connsiteX2" fmla="*/ 0 w 573159"/>
                  <a:gd name="connsiteY2" fmla="*/ 595082 h 660322"/>
                  <a:gd name="connsiteX3" fmla="*/ 286580 w 573159"/>
                  <a:gd name="connsiteY3" fmla="*/ 0 h 660322"/>
                  <a:gd name="connsiteX4" fmla="*/ 573160 w 573159"/>
                  <a:gd name="connsiteY4" fmla="*/ 595082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159" h="660322">
                    <a:moveTo>
                      <a:pt x="573160" y="595082"/>
                    </a:moveTo>
                    <a:cubicBezTo>
                      <a:pt x="486525" y="636815"/>
                      <a:pt x="389326" y="660322"/>
                      <a:pt x="286580" y="660322"/>
                    </a:cubicBezTo>
                    <a:cubicBezTo>
                      <a:pt x="183834" y="660322"/>
                      <a:pt x="86634" y="636815"/>
                      <a:pt x="0" y="595082"/>
                    </a:cubicBezTo>
                    <a:lnTo>
                      <a:pt x="286580" y="0"/>
                    </a:lnTo>
                    <a:lnTo>
                      <a:pt x="573160" y="595082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BDFEF109-64AC-4CFC-A27F-B5EFB73425C5}"/>
                  </a:ext>
                </a:extLst>
              </p:cNvPr>
              <p:cNvSpPr/>
              <p:nvPr/>
            </p:nvSpPr>
            <p:spPr>
              <a:xfrm>
                <a:off x="1040962" y="3260053"/>
                <a:ext cx="643946" cy="595082"/>
              </a:xfrm>
              <a:custGeom>
                <a:avLst/>
                <a:gdLst>
                  <a:gd name="connsiteX0" fmla="*/ 643946 w 643946"/>
                  <a:gd name="connsiteY0" fmla="*/ 146988 h 595082"/>
                  <a:gd name="connsiteX1" fmla="*/ 286580 w 643946"/>
                  <a:gd name="connsiteY1" fmla="*/ 595082 h 595082"/>
                  <a:gd name="connsiteX2" fmla="*/ 0 w 643946"/>
                  <a:gd name="connsiteY2" fmla="*/ 0 h 595082"/>
                  <a:gd name="connsiteX3" fmla="*/ 643946 w 643946"/>
                  <a:gd name="connsiteY3" fmla="*/ 146988 h 595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3946" h="595082">
                    <a:moveTo>
                      <a:pt x="643946" y="146988"/>
                    </a:moveTo>
                    <a:cubicBezTo>
                      <a:pt x="598912" y="344820"/>
                      <a:pt x="465131" y="508976"/>
                      <a:pt x="286580" y="595082"/>
                    </a:cubicBezTo>
                    <a:lnTo>
                      <a:pt x="0" y="0"/>
                    </a:lnTo>
                    <a:lnTo>
                      <a:pt x="643946" y="146988"/>
                    </a:lnTo>
                    <a:close/>
                  </a:path>
                </a:pathLst>
              </a:custGeom>
              <a:noFill/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329D66BB-E937-43E5-8F2C-1DCB242E3600}"/>
                  </a:ext>
                </a:extLst>
              </p:cNvPr>
              <p:cNvSpPr/>
              <p:nvPr/>
            </p:nvSpPr>
            <p:spPr>
              <a:xfrm>
                <a:off x="1040961" y="2848276"/>
                <a:ext cx="660322" cy="558764"/>
              </a:xfrm>
              <a:custGeom>
                <a:avLst/>
                <a:gdLst>
                  <a:gd name="connsiteX0" fmla="*/ 660322 w 660322"/>
                  <a:gd name="connsiteY0" fmla="*/ 411777 h 558764"/>
                  <a:gd name="connsiteX1" fmla="*/ 643946 w 660322"/>
                  <a:gd name="connsiteY1" fmla="*/ 558765 h 558764"/>
                  <a:gd name="connsiteX2" fmla="*/ 0 w 660322"/>
                  <a:gd name="connsiteY2" fmla="*/ 411777 h 558764"/>
                  <a:gd name="connsiteX3" fmla="*/ 516240 w 660322"/>
                  <a:gd name="connsiteY3" fmla="*/ 0 h 558764"/>
                  <a:gd name="connsiteX4" fmla="*/ 660322 w 660322"/>
                  <a:gd name="connsiteY4" fmla="*/ 411777 h 558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0322" h="558764">
                    <a:moveTo>
                      <a:pt x="660322" y="411777"/>
                    </a:moveTo>
                    <a:cubicBezTo>
                      <a:pt x="660322" y="462226"/>
                      <a:pt x="654644" y="511486"/>
                      <a:pt x="643946" y="558765"/>
                    </a:cubicBezTo>
                    <a:lnTo>
                      <a:pt x="0" y="411777"/>
                    </a:lnTo>
                    <a:lnTo>
                      <a:pt x="516240" y="0"/>
                    </a:lnTo>
                    <a:cubicBezTo>
                      <a:pt x="606440" y="112915"/>
                      <a:pt x="660322" y="256073"/>
                      <a:pt x="660322" y="41177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orme libre : forme 45">
                <a:extLst>
                  <a:ext uri="{FF2B5EF4-FFF2-40B4-BE49-F238E27FC236}">
                    <a16:creationId xmlns:a16="http://schemas.microsoft.com/office/drawing/2014/main" id="{40F2A87F-5F06-49C0-B2D6-68DD4A8DC218}"/>
                  </a:ext>
                </a:extLst>
              </p:cNvPr>
              <p:cNvSpPr/>
              <p:nvPr/>
            </p:nvSpPr>
            <p:spPr>
              <a:xfrm>
                <a:off x="1040962" y="2599731"/>
                <a:ext cx="516239" cy="660322"/>
              </a:xfrm>
              <a:custGeom>
                <a:avLst/>
                <a:gdLst>
                  <a:gd name="connsiteX0" fmla="*/ 516240 w 516239"/>
                  <a:gd name="connsiteY0" fmla="*/ 248545 h 660322"/>
                  <a:gd name="connsiteX1" fmla="*/ 0 w 516239"/>
                  <a:gd name="connsiteY1" fmla="*/ 660322 h 660322"/>
                  <a:gd name="connsiteX2" fmla="*/ 0 w 516239"/>
                  <a:gd name="connsiteY2" fmla="*/ 0 h 660322"/>
                  <a:gd name="connsiteX3" fmla="*/ 516240 w 516239"/>
                  <a:gd name="connsiteY3" fmla="*/ 248545 h 660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6239" h="660322">
                    <a:moveTo>
                      <a:pt x="516240" y="248545"/>
                    </a:moveTo>
                    <a:lnTo>
                      <a:pt x="0" y="660322"/>
                    </a:lnTo>
                    <a:lnTo>
                      <a:pt x="0" y="0"/>
                    </a:lnTo>
                    <a:cubicBezTo>
                      <a:pt x="209058" y="0"/>
                      <a:pt x="395269" y="97067"/>
                      <a:pt x="516240" y="24854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2730" cap="flat">
                <a:solidFill>
                  <a:srgbClr val="FF6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2BAE89ED-23D7-4D04-8F12-81E31AA84535}"/>
                </a:ext>
              </a:extLst>
            </p:cNvPr>
            <p:cNvCxnSpPr/>
            <p:nvPr/>
          </p:nvCxnSpPr>
          <p:spPr>
            <a:xfrm flipV="1">
              <a:off x="559398" y="3238052"/>
              <a:ext cx="0" cy="15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9D9453A2-E3D8-4579-BA6D-E6930BA38EB6}"/>
              </a:ext>
            </a:extLst>
          </p:cNvPr>
          <p:cNvCxnSpPr/>
          <p:nvPr/>
        </p:nvCxnSpPr>
        <p:spPr>
          <a:xfrm>
            <a:off x="4044875" y="1957892"/>
            <a:ext cx="0" cy="190410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8EACD5D5-337D-438E-9EB1-E691CDBB5BA4}"/>
              </a:ext>
            </a:extLst>
          </p:cNvPr>
          <p:cNvCxnSpPr/>
          <p:nvPr/>
        </p:nvCxnSpPr>
        <p:spPr>
          <a:xfrm>
            <a:off x="8166846" y="1926834"/>
            <a:ext cx="0" cy="1904103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4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 </a:t>
            </a:r>
            <a:r>
              <a:rPr lang="fr-FR" sz="18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 </a:t>
            </a:r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Sur quel graphique l'inégalité proposée est-elle fausse </a:t>
            </a:r>
            <a:r>
              <a:rPr lang="fr-FR" sz="18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?</a:t>
            </a:r>
            <a:endParaRPr lang="fr-FR" sz="1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1230946" y="2208963"/>
            <a:ext cx="9730108" cy="58477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3200" b="1" i="0" dirty="0">
                <a:effectLst/>
              </a:rPr>
              <a:t> </a:t>
            </a:r>
            <a:r>
              <a:rPr lang="fr-FR" sz="3200" b="1" dirty="0"/>
              <a:t>Sur quel graphique l'inégalité proposée est-elle fausse </a:t>
            </a:r>
            <a:r>
              <a:rPr lang="fr-FR" sz="3200" b="1" i="0" dirty="0">
                <a:effectLst/>
              </a:rPr>
              <a:t>?</a:t>
            </a:r>
            <a:endParaRPr lang="fr-FR" sz="3200" b="1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FD41CD1-0E0A-4124-AF3B-D3AAEB29A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790" y="3656098"/>
            <a:ext cx="2317304" cy="871608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32AA8DA-8603-4444-B284-CE13FE760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069" y="3602308"/>
            <a:ext cx="1447215" cy="89386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0293380-B072-412F-AFDC-B719E402A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8669" y="3602308"/>
            <a:ext cx="1489731" cy="920128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2749C6C0-BEEA-4B7B-B531-EB2DA88D1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311" y="3656098"/>
            <a:ext cx="2296247" cy="86368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B298D03-EBA1-7813-2B05-EE32DA9480E3}"/>
              </a:ext>
            </a:extLst>
          </p:cNvPr>
          <p:cNvSpPr/>
          <p:nvPr/>
        </p:nvSpPr>
        <p:spPr>
          <a:xfrm>
            <a:off x="6858000" y="3163398"/>
            <a:ext cx="4705815" cy="1843500"/>
          </a:xfrm>
          <a:prstGeom prst="ellipse">
            <a:avLst/>
          </a:pr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650216993">
                  <a:custGeom>
                    <a:avLst/>
                    <a:gdLst>
                      <a:gd name="connsiteX0" fmla="*/ 0 w 4705815"/>
                      <a:gd name="connsiteY0" fmla="*/ 921750 h 1843500"/>
                      <a:gd name="connsiteX1" fmla="*/ 2352908 w 4705815"/>
                      <a:gd name="connsiteY1" fmla="*/ 0 h 1843500"/>
                      <a:gd name="connsiteX2" fmla="*/ 4705816 w 4705815"/>
                      <a:gd name="connsiteY2" fmla="*/ 921750 h 1843500"/>
                      <a:gd name="connsiteX3" fmla="*/ 2352908 w 4705815"/>
                      <a:gd name="connsiteY3" fmla="*/ 1843500 h 1843500"/>
                      <a:gd name="connsiteX4" fmla="*/ 0 w 4705815"/>
                      <a:gd name="connsiteY4" fmla="*/ 921750 h 1843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705815" h="1843500" extrusionOk="0">
                        <a:moveTo>
                          <a:pt x="0" y="921750"/>
                        </a:moveTo>
                        <a:cubicBezTo>
                          <a:pt x="-47847" y="414729"/>
                          <a:pt x="1078263" y="24412"/>
                          <a:pt x="2352908" y="0"/>
                        </a:cubicBezTo>
                        <a:cubicBezTo>
                          <a:pt x="3718902" y="136522"/>
                          <a:pt x="4710650" y="560200"/>
                          <a:pt x="4705816" y="921750"/>
                        </a:cubicBezTo>
                        <a:cubicBezTo>
                          <a:pt x="4547698" y="1192265"/>
                          <a:pt x="3743665" y="1953866"/>
                          <a:pt x="2352908" y="1843500"/>
                        </a:cubicBezTo>
                        <a:cubicBezTo>
                          <a:pt x="1083887" y="1730224"/>
                          <a:pt x="25205" y="1477812"/>
                          <a:pt x="0" y="92175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21477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97248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Comparaison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مقارنة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كسر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49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926592" y="216957"/>
            <a:ext cx="10548112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Comment savoir quel enfant a parcouru le plus grand trajet ?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kumimoji="0" lang="fr-FR" sz="1600" b="0" i="1" u="none" strike="noStrike" kern="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4">
            <a:extLst>
              <a:ext uri="{FF2B5EF4-FFF2-40B4-BE49-F238E27FC236}">
                <a16:creationId xmlns:a16="http://schemas.microsoft.com/office/drawing/2014/main" id="{6431D730-5F89-CD26-C441-C83F0EF56DAB}"/>
              </a:ext>
            </a:extLst>
          </p:cNvPr>
          <p:cNvSpPr txBox="1"/>
          <p:nvPr/>
        </p:nvSpPr>
        <p:spPr>
          <a:xfrm flipH="1">
            <a:off x="926592" y="1321330"/>
            <a:ext cx="94694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Comment savoir quel enfant a parcouru le plus grand trajet 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79" y="2028550"/>
            <a:ext cx="3105621" cy="46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B563072-6EF5-4608-B3C9-DA32614D6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98" y="202855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Comparer deux fractions de même dénominateur ou numérateurs.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DAFDA2D-CC9F-48A3-86EE-25AD6F9677AB}"/>
              </a:ext>
            </a:extLst>
          </p:cNvPr>
          <p:cNvSpPr/>
          <p:nvPr/>
        </p:nvSpPr>
        <p:spPr>
          <a:xfrm>
            <a:off x="2128051" y="4774352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3">
                <a:extLst>
                  <a:ext uri="{FF2B5EF4-FFF2-40B4-BE49-F238E27FC236}">
                    <a16:creationId xmlns:a16="http://schemas.microsoft.com/office/drawing/2014/main" id="{E113A858-2433-4B0A-B61A-202D2A054031}"/>
                  </a:ext>
                </a:extLst>
              </p:cNvPr>
              <p:cNvSpPr txBox="1"/>
              <p:nvPr/>
            </p:nvSpPr>
            <p:spPr>
              <a:xfrm>
                <a:off x="2235111" y="4838368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𝟓</m:t>
                          </m:r>
                        </m:den>
                      </m:f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  &lt; = &gt;      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1" name="ZoneTexte 3">
                <a:extLst>
                  <a:ext uri="{FF2B5EF4-FFF2-40B4-BE49-F238E27FC236}">
                    <a16:creationId xmlns:a16="http://schemas.microsoft.com/office/drawing/2014/main" id="{E113A858-2433-4B0A-B61A-202D2A054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11" y="4838368"/>
                <a:ext cx="3000045" cy="1077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AA134685-2244-48DF-9A94-881C661EC883}"/>
              </a:ext>
            </a:extLst>
          </p:cNvPr>
          <p:cNvSpPr/>
          <p:nvPr/>
        </p:nvSpPr>
        <p:spPr>
          <a:xfrm>
            <a:off x="7048100" y="4738543"/>
            <a:ext cx="3000046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3">
                <a:extLst>
                  <a:ext uri="{FF2B5EF4-FFF2-40B4-BE49-F238E27FC236}">
                    <a16:creationId xmlns:a16="http://schemas.microsoft.com/office/drawing/2014/main" id="{D11114E2-DC28-4A27-B49F-92BB393A7B1F}"/>
                  </a:ext>
                </a:extLst>
              </p:cNvPr>
              <p:cNvSpPr txBox="1"/>
              <p:nvPr/>
            </p:nvSpPr>
            <p:spPr>
              <a:xfrm>
                <a:off x="7048100" y="4838368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𝟐</m:t>
                          </m:r>
                        </m:num>
                        <m:den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𝟕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&lt; = &gt;</m:t>
                      </m:r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𝟒</m:t>
                          </m:r>
                        </m:num>
                        <m:den>
                          <m:r>
                            <a:rPr lang="ar-MA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3" name="ZoneTexte 3">
                <a:extLst>
                  <a:ext uri="{FF2B5EF4-FFF2-40B4-BE49-F238E27FC236}">
                    <a16:creationId xmlns:a16="http://schemas.microsoft.com/office/drawing/2014/main" id="{D11114E2-DC28-4A27-B49F-92BB393A7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100" y="4838368"/>
                <a:ext cx="3000045" cy="1077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F72FA4-DE49-7877-03AD-A8F24D8BF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1434597"/>
            <a:ext cx="6362700" cy="5619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C7B24D-398C-47F2-8BD1-8E91938057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13" y="3136392"/>
            <a:ext cx="3602687" cy="2569464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5C3B945-B296-48DB-BE44-4A7A5B439C10}"/>
              </a:ext>
            </a:extLst>
          </p:cNvPr>
          <p:cNvCxnSpPr/>
          <p:nvPr/>
        </p:nvCxnSpPr>
        <p:spPr>
          <a:xfrm>
            <a:off x="2121860" y="3913163"/>
            <a:ext cx="0" cy="75356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A0F402E-7851-4E3F-BE69-006D716FE8C0}"/>
              </a:ext>
            </a:extLst>
          </p:cNvPr>
          <p:cNvCxnSpPr/>
          <p:nvPr/>
        </p:nvCxnSpPr>
        <p:spPr>
          <a:xfrm>
            <a:off x="3200852" y="3913163"/>
            <a:ext cx="0" cy="753566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9CCD57A9-26A0-4F10-BE17-C9B9FCC31CF9}"/>
              </a:ext>
            </a:extLst>
          </p:cNvPr>
          <p:cNvCxnSpPr/>
          <p:nvPr/>
        </p:nvCxnSpPr>
        <p:spPr>
          <a:xfrm>
            <a:off x="2618592" y="3913163"/>
            <a:ext cx="0" cy="75356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0AF2C7AA-65A1-4195-B321-EDA3EE2DF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4777" y="3307080"/>
            <a:ext cx="7382424" cy="228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046F020-BBD0-D1A9-E54F-78041E4C9908}"/>
              </a:ext>
            </a:extLst>
          </p:cNvPr>
          <p:cNvGrpSpPr/>
          <p:nvPr/>
        </p:nvGrpSpPr>
        <p:grpSpPr>
          <a:xfrm>
            <a:off x="247650" y="2917829"/>
            <a:ext cx="11696701" cy="1851855"/>
            <a:chOff x="247650" y="2917829"/>
            <a:chExt cx="11696701" cy="18518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62D7939-4EDF-DD94-D4F7-D5A670FD1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650" y="2917829"/>
              <a:ext cx="11696701" cy="1851855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61F494-1E80-3149-0E66-F4967B2861F4}"/>
                </a:ext>
              </a:extLst>
            </p:cNvPr>
            <p:cNvSpPr/>
            <p:nvPr/>
          </p:nvSpPr>
          <p:spPr>
            <a:xfrm>
              <a:off x="1433520" y="3669588"/>
              <a:ext cx="2353620" cy="887172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40A7BA1A-E2DB-7DCC-7972-78D685F59E58}"/>
                    </a:ext>
                  </a:extLst>
                </p:cNvPr>
                <p:cNvSpPr/>
                <p:nvPr/>
              </p:nvSpPr>
              <p:spPr>
                <a:xfrm>
                  <a:off x="1586956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40A7BA1A-E2DB-7DCC-7972-78D685F59E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6956" y="3641649"/>
                  <a:ext cx="394244" cy="91511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5037BC1-7E84-A44B-5307-3A4BCB337F21}"/>
                    </a:ext>
                  </a:extLst>
                </p:cNvPr>
                <p:cNvSpPr/>
                <p:nvPr/>
              </p:nvSpPr>
              <p:spPr>
                <a:xfrm>
                  <a:off x="2413208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5037BC1-7E84-A44B-5307-3A4BCB337F2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3208" y="3641649"/>
                  <a:ext cx="394244" cy="91511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FB17B08-2981-9511-25A9-BF9F03E8F3C2}"/>
                    </a:ext>
                  </a:extLst>
                </p:cNvPr>
                <p:cNvSpPr/>
                <p:nvPr/>
              </p:nvSpPr>
              <p:spPr>
                <a:xfrm>
                  <a:off x="3239460" y="3641649"/>
                  <a:ext cx="394244" cy="915111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FB17B08-2981-9511-25A9-BF9F03E8F3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9460" y="3641649"/>
                  <a:ext cx="394244" cy="91511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BE9A22-9158-29FA-7BD6-83259ACAFF67}"/>
              </a:ext>
            </a:extLst>
          </p:cNvPr>
          <p:cNvSpPr/>
          <p:nvPr/>
        </p:nvSpPr>
        <p:spPr>
          <a:xfrm>
            <a:off x="1606006" y="419676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FB58F57-D531-2312-8E35-E76EB9590D9A}"/>
              </a:ext>
            </a:extLst>
          </p:cNvPr>
          <p:cNvSpPr/>
          <p:nvPr/>
        </p:nvSpPr>
        <p:spPr>
          <a:xfrm>
            <a:off x="3258510" y="419676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1E4A1A-987E-4C33-726F-2B6ED71B244B}"/>
              </a:ext>
            </a:extLst>
          </p:cNvPr>
          <p:cNvSpPr/>
          <p:nvPr/>
        </p:nvSpPr>
        <p:spPr>
          <a:xfrm>
            <a:off x="4219148" y="3336400"/>
            <a:ext cx="7725202" cy="160599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6542334-F6F3-3A5B-F490-8D4B9B4EC430}"/>
              </a:ext>
            </a:extLst>
          </p:cNvPr>
          <p:cNvSpPr/>
          <p:nvPr/>
        </p:nvSpPr>
        <p:spPr>
          <a:xfrm>
            <a:off x="1552006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CDFA85-208E-C9D7-FEE5-8945D33E1C44}"/>
              </a:ext>
            </a:extLst>
          </p:cNvPr>
          <p:cNvSpPr/>
          <p:nvPr/>
        </p:nvSpPr>
        <p:spPr>
          <a:xfrm>
            <a:off x="3205333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47419-750F-3DA5-8B2A-B9B0DA1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1817BD0-44BC-8FE6-C6CC-682B49AE8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7" y="2910259"/>
            <a:ext cx="11639546" cy="186699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8C9CF448-0162-11CD-8195-D5E829BD62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061591D-F611-4813-ED4D-DC8AF5ABD37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567992-1792-46CD-F040-8B384961A32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B1BC281F-4C7B-86AE-99E8-DF23477CA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F604B8B-FE74-3D8D-7A94-15295B952355}"/>
              </a:ext>
            </a:extLst>
          </p:cNvPr>
          <p:cNvSpPr/>
          <p:nvPr/>
        </p:nvSpPr>
        <p:spPr>
          <a:xfrm>
            <a:off x="1433520" y="3669588"/>
            <a:ext cx="2353620" cy="88717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8DB783-3B7A-91DA-52FA-E56CECF7FF42}"/>
                  </a:ext>
                </a:extLst>
              </p:cNvPr>
              <p:cNvSpPr/>
              <p:nvPr/>
            </p:nvSpPr>
            <p:spPr>
              <a:xfrm>
                <a:off x="1586956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B8DB783-3B7A-91DA-52FA-E56CECF7FF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956" y="3641649"/>
                <a:ext cx="394244" cy="9151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89BE2C-8ADC-462F-CE20-A25EA12B6B65}"/>
                  </a:ext>
                </a:extLst>
              </p:cNvPr>
              <p:cNvSpPr/>
              <p:nvPr/>
            </p:nvSpPr>
            <p:spPr>
              <a:xfrm>
                <a:off x="2413208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89BE2C-8ADC-462F-CE20-A25EA12B6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208" y="3641649"/>
                <a:ext cx="394244" cy="9151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B1EB36-75D3-B814-5272-40EEA877E905}"/>
                  </a:ext>
                </a:extLst>
              </p:cNvPr>
              <p:cNvSpPr/>
              <p:nvPr/>
            </p:nvSpPr>
            <p:spPr>
              <a:xfrm>
                <a:off x="3239460" y="3641649"/>
                <a:ext cx="394244" cy="915111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9B1EB36-75D3-B814-5272-40EEA877E9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460" y="3641649"/>
                <a:ext cx="394244" cy="915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44ED04E9-8029-3924-E193-D1CFE117CB5C}"/>
              </a:ext>
            </a:extLst>
          </p:cNvPr>
          <p:cNvSpPr/>
          <p:nvPr/>
        </p:nvSpPr>
        <p:spPr>
          <a:xfrm>
            <a:off x="1606006" y="375924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DE0CCDB-D083-3B3F-7288-98961F0D9D10}"/>
              </a:ext>
            </a:extLst>
          </p:cNvPr>
          <p:cNvSpPr/>
          <p:nvPr/>
        </p:nvSpPr>
        <p:spPr>
          <a:xfrm>
            <a:off x="2433191" y="3759240"/>
            <a:ext cx="288000" cy="288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6017391-5AA5-FFDD-23D1-63FBF2EDBE64}"/>
              </a:ext>
            </a:extLst>
          </p:cNvPr>
          <p:cNvSpPr/>
          <p:nvPr/>
        </p:nvSpPr>
        <p:spPr>
          <a:xfrm>
            <a:off x="4219148" y="3336400"/>
            <a:ext cx="7725202" cy="160599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E1D2AE4-89D4-3C23-2B5E-1AF7BCDD0A99}"/>
              </a:ext>
            </a:extLst>
          </p:cNvPr>
          <p:cNvSpPr/>
          <p:nvPr/>
        </p:nvSpPr>
        <p:spPr>
          <a:xfrm>
            <a:off x="1552006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FDEECC6-3C8F-D264-617F-9BC8F0421A00}"/>
              </a:ext>
            </a:extLst>
          </p:cNvPr>
          <p:cNvSpPr/>
          <p:nvPr/>
        </p:nvSpPr>
        <p:spPr>
          <a:xfrm>
            <a:off x="2380014" y="3704376"/>
            <a:ext cx="396000" cy="828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2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3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5E4A71D-6CAC-7C84-138D-6C2AAC5C3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91" y="977900"/>
            <a:ext cx="8508818" cy="5256905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902A2-7A2E-B98D-74C7-D209664BD4D5}"/>
              </a:ext>
            </a:extLst>
          </p:cNvPr>
          <p:cNvSpPr/>
          <p:nvPr/>
        </p:nvSpPr>
        <p:spPr>
          <a:xfrm>
            <a:off x="5898000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367269-8F84-BC65-8A00-5CE17EBCB0CC}"/>
              </a:ext>
            </a:extLst>
          </p:cNvPr>
          <p:cNvSpPr/>
          <p:nvPr/>
        </p:nvSpPr>
        <p:spPr>
          <a:xfrm>
            <a:off x="5898000" y="249106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A2B71D-D4A3-CB42-FD07-3B9EBD3488B2}"/>
              </a:ext>
            </a:extLst>
          </p:cNvPr>
          <p:cNvSpPr/>
          <p:nvPr/>
        </p:nvSpPr>
        <p:spPr>
          <a:xfrm>
            <a:off x="6484740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60DBE6-93AE-8883-8F57-BDC627F3ACFA}"/>
              </a:ext>
            </a:extLst>
          </p:cNvPr>
          <p:cNvSpPr/>
          <p:nvPr/>
        </p:nvSpPr>
        <p:spPr>
          <a:xfrm>
            <a:off x="6484740" y="249106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AEBE76-9F77-93C6-A001-6B62134EFB19}"/>
              </a:ext>
            </a:extLst>
          </p:cNvPr>
          <p:cNvSpPr/>
          <p:nvPr/>
        </p:nvSpPr>
        <p:spPr>
          <a:xfrm>
            <a:off x="6208045" y="233417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0D0686D-37F5-C9B1-FD1B-071E7561FD5C}"/>
              </a:ext>
            </a:extLst>
          </p:cNvPr>
          <p:cNvSpPr/>
          <p:nvPr/>
        </p:nvSpPr>
        <p:spPr>
          <a:xfrm>
            <a:off x="8769328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842FDB-4F42-863F-92B5-56E5F5A11F93}"/>
              </a:ext>
            </a:extLst>
          </p:cNvPr>
          <p:cNvSpPr/>
          <p:nvPr/>
        </p:nvSpPr>
        <p:spPr>
          <a:xfrm>
            <a:off x="9356068" y="2113280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E11CFC-6BE9-F7E2-2B16-67F2FD843AC4}"/>
              </a:ext>
            </a:extLst>
          </p:cNvPr>
          <p:cNvSpPr/>
          <p:nvPr/>
        </p:nvSpPr>
        <p:spPr>
          <a:xfrm>
            <a:off x="9033653" y="233925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4639680-C082-520D-2E3F-9548224DE161}"/>
              </a:ext>
            </a:extLst>
          </p:cNvPr>
          <p:cNvSpPr/>
          <p:nvPr/>
        </p:nvSpPr>
        <p:spPr>
          <a:xfrm>
            <a:off x="5595740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26BFD36-6462-076A-07F6-4AB84556032D}"/>
              </a:ext>
            </a:extLst>
          </p:cNvPr>
          <p:cNvSpPr/>
          <p:nvPr/>
        </p:nvSpPr>
        <p:spPr>
          <a:xfrm>
            <a:off x="6203955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0BB0FE5-6681-6EDF-9408-96E53AC53062}"/>
              </a:ext>
            </a:extLst>
          </p:cNvPr>
          <p:cNvSpPr/>
          <p:nvPr/>
        </p:nvSpPr>
        <p:spPr>
          <a:xfrm>
            <a:off x="6798315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C6433AC-6465-1DB6-C725-EC9F79968601}"/>
              </a:ext>
            </a:extLst>
          </p:cNvPr>
          <p:cNvSpPr/>
          <p:nvPr/>
        </p:nvSpPr>
        <p:spPr>
          <a:xfrm>
            <a:off x="8450441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306349-D16E-CAC6-C46E-11488F88AC6D}"/>
              </a:ext>
            </a:extLst>
          </p:cNvPr>
          <p:cNvSpPr/>
          <p:nvPr/>
        </p:nvSpPr>
        <p:spPr>
          <a:xfrm>
            <a:off x="9064133" y="3778043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F05AA0F-5C34-F2BE-74A7-37ED99AE1A1C}"/>
              </a:ext>
            </a:extLst>
          </p:cNvPr>
          <p:cNvSpPr/>
          <p:nvPr/>
        </p:nvSpPr>
        <p:spPr>
          <a:xfrm>
            <a:off x="6798315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E6371C0-AABE-67AA-0BFA-F38ABFEA47E0}"/>
              </a:ext>
            </a:extLst>
          </p:cNvPr>
          <p:cNvSpPr/>
          <p:nvPr/>
        </p:nvSpPr>
        <p:spPr>
          <a:xfrm>
            <a:off x="8457026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CB6EAA6-93C0-B482-0D96-E06B8A470A1C}"/>
              </a:ext>
            </a:extLst>
          </p:cNvPr>
          <p:cNvSpPr/>
          <p:nvPr/>
        </p:nvSpPr>
        <p:spPr>
          <a:xfrm>
            <a:off x="9060678" y="5456976"/>
            <a:ext cx="396000" cy="576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C5516351-4EA4-2AC1-C2CF-8E230D467F2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CC2E6103-2E97-5492-149C-957BA2C6550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5B7645D5-D969-E1D3-6539-252B6238BFA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Aujourd’hui, nous allons apprendre à comparer deux fractions ayant le même dénominateur :</a:t>
            </a: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FD0E09DD-7A82-1AB7-FA52-BFEE7059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430202" y="5594925"/>
            <a:ext cx="188627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Donc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8335207" y="2053145"/>
            <a:ext cx="3005651" cy="2751710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9223351" y="2191333"/>
                <a:ext cx="1229362" cy="792571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prstClr val="black"/>
                    </a:solidFill>
                  </a:rPr>
                  <a:t>  </a:t>
                </a:r>
                <a:r>
                  <a:rPr lang="fr-FR" sz="2800" b="1" dirty="0">
                    <a:solidFill>
                      <a:prstClr val="black"/>
                    </a:solidFill>
                  </a:rPr>
                  <a:t>et</a:t>
                </a:r>
                <a:r>
                  <a:rPr lang="fr-FR" sz="3200" b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3351" y="2191333"/>
                <a:ext cx="1229362" cy="792571"/>
              </a:xfrm>
              <a:prstGeom prst="rect">
                <a:avLst/>
              </a:prstGeom>
              <a:blipFill>
                <a:blip r:embed="rId3"/>
                <a:stretch>
                  <a:fillRect b="-923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430202" y="3741115"/>
            <a:ext cx="456842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</a:t>
            </a:r>
            <a:r>
              <a:rPr lang="fr-FR" sz="2400" b="1" dirty="0">
                <a:solidFill>
                  <a:srgbClr val="00B0F0"/>
                </a:solidFill>
              </a:rPr>
              <a:t>numérateurs</a:t>
            </a:r>
            <a:r>
              <a:rPr lang="fr-FR" sz="2400" b="1" dirty="0"/>
              <a:t> :</a:t>
            </a:r>
          </a:p>
        </p:txBody>
      </p:sp>
      <p:sp>
        <p:nvSpPr>
          <p:cNvPr id="4" name="Arrow: Right 44">
            <a:extLst>
              <a:ext uri="{FF2B5EF4-FFF2-40B4-BE49-F238E27FC236}">
                <a16:creationId xmlns:a16="http://schemas.microsoft.com/office/drawing/2014/main" id="{52DE19C0-C0C0-E130-63A5-A6BBD569A6C0}"/>
              </a:ext>
            </a:extLst>
          </p:cNvPr>
          <p:cNvSpPr>
            <a:spLocks noChangeAspect="1"/>
          </p:cNvSpPr>
          <p:nvPr/>
        </p:nvSpPr>
        <p:spPr>
          <a:xfrm rot="5400000">
            <a:off x="9602270" y="3152721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FD1DFB-7AF5-C83B-F83F-F5059EC0DDFF}"/>
                  </a:ext>
                </a:extLst>
              </p:cNvPr>
              <p:cNvSpPr/>
              <p:nvPr/>
            </p:nvSpPr>
            <p:spPr>
              <a:xfrm>
                <a:off x="8278929" y="3698780"/>
                <a:ext cx="3087571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FD1DFB-7AF5-C83B-F83F-F5059EC0DD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929" y="3698780"/>
                <a:ext cx="3087571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57489E7B-24C6-4942-A6EC-453B81ABBAC1}"/>
                  </a:ext>
                </a:extLst>
              </p:cNvPr>
              <p:cNvSpPr/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57489E7B-24C6-4942-A6EC-453B81ABB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8005734A-9C56-4D74-A5E7-225F8FC0BB3C}"/>
              </a:ext>
            </a:extLst>
          </p:cNvPr>
          <p:cNvSpPr txBox="1"/>
          <p:nvPr/>
        </p:nvSpPr>
        <p:spPr>
          <a:xfrm>
            <a:off x="410292" y="1971972"/>
            <a:ext cx="38123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Même </a:t>
            </a:r>
            <a:r>
              <a:rPr lang="fr-FR" sz="2400" b="1" dirty="0">
                <a:solidFill>
                  <a:srgbClr val="C00000"/>
                </a:solidFill>
              </a:rPr>
              <a:t>dénominateurs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A57076C-9ED9-4DD8-ADAF-440BD8F1D025}"/>
                  </a:ext>
                </a:extLst>
              </p:cNvPr>
              <p:cNvSpPr txBox="1"/>
              <p:nvPr/>
            </p:nvSpPr>
            <p:spPr>
              <a:xfrm>
                <a:off x="3767607" y="1973538"/>
                <a:ext cx="70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4A57076C-9ED9-4DD8-ADAF-440BD8F1D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607" y="1973538"/>
                <a:ext cx="7021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id="{B5EDD6A1-7AFB-44E9-9C36-04C86AAEBBDB}"/>
              </a:ext>
            </a:extLst>
          </p:cNvPr>
          <p:cNvSpPr txBox="1"/>
          <p:nvPr/>
        </p:nvSpPr>
        <p:spPr>
          <a:xfrm>
            <a:off x="4743319" y="3698780"/>
            <a:ext cx="1253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00B0F0"/>
                </a:solidFill>
                <a:effectLst/>
                <a:latin typeface="quote-cjk-patch"/>
              </a:rPr>
              <a:t>3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b="1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fr-FR" sz="2800" b="1" dirty="0">
                <a:solidFill>
                  <a:srgbClr val="0F1115"/>
                </a:solidFill>
                <a:latin typeface="quote-cjk-patch"/>
              </a:rPr>
              <a:t>&lt;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quote-cjk-patch"/>
              </a:rPr>
              <a:t>5</a:t>
            </a:r>
            <a:endParaRPr lang="fr-FR" sz="2400" b="0" i="0" dirty="0">
              <a:solidFill>
                <a:srgbClr val="00B0F0"/>
              </a:solidFill>
              <a:effectLst/>
              <a:latin typeface="quote-cjk-patc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4473F6E-1E0A-4803-8617-4301A04D933E}"/>
                  </a:ext>
                </a:extLst>
              </p:cNvPr>
              <p:cNvSpPr/>
              <p:nvPr/>
            </p:nvSpPr>
            <p:spPr>
              <a:xfrm>
                <a:off x="2052044" y="5552592"/>
                <a:ext cx="3087571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4473F6E-1E0A-4803-8617-4301A04D93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44" y="5552592"/>
                <a:ext cx="3087571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14" grpId="0"/>
      <p:bldP spid="4" grpId="0" animBg="1"/>
      <p:bldP spid="13" grpId="0"/>
      <p:bldP spid="18" grpId="0"/>
      <p:bldP spid="21" grpId="0"/>
      <p:bldP spid="23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044587-AD94-4732-91DA-1720D41CD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57" y="1499995"/>
            <a:ext cx="3529643" cy="2124530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9923FEC-FCC7-411E-AD99-E9550131A9A6}"/>
              </a:ext>
            </a:extLst>
          </p:cNvPr>
          <p:cNvSpPr/>
          <p:nvPr/>
        </p:nvSpPr>
        <p:spPr>
          <a:xfrm>
            <a:off x="1746079" y="2104147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B1F9736E-2AFF-40ED-A0E6-FE2CBA30DDEA}"/>
              </a:ext>
            </a:extLst>
          </p:cNvPr>
          <p:cNvSpPr/>
          <p:nvPr/>
        </p:nvSpPr>
        <p:spPr>
          <a:xfrm>
            <a:off x="2623232" y="2104147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1497539" y="276127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5C73FF-EE05-490D-B9BF-AA029CC7B12F}"/>
              </a:ext>
            </a:extLst>
          </p:cNvPr>
          <p:cNvSpPr/>
          <p:nvPr/>
        </p:nvSpPr>
        <p:spPr>
          <a:xfrm>
            <a:off x="2967160" y="276127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CB62BCA-7FD2-4258-96EE-D56DE75BB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875" y="1541214"/>
            <a:ext cx="4011168" cy="2435825"/>
          </a:xfrm>
          <a:prstGeom prst="rect">
            <a:avLst/>
          </a:prstGeom>
        </p:spPr>
      </p:pic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044F06B9-F71E-4503-91E2-3B0A2351541D}"/>
              </a:ext>
            </a:extLst>
          </p:cNvPr>
          <p:cNvSpPr/>
          <p:nvPr/>
        </p:nvSpPr>
        <p:spPr>
          <a:xfrm>
            <a:off x="7427551" y="2226067"/>
            <a:ext cx="432000" cy="432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F4EE4088-8EBF-4099-976D-0B11653DC110}"/>
              </a:ext>
            </a:extLst>
          </p:cNvPr>
          <p:cNvSpPr/>
          <p:nvPr/>
        </p:nvSpPr>
        <p:spPr>
          <a:xfrm>
            <a:off x="8438816" y="2226067"/>
            <a:ext cx="432000" cy="432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DC0348-A1B0-B06D-955D-448C656CF6F1}"/>
              </a:ext>
            </a:extLst>
          </p:cNvPr>
          <p:cNvSpPr/>
          <p:nvPr/>
        </p:nvSpPr>
        <p:spPr>
          <a:xfrm>
            <a:off x="6912104" y="3024705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956A982-4B2A-2EB8-2F6C-0E043C9013C6}"/>
              </a:ext>
            </a:extLst>
          </p:cNvPr>
          <p:cNvSpPr/>
          <p:nvPr/>
        </p:nvSpPr>
        <p:spPr>
          <a:xfrm>
            <a:off x="9285800" y="2957789"/>
            <a:ext cx="648000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17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9C6B723-724B-F39C-D47C-EBD5379EA665}"/>
              </a:ext>
            </a:extLst>
          </p:cNvPr>
          <p:cNvSpPr/>
          <p:nvPr/>
        </p:nvSpPr>
        <p:spPr>
          <a:xfrm>
            <a:off x="8418140" y="2924496"/>
            <a:ext cx="648000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21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778A89-1649-15CC-E450-B11FDBEAFE0D}"/>
              </a:ext>
            </a:extLst>
          </p:cNvPr>
          <p:cNvSpPr/>
          <p:nvPr/>
        </p:nvSpPr>
        <p:spPr>
          <a:xfrm>
            <a:off x="8956194" y="2994365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6782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  <p:bldP spid="18" grpId="0"/>
      <p:bldP spid="17" grpId="0"/>
      <p:bldP spid="21" grpId="0" animBg="1"/>
      <p:bldP spid="21" grpId="1" animBg="1"/>
      <p:bldP spid="22" grpId="0" animBg="1"/>
      <p:bldP spid="22" grpId="1" animBg="1"/>
      <p:bldP spid="37" grpId="0"/>
      <p:bldP spid="43" grpId="0"/>
      <p:bldP spid="39" grpId="0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ayant le même numérateur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09A06CA-7882-7165-F844-532E51DFF49E}"/>
              </a:ext>
            </a:extLst>
          </p:cNvPr>
          <p:cNvSpPr/>
          <p:nvPr/>
        </p:nvSpPr>
        <p:spPr>
          <a:xfrm>
            <a:off x="13314045" y="6342759"/>
            <a:ext cx="765973" cy="904820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EC9907-839D-C98C-CDE2-C2A0F5A001D5}"/>
              </a:ext>
            </a:extLst>
          </p:cNvPr>
          <p:cNvSpPr/>
          <p:nvPr/>
        </p:nvSpPr>
        <p:spPr>
          <a:xfrm>
            <a:off x="7938040" y="1986371"/>
            <a:ext cx="3428460" cy="3073310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9E4EDB-D39E-C728-C96B-5DF245079AE7}"/>
                  </a:ext>
                </a:extLst>
              </p:cNvPr>
              <p:cNvSpPr/>
              <p:nvPr/>
            </p:nvSpPr>
            <p:spPr>
              <a:xfrm>
                <a:off x="9012290" y="2157984"/>
                <a:ext cx="1279961" cy="813303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 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9E4EDB-D39E-C728-C96B-5DF245079A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290" y="2157984"/>
                <a:ext cx="1279961" cy="813303"/>
              </a:xfrm>
              <a:prstGeom prst="rect">
                <a:avLst/>
              </a:prstGeom>
              <a:blipFill>
                <a:blip r:embed="rId3"/>
                <a:stretch>
                  <a:fillRect b="-451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rrow: Right 44">
            <a:extLst>
              <a:ext uri="{FF2B5EF4-FFF2-40B4-BE49-F238E27FC236}">
                <a16:creationId xmlns:a16="http://schemas.microsoft.com/office/drawing/2014/main" id="{6D0E9CC5-FB55-25E5-E477-463B05EAF214}"/>
              </a:ext>
            </a:extLst>
          </p:cNvPr>
          <p:cNvSpPr>
            <a:spLocks noChangeAspect="1"/>
          </p:cNvSpPr>
          <p:nvPr/>
        </p:nvSpPr>
        <p:spPr>
          <a:xfrm rot="5400000">
            <a:off x="9416508" y="3264788"/>
            <a:ext cx="471524" cy="180000"/>
          </a:xfrm>
          <a:custGeom>
            <a:avLst/>
            <a:gdLst>
              <a:gd name="connsiteX0" fmla="*/ 0 w 741716"/>
              <a:gd name="connsiteY0" fmla="*/ 98295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0 w 741716"/>
              <a:gd name="connsiteY7" fmla="*/ 98295 h 393181"/>
              <a:gd name="connsiteX0" fmla="*/ 3810 w 741716"/>
              <a:gd name="connsiteY0" fmla="*/ 191640 h 393181"/>
              <a:gd name="connsiteX1" fmla="*/ 545126 w 741716"/>
              <a:gd name="connsiteY1" fmla="*/ 98295 h 393181"/>
              <a:gd name="connsiteX2" fmla="*/ 545126 w 741716"/>
              <a:gd name="connsiteY2" fmla="*/ 0 h 393181"/>
              <a:gd name="connsiteX3" fmla="*/ 741716 w 741716"/>
              <a:gd name="connsiteY3" fmla="*/ 196591 h 393181"/>
              <a:gd name="connsiteX4" fmla="*/ 545126 w 741716"/>
              <a:gd name="connsiteY4" fmla="*/ 393181 h 393181"/>
              <a:gd name="connsiteX5" fmla="*/ 545126 w 741716"/>
              <a:gd name="connsiteY5" fmla="*/ 294886 h 393181"/>
              <a:gd name="connsiteX6" fmla="*/ 0 w 741716"/>
              <a:gd name="connsiteY6" fmla="*/ 294886 h 393181"/>
              <a:gd name="connsiteX7" fmla="*/ 3810 w 741716"/>
              <a:gd name="connsiteY7" fmla="*/ 191640 h 393181"/>
              <a:gd name="connsiteX0" fmla="*/ 1905 w 739811"/>
              <a:gd name="connsiteY0" fmla="*/ 191640 h 393181"/>
              <a:gd name="connsiteX1" fmla="*/ 543221 w 739811"/>
              <a:gd name="connsiteY1" fmla="*/ 98295 h 393181"/>
              <a:gd name="connsiteX2" fmla="*/ 543221 w 739811"/>
              <a:gd name="connsiteY2" fmla="*/ 0 h 393181"/>
              <a:gd name="connsiteX3" fmla="*/ 739811 w 739811"/>
              <a:gd name="connsiteY3" fmla="*/ 196591 h 393181"/>
              <a:gd name="connsiteX4" fmla="*/ 543221 w 739811"/>
              <a:gd name="connsiteY4" fmla="*/ 393181 h 393181"/>
              <a:gd name="connsiteX5" fmla="*/ 543221 w 739811"/>
              <a:gd name="connsiteY5" fmla="*/ 294886 h 393181"/>
              <a:gd name="connsiteX6" fmla="*/ 0 w 739811"/>
              <a:gd name="connsiteY6" fmla="*/ 193921 h 393181"/>
              <a:gd name="connsiteX7" fmla="*/ 1905 w 739811"/>
              <a:gd name="connsiteY7" fmla="*/ 191640 h 39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811" h="393181">
                <a:moveTo>
                  <a:pt x="1905" y="191640"/>
                </a:moveTo>
                <a:lnTo>
                  <a:pt x="543221" y="98295"/>
                </a:lnTo>
                <a:lnTo>
                  <a:pt x="543221" y="0"/>
                </a:lnTo>
                <a:lnTo>
                  <a:pt x="739811" y="196591"/>
                </a:lnTo>
                <a:lnTo>
                  <a:pt x="543221" y="393181"/>
                </a:lnTo>
                <a:lnTo>
                  <a:pt x="543221" y="294886"/>
                </a:lnTo>
                <a:lnTo>
                  <a:pt x="0" y="193921"/>
                </a:lnTo>
                <a:lnTo>
                  <a:pt x="1905" y="19164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DBECDA-9BD9-5AEA-0B69-B5D40D49BF7C}"/>
                  </a:ext>
                </a:extLst>
              </p:cNvPr>
              <p:cNvSpPr/>
              <p:nvPr/>
            </p:nvSpPr>
            <p:spPr>
              <a:xfrm>
                <a:off x="8608838" y="3886714"/>
                <a:ext cx="2086865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DBECDA-9BD9-5AEA-0B69-B5D40D49BF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8838" y="3886714"/>
                <a:ext cx="2086865" cy="7748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AAE65391-46D9-4BF3-9229-F89F79DF2B8B}"/>
                  </a:ext>
                </a:extLst>
              </p:cNvPr>
              <p:cNvSpPr/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3200" b="1" dirty="0"/>
                  <a:t>  </a:t>
                </a:r>
                <a:r>
                  <a:rPr lang="fr-FR" sz="2800" b="1" dirty="0"/>
                  <a:t>et</a:t>
                </a:r>
                <a:r>
                  <a:rPr lang="fr-FR" sz="32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AAE65391-46D9-4BF3-9229-F89F79DF2B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973" y="1127208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A25CBC84-E0A2-4A87-B926-7C9E50F8924E}"/>
              </a:ext>
            </a:extLst>
          </p:cNvPr>
          <p:cNvSpPr txBox="1"/>
          <p:nvPr/>
        </p:nvSpPr>
        <p:spPr>
          <a:xfrm>
            <a:off x="430202" y="1685990"/>
            <a:ext cx="381237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Même </a:t>
            </a:r>
            <a:r>
              <a:rPr lang="fr-FR" sz="2400" b="1" dirty="0">
                <a:solidFill>
                  <a:srgbClr val="5FADE4"/>
                </a:solidFill>
              </a:rPr>
              <a:t>numérateurs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B788B88-CC41-4EC1-B35E-50A496E2DB08}"/>
                  </a:ext>
                </a:extLst>
              </p:cNvPr>
              <p:cNvSpPr txBox="1"/>
              <p:nvPr/>
            </p:nvSpPr>
            <p:spPr>
              <a:xfrm>
                <a:off x="3489610" y="1687556"/>
                <a:ext cx="70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B788B88-CC41-4EC1-B35E-50A496E2D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610" y="1687556"/>
                <a:ext cx="7021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00B1B575-FD8F-4934-9778-0202D6C636B7}"/>
              </a:ext>
            </a:extLst>
          </p:cNvPr>
          <p:cNvSpPr txBox="1"/>
          <p:nvPr/>
        </p:nvSpPr>
        <p:spPr>
          <a:xfrm>
            <a:off x="430202" y="3640458"/>
            <a:ext cx="479058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compare les </a:t>
            </a:r>
            <a:r>
              <a:rPr lang="fr-FR" sz="2400" b="1" dirty="0">
                <a:solidFill>
                  <a:srgbClr val="C00000"/>
                </a:solidFill>
              </a:rPr>
              <a:t>dénominateurs</a:t>
            </a:r>
            <a:r>
              <a:rPr lang="fr-FR" sz="2400" b="1" dirty="0"/>
              <a:t> :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FC96262-84BD-4AA4-8668-C0024189A487}"/>
              </a:ext>
            </a:extLst>
          </p:cNvPr>
          <p:cNvSpPr txBox="1"/>
          <p:nvPr/>
        </p:nvSpPr>
        <p:spPr>
          <a:xfrm>
            <a:off x="4952132" y="3590550"/>
            <a:ext cx="1253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i="0" dirty="0">
                <a:solidFill>
                  <a:srgbClr val="C00000"/>
                </a:solidFill>
                <a:effectLst/>
                <a:latin typeface="quote-cjk-patch"/>
              </a:rPr>
              <a:t>8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b="1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fr-FR" sz="2800" b="1" dirty="0">
                <a:solidFill>
                  <a:srgbClr val="0F1115"/>
                </a:solidFill>
                <a:latin typeface="quote-cjk-patch"/>
              </a:rPr>
              <a:t>&gt;</a:t>
            </a:r>
            <a:r>
              <a:rPr lang="fr-FR" b="1" i="0" dirty="0">
                <a:solidFill>
                  <a:srgbClr val="0F1115"/>
                </a:solidFill>
                <a:effectLst/>
                <a:latin typeface="quote-cjk-patch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quote-cjk-patch"/>
              </a:rPr>
              <a:t>7</a:t>
            </a:r>
            <a:endParaRPr lang="fr-FR" sz="2400" b="0" i="0" dirty="0">
              <a:solidFill>
                <a:srgbClr val="C00000"/>
              </a:solidFill>
              <a:effectLst/>
              <a:latin typeface="quote-cjk-patch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24243665-F967-433F-8DE8-DC164CCCB11C}"/>
              </a:ext>
            </a:extLst>
          </p:cNvPr>
          <p:cNvSpPr txBox="1"/>
          <p:nvPr/>
        </p:nvSpPr>
        <p:spPr>
          <a:xfrm>
            <a:off x="430202" y="5594925"/>
            <a:ext cx="188627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Donc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E3F5BCA-EA60-4685-9CC2-27119F60F0E6}"/>
                  </a:ext>
                </a:extLst>
              </p:cNvPr>
              <p:cNvSpPr/>
              <p:nvPr/>
            </p:nvSpPr>
            <p:spPr>
              <a:xfrm>
                <a:off x="2706126" y="5646068"/>
                <a:ext cx="2086865" cy="77481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&lt;    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E3F5BCA-EA60-4685-9CC2-27119F60F0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126" y="5646068"/>
                <a:ext cx="2086865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6" grpId="0"/>
      <p:bldP spid="20" grpId="0"/>
      <p:bldP spid="21" grpId="0"/>
      <p:bldP spid="22" grpId="0"/>
      <p:bldP spid="23" grpId="0"/>
      <p:bldP spid="2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CBC63AE-5EC1-F521-A9F0-90685EBBD6A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6D3A5B8-B575-3551-A690-4032AACC2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B393753E-64B7-9498-824D-0D0099617F1F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512898BA-530C-7C33-D940-4D843A65B72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F719DDB5-6E5B-452A-9956-E64D94E1FAC9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2D42197F-9078-856A-7D2B-40F425A20DD3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F7A80291-EB05-CDC9-9DD3-8446A5BCCB0E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4CA8C448-BD48-B183-BBEC-DE6205BA7F70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CA9AB09A-7CF2-A968-10F0-C2BE1D95EBC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18921FCB-4BAB-6E2F-3AB2-6E64A0C4F4B5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786FF3-EE92-0AD6-6AFB-52431ECC1F92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D8A3F665-5A1E-787A-5B4F-3B5EC26DAE04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6AC95CCD-ED6F-E395-6B87-B21A3A31823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15AA-D8C3-E87F-BB64-87683CC0D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810349-2FCA-8CFA-B674-A59202954F7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56398FC7-70A4-861F-3A91-12D5E8961E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D94D188-A862-7FBA-2028-276D4970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_A_01">
            <a:extLst>
              <a:ext uri="{FF2B5EF4-FFF2-40B4-BE49-F238E27FC236}">
                <a16:creationId xmlns:a16="http://schemas.microsoft.com/office/drawing/2014/main" id="{608BBF48-D039-9DE0-43A9-F04435483FE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EA968C-E20D-4557-87FF-57AEAC48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78" y="1776452"/>
            <a:ext cx="4050883" cy="2435825"/>
          </a:xfrm>
          <a:prstGeom prst="rect">
            <a:avLst/>
          </a:prstGeom>
        </p:spPr>
      </p:pic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9923FEC-FCC7-411E-AD99-E9550131A9A6}"/>
              </a:ext>
            </a:extLst>
          </p:cNvPr>
          <p:cNvSpPr/>
          <p:nvPr/>
        </p:nvSpPr>
        <p:spPr>
          <a:xfrm>
            <a:off x="1778083" y="209343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B1F9736E-2AFF-40ED-A0E6-FE2CBA30DDEA}"/>
              </a:ext>
            </a:extLst>
          </p:cNvPr>
          <p:cNvSpPr/>
          <p:nvPr/>
        </p:nvSpPr>
        <p:spPr>
          <a:xfrm>
            <a:off x="2787020" y="209343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3B760-EE3D-E6D0-7F75-C5C50A4A1913}"/>
              </a:ext>
            </a:extLst>
          </p:cNvPr>
          <p:cNvSpPr/>
          <p:nvPr/>
        </p:nvSpPr>
        <p:spPr>
          <a:xfrm>
            <a:off x="1458196" y="325198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5C73FF-EE05-490D-B9BF-AA029CC7B12F}"/>
              </a:ext>
            </a:extLst>
          </p:cNvPr>
          <p:cNvSpPr/>
          <p:nvPr/>
        </p:nvSpPr>
        <p:spPr>
          <a:xfrm>
            <a:off x="3094124" y="3277276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A6BDC51-7676-4D1E-8214-12CB21631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521" y="1943939"/>
            <a:ext cx="4002311" cy="2498175"/>
          </a:xfrm>
          <a:prstGeom prst="rect">
            <a:avLst/>
          </a:prstGeom>
        </p:spPr>
      </p:pic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044F06B9-F71E-4503-91E2-3B0A2351541D}"/>
              </a:ext>
            </a:extLst>
          </p:cNvPr>
          <p:cNvSpPr/>
          <p:nvPr/>
        </p:nvSpPr>
        <p:spPr>
          <a:xfrm>
            <a:off x="7552165" y="2303680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F4EE4088-8EBF-4099-976D-0B11653DC110}"/>
              </a:ext>
            </a:extLst>
          </p:cNvPr>
          <p:cNvSpPr/>
          <p:nvPr/>
        </p:nvSpPr>
        <p:spPr>
          <a:xfrm>
            <a:off x="8563430" y="2296292"/>
            <a:ext cx="360000" cy="360000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DC0348-A1B0-B06D-955D-448C656CF6F1}"/>
              </a:ext>
            </a:extLst>
          </p:cNvPr>
          <p:cNvSpPr/>
          <p:nvPr/>
        </p:nvSpPr>
        <p:spPr>
          <a:xfrm>
            <a:off x="7011836" y="3440953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C778A89-1649-15CC-E450-B11FDBEAFE0D}"/>
              </a:ext>
            </a:extLst>
          </p:cNvPr>
          <p:cNvSpPr/>
          <p:nvPr/>
        </p:nvSpPr>
        <p:spPr>
          <a:xfrm>
            <a:off x="8956194" y="3470604"/>
            <a:ext cx="497079" cy="47047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22633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9" grpId="0" animBg="1"/>
      <p:bldP spid="19" grpId="1" animBg="1"/>
      <p:bldP spid="18" grpId="0"/>
      <p:bldP spid="17" grpId="0"/>
      <p:bldP spid="21" grpId="0" animBg="1"/>
      <p:bldP spid="21" grpId="1" animBg="1"/>
      <p:bldP spid="22" grpId="0" animBg="1"/>
      <p:bldP spid="22" grpId="1" animBg="1"/>
      <p:bldP spid="37" grpId="0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49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D58D27-E97D-1974-EF75-610303E8F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562" y="977900"/>
            <a:ext cx="11022877" cy="518920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5555540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46BBEB-CB88-00D8-9421-439B9DD53C96}"/>
              </a:ext>
            </a:extLst>
          </p:cNvPr>
          <p:cNvSpPr/>
          <p:nvPr/>
        </p:nvSpPr>
        <p:spPr>
          <a:xfrm>
            <a:off x="6905550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5693A3-B294-0929-8681-18DFF776BC09}"/>
              </a:ext>
            </a:extLst>
          </p:cNvPr>
          <p:cNvSpPr/>
          <p:nvPr/>
        </p:nvSpPr>
        <p:spPr>
          <a:xfrm>
            <a:off x="9094494" y="270721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41B9D-437A-3147-296C-A4C660F811F7}"/>
              </a:ext>
            </a:extLst>
          </p:cNvPr>
          <p:cNvSpPr/>
          <p:nvPr/>
        </p:nvSpPr>
        <p:spPr>
          <a:xfrm>
            <a:off x="10188966" y="2651338"/>
            <a:ext cx="1177534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21 &gt; 17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FDC694-0606-A2C3-ACDE-852F13926F12}"/>
              </a:ext>
            </a:extLst>
          </p:cNvPr>
          <p:cNvSpPr/>
          <p:nvPr/>
        </p:nvSpPr>
        <p:spPr>
          <a:xfrm>
            <a:off x="5555540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717930-7922-FBAD-A145-C38E349995B2}"/>
              </a:ext>
            </a:extLst>
          </p:cNvPr>
          <p:cNvSpPr/>
          <p:nvPr/>
        </p:nvSpPr>
        <p:spPr>
          <a:xfrm>
            <a:off x="6905550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F484A5-45F3-7558-CD04-2AEFA5057B59}"/>
              </a:ext>
            </a:extLst>
          </p:cNvPr>
          <p:cNvSpPr/>
          <p:nvPr/>
        </p:nvSpPr>
        <p:spPr>
          <a:xfrm>
            <a:off x="9094494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34974C-E0A5-EB4E-8AB0-05D585283F77}"/>
              </a:ext>
            </a:extLst>
          </p:cNvPr>
          <p:cNvSpPr/>
          <p:nvPr/>
        </p:nvSpPr>
        <p:spPr>
          <a:xfrm>
            <a:off x="10615733" y="546057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B781E3-9640-BDE7-C235-5872A939D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00" y="3028642"/>
            <a:ext cx="11739600" cy="156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79F47CF-B7D9-DFC1-B5D3-A7BEE369A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00" y="3028642"/>
            <a:ext cx="11739600" cy="1562403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2D065DA1-0CC1-6D0D-14D2-386371E62A3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F680D463-03A1-3859-42CD-D4272F4D31D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12" name="Groupe 1">
            <a:extLst>
              <a:ext uri="{FF2B5EF4-FFF2-40B4-BE49-F238E27FC236}">
                <a16:creationId xmlns:a16="http://schemas.microsoft.com/office/drawing/2014/main" id="{94D93C92-B8F7-403D-2074-FA6189A99739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1C6A4D31-741F-ECB2-873F-F063E7282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7E5BB354-9051-D6A6-014D-03091A5BA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5" name="Picture 9">
            <a:extLst>
              <a:ext uri="{FF2B5EF4-FFF2-40B4-BE49-F238E27FC236}">
                <a16:creationId xmlns:a16="http://schemas.microsoft.com/office/drawing/2014/main" id="{A4EF1259-93F4-B2CE-0DD8-C955AE27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D62722E-6FA3-C150-6842-D60E7FEC6FE1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18466C-11FC-C3DB-35F5-C97B3B7D55AB}"/>
              </a:ext>
            </a:extLst>
          </p:cNvPr>
          <p:cNvSpPr/>
          <p:nvPr/>
        </p:nvSpPr>
        <p:spPr>
          <a:xfrm>
            <a:off x="2157393" y="371982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888A05-D98D-5691-78FB-98FA8A2ACC4A}"/>
              </a:ext>
            </a:extLst>
          </p:cNvPr>
          <p:cNvSpPr/>
          <p:nvPr/>
        </p:nvSpPr>
        <p:spPr>
          <a:xfrm>
            <a:off x="5987713" y="371982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9AEDA7-BFD3-6383-48D0-25B7D5D284D7}"/>
              </a:ext>
            </a:extLst>
          </p:cNvPr>
          <p:cNvSpPr/>
          <p:nvPr/>
        </p:nvSpPr>
        <p:spPr>
          <a:xfrm>
            <a:off x="9872607" y="371982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A276F99-E140-A325-7936-35A2F5B1CCEB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ABE74195-51B8-46D6-FAD5-857F5DAD997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BCF38A46-4A6F-CB8A-7279-9B09AC60D7A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14D865A4-168A-AF8B-042C-001A13A47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4FAB4-B50C-B71E-8DF7-55B1F536B357}"/>
              </a:ext>
            </a:extLst>
          </p:cNvPr>
          <p:cNvGrpSpPr/>
          <p:nvPr/>
        </p:nvGrpSpPr>
        <p:grpSpPr>
          <a:xfrm>
            <a:off x="1442021" y="977901"/>
            <a:ext cx="9307958" cy="5702300"/>
            <a:chOff x="-1813560" y="887422"/>
            <a:chExt cx="14005560" cy="858017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B29E405-6118-A49E-8ADF-E3F67A841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887422"/>
              <a:ext cx="12192000" cy="508315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5D696F2-4C77-2F61-DE5E-E8407129C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813560" y="5300017"/>
              <a:ext cx="12192000" cy="4167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34C0D8-344F-CC50-DC2B-B62042E6F17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" y="962976"/>
            <a:ext cx="11811000" cy="492430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BB1E22A-AEBC-4A01-DD15-58B3380927C4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3" name="D_A_01">
            <a:extLst>
              <a:ext uri="{FF2B5EF4-FFF2-40B4-BE49-F238E27FC236}">
                <a16:creationId xmlns:a16="http://schemas.microsoft.com/office/drawing/2014/main" id="{8645DF04-EC7E-DF06-0941-FFEBC850D7A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4" name="D_A_02">
            <a:extLst>
              <a:ext uri="{FF2B5EF4-FFF2-40B4-BE49-F238E27FC236}">
                <a16:creationId xmlns:a16="http://schemas.microsoft.com/office/drawing/2014/main" id="{34757551-8BF3-29B8-7E08-8FD0B741EC4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5" name="Groupe 1">
            <a:extLst>
              <a:ext uri="{FF2B5EF4-FFF2-40B4-BE49-F238E27FC236}">
                <a16:creationId xmlns:a16="http://schemas.microsoft.com/office/drawing/2014/main" id="{2833EC56-61B1-F7BB-402E-A5D366A703B9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26" name="Picture 7">
              <a:extLst>
                <a:ext uri="{FF2B5EF4-FFF2-40B4-BE49-F238E27FC236}">
                  <a16:creationId xmlns:a16="http://schemas.microsoft.com/office/drawing/2014/main" id="{3011528D-9BCF-6102-8C57-46667C5B2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27" name="Picture 7">
              <a:extLst>
                <a:ext uri="{FF2B5EF4-FFF2-40B4-BE49-F238E27FC236}">
                  <a16:creationId xmlns:a16="http://schemas.microsoft.com/office/drawing/2014/main" id="{9276A3D8-AC34-5036-B1DC-61B3E81F9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63E0998-20A4-85CD-C6B4-7E8DECE17FC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596F5B-05AE-2270-F4A6-5A6A98634BC6}"/>
              </a:ext>
            </a:extLst>
          </p:cNvPr>
          <p:cNvSpPr>
            <a:spLocks noChangeAspect="1"/>
          </p:cNvSpPr>
          <p:nvPr/>
        </p:nvSpPr>
        <p:spPr>
          <a:xfrm>
            <a:off x="2167150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03BC9E-81ED-894A-9E26-B31EAE33AF6E}"/>
              </a:ext>
            </a:extLst>
          </p:cNvPr>
          <p:cNvSpPr>
            <a:spLocks noChangeAspect="1"/>
          </p:cNvSpPr>
          <p:nvPr/>
        </p:nvSpPr>
        <p:spPr>
          <a:xfrm>
            <a:off x="2167150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EC5F83C-739A-2FEC-B2AE-2829DCFBCB1E}"/>
              </a:ext>
            </a:extLst>
          </p:cNvPr>
          <p:cNvSpPr>
            <a:spLocks noChangeAspect="1"/>
          </p:cNvSpPr>
          <p:nvPr/>
        </p:nvSpPr>
        <p:spPr>
          <a:xfrm>
            <a:off x="5995438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445F02-64CA-871B-BA80-1F492CBFBABA}"/>
              </a:ext>
            </a:extLst>
          </p:cNvPr>
          <p:cNvSpPr>
            <a:spLocks noChangeAspect="1"/>
          </p:cNvSpPr>
          <p:nvPr/>
        </p:nvSpPr>
        <p:spPr>
          <a:xfrm>
            <a:off x="5995438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D55ABE-2215-FF6E-D132-BA6302603059}"/>
              </a:ext>
            </a:extLst>
          </p:cNvPr>
          <p:cNvSpPr>
            <a:spLocks noChangeAspect="1"/>
          </p:cNvSpPr>
          <p:nvPr/>
        </p:nvSpPr>
        <p:spPr>
          <a:xfrm>
            <a:off x="9896752" y="168172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14BBFDE-B413-E6DA-56C0-38E3BE3110D3}"/>
              </a:ext>
            </a:extLst>
          </p:cNvPr>
          <p:cNvSpPr>
            <a:spLocks noChangeAspect="1"/>
          </p:cNvSpPr>
          <p:nvPr/>
        </p:nvSpPr>
        <p:spPr>
          <a:xfrm>
            <a:off x="9896752" y="2489278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A9F502C-F033-F52E-B5EE-DF401F158A14}"/>
              </a:ext>
            </a:extLst>
          </p:cNvPr>
          <p:cNvSpPr>
            <a:spLocks noChangeAspect="1"/>
          </p:cNvSpPr>
          <p:nvPr/>
        </p:nvSpPr>
        <p:spPr>
          <a:xfrm>
            <a:off x="2167150" y="42300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3BDC908-A580-F81B-C771-460DEE96CFC9}"/>
              </a:ext>
            </a:extLst>
          </p:cNvPr>
          <p:cNvSpPr>
            <a:spLocks noChangeAspect="1"/>
          </p:cNvSpPr>
          <p:nvPr/>
        </p:nvSpPr>
        <p:spPr>
          <a:xfrm>
            <a:off x="2167150" y="502744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841DF0-C55D-03A5-C5C3-1C65CE53E627}"/>
              </a:ext>
            </a:extLst>
          </p:cNvPr>
          <p:cNvSpPr>
            <a:spLocks noChangeAspect="1"/>
          </p:cNvSpPr>
          <p:nvPr/>
        </p:nvSpPr>
        <p:spPr>
          <a:xfrm>
            <a:off x="5995438" y="42300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5917330-7583-8CF4-7379-10ECA1568026}"/>
              </a:ext>
            </a:extLst>
          </p:cNvPr>
          <p:cNvSpPr>
            <a:spLocks noChangeAspect="1"/>
          </p:cNvSpPr>
          <p:nvPr/>
        </p:nvSpPr>
        <p:spPr>
          <a:xfrm>
            <a:off x="5995438" y="502744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EEC2413-AF94-8A81-7014-F76E85159139}"/>
              </a:ext>
            </a:extLst>
          </p:cNvPr>
          <p:cNvSpPr>
            <a:spLocks noChangeAspect="1"/>
          </p:cNvSpPr>
          <p:nvPr/>
        </p:nvSpPr>
        <p:spPr>
          <a:xfrm>
            <a:off x="9896752" y="42300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&gt;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F0E88A-B633-E50F-7A08-3F4956D76322}"/>
              </a:ext>
            </a:extLst>
          </p:cNvPr>
          <p:cNvSpPr>
            <a:spLocks noChangeAspect="1"/>
          </p:cNvSpPr>
          <p:nvPr/>
        </p:nvSpPr>
        <p:spPr>
          <a:xfrm>
            <a:off x="9896752" y="5027447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</a:t>
            </a: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comparer deux fractions ayant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AB35A1E-CFBE-F9E7-6BD2-64DA92AE1060}"/>
              </a:ext>
            </a:extLst>
          </p:cNvPr>
          <p:cNvSpPr txBox="1"/>
          <p:nvPr/>
        </p:nvSpPr>
        <p:spPr>
          <a:xfrm>
            <a:off x="560145" y="1815486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</a:t>
            </a:r>
            <a:r>
              <a:rPr lang="fr-FR" sz="2400" b="1" dirty="0">
                <a:solidFill>
                  <a:srgbClr val="0070C0"/>
                </a:solidFill>
              </a:rPr>
              <a:t>numérateurs</a:t>
            </a:r>
            <a:r>
              <a:rPr lang="fr-FR" sz="2400" b="1" dirty="0"/>
              <a:t>.</a:t>
            </a: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929DA6CB-5934-2286-1AF1-F44D42B8CB81}"/>
              </a:ext>
            </a:extLst>
          </p:cNvPr>
          <p:cNvSpPr txBox="1"/>
          <p:nvPr/>
        </p:nvSpPr>
        <p:spPr>
          <a:xfrm>
            <a:off x="560145" y="2497788"/>
            <a:ext cx="720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garde le même ordre que celui des </a:t>
            </a:r>
            <a:r>
              <a:rPr lang="fr-FR" sz="2400" b="1" dirty="0">
                <a:solidFill>
                  <a:srgbClr val="0070C0"/>
                </a:solidFill>
              </a:rPr>
              <a:t>numérateurs</a:t>
            </a:r>
            <a:r>
              <a:rPr lang="fr-FR" sz="2400" b="1" dirty="0"/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4AC4BE-11BD-53A0-4EFF-BC92534A37E8}"/>
              </a:ext>
            </a:extLst>
          </p:cNvPr>
          <p:cNvGrpSpPr/>
          <p:nvPr/>
        </p:nvGrpSpPr>
        <p:grpSpPr>
          <a:xfrm>
            <a:off x="701199" y="1182781"/>
            <a:ext cx="7033846" cy="540000"/>
            <a:chOff x="1191855" y="1133185"/>
            <a:chExt cx="4572000" cy="43855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839B6E-39C6-5D3F-B2F9-E85033208DC6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9A5DD7F-5D4F-3AD3-5977-1DCAE76D0555}"/>
                </a:ext>
              </a:extLst>
            </p:cNvPr>
            <p:cNvSpPr txBox="1"/>
            <p:nvPr/>
          </p:nvSpPr>
          <p:spPr>
            <a:xfrm>
              <a:off x="1551855" y="1133185"/>
              <a:ext cx="4212000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Le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81E9C-6A74-BD7E-AB8F-7331A531203C}"/>
              </a:ext>
            </a:extLst>
          </p:cNvPr>
          <p:cNvGrpSpPr/>
          <p:nvPr/>
        </p:nvGrpSpPr>
        <p:grpSpPr>
          <a:xfrm>
            <a:off x="719844" y="4128802"/>
            <a:ext cx="7033847" cy="540000"/>
            <a:chOff x="1191854" y="3853975"/>
            <a:chExt cx="7235376" cy="43855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2071F8-A46C-A9DC-7C19-60503A5C8C40}"/>
                </a:ext>
              </a:extLst>
            </p:cNvPr>
            <p:cNvSpPr/>
            <p:nvPr/>
          </p:nvSpPr>
          <p:spPr>
            <a:xfrm>
              <a:off x="1191854" y="3893250"/>
              <a:ext cx="570284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229B4FA0-BF7D-EF54-A673-B06479D1328C}"/>
                </a:ext>
              </a:extLst>
            </p:cNvPr>
            <p:cNvSpPr txBox="1"/>
            <p:nvPr/>
          </p:nvSpPr>
          <p:spPr>
            <a:xfrm>
              <a:off x="1761569" y="3853975"/>
              <a:ext cx="6665661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Le même numérateur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D34E7903-D993-84DE-6829-EB50CE643616}"/>
              </a:ext>
            </a:extLst>
          </p:cNvPr>
          <p:cNvSpPr txBox="1"/>
          <p:nvPr/>
        </p:nvSpPr>
        <p:spPr>
          <a:xfrm>
            <a:off x="774700" y="5017988"/>
            <a:ext cx="720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compare les </a:t>
            </a:r>
            <a:r>
              <a:rPr lang="fr-FR" sz="2400" b="1" dirty="0">
                <a:solidFill>
                  <a:srgbClr val="00B0F0"/>
                </a:solidFill>
              </a:rPr>
              <a:t>dénominateurs</a:t>
            </a:r>
            <a:r>
              <a:rPr lang="fr-FR" sz="2400" b="1" dirty="0"/>
              <a:t>.</a:t>
            </a:r>
          </a:p>
        </p:txBody>
      </p:sp>
      <p:sp>
        <p:nvSpPr>
          <p:cNvPr id="76" name="Google Shape;528;p39">
            <a:extLst>
              <a:ext uri="{FF2B5EF4-FFF2-40B4-BE49-F238E27FC236}">
                <a16:creationId xmlns:a16="http://schemas.microsoft.com/office/drawing/2014/main" id="{6CD546CB-F1FE-8C9F-E550-0919E57EF7CE}"/>
              </a:ext>
            </a:extLst>
          </p:cNvPr>
          <p:cNvSpPr txBox="1"/>
          <p:nvPr/>
        </p:nvSpPr>
        <p:spPr>
          <a:xfrm>
            <a:off x="774700" y="5689998"/>
            <a:ext cx="720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prends l'inverse de l'ordre des </a:t>
            </a:r>
            <a:r>
              <a:rPr lang="fr-FR" sz="2400" b="1" dirty="0">
                <a:solidFill>
                  <a:srgbClr val="00B0F0"/>
                </a:solidFill>
              </a:rPr>
              <a:t>dénominateurs</a:t>
            </a:r>
            <a:r>
              <a:rPr lang="fr-FR" sz="2400" b="1" dirty="0"/>
              <a:t>.</a:t>
            </a:r>
          </a:p>
        </p:txBody>
      </p:sp>
      <p:sp>
        <p:nvSpPr>
          <p:cNvPr id="24" name="ZoneTexte 19">
            <a:extLst>
              <a:ext uri="{FF2B5EF4-FFF2-40B4-BE49-F238E27FC236}">
                <a16:creationId xmlns:a16="http://schemas.microsoft.com/office/drawing/2014/main" id="{EF657461-4C98-0B87-93D7-10050307EAA8}"/>
              </a:ext>
            </a:extLst>
          </p:cNvPr>
          <p:cNvSpPr txBox="1"/>
          <p:nvPr/>
        </p:nvSpPr>
        <p:spPr>
          <a:xfrm>
            <a:off x="303496" y="1793932"/>
            <a:ext cx="7347116" cy="2052000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endParaRPr lang="fr-FR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94892C-F4FA-36A2-B041-A3BE851D0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588" y="1624822"/>
            <a:ext cx="3581400" cy="2152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378FB-3F3F-7984-99C3-870F5869B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855" y="4003675"/>
            <a:ext cx="3590925" cy="2181225"/>
          </a:xfrm>
          <a:prstGeom prst="rect">
            <a:avLst/>
          </a:prstGeom>
        </p:spPr>
      </p:pic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8B2C7728-BC9B-8AB0-3206-A77BFBD73DED}"/>
              </a:ext>
            </a:extLst>
          </p:cNvPr>
          <p:cNvSpPr txBox="1"/>
          <p:nvPr/>
        </p:nvSpPr>
        <p:spPr>
          <a:xfrm>
            <a:off x="9168383" y="2836839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4F67948B-65C7-B6E3-1166-45302D257720}"/>
              </a:ext>
            </a:extLst>
          </p:cNvPr>
          <p:cNvSpPr txBox="1"/>
          <p:nvPr/>
        </p:nvSpPr>
        <p:spPr>
          <a:xfrm>
            <a:off x="10940577" y="2836839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807419B4-91EB-C858-9073-DA960D3EBE4B}"/>
              </a:ext>
            </a:extLst>
          </p:cNvPr>
          <p:cNvSpPr txBox="1"/>
          <p:nvPr/>
        </p:nvSpPr>
        <p:spPr>
          <a:xfrm>
            <a:off x="9168383" y="5211015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9EE39438-6193-CF88-470C-D8E4BC405C86}"/>
              </a:ext>
            </a:extLst>
          </p:cNvPr>
          <p:cNvSpPr txBox="1"/>
          <p:nvPr/>
        </p:nvSpPr>
        <p:spPr>
          <a:xfrm>
            <a:off x="11016777" y="5211015"/>
            <a:ext cx="396241" cy="438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ar-MA" sz="2400" b="1" dirty="0"/>
              <a:t>...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8" grpId="0"/>
      <p:bldP spid="76" grpId="0"/>
      <p:bldP spid="24" grpId="0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E4265C0A-769F-EC8C-0044-CA3C8E7F6CF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E924D513-1C27-ACE8-3C89-69BBE4048BE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3FBF68A-B306-30BE-B375-1938408FD038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Ecoute">
            <a:extLst>
              <a:ext uri="{FF2B5EF4-FFF2-40B4-BE49-F238E27FC236}">
                <a16:creationId xmlns:a16="http://schemas.microsoft.com/office/drawing/2014/main" id="{D95E8ED1-D702-DEE5-6666-C0CFD4ACA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BA7604-5F07-B30B-90B2-4AF62D3F3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00" y="2359691"/>
            <a:ext cx="11696400" cy="299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55;p28">
            <a:extLst>
              <a:ext uri="{FF2B5EF4-FFF2-40B4-BE49-F238E27FC236}">
                <a16:creationId xmlns:a16="http://schemas.microsoft.com/office/drawing/2014/main" id="{198F652E-7035-03B2-4F4B-7FE911A2E650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" name="Picture 2" descr="Filtrage créatif en classe">
            <a:extLst>
              <a:ext uri="{FF2B5EF4-FFF2-40B4-BE49-F238E27FC236}">
                <a16:creationId xmlns:a16="http://schemas.microsoft.com/office/drawing/2014/main" id="{17598093-D2A4-7EB1-E3C6-3700BC896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93" y="2622791"/>
            <a:ext cx="2982978" cy="37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Tristesse en classe">
            <a:extLst>
              <a:ext uri="{FF2B5EF4-FFF2-40B4-BE49-F238E27FC236}">
                <a16:creationId xmlns:a16="http://schemas.microsoft.com/office/drawing/2014/main" id="{D8634D84-FF99-CDAC-09CC-9CEF870DE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453" y="2620576"/>
            <a:ext cx="2857327" cy="37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Bulle narrative : ronde 25">
            <a:extLst>
              <a:ext uri="{FF2B5EF4-FFF2-40B4-BE49-F238E27FC236}">
                <a16:creationId xmlns:a16="http://schemas.microsoft.com/office/drawing/2014/main" id="{A6BD02BD-4198-8E28-3F96-BB7C921D2CC3}"/>
              </a:ext>
            </a:extLst>
          </p:cNvPr>
          <p:cNvSpPr/>
          <p:nvPr/>
        </p:nvSpPr>
        <p:spPr>
          <a:xfrm rot="20889684">
            <a:off x="5842484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Poubelle? Trop loin.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C3FC51-C283-4334-0F26-38E90F536839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153644-42AC-C87A-3BD5-395520F220C1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Bulle narrative : ronde 25">
            <a:extLst>
              <a:ext uri="{FF2B5EF4-FFF2-40B4-BE49-F238E27FC236}">
                <a16:creationId xmlns:a16="http://schemas.microsoft.com/office/drawing/2014/main" id="{B86B9411-CF46-CF7F-3B05-80C9D12218E0}"/>
              </a:ext>
            </a:extLst>
          </p:cNvPr>
          <p:cNvSpPr/>
          <p:nvPr/>
        </p:nvSpPr>
        <p:spPr>
          <a:xfrm rot="20889684">
            <a:off x="335814" y="2450656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Je garde la classe propre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D2A461-D8B1-6706-FADB-7B0E5DD4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00" y="2168023"/>
            <a:ext cx="11757600" cy="31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3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1E0375-D459-DEAE-E762-1E074C787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00" y="2168023"/>
            <a:ext cx="11757600" cy="3110075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48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030A57D-65C3-2F43-CBB3-BCA5C773505B}"/>
              </a:ext>
            </a:extLst>
          </p:cNvPr>
          <p:cNvGrpSpPr/>
          <p:nvPr/>
        </p:nvGrpSpPr>
        <p:grpSpPr>
          <a:xfrm>
            <a:off x="3955913" y="3499919"/>
            <a:ext cx="396000" cy="726543"/>
            <a:chOff x="3955913" y="3594393"/>
            <a:chExt cx="396000" cy="72654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91D0838-8C5D-A16F-4A0E-D6FFC1EA0F62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19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1F588D-7462-D370-D4DC-BA15B4C48301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5 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AC9A859-CDE0-833A-EC7A-F58032D5E20E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9CD9C0-23FE-9801-1F5A-D6E3A84CA7EB}"/>
              </a:ext>
            </a:extLst>
          </p:cNvPr>
          <p:cNvGrpSpPr/>
          <p:nvPr/>
        </p:nvGrpSpPr>
        <p:grpSpPr>
          <a:xfrm>
            <a:off x="3955913" y="4292399"/>
            <a:ext cx="396000" cy="726543"/>
            <a:chOff x="3955913" y="3594393"/>
            <a:chExt cx="396000" cy="72654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A67E28-04F4-196D-29DF-83456365E38E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5</a:t>
              </a:r>
              <a:endParaRPr lang="fr-FR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90A597A-FB84-40A2-90A3-D2BE6EE0C58F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14</a:t>
              </a:r>
              <a:r>
                <a:rPr lang="fr-FR" sz="2400" b="1" dirty="0">
                  <a:solidFill>
                    <a:srgbClr val="C00000"/>
                  </a:solidFill>
                </a:rPr>
                <a:t> 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9B3135-5CDF-1A31-2620-F6032AD896C6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2003CD-0B24-1810-66DA-3F0ABFB5FADD}"/>
              </a:ext>
            </a:extLst>
          </p:cNvPr>
          <p:cNvGrpSpPr/>
          <p:nvPr/>
        </p:nvGrpSpPr>
        <p:grpSpPr>
          <a:xfrm>
            <a:off x="9622316" y="4292399"/>
            <a:ext cx="396000" cy="726543"/>
            <a:chOff x="3955913" y="3594393"/>
            <a:chExt cx="396000" cy="72654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B60595-F9CD-EE99-C909-0CA51615B722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5</a:t>
              </a:r>
              <a:r>
                <a:rPr lang="fr-FR" sz="2400" b="1" dirty="0">
                  <a:solidFill>
                    <a:srgbClr val="C00000"/>
                  </a:solidFill>
                </a:rPr>
                <a:t> 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7FDE3A3-71BA-6964-AE92-9C633FADD109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27</a:t>
              </a:r>
              <a:r>
                <a:rPr lang="fr-FR" sz="2400" b="1" dirty="0">
                  <a:solidFill>
                    <a:srgbClr val="C00000"/>
                  </a:solidFill>
                </a:rPr>
                <a:t> 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8CB586E-7878-1C80-E2D1-862A832B1DD4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CDFEAA3-96F0-042D-C69D-21612C12C2DA}"/>
              </a:ext>
            </a:extLst>
          </p:cNvPr>
          <p:cNvGrpSpPr/>
          <p:nvPr/>
        </p:nvGrpSpPr>
        <p:grpSpPr>
          <a:xfrm>
            <a:off x="9622316" y="3500234"/>
            <a:ext cx="396000" cy="726543"/>
            <a:chOff x="3955913" y="3594393"/>
            <a:chExt cx="396000" cy="72654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73AD531-DB20-9E27-2975-B1DDCD55A63A}"/>
                </a:ext>
              </a:extLst>
            </p:cNvPr>
            <p:cNvSpPr/>
            <p:nvPr/>
          </p:nvSpPr>
          <p:spPr>
            <a:xfrm>
              <a:off x="3955913" y="3594393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35</a:t>
              </a:r>
              <a:r>
                <a:rPr lang="fr-FR" sz="2400" b="1" dirty="0">
                  <a:solidFill>
                    <a:srgbClr val="C00000"/>
                  </a:solidFill>
                </a:rPr>
                <a:t> 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EC6C61-F04B-2471-25E0-E6939540DED4}"/>
                </a:ext>
              </a:extLst>
            </p:cNvPr>
            <p:cNvSpPr/>
            <p:nvPr/>
          </p:nvSpPr>
          <p:spPr>
            <a:xfrm>
              <a:off x="3955913" y="3960936"/>
              <a:ext cx="396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ar-MA" sz="2400" b="1" dirty="0">
                  <a:solidFill>
                    <a:srgbClr val="C00000"/>
                  </a:solidFill>
                </a:rPr>
                <a:t>32</a:t>
              </a:r>
              <a:r>
                <a:rPr lang="fr-FR" sz="2400" b="1" dirty="0">
                  <a:solidFill>
                    <a:srgbClr val="C00000"/>
                  </a:solidFill>
                </a:rPr>
                <a:t> 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BCD027A-C119-A5F9-CA5E-CAFA6498D96D}"/>
                </a:ext>
              </a:extLst>
            </p:cNvPr>
            <p:cNvCxnSpPr/>
            <p:nvPr/>
          </p:nvCxnSpPr>
          <p:spPr>
            <a:xfrm>
              <a:off x="3971599" y="3958396"/>
              <a:ext cx="364627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4407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10202</TotalTime>
  <Words>1163</Words>
  <Application>Microsoft Office PowerPoint</Application>
  <PresentationFormat>Widescreen</PresentationFormat>
  <Paragraphs>278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1291</cp:revision>
  <cp:lastPrinted>2024-10-05T19:15:58Z</cp:lastPrinted>
  <dcterms:created xsi:type="dcterms:W3CDTF">2024-05-28T10:13:44Z</dcterms:created>
  <dcterms:modified xsi:type="dcterms:W3CDTF">2025-09-21T16:56:34Z</dcterms:modified>
</cp:coreProperties>
</file>