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48"/>
  </p:notesMasterIdLst>
  <p:handoutMasterIdLst>
    <p:handoutMasterId r:id="rId49"/>
  </p:handoutMasterIdLst>
  <p:sldIdLst>
    <p:sldId id="2134807646" r:id="rId5"/>
    <p:sldId id="2147483485" r:id="rId6"/>
    <p:sldId id="2147483553" r:id="rId7"/>
    <p:sldId id="2147483552" r:id="rId8"/>
    <p:sldId id="2147483397" r:id="rId9"/>
    <p:sldId id="2147483528" r:id="rId10"/>
    <p:sldId id="2134806507" r:id="rId11"/>
    <p:sldId id="2134806552" r:id="rId12"/>
    <p:sldId id="2134806553" r:id="rId13"/>
    <p:sldId id="2134806554" r:id="rId14"/>
    <p:sldId id="2147483559" r:id="rId15"/>
    <p:sldId id="2147483577" r:id="rId16"/>
    <p:sldId id="2134806567" r:id="rId17"/>
    <p:sldId id="2147483572" r:id="rId18"/>
    <p:sldId id="2134806569" r:id="rId19"/>
    <p:sldId id="2134806564" r:id="rId20"/>
    <p:sldId id="2134806565" r:id="rId21"/>
    <p:sldId id="2134806568" r:id="rId22"/>
    <p:sldId id="2147483587" r:id="rId23"/>
    <p:sldId id="2134805878" r:id="rId24"/>
    <p:sldId id="2134806566" r:id="rId25"/>
    <p:sldId id="2147483579" r:id="rId26"/>
    <p:sldId id="2134806570" r:id="rId27"/>
    <p:sldId id="2134806572" r:id="rId28"/>
    <p:sldId id="2134806573" r:id="rId29"/>
    <p:sldId id="2147483582" r:id="rId30"/>
    <p:sldId id="2147483581" r:id="rId31"/>
    <p:sldId id="2147483575" r:id="rId32"/>
    <p:sldId id="2147483584" r:id="rId33"/>
    <p:sldId id="2147483585" r:id="rId34"/>
    <p:sldId id="2147483586" r:id="rId35"/>
    <p:sldId id="2134806576" r:id="rId36"/>
    <p:sldId id="2134806577" r:id="rId37"/>
    <p:sldId id="2134806551" r:id="rId38"/>
    <p:sldId id="2134806578" r:id="rId39"/>
    <p:sldId id="2134806579" r:id="rId40"/>
    <p:sldId id="2134806088" r:id="rId41"/>
    <p:sldId id="2134806580" r:id="rId42"/>
    <p:sldId id="2134806581" r:id="rId43"/>
    <p:sldId id="2134806582" r:id="rId44"/>
    <p:sldId id="2134806536" r:id="rId45"/>
    <p:sldId id="2134806535" r:id="rId46"/>
    <p:sldId id="2134806584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85"/>
            <p14:sldId id="2147483553"/>
            <p14:sldId id="2147483552"/>
            <p14:sldId id="2147483397"/>
            <p14:sldId id="2147483528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47483559"/>
            <p14:sldId id="2147483577"/>
          </p14:sldIdLst>
        </p14:section>
        <p14:section name="Activité rituelle" id="{79315A69-A635-48A2-B9BA-98FE67B817D4}">
          <p14:sldIdLst>
            <p14:sldId id="2134806567"/>
            <p14:sldId id="2147483572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87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47483579"/>
            <p14:sldId id="2134806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47483582"/>
            <p14:sldId id="2147483581"/>
            <p14:sldId id="2147483575"/>
            <p14:sldId id="2147483584"/>
            <p14:sldId id="2147483585"/>
            <p14:sldId id="2147483586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DF39DF"/>
    <a:srgbClr val="5FADE4"/>
    <a:srgbClr val="DC94DE"/>
    <a:srgbClr val="E5EFBB"/>
    <a:srgbClr val="F7BBD5"/>
    <a:srgbClr val="AADCF4"/>
    <a:srgbClr val="EB926C"/>
    <a:srgbClr val="FCD3A2"/>
    <a:srgbClr val="1D6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087" autoAdjust="0"/>
    <p:restoredTop sz="95267" autoAdjust="0"/>
  </p:normalViewPr>
  <p:slideViewPr>
    <p:cSldViewPr snapToGrid="0">
      <p:cViewPr varScale="1">
        <p:scale>
          <a:sx n="82" d="100"/>
          <a:sy n="82" d="100"/>
        </p:scale>
        <p:origin x="96" y="216"/>
      </p:cViewPr>
      <p:guideLst/>
    </p:cSldViewPr>
  </p:slid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highlight>
                  <a:srgbClr val="FFFF00"/>
                </a:highlight>
              </a:rPr>
              <a:t>Des enfants jouent sur une </a:t>
            </a:r>
            <a:r>
              <a:rPr lang="fr-FR" b="1" dirty="0"/>
              <a:t>balançoire. </a:t>
            </a:r>
            <a:endParaRPr lang="fr-FR" b="1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Ici, l'accent sera mis sur le type de nombre et non pas sur les valeurs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6505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3.png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11" Type="http://schemas.openxmlformats.org/officeDocument/2006/relationships/image" Target="../media/image37.png"/><Relationship Id="rId5" Type="http://schemas.openxmlformats.org/officeDocument/2006/relationships/image" Target="../media/image35.png"/><Relationship Id="rId10" Type="http://schemas.openxmlformats.org/officeDocument/2006/relationships/image" Target="../media/image36.png"/><Relationship Id="rId4" Type="http://schemas.openxmlformats.org/officeDocument/2006/relationships/image" Target="../media/image290.png"/><Relationship Id="rId9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7.png"/><Relationship Id="rId7" Type="http://schemas.openxmlformats.org/officeDocument/2006/relationships/image" Target="../media/image5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30.png"/><Relationship Id="rId10" Type="http://schemas.openxmlformats.org/officeDocument/2006/relationships/image" Target="../media/image61.png"/><Relationship Id="rId9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6.png"/><Relationship Id="rId11" Type="http://schemas.openxmlformats.org/officeDocument/2006/relationships/image" Target="../media/image82.png"/><Relationship Id="rId5" Type="http://schemas.openxmlformats.org/officeDocument/2006/relationships/image" Target="../media/image70.png"/><Relationship Id="rId10" Type="http://schemas.openxmlformats.org/officeDocument/2006/relationships/image" Target="../media/image81.png"/><Relationship Id="rId4" Type="http://schemas.openxmlformats.org/officeDocument/2006/relationships/image" Target="../media/image69.png"/><Relationship Id="rId9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84.png"/><Relationship Id="rId7" Type="http://schemas.openxmlformats.org/officeDocument/2006/relationships/image" Target="../media/image87.png"/><Relationship Id="rId12" Type="http://schemas.openxmlformats.org/officeDocument/2006/relationships/image" Target="../media/image8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50.png"/><Relationship Id="rId11" Type="http://schemas.openxmlformats.org/officeDocument/2006/relationships/image" Target="../media/image72.png"/><Relationship Id="rId5" Type="http://schemas.openxmlformats.org/officeDocument/2006/relationships/image" Target="../media/image76.png"/><Relationship Id="rId10" Type="http://schemas.openxmlformats.org/officeDocument/2006/relationships/image" Target="../media/image71.png"/><Relationship Id="rId4" Type="http://schemas.openxmlformats.org/officeDocument/2006/relationships/image" Target="../media/image75.png"/><Relationship Id="rId9" Type="http://schemas.openxmlformats.org/officeDocument/2006/relationships/image" Target="../media/image68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89.png"/><Relationship Id="rId7" Type="http://schemas.openxmlformats.org/officeDocument/2006/relationships/image" Target="../media/image9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5.png"/><Relationship Id="rId5" Type="http://schemas.openxmlformats.org/officeDocument/2006/relationships/image" Target="../media/image93.png"/><Relationship Id="rId10" Type="http://schemas.openxmlformats.org/officeDocument/2006/relationships/image" Target="../media/image99.png"/><Relationship Id="rId4" Type="http://schemas.openxmlformats.org/officeDocument/2006/relationships/image" Target="../media/image94.png"/><Relationship Id="rId9" Type="http://schemas.openxmlformats.org/officeDocument/2006/relationships/image" Target="../media/image9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100.png"/><Relationship Id="rId7" Type="http://schemas.openxmlformats.org/officeDocument/2006/relationships/image" Target="../media/image103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20.png"/><Relationship Id="rId11" Type="http://schemas.openxmlformats.org/officeDocument/2006/relationships/image" Target="../media/image107.png"/><Relationship Id="rId5" Type="http://schemas.openxmlformats.org/officeDocument/2006/relationships/image" Target="../media/image91.png"/><Relationship Id="rId10" Type="http://schemas.openxmlformats.org/officeDocument/2006/relationships/image" Target="../media/image106.png"/><Relationship Id="rId4" Type="http://schemas.openxmlformats.org/officeDocument/2006/relationships/image" Target="../media/image90.png"/><Relationship Id="rId9" Type="http://schemas.openxmlformats.org/officeDocument/2006/relationships/image" Target="../media/image10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92.png"/><Relationship Id="rId7" Type="http://schemas.openxmlformats.org/officeDocument/2006/relationships/image" Target="../media/image1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5.png"/><Relationship Id="rId5" Type="http://schemas.openxmlformats.org/officeDocument/2006/relationships/image" Target="../media/image110.png"/><Relationship Id="rId10" Type="http://schemas.openxmlformats.org/officeDocument/2006/relationships/image" Target="../media/image115.png"/><Relationship Id="rId4" Type="http://schemas.openxmlformats.org/officeDocument/2006/relationships/image" Target="../media/image101.png"/><Relationship Id="rId9" Type="http://schemas.openxmlformats.org/officeDocument/2006/relationships/image" Target="../media/image11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02.png"/><Relationship Id="rId7" Type="http://schemas.openxmlformats.org/officeDocument/2006/relationships/image" Target="../media/image120.png"/><Relationship Id="rId12" Type="http://schemas.openxmlformats.org/officeDocument/2006/relationships/image" Target="../media/image8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9.png"/><Relationship Id="rId11" Type="http://schemas.openxmlformats.org/officeDocument/2006/relationships/image" Target="../media/image71.png"/><Relationship Id="rId5" Type="http://schemas.openxmlformats.org/officeDocument/2006/relationships/image" Target="../media/image118.png"/><Relationship Id="rId10" Type="http://schemas.openxmlformats.org/officeDocument/2006/relationships/image" Target="../media/image123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image" Target="../media/image1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1.png"/><Relationship Id="rId4" Type="http://schemas.openxmlformats.org/officeDocument/2006/relationships/image" Target="../media/image109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2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08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>
                <a:solidFill>
                  <a:srgbClr val="FFFFFF"/>
                </a:solidFill>
                <a:ea typeface="Calibri"/>
                <a:cs typeface="Calibri"/>
              </a:rPr>
              <a:t>Fractions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Addition et soustraction des fractions.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5E50D499-703D-5983-A171-BF2A0E8EE8D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Que représente l’image ? Discutez en binômes.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19A5D86-6F39-8175-2F79-F8F6DC0BF19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1C74139-64E2-AB92-C525-F1EE45E5861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articipation" descr="Lever la main - Icônes mains et gestes gratuites">
            <a:extLst>
              <a:ext uri="{FF2B5EF4-FFF2-40B4-BE49-F238E27FC236}">
                <a16:creationId xmlns:a16="http://schemas.microsoft.com/office/drawing/2014/main" id="{9AE87B49-19EB-13D2-2C4A-CAC1260F5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CB2FB42C-EC41-4E56-A863-8C8861BAD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465" y="1090004"/>
            <a:ext cx="7831418" cy="5220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_A_01">
            <a:extLst>
              <a:ext uri="{FF2B5EF4-FFF2-40B4-BE49-F238E27FC236}">
                <a16:creationId xmlns:a16="http://schemas.microsoft.com/office/drawing/2014/main" id="{7D08A2B4-6AB3-70C4-6CD9-6C2817BB123B}"/>
              </a:ext>
            </a:extLst>
          </p:cNvPr>
          <p:cNvSpPr txBox="1"/>
          <p:nvPr/>
        </p:nvSpPr>
        <p:spPr>
          <a:xfrm>
            <a:off x="774699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Observer les exemples donnés. En suivant la même logique, trouver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la fraction manquante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14" name="D_A_02">
            <a:extLst>
              <a:ext uri="{FF2B5EF4-FFF2-40B4-BE49-F238E27FC236}">
                <a16:creationId xmlns:a16="http://schemas.microsoft.com/office/drawing/2014/main" id="{691F636F-9C84-F087-0376-DA9863088811}"/>
              </a:ext>
            </a:extLst>
          </p:cNvPr>
          <p:cNvSpPr txBox="1"/>
          <p:nvPr/>
        </p:nvSpPr>
        <p:spPr>
          <a:xfrm>
            <a:off x="190500" y="673099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L’enseignant </a:t>
            </a: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lance une discussion et demande aux élèves de justifier leurs réponses, vraies ou fausses. </a:t>
            </a:r>
            <a:endParaRPr kumimoji="0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ZoneTexte 38">
            <a:extLst>
              <a:ext uri="{FF2B5EF4-FFF2-40B4-BE49-F238E27FC236}">
                <a16:creationId xmlns:a16="http://schemas.microsoft.com/office/drawing/2014/main" id="{7C957DA5-BD69-3F98-2C64-B51DBAD16C36}"/>
              </a:ext>
            </a:extLst>
          </p:cNvPr>
          <p:cNvSpPr txBox="1"/>
          <p:nvPr/>
        </p:nvSpPr>
        <p:spPr>
          <a:xfrm>
            <a:off x="433479" y="1703594"/>
            <a:ext cx="11325041" cy="553998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En suivant la même logique, trouver la fraction manquante :</a:t>
            </a:r>
          </a:p>
        </p:txBody>
      </p:sp>
      <p:pic>
        <p:nvPicPr>
          <p:cNvPr id="16" name="Picture 2" descr="Lever la main - Icônes mains et gestes gratuites">
            <a:extLst>
              <a:ext uri="{FF2B5EF4-FFF2-40B4-BE49-F238E27FC236}">
                <a16:creationId xmlns:a16="http://schemas.microsoft.com/office/drawing/2014/main" id="{3307F7C8-578A-E448-6EBE-5D8FC969D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96526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80474BDC-25BE-F584-0858-FE92976A5E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20" name="Group 49">
            <a:extLst>
              <a:ext uri="{FF2B5EF4-FFF2-40B4-BE49-F238E27FC236}">
                <a16:creationId xmlns:a16="http://schemas.microsoft.com/office/drawing/2014/main" id="{87D52204-314C-60CD-30BC-14B39B94D384}"/>
              </a:ext>
            </a:extLst>
          </p:cNvPr>
          <p:cNvGrpSpPr/>
          <p:nvPr/>
        </p:nvGrpSpPr>
        <p:grpSpPr>
          <a:xfrm>
            <a:off x="2068073" y="4667064"/>
            <a:ext cx="1440000" cy="1315142"/>
            <a:chOff x="8471746" y="4922303"/>
            <a:chExt cx="1475979" cy="1315142"/>
          </a:xfrm>
        </p:grpSpPr>
        <p:sp>
          <p:nvSpPr>
            <p:cNvPr id="23" name="Oval 29">
              <a:extLst>
                <a:ext uri="{FF2B5EF4-FFF2-40B4-BE49-F238E27FC236}">
                  <a16:creationId xmlns:a16="http://schemas.microsoft.com/office/drawing/2014/main" id="{FD0AA9EE-E259-66CC-9F2C-E19173FC495D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 : coins arrondis 46">
                  <a:extLst>
                    <a:ext uri="{FF2B5EF4-FFF2-40B4-BE49-F238E27FC236}">
                      <a16:creationId xmlns:a16="http://schemas.microsoft.com/office/drawing/2014/main" id="{287C3356-3969-D745-5D03-F21F53DBF4AD}"/>
                    </a:ext>
                  </a:extLst>
                </p:cNvPr>
                <p:cNvSpPr/>
                <p:nvPr/>
              </p:nvSpPr>
              <p:spPr>
                <a:xfrm>
                  <a:off x="8471746" y="4929418"/>
                  <a:ext cx="1475979" cy="795792"/>
                </a:xfrm>
                <a:prstGeom prst="roundRect">
                  <a:avLst/>
                </a:prstGeom>
                <a:solidFill>
                  <a:srgbClr val="0070C0"/>
                </a:solidFill>
                <a:ln/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fr-FR" sz="2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𝟕</m:t>
                            </m:r>
                          </m:den>
                        </m:f>
                      </m:oMath>
                    </m:oMathPara>
                  </a14:m>
                  <a:endPara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mc:Choice>
          <mc:Fallback xmlns="">
            <p:sp>
              <p:nvSpPr>
                <p:cNvPr id="27" name="Rectangle : coins arrondis 46">
                  <a:extLst>
                    <a:ext uri="{FF2B5EF4-FFF2-40B4-BE49-F238E27FC236}">
                      <a16:creationId xmlns:a16="http://schemas.microsoft.com/office/drawing/2014/main" id="{287C3356-3969-D745-5D03-F21F53DBF4A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71746" y="4929418"/>
                  <a:ext cx="1475979" cy="795792"/>
                </a:xfrm>
                <a:prstGeom prst="round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/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" name="Group 49">
            <a:extLst>
              <a:ext uri="{FF2B5EF4-FFF2-40B4-BE49-F238E27FC236}">
                <a16:creationId xmlns:a16="http://schemas.microsoft.com/office/drawing/2014/main" id="{EA8CFE16-78A5-EFEF-6363-2C07293A6F38}"/>
              </a:ext>
            </a:extLst>
          </p:cNvPr>
          <p:cNvGrpSpPr/>
          <p:nvPr/>
        </p:nvGrpSpPr>
        <p:grpSpPr>
          <a:xfrm>
            <a:off x="8668123" y="4667064"/>
            <a:ext cx="1440000" cy="1315142"/>
            <a:chOff x="8471746" y="4922303"/>
            <a:chExt cx="1475979" cy="1315142"/>
          </a:xfrm>
        </p:grpSpPr>
        <p:sp>
          <p:nvSpPr>
            <p:cNvPr id="29" name="Oval 29">
              <a:extLst>
                <a:ext uri="{FF2B5EF4-FFF2-40B4-BE49-F238E27FC236}">
                  <a16:creationId xmlns:a16="http://schemas.microsoft.com/office/drawing/2014/main" id="{29BDF1C0-88E2-B63B-7C44-D770CC42C85C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 : coins arrondis 46">
                  <a:extLst>
                    <a:ext uri="{FF2B5EF4-FFF2-40B4-BE49-F238E27FC236}">
                      <a16:creationId xmlns:a16="http://schemas.microsoft.com/office/drawing/2014/main" id="{224E87B9-1DCF-5118-3D28-BB5076136353}"/>
                    </a:ext>
                  </a:extLst>
                </p:cNvPr>
                <p:cNvSpPr/>
                <p:nvPr/>
              </p:nvSpPr>
              <p:spPr>
                <a:xfrm>
                  <a:off x="8471746" y="4929418"/>
                  <a:ext cx="1475979" cy="795792"/>
                </a:xfrm>
                <a:prstGeom prst="roundRect">
                  <a:avLst/>
                </a:prstGeom>
                <a:solidFill>
                  <a:srgbClr val="0070C0"/>
                </a:solidFill>
                <a:ln/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fr-FR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fr-FR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𝟒</m:t>
                            </m:r>
                          </m:num>
                          <m:den>
                            <m:r>
                              <a:rPr kumimoji="0" lang="fr-FR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𝟕</m:t>
                            </m:r>
                          </m:den>
                        </m:f>
                      </m:oMath>
                    </m:oMathPara>
                  </a14:m>
                  <a:endPara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0" name="Rectangle : coins arrondis 46">
                  <a:extLst>
                    <a:ext uri="{FF2B5EF4-FFF2-40B4-BE49-F238E27FC236}">
                      <a16:creationId xmlns:a16="http://schemas.microsoft.com/office/drawing/2014/main" id="{224E87B9-1DCF-5118-3D28-BB507613635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71746" y="4929418"/>
                  <a:ext cx="1475979" cy="795792"/>
                </a:xfrm>
                <a:prstGeom prst="round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/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3" name="Group 49">
            <a:extLst>
              <a:ext uri="{FF2B5EF4-FFF2-40B4-BE49-F238E27FC236}">
                <a16:creationId xmlns:a16="http://schemas.microsoft.com/office/drawing/2014/main" id="{C038FC37-0897-2B8B-5405-AF96BB3AEACD}"/>
              </a:ext>
            </a:extLst>
          </p:cNvPr>
          <p:cNvGrpSpPr/>
          <p:nvPr/>
        </p:nvGrpSpPr>
        <p:grpSpPr>
          <a:xfrm>
            <a:off x="5368098" y="4667064"/>
            <a:ext cx="1440000" cy="1315142"/>
            <a:chOff x="8471746" y="4922303"/>
            <a:chExt cx="1475979" cy="1315142"/>
          </a:xfrm>
        </p:grpSpPr>
        <p:sp>
          <p:nvSpPr>
            <p:cNvPr id="34" name="Oval 29">
              <a:extLst>
                <a:ext uri="{FF2B5EF4-FFF2-40B4-BE49-F238E27FC236}">
                  <a16:creationId xmlns:a16="http://schemas.microsoft.com/office/drawing/2014/main" id="{DAC1E686-A639-DCAE-27D4-2E0E4F708C24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Rectangle : coins arrondis 46">
                  <a:extLst>
                    <a:ext uri="{FF2B5EF4-FFF2-40B4-BE49-F238E27FC236}">
                      <a16:creationId xmlns:a16="http://schemas.microsoft.com/office/drawing/2014/main" id="{F87AD61F-0100-6B84-4CE7-2C1359EC12F6}"/>
                    </a:ext>
                  </a:extLst>
                </p:cNvPr>
                <p:cNvSpPr/>
                <p:nvPr/>
              </p:nvSpPr>
              <p:spPr>
                <a:xfrm>
                  <a:off x="8471746" y="4929418"/>
                  <a:ext cx="1475979" cy="795792"/>
                </a:xfrm>
                <a:prstGeom prst="roundRect">
                  <a:avLst/>
                </a:prstGeom>
                <a:solidFill>
                  <a:srgbClr val="0070C0"/>
                </a:solidFill>
                <a:ln/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 rtl="1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400" b="1" i="1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fr-FR" sz="2400" b="1" i="1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𝟕</m:t>
                            </m:r>
                          </m:den>
                        </m:f>
                      </m:oMath>
                    </m:oMathPara>
                  </a14:m>
                  <a:endPara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5" name="Rectangle : coins arrondis 46">
                  <a:extLst>
                    <a:ext uri="{FF2B5EF4-FFF2-40B4-BE49-F238E27FC236}">
                      <a16:creationId xmlns:a16="http://schemas.microsoft.com/office/drawing/2014/main" id="{F87AD61F-0100-6B84-4CE7-2C1359EC12F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71746" y="4929418"/>
                  <a:ext cx="1475979" cy="795792"/>
                </a:xfrm>
                <a:prstGeom prst="round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/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043FF22-44F5-9437-8044-6891D2222BB7}"/>
              </a:ext>
            </a:extLst>
          </p:cNvPr>
          <p:cNvGrpSpPr/>
          <p:nvPr/>
        </p:nvGrpSpPr>
        <p:grpSpPr>
          <a:xfrm>
            <a:off x="685618" y="2883960"/>
            <a:ext cx="2782234" cy="1106178"/>
            <a:chOff x="685618" y="2883960"/>
            <a:chExt cx="2782234" cy="11061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799127E0-9AF6-4E78-8FA8-C664830C6203}"/>
                    </a:ext>
                  </a:extLst>
                </p:cNvPr>
                <p:cNvSpPr txBox="1"/>
                <p:nvPr/>
              </p:nvSpPr>
              <p:spPr>
                <a:xfrm>
                  <a:off x="1773282" y="3379202"/>
                  <a:ext cx="606907" cy="61093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fr-F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den>
                        </m:f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799127E0-9AF6-4E78-8FA8-C664830C62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73282" y="3379202"/>
                  <a:ext cx="606907" cy="61093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84374986-3691-4F78-BB88-A3CB83396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5618" y="2883960"/>
              <a:ext cx="2782234" cy="378481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50D332-3D72-A5FA-0C19-51D4F7FDBB64}"/>
              </a:ext>
            </a:extLst>
          </p:cNvPr>
          <p:cNvGrpSpPr/>
          <p:nvPr/>
        </p:nvGrpSpPr>
        <p:grpSpPr>
          <a:xfrm>
            <a:off x="3945422" y="2888760"/>
            <a:ext cx="3261051" cy="1105066"/>
            <a:chOff x="3945422" y="2888760"/>
            <a:chExt cx="3261051" cy="110506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5BDEAF67-5357-4443-B360-39F205026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945422" y="2888760"/>
              <a:ext cx="3261051" cy="36888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ZoneTexte 57">
                  <a:extLst>
                    <a:ext uri="{FF2B5EF4-FFF2-40B4-BE49-F238E27FC236}">
                      <a16:creationId xmlns:a16="http://schemas.microsoft.com/office/drawing/2014/main" id="{EED9AF64-0BC4-4D70-99BC-DF6C00211D6D}"/>
                    </a:ext>
                  </a:extLst>
                </p:cNvPr>
                <p:cNvSpPr txBox="1"/>
                <p:nvPr/>
              </p:nvSpPr>
              <p:spPr>
                <a:xfrm>
                  <a:off x="5272494" y="3375515"/>
                  <a:ext cx="606907" cy="61831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fr-F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58" name="ZoneTexte 57">
                  <a:extLst>
                    <a:ext uri="{FF2B5EF4-FFF2-40B4-BE49-F238E27FC236}">
                      <a16:creationId xmlns:a16="http://schemas.microsoft.com/office/drawing/2014/main" id="{EED9AF64-0BC4-4D70-99BC-DF6C00211D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72494" y="3375515"/>
                  <a:ext cx="606907" cy="618311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85787B5-E8F9-D606-B5AD-FC88F6FF707A}"/>
              </a:ext>
            </a:extLst>
          </p:cNvPr>
          <p:cNvGrpSpPr/>
          <p:nvPr/>
        </p:nvGrpSpPr>
        <p:grpSpPr>
          <a:xfrm>
            <a:off x="7684043" y="2888760"/>
            <a:ext cx="3806536" cy="1037515"/>
            <a:chOff x="7684043" y="2888760"/>
            <a:chExt cx="3806536" cy="1037515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FBDDDC6-EF40-45E5-9CF0-EB5E9AE270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684043" y="2888760"/>
              <a:ext cx="3806536" cy="36888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ZoneTexte 81">
                  <a:extLst>
                    <a:ext uri="{FF2B5EF4-FFF2-40B4-BE49-F238E27FC236}">
                      <a16:creationId xmlns:a16="http://schemas.microsoft.com/office/drawing/2014/main" id="{E191AB6D-C760-415E-A212-AEA65B82D160}"/>
                    </a:ext>
                  </a:extLst>
                </p:cNvPr>
                <p:cNvSpPr txBox="1"/>
                <p:nvPr/>
              </p:nvSpPr>
              <p:spPr>
                <a:xfrm>
                  <a:off x="9283858" y="3443066"/>
                  <a:ext cx="606907" cy="48320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…</m:t>
                            </m:r>
                          </m:num>
                          <m:den>
                            <m:r>
                              <a:rPr lang="fr-F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…</m:t>
                            </m:r>
                          </m:den>
                        </m:f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82" name="ZoneTexte 81">
                  <a:extLst>
                    <a:ext uri="{FF2B5EF4-FFF2-40B4-BE49-F238E27FC236}">
                      <a16:creationId xmlns:a16="http://schemas.microsoft.com/office/drawing/2014/main" id="{E191AB6D-C760-415E-A212-AEA65B82D1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83858" y="3443066"/>
                  <a:ext cx="606907" cy="483209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987158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74700" y="221423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  <a:latin typeface="quote-cjk-patch"/>
              </a:rPr>
              <a:t> 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Quelle est la carte qui affiche </a:t>
            </a:r>
            <a:r>
              <a:rPr lang="fr-FR" sz="1800" b="1" dirty="0">
                <a:solidFill>
                  <a:schemeClr val="bg1">
                    <a:lumMod val="65000"/>
                  </a:schemeClr>
                </a:solidFill>
              </a:rPr>
              <a:t>deux fractions dont l'un des dénominateurs est un multiple de l'autre 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8934F26-E90D-4CF9-A20F-05AA8E54CFAF}"/>
              </a:ext>
            </a:extLst>
          </p:cNvPr>
          <p:cNvSpPr txBox="1"/>
          <p:nvPr/>
        </p:nvSpPr>
        <p:spPr>
          <a:xfrm>
            <a:off x="401985" y="1429577"/>
            <a:ext cx="1112040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i="0" dirty="0">
                <a:effectLst/>
              </a:rPr>
              <a:t> </a:t>
            </a:r>
            <a:r>
              <a:rPr lang="fr-FR" sz="2800" b="1" dirty="0"/>
              <a:t> Quelle est la carte qui affiche deux fractions dont l'un des dénominateurs est un multiple de l'autre </a:t>
            </a:r>
            <a:r>
              <a:rPr lang="fr-FR" sz="2800" b="1" i="0" dirty="0">
                <a:effectLst/>
              </a:rPr>
              <a:t>?</a:t>
            </a:r>
            <a:endParaRPr lang="fr-FR" sz="2800" b="1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AE6FB72-2A7E-3923-6A92-27EE59CD4BF9}"/>
              </a:ext>
            </a:extLst>
          </p:cNvPr>
          <p:cNvGrpSpPr/>
          <p:nvPr/>
        </p:nvGrpSpPr>
        <p:grpSpPr>
          <a:xfrm>
            <a:off x="1170659" y="3083775"/>
            <a:ext cx="1494000" cy="1840876"/>
            <a:chOff x="899116" y="2143439"/>
            <a:chExt cx="1494000" cy="18408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Rectangle : coins arrondis 3">
                  <a:extLst>
                    <a:ext uri="{FF2B5EF4-FFF2-40B4-BE49-F238E27FC236}">
                      <a16:creationId xmlns:a16="http://schemas.microsoft.com/office/drawing/2014/main" id="{5D99006C-BE8C-4FE0-ACD1-4ADEACFB2CC8}"/>
                    </a:ext>
                  </a:extLst>
                </p:cNvPr>
                <p:cNvSpPr/>
                <p:nvPr/>
              </p:nvSpPr>
              <p:spPr>
                <a:xfrm>
                  <a:off x="899116" y="2143439"/>
                  <a:ext cx="1494000" cy="1150532"/>
                </a:xfrm>
                <a:prstGeom prst="roundRect">
                  <a:avLst/>
                </a:prstGeom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3600" b="1" dirty="0"/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fr-FR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sz="3200" b="1" dirty="0"/>
                    <a:t>et</a:t>
                  </a:r>
                  <a:r>
                    <a:rPr lang="fr-FR" sz="3600" b="1" dirty="0"/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a14:m>
                  <a:endParaRPr lang="fr-FR" sz="3600" b="1" dirty="0"/>
                </a:p>
              </p:txBody>
            </p:sp>
          </mc:Choice>
          <mc:Fallback xmlns="">
            <p:sp>
              <p:nvSpPr>
                <p:cNvPr id="4" name="Rectangle : coins arrondis 3">
                  <a:extLst>
                    <a:ext uri="{FF2B5EF4-FFF2-40B4-BE49-F238E27FC236}">
                      <a16:creationId xmlns:a16="http://schemas.microsoft.com/office/drawing/2014/main" id="{5D99006C-BE8C-4FE0-ACD1-4ADEACFB2CC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9116" y="2143439"/>
                  <a:ext cx="1494000" cy="1150532"/>
                </a:xfrm>
                <a:prstGeom prst="round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5" name="Google Shape;719;p56">
              <a:extLst>
                <a:ext uri="{FF2B5EF4-FFF2-40B4-BE49-F238E27FC236}">
                  <a16:creationId xmlns:a16="http://schemas.microsoft.com/office/drawing/2014/main" id="{C54CE98A-B289-4731-BFA5-84A3F56DCDBB}"/>
                </a:ext>
              </a:extLst>
            </p:cNvPr>
            <p:cNvSpPr txBox="1"/>
            <p:nvPr/>
          </p:nvSpPr>
          <p:spPr>
            <a:xfrm>
              <a:off x="1412116" y="3422653"/>
              <a:ext cx="468000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" name="Group 17">
            <a:extLst>
              <a:ext uri="{FF2B5EF4-FFF2-40B4-BE49-F238E27FC236}">
                <a16:creationId xmlns:a16="http://schemas.microsoft.com/office/drawing/2014/main" id="{84807426-31B4-477B-A625-BDBEFBC766AA}"/>
              </a:ext>
            </a:extLst>
          </p:cNvPr>
          <p:cNvGrpSpPr/>
          <p:nvPr/>
        </p:nvGrpSpPr>
        <p:grpSpPr>
          <a:xfrm>
            <a:off x="5215187" y="3117491"/>
            <a:ext cx="1494000" cy="1840876"/>
            <a:chOff x="899116" y="2143439"/>
            <a:chExt cx="1494000" cy="18408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 : coins arrondis 26">
                  <a:extLst>
                    <a:ext uri="{FF2B5EF4-FFF2-40B4-BE49-F238E27FC236}">
                      <a16:creationId xmlns:a16="http://schemas.microsoft.com/office/drawing/2014/main" id="{04C34BDF-5B40-4E2B-8BFC-B464A079DC9D}"/>
                    </a:ext>
                  </a:extLst>
                </p:cNvPr>
                <p:cNvSpPr/>
                <p:nvPr/>
              </p:nvSpPr>
              <p:spPr>
                <a:xfrm>
                  <a:off x="899116" y="2143439"/>
                  <a:ext cx="1494000" cy="1150532"/>
                </a:xfrm>
                <a:prstGeom prst="roundRect">
                  <a:avLst/>
                </a:prstGeom>
                <a:gradFill flip="none" rotWithShape="1">
                  <a:gsLst>
                    <a:gs pos="0">
                      <a:schemeClr val="accent5">
                        <a:lumMod val="67000"/>
                      </a:schemeClr>
                    </a:gs>
                    <a:gs pos="48000">
                      <a:schemeClr val="accent5">
                        <a:lumMod val="97000"/>
                        <a:lumOff val="3000"/>
                      </a:schemeClr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3600" b="1" dirty="0"/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fr-FR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sz="2800" b="1" dirty="0"/>
                    <a:t>et</a:t>
                  </a:r>
                  <a:r>
                    <a:rPr lang="fr-FR" sz="3600" b="1" dirty="0"/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a14:m>
                  <a:endParaRPr lang="fr-FR" sz="3600" b="1" dirty="0"/>
                </a:p>
              </p:txBody>
            </p:sp>
          </mc:Choice>
          <mc:Fallback xmlns="">
            <p:sp>
              <p:nvSpPr>
                <p:cNvPr id="27" name="Rectangle : coins arrondis 26">
                  <a:extLst>
                    <a:ext uri="{FF2B5EF4-FFF2-40B4-BE49-F238E27FC236}">
                      <a16:creationId xmlns:a16="http://schemas.microsoft.com/office/drawing/2014/main" id="{04C34BDF-5B40-4E2B-8BFC-B464A079DC9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9116" y="2143439"/>
                  <a:ext cx="1494000" cy="1150532"/>
                </a:xfrm>
                <a:prstGeom prst="round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Google Shape;719;p56">
              <a:extLst>
                <a:ext uri="{FF2B5EF4-FFF2-40B4-BE49-F238E27FC236}">
                  <a16:creationId xmlns:a16="http://schemas.microsoft.com/office/drawing/2014/main" id="{7EC0F9E2-220C-4BFB-BF0E-4412606635F1}"/>
                </a:ext>
              </a:extLst>
            </p:cNvPr>
            <p:cNvSpPr txBox="1"/>
            <p:nvPr/>
          </p:nvSpPr>
          <p:spPr>
            <a:xfrm>
              <a:off x="1412116" y="3422653"/>
              <a:ext cx="468000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" name="Group 17">
            <a:extLst>
              <a:ext uri="{FF2B5EF4-FFF2-40B4-BE49-F238E27FC236}">
                <a16:creationId xmlns:a16="http://schemas.microsoft.com/office/drawing/2014/main" id="{09BF2798-337C-4F19-AEE1-CBFC53654029}"/>
              </a:ext>
            </a:extLst>
          </p:cNvPr>
          <p:cNvGrpSpPr/>
          <p:nvPr/>
        </p:nvGrpSpPr>
        <p:grpSpPr>
          <a:xfrm>
            <a:off x="8980715" y="3117491"/>
            <a:ext cx="1494000" cy="1840876"/>
            <a:chOff x="899116" y="2143439"/>
            <a:chExt cx="1494000" cy="18408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Rectangle : coins arrondis 30">
                  <a:extLst>
                    <a:ext uri="{FF2B5EF4-FFF2-40B4-BE49-F238E27FC236}">
                      <a16:creationId xmlns:a16="http://schemas.microsoft.com/office/drawing/2014/main" id="{4C71B80C-129A-4DDC-96C7-AEB5E2E9EE90}"/>
                    </a:ext>
                  </a:extLst>
                </p:cNvPr>
                <p:cNvSpPr/>
                <p:nvPr/>
              </p:nvSpPr>
              <p:spPr>
                <a:xfrm>
                  <a:off x="899116" y="2143439"/>
                  <a:ext cx="1494000" cy="1150532"/>
                </a:xfrm>
                <a:prstGeom prst="roundRect">
                  <a:avLst/>
                </a:prstGeom>
                <a:gradFill flip="none" rotWithShape="1">
                  <a:gsLst>
                    <a:gs pos="0">
                      <a:schemeClr val="accent3">
                        <a:lumMod val="67000"/>
                      </a:schemeClr>
                    </a:gs>
                    <a:gs pos="48000">
                      <a:schemeClr val="accent3">
                        <a:lumMod val="97000"/>
                        <a:lumOff val="3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3600" b="1" dirty="0"/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fr-FR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sz="2800" b="1" dirty="0"/>
                    <a:t>et</a:t>
                  </a:r>
                  <a:r>
                    <a:rPr lang="fr-FR" sz="3600" b="1" dirty="0"/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a14:m>
                  <a:endParaRPr lang="fr-FR" sz="3600" b="1" dirty="0"/>
                </a:p>
              </p:txBody>
            </p:sp>
          </mc:Choice>
          <mc:Fallback xmlns="">
            <p:sp>
              <p:nvSpPr>
                <p:cNvPr id="31" name="Rectangle : coins arrondis 30">
                  <a:extLst>
                    <a:ext uri="{FF2B5EF4-FFF2-40B4-BE49-F238E27FC236}">
                      <a16:creationId xmlns:a16="http://schemas.microsoft.com/office/drawing/2014/main" id="{4C71B80C-129A-4DDC-96C7-AEB5E2E9EE9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9116" y="2143439"/>
                  <a:ext cx="1494000" cy="1150532"/>
                </a:xfrm>
                <a:prstGeom prst="round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Google Shape;719;p56">
              <a:extLst>
                <a:ext uri="{FF2B5EF4-FFF2-40B4-BE49-F238E27FC236}">
                  <a16:creationId xmlns:a16="http://schemas.microsoft.com/office/drawing/2014/main" id="{36607A51-E58D-4D43-B9DF-2E77DB111B6A}"/>
                </a:ext>
              </a:extLst>
            </p:cNvPr>
            <p:cNvSpPr txBox="1"/>
            <p:nvPr/>
          </p:nvSpPr>
          <p:spPr>
            <a:xfrm>
              <a:off x="1412116" y="3422653"/>
              <a:ext cx="468000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440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D1FD72-AF72-1EB0-C711-3A02202A5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0168827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Addition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Soustraction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Réduction au même dénominateur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Dénominateur commun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pic>
        <p:nvPicPr>
          <p:cNvPr id="2" name="Participation" descr="Lever la main - Icônes mains et gestes gratuites">
            <a:extLst>
              <a:ext uri="{FF2B5EF4-FFF2-40B4-BE49-F238E27FC236}">
                <a16:creationId xmlns:a16="http://schemas.microsoft.com/office/drawing/2014/main" id="{BF7EF7D1-28DD-61D0-8E2C-ADB88C5F1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929353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Addition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ar-MA" sz="3600" b="0" u="none" strike="noStrike" kern="0" cap="none" dirty="0">
                          <a:solidFill>
                            <a:srgbClr val="C00000"/>
                          </a:solidFill>
                          <a:latin typeface="+mn-lt"/>
                          <a:ea typeface="Calibri" panose="020F0502020204030204" pitchFamily="34" charset="0"/>
                          <a:cs typeface="Calibri"/>
                        </a:rPr>
                        <a:t>جمع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Soustraction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+mn-lt"/>
                          <a:ea typeface="Calibri"/>
                          <a:cs typeface="Calibri"/>
                        </a:rPr>
                        <a:t>طرح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Réduction au même dénominateur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توحيد المقام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Dénominateur commun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+mn-lt"/>
                          <a:ea typeface="Calibri"/>
                          <a:cs typeface="Calibri"/>
                        </a:rPr>
                        <a:t>مقام مشترك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3480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</a:t>
            </a:r>
            <a:r>
              <a:rPr lang="ar-MA" sz="2800" b="1" dirty="0">
                <a:solidFill>
                  <a:sysClr val="windowText" lastClr="000000"/>
                </a:solidFill>
              </a:rPr>
              <a:t>45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DEB1553A-DE82-BF33-4524-3D2BF7CFDD0C}"/>
              </a:ext>
            </a:extLst>
          </p:cNvPr>
          <p:cNvSpPr txBox="1">
            <a:spLocks/>
          </p:cNvSpPr>
          <p:nvPr/>
        </p:nvSpPr>
        <p:spPr>
          <a:xfrm>
            <a:off x="828338" y="204395"/>
            <a:ext cx="10538161" cy="49220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Comment calculer la quantité totale d'eau bue par les deux filles ?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4395F792-CCD1-D4B3-6187-CE1288528CC1}"/>
              </a:ext>
            </a:extLst>
          </p:cNvPr>
          <p:cNvSpPr txBox="1">
            <a:spLocks/>
          </p:cNvSpPr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None/>
              <a:tabLst/>
              <a:defRPr/>
            </a:pPr>
            <a:r>
              <a:rPr kumimoji="0" lang="fr-FR" sz="1600" b="0" i="1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L'enseignant montre l'image et invite les élèves à proposer </a:t>
            </a:r>
            <a:r>
              <a:rPr kumimoji="0" lang="fr-FR" sz="1600" b="0" i="1" u="none" strike="noStrike" kern="0" cap="none" spc="0" normalizeH="0" baseline="0" noProof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l'opération convenable.</a:t>
            </a:r>
            <a:endParaRPr kumimoji="0" lang="fr-MA" sz="1600" b="0" i="1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1E015A96-CAE7-60E9-419D-BDB7660A0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968" y="2183792"/>
            <a:ext cx="2671294" cy="400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articipation" descr="Lever la main - Icônes mains et gestes gratuites">
            <a:extLst>
              <a:ext uri="{FF2B5EF4-FFF2-40B4-BE49-F238E27FC236}">
                <a16:creationId xmlns:a16="http://schemas.microsoft.com/office/drawing/2014/main" id="{9976EE11-53F7-FD1C-7099-9A5B65961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6B31E216-3E18-658E-2833-5F4D2457BAE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1" name="Forme libre : forme 30">
            <a:extLst>
              <a:ext uri="{FF2B5EF4-FFF2-40B4-BE49-F238E27FC236}">
                <a16:creationId xmlns:a16="http://schemas.microsoft.com/office/drawing/2014/main" id="{2006B57E-2D0C-4532-9BD3-CBDAF54E34FC}"/>
              </a:ext>
            </a:extLst>
          </p:cNvPr>
          <p:cNvSpPr/>
          <p:nvPr/>
        </p:nvSpPr>
        <p:spPr>
          <a:xfrm>
            <a:off x="5056531" y="4139884"/>
            <a:ext cx="20583" cy="5969"/>
          </a:xfrm>
          <a:custGeom>
            <a:avLst/>
            <a:gdLst>
              <a:gd name="connsiteX0" fmla="*/ 0 w 20583"/>
              <a:gd name="connsiteY0" fmla="*/ 0 h 5969"/>
              <a:gd name="connsiteX1" fmla="*/ 0 w 20583"/>
              <a:gd name="connsiteY1" fmla="*/ 1029 h 5969"/>
              <a:gd name="connsiteX2" fmla="*/ 0 w 20583"/>
              <a:gd name="connsiteY2" fmla="*/ 5763 h 5969"/>
              <a:gd name="connsiteX3" fmla="*/ 0 w 20583"/>
              <a:gd name="connsiteY3" fmla="*/ 5969 h 5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83" h="5969">
                <a:moveTo>
                  <a:pt x="0" y="0"/>
                </a:moveTo>
                <a:lnTo>
                  <a:pt x="0" y="1029"/>
                </a:lnTo>
                <a:lnTo>
                  <a:pt x="0" y="5763"/>
                </a:lnTo>
                <a:lnTo>
                  <a:pt x="0" y="5969"/>
                </a:lnTo>
              </a:path>
            </a:pathLst>
          </a:custGeom>
          <a:noFill/>
          <a:ln w="20559" cap="flat">
            <a:solidFill>
              <a:srgbClr val="FF66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orme libre : forme 32">
            <a:extLst>
              <a:ext uri="{FF2B5EF4-FFF2-40B4-BE49-F238E27FC236}">
                <a16:creationId xmlns:a16="http://schemas.microsoft.com/office/drawing/2014/main" id="{329042E1-A184-4A4E-9673-26D40073128C}"/>
              </a:ext>
            </a:extLst>
          </p:cNvPr>
          <p:cNvSpPr/>
          <p:nvPr/>
        </p:nvSpPr>
        <p:spPr>
          <a:xfrm>
            <a:off x="5052003" y="4140707"/>
            <a:ext cx="4322" cy="5145"/>
          </a:xfrm>
          <a:custGeom>
            <a:avLst/>
            <a:gdLst>
              <a:gd name="connsiteX0" fmla="*/ 0 w 4322"/>
              <a:gd name="connsiteY0" fmla="*/ 0 h 5145"/>
              <a:gd name="connsiteX1" fmla="*/ 2882 w 4322"/>
              <a:gd name="connsiteY1" fmla="*/ 3499 h 5145"/>
              <a:gd name="connsiteX2" fmla="*/ 4323 w 4322"/>
              <a:gd name="connsiteY2" fmla="*/ 5146 h 5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22" h="5145">
                <a:moveTo>
                  <a:pt x="0" y="0"/>
                </a:moveTo>
                <a:lnTo>
                  <a:pt x="2882" y="3499"/>
                </a:lnTo>
                <a:lnTo>
                  <a:pt x="4323" y="5146"/>
                </a:lnTo>
              </a:path>
            </a:pathLst>
          </a:custGeom>
          <a:noFill/>
          <a:ln w="20559" cap="flat">
            <a:solidFill>
              <a:srgbClr val="FF66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73532DBC-93B0-437D-B7AD-8978EACB01E9}"/>
              </a:ext>
            </a:extLst>
          </p:cNvPr>
          <p:cNvSpPr/>
          <p:nvPr/>
        </p:nvSpPr>
        <p:spPr>
          <a:xfrm>
            <a:off x="5054267" y="4145441"/>
            <a:ext cx="2264" cy="411"/>
          </a:xfrm>
          <a:custGeom>
            <a:avLst/>
            <a:gdLst>
              <a:gd name="connsiteX0" fmla="*/ 2264 w 2264"/>
              <a:gd name="connsiteY0" fmla="*/ 412 h 411"/>
              <a:gd name="connsiteX1" fmla="*/ 2058 w 2264"/>
              <a:gd name="connsiteY1" fmla="*/ 412 h 411"/>
              <a:gd name="connsiteX2" fmla="*/ 206 w 2264"/>
              <a:gd name="connsiteY2" fmla="*/ 0 h 411"/>
              <a:gd name="connsiteX3" fmla="*/ 0 w 2264"/>
              <a:gd name="connsiteY3" fmla="*/ 0 h 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4" h="411">
                <a:moveTo>
                  <a:pt x="2264" y="412"/>
                </a:moveTo>
                <a:lnTo>
                  <a:pt x="2058" y="412"/>
                </a:lnTo>
                <a:lnTo>
                  <a:pt x="206" y="0"/>
                </a:lnTo>
                <a:lnTo>
                  <a:pt x="0" y="0"/>
                </a:lnTo>
              </a:path>
            </a:pathLst>
          </a:custGeom>
          <a:noFill/>
          <a:ln w="20559" cap="flat">
            <a:solidFill>
              <a:srgbClr val="FF66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orme libre : forme 34">
            <a:extLst>
              <a:ext uri="{FF2B5EF4-FFF2-40B4-BE49-F238E27FC236}">
                <a16:creationId xmlns:a16="http://schemas.microsoft.com/office/drawing/2014/main" id="{F065D18F-6C4F-4986-9BBE-F198C4302247}"/>
              </a:ext>
            </a:extLst>
          </p:cNvPr>
          <p:cNvSpPr/>
          <p:nvPr/>
        </p:nvSpPr>
        <p:spPr>
          <a:xfrm>
            <a:off x="5053649" y="4146471"/>
            <a:ext cx="2264" cy="1235"/>
          </a:xfrm>
          <a:custGeom>
            <a:avLst/>
            <a:gdLst>
              <a:gd name="connsiteX0" fmla="*/ 2264 w 2264"/>
              <a:gd name="connsiteY0" fmla="*/ 0 h 1235"/>
              <a:gd name="connsiteX1" fmla="*/ 0 w 2264"/>
              <a:gd name="connsiteY1" fmla="*/ 1235 h 1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64" h="1235">
                <a:moveTo>
                  <a:pt x="2264" y="0"/>
                </a:moveTo>
                <a:lnTo>
                  <a:pt x="0" y="1235"/>
                </a:lnTo>
              </a:path>
            </a:pathLst>
          </a:custGeom>
          <a:ln w="20559" cap="flat">
            <a:solidFill>
              <a:srgbClr val="FF66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Forme libre : forme 35">
            <a:extLst>
              <a:ext uri="{FF2B5EF4-FFF2-40B4-BE49-F238E27FC236}">
                <a16:creationId xmlns:a16="http://schemas.microsoft.com/office/drawing/2014/main" id="{33DAFB15-2EF9-4A0B-99DB-71AD13934CC9}"/>
              </a:ext>
            </a:extLst>
          </p:cNvPr>
          <p:cNvSpPr/>
          <p:nvPr/>
        </p:nvSpPr>
        <p:spPr>
          <a:xfrm>
            <a:off x="5054267" y="4140090"/>
            <a:ext cx="2058" cy="5351"/>
          </a:xfrm>
          <a:custGeom>
            <a:avLst/>
            <a:gdLst>
              <a:gd name="connsiteX0" fmla="*/ 0 w 2058"/>
              <a:gd name="connsiteY0" fmla="*/ 5352 h 5351"/>
              <a:gd name="connsiteX1" fmla="*/ 206 w 2058"/>
              <a:gd name="connsiteY1" fmla="*/ 5352 h 5351"/>
              <a:gd name="connsiteX2" fmla="*/ 617 w 2058"/>
              <a:gd name="connsiteY2" fmla="*/ 4117 h 5351"/>
              <a:gd name="connsiteX3" fmla="*/ 2058 w 2058"/>
              <a:gd name="connsiteY3" fmla="*/ 206 h 5351"/>
              <a:gd name="connsiteX4" fmla="*/ 2058 w 2058"/>
              <a:gd name="connsiteY4" fmla="*/ 0 h 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58" h="5351">
                <a:moveTo>
                  <a:pt x="0" y="5352"/>
                </a:moveTo>
                <a:lnTo>
                  <a:pt x="206" y="5352"/>
                </a:lnTo>
                <a:lnTo>
                  <a:pt x="617" y="4117"/>
                </a:lnTo>
                <a:lnTo>
                  <a:pt x="2058" y="206"/>
                </a:lnTo>
                <a:lnTo>
                  <a:pt x="2058" y="0"/>
                </a:lnTo>
              </a:path>
            </a:pathLst>
          </a:custGeom>
          <a:noFill/>
          <a:ln w="20559" cap="flat">
            <a:solidFill>
              <a:srgbClr val="FF66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Forme libre : forme 36">
            <a:extLst>
              <a:ext uri="{FF2B5EF4-FFF2-40B4-BE49-F238E27FC236}">
                <a16:creationId xmlns:a16="http://schemas.microsoft.com/office/drawing/2014/main" id="{AA8C0FA7-516E-47E5-9404-E42B1E7AEB60}"/>
              </a:ext>
            </a:extLst>
          </p:cNvPr>
          <p:cNvSpPr/>
          <p:nvPr/>
        </p:nvSpPr>
        <p:spPr>
          <a:xfrm>
            <a:off x="5049121" y="4120535"/>
            <a:ext cx="8645" cy="23670"/>
          </a:xfrm>
          <a:custGeom>
            <a:avLst/>
            <a:gdLst>
              <a:gd name="connsiteX0" fmla="*/ 0 w 8645"/>
              <a:gd name="connsiteY0" fmla="*/ 0 h 23670"/>
              <a:gd name="connsiteX1" fmla="*/ 6998 w 8645"/>
              <a:gd name="connsiteY1" fmla="*/ 19348 h 23670"/>
              <a:gd name="connsiteX2" fmla="*/ 7204 w 8645"/>
              <a:gd name="connsiteY2" fmla="*/ 19554 h 23670"/>
              <a:gd name="connsiteX3" fmla="*/ 7204 w 8645"/>
              <a:gd name="connsiteY3" fmla="*/ 19760 h 23670"/>
              <a:gd name="connsiteX4" fmla="*/ 7410 w 8645"/>
              <a:gd name="connsiteY4" fmla="*/ 20378 h 23670"/>
              <a:gd name="connsiteX5" fmla="*/ 8645 w 8645"/>
              <a:gd name="connsiteY5" fmla="*/ 23671 h 23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5" h="23670">
                <a:moveTo>
                  <a:pt x="0" y="0"/>
                </a:moveTo>
                <a:lnTo>
                  <a:pt x="6998" y="19348"/>
                </a:lnTo>
                <a:lnTo>
                  <a:pt x="7204" y="19554"/>
                </a:lnTo>
                <a:lnTo>
                  <a:pt x="7204" y="19760"/>
                </a:lnTo>
                <a:lnTo>
                  <a:pt x="7410" y="20378"/>
                </a:lnTo>
                <a:lnTo>
                  <a:pt x="8645" y="23671"/>
                </a:lnTo>
              </a:path>
            </a:pathLst>
          </a:custGeom>
          <a:noFill/>
          <a:ln w="20559" cap="flat">
            <a:solidFill>
              <a:srgbClr val="FF66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Forme libre : forme 38">
            <a:extLst>
              <a:ext uri="{FF2B5EF4-FFF2-40B4-BE49-F238E27FC236}">
                <a16:creationId xmlns:a16="http://schemas.microsoft.com/office/drawing/2014/main" id="{6E8476CE-75BB-4D79-9C5B-3C549061C0FE}"/>
              </a:ext>
            </a:extLst>
          </p:cNvPr>
          <p:cNvSpPr/>
          <p:nvPr/>
        </p:nvSpPr>
        <p:spPr>
          <a:xfrm>
            <a:off x="5022157" y="4142765"/>
            <a:ext cx="17084" cy="3087"/>
          </a:xfrm>
          <a:custGeom>
            <a:avLst/>
            <a:gdLst>
              <a:gd name="connsiteX0" fmla="*/ 17084 w 17084"/>
              <a:gd name="connsiteY0" fmla="*/ 0 h 3087"/>
              <a:gd name="connsiteX1" fmla="*/ 0 w 17084"/>
              <a:gd name="connsiteY1" fmla="*/ 3088 h 3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084" h="3087">
                <a:moveTo>
                  <a:pt x="17084" y="0"/>
                </a:moveTo>
                <a:lnTo>
                  <a:pt x="0" y="3088"/>
                </a:lnTo>
              </a:path>
            </a:pathLst>
          </a:custGeom>
          <a:ln w="20559" cap="flat">
            <a:solidFill>
              <a:srgbClr val="FF66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Forme libre : forme 40">
            <a:extLst>
              <a:ext uri="{FF2B5EF4-FFF2-40B4-BE49-F238E27FC236}">
                <a16:creationId xmlns:a16="http://schemas.microsoft.com/office/drawing/2014/main" id="{54902A30-153A-4AF4-B695-FB5B9CF357AC}"/>
              </a:ext>
            </a:extLst>
          </p:cNvPr>
          <p:cNvSpPr/>
          <p:nvPr/>
        </p:nvSpPr>
        <p:spPr>
          <a:xfrm>
            <a:off x="5056325" y="4144206"/>
            <a:ext cx="1440" cy="1852"/>
          </a:xfrm>
          <a:custGeom>
            <a:avLst/>
            <a:gdLst>
              <a:gd name="connsiteX0" fmla="*/ 1441 w 1440"/>
              <a:gd name="connsiteY0" fmla="*/ 0 h 1852"/>
              <a:gd name="connsiteX1" fmla="*/ 206 w 1440"/>
              <a:gd name="connsiteY1" fmla="*/ 1441 h 1852"/>
              <a:gd name="connsiteX2" fmla="*/ 206 w 1440"/>
              <a:gd name="connsiteY2" fmla="*/ 1647 h 1852"/>
              <a:gd name="connsiteX3" fmla="*/ 0 w 1440"/>
              <a:gd name="connsiteY3" fmla="*/ 1647 h 1852"/>
              <a:gd name="connsiteX4" fmla="*/ 0 w 1440"/>
              <a:gd name="connsiteY4" fmla="*/ 1853 h 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" h="1852">
                <a:moveTo>
                  <a:pt x="1441" y="0"/>
                </a:moveTo>
                <a:lnTo>
                  <a:pt x="206" y="1441"/>
                </a:lnTo>
                <a:lnTo>
                  <a:pt x="206" y="1647"/>
                </a:lnTo>
                <a:lnTo>
                  <a:pt x="0" y="1647"/>
                </a:lnTo>
                <a:lnTo>
                  <a:pt x="0" y="1853"/>
                </a:lnTo>
              </a:path>
            </a:pathLst>
          </a:custGeom>
          <a:noFill/>
          <a:ln w="20559" cap="flat">
            <a:solidFill>
              <a:srgbClr val="FF66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Forme libre : forme 41">
            <a:extLst>
              <a:ext uri="{FF2B5EF4-FFF2-40B4-BE49-F238E27FC236}">
                <a16:creationId xmlns:a16="http://schemas.microsoft.com/office/drawing/2014/main" id="{766E4148-6514-41FA-A789-AE9DA2E3472E}"/>
              </a:ext>
            </a:extLst>
          </p:cNvPr>
          <p:cNvSpPr/>
          <p:nvPr/>
        </p:nvSpPr>
        <p:spPr>
          <a:xfrm>
            <a:off x="5045828" y="4150381"/>
            <a:ext cx="6792" cy="8027"/>
          </a:xfrm>
          <a:custGeom>
            <a:avLst/>
            <a:gdLst>
              <a:gd name="connsiteX0" fmla="*/ 6793 w 6792"/>
              <a:gd name="connsiteY0" fmla="*/ 0 h 8027"/>
              <a:gd name="connsiteX1" fmla="*/ 0 w 6792"/>
              <a:gd name="connsiteY1" fmla="*/ 8028 h 8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792" h="8027">
                <a:moveTo>
                  <a:pt x="6793" y="0"/>
                </a:moveTo>
                <a:lnTo>
                  <a:pt x="0" y="8028"/>
                </a:lnTo>
              </a:path>
            </a:pathLst>
          </a:custGeom>
          <a:ln w="20559" cap="flat">
            <a:solidFill>
              <a:srgbClr val="FF66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288BD879-2460-4A77-BF50-D3715D250F5B}"/>
              </a:ext>
            </a:extLst>
          </p:cNvPr>
          <p:cNvSpPr txBox="1"/>
          <p:nvPr/>
        </p:nvSpPr>
        <p:spPr>
          <a:xfrm>
            <a:off x="812800" y="1355261"/>
            <a:ext cx="101254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Comment calculer la quantité totale d'eau bue par les deux filles ?</a:t>
            </a: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B3B89179-88E4-476F-AE4F-2A42FC308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103" y="1970939"/>
            <a:ext cx="6696037" cy="446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072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d’ :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2D11DAF-D9BB-1EDD-A9CF-904ECCB477D7}"/>
              </a:ext>
            </a:extLst>
          </p:cNvPr>
          <p:cNvGrpSpPr/>
          <p:nvPr/>
        </p:nvGrpSpPr>
        <p:grpSpPr>
          <a:xfrm>
            <a:off x="468259" y="2750816"/>
            <a:ext cx="11215016" cy="1015839"/>
            <a:chOff x="468259" y="3181003"/>
            <a:chExt cx="11215016" cy="1015839"/>
          </a:xfrm>
        </p:grpSpPr>
        <p:sp>
          <p:nvSpPr>
            <p:cNvPr id="14" name="Google Shape;2054;p38">
              <a:extLst>
                <a:ext uri="{FF2B5EF4-FFF2-40B4-BE49-F238E27FC236}">
                  <a16:creationId xmlns:a16="http://schemas.microsoft.com/office/drawing/2014/main" id="{6501D79C-26AF-921E-9B63-CD8E14A565B9}"/>
                </a:ext>
              </a:extLst>
            </p:cNvPr>
            <p:cNvSpPr/>
            <p:nvPr/>
          </p:nvSpPr>
          <p:spPr>
            <a:xfrm>
              <a:off x="774699" y="3488956"/>
              <a:ext cx="10908576" cy="707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72B6D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/>
            </a:p>
          </p:txBody>
        </p:sp>
        <p:sp>
          <p:nvSpPr>
            <p:cNvPr id="15" name="ZoneTexte 3">
              <a:extLst>
                <a:ext uri="{FF2B5EF4-FFF2-40B4-BE49-F238E27FC236}">
                  <a16:creationId xmlns:a16="http://schemas.microsoft.com/office/drawing/2014/main" id="{A2F52361-43C4-DFD3-0C09-18ABE961AD0E}"/>
                </a:ext>
              </a:extLst>
            </p:cNvPr>
            <p:cNvSpPr txBox="1"/>
            <p:nvPr/>
          </p:nvSpPr>
          <p:spPr>
            <a:xfrm>
              <a:off x="1272484" y="3587391"/>
              <a:ext cx="10248955" cy="461665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algn="ctr">
                <a:defRPr sz="2400"/>
              </a:lvl1pPr>
            </a:lstStyle>
            <a:p>
              <a:pPr algn="l"/>
              <a:r>
                <a:rPr lang="fr-FR" sz="3200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Additionner et de soustraire deux fractions.</a:t>
              </a:r>
            </a:p>
          </p:txBody>
        </p:sp>
        <p:pic>
          <p:nvPicPr>
            <p:cNvPr id="18" name="Image 23">
              <a:extLst>
                <a:ext uri="{FF2B5EF4-FFF2-40B4-BE49-F238E27FC236}">
                  <a16:creationId xmlns:a16="http://schemas.microsoft.com/office/drawing/2014/main" id="{26133DAA-B1B6-2FA8-97A6-AB92BE8CF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59" y="3181003"/>
              <a:ext cx="805544" cy="805544"/>
            </a:xfrm>
            <a:prstGeom prst="rect">
              <a:avLst/>
            </a:prstGeom>
          </p:spPr>
        </p:pic>
      </p:grpSp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4" name="Ecoute">
            <a:extLst>
              <a:ext uri="{FF2B5EF4-FFF2-40B4-BE49-F238E27FC236}">
                <a16:creationId xmlns:a16="http://schemas.microsoft.com/office/drawing/2014/main" id="{706B59AB-B98B-3426-4FCF-169FEE7BF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BFE7F993-25B2-5115-11B1-B64E6516C282}"/>
              </a:ext>
            </a:extLst>
          </p:cNvPr>
          <p:cNvSpPr/>
          <p:nvPr/>
        </p:nvSpPr>
        <p:spPr>
          <a:xfrm>
            <a:off x="7037342" y="4748504"/>
            <a:ext cx="2576558" cy="12644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">
                <a:extLst>
                  <a:ext uri="{FF2B5EF4-FFF2-40B4-BE49-F238E27FC236}">
                    <a16:creationId xmlns:a16="http://schemas.microsoft.com/office/drawing/2014/main" id="{2A90288B-8A7D-D5A8-019F-29B68B29790C}"/>
                  </a:ext>
                </a:extLst>
              </p:cNvPr>
              <p:cNvSpPr txBox="1"/>
              <p:nvPr/>
            </p:nvSpPr>
            <p:spPr>
              <a:xfrm>
                <a:off x="6951798" y="4772255"/>
                <a:ext cx="3000045" cy="1077780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algn="ctr">
                  <a:defRPr sz="2400"/>
                </a:lvl1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</m:ctrlPr>
                        </m:fPr>
                        <m:num>
                          <m: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𝟓</m:t>
                          </m:r>
                        </m:num>
                        <m:den>
                          <m:r>
                            <a:rPr lang="fr-FR" sz="2800" b="1" i="1" kern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𝟖</m:t>
                          </m:r>
                        </m:den>
                      </m:f>
                      <m:r>
                        <a:rPr lang="fr-FR" sz="2800" b="1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+</m:t>
                      </m:r>
                      <m:f>
                        <m:fPr>
                          <m:ctrlPr>
                            <a:rPr lang="fr-FR" sz="2800" b="1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</m:ctrlPr>
                        </m:fPr>
                        <m:num>
                          <m: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𝟑</m:t>
                          </m:r>
                        </m:num>
                        <m:den>
                          <m:r>
                            <a:rPr lang="fr-FR" sz="2800" b="1" i="1" kern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𝟖</m:t>
                          </m:r>
                        </m:den>
                      </m:f>
                      <m:r>
                        <a:rPr lang="fr-FR" sz="2800" b="1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=</m:t>
                      </m:r>
                      <m:r>
                        <a:rPr lang="fr-FR" sz="28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?</m:t>
                      </m:r>
                    </m:oMath>
                  </m:oMathPara>
                </a14:m>
                <a:endParaRPr lang="fr-FR" sz="2800" b="1" kern="0" dirty="0">
                  <a:solidFill>
                    <a:srgbClr val="000000"/>
                  </a:solidFill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35" name="ZoneTexte 3">
                <a:extLst>
                  <a:ext uri="{FF2B5EF4-FFF2-40B4-BE49-F238E27FC236}">
                    <a16:creationId xmlns:a16="http://schemas.microsoft.com/office/drawing/2014/main" id="{2A90288B-8A7D-D5A8-019F-29B68B2979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1798" y="4772255"/>
                <a:ext cx="3000045" cy="10777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P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9A076006-C7CC-2DFF-AC59-916DEA706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A1D79F-348A-BB35-8173-CFF51E5D8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113" y="1259642"/>
            <a:ext cx="10172700" cy="47625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87D046E-A402-4DD0-A6E4-D939CCDE5A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3291255"/>
            <a:ext cx="1785214" cy="66206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5C4B85B-833B-4F6D-8FC1-EB35A9875A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7613" y="1921010"/>
            <a:ext cx="2851086" cy="1203792"/>
          </a:xfrm>
          <a:prstGeom prst="rect">
            <a:avLst/>
          </a:prstGeom>
        </p:spPr>
      </p:pic>
      <p:sp>
        <p:nvSpPr>
          <p:cNvPr id="23" name="Organigramme : Connecteur 22">
            <a:extLst>
              <a:ext uri="{FF2B5EF4-FFF2-40B4-BE49-F238E27FC236}">
                <a16:creationId xmlns:a16="http://schemas.microsoft.com/office/drawing/2014/main" id="{7208FDF8-6D73-4B33-9651-9389234336DE}"/>
              </a:ext>
            </a:extLst>
          </p:cNvPr>
          <p:cNvSpPr/>
          <p:nvPr/>
        </p:nvSpPr>
        <p:spPr>
          <a:xfrm>
            <a:off x="2587194" y="2591864"/>
            <a:ext cx="376337" cy="318583"/>
          </a:xfrm>
          <a:prstGeom prst="flowChartConnector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Organigramme : Connecteur 10">
            <a:extLst>
              <a:ext uri="{FF2B5EF4-FFF2-40B4-BE49-F238E27FC236}">
                <a16:creationId xmlns:a16="http://schemas.microsoft.com/office/drawing/2014/main" id="{EAF431D7-3E75-49E3-B93B-C720F8B8EEA3}"/>
              </a:ext>
            </a:extLst>
          </p:cNvPr>
          <p:cNvSpPr/>
          <p:nvPr/>
        </p:nvSpPr>
        <p:spPr>
          <a:xfrm>
            <a:off x="3917030" y="2591139"/>
            <a:ext cx="299369" cy="308675"/>
          </a:xfrm>
          <a:prstGeom prst="flowChartConnector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F79871F3-5A6B-47F4-86EC-ED3E2C32EB71}"/>
              </a:ext>
            </a:extLst>
          </p:cNvPr>
          <p:cNvGrpSpPr/>
          <p:nvPr/>
        </p:nvGrpSpPr>
        <p:grpSpPr>
          <a:xfrm>
            <a:off x="1118642" y="4005392"/>
            <a:ext cx="4565230" cy="1302434"/>
            <a:chOff x="5612986" y="2971071"/>
            <a:chExt cx="4565230" cy="1302434"/>
          </a:xfrm>
        </p:grpSpPr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48F1942E-A077-4DB6-B2C8-34CF2F64CC6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12986" y="2971071"/>
              <a:ext cx="4565230" cy="1302434"/>
            </a:xfrm>
            <a:prstGeom prst="rect">
              <a:avLst/>
            </a:prstGeom>
          </p:spPr>
        </p:pic>
        <p:pic>
          <p:nvPicPr>
            <p:cNvPr id="44" name="Image 43">
              <a:extLst>
                <a:ext uri="{FF2B5EF4-FFF2-40B4-BE49-F238E27FC236}">
                  <a16:creationId xmlns:a16="http://schemas.microsoft.com/office/drawing/2014/main" id="{E4F70F48-E05C-4F5B-8EFE-A89E0729B5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021524" y="3700461"/>
              <a:ext cx="253873" cy="267235"/>
            </a:xfrm>
            <a:prstGeom prst="rect">
              <a:avLst/>
            </a:prstGeom>
          </p:spPr>
        </p:pic>
      </p:grpSp>
      <p:pic>
        <p:nvPicPr>
          <p:cNvPr id="47" name="Image 46">
            <a:extLst>
              <a:ext uri="{FF2B5EF4-FFF2-40B4-BE49-F238E27FC236}">
                <a16:creationId xmlns:a16="http://schemas.microsoft.com/office/drawing/2014/main" id="{548784D3-8A7D-4566-A63E-98EA40DE42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17030" y="4381031"/>
            <a:ext cx="598738" cy="256602"/>
          </a:xfrm>
          <a:prstGeom prst="rect">
            <a:avLst/>
          </a:prstGeom>
        </p:spPr>
      </p:pic>
      <p:grpSp>
        <p:nvGrpSpPr>
          <p:cNvPr id="48" name="Groupe 47">
            <a:extLst>
              <a:ext uri="{FF2B5EF4-FFF2-40B4-BE49-F238E27FC236}">
                <a16:creationId xmlns:a16="http://schemas.microsoft.com/office/drawing/2014/main" id="{8974D8B2-657A-480B-82B1-60F4B533EF36}"/>
              </a:ext>
            </a:extLst>
          </p:cNvPr>
          <p:cNvGrpSpPr/>
          <p:nvPr/>
        </p:nvGrpSpPr>
        <p:grpSpPr>
          <a:xfrm>
            <a:off x="2732830" y="3124802"/>
            <a:ext cx="1316666" cy="942410"/>
            <a:chOff x="2732831" y="3105473"/>
            <a:chExt cx="1316666" cy="942410"/>
          </a:xfrm>
        </p:grpSpPr>
        <p:cxnSp>
          <p:nvCxnSpPr>
            <p:cNvPr id="26" name="Connecteur droit avec flèche 25">
              <a:extLst>
                <a:ext uri="{FF2B5EF4-FFF2-40B4-BE49-F238E27FC236}">
                  <a16:creationId xmlns:a16="http://schemas.microsoft.com/office/drawing/2014/main" id="{C0DA1894-9F13-49BF-BD50-6C51B5F86CC5}"/>
                </a:ext>
              </a:extLst>
            </p:cNvPr>
            <p:cNvCxnSpPr>
              <a:cxnSpLocks/>
            </p:cNvCxnSpPr>
            <p:nvPr/>
          </p:nvCxnSpPr>
          <p:spPr>
            <a:xfrm>
              <a:off x="2732831" y="3105474"/>
              <a:ext cx="0" cy="94240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avec flèche 39">
              <a:extLst>
                <a:ext uri="{FF2B5EF4-FFF2-40B4-BE49-F238E27FC236}">
                  <a16:creationId xmlns:a16="http://schemas.microsoft.com/office/drawing/2014/main" id="{04867D6A-AD6E-4988-8C87-613B4078D020}"/>
                </a:ext>
              </a:extLst>
            </p:cNvPr>
            <p:cNvCxnSpPr>
              <a:cxnSpLocks/>
            </p:cNvCxnSpPr>
            <p:nvPr/>
          </p:nvCxnSpPr>
          <p:spPr>
            <a:xfrm>
              <a:off x="4049497" y="3105473"/>
              <a:ext cx="0" cy="94240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" name="Image 50">
            <a:extLst>
              <a:ext uri="{FF2B5EF4-FFF2-40B4-BE49-F238E27FC236}">
                <a16:creationId xmlns:a16="http://schemas.microsoft.com/office/drawing/2014/main" id="{F7A6FD90-15F1-4E72-8F87-1C07015A82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83036" y="4793649"/>
            <a:ext cx="466725" cy="200025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7CFF2B24-FFDB-4342-A0D1-A4947595DF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6389" y="4321317"/>
            <a:ext cx="598738" cy="632629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D01A40E0-0904-4255-B911-082595CCCE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61892" y="2524125"/>
            <a:ext cx="5471328" cy="2469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57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17B2301B-4AC2-CC8C-B2D5-8FD3CAED1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A99058E-0993-CE0B-77EC-D6FDE169D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485" y="1216317"/>
            <a:ext cx="2238375" cy="5429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D9E61E08-5214-DE58-3A65-B7972243F0FD}"/>
                  </a:ext>
                </a:extLst>
              </p:cNvPr>
              <p:cNvSpPr/>
              <p:nvPr/>
            </p:nvSpPr>
            <p:spPr>
              <a:xfrm>
                <a:off x="3057766" y="1256508"/>
                <a:ext cx="1413074" cy="557096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D9E61E08-5214-DE58-3A65-B7972243F0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7766" y="1256508"/>
                <a:ext cx="1413074" cy="557096"/>
              </a:xfrm>
              <a:prstGeom prst="rect">
                <a:avLst/>
              </a:prstGeom>
              <a:blipFill>
                <a:blip r:embed="rId6"/>
                <a:stretch>
                  <a:fillRect t="-4348" b="-10870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36F895E2-4F01-41EB-BD52-A57692DE18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5861" y="2829407"/>
            <a:ext cx="4237689" cy="2108559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8105AFE-23CF-44ED-AB1A-4AD63F5AEC89}"/>
              </a:ext>
            </a:extLst>
          </p:cNvPr>
          <p:cNvCxnSpPr>
            <a:cxnSpLocks/>
          </p:cNvCxnSpPr>
          <p:nvPr/>
        </p:nvCxnSpPr>
        <p:spPr>
          <a:xfrm>
            <a:off x="1718688" y="3006212"/>
            <a:ext cx="1044000" cy="0"/>
          </a:xfrm>
          <a:prstGeom prst="straightConnector1">
            <a:avLst/>
          </a:prstGeom>
          <a:ln w="28575">
            <a:solidFill>
              <a:srgbClr val="DF39D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DE9670BD-44D9-4AB8-9EED-E6C57F59A7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41670" y="3958509"/>
            <a:ext cx="1381577" cy="563258"/>
          </a:xfrm>
          <a:prstGeom prst="rect">
            <a:avLst/>
          </a:prstGeom>
        </p:spPr>
      </p:pic>
      <p:sp>
        <p:nvSpPr>
          <p:cNvPr id="67" name="Organigramme : Connecteur 66">
            <a:extLst>
              <a:ext uri="{FF2B5EF4-FFF2-40B4-BE49-F238E27FC236}">
                <a16:creationId xmlns:a16="http://schemas.microsoft.com/office/drawing/2014/main" id="{567604F9-796E-4A29-85C5-3D2FF5CCD20A}"/>
              </a:ext>
            </a:extLst>
          </p:cNvPr>
          <p:cNvSpPr/>
          <p:nvPr/>
        </p:nvSpPr>
        <p:spPr>
          <a:xfrm>
            <a:off x="2909299" y="3939693"/>
            <a:ext cx="308344" cy="276447"/>
          </a:xfrm>
          <a:prstGeom prst="flowChartConnector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Organigramme : Connecteur 67">
            <a:extLst>
              <a:ext uri="{FF2B5EF4-FFF2-40B4-BE49-F238E27FC236}">
                <a16:creationId xmlns:a16="http://schemas.microsoft.com/office/drawing/2014/main" id="{8E7FAD1C-5CC0-4B32-87A3-69735064C3DD}"/>
              </a:ext>
            </a:extLst>
          </p:cNvPr>
          <p:cNvSpPr/>
          <p:nvPr/>
        </p:nvSpPr>
        <p:spPr>
          <a:xfrm>
            <a:off x="7246012" y="2836090"/>
            <a:ext cx="334967" cy="276447"/>
          </a:xfrm>
          <a:prstGeom prst="flowChartConnector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6" name="Organigramme : Connecteur 75">
            <a:extLst>
              <a:ext uri="{FF2B5EF4-FFF2-40B4-BE49-F238E27FC236}">
                <a16:creationId xmlns:a16="http://schemas.microsoft.com/office/drawing/2014/main" id="{4D87BD66-96CF-45E4-A85A-ADB7DB7818E7}"/>
              </a:ext>
            </a:extLst>
          </p:cNvPr>
          <p:cNvSpPr/>
          <p:nvPr/>
        </p:nvSpPr>
        <p:spPr>
          <a:xfrm>
            <a:off x="2272587" y="3947875"/>
            <a:ext cx="302897" cy="261968"/>
          </a:xfrm>
          <a:prstGeom prst="flowChartConnector">
            <a:avLst/>
          </a:prstGeom>
          <a:noFill/>
          <a:ln w="19050">
            <a:solidFill>
              <a:srgbClr val="DF39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77" name="Connecteur droit avec flèche 76">
            <a:extLst>
              <a:ext uri="{FF2B5EF4-FFF2-40B4-BE49-F238E27FC236}">
                <a16:creationId xmlns:a16="http://schemas.microsoft.com/office/drawing/2014/main" id="{8DE88D8D-EF11-47F5-85C2-C9C91188C3A1}"/>
              </a:ext>
            </a:extLst>
          </p:cNvPr>
          <p:cNvCxnSpPr>
            <a:cxnSpLocks/>
          </p:cNvCxnSpPr>
          <p:nvPr/>
        </p:nvCxnSpPr>
        <p:spPr>
          <a:xfrm>
            <a:off x="2790370" y="3006212"/>
            <a:ext cx="1478720" cy="0"/>
          </a:xfrm>
          <a:prstGeom prst="straightConnector1">
            <a:avLst/>
          </a:prstGeom>
          <a:ln w="285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avec flèche 78">
            <a:extLst>
              <a:ext uri="{FF2B5EF4-FFF2-40B4-BE49-F238E27FC236}">
                <a16:creationId xmlns:a16="http://schemas.microsoft.com/office/drawing/2014/main" id="{456AD1B2-6A8C-4637-A4E7-3DF0BA52F8E8}"/>
              </a:ext>
            </a:extLst>
          </p:cNvPr>
          <p:cNvCxnSpPr>
            <a:cxnSpLocks/>
          </p:cNvCxnSpPr>
          <p:nvPr/>
        </p:nvCxnSpPr>
        <p:spPr>
          <a:xfrm>
            <a:off x="1657748" y="2960879"/>
            <a:ext cx="2549419" cy="0"/>
          </a:xfrm>
          <a:prstGeom prst="straightConnector1">
            <a:avLst/>
          </a:prstGeom>
          <a:ln w="285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Image 31">
            <a:extLst>
              <a:ext uri="{FF2B5EF4-FFF2-40B4-BE49-F238E27FC236}">
                <a16:creationId xmlns:a16="http://schemas.microsoft.com/office/drawing/2014/main" id="{41D8619C-4979-4814-B52C-B5F1112655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04476" y="3958609"/>
            <a:ext cx="342900" cy="552450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ECA74163-3ECD-4FBD-8FD4-AA5A3BB3F1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17992" y="2727540"/>
            <a:ext cx="5223695" cy="221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5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7" grpId="1" animBg="1"/>
      <p:bldP spid="76" grpId="0" animBg="1"/>
      <p:bldP spid="76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9AA8416-6FDC-CFDD-E402-59E8D38D6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570" y="1036875"/>
            <a:ext cx="10690860" cy="5628471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4A789F4E-6EA8-66C4-5296-B3C4CE63459B}"/>
              </a:ext>
            </a:extLst>
          </p:cNvPr>
          <p:cNvSpPr/>
          <p:nvPr/>
        </p:nvSpPr>
        <p:spPr>
          <a:xfrm>
            <a:off x="5124450" y="623480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45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9551B44-48C2-5D90-6D44-CE8FE5DBB257}"/>
              </a:ext>
            </a:extLst>
          </p:cNvPr>
          <p:cNvSpPr/>
          <p:nvPr/>
        </p:nvSpPr>
        <p:spPr>
          <a:xfrm>
            <a:off x="7029313" y="2172975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27EFC3-557A-9A86-7C15-CEC3C5C55675}"/>
              </a:ext>
            </a:extLst>
          </p:cNvPr>
          <p:cNvSpPr/>
          <p:nvPr/>
        </p:nvSpPr>
        <p:spPr>
          <a:xfrm>
            <a:off x="7593193" y="2172975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A6CBC6-EFB8-5BF1-8D11-EFAC7AB5585B}"/>
              </a:ext>
            </a:extLst>
          </p:cNvPr>
          <p:cNvSpPr/>
          <p:nvPr/>
        </p:nvSpPr>
        <p:spPr>
          <a:xfrm>
            <a:off x="10000511" y="2864862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C7235E-FB36-5143-355C-02CA46703109}"/>
              </a:ext>
            </a:extLst>
          </p:cNvPr>
          <p:cNvSpPr/>
          <p:nvPr/>
        </p:nvSpPr>
        <p:spPr>
          <a:xfrm>
            <a:off x="9406753" y="2864862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20238FA-0EFA-F8D8-B221-0550113FA243}"/>
              </a:ext>
            </a:extLst>
          </p:cNvPr>
          <p:cNvSpPr/>
          <p:nvPr/>
        </p:nvSpPr>
        <p:spPr>
          <a:xfrm>
            <a:off x="10734760" y="2894335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C5682E-2582-50D8-F13E-9F4A78C00717}"/>
              </a:ext>
            </a:extLst>
          </p:cNvPr>
          <p:cNvSpPr/>
          <p:nvPr/>
        </p:nvSpPr>
        <p:spPr>
          <a:xfrm>
            <a:off x="10000511" y="3233033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94535C2-B814-1E64-B973-C5B53884587D}"/>
              </a:ext>
            </a:extLst>
          </p:cNvPr>
          <p:cNvSpPr/>
          <p:nvPr/>
        </p:nvSpPr>
        <p:spPr>
          <a:xfrm>
            <a:off x="9435387" y="3224862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C1902A2-7A2E-B98D-74C7-D209664BD4D5}"/>
              </a:ext>
            </a:extLst>
          </p:cNvPr>
          <p:cNvSpPr/>
          <p:nvPr/>
        </p:nvSpPr>
        <p:spPr>
          <a:xfrm>
            <a:off x="10734760" y="3243666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15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F1AFC90-7ACF-198D-018A-EA9D9FDB4C1D}"/>
              </a:ext>
            </a:extLst>
          </p:cNvPr>
          <p:cNvSpPr/>
          <p:nvPr/>
        </p:nvSpPr>
        <p:spPr>
          <a:xfrm>
            <a:off x="8868273" y="5748542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C98210A-5A96-E2E3-F322-9ED8EE3B6CB8}"/>
              </a:ext>
            </a:extLst>
          </p:cNvPr>
          <p:cNvSpPr/>
          <p:nvPr/>
        </p:nvSpPr>
        <p:spPr>
          <a:xfrm>
            <a:off x="8868273" y="6097632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9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64E26DF-E699-0FC5-494D-508E4F849691}"/>
              </a:ext>
            </a:extLst>
          </p:cNvPr>
          <p:cNvCxnSpPr/>
          <p:nvPr/>
        </p:nvCxnSpPr>
        <p:spPr>
          <a:xfrm flipH="1">
            <a:off x="8883508" y="6097632"/>
            <a:ext cx="36831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528;p39">
            <a:extLst>
              <a:ext uri="{FF2B5EF4-FFF2-40B4-BE49-F238E27FC236}">
                <a16:creationId xmlns:a16="http://schemas.microsoft.com/office/drawing/2014/main" id="{71065F98-A815-1EC1-BB95-554EB8284B60}"/>
              </a:ext>
            </a:extLst>
          </p:cNvPr>
          <p:cNvSpPr txBox="1"/>
          <p:nvPr/>
        </p:nvSpPr>
        <p:spPr>
          <a:xfrm>
            <a:off x="272011" y="2055816"/>
            <a:ext cx="49104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J’additionne les numérateurs</a:t>
            </a:r>
            <a:r>
              <a:rPr lang="fr-FR" sz="2400" dirty="0"/>
              <a:t> </a:t>
            </a:r>
            <a:r>
              <a:rPr lang="fr-FR" sz="2400" b="1" dirty="0"/>
              <a:t>:</a:t>
            </a:r>
            <a:endParaRPr lang="fr-FR" sz="2400" dirty="0"/>
          </a:p>
        </p:txBody>
      </p:sp>
      <p:sp>
        <p:nvSpPr>
          <p:cNvPr id="7" name="Google Shape;528;p39">
            <a:extLst>
              <a:ext uri="{FF2B5EF4-FFF2-40B4-BE49-F238E27FC236}">
                <a16:creationId xmlns:a16="http://schemas.microsoft.com/office/drawing/2014/main" id="{1CC351FA-4EED-B602-D047-03086A358A90}"/>
              </a:ext>
            </a:extLst>
          </p:cNvPr>
          <p:cNvSpPr txBox="1"/>
          <p:nvPr/>
        </p:nvSpPr>
        <p:spPr>
          <a:xfrm>
            <a:off x="272012" y="2778158"/>
            <a:ext cx="49104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Résultat final :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7BA98B2-0272-12EB-D77C-6868FF76244E}"/>
              </a:ext>
            </a:extLst>
          </p:cNvPr>
          <p:cNvSpPr/>
          <p:nvPr/>
        </p:nvSpPr>
        <p:spPr>
          <a:xfrm>
            <a:off x="7828436" y="2447636"/>
            <a:ext cx="3816000" cy="1099595"/>
          </a:xfrm>
          <a:prstGeom prst="round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BC758BB-E7DA-9944-A2DF-5612D7928108}"/>
                  </a:ext>
                </a:extLst>
              </p:cNvPr>
              <p:cNvSpPr/>
              <p:nvPr/>
            </p:nvSpPr>
            <p:spPr>
              <a:xfrm>
                <a:off x="8153937" y="2490509"/>
                <a:ext cx="1110380" cy="774815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BC758BB-E7DA-9944-A2DF-5612D79281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3937" y="2490509"/>
                <a:ext cx="1110380" cy="7748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41CBCEE-560D-AF4E-BBAB-BF176D83F40A}"/>
              </a:ext>
            </a:extLst>
          </p:cNvPr>
          <p:cNvSpPr/>
          <p:nvPr/>
        </p:nvSpPr>
        <p:spPr>
          <a:xfrm>
            <a:off x="7932517" y="5186738"/>
            <a:ext cx="3816000" cy="1099595"/>
          </a:xfrm>
          <a:prstGeom prst="round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16BD3FC-C2BA-9600-BA7C-21425256A145}"/>
                  </a:ext>
                </a:extLst>
              </p:cNvPr>
              <p:cNvSpPr/>
              <p:nvPr/>
            </p:nvSpPr>
            <p:spPr>
              <a:xfrm>
                <a:off x="8106506" y="5349127"/>
                <a:ext cx="1349078" cy="774815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MA" sz="2400" b="1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ar-MA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a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MA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ar-MA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16BD3FC-C2BA-9600-BA7C-21425256A1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6506" y="5349127"/>
                <a:ext cx="1349078" cy="7748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1A7AC580-71FC-E7FD-3AC7-DB3E0443123E}"/>
              </a:ext>
            </a:extLst>
          </p:cNvPr>
          <p:cNvSpPr txBox="1"/>
          <p:nvPr/>
        </p:nvSpPr>
        <p:spPr>
          <a:xfrm>
            <a:off x="272012" y="1333473"/>
            <a:ext cx="49104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garde le même dénominateur</a:t>
            </a:r>
            <a:r>
              <a:rPr lang="fr-FR" sz="2400" dirty="0"/>
              <a:t> :</a:t>
            </a:r>
            <a:endParaRPr lang="fr-FR" sz="2400" b="1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947E416-FBC7-DC60-3C45-CA692D83C129}"/>
              </a:ext>
            </a:extLst>
          </p:cNvPr>
          <p:cNvSpPr/>
          <p:nvPr/>
        </p:nvSpPr>
        <p:spPr>
          <a:xfrm>
            <a:off x="10533274" y="5294856"/>
            <a:ext cx="765973" cy="90482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 : coins arrondis 5">
                <a:extLst>
                  <a:ext uri="{FF2B5EF4-FFF2-40B4-BE49-F238E27FC236}">
                    <a16:creationId xmlns:a16="http://schemas.microsoft.com/office/drawing/2014/main" id="{CFB91403-496F-4912-A3A3-40446C47B5DA}"/>
                  </a:ext>
                </a:extLst>
              </p:cNvPr>
              <p:cNvSpPr/>
              <p:nvPr/>
            </p:nvSpPr>
            <p:spPr>
              <a:xfrm>
                <a:off x="5832171" y="1369961"/>
                <a:ext cx="1829852" cy="1015504"/>
              </a:xfrm>
              <a:prstGeom prst="roundRect">
                <a:avLst/>
              </a:prstGeom>
              <a:solidFill>
                <a:srgbClr val="E2F0D9"/>
              </a:solid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r>
                  <a:rPr lang="fr-FR" sz="3200" b="1" dirty="0"/>
                  <a:t>  </a:t>
                </a:r>
                <a:endPara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5" name="Rectangle : coins arrondis 5">
                <a:extLst>
                  <a:ext uri="{FF2B5EF4-FFF2-40B4-BE49-F238E27FC236}">
                    <a16:creationId xmlns:a16="http://schemas.microsoft.com/office/drawing/2014/main" id="{CFB91403-496F-4912-A3A3-40446C47B5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2171" y="1369961"/>
                <a:ext cx="1829852" cy="1015504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Google Shape;528;p39">
            <a:extLst>
              <a:ext uri="{FF2B5EF4-FFF2-40B4-BE49-F238E27FC236}">
                <a16:creationId xmlns:a16="http://schemas.microsoft.com/office/drawing/2014/main" id="{DF4EEC38-27E1-424B-A2DC-DA3030F22FCA}"/>
              </a:ext>
            </a:extLst>
          </p:cNvPr>
          <p:cNvSpPr txBox="1"/>
          <p:nvPr/>
        </p:nvSpPr>
        <p:spPr>
          <a:xfrm>
            <a:off x="272012" y="5059647"/>
            <a:ext cx="49104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Je soustrais les numérateurs</a:t>
            </a:r>
            <a:r>
              <a:rPr lang="fr-FR" sz="2400" dirty="0"/>
              <a:t> </a:t>
            </a:r>
            <a:r>
              <a:rPr lang="fr-FR" sz="2400" b="1" dirty="0"/>
              <a:t>:</a:t>
            </a:r>
            <a:endParaRPr lang="fr-FR" sz="2400" dirty="0"/>
          </a:p>
        </p:txBody>
      </p:sp>
      <p:sp>
        <p:nvSpPr>
          <p:cNvPr id="28" name="Google Shape;528;p39">
            <a:extLst>
              <a:ext uri="{FF2B5EF4-FFF2-40B4-BE49-F238E27FC236}">
                <a16:creationId xmlns:a16="http://schemas.microsoft.com/office/drawing/2014/main" id="{E2077E0A-E863-4248-BB2B-B6F1EF03187C}"/>
              </a:ext>
            </a:extLst>
          </p:cNvPr>
          <p:cNvSpPr txBox="1"/>
          <p:nvPr/>
        </p:nvSpPr>
        <p:spPr>
          <a:xfrm>
            <a:off x="272012" y="5871114"/>
            <a:ext cx="49104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Résultat final :</a:t>
            </a:r>
          </a:p>
        </p:txBody>
      </p:sp>
      <p:sp>
        <p:nvSpPr>
          <p:cNvPr id="33" name="Google Shape;528;p39">
            <a:extLst>
              <a:ext uri="{FF2B5EF4-FFF2-40B4-BE49-F238E27FC236}">
                <a16:creationId xmlns:a16="http://schemas.microsoft.com/office/drawing/2014/main" id="{8CE1C4ED-3208-4361-A66B-BBE90F71A9EC}"/>
              </a:ext>
            </a:extLst>
          </p:cNvPr>
          <p:cNvSpPr txBox="1"/>
          <p:nvPr/>
        </p:nvSpPr>
        <p:spPr>
          <a:xfrm>
            <a:off x="272012" y="4248180"/>
            <a:ext cx="49104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garde le même dénominateur</a:t>
            </a:r>
            <a:r>
              <a:rPr lang="fr-FR" sz="2400" dirty="0"/>
              <a:t> :</a:t>
            </a:r>
            <a:endParaRPr lang="fr-FR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 : coins arrondis 5">
                <a:extLst>
                  <a:ext uri="{FF2B5EF4-FFF2-40B4-BE49-F238E27FC236}">
                    <a16:creationId xmlns:a16="http://schemas.microsoft.com/office/drawing/2014/main" id="{F73E8E4B-CDD3-4649-8120-BD7F8229C456}"/>
                  </a:ext>
                </a:extLst>
              </p:cNvPr>
              <p:cNvSpPr/>
              <p:nvPr/>
            </p:nvSpPr>
            <p:spPr>
              <a:xfrm>
                <a:off x="5832171" y="3346519"/>
                <a:ext cx="1829852" cy="1015504"/>
              </a:xfrm>
              <a:prstGeom prst="roundRect">
                <a:avLst/>
              </a:prstGeom>
              <a:solidFill>
                <a:srgbClr val="E2F0D9"/>
              </a:solid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fr-FR" sz="32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r>
                  <a:rPr lang="fr-FR" sz="3200" b="1" dirty="0"/>
                  <a:t>  </a:t>
                </a:r>
                <a:endPara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4" name="Rectangle : coins arrondis 5">
                <a:extLst>
                  <a:ext uri="{FF2B5EF4-FFF2-40B4-BE49-F238E27FC236}">
                    <a16:creationId xmlns:a16="http://schemas.microsoft.com/office/drawing/2014/main" id="{F73E8E4B-CDD3-4649-8120-BD7F8229C4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2171" y="3346519"/>
                <a:ext cx="1829852" cy="101550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03237411-6C07-4534-88B9-6C317AE58E74}"/>
              </a:ext>
            </a:extLst>
          </p:cNvPr>
          <p:cNvSpPr/>
          <p:nvPr/>
        </p:nvSpPr>
        <p:spPr>
          <a:xfrm>
            <a:off x="4945756" y="1355348"/>
            <a:ext cx="567850" cy="39480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C00000"/>
                </a:solidFill>
              </a:rPr>
              <a:t>7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24277BA-4920-40E9-B90A-32E0C2407E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2631" y="2867624"/>
            <a:ext cx="1615771" cy="3490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D9C0C8D6-C92A-49EF-9164-7BF06D3856A9}"/>
                  </a:ext>
                </a:extLst>
              </p:cNvPr>
              <p:cNvSpPr txBox="1"/>
              <p:nvPr/>
            </p:nvSpPr>
            <p:spPr>
              <a:xfrm>
                <a:off x="9360519" y="2508475"/>
                <a:ext cx="111038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24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D9C0C8D6-C92A-49EF-9164-7BF06D3856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0519" y="2508475"/>
                <a:ext cx="1110381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8171223-CB23-48F9-8F84-996C8431FD2E}"/>
                  </a:ext>
                </a:extLst>
              </p:cNvPr>
              <p:cNvSpPr txBox="1"/>
              <p:nvPr/>
            </p:nvSpPr>
            <p:spPr>
              <a:xfrm>
                <a:off x="10510041" y="2490509"/>
                <a:ext cx="702822" cy="7917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8171223-CB23-48F9-8F84-996C8431F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0041" y="2490509"/>
                <a:ext cx="702822" cy="79175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 40">
            <a:extLst>
              <a:ext uri="{FF2B5EF4-FFF2-40B4-BE49-F238E27FC236}">
                <a16:creationId xmlns:a16="http://schemas.microsoft.com/office/drawing/2014/main" id="{1CE8C1F4-81C8-4359-A09C-F8DA818552EF}"/>
              </a:ext>
            </a:extLst>
          </p:cNvPr>
          <p:cNvSpPr/>
          <p:nvPr/>
        </p:nvSpPr>
        <p:spPr>
          <a:xfrm>
            <a:off x="4945756" y="4270379"/>
            <a:ext cx="567850" cy="39480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C00000"/>
                </a:solidFill>
              </a:rPr>
              <a:t>5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3EE8D6EF-36A5-4375-96F0-E0D9489318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84060" y="5723151"/>
            <a:ext cx="1409700" cy="3619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D57564D7-9021-4978-8F82-7C2FD29AF84A}"/>
                  </a:ext>
                </a:extLst>
              </p:cNvPr>
              <p:cNvSpPr/>
              <p:nvPr/>
            </p:nvSpPr>
            <p:spPr>
              <a:xfrm>
                <a:off x="10634894" y="5335743"/>
                <a:ext cx="562731" cy="774815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M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ar-MA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D57564D7-9021-4978-8F82-7C2FD29AF8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4894" y="5335743"/>
                <a:ext cx="562731" cy="77481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73717D08-9AEA-4E3A-85CF-21BE763A744D}"/>
                  </a:ext>
                </a:extLst>
              </p:cNvPr>
              <p:cNvSpPr txBox="1"/>
              <p:nvPr/>
            </p:nvSpPr>
            <p:spPr>
              <a:xfrm>
                <a:off x="9418014" y="5367788"/>
                <a:ext cx="111512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MA" sz="24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a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ar-MA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73717D08-9AEA-4E3A-85CF-21BE763A74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8014" y="5367788"/>
                <a:ext cx="1115124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B0CB284D-51AD-4674-ADBE-4EE6549560E2}"/>
              </a:ext>
            </a:extLst>
          </p:cNvPr>
          <p:cNvSpPr/>
          <p:nvPr/>
        </p:nvSpPr>
        <p:spPr>
          <a:xfrm>
            <a:off x="291835" y="1176078"/>
            <a:ext cx="7464007" cy="2056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Oval 7">
            <a:extLst>
              <a:ext uri="{FF2B5EF4-FFF2-40B4-BE49-F238E27FC236}">
                <a16:creationId xmlns:a16="http://schemas.microsoft.com/office/drawing/2014/main" id="{C548E631-C9F8-431F-9370-553A42387761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8" name="D_A_02">
            <a:extLst>
              <a:ext uri="{FF2B5EF4-FFF2-40B4-BE49-F238E27FC236}">
                <a16:creationId xmlns:a16="http://schemas.microsoft.com/office/drawing/2014/main" id="{29BAB7EE-640F-4B81-BD6A-77AAB1B1ED1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39" name="D_A_01">
            <a:extLst>
              <a:ext uri="{FF2B5EF4-FFF2-40B4-BE49-F238E27FC236}">
                <a16:creationId xmlns:a16="http://schemas.microsoft.com/office/drawing/2014/main" id="{6198DCFC-0FD0-40D9-B995-C646B92632D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Aujourd’hui, nous allons apprendre à additionner et soustraire deux fractions de même dénominateur : </a:t>
            </a:r>
          </a:p>
        </p:txBody>
      </p:sp>
      <p:pic>
        <p:nvPicPr>
          <p:cNvPr id="44" name="Ecoute">
            <a:extLst>
              <a:ext uri="{FF2B5EF4-FFF2-40B4-BE49-F238E27FC236}">
                <a16:creationId xmlns:a16="http://schemas.microsoft.com/office/drawing/2014/main" id="{9913BFC3-C030-4625-BDD5-3649E29082D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52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  <p:bldP spid="10" grpId="0" animBg="1"/>
      <p:bldP spid="14" grpId="0"/>
      <p:bldP spid="27" grpId="0"/>
      <p:bldP spid="28" grpId="0"/>
      <p:bldP spid="33" grpId="0"/>
      <p:bldP spid="34" grpId="0" animBg="1"/>
      <p:bldP spid="3" grpId="0" animBg="1"/>
      <p:bldP spid="40" grpId="0"/>
      <p:bldP spid="29" grpId="0"/>
      <p:bldP spid="41" grpId="0" animBg="1"/>
      <p:bldP spid="42" grpId="0" animBg="1"/>
      <p:bldP spid="43" grpId="0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528;p39">
            <a:extLst>
              <a:ext uri="{FF2B5EF4-FFF2-40B4-BE49-F238E27FC236}">
                <a16:creationId xmlns:a16="http://schemas.microsoft.com/office/drawing/2014/main" id="{71065F98-A815-1EC1-BB95-554EB8284B60}"/>
              </a:ext>
            </a:extLst>
          </p:cNvPr>
          <p:cNvSpPr txBox="1"/>
          <p:nvPr/>
        </p:nvSpPr>
        <p:spPr>
          <a:xfrm>
            <a:off x="272011" y="2065832"/>
            <a:ext cx="51120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J’additionne les numérateurs</a:t>
            </a:r>
            <a:r>
              <a:rPr lang="fr-FR" sz="2400" dirty="0"/>
              <a:t> </a:t>
            </a:r>
            <a:r>
              <a:rPr lang="fr-FR" sz="2400" b="1" dirty="0"/>
              <a:t>:</a:t>
            </a:r>
            <a:endParaRPr lang="fr-FR" sz="2400" dirty="0"/>
          </a:p>
        </p:txBody>
      </p:sp>
      <p:sp>
        <p:nvSpPr>
          <p:cNvPr id="7" name="Google Shape;528;p39">
            <a:extLst>
              <a:ext uri="{FF2B5EF4-FFF2-40B4-BE49-F238E27FC236}">
                <a16:creationId xmlns:a16="http://schemas.microsoft.com/office/drawing/2014/main" id="{1CC351FA-4EED-B602-D047-03086A358A90}"/>
              </a:ext>
            </a:extLst>
          </p:cNvPr>
          <p:cNvSpPr txBox="1"/>
          <p:nvPr/>
        </p:nvSpPr>
        <p:spPr>
          <a:xfrm>
            <a:off x="272011" y="2778158"/>
            <a:ext cx="51120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Résultat final :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7BA98B2-0272-12EB-D77C-6868FF76244E}"/>
              </a:ext>
            </a:extLst>
          </p:cNvPr>
          <p:cNvSpPr/>
          <p:nvPr/>
        </p:nvSpPr>
        <p:spPr>
          <a:xfrm>
            <a:off x="7828436" y="2447636"/>
            <a:ext cx="3816000" cy="1099595"/>
          </a:xfrm>
          <a:prstGeom prst="round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BC758BB-E7DA-9944-A2DF-5612D7928108}"/>
                  </a:ext>
                </a:extLst>
              </p:cNvPr>
              <p:cNvSpPr/>
              <p:nvPr/>
            </p:nvSpPr>
            <p:spPr>
              <a:xfrm>
                <a:off x="8139556" y="2501405"/>
                <a:ext cx="1110380" cy="774815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BC758BB-E7DA-9944-A2DF-5612D79281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9556" y="2501405"/>
                <a:ext cx="1110380" cy="7748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41CBCEE-560D-AF4E-BBAB-BF176D83F40A}"/>
              </a:ext>
            </a:extLst>
          </p:cNvPr>
          <p:cNvSpPr/>
          <p:nvPr/>
        </p:nvSpPr>
        <p:spPr>
          <a:xfrm>
            <a:off x="7828436" y="5197467"/>
            <a:ext cx="3816000" cy="1099595"/>
          </a:xfrm>
          <a:prstGeom prst="round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16BD3FC-C2BA-9600-BA7C-21425256A145}"/>
                  </a:ext>
                </a:extLst>
              </p:cNvPr>
              <p:cNvSpPr/>
              <p:nvPr/>
            </p:nvSpPr>
            <p:spPr>
              <a:xfrm>
                <a:off x="8173286" y="5359858"/>
                <a:ext cx="1349078" cy="774815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a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16BD3FC-C2BA-9600-BA7C-21425256A1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3286" y="5359858"/>
                <a:ext cx="1349078" cy="7748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1A7AC580-71FC-E7FD-3AC7-DB3E0443123E}"/>
              </a:ext>
            </a:extLst>
          </p:cNvPr>
          <p:cNvSpPr txBox="1"/>
          <p:nvPr/>
        </p:nvSpPr>
        <p:spPr>
          <a:xfrm>
            <a:off x="272011" y="1353505"/>
            <a:ext cx="51120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garde le même dénominateur</a:t>
            </a:r>
            <a:r>
              <a:rPr lang="fr-FR" sz="2400" dirty="0"/>
              <a:t> :</a:t>
            </a:r>
            <a:endParaRPr lang="fr-FR" sz="2400" b="1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947E416-FBC7-DC60-3C45-CA692D83C129}"/>
              </a:ext>
            </a:extLst>
          </p:cNvPr>
          <p:cNvSpPr/>
          <p:nvPr/>
        </p:nvSpPr>
        <p:spPr>
          <a:xfrm>
            <a:off x="10533274" y="5294856"/>
            <a:ext cx="765973" cy="90482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 : coins arrondis 5">
                <a:extLst>
                  <a:ext uri="{FF2B5EF4-FFF2-40B4-BE49-F238E27FC236}">
                    <a16:creationId xmlns:a16="http://schemas.microsoft.com/office/drawing/2014/main" id="{CFB91403-496F-4912-A3A3-40446C47B5DA}"/>
                  </a:ext>
                </a:extLst>
              </p:cNvPr>
              <p:cNvSpPr/>
              <p:nvPr/>
            </p:nvSpPr>
            <p:spPr>
              <a:xfrm>
                <a:off x="5850640" y="1369342"/>
                <a:ext cx="1829852" cy="1015504"/>
              </a:xfrm>
              <a:prstGeom prst="roundRect">
                <a:avLst/>
              </a:prstGeom>
              <a:solidFill>
                <a:srgbClr val="E2F0D9"/>
              </a:solid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r>
                  <a:rPr lang="fr-FR" sz="3200" b="1" dirty="0"/>
                  <a:t>  </a:t>
                </a:r>
                <a:endPara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5" name="Rectangle : coins arrondis 5">
                <a:extLst>
                  <a:ext uri="{FF2B5EF4-FFF2-40B4-BE49-F238E27FC236}">
                    <a16:creationId xmlns:a16="http://schemas.microsoft.com/office/drawing/2014/main" id="{CFB91403-496F-4912-A3A3-40446C47B5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0640" y="1369342"/>
                <a:ext cx="1829852" cy="1015504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Google Shape;528;p39">
            <a:extLst>
              <a:ext uri="{FF2B5EF4-FFF2-40B4-BE49-F238E27FC236}">
                <a16:creationId xmlns:a16="http://schemas.microsoft.com/office/drawing/2014/main" id="{DF4EEC38-27E1-424B-A2DC-DA3030F22FCA}"/>
              </a:ext>
            </a:extLst>
          </p:cNvPr>
          <p:cNvSpPr txBox="1"/>
          <p:nvPr/>
        </p:nvSpPr>
        <p:spPr>
          <a:xfrm>
            <a:off x="272011" y="5059585"/>
            <a:ext cx="51120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Je soustrais les numérateurs</a:t>
            </a:r>
            <a:r>
              <a:rPr lang="fr-FR" sz="2400" dirty="0"/>
              <a:t> </a:t>
            </a:r>
            <a:r>
              <a:rPr lang="fr-FR" sz="2400" b="1" dirty="0"/>
              <a:t>:</a:t>
            </a:r>
            <a:endParaRPr lang="fr-FR" sz="2400" dirty="0"/>
          </a:p>
        </p:txBody>
      </p:sp>
      <p:sp>
        <p:nvSpPr>
          <p:cNvPr id="28" name="Google Shape;528;p39">
            <a:extLst>
              <a:ext uri="{FF2B5EF4-FFF2-40B4-BE49-F238E27FC236}">
                <a16:creationId xmlns:a16="http://schemas.microsoft.com/office/drawing/2014/main" id="{E2077E0A-E863-4248-BB2B-B6F1EF03187C}"/>
              </a:ext>
            </a:extLst>
          </p:cNvPr>
          <p:cNvSpPr txBox="1"/>
          <p:nvPr/>
        </p:nvSpPr>
        <p:spPr>
          <a:xfrm>
            <a:off x="272011" y="5871114"/>
            <a:ext cx="51120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Résultat final :</a:t>
            </a:r>
          </a:p>
        </p:txBody>
      </p:sp>
      <p:sp>
        <p:nvSpPr>
          <p:cNvPr id="33" name="Google Shape;528;p39">
            <a:extLst>
              <a:ext uri="{FF2B5EF4-FFF2-40B4-BE49-F238E27FC236}">
                <a16:creationId xmlns:a16="http://schemas.microsoft.com/office/drawing/2014/main" id="{8CE1C4ED-3208-4361-A66B-BBE90F71A9EC}"/>
              </a:ext>
            </a:extLst>
          </p:cNvPr>
          <p:cNvSpPr txBox="1"/>
          <p:nvPr/>
        </p:nvSpPr>
        <p:spPr>
          <a:xfrm>
            <a:off x="272011" y="4248056"/>
            <a:ext cx="51120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garde le même dénominateur</a:t>
            </a:r>
            <a:r>
              <a:rPr lang="fr-FR" sz="2400" dirty="0"/>
              <a:t> :</a:t>
            </a:r>
            <a:endParaRPr lang="fr-FR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 : coins arrondis 5">
                <a:extLst>
                  <a:ext uri="{FF2B5EF4-FFF2-40B4-BE49-F238E27FC236}">
                    <a16:creationId xmlns:a16="http://schemas.microsoft.com/office/drawing/2014/main" id="{F73E8E4B-CDD3-4649-8120-BD7F8229C456}"/>
                  </a:ext>
                </a:extLst>
              </p:cNvPr>
              <p:cNvSpPr/>
              <p:nvPr/>
            </p:nvSpPr>
            <p:spPr>
              <a:xfrm>
                <a:off x="5789680" y="3346519"/>
                <a:ext cx="1908000" cy="1015504"/>
              </a:xfrm>
              <a:prstGeom prst="roundRect">
                <a:avLst/>
              </a:prstGeom>
              <a:solidFill>
                <a:srgbClr val="E2F0D9"/>
              </a:solid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32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r>
                  <a:rPr lang="fr-FR" sz="3200" b="1" dirty="0"/>
                  <a:t>  </a:t>
                </a:r>
                <a:endPara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4" name="Rectangle : coins arrondis 5">
                <a:extLst>
                  <a:ext uri="{FF2B5EF4-FFF2-40B4-BE49-F238E27FC236}">
                    <a16:creationId xmlns:a16="http://schemas.microsoft.com/office/drawing/2014/main" id="{F73E8E4B-CDD3-4649-8120-BD7F8229C4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9680" y="3346519"/>
                <a:ext cx="1908000" cy="101550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03237411-6C07-4534-88B9-6C317AE58E74}"/>
              </a:ext>
            </a:extLst>
          </p:cNvPr>
          <p:cNvSpPr/>
          <p:nvPr/>
        </p:nvSpPr>
        <p:spPr>
          <a:xfrm>
            <a:off x="4973828" y="1397903"/>
            <a:ext cx="567850" cy="39480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C00000"/>
                </a:solidFill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D9C0C8D6-C92A-49EF-9164-7BF06D3856A9}"/>
                  </a:ext>
                </a:extLst>
              </p:cNvPr>
              <p:cNvSpPr txBox="1"/>
              <p:nvPr/>
            </p:nvSpPr>
            <p:spPr>
              <a:xfrm>
                <a:off x="9360519" y="2508475"/>
                <a:ext cx="111038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sz="24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D9C0C8D6-C92A-49EF-9164-7BF06D3856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0519" y="2508475"/>
                <a:ext cx="1110381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8171223-CB23-48F9-8F84-996C8431FD2E}"/>
                  </a:ext>
                </a:extLst>
              </p:cNvPr>
              <p:cNvSpPr txBox="1"/>
              <p:nvPr/>
            </p:nvSpPr>
            <p:spPr>
              <a:xfrm>
                <a:off x="10510041" y="2490509"/>
                <a:ext cx="702822" cy="7917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𝟏𝟏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8171223-CB23-48F9-8F84-996C8431F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0041" y="2490509"/>
                <a:ext cx="702822" cy="791755"/>
              </a:xfrm>
              <a:prstGeom prst="rect">
                <a:avLst/>
              </a:prstGeom>
              <a:blipFill>
                <a:blip r:embed="rId7"/>
                <a:stretch>
                  <a:fillRect r="-104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 40">
            <a:extLst>
              <a:ext uri="{FF2B5EF4-FFF2-40B4-BE49-F238E27FC236}">
                <a16:creationId xmlns:a16="http://schemas.microsoft.com/office/drawing/2014/main" id="{1CE8C1F4-81C8-4359-A09C-F8DA818552EF}"/>
              </a:ext>
            </a:extLst>
          </p:cNvPr>
          <p:cNvSpPr/>
          <p:nvPr/>
        </p:nvSpPr>
        <p:spPr>
          <a:xfrm>
            <a:off x="4980585" y="4270255"/>
            <a:ext cx="567850" cy="39480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C00000"/>
                </a:solidFill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D57564D7-9021-4978-8F82-7C2FD29AF84A}"/>
                  </a:ext>
                </a:extLst>
              </p:cNvPr>
              <p:cNvSpPr/>
              <p:nvPr/>
            </p:nvSpPr>
            <p:spPr>
              <a:xfrm>
                <a:off x="10716154" y="5333467"/>
                <a:ext cx="562731" cy="774815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D57564D7-9021-4978-8F82-7C2FD29AF8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6154" y="5333467"/>
                <a:ext cx="562731" cy="77481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73717D08-9AEA-4E3A-85CF-21BE763A744D}"/>
                  </a:ext>
                </a:extLst>
              </p:cNvPr>
              <p:cNvSpPr txBox="1"/>
              <p:nvPr/>
            </p:nvSpPr>
            <p:spPr>
              <a:xfrm>
                <a:off x="9449093" y="5325714"/>
                <a:ext cx="111512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a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73717D08-9AEA-4E3A-85CF-21BE763A74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9093" y="5325714"/>
                <a:ext cx="1115124" cy="461665"/>
              </a:xfrm>
              <a:prstGeom prst="rect">
                <a:avLst/>
              </a:prstGeom>
              <a:blipFill>
                <a:blip r:embed="rId9"/>
                <a:stretch>
                  <a:fillRect r="-5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B0CB284D-51AD-4674-ADBE-4EE6549560E2}"/>
              </a:ext>
            </a:extLst>
          </p:cNvPr>
          <p:cNvSpPr/>
          <p:nvPr/>
        </p:nvSpPr>
        <p:spPr>
          <a:xfrm>
            <a:off x="272011" y="1201533"/>
            <a:ext cx="7484983" cy="1991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Rectangle: Rounded Corners 1">
            <a:extLst>
              <a:ext uri="{FF2B5EF4-FFF2-40B4-BE49-F238E27FC236}">
                <a16:creationId xmlns:a16="http://schemas.microsoft.com/office/drawing/2014/main" id="{74FE8472-563C-4D7D-B67E-EB9C2E209311}"/>
              </a:ext>
            </a:extLst>
          </p:cNvPr>
          <p:cNvSpPr/>
          <p:nvPr/>
        </p:nvSpPr>
        <p:spPr>
          <a:xfrm>
            <a:off x="11221188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2" name="D_A_02">
            <a:extLst>
              <a:ext uri="{FF2B5EF4-FFF2-40B4-BE49-F238E27FC236}">
                <a16:creationId xmlns:a16="http://schemas.microsoft.com/office/drawing/2014/main" id="{43F76FC5-19D6-45F3-8920-30669E6872A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35" name="Picture 2">
            <a:extLst>
              <a:ext uri="{FF2B5EF4-FFF2-40B4-BE49-F238E27FC236}">
                <a16:creationId xmlns:a16="http://schemas.microsoft.com/office/drawing/2014/main" id="{CC0B787D-08DF-4072-AC06-970DAB406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1412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D_A_01">
            <a:extLst>
              <a:ext uri="{FF2B5EF4-FFF2-40B4-BE49-F238E27FC236}">
                <a16:creationId xmlns:a16="http://schemas.microsoft.com/office/drawing/2014/main" id="{3195FFB9-76B9-42BB-A89F-F879B3900773}"/>
              </a:ext>
            </a:extLst>
          </p:cNvPr>
          <p:cNvSpPr txBox="1"/>
          <p:nvPr/>
        </p:nvSpPr>
        <p:spPr>
          <a:xfrm>
            <a:off x="776564" y="177800"/>
            <a:ext cx="9343858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A5A5A5"/>
                </a:solidFill>
                <a:ea typeface="Calibri"/>
                <a:cs typeface="Calibri"/>
              </a:rPr>
              <a:t>Compléter :</a:t>
            </a:r>
          </a:p>
        </p:txBody>
      </p:sp>
      <p:pic>
        <p:nvPicPr>
          <p:cNvPr id="50" name="Image 49">
            <a:extLst>
              <a:ext uri="{FF2B5EF4-FFF2-40B4-BE49-F238E27FC236}">
                <a16:creationId xmlns:a16="http://schemas.microsoft.com/office/drawing/2014/main" id="{04710C91-D360-4084-A26A-64108F6E67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15846" y="2876837"/>
            <a:ext cx="1619048" cy="33333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1AAF452-E1CD-4793-92B0-A3CDB4AA340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07736" y="5675380"/>
            <a:ext cx="1356265" cy="39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944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  <p:bldP spid="10" grpId="0" animBg="1"/>
      <p:bldP spid="14" grpId="0"/>
      <p:bldP spid="27" grpId="0"/>
      <p:bldP spid="28" grpId="0"/>
      <p:bldP spid="33" grpId="0"/>
      <p:bldP spid="34" grpId="0" animBg="1"/>
      <p:bldP spid="3" grpId="0" animBg="1"/>
      <p:bldP spid="40" grpId="0"/>
      <p:bldP spid="29" grpId="0"/>
      <p:bldP spid="41" grpId="0" animBg="1"/>
      <p:bldP spid="42" grpId="0" animBg="1"/>
      <p:bldP spid="43" grpId="0"/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C0D2D-834B-1330-3369-470F8E7EE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7">
            <a:extLst>
              <a:ext uri="{FF2B5EF4-FFF2-40B4-BE49-F238E27FC236}">
                <a16:creationId xmlns:a16="http://schemas.microsoft.com/office/drawing/2014/main" id="{54B21175-E8A4-85B0-44CD-D141FA5519D0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8" name="D_A_02">
            <a:extLst>
              <a:ext uri="{FF2B5EF4-FFF2-40B4-BE49-F238E27FC236}">
                <a16:creationId xmlns:a16="http://schemas.microsoft.com/office/drawing/2014/main" id="{4873CA56-F3A9-E3C3-F423-6B3B2D74270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39" name="D_A_01">
            <a:extLst>
              <a:ext uri="{FF2B5EF4-FFF2-40B4-BE49-F238E27FC236}">
                <a16:creationId xmlns:a16="http://schemas.microsoft.com/office/drawing/2014/main" id="{9EF0B9BB-49E0-57D6-A506-897F891E1CE5}"/>
              </a:ext>
            </a:extLst>
          </p:cNvPr>
          <p:cNvSpPr txBox="1"/>
          <p:nvPr/>
        </p:nvSpPr>
        <p:spPr>
          <a:xfrm>
            <a:off x="847553" y="179158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70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Maintenant, nous allons apprendre à </a:t>
            </a:r>
            <a:r>
              <a:rPr lang="fr-FR" sz="1670" b="1" kern="0" dirty="0">
                <a:solidFill>
                  <a:srgbClr val="A5A5A5"/>
                </a:solidFill>
                <a:ea typeface="Calibri"/>
                <a:cs typeface="Calibri"/>
              </a:rPr>
              <a:t>additionner deux fractions dont l’un des dénominateurs est multiple de l’autre : </a:t>
            </a:r>
            <a:endParaRPr lang="fr-FR" sz="1670" b="1" u="none" strike="noStrike" kern="0" cap="none" spc="0" baseline="0" dirty="0">
              <a:solidFill>
                <a:srgbClr val="A5A5A5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56" name="Ecoute">
            <a:extLst>
              <a:ext uri="{FF2B5EF4-FFF2-40B4-BE49-F238E27FC236}">
                <a16:creationId xmlns:a16="http://schemas.microsoft.com/office/drawing/2014/main" id="{5043EFC3-1CC8-235B-9C26-E817ED227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528;p39">
                <a:extLst>
                  <a:ext uri="{FF2B5EF4-FFF2-40B4-BE49-F238E27FC236}">
                    <a16:creationId xmlns:a16="http://schemas.microsoft.com/office/drawing/2014/main" id="{F546F41C-A227-D5C3-2117-DF8AA8DB19BF}"/>
                  </a:ext>
                </a:extLst>
              </p:cNvPr>
              <p:cNvSpPr txBox="1"/>
              <p:nvPr/>
            </p:nvSpPr>
            <p:spPr>
              <a:xfrm>
                <a:off x="387155" y="2950815"/>
                <a:ext cx="6651482" cy="6081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r>
                  <a:rPr lang="fr-FR" sz="2400" b="1" dirty="0"/>
                  <a:t>2°/ Je réduis la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dirty="0"/>
                  <a:t>au même dénominateur.</a:t>
                </a:r>
              </a:p>
            </p:txBody>
          </p:sp>
        </mc:Choice>
        <mc:Fallback xmlns="">
          <p:sp>
            <p:nvSpPr>
              <p:cNvPr id="2" name="Google Shape;528;p39">
                <a:extLst>
                  <a:ext uri="{FF2B5EF4-FFF2-40B4-BE49-F238E27FC236}">
                    <a16:creationId xmlns:a16="http://schemas.microsoft.com/office/drawing/2014/main" id="{F546F41C-A227-D5C3-2117-DF8AA8DB19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155" y="2950815"/>
                <a:ext cx="6651482" cy="608150"/>
              </a:xfrm>
              <a:prstGeom prst="rect">
                <a:avLst/>
              </a:prstGeom>
              <a:blipFill>
                <a:blip r:embed="rId3"/>
                <a:stretch>
                  <a:fillRect l="-1833" b="-1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Google Shape;528;p39">
                <a:extLst>
                  <a:ext uri="{FF2B5EF4-FFF2-40B4-BE49-F238E27FC236}">
                    <a16:creationId xmlns:a16="http://schemas.microsoft.com/office/drawing/2014/main" id="{F8E260CE-DE2C-598F-F521-2730860D8D01}"/>
                  </a:ext>
                </a:extLst>
              </p:cNvPr>
              <p:cNvSpPr txBox="1"/>
              <p:nvPr/>
            </p:nvSpPr>
            <p:spPr>
              <a:xfrm>
                <a:off x="5301396" y="1716556"/>
                <a:ext cx="1589207" cy="439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r>
                  <a:rPr lang="fr-FR" sz="2400" b="1" dirty="0">
                    <a:solidFill>
                      <a:srgbClr val="00B0F0"/>
                    </a:solidFill>
                  </a:rPr>
                  <a:t>12</a:t>
                </a:r>
                <a:r>
                  <a:rPr lang="fr-FR" sz="2400" b="1" dirty="0"/>
                  <a:t> = </a:t>
                </a:r>
                <a:r>
                  <a:rPr lang="fr-FR" sz="2400" b="1" dirty="0">
                    <a:solidFill>
                      <a:srgbClr val="C00000"/>
                    </a:solidFill>
                  </a:rPr>
                  <a:t>3</a:t>
                </a:r>
                <a:r>
                  <a:rPr lang="fr-FR" sz="2400" b="1" dirty="0"/>
                  <a:t> </a:t>
                </a:r>
                <a14:m>
                  <m:oMath xmlns:m="http://schemas.openxmlformats.org/officeDocument/2006/math">
                    <m:r>
                      <a:rPr lang="fr-FR" sz="2400" b="1" i="1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nor/>
                      </m:rPr>
                      <a:rPr lang="fr-FR" sz="2400" b="1" dirty="0">
                        <a:solidFill>
                          <a:srgbClr val="00B050"/>
                        </a:solidFill>
                      </a:rPr>
                      <m:t>4</m:t>
                    </m:r>
                  </m:oMath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17" name="Google Shape;528;p39">
                <a:extLst>
                  <a:ext uri="{FF2B5EF4-FFF2-40B4-BE49-F238E27FC236}">
                    <a16:creationId xmlns:a16="http://schemas.microsoft.com/office/drawing/2014/main" id="{F8E260CE-DE2C-598F-F521-2730860D8D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1396" y="1716556"/>
                <a:ext cx="1589207" cy="439200"/>
              </a:xfrm>
              <a:prstGeom prst="rect">
                <a:avLst/>
              </a:prstGeom>
              <a:blipFill>
                <a:blip r:embed="rId4"/>
                <a:stretch>
                  <a:fillRect l="-7692" t="-13889" b="-3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Google Shape;528;p39">
            <a:extLst>
              <a:ext uri="{FF2B5EF4-FFF2-40B4-BE49-F238E27FC236}">
                <a16:creationId xmlns:a16="http://schemas.microsoft.com/office/drawing/2014/main" id="{2AD4CC12-DDFA-448E-C691-C86343310404}"/>
              </a:ext>
            </a:extLst>
          </p:cNvPr>
          <p:cNvSpPr txBox="1"/>
          <p:nvPr/>
        </p:nvSpPr>
        <p:spPr>
          <a:xfrm>
            <a:off x="387155" y="4790292"/>
            <a:ext cx="3099985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J’effectue le calcul.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F59BC74-A4B4-E897-669A-35869656B775}"/>
              </a:ext>
            </a:extLst>
          </p:cNvPr>
          <p:cNvSpPr/>
          <p:nvPr/>
        </p:nvSpPr>
        <p:spPr>
          <a:xfrm>
            <a:off x="10567686" y="4624774"/>
            <a:ext cx="925835" cy="96670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 : coins arrondis 5">
                <a:extLst>
                  <a:ext uri="{FF2B5EF4-FFF2-40B4-BE49-F238E27FC236}">
                    <a16:creationId xmlns:a16="http://schemas.microsoft.com/office/drawing/2014/main" id="{D6C9A03E-610D-4FBE-AF71-BA5D4B9E22F8}"/>
                  </a:ext>
                </a:extLst>
              </p:cNvPr>
              <p:cNvSpPr/>
              <p:nvPr/>
            </p:nvSpPr>
            <p:spPr>
              <a:xfrm>
                <a:off x="8325413" y="1108819"/>
                <a:ext cx="2124669" cy="1015504"/>
              </a:xfrm>
              <a:prstGeom prst="roundRect">
                <a:avLst/>
              </a:prstGeom>
              <a:solidFill>
                <a:srgbClr val="E2F0D9"/>
              </a:solid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r>
                  <a:rPr lang="fr-FR" sz="3200" b="1" dirty="0"/>
                  <a:t>  </a:t>
                </a:r>
                <a:endPara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5" name="Rectangle : coins arrondis 5">
                <a:extLst>
                  <a:ext uri="{FF2B5EF4-FFF2-40B4-BE49-F238E27FC236}">
                    <a16:creationId xmlns:a16="http://schemas.microsoft.com/office/drawing/2014/main" id="{D6C9A03E-610D-4FBE-AF71-BA5D4B9E22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5413" y="1108819"/>
                <a:ext cx="2124669" cy="101550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Google Shape;528;p39">
            <a:extLst>
              <a:ext uri="{FF2B5EF4-FFF2-40B4-BE49-F238E27FC236}">
                <a16:creationId xmlns:a16="http://schemas.microsoft.com/office/drawing/2014/main" id="{AF8201C3-AAE0-4153-AC3C-3B0FFC4FAE45}"/>
              </a:ext>
            </a:extLst>
          </p:cNvPr>
          <p:cNvSpPr txBox="1"/>
          <p:nvPr/>
        </p:nvSpPr>
        <p:spPr>
          <a:xfrm>
            <a:off x="847553" y="2345858"/>
            <a:ext cx="5452433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000" b="1" dirty="0"/>
              <a:t>Le dénominateur commun est donc  </a:t>
            </a:r>
            <a:r>
              <a:rPr lang="fr-FR" sz="2000" b="1" dirty="0">
                <a:solidFill>
                  <a:srgbClr val="00B0F0"/>
                </a:solidFill>
              </a:rPr>
              <a:t>12</a:t>
            </a:r>
            <a:endParaRPr lang="fr-FR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EA72E68C-2163-4FF1-A17C-9DFB9A2E367A}"/>
                  </a:ext>
                </a:extLst>
              </p:cNvPr>
              <p:cNvSpPr txBox="1"/>
              <p:nvPr/>
            </p:nvSpPr>
            <p:spPr>
              <a:xfrm>
                <a:off x="8325413" y="4237138"/>
                <a:ext cx="1856232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𝟐𝟎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𝟏𝟐</m:t>
                          </m:r>
                        </m:den>
                      </m:f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F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EA72E68C-2163-4FF1-A17C-9DFB9A2E36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5413" y="4237138"/>
                <a:ext cx="1856232" cy="7838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5E4DF913-FD41-49A9-A01D-E8654AE8A41C}"/>
                  </a:ext>
                </a:extLst>
              </p:cNvPr>
              <p:cNvSpPr txBox="1"/>
              <p:nvPr/>
            </p:nvSpPr>
            <p:spPr>
              <a:xfrm>
                <a:off x="9902526" y="4226439"/>
                <a:ext cx="925835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𝟐𝟕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5E4DF913-FD41-49A9-A01D-E8654AE8A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2526" y="4226439"/>
                <a:ext cx="925835" cy="7838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Google Shape;528;p39">
            <a:extLst>
              <a:ext uri="{FF2B5EF4-FFF2-40B4-BE49-F238E27FC236}">
                <a16:creationId xmlns:a16="http://schemas.microsoft.com/office/drawing/2014/main" id="{87501D4E-E049-4324-96DD-DD309EF24F18}"/>
              </a:ext>
            </a:extLst>
          </p:cNvPr>
          <p:cNvSpPr txBox="1"/>
          <p:nvPr/>
        </p:nvSpPr>
        <p:spPr>
          <a:xfrm>
            <a:off x="387155" y="1108264"/>
            <a:ext cx="612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détermine le dénominateur commun .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545EBCE8-0630-4DEA-9B31-61BF3F4B09E6}"/>
              </a:ext>
            </a:extLst>
          </p:cNvPr>
          <p:cNvSpPr txBox="1"/>
          <p:nvPr/>
        </p:nvSpPr>
        <p:spPr>
          <a:xfrm>
            <a:off x="847553" y="1737418"/>
            <a:ext cx="4358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dirty="0">
                <a:solidFill>
                  <a:srgbClr val="0F1115"/>
                </a:solidFill>
                <a:effectLst/>
                <a:latin typeface="quote-cjk-patch"/>
              </a:rPr>
              <a:t>J’observe que </a:t>
            </a:r>
            <a:r>
              <a:rPr lang="fr-FR" sz="2000" b="1" i="0" dirty="0">
                <a:solidFill>
                  <a:srgbClr val="00B0F0"/>
                </a:solidFill>
                <a:effectLst/>
                <a:latin typeface="quote-cjk-patch"/>
              </a:rPr>
              <a:t>12</a:t>
            </a:r>
            <a:r>
              <a:rPr lang="fr-FR" sz="2000" b="1" i="0" dirty="0">
                <a:solidFill>
                  <a:srgbClr val="0F1115"/>
                </a:solidFill>
                <a:effectLst/>
                <a:latin typeface="quote-cjk-patch"/>
              </a:rPr>
              <a:t> est un multiple de </a:t>
            </a:r>
            <a:r>
              <a:rPr lang="fr-FR" sz="2000" b="1" i="0" dirty="0">
                <a:solidFill>
                  <a:srgbClr val="C00000"/>
                </a:solidFill>
                <a:effectLst/>
                <a:latin typeface="quote-cjk-patch"/>
              </a:rPr>
              <a:t>3 </a:t>
            </a:r>
            <a:r>
              <a:rPr lang="fr-FR" sz="2000" b="1" i="0" dirty="0">
                <a:effectLst/>
                <a:latin typeface="quote-cjk-patch"/>
              </a:rPr>
              <a:t>:</a:t>
            </a:r>
            <a:endParaRPr lang="fr-FR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D2F1F5DE-F0A8-4302-BCE9-1377215E8A81}"/>
                  </a:ext>
                </a:extLst>
              </p:cNvPr>
              <p:cNvSpPr/>
              <p:nvPr/>
            </p:nvSpPr>
            <p:spPr>
              <a:xfrm>
                <a:off x="6691863" y="4250066"/>
                <a:ext cx="1246327" cy="774815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fr-FR" sz="2400" b="1" dirty="0">
                              <a:solidFill>
                                <a:srgbClr val="00B050"/>
                              </a:solidFill>
                            </a:rPr>
                            <m:t>4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fr-FR" sz="2400" b="1" dirty="0">
                              <a:solidFill>
                                <a:srgbClr val="00B050"/>
                              </a:solidFill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D2F1F5DE-F0A8-4302-BCE9-1377215E8A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1863" y="4250066"/>
                <a:ext cx="1246327" cy="77481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ectangle: Rounded Corners 24">
            <a:extLst>
              <a:ext uri="{FF2B5EF4-FFF2-40B4-BE49-F238E27FC236}">
                <a16:creationId xmlns:a16="http://schemas.microsoft.com/office/drawing/2014/main" id="{B9B908C8-7019-4373-A1E8-366758266AB8}"/>
              </a:ext>
            </a:extLst>
          </p:cNvPr>
          <p:cNvSpPr/>
          <p:nvPr/>
        </p:nvSpPr>
        <p:spPr>
          <a:xfrm>
            <a:off x="5066734" y="4134356"/>
            <a:ext cx="6651482" cy="1099595"/>
          </a:xfrm>
          <a:prstGeom prst="round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B632217B-188D-46A2-A8BA-D0344508B8EE}"/>
                  </a:ext>
                </a:extLst>
              </p:cNvPr>
              <p:cNvSpPr txBox="1"/>
              <p:nvPr/>
            </p:nvSpPr>
            <p:spPr>
              <a:xfrm>
                <a:off x="5358888" y="4266796"/>
                <a:ext cx="1962649" cy="834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num>
                      <m:den>
                        <m: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den>
                    </m:f>
                    <m:r>
                      <a:rPr kumimoji="0" lang="fr-FR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f>
                      <m:fPr>
                        <m:ctrlP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B0F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𝟏𝟐</m:t>
                        </m:r>
                      </m:den>
                    </m:f>
                    <m:r>
                      <a:rPr kumimoji="0" lang="fr-FR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B632217B-188D-46A2-A8BA-D0344508B8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8888" y="4266796"/>
                <a:ext cx="1962649" cy="8347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71B7AFB4-5C96-4DCA-A7AC-5AA882ECC2D0}"/>
                  </a:ext>
                </a:extLst>
              </p:cNvPr>
              <p:cNvSpPr txBox="1"/>
              <p:nvPr/>
            </p:nvSpPr>
            <p:spPr>
              <a:xfrm>
                <a:off x="7659596" y="4250066"/>
                <a:ext cx="683715" cy="7813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fr-FR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71B7AFB4-5C96-4DCA-A7AC-5AA882ECC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9596" y="4250066"/>
                <a:ext cx="683715" cy="781368"/>
              </a:xfrm>
              <a:prstGeom prst="rect">
                <a:avLst/>
              </a:prstGeom>
              <a:blipFill>
                <a:blip r:embed="rId10"/>
                <a:stretch>
                  <a:fillRect r="-1769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id="{6501041F-E78E-4199-94E5-E9FF297A168F}"/>
              </a:ext>
            </a:extLst>
          </p:cNvPr>
          <p:cNvSpPr/>
          <p:nvPr/>
        </p:nvSpPr>
        <p:spPr>
          <a:xfrm>
            <a:off x="540512" y="1683011"/>
            <a:ext cx="6781025" cy="12474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958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41" grpId="0"/>
      <p:bldP spid="26" grpId="0"/>
      <p:bldP spid="32" grpId="0"/>
      <p:bldP spid="45" grpId="0"/>
      <p:bldP spid="46" grpId="0"/>
      <p:bldP spid="50" grpId="0"/>
      <p:bldP spid="52" grpId="0" animBg="1"/>
      <p:bldP spid="28" grpId="0"/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1968E-692E-87BF-8655-6C9A33884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7C9C020-F25C-D1D0-062C-D45A73E25C1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89C5E8F6-AA8A-7142-011C-9760218D433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017DC35-485F-9146-4332-892043961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D_A_01">
                <a:extLst>
                  <a:ext uri="{FF2B5EF4-FFF2-40B4-BE49-F238E27FC236}">
                    <a16:creationId xmlns:a16="http://schemas.microsoft.com/office/drawing/2014/main" id="{CB6154E8-3481-96AE-C0B5-1B771EC8026A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6164671" cy="508000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lvl="0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b="1" dirty="0">
                    <a:solidFill>
                      <a:schemeClr val="bg1">
                        <a:lumMod val="65000"/>
                      </a:schemeClr>
                    </a:solidFill>
                  </a:rPr>
                  <a:t>Calculons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1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fr-FR" b="1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fr-FR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b="1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b="1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fr-FR" b="1" kern="0" dirty="0">
                    <a:solidFill>
                      <a:schemeClr val="bg1">
                        <a:lumMod val="65000"/>
                      </a:schemeClr>
                    </a:solidFill>
                    <a:ea typeface="Calibri"/>
                    <a:cs typeface="Calibri"/>
                  </a:rPr>
                  <a:t> :</a:t>
                </a:r>
              </a:p>
            </p:txBody>
          </p:sp>
        </mc:Choice>
        <mc:Fallback xmlns="">
          <p:sp>
            <p:nvSpPr>
              <p:cNvPr id="5" name="D_A_01">
                <a:extLst>
                  <a:ext uri="{FF2B5EF4-FFF2-40B4-BE49-F238E27FC236}">
                    <a16:creationId xmlns:a16="http://schemas.microsoft.com/office/drawing/2014/main" id="{CB6154E8-3481-96AE-C0B5-1B771EC802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6164671" cy="508000"/>
              </a:xfrm>
              <a:prstGeom prst="rect">
                <a:avLst/>
              </a:prstGeom>
              <a:blipFill>
                <a:blip r:embed="rId3"/>
                <a:stretch>
                  <a:fillRect l="-1187" b="-5952"/>
                </a:stretch>
              </a:blipFill>
              <a:ln cap="flat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Google Shape;528;p39">
                <a:extLst>
                  <a:ext uri="{FF2B5EF4-FFF2-40B4-BE49-F238E27FC236}">
                    <a16:creationId xmlns:a16="http://schemas.microsoft.com/office/drawing/2014/main" id="{FAB02B9F-8667-452B-A670-7C1732C24124}"/>
                  </a:ext>
                </a:extLst>
              </p:cNvPr>
              <p:cNvSpPr txBox="1"/>
              <p:nvPr/>
            </p:nvSpPr>
            <p:spPr>
              <a:xfrm>
                <a:off x="268980" y="3178043"/>
                <a:ext cx="6651482" cy="6259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r>
                  <a:rPr lang="fr-FR" sz="2400" b="1" dirty="0"/>
                  <a:t>2°/ Je réduis la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dirty="0"/>
                  <a:t>au même dénominateur.</a:t>
                </a:r>
              </a:p>
            </p:txBody>
          </p:sp>
        </mc:Choice>
        <mc:Fallback xmlns="">
          <p:sp>
            <p:nvSpPr>
              <p:cNvPr id="24" name="Google Shape;528;p39">
                <a:extLst>
                  <a:ext uri="{FF2B5EF4-FFF2-40B4-BE49-F238E27FC236}">
                    <a16:creationId xmlns:a16="http://schemas.microsoft.com/office/drawing/2014/main" id="{FAB02B9F-8667-452B-A670-7C1732C241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980" y="3178043"/>
                <a:ext cx="6651482" cy="625975"/>
              </a:xfrm>
              <a:prstGeom prst="rect">
                <a:avLst/>
              </a:prstGeom>
              <a:blipFill>
                <a:blip r:embed="rId4"/>
                <a:stretch>
                  <a:fillRect l="-1742" b="-970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Google Shape;528;p39">
                <a:extLst>
                  <a:ext uri="{FF2B5EF4-FFF2-40B4-BE49-F238E27FC236}">
                    <a16:creationId xmlns:a16="http://schemas.microsoft.com/office/drawing/2014/main" id="{47DC8D6E-F14F-4FA0-A7A8-ADAD5771B28F}"/>
                  </a:ext>
                </a:extLst>
              </p:cNvPr>
              <p:cNvSpPr txBox="1"/>
              <p:nvPr/>
            </p:nvSpPr>
            <p:spPr>
              <a:xfrm>
                <a:off x="5350164" y="1775793"/>
                <a:ext cx="1589207" cy="439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r>
                  <a:rPr lang="fr-FR" sz="2400" b="1" dirty="0">
                    <a:solidFill>
                      <a:srgbClr val="00B0F0"/>
                    </a:solidFill>
                  </a:rPr>
                  <a:t>15</a:t>
                </a:r>
                <a:r>
                  <a:rPr lang="fr-FR" sz="2400" b="1" dirty="0"/>
                  <a:t> = </a:t>
                </a:r>
                <a:r>
                  <a:rPr lang="fr-FR" sz="2400" b="1" dirty="0">
                    <a:solidFill>
                      <a:srgbClr val="C00000"/>
                    </a:solidFill>
                  </a:rPr>
                  <a:t>3</a:t>
                </a:r>
                <a:r>
                  <a:rPr lang="fr-FR" sz="2400" b="1" dirty="0"/>
                  <a:t> </a:t>
                </a:r>
                <a14:m>
                  <m:oMath xmlns:m="http://schemas.openxmlformats.org/officeDocument/2006/math">
                    <m:r>
                      <a:rPr lang="fr-FR" sz="2400" b="1" i="1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nor/>
                      </m:rPr>
                      <a:rPr lang="fr-FR" sz="2400" b="1" i="0" dirty="0" smtClean="0">
                        <a:solidFill>
                          <a:srgbClr val="00B050"/>
                        </a:solidFill>
                      </a:rPr>
                      <m:t>5</m:t>
                    </m:r>
                  </m:oMath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25" name="Google Shape;528;p39">
                <a:extLst>
                  <a:ext uri="{FF2B5EF4-FFF2-40B4-BE49-F238E27FC236}">
                    <a16:creationId xmlns:a16="http://schemas.microsoft.com/office/drawing/2014/main" id="{47DC8D6E-F14F-4FA0-A7A8-ADAD5771B2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0164" y="1775793"/>
                <a:ext cx="1589207" cy="439200"/>
              </a:xfrm>
              <a:prstGeom prst="rect">
                <a:avLst/>
              </a:prstGeom>
              <a:blipFill>
                <a:blip r:embed="rId5"/>
                <a:stretch>
                  <a:fillRect l="-7692" t="-12500" b="-347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Google Shape;528;p39">
            <a:extLst>
              <a:ext uri="{FF2B5EF4-FFF2-40B4-BE49-F238E27FC236}">
                <a16:creationId xmlns:a16="http://schemas.microsoft.com/office/drawing/2014/main" id="{4B86167D-5B2D-4B38-AF6C-0C03E4BBEF41}"/>
              </a:ext>
            </a:extLst>
          </p:cNvPr>
          <p:cNvSpPr txBox="1"/>
          <p:nvPr/>
        </p:nvSpPr>
        <p:spPr>
          <a:xfrm>
            <a:off x="268980" y="5375508"/>
            <a:ext cx="3099985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J’effectue le calcul.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 : coins arrondis 5">
                <a:extLst>
                  <a:ext uri="{FF2B5EF4-FFF2-40B4-BE49-F238E27FC236}">
                    <a16:creationId xmlns:a16="http://schemas.microsoft.com/office/drawing/2014/main" id="{188B54CB-41E8-4A03-987B-CC31A33B1DD8}"/>
                  </a:ext>
                </a:extLst>
              </p:cNvPr>
              <p:cNvSpPr/>
              <p:nvPr/>
            </p:nvSpPr>
            <p:spPr>
              <a:xfrm>
                <a:off x="8374181" y="1694035"/>
                <a:ext cx="2124669" cy="1015504"/>
              </a:xfrm>
              <a:prstGeom prst="roundRect">
                <a:avLst/>
              </a:prstGeom>
              <a:solidFill>
                <a:srgbClr val="E2F0D9"/>
              </a:solid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r>
                  <a:rPr lang="fr-FR" sz="3200" b="1" dirty="0"/>
                  <a:t>  </a:t>
                </a:r>
                <a:endPara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7" name="Rectangle : coins arrondis 5">
                <a:extLst>
                  <a:ext uri="{FF2B5EF4-FFF2-40B4-BE49-F238E27FC236}">
                    <a16:creationId xmlns:a16="http://schemas.microsoft.com/office/drawing/2014/main" id="{188B54CB-41E8-4A03-987B-CC31A33B1D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4181" y="1694035"/>
                <a:ext cx="2124669" cy="1015504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Google Shape;528;p39">
            <a:extLst>
              <a:ext uri="{FF2B5EF4-FFF2-40B4-BE49-F238E27FC236}">
                <a16:creationId xmlns:a16="http://schemas.microsoft.com/office/drawing/2014/main" id="{050E52C0-C8F9-4466-B9C1-B8D5C7C0DE9D}"/>
              </a:ext>
            </a:extLst>
          </p:cNvPr>
          <p:cNvSpPr txBox="1"/>
          <p:nvPr/>
        </p:nvSpPr>
        <p:spPr>
          <a:xfrm>
            <a:off x="896321" y="2405095"/>
            <a:ext cx="5452433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000" b="1" dirty="0"/>
              <a:t>Le dénominateur commun est donc  </a:t>
            </a:r>
            <a:r>
              <a:rPr lang="fr-FR" sz="2000" b="1" dirty="0">
                <a:solidFill>
                  <a:srgbClr val="00B0F0"/>
                </a:solidFill>
              </a:rPr>
              <a:t>15</a:t>
            </a:r>
            <a:endParaRPr lang="fr-FR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EBF4D23C-ED8B-4E16-8509-37E677A18BCB}"/>
                  </a:ext>
                </a:extLst>
              </p:cNvPr>
              <p:cNvSpPr txBox="1"/>
              <p:nvPr/>
            </p:nvSpPr>
            <p:spPr>
              <a:xfrm>
                <a:off x="9869931" y="4859560"/>
                <a:ext cx="1496569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𝟏𝟒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EBF4D23C-ED8B-4E16-8509-37E677A18B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9931" y="4859560"/>
                <a:ext cx="1496569" cy="7838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Google Shape;528;p39">
            <a:extLst>
              <a:ext uri="{FF2B5EF4-FFF2-40B4-BE49-F238E27FC236}">
                <a16:creationId xmlns:a16="http://schemas.microsoft.com/office/drawing/2014/main" id="{9AA55BFA-B779-4BAF-91FF-A5E828C0CB7F}"/>
              </a:ext>
            </a:extLst>
          </p:cNvPr>
          <p:cNvSpPr txBox="1"/>
          <p:nvPr/>
        </p:nvSpPr>
        <p:spPr>
          <a:xfrm>
            <a:off x="268980" y="1168002"/>
            <a:ext cx="612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détermine le dénominateur commun .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64F85418-5E90-42ED-B089-75B016462E53}"/>
              </a:ext>
            </a:extLst>
          </p:cNvPr>
          <p:cNvSpPr txBox="1"/>
          <p:nvPr/>
        </p:nvSpPr>
        <p:spPr>
          <a:xfrm>
            <a:off x="896321" y="1796655"/>
            <a:ext cx="4358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dirty="0">
                <a:solidFill>
                  <a:srgbClr val="0F1115"/>
                </a:solidFill>
                <a:effectLst/>
                <a:latin typeface="quote-cjk-patch"/>
              </a:rPr>
              <a:t>J’observe que </a:t>
            </a:r>
            <a:r>
              <a:rPr lang="fr-FR" sz="2000" b="1" i="0" dirty="0">
                <a:solidFill>
                  <a:srgbClr val="00B0F0"/>
                </a:solidFill>
                <a:effectLst/>
                <a:latin typeface="quote-cjk-patch"/>
              </a:rPr>
              <a:t>15</a:t>
            </a:r>
            <a:r>
              <a:rPr lang="fr-FR" sz="2000" b="1" i="0" dirty="0">
                <a:solidFill>
                  <a:srgbClr val="0F1115"/>
                </a:solidFill>
                <a:effectLst/>
                <a:latin typeface="quote-cjk-patch"/>
              </a:rPr>
              <a:t> est un multiple de </a:t>
            </a:r>
            <a:r>
              <a:rPr lang="fr-FR" sz="2000" b="1" i="0" dirty="0">
                <a:solidFill>
                  <a:srgbClr val="C00000"/>
                </a:solidFill>
                <a:effectLst/>
                <a:latin typeface="quote-cjk-patch"/>
              </a:rPr>
              <a:t>3 </a:t>
            </a:r>
            <a:r>
              <a:rPr lang="fr-FR" sz="2000" b="1" i="0" dirty="0">
                <a:effectLst/>
                <a:latin typeface="quote-cjk-patch"/>
              </a:rPr>
              <a:t>:</a:t>
            </a:r>
            <a:endParaRPr lang="fr-FR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789BB7BC-7121-45DD-91E1-D13270AFA575}"/>
                  </a:ext>
                </a:extLst>
              </p:cNvPr>
              <p:cNvSpPr/>
              <p:nvPr/>
            </p:nvSpPr>
            <p:spPr>
              <a:xfrm>
                <a:off x="7600010" y="4852012"/>
                <a:ext cx="1246327" cy="774815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fr-FR" sz="2400" b="1" i="0" dirty="0" smtClean="0">
                              <a:solidFill>
                                <a:srgbClr val="00B050"/>
                              </a:solidFill>
                            </a:rPr>
                            <m:t>5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fr-FR" sz="2400" b="1" i="0" dirty="0" smtClean="0">
                              <a:solidFill>
                                <a:srgbClr val="00B050"/>
                              </a:solidFill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789BB7BC-7121-45DD-91E1-D13270AFA5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0010" y="4852012"/>
                <a:ext cx="1246327" cy="77481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: Rounded Corners 24">
            <a:extLst>
              <a:ext uri="{FF2B5EF4-FFF2-40B4-BE49-F238E27FC236}">
                <a16:creationId xmlns:a16="http://schemas.microsoft.com/office/drawing/2014/main" id="{60F33311-A7BC-44B0-8850-5C29E96B63D6}"/>
              </a:ext>
            </a:extLst>
          </p:cNvPr>
          <p:cNvSpPr/>
          <p:nvPr/>
        </p:nvSpPr>
        <p:spPr>
          <a:xfrm>
            <a:off x="5115502" y="4722165"/>
            <a:ext cx="6651482" cy="1099595"/>
          </a:xfrm>
          <a:prstGeom prst="round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47C971EC-5CA0-4231-B555-DB3A3BDB2BF7}"/>
                  </a:ext>
                </a:extLst>
              </p:cNvPr>
              <p:cNvSpPr txBox="1"/>
              <p:nvPr/>
            </p:nvSpPr>
            <p:spPr>
              <a:xfrm>
                <a:off x="5407656" y="4852012"/>
                <a:ext cx="1962649" cy="834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B0F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𝟏𝟓</m:t>
                        </m:r>
                      </m:den>
                    </m:f>
                    <m:r>
                      <a:rPr kumimoji="0" lang="fr-FR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f>
                      <m:fPr>
                        <m:ctrlP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den>
                    </m:f>
                    <m:r>
                      <a:rPr kumimoji="0" lang="fr-FR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47C971EC-5CA0-4231-B555-DB3A3BDB2B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7656" y="4852012"/>
                <a:ext cx="1962649" cy="8347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AFD997B8-B923-4D70-81E0-9E95420DFC08}"/>
                  </a:ext>
                </a:extLst>
              </p:cNvPr>
              <p:cNvSpPr txBox="1"/>
              <p:nvPr/>
            </p:nvSpPr>
            <p:spPr>
              <a:xfrm>
                <a:off x="6819515" y="4840412"/>
                <a:ext cx="1055083" cy="7848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</m:t>
                      </m:r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AFD997B8-B923-4D70-81E0-9E95420DFC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9515" y="4840412"/>
                <a:ext cx="1055083" cy="7848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>
            <a:extLst>
              <a:ext uri="{FF2B5EF4-FFF2-40B4-BE49-F238E27FC236}">
                <a16:creationId xmlns:a16="http://schemas.microsoft.com/office/drawing/2014/main" id="{EFAE1E5B-618E-4633-9C86-37E22CB9F612}"/>
              </a:ext>
            </a:extLst>
          </p:cNvPr>
          <p:cNvSpPr/>
          <p:nvPr/>
        </p:nvSpPr>
        <p:spPr>
          <a:xfrm>
            <a:off x="774700" y="1727501"/>
            <a:ext cx="6781025" cy="12474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49E9D59A-B241-46A9-9BE2-7348F0E9B118}"/>
                  </a:ext>
                </a:extLst>
              </p:cNvPr>
              <p:cNvSpPr txBox="1"/>
              <p:nvPr/>
            </p:nvSpPr>
            <p:spPr>
              <a:xfrm>
                <a:off x="8555324" y="4840412"/>
                <a:ext cx="1789170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𝟏𝟓</m:t>
                          </m:r>
                        </m:den>
                      </m:f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F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49E9D59A-B241-46A9-9BE2-7348F0E9B1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5324" y="4840412"/>
                <a:ext cx="1789170" cy="7861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8313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8" grpId="0"/>
      <p:bldP spid="30" grpId="0"/>
      <p:bldP spid="31" grpId="0"/>
      <p:bldP spid="32" grpId="0"/>
      <p:bldP spid="33" grpId="0" animBg="1"/>
      <p:bldP spid="36" grpId="0"/>
      <p:bldP spid="37" grpId="0" animBg="1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5;p29">
            <a:extLst>
              <a:ext uri="{FF2B5EF4-FFF2-40B4-BE49-F238E27FC236}">
                <a16:creationId xmlns:a16="http://schemas.microsoft.com/office/drawing/2014/main" id="{74C28B7A-89C5-B741-0241-6DA24323B074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D079BEE0-53C3-11A9-A50B-D1F272FFA4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A66C033F-A28E-1AB5-3F26-9F5121C88CB7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Correction du test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98D4C17B-12E1-B764-96BD-328A4A590AD3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7</a:t>
            </a:r>
          </a:p>
        </p:txBody>
      </p:sp>
      <p:sp>
        <p:nvSpPr>
          <p:cNvPr id="7" name="Google Shape;287;p29">
            <a:extLst>
              <a:ext uri="{FF2B5EF4-FFF2-40B4-BE49-F238E27FC236}">
                <a16:creationId xmlns:a16="http://schemas.microsoft.com/office/drawing/2014/main" id="{F458DAAC-DC80-A971-2ACE-F4048A1DC708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6</a:t>
            </a:r>
          </a:p>
        </p:txBody>
      </p:sp>
      <p:sp>
        <p:nvSpPr>
          <p:cNvPr id="8" name="Google Shape;290;p29">
            <a:extLst>
              <a:ext uri="{FF2B5EF4-FFF2-40B4-BE49-F238E27FC236}">
                <a16:creationId xmlns:a16="http://schemas.microsoft.com/office/drawing/2014/main" id="{1B8D4B36-E2C4-2A2C-4D16-B3F46F901B40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Test de fin de domaine</a:t>
            </a:r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B24B7937-3F2F-1F6C-E6A8-31E1CA85C8D3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cs typeface="Calibri"/>
              </a:rPr>
              <a:t> Comparer deux fractions de même dénominateur ou numérateurs</a:t>
            </a:r>
          </a:p>
        </p:txBody>
      </p:sp>
      <p:sp>
        <p:nvSpPr>
          <p:cNvPr id="10" name="Google Shape;291;p29">
            <a:extLst>
              <a:ext uri="{FF2B5EF4-FFF2-40B4-BE49-F238E27FC236}">
                <a16:creationId xmlns:a16="http://schemas.microsoft.com/office/drawing/2014/main" id="{4EBF3702-6598-9B4F-2F4D-5A6A0676F27C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9</a:t>
            </a:r>
          </a:p>
        </p:txBody>
      </p:sp>
      <p:sp>
        <p:nvSpPr>
          <p:cNvPr id="12" name="Google Shape;292;p29">
            <a:extLst>
              <a:ext uri="{FF2B5EF4-FFF2-40B4-BE49-F238E27FC236}">
                <a16:creationId xmlns:a16="http://schemas.microsoft.com/office/drawing/2014/main" id="{84BDC2FA-3E4B-F9FC-6654-F86167100E83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Addition et soustraction des fractions</a:t>
            </a:r>
          </a:p>
        </p:txBody>
      </p:sp>
      <p:sp>
        <p:nvSpPr>
          <p:cNvPr id="14" name="Google Shape;293;p29">
            <a:extLst>
              <a:ext uri="{FF2B5EF4-FFF2-40B4-BE49-F238E27FC236}">
                <a16:creationId xmlns:a16="http://schemas.microsoft.com/office/drawing/2014/main" id="{1D43C3DC-34BC-AB0B-D5F5-2EEEC6394D08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rgbClr val="000000"/>
                </a:solidFill>
                <a:latin typeface="Calibri"/>
                <a:cs typeface="Calibri"/>
              </a:rPr>
              <a:t>Séance 8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2AE5B50-2D30-81ED-AB0D-8972230BF5E4}"/>
              </a:ext>
            </a:extLst>
          </p:cNvPr>
          <p:cNvSpPr/>
          <p:nvPr/>
        </p:nvSpPr>
        <p:spPr>
          <a:xfrm>
            <a:off x="432120" y="3256985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6" name="Google Shape;290;p29">
            <a:extLst>
              <a:ext uri="{FF2B5EF4-FFF2-40B4-BE49-F238E27FC236}">
                <a16:creationId xmlns:a16="http://schemas.microsoft.com/office/drawing/2014/main" id="{9088FFBE-77B9-F74F-1498-790B2665ED5C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>
                <a:solidFill>
                  <a:schemeClr val="bg1"/>
                </a:solidFill>
                <a:latin typeface="Calibri"/>
                <a:cs typeface="Calibri"/>
              </a:rPr>
              <a:t> Comparer deux fractions de dénominateurs différents</a:t>
            </a:r>
            <a:endParaRPr lang="fr-FR" sz="2400" b="1" kern="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7" name="Google Shape;291;p29">
            <a:extLst>
              <a:ext uri="{FF2B5EF4-FFF2-40B4-BE49-F238E27FC236}">
                <a16:creationId xmlns:a16="http://schemas.microsoft.com/office/drawing/2014/main" id="{D6BB3A7F-9CEC-BC14-F464-0AB86A3A65DA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10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C0D2D-834B-1330-3369-470F8E7EE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7">
            <a:extLst>
              <a:ext uri="{FF2B5EF4-FFF2-40B4-BE49-F238E27FC236}">
                <a16:creationId xmlns:a16="http://schemas.microsoft.com/office/drawing/2014/main" id="{54B21175-E8A4-85B0-44CD-D141FA5519D0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8" name="D_A_02">
            <a:extLst>
              <a:ext uri="{FF2B5EF4-FFF2-40B4-BE49-F238E27FC236}">
                <a16:creationId xmlns:a16="http://schemas.microsoft.com/office/drawing/2014/main" id="{4873CA56-F3A9-E3C3-F423-6B3B2D74270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39" name="D_A_01">
            <a:extLst>
              <a:ext uri="{FF2B5EF4-FFF2-40B4-BE49-F238E27FC236}">
                <a16:creationId xmlns:a16="http://schemas.microsoft.com/office/drawing/2014/main" id="{9EF0B9BB-49E0-57D6-A506-897F891E1CE5}"/>
              </a:ext>
            </a:extLst>
          </p:cNvPr>
          <p:cNvSpPr txBox="1"/>
          <p:nvPr/>
        </p:nvSpPr>
        <p:spPr>
          <a:xfrm>
            <a:off x="847553" y="179158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70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Maintenant, nous allons apprendre à </a:t>
            </a:r>
            <a:r>
              <a:rPr lang="fr-FR" sz="1670" b="1" kern="0" dirty="0">
                <a:solidFill>
                  <a:srgbClr val="A5A5A5"/>
                </a:solidFill>
                <a:ea typeface="Calibri"/>
                <a:cs typeface="Calibri"/>
              </a:rPr>
              <a:t>soustraire  deux fractions dont l’un des dénominateurs est multiple de l’autre : </a:t>
            </a:r>
            <a:endParaRPr lang="fr-FR" sz="1670" b="1" u="none" strike="noStrike" kern="0" cap="none" spc="0" baseline="0" dirty="0">
              <a:solidFill>
                <a:srgbClr val="A5A5A5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56" name="Ecoute">
            <a:extLst>
              <a:ext uri="{FF2B5EF4-FFF2-40B4-BE49-F238E27FC236}">
                <a16:creationId xmlns:a16="http://schemas.microsoft.com/office/drawing/2014/main" id="{5043EFC3-1CC8-235B-9C26-E817ED227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528;p39">
                <a:extLst>
                  <a:ext uri="{FF2B5EF4-FFF2-40B4-BE49-F238E27FC236}">
                    <a16:creationId xmlns:a16="http://schemas.microsoft.com/office/drawing/2014/main" id="{F546F41C-A227-D5C3-2117-DF8AA8DB19BF}"/>
                  </a:ext>
                </a:extLst>
              </p:cNvPr>
              <p:cNvSpPr txBox="1"/>
              <p:nvPr/>
            </p:nvSpPr>
            <p:spPr>
              <a:xfrm>
                <a:off x="387155" y="2866708"/>
                <a:ext cx="6651482" cy="6081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r>
                  <a:rPr lang="fr-FR" sz="2400" b="1" dirty="0"/>
                  <a:t>2°/ Je réduis la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fr-FR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dirty="0"/>
                  <a:t>au même dénominateur :</a:t>
                </a:r>
              </a:p>
            </p:txBody>
          </p:sp>
        </mc:Choice>
        <mc:Fallback xmlns="">
          <p:sp>
            <p:nvSpPr>
              <p:cNvPr id="2" name="Google Shape;528;p39">
                <a:extLst>
                  <a:ext uri="{FF2B5EF4-FFF2-40B4-BE49-F238E27FC236}">
                    <a16:creationId xmlns:a16="http://schemas.microsoft.com/office/drawing/2014/main" id="{F546F41C-A227-D5C3-2117-DF8AA8DB19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155" y="2866708"/>
                <a:ext cx="6651482" cy="608150"/>
              </a:xfrm>
              <a:prstGeom prst="rect">
                <a:avLst/>
              </a:prstGeom>
              <a:blipFill>
                <a:blip r:embed="rId3"/>
                <a:stretch>
                  <a:fillRect l="-1833" b="-1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Google Shape;528;p39">
                <a:extLst>
                  <a:ext uri="{FF2B5EF4-FFF2-40B4-BE49-F238E27FC236}">
                    <a16:creationId xmlns:a16="http://schemas.microsoft.com/office/drawing/2014/main" id="{F8E260CE-DE2C-598F-F521-2730860D8D01}"/>
                  </a:ext>
                </a:extLst>
              </p:cNvPr>
              <p:cNvSpPr txBox="1"/>
              <p:nvPr/>
            </p:nvSpPr>
            <p:spPr>
              <a:xfrm>
                <a:off x="5301396" y="1716556"/>
                <a:ext cx="1589207" cy="439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r>
                  <a:rPr lang="fr-FR" sz="2400" b="1" dirty="0">
                    <a:solidFill>
                      <a:srgbClr val="00B0F0"/>
                    </a:solidFill>
                  </a:rPr>
                  <a:t>18</a:t>
                </a:r>
                <a:r>
                  <a:rPr lang="fr-FR" sz="2400" b="1" dirty="0"/>
                  <a:t> = </a:t>
                </a:r>
                <a:r>
                  <a:rPr lang="fr-FR" sz="2400" b="1" dirty="0">
                    <a:solidFill>
                      <a:srgbClr val="C00000"/>
                    </a:solidFill>
                  </a:rPr>
                  <a:t>6</a:t>
                </a:r>
                <a:r>
                  <a:rPr lang="fr-FR" sz="2400" b="1" dirty="0"/>
                  <a:t> </a:t>
                </a:r>
                <a14:m>
                  <m:oMath xmlns:m="http://schemas.openxmlformats.org/officeDocument/2006/math">
                    <m:r>
                      <a:rPr lang="fr-FR" sz="2400" b="1" i="1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nor/>
                      </m:rPr>
                      <a:rPr lang="fr-FR" sz="2400" b="1" i="0" dirty="0" smtClean="0">
                        <a:solidFill>
                          <a:srgbClr val="00B050"/>
                        </a:solidFill>
                      </a:rPr>
                      <m:t>3</m:t>
                    </m:r>
                  </m:oMath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17" name="Google Shape;528;p39">
                <a:extLst>
                  <a:ext uri="{FF2B5EF4-FFF2-40B4-BE49-F238E27FC236}">
                    <a16:creationId xmlns:a16="http://schemas.microsoft.com/office/drawing/2014/main" id="{F8E260CE-DE2C-598F-F521-2730860D8D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1396" y="1716556"/>
                <a:ext cx="1589207" cy="439200"/>
              </a:xfrm>
              <a:prstGeom prst="rect">
                <a:avLst/>
              </a:prstGeom>
              <a:blipFill>
                <a:blip r:embed="rId4"/>
                <a:stretch>
                  <a:fillRect l="-7692" t="-13889" b="-3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Google Shape;528;p39">
            <a:extLst>
              <a:ext uri="{FF2B5EF4-FFF2-40B4-BE49-F238E27FC236}">
                <a16:creationId xmlns:a16="http://schemas.microsoft.com/office/drawing/2014/main" id="{2AD4CC12-DDFA-448E-C691-C86343310404}"/>
              </a:ext>
            </a:extLst>
          </p:cNvPr>
          <p:cNvSpPr txBox="1"/>
          <p:nvPr/>
        </p:nvSpPr>
        <p:spPr>
          <a:xfrm>
            <a:off x="387155" y="4794751"/>
            <a:ext cx="3099985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J’effectue le calcul :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F59BC74-A4B4-E897-669A-35869656B775}"/>
              </a:ext>
            </a:extLst>
          </p:cNvPr>
          <p:cNvSpPr/>
          <p:nvPr/>
        </p:nvSpPr>
        <p:spPr>
          <a:xfrm>
            <a:off x="10567686" y="4624774"/>
            <a:ext cx="925835" cy="96670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 : coins arrondis 5">
                <a:extLst>
                  <a:ext uri="{FF2B5EF4-FFF2-40B4-BE49-F238E27FC236}">
                    <a16:creationId xmlns:a16="http://schemas.microsoft.com/office/drawing/2014/main" id="{D6C9A03E-610D-4FBE-AF71-BA5D4B9E22F8}"/>
                  </a:ext>
                </a:extLst>
              </p:cNvPr>
              <p:cNvSpPr/>
              <p:nvPr/>
            </p:nvSpPr>
            <p:spPr>
              <a:xfrm>
                <a:off x="8325413" y="1108819"/>
                <a:ext cx="2124669" cy="1015504"/>
              </a:xfrm>
              <a:prstGeom prst="roundRect">
                <a:avLst/>
              </a:prstGeom>
              <a:solidFill>
                <a:srgbClr val="E2F0D9"/>
              </a:solid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r>
                  <a:rPr lang="fr-FR" sz="3200" b="1" dirty="0"/>
                  <a:t>  </a:t>
                </a:r>
                <a:endPara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5" name="Rectangle : coins arrondis 5">
                <a:extLst>
                  <a:ext uri="{FF2B5EF4-FFF2-40B4-BE49-F238E27FC236}">
                    <a16:creationId xmlns:a16="http://schemas.microsoft.com/office/drawing/2014/main" id="{D6C9A03E-610D-4FBE-AF71-BA5D4B9E22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5413" y="1108819"/>
                <a:ext cx="2124669" cy="101550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Google Shape;528;p39">
            <a:extLst>
              <a:ext uri="{FF2B5EF4-FFF2-40B4-BE49-F238E27FC236}">
                <a16:creationId xmlns:a16="http://schemas.microsoft.com/office/drawing/2014/main" id="{AF8201C3-AAE0-4153-AC3C-3B0FFC4FAE45}"/>
              </a:ext>
            </a:extLst>
          </p:cNvPr>
          <p:cNvSpPr txBox="1"/>
          <p:nvPr/>
        </p:nvSpPr>
        <p:spPr>
          <a:xfrm>
            <a:off x="847553" y="2345500"/>
            <a:ext cx="5452433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000" b="1" dirty="0"/>
              <a:t>Le dénominateur commun est donc  </a:t>
            </a:r>
            <a:r>
              <a:rPr lang="fr-FR" sz="2000" b="1" dirty="0">
                <a:solidFill>
                  <a:srgbClr val="00B0F0"/>
                </a:solidFill>
              </a:rPr>
              <a:t>18</a:t>
            </a:r>
            <a:endParaRPr lang="fr-FR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5E4DF913-FD41-49A9-A01D-E8654AE8A41C}"/>
                  </a:ext>
                </a:extLst>
              </p:cNvPr>
              <p:cNvSpPr txBox="1"/>
              <p:nvPr/>
            </p:nvSpPr>
            <p:spPr>
              <a:xfrm>
                <a:off x="9883104" y="4265055"/>
                <a:ext cx="925835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5E4DF913-FD41-49A9-A01D-E8654AE8A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3104" y="4265055"/>
                <a:ext cx="925835" cy="7838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Google Shape;528;p39">
            <a:extLst>
              <a:ext uri="{FF2B5EF4-FFF2-40B4-BE49-F238E27FC236}">
                <a16:creationId xmlns:a16="http://schemas.microsoft.com/office/drawing/2014/main" id="{87501D4E-E049-4324-96DD-DD309EF24F18}"/>
              </a:ext>
            </a:extLst>
          </p:cNvPr>
          <p:cNvSpPr txBox="1"/>
          <p:nvPr/>
        </p:nvSpPr>
        <p:spPr>
          <a:xfrm>
            <a:off x="387155" y="1108264"/>
            <a:ext cx="612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détermine le dénominateur commun :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545EBCE8-0630-4DEA-9B31-61BF3F4B09E6}"/>
              </a:ext>
            </a:extLst>
          </p:cNvPr>
          <p:cNvSpPr txBox="1"/>
          <p:nvPr/>
        </p:nvSpPr>
        <p:spPr>
          <a:xfrm>
            <a:off x="847553" y="1736101"/>
            <a:ext cx="4358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dirty="0">
                <a:solidFill>
                  <a:srgbClr val="0F1115"/>
                </a:solidFill>
                <a:effectLst/>
                <a:latin typeface="quote-cjk-patch"/>
              </a:rPr>
              <a:t>J’observe que </a:t>
            </a:r>
            <a:r>
              <a:rPr lang="fr-FR" sz="2000" b="1" i="0" dirty="0">
                <a:solidFill>
                  <a:srgbClr val="00B0F0"/>
                </a:solidFill>
                <a:effectLst/>
                <a:latin typeface="quote-cjk-patch"/>
              </a:rPr>
              <a:t>18</a:t>
            </a:r>
            <a:r>
              <a:rPr lang="fr-FR" sz="2000" b="1" i="0" dirty="0">
                <a:solidFill>
                  <a:srgbClr val="0F1115"/>
                </a:solidFill>
                <a:effectLst/>
                <a:latin typeface="quote-cjk-patch"/>
              </a:rPr>
              <a:t> est un multiple de </a:t>
            </a:r>
            <a:r>
              <a:rPr lang="fr-FR" sz="2000" b="1" i="0" dirty="0">
                <a:solidFill>
                  <a:srgbClr val="C00000"/>
                </a:solidFill>
                <a:effectLst/>
                <a:latin typeface="quote-cjk-patch"/>
              </a:rPr>
              <a:t>6 </a:t>
            </a:r>
            <a:r>
              <a:rPr lang="fr-FR" sz="2000" b="1" i="0" dirty="0">
                <a:effectLst/>
                <a:latin typeface="quote-cjk-patch"/>
              </a:rPr>
              <a:t>:</a:t>
            </a:r>
            <a:endParaRPr lang="fr-FR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D2F1F5DE-F0A8-4302-BCE9-1377215E8A81}"/>
                  </a:ext>
                </a:extLst>
              </p:cNvPr>
              <p:cNvSpPr/>
              <p:nvPr/>
            </p:nvSpPr>
            <p:spPr>
              <a:xfrm>
                <a:off x="7429094" y="4273349"/>
                <a:ext cx="1246327" cy="774815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fr-FR" sz="2400" b="1" i="0" dirty="0" smtClean="0">
                              <a:solidFill>
                                <a:srgbClr val="00B050"/>
                              </a:solidFill>
                            </a:rPr>
                            <m:t>3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fr-FR" sz="2400" b="1" i="0" dirty="0" smtClean="0">
                              <a:solidFill>
                                <a:srgbClr val="00B050"/>
                              </a:solidFill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D2F1F5DE-F0A8-4302-BCE9-1377215E8A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9094" y="4273349"/>
                <a:ext cx="1246327" cy="77481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ectangle: Rounded Corners 24">
            <a:extLst>
              <a:ext uri="{FF2B5EF4-FFF2-40B4-BE49-F238E27FC236}">
                <a16:creationId xmlns:a16="http://schemas.microsoft.com/office/drawing/2014/main" id="{B9B908C8-7019-4373-A1E8-366758266AB8}"/>
              </a:ext>
            </a:extLst>
          </p:cNvPr>
          <p:cNvSpPr/>
          <p:nvPr/>
        </p:nvSpPr>
        <p:spPr>
          <a:xfrm>
            <a:off x="5066734" y="4134356"/>
            <a:ext cx="6651482" cy="1099595"/>
          </a:xfrm>
          <a:prstGeom prst="round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B632217B-188D-46A2-A8BA-D0344508B8EE}"/>
                  </a:ext>
                </a:extLst>
              </p:cNvPr>
              <p:cNvSpPr txBox="1"/>
              <p:nvPr/>
            </p:nvSpPr>
            <p:spPr>
              <a:xfrm>
                <a:off x="5358888" y="4266796"/>
                <a:ext cx="1962649" cy="834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fr-FR" sz="3200" b="1" i="1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fr-FR" sz="32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  <m:r>
                      <a:rPr lang="fr-FR" sz="3200" b="1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sz="3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kumimoji="0" lang="fr-FR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B632217B-188D-46A2-A8BA-D0344508B8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8888" y="4266796"/>
                <a:ext cx="1962649" cy="8347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71B7AFB4-5C96-4DCA-A7AC-5AA882ECC2D0}"/>
                  </a:ext>
                </a:extLst>
              </p:cNvPr>
              <p:cNvSpPr txBox="1"/>
              <p:nvPr/>
            </p:nvSpPr>
            <p:spPr>
              <a:xfrm>
                <a:off x="6781743" y="4266796"/>
                <a:ext cx="925835" cy="7813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𝟏𝟕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71B7AFB4-5C96-4DCA-A7AC-5AA882ECC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1743" y="4266796"/>
                <a:ext cx="925835" cy="7813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id="{6501041F-E78E-4199-94E5-E9FF297A168F}"/>
              </a:ext>
            </a:extLst>
          </p:cNvPr>
          <p:cNvSpPr/>
          <p:nvPr/>
        </p:nvSpPr>
        <p:spPr>
          <a:xfrm>
            <a:off x="721913" y="1653588"/>
            <a:ext cx="6781025" cy="12474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EA72E68C-2163-4FF1-A17C-9DFB9A2E367A}"/>
                  </a:ext>
                </a:extLst>
              </p:cNvPr>
              <p:cNvSpPr txBox="1"/>
              <p:nvPr/>
            </p:nvSpPr>
            <p:spPr>
              <a:xfrm>
                <a:off x="8268125" y="4266796"/>
                <a:ext cx="1856232" cy="7863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𝟏𝟕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F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𝟏𝟖</m:t>
                          </m:r>
                        </m:den>
                      </m:f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−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𝟏𝟓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EA72E68C-2163-4FF1-A17C-9DFB9A2E36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8125" y="4266796"/>
                <a:ext cx="1856232" cy="78636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89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41" grpId="0"/>
      <p:bldP spid="26" grpId="0"/>
      <p:bldP spid="45" grpId="0"/>
      <p:bldP spid="46" grpId="0"/>
      <p:bldP spid="50" grpId="0"/>
      <p:bldP spid="52" grpId="0" animBg="1"/>
      <p:bldP spid="28" grpId="0"/>
      <p:bldP spid="20" grpId="0" animBg="1"/>
      <p:bldP spid="3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C0D2D-834B-1330-3369-470F8E7EE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Ecoute">
            <a:extLst>
              <a:ext uri="{FF2B5EF4-FFF2-40B4-BE49-F238E27FC236}">
                <a16:creationId xmlns:a16="http://schemas.microsoft.com/office/drawing/2014/main" id="{5043EFC3-1CC8-235B-9C26-E817ED227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528;p39">
                <a:extLst>
                  <a:ext uri="{FF2B5EF4-FFF2-40B4-BE49-F238E27FC236}">
                    <a16:creationId xmlns:a16="http://schemas.microsoft.com/office/drawing/2014/main" id="{F546F41C-A227-D5C3-2117-DF8AA8DB19BF}"/>
                  </a:ext>
                </a:extLst>
              </p:cNvPr>
              <p:cNvSpPr txBox="1"/>
              <p:nvPr/>
            </p:nvSpPr>
            <p:spPr>
              <a:xfrm>
                <a:off x="387155" y="2868069"/>
                <a:ext cx="6651482" cy="6009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r>
                  <a:rPr lang="fr-FR" sz="2400" b="1" dirty="0"/>
                  <a:t>2°/ Je réduis la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fr-FR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dirty="0"/>
                  <a:t>au même dénominateur :</a:t>
                </a:r>
              </a:p>
            </p:txBody>
          </p:sp>
        </mc:Choice>
        <mc:Fallback xmlns="">
          <p:sp>
            <p:nvSpPr>
              <p:cNvPr id="2" name="Google Shape;528;p39">
                <a:extLst>
                  <a:ext uri="{FF2B5EF4-FFF2-40B4-BE49-F238E27FC236}">
                    <a16:creationId xmlns:a16="http://schemas.microsoft.com/office/drawing/2014/main" id="{F546F41C-A227-D5C3-2117-DF8AA8DB19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155" y="2868069"/>
                <a:ext cx="6651482" cy="600968"/>
              </a:xfrm>
              <a:prstGeom prst="rect">
                <a:avLst/>
              </a:prstGeom>
              <a:blipFill>
                <a:blip r:embed="rId3"/>
                <a:stretch>
                  <a:fillRect l="-1833" b="-121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Google Shape;528;p39">
                <a:extLst>
                  <a:ext uri="{FF2B5EF4-FFF2-40B4-BE49-F238E27FC236}">
                    <a16:creationId xmlns:a16="http://schemas.microsoft.com/office/drawing/2014/main" id="{F8E260CE-DE2C-598F-F521-2730860D8D01}"/>
                  </a:ext>
                </a:extLst>
              </p:cNvPr>
              <p:cNvSpPr txBox="1"/>
              <p:nvPr/>
            </p:nvSpPr>
            <p:spPr>
              <a:xfrm>
                <a:off x="5301396" y="1716556"/>
                <a:ext cx="1589207" cy="439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r>
                  <a:rPr lang="fr-FR" sz="2400" b="1" dirty="0">
                    <a:solidFill>
                      <a:srgbClr val="00B0F0"/>
                    </a:solidFill>
                  </a:rPr>
                  <a:t>8</a:t>
                </a:r>
                <a:r>
                  <a:rPr lang="fr-FR" sz="2400" b="1" dirty="0"/>
                  <a:t> = </a:t>
                </a:r>
                <a:r>
                  <a:rPr lang="fr-FR" sz="2400" b="1" dirty="0">
                    <a:solidFill>
                      <a:srgbClr val="C00000"/>
                    </a:solidFill>
                  </a:rPr>
                  <a:t>4</a:t>
                </a:r>
                <a:r>
                  <a:rPr lang="fr-FR" sz="2400" b="1" dirty="0"/>
                  <a:t> </a:t>
                </a:r>
                <a14:m>
                  <m:oMath xmlns:m="http://schemas.openxmlformats.org/officeDocument/2006/math">
                    <m:r>
                      <a:rPr lang="fr-FR" sz="2400" b="1" i="1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nor/>
                      </m:rPr>
                      <a:rPr lang="fr-FR" sz="2400" b="1" i="0" dirty="0" smtClean="0">
                        <a:solidFill>
                          <a:srgbClr val="00B050"/>
                        </a:solidFill>
                      </a:rPr>
                      <m:t>2</m:t>
                    </m:r>
                  </m:oMath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17" name="Google Shape;528;p39">
                <a:extLst>
                  <a:ext uri="{FF2B5EF4-FFF2-40B4-BE49-F238E27FC236}">
                    <a16:creationId xmlns:a16="http://schemas.microsoft.com/office/drawing/2014/main" id="{F8E260CE-DE2C-598F-F521-2730860D8D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1396" y="1716556"/>
                <a:ext cx="1589207" cy="439200"/>
              </a:xfrm>
              <a:prstGeom prst="rect">
                <a:avLst/>
              </a:prstGeom>
              <a:blipFill>
                <a:blip r:embed="rId4"/>
                <a:stretch>
                  <a:fillRect l="-7692" t="-13889" b="-3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>
            <a:extLst>
              <a:ext uri="{FF2B5EF4-FFF2-40B4-BE49-F238E27FC236}">
                <a16:creationId xmlns:a16="http://schemas.microsoft.com/office/drawing/2014/main" id="{22F7E6E9-A33B-B1FE-7685-9F47053FB542}"/>
              </a:ext>
            </a:extLst>
          </p:cNvPr>
          <p:cNvSpPr/>
          <p:nvPr/>
        </p:nvSpPr>
        <p:spPr>
          <a:xfrm>
            <a:off x="12440921" y="6797730"/>
            <a:ext cx="826932" cy="449849"/>
          </a:xfrm>
          <a:prstGeom prst="rect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09A06CA-7882-7165-F844-532E51DFF49E}"/>
              </a:ext>
            </a:extLst>
          </p:cNvPr>
          <p:cNvSpPr/>
          <p:nvPr/>
        </p:nvSpPr>
        <p:spPr>
          <a:xfrm>
            <a:off x="13314045" y="6342759"/>
            <a:ext cx="765973" cy="904820"/>
          </a:xfrm>
          <a:prstGeom prst="rect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1" name="Google Shape;528;p39">
            <a:extLst>
              <a:ext uri="{FF2B5EF4-FFF2-40B4-BE49-F238E27FC236}">
                <a16:creationId xmlns:a16="http://schemas.microsoft.com/office/drawing/2014/main" id="{2AD4CC12-DDFA-448E-C691-C86343310404}"/>
              </a:ext>
            </a:extLst>
          </p:cNvPr>
          <p:cNvSpPr txBox="1"/>
          <p:nvPr/>
        </p:nvSpPr>
        <p:spPr>
          <a:xfrm>
            <a:off x="387155" y="4790292"/>
            <a:ext cx="3099985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J’effectue le calcul :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F59BC74-A4B4-E897-669A-35869656B775}"/>
              </a:ext>
            </a:extLst>
          </p:cNvPr>
          <p:cNvSpPr/>
          <p:nvPr/>
        </p:nvSpPr>
        <p:spPr>
          <a:xfrm>
            <a:off x="10567686" y="4624774"/>
            <a:ext cx="925835" cy="96670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 : coins arrondis 5">
                <a:extLst>
                  <a:ext uri="{FF2B5EF4-FFF2-40B4-BE49-F238E27FC236}">
                    <a16:creationId xmlns:a16="http://schemas.microsoft.com/office/drawing/2014/main" id="{D6C9A03E-610D-4FBE-AF71-BA5D4B9E22F8}"/>
                  </a:ext>
                </a:extLst>
              </p:cNvPr>
              <p:cNvSpPr/>
              <p:nvPr/>
            </p:nvSpPr>
            <p:spPr>
              <a:xfrm>
                <a:off x="8325413" y="1108819"/>
                <a:ext cx="2124669" cy="1015504"/>
              </a:xfrm>
              <a:prstGeom prst="roundRect">
                <a:avLst/>
              </a:prstGeom>
              <a:solidFill>
                <a:srgbClr val="E2F0D9"/>
              </a:solid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r>
                  <a:rPr lang="fr-FR" sz="3200" b="1" dirty="0"/>
                  <a:t>  </a:t>
                </a:r>
                <a:endPara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5" name="Rectangle : coins arrondis 5">
                <a:extLst>
                  <a:ext uri="{FF2B5EF4-FFF2-40B4-BE49-F238E27FC236}">
                    <a16:creationId xmlns:a16="http://schemas.microsoft.com/office/drawing/2014/main" id="{D6C9A03E-610D-4FBE-AF71-BA5D4B9E22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5413" y="1108819"/>
                <a:ext cx="2124669" cy="101550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Google Shape;528;p39">
            <a:extLst>
              <a:ext uri="{FF2B5EF4-FFF2-40B4-BE49-F238E27FC236}">
                <a16:creationId xmlns:a16="http://schemas.microsoft.com/office/drawing/2014/main" id="{AF8201C3-AAE0-4153-AC3C-3B0FFC4FAE45}"/>
              </a:ext>
            </a:extLst>
          </p:cNvPr>
          <p:cNvSpPr txBox="1"/>
          <p:nvPr/>
        </p:nvSpPr>
        <p:spPr>
          <a:xfrm>
            <a:off x="847553" y="2345500"/>
            <a:ext cx="5452433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000" b="1" dirty="0"/>
              <a:t>Le dénominateur commun est donc  </a:t>
            </a:r>
            <a:r>
              <a:rPr lang="fr-FR" sz="2000" b="1" dirty="0">
                <a:solidFill>
                  <a:srgbClr val="00B0F0"/>
                </a:solidFill>
              </a:rPr>
              <a:t>8</a:t>
            </a:r>
            <a:endParaRPr lang="fr-FR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5E4DF913-FD41-49A9-A01D-E8654AE8A41C}"/>
                  </a:ext>
                </a:extLst>
              </p:cNvPr>
              <p:cNvSpPr txBox="1"/>
              <p:nvPr/>
            </p:nvSpPr>
            <p:spPr>
              <a:xfrm>
                <a:off x="9160686" y="4266796"/>
                <a:ext cx="925835" cy="7863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5E4DF913-FD41-49A9-A01D-E8654AE8A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0686" y="4266796"/>
                <a:ext cx="925835" cy="78636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Google Shape;528;p39">
            <a:extLst>
              <a:ext uri="{FF2B5EF4-FFF2-40B4-BE49-F238E27FC236}">
                <a16:creationId xmlns:a16="http://schemas.microsoft.com/office/drawing/2014/main" id="{87501D4E-E049-4324-96DD-DD309EF24F18}"/>
              </a:ext>
            </a:extLst>
          </p:cNvPr>
          <p:cNvSpPr txBox="1"/>
          <p:nvPr/>
        </p:nvSpPr>
        <p:spPr>
          <a:xfrm>
            <a:off x="387155" y="1108264"/>
            <a:ext cx="612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détermine le dénominateur commun :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545EBCE8-0630-4DEA-9B31-61BF3F4B09E6}"/>
              </a:ext>
            </a:extLst>
          </p:cNvPr>
          <p:cNvSpPr txBox="1"/>
          <p:nvPr/>
        </p:nvSpPr>
        <p:spPr>
          <a:xfrm>
            <a:off x="847553" y="1737418"/>
            <a:ext cx="4358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dirty="0">
                <a:solidFill>
                  <a:srgbClr val="0F1115"/>
                </a:solidFill>
                <a:effectLst/>
                <a:latin typeface="quote-cjk-patch"/>
              </a:rPr>
              <a:t>J’observe que </a:t>
            </a:r>
            <a:r>
              <a:rPr lang="fr-FR" sz="2000" b="1" i="0" dirty="0">
                <a:solidFill>
                  <a:srgbClr val="00B0F0"/>
                </a:solidFill>
                <a:effectLst/>
                <a:latin typeface="quote-cjk-patch"/>
              </a:rPr>
              <a:t>8</a:t>
            </a:r>
            <a:r>
              <a:rPr lang="fr-FR" sz="2000" b="1" i="0" dirty="0">
                <a:solidFill>
                  <a:srgbClr val="0F1115"/>
                </a:solidFill>
                <a:effectLst/>
                <a:latin typeface="quote-cjk-patch"/>
              </a:rPr>
              <a:t> est un multiple de </a:t>
            </a:r>
            <a:r>
              <a:rPr lang="fr-FR" sz="2000" b="1" dirty="0">
                <a:solidFill>
                  <a:srgbClr val="C00000"/>
                </a:solidFill>
                <a:latin typeface="quote-cjk-patch"/>
              </a:rPr>
              <a:t>4</a:t>
            </a:r>
            <a:r>
              <a:rPr lang="fr-FR" sz="2000" b="1" i="0" dirty="0">
                <a:solidFill>
                  <a:srgbClr val="C00000"/>
                </a:solidFill>
                <a:effectLst/>
                <a:latin typeface="quote-cjk-patch"/>
              </a:rPr>
              <a:t> </a:t>
            </a:r>
            <a:r>
              <a:rPr lang="fr-FR" sz="2000" b="1" i="0" dirty="0">
                <a:effectLst/>
                <a:latin typeface="quote-cjk-patch"/>
              </a:rPr>
              <a:t>:</a:t>
            </a:r>
            <a:endParaRPr lang="fr-FR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D2F1F5DE-F0A8-4302-BCE9-1377215E8A81}"/>
                  </a:ext>
                </a:extLst>
              </p:cNvPr>
              <p:cNvSpPr/>
              <p:nvPr/>
            </p:nvSpPr>
            <p:spPr>
              <a:xfrm>
                <a:off x="6998243" y="4266796"/>
                <a:ext cx="1246327" cy="774815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fr-FR" sz="2400" b="1" i="0" dirty="0" smtClean="0">
                              <a:solidFill>
                                <a:srgbClr val="00B050"/>
                              </a:solidFill>
                            </a:rPr>
                            <m:t>2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fr-FR" sz="2400" b="1" i="0" dirty="0" smtClean="0">
                              <a:solidFill>
                                <a:srgbClr val="00B050"/>
                              </a:solidFill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D2F1F5DE-F0A8-4302-BCE9-1377215E8A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8243" y="4266796"/>
                <a:ext cx="1246327" cy="77481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ectangle: Rounded Corners 24">
            <a:extLst>
              <a:ext uri="{FF2B5EF4-FFF2-40B4-BE49-F238E27FC236}">
                <a16:creationId xmlns:a16="http://schemas.microsoft.com/office/drawing/2014/main" id="{B9B908C8-7019-4373-A1E8-366758266AB8}"/>
              </a:ext>
            </a:extLst>
          </p:cNvPr>
          <p:cNvSpPr/>
          <p:nvPr/>
        </p:nvSpPr>
        <p:spPr>
          <a:xfrm>
            <a:off x="5066734" y="4134356"/>
            <a:ext cx="6651482" cy="1099595"/>
          </a:xfrm>
          <a:prstGeom prst="round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B632217B-188D-46A2-A8BA-D0344508B8EE}"/>
                  </a:ext>
                </a:extLst>
              </p:cNvPr>
              <p:cNvSpPr txBox="1"/>
              <p:nvPr/>
            </p:nvSpPr>
            <p:spPr>
              <a:xfrm>
                <a:off x="5318661" y="4266796"/>
                <a:ext cx="1962649" cy="834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fr-FR" sz="32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fr-FR" sz="3200" b="1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sz="3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kumimoji="0" lang="fr-FR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B632217B-188D-46A2-A8BA-D0344508B8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8661" y="4266796"/>
                <a:ext cx="1962649" cy="8347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71B7AFB4-5C96-4DCA-A7AC-5AA882ECC2D0}"/>
                  </a:ext>
                </a:extLst>
              </p:cNvPr>
              <p:cNvSpPr txBox="1"/>
              <p:nvPr/>
            </p:nvSpPr>
            <p:spPr>
              <a:xfrm>
                <a:off x="6439115" y="4266796"/>
                <a:ext cx="925835" cy="7863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71B7AFB4-5C96-4DCA-A7AC-5AA882ECC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9115" y="4266796"/>
                <a:ext cx="925835" cy="78636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id="{6501041F-E78E-4199-94E5-E9FF297A168F}"/>
              </a:ext>
            </a:extLst>
          </p:cNvPr>
          <p:cNvSpPr/>
          <p:nvPr/>
        </p:nvSpPr>
        <p:spPr>
          <a:xfrm>
            <a:off x="721913" y="1630751"/>
            <a:ext cx="6781025" cy="12474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EA72E68C-2163-4FF1-A17C-9DFB9A2E367A}"/>
                  </a:ext>
                </a:extLst>
              </p:cNvPr>
              <p:cNvSpPr txBox="1"/>
              <p:nvPr/>
            </p:nvSpPr>
            <p:spPr>
              <a:xfrm>
                <a:off x="7671160" y="4266796"/>
                <a:ext cx="1856232" cy="7863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F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den>
                      </m:f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−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EA72E68C-2163-4FF1-A17C-9DFB9A2E36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1160" y="4266796"/>
                <a:ext cx="1856232" cy="78636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: Rounded Corners 1">
            <a:extLst>
              <a:ext uri="{FF2B5EF4-FFF2-40B4-BE49-F238E27FC236}">
                <a16:creationId xmlns:a16="http://schemas.microsoft.com/office/drawing/2014/main" id="{1E19184F-73DB-4964-BBD9-CD33D947E4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7" name="D_A_02">
            <a:extLst>
              <a:ext uri="{FF2B5EF4-FFF2-40B4-BE49-F238E27FC236}">
                <a16:creationId xmlns:a16="http://schemas.microsoft.com/office/drawing/2014/main" id="{DFBFD92D-90AE-4FDE-9FD8-1FB6691734E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id="{813E92FF-7968-4967-B01E-9F5097641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D_A_01">
                <a:extLst>
                  <a:ext uri="{FF2B5EF4-FFF2-40B4-BE49-F238E27FC236}">
                    <a16:creationId xmlns:a16="http://schemas.microsoft.com/office/drawing/2014/main" id="{B38AAF69-D1B6-4C4C-B76A-F3985D6D3EEF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6164671" cy="508000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lvl="0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b="1" dirty="0">
                    <a:solidFill>
                      <a:schemeClr val="bg1">
                        <a:lumMod val="65000"/>
                      </a:schemeClr>
                    </a:solidFill>
                  </a:rPr>
                  <a:t>Calculons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1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fr-FR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fr-FR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b="1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fr-FR" b="1" kern="0" dirty="0">
                    <a:solidFill>
                      <a:schemeClr val="bg1">
                        <a:lumMod val="65000"/>
                      </a:schemeClr>
                    </a:solidFill>
                    <a:ea typeface="Calibri"/>
                    <a:cs typeface="Calibri"/>
                  </a:rPr>
                  <a:t> :</a:t>
                </a:r>
              </a:p>
            </p:txBody>
          </p:sp>
        </mc:Choice>
        <mc:Fallback xmlns="">
          <p:sp>
            <p:nvSpPr>
              <p:cNvPr id="31" name="D_A_01">
                <a:extLst>
                  <a:ext uri="{FF2B5EF4-FFF2-40B4-BE49-F238E27FC236}">
                    <a16:creationId xmlns:a16="http://schemas.microsoft.com/office/drawing/2014/main" id="{B38AAF69-D1B6-4C4C-B76A-F3985D6D3E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6164671" cy="508000"/>
              </a:xfrm>
              <a:prstGeom prst="rect">
                <a:avLst/>
              </a:prstGeom>
              <a:blipFill>
                <a:blip r:embed="rId12"/>
                <a:stretch>
                  <a:fillRect l="-1187" b="-5952"/>
                </a:stretch>
              </a:blipFill>
              <a:ln cap="flat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145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41" grpId="0"/>
      <p:bldP spid="26" grpId="0"/>
      <p:bldP spid="45" grpId="0"/>
      <p:bldP spid="46" grpId="0"/>
      <p:bldP spid="50" grpId="0"/>
      <p:bldP spid="52" grpId="0" animBg="1"/>
      <p:bldP spid="28" grpId="0"/>
      <p:bldP spid="20" grpId="0" animBg="1"/>
      <p:bldP spid="3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6564448-F87D-3CA9-3854-8A6D67E58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667" y="990679"/>
            <a:ext cx="9800666" cy="5343678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078C5F8-D446-C0F3-B736-CE35D93F520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45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901951B-BBEB-0F06-DE8E-1ED958032F38}"/>
              </a:ext>
            </a:extLst>
          </p:cNvPr>
          <p:cNvSpPr/>
          <p:nvPr/>
        </p:nvSpPr>
        <p:spPr>
          <a:xfrm>
            <a:off x="8474113" y="152576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FABF53-B02B-46B1-1DCE-6C8FD48F12A2}"/>
              </a:ext>
            </a:extLst>
          </p:cNvPr>
          <p:cNvSpPr/>
          <p:nvPr/>
        </p:nvSpPr>
        <p:spPr>
          <a:xfrm>
            <a:off x="9018943" y="152576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F0FF79B-54E3-71E4-9737-C9C5DD6A3CAD}"/>
              </a:ext>
            </a:extLst>
          </p:cNvPr>
          <p:cNvSpPr/>
          <p:nvPr/>
        </p:nvSpPr>
        <p:spPr>
          <a:xfrm>
            <a:off x="9683638" y="152576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11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A74EBEC-CE5D-3F20-0807-CF5F366DE986}"/>
              </a:ext>
            </a:extLst>
          </p:cNvPr>
          <p:cNvSpPr/>
          <p:nvPr/>
        </p:nvSpPr>
        <p:spPr>
          <a:xfrm>
            <a:off x="8707196" y="187628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E3DAD6F-AB3D-82FA-9CED-C6AF9F0BF52E}"/>
              </a:ext>
            </a:extLst>
          </p:cNvPr>
          <p:cNvSpPr/>
          <p:nvPr/>
        </p:nvSpPr>
        <p:spPr>
          <a:xfrm>
            <a:off x="9665261" y="187628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68C1814-7211-BAB5-CC9F-657C9DE11247}"/>
              </a:ext>
            </a:extLst>
          </p:cNvPr>
          <p:cNvSpPr/>
          <p:nvPr/>
        </p:nvSpPr>
        <p:spPr>
          <a:xfrm>
            <a:off x="8474113" y="256841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13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45D86BA-8775-A7FC-7DD9-CD6ADB58F3F8}"/>
              </a:ext>
            </a:extLst>
          </p:cNvPr>
          <p:cNvSpPr/>
          <p:nvPr/>
        </p:nvSpPr>
        <p:spPr>
          <a:xfrm>
            <a:off x="9018943" y="256841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2457FC5-A661-D1B7-FED0-CC45329E9F93}"/>
              </a:ext>
            </a:extLst>
          </p:cNvPr>
          <p:cNvSpPr/>
          <p:nvPr/>
        </p:nvSpPr>
        <p:spPr>
          <a:xfrm>
            <a:off x="9683638" y="256841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E813C10-16BB-4968-80D9-B9BCDEFA7F2C}"/>
              </a:ext>
            </a:extLst>
          </p:cNvPr>
          <p:cNvSpPr/>
          <p:nvPr/>
        </p:nvSpPr>
        <p:spPr>
          <a:xfrm>
            <a:off x="8707196" y="291893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5EC1764-C521-404B-9CD9-51CC671B8C1E}"/>
              </a:ext>
            </a:extLst>
          </p:cNvPr>
          <p:cNvSpPr/>
          <p:nvPr/>
        </p:nvSpPr>
        <p:spPr>
          <a:xfrm>
            <a:off x="9665261" y="291893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A898C6C-25C7-A1B3-2D7B-63D0FA9631F4}"/>
              </a:ext>
            </a:extLst>
          </p:cNvPr>
          <p:cNvSpPr/>
          <p:nvPr/>
        </p:nvSpPr>
        <p:spPr>
          <a:xfrm>
            <a:off x="7261301" y="437054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04E5D34B-1017-5D3D-9AFB-A5FAC9FCE64F}"/>
              </a:ext>
            </a:extLst>
          </p:cNvPr>
          <p:cNvSpPr/>
          <p:nvPr/>
        </p:nvSpPr>
        <p:spPr>
          <a:xfrm>
            <a:off x="7261301" y="473630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15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6F87376-3AC0-2703-E176-B595EE0B90D3}"/>
              </a:ext>
            </a:extLst>
          </p:cNvPr>
          <p:cNvSpPr/>
          <p:nvPr/>
        </p:nvSpPr>
        <p:spPr>
          <a:xfrm>
            <a:off x="7688021" y="437054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894A670C-F186-BBE6-398B-33767DF43926}"/>
              </a:ext>
            </a:extLst>
          </p:cNvPr>
          <p:cNvSpPr/>
          <p:nvPr/>
        </p:nvSpPr>
        <p:spPr>
          <a:xfrm>
            <a:off x="8114741" y="437054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286A212B-C90C-6BC5-DB6F-DF3AF09C1B7F}"/>
              </a:ext>
            </a:extLst>
          </p:cNvPr>
          <p:cNvSpPr/>
          <p:nvPr/>
        </p:nvSpPr>
        <p:spPr>
          <a:xfrm>
            <a:off x="8625798" y="437054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156D6F94-24CE-42BA-9AD6-9367058D7134}"/>
              </a:ext>
            </a:extLst>
          </p:cNvPr>
          <p:cNvSpPr/>
          <p:nvPr/>
        </p:nvSpPr>
        <p:spPr>
          <a:xfrm>
            <a:off x="9076902" y="437054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10</a:t>
            </a: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CCEFFCBF-0E15-9D47-7AD1-92E53A683B3D}"/>
              </a:ext>
            </a:extLst>
          </p:cNvPr>
          <p:cNvSpPr/>
          <p:nvPr/>
        </p:nvSpPr>
        <p:spPr>
          <a:xfrm>
            <a:off x="9625814" y="437054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C5FE60FC-4336-3CAD-91F6-0A9F21D7276F}"/>
              </a:ext>
            </a:extLst>
          </p:cNvPr>
          <p:cNvSpPr/>
          <p:nvPr/>
        </p:nvSpPr>
        <p:spPr>
          <a:xfrm>
            <a:off x="10051452" y="437054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10</a:t>
            </a: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422288B6-8EA6-30F6-C996-0001F209318D}"/>
              </a:ext>
            </a:extLst>
          </p:cNvPr>
          <p:cNvSpPr/>
          <p:nvPr/>
        </p:nvSpPr>
        <p:spPr>
          <a:xfrm>
            <a:off x="10452766" y="437054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14</a:t>
            </a: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F4B18E49-3EF9-35FE-D971-9AAF530D92B2}"/>
              </a:ext>
            </a:extLst>
          </p:cNvPr>
          <p:cNvSpPr/>
          <p:nvPr/>
        </p:nvSpPr>
        <p:spPr>
          <a:xfrm>
            <a:off x="7688021" y="473750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6184E57C-2D11-2AE4-D5D2-D36DFDD8EA09}"/>
              </a:ext>
            </a:extLst>
          </p:cNvPr>
          <p:cNvSpPr/>
          <p:nvPr/>
        </p:nvSpPr>
        <p:spPr>
          <a:xfrm>
            <a:off x="8114741" y="473750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5D1C6CDB-D0B1-EBC8-317C-2EC3E23C72B0}"/>
              </a:ext>
            </a:extLst>
          </p:cNvPr>
          <p:cNvSpPr/>
          <p:nvPr/>
        </p:nvSpPr>
        <p:spPr>
          <a:xfrm>
            <a:off x="8625798" y="473750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15</a:t>
            </a:r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7DC1CD57-2DDB-E6FD-8230-4736C92C15AD}"/>
              </a:ext>
            </a:extLst>
          </p:cNvPr>
          <p:cNvSpPr/>
          <p:nvPr/>
        </p:nvSpPr>
        <p:spPr>
          <a:xfrm>
            <a:off x="9076902" y="473750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15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D7B90019-FCB4-A807-2894-340A6BFC496D}"/>
              </a:ext>
            </a:extLst>
          </p:cNvPr>
          <p:cNvSpPr/>
          <p:nvPr/>
        </p:nvSpPr>
        <p:spPr>
          <a:xfrm>
            <a:off x="9846840" y="473750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15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0012F9E9-39F9-E21A-A778-F54F1C76ECF3}"/>
              </a:ext>
            </a:extLst>
          </p:cNvPr>
          <p:cNvSpPr/>
          <p:nvPr/>
        </p:nvSpPr>
        <p:spPr>
          <a:xfrm>
            <a:off x="10452766" y="473750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15</a:t>
            </a: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4E2D948D-5B95-1B92-56BF-A63E7D0D2E3C}"/>
              </a:ext>
            </a:extLst>
          </p:cNvPr>
          <p:cNvSpPr/>
          <p:nvPr/>
        </p:nvSpPr>
        <p:spPr>
          <a:xfrm>
            <a:off x="7261301" y="550431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772D1B80-035F-95C5-1B5C-BF0E4870316D}"/>
              </a:ext>
            </a:extLst>
          </p:cNvPr>
          <p:cNvSpPr/>
          <p:nvPr/>
        </p:nvSpPr>
        <p:spPr>
          <a:xfrm>
            <a:off x="7261301" y="587007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E9C36032-CA26-CB96-486A-C8451BEA40D1}"/>
              </a:ext>
            </a:extLst>
          </p:cNvPr>
          <p:cNvSpPr/>
          <p:nvPr/>
        </p:nvSpPr>
        <p:spPr>
          <a:xfrm>
            <a:off x="7688021" y="550431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D879F34E-8827-CC2B-A5FC-C853C96CA010}"/>
              </a:ext>
            </a:extLst>
          </p:cNvPr>
          <p:cNvSpPr/>
          <p:nvPr/>
        </p:nvSpPr>
        <p:spPr>
          <a:xfrm>
            <a:off x="8114741" y="550431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1B30EB21-4E03-73CD-148E-7A1837461D89}"/>
              </a:ext>
            </a:extLst>
          </p:cNvPr>
          <p:cNvSpPr/>
          <p:nvPr/>
        </p:nvSpPr>
        <p:spPr>
          <a:xfrm>
            <a:off x="8625798" y="550431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0124FFB1-6154-C0A5-EE3F-E418292541FA}"/>
              </a:ext>
            </a:extLst>
          </p:cNvPr>
          <p:cNvSpPr/>
          <p:nvPr/>
        </p:nvSpPr>
        <p:spPr>
          <a:xfrm>
            <a:off x="9076902" y="550431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80BE467C-70F0-EA2F-B5C3-5E706E3ADE33}"/>
              </a:ext>
            </a:extLst>
          </p:cNvPr>
          <p:cNvSpPr/>
          <p:nvPr/>
        </p:nvSpPr>
        <p:spPr>
          <a:xfrm>
            <a:off x="9625814" y="550431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3E14FFCD-4BD6-725B-FD96-7D1EE6D75E5F}"/>
              </a:ext>
            </a:extLst>
          </p:cNvPr>
          <p:cNvSpPr/>
          <p:nvPr/>
        </p:nvSpPr>
        <p:spPr>
          <a:xfrm>
            <a:off x="10051452" y="550431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EEEC3117-23C8-BD5E-7187-6EAC0B3B0075}"/>
              </a:ext>
            </a:extLst>
          </p:cNvPr>
          <p:cNvSpPr/>
          <p:nvPr/>
        </p:nvSpPr>
        <p:spPr>
          <a:xfrm>
            <a:off x="10452766" y="550431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4BA9574A-A168-4883-0D1D-FE68DD529BB9}"/>
              </a:ext>
            </a:extLst>
          </p:cNvPr>
          <p:cNvSpPr/>
          <p:nvPr/>
        </p:nvSpPr>
        <p:spPr>
          <a:xfrm>
            <a:off x="7688021" y="587127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637C04CC-AB05-F217-1007-4F0402B9EBF6}"/>
              </a:ext>
            </a:extLst>
          </p:cNvPr>
          <p:cNvSpPr/>
          <p:nvPr/>
        </p:nvSpPr>
        <p:spPr>
          <a:xfrm>
            <a:off x="8114741" y="587127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628F43F4-7AB0-FF42-C373-AEC87F46D2C3}"/>
              </a:ext>
            </a:extLst>
          </p:cNvPr>
          <p:cNvSpPr/>
          <p:nvPr/>
        </p:nvSpPr>
        <p:spPr>
          <a:xfrm>
            <a:off x="8625798" y="587127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BA27D258-DE19-2895-FF40-EDEAD55FAD9A}"/>
              </a:ext>
            </a:extLst>
          </p:cNvPr>
          <p:cNvSpPr/>
          <p:nvPr/>
        </p:nvSpPr>
        <p:spPr>
          <a:xfrm>
            <a:off x="9076902" y="587127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4A568C07-7E34-6F9E-0E69-78336B480C6D}"/>
              </a:ext>
            </a:extLst>
          </p:cNvPr>
          <p:cNvSpPr/>
          <p:nvPr/>
        </p:nvSpPr>
        <p:spPr>
          <a:xfrm>
            <a:off x="9846840" y="587127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98B74DAF-9E4F-B83B-B088-222F559EBAB4}"/>
              </a:ext>
            </a:extLst>
          </p:cNvPr>
          <p:cNvSpPr/>
          <p:nvPr/>
        </p:nvSpPr>
        <p:spPr>
          <a:xfrm>
            <a:off x="10452766" y="587127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F601A2-69FD-8001-50D8-C3A4297B24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355" y="2639396"/>
            <a:ext cx="11707291" cy="24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E59FF23-A2FF-6350-64BD-CBB89341C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55" y="2639396"/>
            <a:ext cx="11707291" cy="2408720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BD199-4C0E-F090-6C4A-548FE83D97CA}"/>
              </a:ext>
            </a:extLst>
          </p:cNvPr>
          <p:cNvSpPr/>
          <p:nvPr/>
        </p:nvSpPr>
        <p:spPr>
          <a:xfrm>
            <a:off x="5097111" y="62267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48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0266879-1338-CF0A-8863-02F536BC860F}"/>
              </a:ext>
            </a:extLst>
          </p:cNvPr>
          <p:cNvSpPr/>
          <p:nvPr/>
        </p:nvSpPr>
        <p:spPr>
          <a:xfrm>
            <a:off x="2534248" y="3070603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02E6B09-269A-F6C2-29AE-F8747B6F31E8}"/>
              </a:ext>
            </a:extLst>
          </p:cNvPr>
          <p:cNvSpPr/>
          <p:nvPr/>
        </p:nvSpPr>
        <p:spPr>
          <a:xfrm>
            <a:off x="3154008" y="3070603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DB0D63-1C13-0FA4-DE15-2DD29377EA31}"/>
              </a:ext>
            </a:extLst>
          </p:cNvPr>
          <p:cNvSpPr/>
          <p:nvPr/>
        </p:nvSpPr>
        <p:spPr>
          <a:xfrm>
            <a:off x="3860128" y="3070603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15DCA9-2B6F-D879-112E-CFCEF7410287}"/>
              </a:ext>
            </a:extLst>
          </p:cNvPr>
          <p:cNvSpPr/>
          <p:nvPr/>
        </p:nvSpPr>
        <p:spPr>
          <a:xfrm>
            <a:off x="2858248" y="347926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10C4B9-19EA-EF0F-DF7E-80497184C4FD}"/>
              </a:ext>
            </a:extLst>
          </p:cNvPr>
          <p:cNvSpPr/>
          <p:nvPr/>
        </p:nvSpPr>
        <p:spPr>
          <a:xfrm>
            <a:off x="3860128" y="347926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83399B3-9E6C-FE24-C2E0-9E9E8A6068D3}"/>
              </a:ext>
            </a:extLst>
          </p:cNvPr>
          <p:cNvSpPr/>
          <p:nvPr/>
        </p:nvSpPr>
        <p:spPr>
          <a:xfrm>
            <a:off x="2262415" y="399719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D1E9D8F-6212-95B8-2E3A-7C20DD277A95}"/>
              </a:ext>
            </a:extLst>
          </p:cNvPr>
          <p:cNvSpPr/>
          <p:nvPr/>
        </p:nvSpPr>
        <p:spPr>
          <a:xfrm>
            <a:off x="2822448" y="399719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AE8CC1-1925-028C-171D-5F79A87E477C}"/>
              </a:ext>
            </a:extLst>
          </p:cNvPr>
          <p:cNvSpPr/>
          <p:nvPr/>
        </p:nvSpPr>
        <p:spPr>
          <a:xfrm>
            <a:off x="3391147" y="399719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D91BE40-C3AA-2FA0-0387-5D2578B26A42}"/>
              </a:ext>
            </a:extLst>
          </p:cNvPr>
          <p:cNvSpPr/>
          <p:nvPr/>
        </p:nvSpPr>
        <p:spPr>
          <a:xfrm>
            <a:off x="4117587" y="399719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115C3FF-EB09-1069-0154-0D39C7221B2B}"/>
              </a:ext>
            </a:extLst>
          </p:cNvPr>
          <p:cNvSpPr/>
          <p:nvPr/>
        </p:nvSpPr>
        <p:spPr>
          <a:xfrm>
            <a:off x="4742427" y="399719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12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3F9AAD5-3C15-29F3-F45A-D8B08727D5DB}"/>
              </a:ext>
            </a:extLst>
          </p:cNvPr>
          <p:cNvSpPr/>
          <p:nvPr/>
        </p:nvSpPr>
        <p:spPr>
          <a:xfrm>
            <a:off x="5423147" y="399719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13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535F99A-B731-54D2-8A55-080D1B6F9B9D}"/>
              </a:ext>
            </a:extLst>
          </p:cNvPr>
          <p:cNvSpPr/>
          <p:nvPr/>
        </p:nvSpPr>
        <p:spPr>
          <a:xfrm>
            <a:off x="5952662" y="399719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12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270840-EA1A-9EC7-060E-12D90DEED7F4}"/>
              </a:ext>
            </a:extLst>
          </p:cNvPr>
          <p:cNvSpPr/>
          <p:nvPr/>
        </p:nvSpPr>
        <p:spPr>
          <a:xfrm>
            <a:off x="6702841" y="399719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1694D78-3B52-A034-2D11-1C2B36784D45}"/>
              </a:ext>
            </a:extLst>
          </p:cNvPr>
          <p:cNvSpPr/>
          <p:nvPr/>
        </p:nvSpPr>
        <p:spPr>
          <a:xfrm>
            <a:off x="2262415" y="440585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15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3AD8136-1DBB-5FB8-985B-5528C43443FB}"/>
              </a:ext>
            </a:extLst>
          </p:cNvPr>
          <p:cNvSpPr/>
          <p:nvPr/>
        </p:nvSpPr>
        <p:spPr>
          <a:xfrm>
            <a:off x="2822448" y="440585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0D55A15-ED94-AC57-6E81-919439A6B5F0}"/>
              </a:ext>
            </a:extLst>
          </p:cNvPr>
          <p:cNvSpPr/>
          <p:nvPr/>
        </p:nvSpPr>
        <p:spPr>
          <a:xfrm>
            <a:off x="3391147" y="440585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8B3DB64-7D34-3707-08FF-447DC0BDD569}"/>
              </a:ext>
            </a:extLst>
          </p:cNvPr>
          <p:cNvSpPr/>
          <p:nvPr/>
        </p:nvSpPr>
        <p:spPr>
          <a:xfrm>
            <a:off x="4117587" y="440585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15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95578B6-F25B-41F8-84BB-5E1BD841AD7C}"/>
              </a:ext>
            </a:extLst>
          </p:cNvPr>
          <p:cNvSpPr/>
          <p:nvPr/>
        </p:nvSpPr>
        <p:spPr>
          <a:xfrm>
            <a:off x="4742427" y="440585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15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DFD5CAF-1CAB-90CF-C205-CC1B2B1124C3}"/>
              </a:ext>
            </a:extLst>
          </p:cNvPr>
          <p:cNvSpPr/>
          <p:nvPr/>
        </p:nvSpPr>
        <p:spPr>
          <a:xfrm>
            <a:off x="5687379" y="440585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15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0F020F-AE38-7CDD-A024-9AE010BC8AB7}"/>
              </a:ext>
            </a:extLst>
          </p:cNvPr>
          <p:cNvSpPr/>
          <p:nvPr/>
        </p:nvSpPr>
        <p:spPr>
          <a:xfrm>
            <a:off x="6702841" y="440585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</a:t>
            </a:r>
            <a:br>
              <a:rPr lang="fr-FR" sz="1600" i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B6928791-FCCB-971A-FE66-279A3DE59BBB}"/>
              </a:ext>
            </a:extLst>
          </p:cNvPr>
          <p:cNvGrpSpPr/>
          <p:nvPr/>
        </p:nvGrpSpPr>
        <p:grpSpPr>
          <a:xfrm>
            <a:off x="1028488" y="977900"/>
            <a:ext cx="10135024" cy="5711673"/>
            <a:chOff x="-1614194" y="779780"/>
            <a:chExt cx="13580462" cy="765337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420181C-1B8C-C66D-4193-35B027C72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8184" y="779780"/>
              <a:ext cx="11758084" cy="4147231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8A4B7E8-5011-C1B0-2728-30DFA5165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1614194" y="4265809"/>
              <a:ext cx="12192000" cy="41673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D4F2E5-320D-4FE9-AAD5-46D8D6EB8B41}"/>
              </a:ext>
            </a:extLst>
          </p:cNvPr>
          <p:cNvGrpSpPr/>
          <p:nvPr/>
        </p:nvGrpSpPr>
        <p:grpSpPr>
          <a:xfrm>
            <a:off x="4400550" y="1923317"/>
            <a:ext cx="3390900" cy="3839165"/>
            <a:chOff x="4400550" y="1864949"/>
            <a:chExt cx="3390900" cy="383916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C8DB70F-F476-00D1-4DAC-4CF35347BB9F}"/>
                </a:ext>
              </a:extLst>
            </p:cNvPr>
            <p:cNvSpPr/>
            <p:nvPr/>
          </p:nvSpPr>
          <p:spPr>
            <a:xfrm>
              <a:off x="4568723" y="1864949"/>
              <a:ext cx="305455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4000" b="1" dirty="0"/>
                <a:t>Temps Écoulé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F83DB11-9257-2FB3-23E0-17EE22386F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36816" y1="80957" x2="61621" y2="80371"/>
                          <a14:foregroundMark x1="54980" y1="81543" x2="67188" y2="81152"/>
                          <a14:foregroundMark x1="85938" y1="78711" x2="85938" y2="78711"/>
                          <a14:foregroundMark x1="42676" y1="82910" x2="46387" y2="82910"/>
                          <a14:foregroundMark x1="45996" y1="29980" x2="49707" y2="71387"/>
                          <a14:foregroundMark x1="50879" y1="45117" x2="58203" y2="38379"/>
                          <a14:foregroundMark x1="49902" y1="50000" x2="50977" y2="56348"/>
                          <a14:foregroundMark x1="55371" y1="26660" x2="62109" y2="33008"/>
                          <a14:backgroundMark x1="36621" y1="81348" x2="66699" y2="808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91" t="15401" r="10044" b="20983"/>
            <a:stretch/>
          </p:blipFill>
          <p:spPr>
            <a:xfrm>
              <a:off x="4400550" y="2989489"/>
              <a:ext cx="3390900" cy="2714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86758A7-FCF7-0FAA-8A65-106EDFCD833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8184" y="1770140"/>
            <a:ext cx="11758084" cy="4147232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48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682B02C3-544D-3EE1-414E-D4E4212CBA1D}"/>
              </a:ext>
            </a:extLst>
          </p:cNvPr>
          <p:cNvSpPr>
            <a:spLocks noChangeAspect="1"/>
          </p:cNvSpPr>
          <p:nvPr/>
        </p:nvSpPr>
        <p:spPr>
          <a:xfrm>
            <a:off x="2655569" y="230896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14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7723B6E-8F4D-6219-FD90-B56128FC1B2B}"/>
              </a:ext>
            </a:extLst>
          </p:cNvPr>
          <p:cNvSpPr>
            <a:spLocks noChangeAspect="1"/>
          </p:cNvSpPr>
          <p:nvPr/>
        </p:nvSpPr>
        <p:spPr>
          <a:xfrm>
            <a:off x="3300729" y="230896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070DC52-6132-D7E9-A625-90818F601A92}"/>
              </a:ext>
            </a:extLst>
          </p:cNvPr>
          <p:cNvSpPr>
            <a:spLocks noChangeAspect="1"/>
          </p:cNvSpPr>
          <p:nvPr/>
        </p:nvSpPr>
        <p:spPr>
          <a:xfrm>
            <a:off x="4103369" y="230896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19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C57DC8C-3738-D359-53B3-CF923927094E}"/>
              </a:ext>
            </a:extLst>
          </p:cNvPr>
          <p:cNvSpPr>
            <a:spLocks noChangeAspect="1"/>
          </p:cNvSpPr>
          <p:nvPr/>
        </p:nvSpPr>
        <p:spPr>
          <a:xfrm>
            <a:off x="4103369" y="2723086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5588066-D3F1-3CB0-1082-21016148D451}"/>
              </a:ext>
            </a:extLst>
          </p:cNvPr>
          <p:cNvSpPr>
            <a:spLocks noChangeAspect="1"/>
          </p:cNvSpPr>
          <p:nvPr/>
        </p:nvSpPr>
        <p:spPr>
          <a:xfrm>
            <a:off x="2976729" y="2723086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870231E-CD9D-D244-7F0E-682F9C584A6C}"/>
              </a:ext>
            </a:extLst>
          </p:cNvPr>
          <p:cNvSpPr>
            <a:spLocks noChangeAspect="1"/>
          </p:cNvSpPr>
          <p:nvPr/>
        </p:nvSpPr>
        <p:spPr>
          <a:xfrm>
            <a:off x="8647509" y="231912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03D808A-D98A-DE48-1762-BB3C7FDBB7DC}"/>
              </a:ext>
            </a:extLst>
          </p:cNvPr>
          <p:cNvSpPr>
            <a:spLocks noChangeAspect="1"/>
          </p:cNvSpPr>
          <p:nvPr/>
        </p:nvSpPr>
        <p:spPr>
          <a:xfrm>
            <a:off x="9292669" y="231912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5DEBD44-93DE-93E7-CE46-9DA1D3421FCE}"/>
              </a:ext>
            </a:extLst>
          </p:cNvPr>
          <p:cNvSpPr>
            <a:spLocks noChangeAspect="1"/>
          </p:cNvSpPr>
          <p:nvPr/>
        </p:nvSpPr>
        <p:spPr>
          <a:xfrm>
            <a:off x="10095309" y="231912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E76251F-4FD4-DFA9-DFB3-E475DFE48116}"/>
              </a:ext>
            </a:extLst>
          </p:cNvPr>
          <p:cNvSpPr>
            <a:spLocks noChangeAspect="1"/>
          </p:cNvSpPr>
          <p:nvPr/>
        </p:nvSpPr>
        <p:spPr>
          <a:xfrm>
            <a:off x="10095309" y="2733246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16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4CF1462-8007-16AF-4813-1C8261DB553E}"/>
              </a:ext>
            </a:extLst>
          </p:cNvPr>
          <p:cNvSpPr>
            <a:spLocks noChangeAspect="1"/>
          </p:cNvSpPr>
          <p:nvPr/>
        </p:nvSpPr>
        <p:spPr>
          <a:xfrm>
            <a:off x="8968669" y="2733246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16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7FAE906-1056-C2D5-AE6C-6DC40414B43D}"/>
              </a:ext>
            </a:extLst>
          </p:cNvPr>
          <p:cNvSpPr>
            <a:spLocks noChangeAspect="1"/>
          </p:cNvSpPr>
          <p:nvPr/>
        </p:nvSpPr>
        <p:spPr>
          <a:xfrm>
            <a:off x="1982469" y="402232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AE7E4AA-9C45-EDBE-D8CE-08A3F15F41FC}"/>
              </a:ext>
            </a:extLst>
          </p:cNvPr>
          <p:cNvSpPr>
            <a:spLocks noChangeAspect="1"/>
          </p:cNvSpPr>
          <p:nvPr/>
        </p:nvSpPr>
        <p:spPr>
          <a:xfrm>
            <a:off x="2516839" y="402232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1B23E66-4B60-0887-2FE2-4BD33C7479CE}"/>
              </a:ext>
            </a:extLst>
          </p:cNvPr>
          <p:cNvSpPr>
            <a:spLocks noChangeAspect="1"/>
          </p:cNvSpPr>
          <p:nvPr/>
        </p:nvSpPr>
        <p:spPr>
          <a:xfrm>
            <a:off x="3002839" y="402232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F96E31C-5C5E-3AA6-7661-63098CE3AE61}"/>
              </a:ext>
            </a:extLst>
          </p:cNvPr>
          <p:cNvSpPr>
            <a:spLocks noChangeAspect="1"/>
          </p:cNvSpPr>
          <p:nvPr/>
        </p:nvSpPr>
        <p:spPr>
          <a:xfrm>
            <a:off x="3532429" y="402232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F774583-529C-3CC5-BB12-864E575BFB0B}"/>
              </a:ext>
            </a:extLst>
          </p:cNvPr>
          <p:cNvSpPr>
            <a:spLocks noChangeAspect="1"/>
          </p:cNvSpPr>
          <p:nvPr/>
        </p:nvSpPr>
        <p:spPr>
          <a:xfrm>
            <a:off x="4020109" y="402232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CB291D4-A8F1-2E02-8546-D9F4DC8341C1}"/>
              </a:ext>
            </a:extLst>
          </p:cNvPr>
          <p:cNvSpPr>
            <a:spLocks noChangeAspect="1"/>
          </p:cNvSpPr>
          <p:nvPr/>
        </p:nvSpPr>
        <p:spPr>
          <a:xfrm>
            <a:off x="4593440" y="402232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0E4D1D0-4569-5826-47F7-77B9D38E103C}"/>
              </a:ext>
            </a:extLst>
          </p:cNvPr>
          <p:cNvSpPr>
            <a:spLocks noChangeAspect="1"/>
          </p:cNvSpPr>
          <p:nvPr/>
        </p:nvSpPr>
        <p:spPr>
          <a:xfrm>
            <a:off x="5043617" y="402232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932C894-4C8B-DB50-F093-895608BEAA9F}"/>
              </a:ext>
            </a:extLst>
          </p:cNvPr>
          <p:cNvSpPr>
            <a:spLocks noChangeAspect="1"/>
          </p:cNvSpPr>
          <p:nvPr/>
        </p:nvSpPr>
        <p:spPr>
          <a:xfrm>
            <a:off x="5618330" y="402232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B93276F-DB30-0835-98E9-7951259143A7}"/>
              </a:ext>
            </a:extLst>
          </p:cNvPr>
          <p:cNvSpPr>
            <a:spLocks noChangeAspect="1"/>
          </p:cNvSpPr>
          <p:nvPr/>
        </p:nvSpPr>
        <p:spPr>
          <a:xfrm>
            <a:off x="1982469" y="441603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50536CF-2A89-2433-7B46-507A9A9A6C35}"/>
              </a:ext>
            </a:extLst>
          </p:cNvPr>
          <p:cNvSpPr>
            <a:spLocks noChangeAspect="1"/>
          </p:cNvSpPr>
          <p:nvPr/>
        </p:nvSpPr>
        <p:spPr>
          <a:xfrm>
            <a:off x="2516839" y="441603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82FD26A-E7D7-7642-029B-95A68B213B1C}"/>
              </a:ext>
            </a:extLst>
          </p:cNvPr>
          <p:cNvSpPr>
            <a:spLocks noChangeAspect="1"/>
          </p:cNvSpPr>
          <p:nvPr/>
        </p:nvSpPr>
        <p:spPr>
          <a:xfrm>
            <a:off x="3002839" y="441603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5BE04E8-0E7A-963F-7EB4-769724875E12}"/>
              </a:ext>
            </a:extLst>
          </p:cNvPr>
          <p:cNvSpPr>
            <a:spLocks noChangeAspect="1"/>
          </p:cNvSpPr>
          <p:nvPr/>
        </p:nvSpPr>
        <p:spPr>
          <a:xfrm>
            <a:off x="3532429" y="441603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B30FF67-53F2-1A0F-70FC-8CC81057E658}"/>
              </a:ext>
            </a:extLst>
          </p:cNvPr>
          <p:cNvSpPr>
            <a:spLocks noChangeAspect="1"/>
          </p:cNvSpPr>
          <p:nvPr/>
        </p:nvSpPr>
        <p:spPr>
          <a:xfrm>
            <a:off x="4020109" y="441603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2E98279-263E-4275-DA33-389BD98FAB14}"/>
              </a:ext>
            </a:extLst>
          </p:cNvPr>
          <p:cNvSpPr>
            <a:spLocks noChangeAspect="1"/>
          </p:cNvSpPr>
          <p:nvPr/>
        </p:nvSpPr>
        <p:spPr>
          <a:xfrm>
            <a:off x="4607260" y="441603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CD0075E-64E4-0E11-F43E-65DED9F851F6}"/>
              </a:ext>
            </a:extLst>
          </p:cNvPr>
          <p:cNvSpPr>
            <a:spLocks noChangeAspect="1"/>
          </p:cNvSpPr>
          <p:nvPr/>
        </p:nvSpPr>
        <p:spPr>
          <a:xfrm>
            <a:off x="5904782" y="441603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9209883-7342-3899-F48C-B5BB85E0FEB3}"/>
              </a:ext>
            </a:extLst>
          </p:cNvPr>
          <p:cNvSpPr>
            <a:spLocks noChangeAspect="1"/>
          </p:cNvSpPr>
          <p:nvPr/>
        </p:nvSpPr>
        <p:spPr>
          <a:xfrm>
            <a:off x="2138679" y="488220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81D9117-4C8C-6E4E-826B-A48E61EBD603}"/>
              </a:ext>
            </a:extLst>
          </p:cNvPr>
          <p:cNvSpPr>
            <a:spLocks noChangeAspect="1"/>
          </p:cNvSpPr>
          <p:nvPr/>
        </p:nvSpPr>
        <p:spPr>
          <a:xfrm>
            <a:off x="2673049" y="488220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9184FC1-90A1-D3FC-6630-D26E0D882AB7}"/>
              </a:ext>
            </a:extLst>
          </p:cNvPr>
          <p:cNvSpPr>
            <a:spLocks noChangeAspect="1"/>
          </p:cNvSpPr>
          <p:nvPr/>
        </p:nvSpPr>
        <p:spPr>
          <a:xfrm>
            <a:off x="3159049" y="488220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AFA225A-BCAD-D9F7-9860-9FF32B989F92}"/>
              </a:ext>
            </a:extLst>
          </p:cNvPr>
          <p:cNvSpPr>
            <a:spLocks noChangeAspect="1"/>
          </p:cNvSpPr>
          <p:nvPr/>
        </p:nvSpPr>
        <p:spPr>
          <a:xfrm>
            <a:off x="3688639" y="488220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BEA3FA9-F9CD-BFE9-05A3-B2C14464DE40}"/>
              </a:ext>
            </a:extLst>
          </p:cNvPr>
          <p:cNvSpPr>
            <a:spLocks noChangeAspect="1"/>
          </p:cNvSpPr>
          <p:nvPr/>
        </p:nvSpPr>
        <p:spPr>
          <a:xfrm>
            <a:off x="4176319" y="488220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7A11FF7-7063-417C-380E-751BE5586369}"/>
              </a:ext>
            </a:extLst>
          </p:cNvPr>
          <p:cNvSpPr>
            <a:spLocks noChangeAspect="1"/>
          </p:cNvSpPr>
          <p:nvPr/>
        </p:nvSpPr>
        <p:spPr>
          <a:xfrm>
            <a:off x="4749650" y="488220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15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CF94253-A9A4-C4E6-6CA1-D751DD996A2B}"/>
              </a:ext>
            </a:extLst>
          </p:cNvPr>
          <p:cNvSpPr>
            <a:spLocks noChangeAspect="1"/>
          </p:cNvSpPr>
          <p:nvPr/>
        </p:nvSpPr>
        <p:spPr>
          <a:xfrm>
            <a:off x="5290670" y="488220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24FF4E8-4212-FC19-75F2-ED896FDBF338}"/>
              </a:ext>
            </a:extLst>
          </p:cNvPr>
          <p:cNvSpPr>
            <a:spLocks noChangeAspect="1"/>
          </p:cNvSpPr>
          <p:nvPr/>
        </p:nvSpPr>
        <p:spPr>
          <a:xfrm>
            <a:off x="5857800" y="488220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14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71FA519-2D51-0F03-CA13-A8499BB2EEE2}"/>
              </a:ext>
            </a:extLst>
          </p:cNvPr>
          <p:cNvSpPr>
            <a:spLocks noChangeAspect="1"/>
          </p:cNvSpPr>
          <p:nvPr/>
        </p:nvSpPr>
        <p:spPr>
          <a:xfrm>
            <a:off x="2138679" y="5275916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ADB3583-3BEB-74BE-7226-2EDAADC4DAF8}"/>
              </a:ext>
            </a:extLst>
          </p:cNvPr>
          <p:cNvSpPr>
            <a:spLocks noChangeAspect="1"/>
          </p:cNvSpPr>
          <p:nvPr/>
        </p:nvSpPr>
        <p:spPr>
          <a:xfrm>
            <a:off x="2673049" y="5275916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B0F416CD-DF48-5D0B-2085-257781BC2854}"/>
              </a:ext>
            </a:extLst>
          </p:cNvPr>
          <p:cNvSpPr>
            <a:spLocks noChangeAspect="1"/>
          </p:cNvSpPr>
          <p:nvPr/>
        </p:nvSpPr>
        <p:spPr>
          <a:xfrm>
            <a:off x="3159049" y="5275916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24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9BFBFCEC-BFE0-F485-4E33-C6B19BC1B7CE}"/>
              </a:ext>
            </a:extLst>
          </p:cNvPr>
          <p:cNvSpPr>
            <a:spLocks noChangeAspect="1"/>
          </p:cNvSpPr>
          <p:nvPr/>
        </p:nvSpPr>
        <p:spPr>
          <a:xfrm>
            <a:off x="3688639" y="5275916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24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8899C27-8727-72DE-EA09-E16F00A7E6D7}"/>
              </a:ext>
            </a:extLst>
          </p:cNvPr>
          <p:cNvSpPr>
            <a:spLocks noChangeAspect="1"/>
          </p:cNvSpPr>
          <p:nvPr/>
        </p:nvSpPr>
        <p:spPr>
          <a:xfrm>
            <a:off x="4176319" y="5275916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24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AE0849A-C068-9AF1-4E37-B13AA380692E}"/>
              </a:ext>
            </a:extLst>
          </p:cNvPr>
          <p:cNvSpPr>
            <a:spLocks noChangeAspect="1"/>
          </p:cNvSpPr>
          <p:nvPr/>
        </p:nvSpPr>
        <p:spPr>
          <a:xfrm>
            <a:off x="5047143" y="5275916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24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1018920-97B2-714D-321C-51809CBEC859}"/>
              </a:ext>
            </a:extLst>
          </p:cNvPr>
          <p:cNvSpPr>
            <a:spLocks noChangeAspect="1"/>
          </p:cNvSpPr>
          <p:nvPr/>
        </p:nvSpPr>
        <p:spPr>
          <a:xfrm>
            <a:off x="5857800" y="5275916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24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2F9791F-17E9-8132-598C-D5BA71EB63CA}"/>
              </a:ext>
            </a:extLst>
          </p:cNvPr>
          <p:cNvSpPr>
            <a:spLocks noChangeAspect="1"/>
          </p:cNvSpPr>
          <p:nvPr/>
        </p:nvSpPr>
        <p:spPr>
          <a:xfrm>
            <a:off x="10920465" y="2309209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C69725-D97E-50C8-5C3F-34F7AD8145E0}"/>
              </a:ext>
            </a:extLst>
          </p:cNvPr>
          <p:cNvSpPr>
            <a:spLocks noChangeAspect="1"/>
          </p:cNvSpPr>
          <p:nvPr/>
        </p:nvSpPr>
        <p:spPr>
          <a:xfrm>
            <a:off x="5043617" y="441603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8BCB24F-AFC1-6F80-3615-CFD1027582A3}"/>
              </a:ext>
            </a:extLst>
          </p:cNvPr>
          <p:cNvSpPr>
            <a:spLocks noChangeAspect="1"/>
          </p:cNvSpPr>
          <p:nvPr/>
        </p:nvSpPr>
        <p:spPr>
          <a:xfrm>
            <a:off x="6135475" y="4022322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FDD2D52-04B9-2B71-950D-4F8A37716391}"/>
              </a:ext>
            </a:extLst>
          </p:cNvPr>
          <p:cNvSpPr>
            <a:spLocks noChangeAspect="1"/>
          </p:cNvSpPr>
          <p:nvPr/>
        </p:nvSpPr>
        <p:spPr>
          <a:xfrm>
            <a:off x="6641505" y="402232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17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C6B0B74-E477-F64F-FA0C-0252192BD572}"/>
              </a:ext>
            </a:extLst>
          </p:cNvPr>
          <p:cNvSpPr>
            <a:spLocks noChangeAspect="1"/>
          </p:cNvSpPr>
          <p:nvPr/>
        </p:nvSpPr>
        <p:spPr>
          <a:xfrm>
            <a:off x="6641505" y="441603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191845" y="66504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Dans cette séance on a vu comment additionner et soustraire deux fractions :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Ecoute">
            <a:extLst>
              <a:ext uri="{FF2B5EF4-FFF2-40B4-BE49-F238E27FC236}">
                <a16:creationId xmlns:a16="http://schemas.microsoft.com/office/drawing/2014/main" id="{705BB8A8-C14E-8C57-6C8B-2699CE415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FAB35A1E-CFBE-F9E7-6BD2-64DA92AE1060}"/>
              </a:ext>
            </a:extLst>
          </p:cNvPr>
          <p:cNvSpPr txBox="1"/>
          <p:nvPr/>
        </p:nvSpPr>
        <p:spPr>
          <a:xfrm>
            <a:off x="302786" y="1854762"/>
            <a:ext cx="648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garde le dénominateur commun.</a:t>
            </a:r>
            <a:endParaRPr lang="fr-FR" sz="2400" dirty="0"/>
          </a:p>
        </p:txBody>
      </p:sp>
      <p:sp>
        <p:nvSpPr>
          <p:cNvPr id="12" name="Google Shape;528;p39">
            <a:extLst>
              <a:ext uri="{FF2B5EF4-FFF2-40B4-BE49-F238E27FC236}">
                <a16:creationId xmlns:a16="http://schemas.microsoft.com/office/drawing/2014/main" id="{929DA6CB-5934-2286-1AF1-F44D42B8CB81}"/>
              </a:ext>
            </a:extLst>
          </p:cNvPr>
          <p:cNvSpPr txBox="1"/>
          <p:nvPr/>
        </p:nvSpPr>
        <p:spPr>
          <a:xfrm>
            <a:off x="302786" y="2478151"/>
            <a:ext cx="64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J’additionne (ou je soustrais) les numérateurs</a:t>
            </a:r>
            <a:r>
              <a:rPr lang="fr-FR" sz="2400" dirty="0"/>
              <a:t>.</a:t>
            </a:r>
            <a:endParaRPr lang="fr-FR" sz="2400" b="1" dirty="0"/>
          </a:p>
        </p:txBody>
      </p:sp>
      <p:sp>
        <p:nvSpPr>
          <p:cNvPr id="13" name="Google Shape;528;p39">
            <a:extLst>
              <a:ext uri="{FF2B5EF4-FFF2-40B4-BE49-F238E27FC236}">
                <a16:creationId xmlns:a16="http://schemas.microsoft.com/office/drawing/2014/main" id="{C21F4E85-60BF-ED2D-3684-69DC8D9A0E54}"/>
              </a:ext>
            </a:extLst>
          </p:cNvPr>
          <p:cNvSpPr txBox="1"/>
          <p:nvPr/>
        </p:nvSpPr>
        <p:spPr>
          <a:xfrm>
            <a:off x="302786" y="3180091"/>
            <a:ext cx="64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Le résultat final.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14AC4BE-11BD-53A0-4EFF-BC92534A37E8}"/>
              </a:ext>
            </a:extLst>
          </p:cNvPr>
          <p:cNvGrpSpPr/>
          <p:nvPr/>
        </p:nvGrpSpPr>
        <p:grpSpPr>
          <a:xfrm>
            <a:off x="1094160" y="1202792"/>
            <a:ext cx="4680000" cy="360000"/>
            <a:chOff x="1191855" y="1172460"/>
            <a:chExt cx="4680000" cy="36000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D839B6E-39C6-5D3F-B2F9-E85033208DC6}"/>
                </a:ext>
              </a:extLst>
            </p:cNvPr>
            <p:cNvSpPr/>
            <p:nvPr/>
          </p:nvSpPr>
          <p:spPr>
            <a:xfrm>
              <a:off x="1191855" y="1172460"/>
              <a:ext cx="360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❶</a:t>
              </a:r>
              <a:endParaRPr lang="fr-FR" dirty="0">
                <a:solidFill>
                  <a:srgbClr val="C00000"/>
                </a:solidFill>
              </a:endParaRPr>
            </a:p>
          </p:txBody>
        </p:sp>
        <p:sp>
          <p:nvSpPr>
            <p:cNvPr id="31" name="Google Shape;528;p39">
              <a:extLst>
                <a:ext uri="{FF2B5EF4-FFF2-40B4-BE49-F238E27FC236}">
                  <a16:creationId xmlns:a16="http://schemas.microsoft.com/office/drawing/2014/main" id="{99A5DD7F-5D4F-3AD3-5977-1DCAE76D0555}"/>
                </a:ext>
              </a:extLst>
            </p:cNvPr>
            <p:cNvSpPr txBox="1"/>
            <p:nvPr/>
          </p:nvSpPr>
          <p:spPr>
            <a:xfrm>
              <a:off x="1551855" y="1172460"/>
              <a:ext cx="4320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sz="2400" b="1" dirty="0">
                  <a:solidFill>
                    <a:srgbClr val="C00000"/>
                  </a:solidFill>
                </a:rPr>
                <a:t>De même dénominateur :</a:t>
              </a:r>
              <a:endParaRPr lang="fr-FR" sz="24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A81E9C-6A74-BD7E-AB8F-7331A531203C}"/>
              </a:ext>
            </a:extLst>
          </p:cNvPr>
          <p:cNvGrpSpPr/>
          <p:nvPr/>
        </p:nvGrpSpPr>
        <p:grpSpPr>
          <a:xfrm>
            <a:off x="1122444" y="3776718"/>
            <a:ext cx="4695642" cy="807883"/>
            <a:chOff x="1191855" y="3669309"/>
            <a:chExt cx="3883107" cy="807883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F2071F8-A46C-A9DC-7C19-60503A5C8C40}"/>
                </a:ext>
              </a:extLst>
            </p:cNvPr>
            <p:cNvSpPr/>
            <p:nvPr/>
          </p:nvSpPr>
          <p:spPr>
            <a:xfrm>
              <a:off x="1191855" y="3893250"/>
              <a:ext cx="360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❷</a:t>
              </a:r>
              <a:endParaRPr lang="fr-FR" dirty="0">
                <a:solidFill>
                  <a:srgbClr val="C00000"/>
                </a:solidFill>
              </a:endParaRPr>
            </a:p>
          </p:txBody>
        </p:sp>
        <p:sp>
          <p:nvSpPr>
            <p:cNvPr id="32" name="Google Shape;528;p39">
              <a:extLst>
                <a:ext uri="{FF2B5EF4-FFF2-40B4-BE49-F238E27FC236}">
                  <a16:creationId xmlns:a16="http://schemas.microsoft.com/office/drawing/2014/main" id="{229B4FA0-BF7D-EF54-A673-B06479D1328C}"/>
                </a:ext>
              </a:extLst>
            </p:cNvPr>
            <p:cNvSpPr txBox="1"/>
            <p:nvPr/>
          </p:nvSpPr>
          <p:spPr>
            <a:xfrm>
              <a:off x="1551856" y="3669309"/>
              <a:ext cx="3523106" cy="8078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sz="2400" b="1" dirty="0">
                  <a:solidFill>
                    <a:srgbClr val="C00000"/>
                  </a:solidFill>
                </a:rPr>
                <a:t>L’un des dénominateurs est un </a:t>
              </a:r>
              <a:br>
                <a:rPr lang="fr-FR" sz="2400" b="1" dirty="0">
                  <a:solidFill>
                    <a:srgbClr val="C00000"/>
                  </a:solidFill>
                </a:rPr>
              </a:br>
              <a:r>
                <a:rPr lang="fr-FR" sz="2400" b="1" dirty="0">
                  <a:solidFill>
                    <a:srgbClr val="C00000"/>
                  </a:solidFill>
                </a:rPr>
                <a:t>multiple de l’autre.</a:t>
              </a:r>
              <a:endParaRPr lang="fr-FR" sz="2400" dirty="0">
                <a:solidFill>
                  <a:srgbClr val="C00000"/>
                </a:solidFill>
              </a:endParaRPr>
            </a:p>
          </p:txBody>
        </p:sp>
      </p:grpSp>
      <p:sp>
        <p:nvSpPr>
          <p:cNvPr id="38" name="ZoneTexte 19">
            <a:extLst>
              <a:ext uri="{FF2B5EF4-FFF2-40B4-BE49-F238E27FC236}">
                <a16:creationId xmlns:a16="http://schemas.microsoft.com/office/drawing/2014/main" id="{968A1F2E-D2F8-1362-6E97-2D975E717BE7}"/>
              </a:ext>
            </a:extLst>
          </p:cNvPr>
          <p:cNvSpPr txBox="1"/>
          <p:nvPr/>
        </p:nvSpPr>
        <p:spPr>
          <a:xfrm>
            <a:off x="9113520" y="3672688"/>
            <a:ext cx="2522784" cy="540000"/>
          </a:xfrm>
          <a:prstGeom prst="rect">
            <a:avLst/>
          </a:prstGeom>
          <a:solidFill>
            <a:schemeClr val="bg1"/>
          </a:solidFill>
        </p:spPr>
        <p:txBody>
          <a:bodyPr wrap="square" anchor="ctr" anchorCtr="0">
            <a:spAutoFit/>
          </a:bodyPr>
          <a:lstStyle/>
          <a:p>
            <a:endParaRPr lang="fr-FR" sz="24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06F4482-6AF0-144D-5B8F-FF9588D875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335" y="1292510"/>
            <a:ext cx="4267200" cy="24765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791D39F-77C3-768B-57D1-226C46CA0C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9215" y="4180659"/>
            <a:ext cx="4838700" cy="2486025"/>
          </a:xfrm>
          <a:prstGeom prst="rect">
            <a:avLst/>
          </a:prstGeom>
        </p:spPr>
      </p:pic>
      <p:sp>
        <p:nvSpPr>
          <p:cNvPr id="49" name="Google Shape;528;p39">
            <a:extLst>
              <a:ext uri="{FF2B5EF4-FFF2-40B4-BE49-F238E27FC236}">
                <a16:creationId xmlns:a16="http://schemas.microsoft.com/office/drawing/2014/main" id="{F1624493-0215-4D53-8CE6-0758BF8D4BDF}"/>
              </a:ext>
            </a:extLst>
          </p:cNvPr>
          <p:cNvSpPr txBox="1"/>
          <p:nvPr/>
        </p:nvSpPr>
        <p:spPr>
          <a:xfrm>
            <a:off x="302786" y="5466272"/>
            <a:ext cx="64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Je réduis au même dénominateur.</a:t>
            </a:r>
          </a:p>
        </p:txBody>
      </p:sp>
      <p:sp>
        <p:nvSpPr>
          <p:cNvPr id="50" name="Google Shape;528;p39">
            <a:extLst>
              <a:ext uri="{FF2B5EF4-FFF2-40B4-BE49-F238E27FC236}">
                <a16:creationId xmlns:a16="http://schemas.microsoft.com/office/drawing/2014/main" id="{9E94B2A3-4CEF-4A38-B0EE-58BCFF098465}"/>
              </a:ext>
            </a:extLst>
          </p:cNvPr>
          <p:cNvSpPr txBox="1"/>
          <p:nvPr/>
        </p:nvSpPr>
        <p:spPr>
          <a:xfrm>
            <a:off x="302785" y="6058412"/>
            <a:ext cx="64800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J’effectue le calcul.</a:t>
            </a:r>
          </a:p>
        </p:txBody>
      </p:sp>
      <p:sp>
        <p:nvSpPr>
          <p:cNvPr id="58" name="Google Shape;528;p39">
            <a:extLst>
              <a:ext uri="{FF2B5EF4-FFF2-40B4-BE49-F238E27FC236}">
                <a16:creationId xmlns:a16="http://schemas.microsoft.com/office/drawing/2014/main" id="{6EA4EC9D-24B3-4811-B7F6-9891FFF06E71}"/>
              </a:ext>
            </a:extLst>
          </p:cNvPr>
          <p:cNvSpPr txBox="1"/>
          <p:nvPr/>
        </p:nvSpPr>
        <p:spPr>
          <a:xfrm>
            <a:off x="302786" y="4874132"/>
            <a:ext cx="64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détermine le dénominateur commun.</a:t>
            </a:r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49" grpId="0"/>
      <p:bldP spid="50" grpId="0"/>
      <p:bldP spid="5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Ecoute">
            <a:extLst>
              <a:ext uri="{FF2B5EF4-FFF2-40B4-BE49-F238E27FC236}">
                <a16:creationId xmlns:a16="http://schemas.microsoft.com/office/drawing/2014/main" id="{DE94FC7B-9C35-92D1-5145-781B0C432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ACC85C-B033-7B02-1837-ABC7B1894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025" y="2304574"/>
            <a:ext cx="11727951" cy="307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6">
            <a:extLst>
              <a:ext uri="{FF2B5EF4-FFF2-40B4-BE49-F238E27FC236}">
                <a16:creationId xmlns:a16="http://schemas.microsoft.com/office/drawing/2014/main" id="{735385D1-CB8E-273E-46C9-C50D7FFCE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4991" y="3019942"/>
            <a:ext cx="3890251" cy="3511733"/>
          </a:xfrm>
          <a:prstGeom prst="rect">
            <a:avLst/>
          </a:prstGeom>
        </p:spPr>
      </p:pic>
      <p:sp>
        <p:nvSpPr>
          <p:cNvPr id="4" name="Google Shape;255;p28">
            <a:extLst>
              <a:ext uri="{FF2B5EF4-FFF2-40B4-BE49-F238E27FC236}">
                <a16:creationId xmlns:a16="http://schemas.microsoft.com/office/drawing/2014/main" id="{742DF757-8974-9B3B-CA40-4F1157E2B793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Bulle narrative : ronde 25">
            <a:extLst>
              <a:ext uri="{FF2B5EF4-FFF2-40B4-BE49-F238E27FC236}">
                <a16:creationId xmlns:a16="http://schemas.microsoft.com/office/drawing/2014/main" id="{73E7D12A-36AE-3EC4-6C98-D5652E9D2FB8}"/>
              </a:ext>
            </a:extLst>
          </p:cNvPr>
          <p:cNvSpPr/>
          <p:nvPr/>
        </p:nvSpPr>
        <p:spPr>
          <a:xfrm rot="710316" flipH="1">
            <a:off x="8458362" y="2308962"/>
            <a:ext cx="2189509" cy="1171319"/>
          </a:xfrm>
          <a:prstGeom prst="wedgeEllipseCallout">
            <a:avLst>
              <a:gd name="adj1" fmla="val 44937"/>
              <a:gd name="adj2" fmla="val 5974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En classe, je m’allonge sur ma chaise.</a:t>
            </a:r>
          </a:p>
        </p:txBody>
      </p:sp>
      <p:pic>
        <p:nvPicPr>
          <p:cNvPr id="11" name="Image 11">
            <a:extLst>
              <a:ext uri="{FF2B5EF4-FFF2-40B4-BE49-F238E27FC236}">
                <a16:creationId xmlns:a16="http://schemas.microsoft.com/office/drawing/2014/main" id="{1804A78C-8DB6-AF83-256E-916A55A16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317" y="2894622"/>
            <a:ext cx="2889531" cy="376237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0564948-FA62-B23D-A632-5A80163922FF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59F0EDC-0F2E-300D-AE81-0B8F6BA51CB5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Bulle narrative : ronde 25">
            <a:extLst>
              <a:ext uri="{FF2B5EF4-FFF2-40B4-BE49-F238E27FC236}">
                <a16:creationId xmlns:a16="http://schemas.microsoft.com/office/drawing/2014/main" id="{44F52851-AA2E-9B51-3139-940FC8D4B000}"/>
              </a:ext>
            </a:extLst>
          </p:cNvPr>
          <p:cNvSpPr/>
          <p:nvPr/>
        </p:nvSpPr>
        <p:spPr>
          <a:xfrm rot="710316" flipH="1">
            <a:off x="3994912" y="2308962"/>
            <a:ext cx="2189509" cy="1171319"/>
          </a:xfrm>
          <a:prstGeom prst="wedgeEllipseCallout">
            <a:avLst>
              <a:gd name="adj1" fmla="val 44937"/>
              <a:gd name="adj2" fmla="val 5974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En classe, j’adopte une bonne posture.</a:t>
            </a:r>
          </a:p>
        </p:txBody>
      </p:sp>
    </p:spTree>
    <p:extLst>
      <p:ext uri="{BB962C8B-B14F-4D97-AF65-F5344CB8AC3E}">
        <p14:creationId xmlns:p14="http://schemas.microsoft.com/office/powerpoint/2010/main" val="466251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Maison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600" i="1" u="sng" dirty="0">
                <a:solidFill>
                  <a:schemeClr val="bg1">
                    <a:lumMod val="65000"/>
                  </a:schemeClr>
                </a:solidFill>
              </a:rPr>
              <a:t>si nécessaire 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214" name="Ecoute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ED091FE-BBD3-13F1-E454-D742C77C18F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00</a:t>
            </a:r>
          </a:p>
        </p:txBody>
      </p:sp>
      <p:pic>
        <p:nvPicPr>
          <p:cNvPr id="2" name="Maison">
            <a:extLst>
              <a:ext uri="{FF2B5EF4-FFF2-40B4-BE49-F238E27FC236}">
                <a16:creationId xmlns:a16="http://schemas.microsoft.com/office/drawing/2014/main" id="{CC6D9203-70CE-6FC9-08A5-B30FCDF81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10445</TotalTime>
  <Words>1626</Words>
  <Application>Microsoft Office PowerPoint</Application>
  <PresentationFormat>Widescreen</PresentationFormat>
  <Paragraphs>408</Paragraphs>
  <Slides>43</Slides>
  <Notes>6</Notes>
  <HiddenSlides>3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43</vt:i4>
      </vt:variant>
    </vt:vector>
  </HeadingPairs>
  <TitlesOfParts>
    <vt:vector size="56" baseType="lpstr">
      <vt:lpstr>Aptos</vt:lpstr>
      <vt:lpstr>Arial</vt:lpstr>
      <vt:lpstr>Calibri</vt:lpstr>
      <vt:lpstr>Calibri Light</vt:lpstr>
      <vt:lpstr>Cambria Math</vt:lpstr>
      <vt:lpstr>Dosis</vt:lpstr>
      <vt:lpstr>Dosis Bold</vt:lpstr>
      <vt:lpstr>Poppins ExtraBold</vt:lpstr>
      <vt:lpstr>quote-cjk-patch</vt:lpstr>
      <vt:lpstr>Office Theme</vt:lpstr>
      <vt:lpstr>Custom Design</vt:lpstr>
      <vt:lpstr>1_Custom Design</vt:lpstr>
      <vt:lpstr>Conception personnalisée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1293</cp:revision>
  <cp:lastPrinted>2024-10-05T19:15:58Z</cp:lastPrinted>
  <dcterms:created xsi:type="dcterms:W3CDTF">2024-05-28T10:13:44Z</dcterms:created>
  <dcterms:modified xsi:type="dcterms:W3CDTF">2025-09-25T10:20:45Z</dcterms:modified>
</cp:coreProperties>
</file>