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0"/>
  </p:notesMasterIdLst>
  <p:handoutMasterIdLst>
    <p:handoutMasterId r:id="rId11"/>
  </p:handoutMasterIdLst>
  <p:sldIdLst>
    <p:sldId id="2134807646" r:id="rId5"/>
    <p:sldId id="2147483553" r:id="rId6"/>
    <p:sldId id="2134806554" r:id="rId7"/>
    <p:sldId id="2147483559" r:id="rId8"/>
    <p:sldId id="213480658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553"/>
          </p14:sldIdLst>
        </p14:section>
        <p14:section name="Test de fin de domaine" id="{8F7889F9-27DA-4421-B305-A18399C6F4CE}">
          <p14:sldIdLst>
            <p14:sldId id="2134806554"/>
            <p14:sldId id="2147483559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82" d="100"/>
          <a:sy n="82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07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Correction du test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7245EC41-158B-2267-746E-3D38BD62034B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9801C2C-7485-8796-4B28-A5EFD1FA0F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568BB5DA-3A4C-324F-9BC1-91182228E4AF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DB2BEEDB-1ED7-8D44-A731-CAE3089040DD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7" name="Google Shape;287;p29">
            <a:extLst>
              <a:ext uri="{FF2B5EF4-FFF2-40B4-BE49-F238E27FC236}">
                <a16:creationId xmlns:a16="http://schemas.microsoft.com/office/drawing/2014/main" id="{936C1240-AB6A-0887-24AD-88BABE42D3A8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8" name="Google Shape;290;p29">
            <a:extLst>
              <a:ext uri="{FF2B5EF4-FFF2-40B4-BE49-F238E27FC236}">
                <a16:creationId xmlns:a16="http://schemas.microsoft.com/office/drawing/2014/main" id="{C3AF0E9A-B237-3CBC-112B-1CBE60A7ACC3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Test de fin de domaine</a:t>
            </a:r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7AD0D24C-80E6-A2BA-48D2-28AA42626089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 Comparer deux fractions de même dénominateur ou numérateurs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21C441FF-1148-54E3-031D-60C55553123E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9</a:t>
            </a:r>
          </a:p>
        </p:txBody>
      </p: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EF15EAD5-4AC1-F8F0-7A18-33654165B0D0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Addition et soustraction des fractions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B59CD0F3-1BDD-AE60-D96C-1032D9040EBF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D69C7E9-7C20-B6E6-9D71-1877938A9FE0}"/>
              </a:ext>
            </a:extLst>
          </p:cNvPr>
          <p:cNvSpPr/>
          <p:nvPr/>
        </p:nvSpPr>
        <p:spPr>
          <a:xfrm>
            <a:off x="432120" y="2138794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65C69C01-C3D0-80EF-7D2B-2AF79B039FF9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>
                <a:solidFill>
                  <a:schemeClr val="bg1"/>
                </a:solidFill>
                <a:latin typeface="Calibri"/>
                <a:cs typeface="Calibri"/>
              </a:rPr>
              <a:t> Comparer deux fractions de dénominateurs différents</a:t>
            </a:r>
            <a:endParaRPr lang="fr-FR" sz="2400" b="1" kern="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582FD873-FBA6-1766-2B21-3EF67293651D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Correction du test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55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E053422-8FF7-7D31-EDCA-5AF1E4D06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25" y="1190628"/>
            <a:ext cx="1408950" cy="1183518"/>
          </a:xfrm>
          <a:custGeom>
            <a:avLst/>
            <a:gdLst>
              <a:gd name="connsiteX0" fmla="*/ 0 w 1408950"/>
              <a:gd name="connsiteY0" fmla="*/ 0 h 1183518"/>
              <a:gd name="connsiteX1" fmla="*/ 455560 w 1408950"/>
              <a:gd name="connsiteY1" fmla="*/ 0 h 1183518"/>
              <a:gd name="connsiteX2" fmla="*/ 911121 w 1408950"/>
              <a:gd name="connsiteY2" fmla="*/ 0 h 1183518"/>
              <a:gd name="connsiteX3" fmla="*/ 1408950 w 1408950"/>
              <a:gd name="connsiteY3" fmla="*/ 0 h 1183518"/>
              <a:gd name="connsiteX4" fmla="*/ 1408950 w 1408950"/>
              <a:gd name="connsiteY4" fmla="*/ 603594 h 1183518"/>
              <a:gd name="connsiteX5" fmla="*/ 1408950 w 1408950"/>
              <a:gd name="connsiteY5" fmla="*/ 1183518 h 1183518"/>
              <a:gd name="connsiteX6" fmla="*/ 925211 w 1408950"/>
              <a:gd name="connsiteY6" fmla="*/ 1183518 h 1183518"/>
              <a:gd name="connsiteX7" fmla="*/ 497829 w 1408950"/>
              <a:gd name="connsiteY7" fmla="*/ 1183518 h 1183518"/>
              <a:gd name="connsiteX8" fmla="*/ 0 w 1408950"/>
              <a:gd name="connsiteY8" fmla="*/ 1183518 h 1183518"/>
              <a:gd name="connsiteX9" fmla="*/ 0 w 1408950"/>
              <a:gd name="connsiteY9" fmla="*/ 591759 h 1183518"/>
              <a:gd name="connsiteX10" fmla="*/ 0 w 1408950"/>
              <a:gd name="connsiteY10" fmla="*/ 0 h 118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8950" h="1183518" fill="none" extrusionOk="0">
                <a:moveTo>
                  <a:pt x="0" y="0"/>
                </a:moveTo>
                <a:cubicBezTo>
                  <a:pt x="92268" y="-31241"/>
                  <a:pt x="363019" y="37027"/>
                  <a:pt x="455560" y="0"/>
                </a:cubicBezTo>
                <a:cubicBezTo>
                  <a:pt x="548101" y="-37027"/>
                  <a:pt x="718680" y="13661"/>
                  <a:pt x="911121" y="0"/>
                </a:cubicBezTo>
                <a:cubicBezTo>
                  <a:pt x="1103562" y="-13661"/>
                  <a:pt x="1224434" y="43740"/>
                  <a:pt x="1408950" y="0"/>
                </a:cubicBezTo>
                <a:cubicBezTo>
                  <a:pt x="1439796" y="283381"/>
                  <a:pt x="1372405" y="437672"/>
                  <a:pt x="1408950" y="603594"/>
                </a:cubicBezTo>
                <a:cubicBezTo>
                  <a:pt x="1445495" y="769516"/>
                  <a:pt x="1352625" y="1060575"/>
                  <a:pt x="1408950" y="1183518"/>
                </a:cubicBezTo>
                <a:cubicBezTo>
                  <a:pt x="1235152" y="1185036"/>
                  <a:pt x="1130989" y="1168108"/>
                  <a:pt x="925211" y="1183518"/>
                </a:cubicBezTo>
                <a:cubicBezTo>
                  <a:pt x="719433" y="1198928"/>
                  <a:pt x="686635" y="1140187"/>
                  <a:pt x="497829" y="1183518"/>
                </a:cubicBezTo>
                <a:cubicBezTo>
                  <a:pt x="309023" y="1226849"/>
                  <a:pt x="108976" y="1124580"/>
                  <a:pt x="0" y="1183518"/>
                </a:cubicBezTo>
                <a:cubicBezTo>
                  <a:pt x="-50534" y="964934"/>
                  <a:pt x="67327" y="867071"/>
                  <a:pt x="0" y="591759"/>
                </a:cubicBezTo>
                <a:cubicBezTo>
                  <a:pt x="-67327" y="316447"/>
                  <a:pt x="29309" y="284891"/>
                  <a:pt x="0" y="0"/>
                </a:cubicBezTo>
                <a:close/>
              </a:path>
              <a:path w="1408950" h="1183518" stroke="0" extrusionOk="0">
                <a:moveTo>
                  <a:pt x="0" y="0"/>
                </a:moveTo>
                <a:cubicBezTo>
                  <a:pt x="108038" y="-17766"/>
                  <a:pt x="240558" y="1405"/>
                  <a:pt x="455560" y="0"/>
                </a:cubicBezTo>
                <a:cubicBezTo>
                  <a:pt x="670562" y="-1405"/>
                  <a:pt x="793659" y="28647"/>
                  <a:pt x="953390" y="0"/>
                </a:cubicBezTo>
                <a:cubicBezTo>
                  <a:pt x="1113121" y="-28647"/>
                  <a:pt x="1213740" y="52693"/>
                  <a:pt x="1408950" y="0"/>
                </a:cubicBezTo>
                <a:cubicBezTo>
                  <a:pt x="1463365" y="249946"/>
                  <a:pt x="1394034" y="405705"/>
                  <a:pt x="1408950" y="568089"/>
                </a:cubicBezTo>
                <a:cubicBezTo>
                  <a:pt x="1423866" y="730473"/>
                  <a:pt x="1361059" y="954234"/>
                  <a:pt x="1408950" y="1183518"/>
                </a:cubicBezTo>
                <a:cubicBezTo>
                  <a:pt x="1283371" y="1217075"/>
                  <a:pt x="1063101" y="1126448"/>
                  <a:pt x="911121" y="1183518"/>
                </a:cubicBezTo>
                <a:cubicBezTo>
                  <a:pt x="759141" y="1240588"/>
                  <a:pt x="581766" y="1181539"/>
                  <a:pt x="469650" y="1183518"/>
                </a:cubicBezTo>
                <a:cubicBezTo>
                  <a:pt x="357534" y="1185497"/>
                  <a:pt x="110435" y="1182304"/>
                  <a:pt x="0" y="1183518"/>
                </a:cubicBezTo>
                <a:cubicBezTo>
                  <a:pt x="-5422" y="989952"/>
                  <a:pt x="12765" y="870390"/>
                  <a:pt x="0" y="579924"/>
                </a:cubicBezTo>
                <a:cubicBezTo>
                  <a:pt x="-12765" y="289458"/>
                  <a:pt x="52301" y="182897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Maintenant, on va faire la correction au tableau.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aux élèves de présenter leurs productions et les corrige au tableau. </a:t>
            </a:r>
            <a:r>
              <a:rPr lang="fr-FR" sz="1600" i="1">
                <a:solidFill>
                  <a:schemeClr val="bg1">
                    <a:lumMod val="65000"/>
                  </a:schemeClr>
                </a:solidFill>
              </a:rPr>
              <a:t>Avant la fin de la séance, ils prennent la solution des exercices dans leurs livrets.</a:t>
            </a:r>
            <a:endParaRPr lang="fr-FR" sz="16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564E4A-03CE-B9D6-670D-454096F8B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1015" y="268897"/>
            <a:ext cx="616186" cy="5175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FB7B563-493F-5573-68E9-9A7A3A99E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82" y="1768546"/>
            <a:ext cx="5760000" cy="41487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CD499B-E396-06D4-56C0-B8D6E0DAF9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8116" y="1742193"/>
            <a:ext cx="5760000" cy="420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8745</TotalTime>
  <Words>114</Words>
  <Application>Microsoft Office PowerPoint</Application>
  <PresentationFormat>Widescreen</PresentationFormat>
  <Paragraphs>31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Dosis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1168</cp:revision>
  <cp:lastPrinted>2024-10-05T19:15:58Z</cp:lastPrinted>
  <dcterms:created xsi:type="dcterms:W3CDTF">2024-05-28T10:13:44Z</dcterms:created>
  <dcterms:modified xsi:type="dcterms:W3CDTF">2025-09-19T23:15:39Z</dcterms:modified>
</cp:coreProperties>
</file>