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0"/>
  </p:notesMasterIdLst>
  <p:handoutMasterIdLst>
    <p:handoutMasterId r:id="rId11"/>
  </p:handoutMasterIdLst>
  <p:sldIdLst>
    <p:sldId id="2134807646" r:id="rId5"/>
    <p:sldId id="2147483553" r:id="rId6"/>
    <p:sldId id="2134806554" r:id="rId7"/>
    <p:sldId id="2147483559" r:id="rId8"/>
    <p:sldId id="213480658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Test de fin de domaine" id="{8F7889F9-27DA-4421-B305-A18399C6F4CE}">
          <p14:sldIdLst>
            <p14:sldId id="2134806554"/>
            <p14:sldId id="214748355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40" d="100"/>
          <a:sy n="40" d="100"/>
        </p:scale>
        <p:origin x="4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06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Test de fin de domaine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CAEC3F5-CE29-01C3-6132-570877A78AA5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12406C6B-BDC1-0A6A-DD9A-F54685381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F5AD7B1B-273E-A517-D94E-60BDEDB6CC80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5DC2323B-6E70-CE5B-C477-B0EC4B6CCBFB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9B46028C-0EA7-A311-BE12-517F2974FE77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68D7A1B7-83DB-0034-C9CE-0587C9A471B5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49CDEDEF-7BA8-09C8-E25F-A804D36D7B9D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2FF0D9B8-7C18-9B8A-2366-6D25C427D4B9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F1100BF-ADE4-044B-3BF6-2FC09B8CA3E7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48C75326-31A7-A95E-3957-FFC267614039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F3CEB2D-5F86-0758-D533-46418EB0B21E}"/>
              </a:ext>
            </a:extLst>
          </p:cNvPr>
          <p:cNvSpPr/>
          <p:nvPr/>
        </p:nvSpPr>
        <p:spPr>
          <a:xfrm>
            <a:off x="432120" y="1025493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ADF1C30B-35D7-5365-A888-76B8C40E0BC9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  <a:endParaRPr lang="fr-FR" sz="2400" b="1" kern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48C958B2-40CA-08B4-3E65-BBBCAB4BA37B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Test de fin de domaine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55 min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E421A-7CF2-352D-0EDE-73E497175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62" y="1203960"/>
            <a:ext cx="1190677" cy="1190677"/>
          </a:xfrm>
          <a:custGeom>
            <a:avLst/>
            <a:gdLst>
              <a:gd name="connsiteX0" fmla="*/ 0 w 1190677"/>
              <a:gd name="connsiteY0" fmla="*/ 0 h 1190677"/>
              <a:gd name="connsiteX1" fmla="*/ 607245 w 1190677"/>
              <a:gd name="connsiteY1" fmla="*/ 0 h 1190677"/>
              <a:gd name="connsiteX2" fmla="*/ 1190677 w 1190677"/>
              <a:gd name="connsiteY2" fmla="*/ 0 h 1190677"/>
              <a:gd name="connsiteX3" fmla="*/ 1190677 w 1190677"/>
              <a:gd name="connsiteY3" fmla="*/ 607245 h 1190677"/>
              <a:gd name="connsiteX4" fmla="*/ 1190677 w 1190677"/>
              <a:gd name="connsiteY4" fmla="*/ 1190677 h 1190677"/>
              <a:gd name="connsiteX5" fmla="*/ 595339 w 1190677"/>
              <a:gd name="connsiteY5" fmla="*/ 1190677 h 1190677"/>
              <a:gd name="connsiteX6" fmla="*/ 0 w 1190677"/>
              <a:gd name="connsiteY6" fmla="*/ 1190677 h 1190677"/>
              <a:gd name="connsiteX7" fmla="*/ 0 w 1190677"/>
              <a:gd name="connsiteY7" fmla="*/ 619152 h 1190677"/>
              <a:gd name="connsiteX8" fmla="*/ 0 w 1190677"/>
              <a:gd name="connsiteY8" fmla="*/ 0 h 119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0677" h="1190677" fill="none" extrusionOk="0">
                <a:moveTo>
                  <a:pt x="0" y="0"/>
                </a:moveTo>
                <a:cubicBezTo>
                  <a:pt x="240021" y="-11825"/>
                  <a:pt x="359907" y="44065"/>
                  <a:pt x="607245" y="0"/>
                </a:cubicBezTo>
                <a:cubicBezTo>
                  <a:pt x="854584" y="-44065"/>
                  <a:pt x="945350" y="7891"/>
                  <a:pt x="1190677" y="0"/>
                </a:cubicBezTo>
                <a:cubicBezTo>
                  <a:pt x="1212012" y="289778"/>
                  <a:pt x="1145909" y="482671"/>
                  <a:pt x="1190677" y="607245"/>
                </a:cubicBezTo>
                <a:cubicBezTo>
                  <a:pt x="1235445" y="731819"/>
                  <a:pt x="1176237" y="1063374"/>
                  <a:pt x="1190677" y="1190677"/>
                </a:cubicBezTo>
                <a:cubicBezTo>
                  <a:pt x="917589" y="1209050"/>
                  <a:pt x="792360" y="1181247"/>
                  <a:pt x="595339" y="1190677"/>
                </a:cubicBezTo>
                <a:cubicBezTo>
                  <a:pt x="398318" y="1200107"/>
                  <a:pt x="124526" y="1136403"/>
                  <a:pt x="0" y="1190677"/>
                </a:cubicBezTo>
                <a:cubicBezTo>
                  <a:pt x="-9037" y="983672"/>
                  <a:pt x="19959" y="874058"/>
                  <a:pt x="0" y="619152"/>
                </a:cubicBezTo>
                <a:cubicBezTo>
                  <a:pt x="-19959" y="364246"/>
                  <a:pt x="34869" y="204640"/>
                  <a:pt x="0" y="0"/>
                </a:cubicBezTo>
                <a:close/>
              </a:path>
              <a:path w="1190677" h="1190677" stroke="0" extrusionOk="0">
                <a:moveTo>
                  <a:pt x="0" y="0"/>
                </a:moveTo>
                <a:cubicBezTo>
                  <a:pt x="212102" y="-39234"/>
                  <a:pt x="426645" y="14537"/>
                  <a:pt x="559618" y="0"/>
                </a:cubicBezTo>
                <a:cubicBezTo>
                  <a:pt x="692591" y="-14537"/>
                  <a:pt x="1018998" y="64711"/>
                  <a:pt x="1190677" y="0"/>
                </a:cubicBezTo>
                <a:cubicBezTo>
                  <a:pt x="1209081" y="240577"/>
                  <a:pt x="1134748" y="323449"/>
                  <a:pt x="1190677" y="559618"/>
                </a:cubicBezTo>
                <a:cubicBezTo>
                  <a:pt x="1246606" y="795787"/>
                  <a:pt x="1117685" y="964614"/>
                  <a:pt x="1190677" y="1190677"/>
                </a:cubicBezTo>
                <a:cubicBezTo>
                  <a:pt x="948775" y="1207808"/>
                  <a:pt x="809839" y="1160518"/>
                  <a:pt x="583432" y="1190677"/>
                </a:cubicBezTo>
                <a:cubicBezTo>
                  <a:pt x="357026" y="1220836"/>
                  <a:pt x="153861" y="1137881"/>
                  <a:pt x="0" y="1190677"/>
                </a:cubicBezTo>
                <a:cubicBezTo>
                  <a:pt x="-58569" y="967695"/>
                  <a:pt x="19503" y="744212"/>
                  <a:pt x="0" y="619152"/>
                </a:cubicBezTo>
                <a:cubicBezTo>
                  <a:pt x="-19503" y="494093"/>
                  <a:pt x="41641" y="243987"/>
                  <a:pt x="0" y="0"/>
                </a:cubicBezTo>
                <a:close/>
              </a:path>
            </a:pathLst>
          </a:custGeom>
          <a:ln w="7620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408291148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>
                <a:solidFill>
                  <a:schemeClr val="bg1">
                    <a:lumMod val="65000"/>
                  </a:schemeClr>
                </a:solidFill>
              </a:rPr>
              <a:t>Écrivez vos réponses au crayon dans les espaces ou les zones réservés du livret.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invite les élèves à lire chaque question attentivement et à réfléchir avant de répondre pour éviter les erreurs.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C4EF1C2-6F61-FFB4-61F1-F7B440C372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7201" y="268896"/>
            <a:ext cx="540000" cy="540000"/>
          </a:xfrm>
          <a:prstGeom prst="rect">
            <a:avLst/>
          </a:prstGeom>
          <a:ln w="28575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082911482">
                  <a:custGeom>
                    <a:avLst/>
                    <a:gdLst>
                      <a:gd name="connsiteX0" fmla="*/ 0 w 540000"/>
                      <a:gd name="connsiteY0" fmla="*/ 0 h 540000"/>
                      <a:gd name="connsiteX1" fmla="*/ 540000 w 540000"/>
                      <a:gd name="connsiteY1" fmla="*/ 0 h 540000"/>
                      <a:gd name="connsiteX2" fmla="*/ 540000 w 540000"/>
                      <a:gd name="connsiteY2" fmla="*/ 540000 h 540000"/>
                      <a:gd name="connsiteX3" fmla="*/ 0 w 540000"/>
                      <a:gd name="connsiteY3" fmla="*/ 540000 h 540000"/>
                      <a:gd name="connsiteX4" fmla="*/ 0 w 540000"/>
                      <a:gd name="connsiteY4" fmla="*/ 0 h 54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0000" h="540000" fill="none" extrusionOk="0">
                        <a:moveTo>
                          <a:pt x="0" y="0"/>
                        </a:moveTo>
                        <a:cubicBezTo>
                          <a:pt x="206218" y="-318"/>
                          <a:pt x="408046" y="57271"/>
                          <a:pt x="540000" y="0"/>
                        </a:cubicBezTo>
                        <a:cubicBezTo>
                          <a:pt x="581307" y="216248"/>
                          <a:pt x="528667" y="372300"/>
                          <a:pt x="540000" y="540000"/>
                        </a:cubicBezTo>
                        <a:cubicBezTo>
                          <a:pt x="316887" y="585356"/>
                          <a:pt x="243646" y="499062"/>
                          <a:pt x="0" y="540000"/>
                        </a:cubicBezTo>
                        <a:cubicBezTo>
                          <a:pt x="-28" y="272588"/>
                          <a:pt x="23551" y="191021"/>
                          <a:pt x="0" y="0"/>
                        </a:cubicBezTo>
                        <a:close/>
                      </a:path>
                      <a:path w="540000" h="540000" stroke="0" extrusionOk="0">
                        <a:moveTo>
                          <a:pt x="0" y="0"/>
                        </a:moveTo>
                        <a:cubicBezTo>
                          <a:pt x="177509" y="-21898"/>
                          <a:pt x="335875" y="10174"/>
                          <a:pt x="540000" y="0"/>
                        </a:cubicBezTo>
                        <a:cubicBezTo>
                          <a:pt x="571746" y="113260"/>
                          <a:pt x="491491" y="426310"/>
                          <a:pt x="540000" y="540000"/>
                        </a:cubicBezTo>
                        <a:cubicBezTo>
                          <a:pt x="358232" y="587127"/>
                          <a:pt x="113480" y="511328"/>
                          <a:pt x="0" y="540000"/>
                        </a:cubicBezTo>
                        <a:cubicBezTo>
                          <a:pt x="-64150" y="395907"/>
                          <a:pt x="12999" y="11096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78D79-EAFF-8886-AE2D-7E488D76E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82" y="1768546"/>
            <a:ext cx="5760000" cy="4148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1325B7-6835-72C9-2F6F-76DE72AE72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116" y="1742193"/>
            <a:ext cx="5760000" cy="420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8809</TotalTime>
  <Words>112</Words>
  <Application>Microsoft Office PowerPoint</Application>
  <PresentationFormat>Widescreen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1167</cp:revision>
  <cp:lastPrinted>2024-10-05T19:15:58Z</cp:lastPrinted>
  <dcterms:created xsi:type="dcterms:W3CDTF">2024-05-28T10:13:44Z</dcterms:created>
  <dcterms:modified xsi:type="dcterms:W3CDTF">2025-09-20T22:32:17Z</dcterms:modified>
</cp:coreProperties>
</file>