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4"/>
  </p:notesMasterIdLst>
  <p:handoutMasterIdLst>
    <p:handoutMasterId r:id="rId15"/>
  </p:handoutMasterIdLst>
  <p:sldIdLst>
    <p:sldId id="2134807646" r:id="rId5"/>
    <p:sldId id="2147483553" r:id="rId6"/>
    <p:sldId id="2134806507" r:id="rId7"/>
    <p:sldId id="2134806552" r:id="rId8"/>
    <p:sldId id="2134806553" r:id="rId9"/>
    <p:sldId id="2134806554" r:id="rId10"/>
    <p:sldId id="2147483559" r:id="rId11"/>
    <p:sldId id="2147483560" r:id="rId12"/>
    <p:sldId id="213480658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553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Consolidation" id="{8F7889F9-27DA-4421-B305-A18399C6F4CE}">
          <p14:sldIdLst>
            <p14:sldId id="2134806554"/>
            <p14:sldId id="2147483559"/>
            <p14:sldId id="2147483560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82" d="100"/>
          <a:sy n="82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7080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7522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2979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6604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980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A83FC-5266-29DD-9106-64DD2D66E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91A5E-6F86-121C-C150-3E436302C9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76D17-1247-E0C8-AEB0-019CBB5E3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7DC09-3073-AB66-D5BA-171B8AE9DA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2656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598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05 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E49F7B57-2424-0C37-29FF-61BFC9009617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43BCAEC-0769-476A-CD7C-E2FD1F6CDE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5C421FB0-BA65-AD66-9797-61FB3965B8C3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</a:t>
            </a:r>
            <a:b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avec reste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4AB77173-5932-B72E-2903-F9322308D4AE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7" name="Google Shape;287;p29">
            <a:extLst>
              <a:ext uri="{FF2B5EF4-FFF2-40B4-BE49-F238E27FC236}">
                <a16:creationId xmlns:a16="http://schemas.microsoft.com/office/drawing/2014/main" id="{15BA60CD-29CB-86F6-2370-D46CE34AC045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8" name="Google Shape;290;p29">
            <a:extLst>
              <a:ext uri="{FF2B5EF4-FFF2-40B4-BE49-F238E27FC236}">
                <a16:creationId xmlns:a16="http://schemas.microsoft.com/office/drawing/2014/main" id="{1F218953-74A5-E4C7-65AA-5CE18DB5EACD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</a:t>
            </a:r>
            <a:b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sans reste</a:t>
            </a:r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D8AAC066-6335-C47D-6899-2D1AD155AA84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 </a:t>
            </a:r>
            <a:b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à quotient décimal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7C371F68-ECD5-F71A-6EEC-5892872962CC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12" name="Google Shape;292;p29">
            <a:extLst>
              <a:ext uri="{FF2B5EF4-FFF2-40B4-BE49-F238E27FC236}">
                <a16:creationId xmlns:a16="http://schemas.microsoft.com/office/drawing/2014/main" id="{0B542F69-3DE8-BFD9-FCB0-3C31C537410D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2 chiffres par un entier à 1 chiffre </a:t>
            </a:r>
            <a:b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à quotient décimal</a:t>
            </a:r>
          </a:p>
        </p:txBody>
      </p:sp>
      <p:sp>
        <p:nvSpPr>
          <p:cNvPr id="14" name="Google Shape;293;p29">
            <a:extLst>
              <a:ext uri="{FF2B5EF4-FFF2-40B4-BE49-F238E27FC236}">
                <a16:creationId xmlns:a16="http://schemas.microsoft.com/office/drawing/2014/main" id="{08AEF693-A48C-B569-CD15-090D3011C615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02A8480-A668-7382-13F3-4AC312CBFAC1}"/>
              </a:ext>
            </a:extLst>
          </p:cNvPr>
          <p:cNvSpPr/>
          <p:nvPr/>
        </p:nvSpPr>
        <p:spPr>
          <a:xfrm>
            <a:off x="432120" y="5498902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EB46CD83-84D8-994B-8B45-4B6485CB0F8C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9455D4E7-4B6B-FDD6-3C2E-D2A1B269F4C8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2CA186-43E7-1D1A-1A13-92A5205C2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354" y="2295828"/>
            <a:ext cx="11755744" cy="309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214" name="Ecoute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2" name="Maison">
            <a:extLst>
              <a:ext uri="{FF2B5EF4-FFF2-40B4-BE49-F238E27FC236}">
                <a16:creationId xmlns:a16="http://schemas.microsoft.com/office/drawing/2014/main" id="{CC6D9203-70CE-6FC9-08A5-B30FCDF81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2529D3-EDE0-6904-8139-EE06EB9F721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31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2E1A688-786A-1C81-FFC9-2EE1CD571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538426"/>
              </p:ext>
            </p:extLst>
          </p:nvPr>
        </p:nvGraphicFramePr>
        <p:xfrm>
          <a:off x="1560082" y="1736899"/>
          <a:ext cx="3168000" cy="32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2583795952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421594452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869069662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109043425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342213122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959679860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16840203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458030513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3538444181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16754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9947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38494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F30B6A5-F26B-C02C-B431-759B393DE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772267"/>
              </p:ext>
            </p:extLst>
          </p:nvPr>
        </p:nvGraphicFramePr>
        <p:xfrm>
          <a:off x="6080116" y="1736899"/>
          <a:ext cx="4536000" cy="421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2583795952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3421594452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3869069662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109043425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2342213122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4207695165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1482805491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2627256754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2087031866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959679860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316840203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458030513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391333714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3538444181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57930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16754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9947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38494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04529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076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729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2084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Consolidation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49 min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F3B84BE-2C04-05EC-333F-CDD870258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241" y="1190626"/>
            <a:ext cx="1183518" cy="1183518"/>
          </a:xfrm>
          <a:custGeom>
            <a:avLst/>
            <a:gdLst>
              <a:gd name="connsiteX0" fmla="*/ 0 w 1183518"/>
              <a:gd name="connsiteY0" fmla="*/ 0 h 1183518"/>
              <a:gd name="connsiteX1" fmla="*/ 603594 w 1183518"/>
              <a:gd name="connsiteY1" fmla="*/ 0 h 1183518"/>
              <a:gd name="connsiteX2" fmla="*/ 1183518 w 1183518"/>
              <a:gd name="connsiteY2" fmla="*/ 0 h 1183518"/>
              <a:gd name="connsiteX3" fmla="*/ 1183518 w 1183518"/>
              <a:gd name="connsiteY3" fmla="*/ 615429 h 1183518"/>
              <a:gd name="connsiteX4" fmla="*/ 1183518 w 1183518"/>
              <a:gd name="connsiteY4" fmla="*/ 1183518 h 1183518"/>
              <a:gd name="connsiteX5" fmla="*/ 627265 w 1183518"/>
              <a:gd name="connsiteY5" fmla="*/ 1183518 h 1183518"/>
              <a:gd name="connsiteX6" fmla="*/ 0 w 1183518"/>
              <a:gd name="connsiteY6" fmla="*/ 1183518 h 1183518"/>
              <a:gd name="connsiteX7" fmla="*/ 0 w 1183518"/>
              <a:gd name="connsiteY7" fmla="*/ 579924 h 1183518"/>
              <a:gd name="connsiteX8" fmla="*/ 0 w 1183518"/>
              <a:gd name="connsiteY8" fmla="*/ 0 h 118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3518" h="1183518" fill="none" extrusionOk="0">
                <a:moveTo>
                  <a:pt x="0" y="0"/>
                </a:moveTo>
                <a:cubicBezTo>
                  <a:pt x="132050" y="-59667"/>
                  <a:pt x="436972" y="20992"/>
                  <a:pt x="603594" y="0"/>
                </a:cubicBezTo>
                <a:cubicBezTo>
                  <a:pt x="770216" y="-20992"/>
                  <a:pt x="1055495" y="45883"/>
                  <a:pt x="1183518" y="0"/>
                </a:cubicBezTo>
                <a:cubicBezTo>
                  <a:pt x="1254910" y="250755"/>
                  <a:pt x="1116853" y="416899"/>
                  <a:pt x="1183518" y="615429"/>
                </a:cubicBezTo>
                <a:cubicBezTo>
                  <a:pt x="1250183" y="813959"/>
                  <a:pt x="1128375" y="1016538"/>
                  <a:pt x="1183518" y="1183518"/>
                </a:cubicBezTo>
                <a:cubicBezTo>
                  <a:pt x="968594" y="1242672"/>
                  <a:pt x="901408" y="1172889"/>
                  <a:pt x="627265" y="1183518"/>
                </a:cubicBezTo>
                <a:cubicBezTo>
                  <a:pt x="353122" y="1194147"/>
                  <a:pt x="297233" y="1167125"/>
                  <a:pt x="0" y="1183518"/>
                </a:cubicBezTo>
                <a:cubicBezTo>
                  <a:pt x="-50574" y="952594"/>
                  <a:pt x="41028" y="720127"/>
                  <a:pt x="0" y="579924"/>
                </a:cubicBezTo>
                <a:cubicBezTo>
                  <a:pt x="-41028" y="439721"/>
                  <a:pt x="66694" y="160964"/>
                  <a:pt x="0" y="0"/>
                </a:cubicBezTo>
                <a:close/>
              </a:path>
              <a:path w="1183518" h="1183518" stroke="0" extrusionOk="0">
                <a:moveTo>
                  <a:pt x="0" y="0"/>
                </a:moveTo>
                <a:cubicBezTo>
                  <a:pt x="129373" y="-13892"/>
                  <a:pt x="451697" y="43347"/>
                  <a:pt x="579924" y="0"/>
                </a:cubicBezTo>
                <a:cubicBezTo>
                  <a:pt x="708151" y="-43347"/>
                  <a:pt x="943373" y="27918"/>
                  <a:pt x="1183518" y="0"/>
                </a:cubicBezTo>
                <a:cubicBezTo>
                  <a:pt x="1225767" y="229463"/>
                  <a:pt x="1124700" y="321910"/>
                  <a:pt x="1183518" y="615429"/>
                </a:cubicBezTo>
                <a:cubicBezTo>
                  <a:pt x="1242336" y="908948"/>
                  <a:pt x="1168602" y="1021134"/>
                  <a:pt x="1183518" y="1183518"/>
                </a:cubicBezTo>
                <a:cubicBezTo>
                  <a:pt x="1016430" y="1230380"/>
                  <a:pt x="812825" y="1168583"/>
                  <a:pt x="579924" y="1183518"/>
                </a:cubicBezTo>
                <a:cubicBezTo>
                  <a:pt x="347023" y="1198453"/>
                  <a:pt x="167877" y="1174899"/>
                  <a:pt x="0" y="1183518"/>
                </a:cubicBezTo>
                <a:cubicBezTo>
                  <a:pt x="-119" y="1054037"/>
                  <a:pt x="52119" y="791695"/>
                  <a:pt x="0" y="615429"/>
                </a:cubicBezTo>
                <a:cubicBezTo>
                  <a:pt x="-52119" y="439163"/>
                  <a:pt x="5421" y="135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votre livret et votre crayon, puis répondez individuellement aux exercices. Vous avez 30 min.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vérifie les productions des élèves, donne une aide individuelle en cas de difficulté.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BA41E1-5505-09CB-6246-10AEF56FA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8801" y="268896"/>
            <a:ext cx="518400" cy="5184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A5EA40-578A-F7AE-7F12-252A4EA62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2009254"/>
            <a:ext cx="5760000" cy="36672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B9AC32-EAE8-462C-F32E-E40EC1363F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839" y="1823203"/>
            <a:ext cx="5760000" cy="403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0EB16-F3D8-97FB-90C4-A3253CE20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F71FA5AE-0E14-7F03-4C9A-AEED476EE4F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écoulé. Résolvons ensemble les exercices au tableau.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34611AA2-92AA-2D40-8A94-A4F00456320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115E34F-61B8-86C8-751A-425D866285B4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D1EEDB8-840C-3D83-281A-2ADE5823B7CA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5D7E66C-341E-468D-7524-1BB1C49A15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1826C1C-190E-D759-00BA-F6A22AB73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8801" y="268896"/>
            <a:ext cx="518400" cy="5184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808757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8763</TotalTime>
  <Words>270</Words>
  <Application>Microsoft Office PowerPoint</Application>
  <PresentationFormat>Widescreen</PresentationFormat>
  <Paragraphs>102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Dosis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1170</cp:revision>
  <cp:lastPrinted>2024-10-05T19:15:58Z</cp:lastPrinted>
  <dcterms:created xsi:type="dcterms:W3CDTF">2024-05-28T10:13:44Z</dcterms:created>
  <dcterms:modified xsi:type="dcterms:W3CDTF">2025-09-19T20:29:21Z</dcterms:modified>
</cp:coreProperties>
</file>