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4"/>
  </p:notesMasterIdLst>
  <p:handoutMasterIdLst>
    <p:handoutMasterId r:id="rId45"/>
  </p:handoutMasterIdLst>
  <p:sldIdLst>
    <p:sldId id="2147483578" r:id="rId5"/>
    <p:sldId id="2147483485" r:id="rId6"/>
    <p:sldId id="2147483580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59" r:id="rId15"/>
    <p:sldId id="2147483567" r:id="rId16"/>
    <p:sldId id="2134806567" r:id="rId17"/>
    <p:sldId id="2147483568" r:id="rId18"/>
    <p:sldId id="2134806569" r:id="rId19"/>
    <p:sldId id="2134806564" r:id="rId20"/>
    <p:sldId id="2134806565" r:id="rId21"/>
    <p:sldId id="2134806568" r:id="rId22"/>
    <p:sldId id="2147483577" r:id="rId23"/>
    <p:sldId id="2134805878" r:id="rId24"/>
    <p:sldId id="2134806566" r:id="rId25"/>
    <p:sldId id="2134806101" r:id="rId26"/>
    <p:sldId id="2147483570" r:id="rId27"/>
    <p:sldId id="2134806572" r:id="rId28"/>
    <p:sldId id="2134806573" r:id="rId29"/>
    <p:sldId id="2134806108" r:id="rId30"/>
    <p:sldId id="2147483562" r:id="rId31"/>
    <p:sldId id="2134806576" r:id="rId32"/>
    <p:sldId id="2134806577" r:id="rId33"/>
    <p:sldId id="2134806551" r:id="rId34"/>
    <p:sldId id="2134806578" r:id="rId35"/>
    <p:sldId id="2134806579" r:id="rId36"/>
    <p:sldId id="2134806088" r:id="rId37"/>
    <p:sldId id="2134806580" r:id="rId38"/>
    <p:sldId id="2134806581" r:id="rId39"/>
    <p:sldId id="2134806582" r:id="rId40"/>
    <p:sldId id="2134806536" r:id="rId41"/>
    <p:sldId id="2134806535" r:id="rId42"/>
    <p:sldId id="2134806584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78"/>
            <p14:sldId id="2147483485"/>
            <p14:sldId id="2147483580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67"/>
          </p14:sldIdLst>
        </p14:section>
        <p14:section name="Activité rituelle" id="{79315A69-A635-48A2-B9BA-98FE67B817D4}">
          <p14:sldIdLst>
            <p14:sldId id="2134806567"/>
            <p14:sldId id="2147483568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77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3DA"/>
    <a:srgbClr val="00B050"/>
    <a:srgbClr val="EE50D0"/>
    <a:srgbClr val="FF6600"/>
    <a:srgbClr val="ED1D22"/>
    <a:srgbClr val="FFFFFF"/>
    <a:srgbClr val="0B0805"/>
    <a:srgbClr val="FDDF43"/>
    <a:srgbClr val="4A3622"/>
    <a:srgbClr val="E263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3816" autoAdjust="0"/>
  </p:normalViewPr>
  <p:slideViewPr>
    <p:cSldViewPr snapToGrid="0">
      <p:cViewPr varScale="1">
        <p:scale>
          <a:sx n="83" d="100"/>
          <a:sy n="83" d="100"/>
        </p:scale>
        <p:origin x="1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939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8030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5.png"/><Relationship Id="rId4" Type="http://schemas.openxmlformats.org/officeDocument/2006/relationships/image" Target="../media/image1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8.png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4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Diviser un entier par un entier à deux chiffres avec </a:t>
            </a: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quotient décimal.</a:t>
            </a:r>
            <a:endParaRPr lang="fr-FR" sz="2133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07BFCF4F-521A-2493-3A9E-3573B73CE12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6C25BB2-BA63-0780-7FA7-0FF770D1459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9A2EEB1-63CB-F077-A4A6-F9B408FDE84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3D6EB5FA-63A6-DEFE-E810-7B5DE6DFC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8">
            <a:extLst>
              <a:ext uri="{FF2B5EF4-FFF2-40B4-BE49-F238E27FC236}">
                <a16:creationId xmlns:a16="http://schemas.microsoft.com/office/drawing/2014/main" id="{8725B0FC-116E-9C07-994D-6211308A7D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171" y="1050594"/>
            <a:ext cx="8912506" cy="5629606"/>
          </a:xfrm>
          <a:prstGeom prst="rect">
            <a:avLst/>
          </a:prstGeom>
        </p:spPr>
      </p:pic>
      <p:sp>
        <p:nvSpPr>
          <p:cNvPr id="13" name="Bulle narrative : rectangle à coins arrondis 7">
            <a:extLst>
              <a:ext uri="{FF2B5EF4-FFF2-40B4-BE49-F238E27FC236}">
                <a16:creationId xmlns:a16="http://schemas.microsoft.com/office/drawing/2014/main" id="{291DD08E-A576-1C62-19C2-49DA8802A32D}"/>
              </a:ext>
            </a:extLst>
          </p:cNvPr>
          <p:cNvSpPr/>
          <p:nvPr/>
        </p:nvSpPr>
        <p:spPr>
          <a:xfrm>
            <a:off x="7475870" y="1013780"/>
            <a:ext cx="2675128" cy="1002297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chemeClr val="tx1"/>
                </a:solidFill>
              </a:rPr>
              <a:t>1,91 secondes pour parcourir 12 mètres </a:t>
            </a:r>
            <a:r>
              <a:rPr lang="fr-FR" sz="2000" b="1" dirty="0">
                <a:solidFill>
                  <a:schemeClr val="tx1"/>
                </a:solidFill>
                <a:effectLst/>
                <a:latin typeface="quote-cjk-patch"/>
              </a:rPr>
              <a:t>! ! </a:t>
            </a:r>
          </a:p>
        </p:txBody>
      </p:sp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 Observer les exemples donnés. En suivant la même logique, trouver le nombre manquant.</a:t>
            </a: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sz="1600" i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4ACD907-9905-4C70-BE98-1A6994A9191B}"/>
              </a:ext>
            </a:extLst>
          </p:cNvPr>
          <p:cNvSpPr txBox="1"/>
          <p:nvPr/>
        </p:nvSpPr>
        <p:spPr>
          <a:xfrm>
            <a:off x="433480" y="1863325"/>
            <a:ext cx="11325041" cy="553998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3000" b="1" dirty="0"/>
              <a:t> En suivant la même logique, trouver le nombre manquant :</a:t>
            </a:r>
          </a:p>
        </p:txBody>
      </p:sp>
      <p:pic>
        <p:nvPicPr>
          <p:cNvPr id="33" name="Picture 2" descr="Lever la main - Icônes mains et gestes gratuites">
            <a:extLst>
              <a:ext uri="{FF2B5EF4-FFF2-40B4-BE49-F238E27FC236}">
                <a16:creationId xmlns:a16="http://schemas.microsoft.com/office/drawing/2014/main" id="{58F8F2FF-BB53-462C-8EAB-EB742F1C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DB29477-D992-FB89-DE51-0A2E5F202C9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8" name="Group 49">
            <a:extLst>
              <a:ext uri="{FF2B5EF4-FFF2-40B4-BE49-F238E27FC236}">
                <a16:creationId xmlns:a16="http://schemas.microsoft.com/office/drawing/2014/main" id="{A2C4F38C-FABC-8900-C63C-7E6E7FADE386}"/>
              </a:ext>
            </a:extLst>
          </p:cNvPr>
          <p:cNvGrpSpPr/>
          <p:nvPr/>
        </p:nvGrpSpPr>
        <p:grpSpPr>
          <a:xfrm>
            <a:off x="2068073" y="4507332"/>
            <a:ext cx="1440000" cy="1315142"/>
            <a:chOff x="8471746" y="4922303"/>
            <a:chExt cx="1475979" cy="1315142"/>
          </a:xfrm>
        </p:grpSpPr>
        <p:sp>
          <p:nvSpPr>
            <p:cNvPr id="9" name="Oval 29">
              <a:extLst>
                <a:ext uri="{FF2B5EF4-FFF2-40B4-BE49-F238E27FC236}">
                  <a16:creationId xmlns:a16="http://schemas.microsoft.com/office/drawing/2014/main" id="{3C7FADB8-1F03-B2E3-61F9-138F12594B84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2800" b="1" dirty="0"/>
                <a:t>A</a:t>
              </a:r>
            </a:p>
          </p:txBody>
        </p:sp>
        <p:sp>
          <p:nvSpPr>
            <p:cNvPr id="12" name="Rectangle : coins arrondis 46">
              <a:extLst>
                <a:ext uri="{FF2B5EF4-FFF2-40B4-BE49-F238E27FC236}">
                  <a16:creationId xmlns:a16="http://schemas.microsoft.com/office/drawing/2014/main" id="{44F73A71-DF68-0979-E020-1A64528F08B4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2800" b="1" dirty="0"/>
                <a:t>10,25</a:t>
              </a:r>
            </a:p>
          </p:txBody>
        </p:sp>
      </p:grpSp>
      <p:grpSp>
        <p:nvGrpSpPr>
          <p:cNvPr id="13" name="Group 49">
            <a:extLst>
              <a:ext uri="{FF2B5EF4-FFF2-40B4-BE49-F238E27FC236}">
                <a16:creationId xmlns:a16="http://schemas.microsoft.com/office/drawing/2014/main" id="{6FA71DD5-E2F4-3B57-3DD5-8334DBF6E4A9}"/>
              </a:ext>
            </a:extLst>
          </p:cNvPr>
          <p:cNvGrpSpPr/>
          <p:nvPr/>
        </p:nvGrpSpPr>
        <p:grpSpPr>
          <a:xfrm>
            <a:off x="8668123" y="4507332"/>
            <a:ext cx="1440000" cy="1315142"/>
            <a:chOff x="8471746" y="4922303"/>
            <a:chExt cx="1475979" cy="1315142"/>
          </a:xfrm>
        </p:grpSpPr>
        <p:sp>
          <p:nvSpPr>
            <p:cNvPr id="15" name="Oval 29">
              <a:extLst>
                <a:ext uri="{FF2B5EF4-FFF2-40B4-BE49-F238E27FC236}">
                  <a16:creationId xmlns:a16="http://schemas.microsoft.com/office/drawing/2014/main" id="{622FE853-6256-75C8-BD0B-32530EE43E7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2800" b="1" dirty="0"/>
                <a:t>C</a:t>
              </a:r>
            </a:p>
          </p:txBody>
        </p:sp>
        <p:sp>
          <p:nvSpPr>
            <p:cNvPr id="18" name="Rectangle : coins arrondis 46">
              <a:extLst>
                <a:ext uri="{FF2B5EF4-FFF2-40B4-BE49-F238E27FC236}">
                  <a16:creationId xmlns:a16="http://schemas.microsoft.com/office/drawing/2014/main" id="{6AC53471-E25B-E284-D3BB-F391377437B7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2800" b="1" dirty="0"/>
                <a:t>20,25</a:t>
              </a:r>
            </a:p>
          </p:txBody>
        </p:sp>
      </p:grp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A92F1705-658A-13B6-BA48-A255091CFD43}"/>
              </a:ext>
            </a:extLst>
          </p:cNvPr>
          <p:cNvSpPr/>
          <p:nvPr/>
        </p:nvSpPr>
        <p:spPr>
          <a:xfrm>
            <a:off x="659268" y="3250292"/>
            <a:ext cx="2376000" cy="42407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21 ÷ 4 = 5,25</a:t>
            </a:r>
          </a:p>
        </p:txBody>
      </p:sp>
      <p:sp>
        <p:nvSpPr>
          <p:cNvPr id="20" name="Rectangle : coins arrondis 3">
            <a:extLst>
              <a:ext uri="{FF2B5EF4-FFF2-40B4-BE49-F238E27FC236}">
                <a16:creationId xmlns:a16="http://schemas.microsoft.com/office/drawing/2014/main" id="{F39B919F-D74B-6676-6EF9-D9B610033F8C}"/>
              </a:ext>
            </a:extLst>
          </p:cNvPr>
          <p:cNvSpPr/>
          <p:nvPr/>
        </p:nvSpPr>
        <p:spPr>
          <a:xfrm>
            <a:off x="3486488" y="3250292"/>
            <a:ext cx="2376000" cy="42407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41 ÷ 4 = 10,25</a:t>
            </a:r>
          </a:p>
        </p:txBody>
      </p:sp>
      <p:sp>
        <p:nvSpPr>
          <p:cNvPr id="21" name="Rectangle : coins arrondis 3">
            <a:extLst>
              <a:ext uri="{FF2B5EF4-FFF2-40B4-BE49-F238E27FC236}">
                <a16:creationId xmlns:a16="http://schemas.microsoft.com/office/drawing/2014/main" id="{A0CC61F4-EC55-0D13-1C61-82EFA4C62E43}"/>
              </a:ext>
            </a:extLst>
          </p:cNvPr>
          <p:cNvSpPr/>
          <p:nvPr/>
        </p:nvSpPr>
        <p:spPr>
          <a:xfrm>
            <a:off x="6313708" y="3250292"/>
            <a:ext cx="2376000" cy="42407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61 ÷ 4 = 15,25</a:t>
            </a:r>
          </a:p>
        </p:txBody>
      </p:sp>
      <p:grpSp>
        <p:nvGrpSpPr>
          <p:cNvPr id="23" name="Group 49">
            <a:extLst>
              <a:ext uri="{FF2B5EF4-FFF2-40B4-BE49-F238E27FC236}">
                <a16:creationId xmlns:a16="http://schemas.microsoft.com/office/drawing/2014/main" id="{FAD061A9-FC42-55B2-C938-26F2CCC3A7BC}"/>
              </a:ext>
            </a:extLst>
          </p:cNvPr>
          <p:cNvGrpSpPr/>
          <p:nvPr/>
        </p:nvGrpSpPr>
        <p:grpSpPr>
          <a:xfrm>
            <a:off x="5368098" y="4507332"/>
            <a:ext cx="1440000" cy="1315142"/>
            <a:chOff x="8471746" y="4922303"/>
            <a:chExt cx="1475979" cy="1315142"/>
          </a:xfrm>
        </p:grpSpPr>
        <p:sp>
          <p:nvSpPr>
            <p:cNvPr id="24" name="Oval 29">
              <a:extLst>
                <a:ext uri="{FF2B5EF4-FFF2-40B4-BE49-F238E27FC236}">
                  <a16:creationId xmlns:a16="http://schemas.microsoft.com/office/drawing/2014/main" id="{F9039E8E-ED28-3D2E-10C8-3B50EA126206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2800" b="1" dirty="0"/>
                <a:t>B</a:t>
              </a:r>
            </a:p>
          </p:txBody>
        </p:sp>
        <p:sp>
          <p:nvSpPr>
            <p:cNvPr id="25" name="Rectangle : coins arrondis 46">
              <a:extLst>
                <a:ext uri="{FF2B5EF4-FFF2-40B4-BE49-F238E27FC236}">
                  <a16:creationId xmlns:a16="http://schemas.microsoft.com/office/drawing/2014/main" id="{2E117B49-1B71-E019-B19B-1F5BBB71690E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2800" b="1" dirty="0"/>
                <a:t>15,25</a:t>
              </a:r>
            </a:p>
          </p:txBody>
        </p:sp>
      </p:grpSp>
      <p:sp>
        <p:nvSpPr>
          <p:cNvPr id="26" name="Rectangle : coins arrondis 3">
            <a:extLst>
              <a:ext uri="{FF2B5EF4-FFF2-40B4-BE49-F238E27FC236}">
                <a16:creationId xmlns:a16="http://schemas.microsoft.com/office/drawing/2014/main" id="{3A582233-0A0D-BDE5-6E96-CCA2F83D2298}"/>
              </a:ext>
            </a:extLst>
          </p:cNvPr>
          <p:cNvSpPr/>
          <p:nvPr/>
        </p:nvSpPr>
        <p:spPr>
          <a:xfrm>
            <a:off x="9140928" y="3242364"/>
            <a:ext cx="2376000" cy="43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81 ÷ 4 = …..</a:t>
            </a:r>
          </a:p>
        </p:txBody>
      </p:sp>
    </p:spTree>
    <p:extLst>
      <p:ext uri="{BB962C8B-B14F-4D97-AF65-F5344CB8AC3E}">
        <p14:creationId xmlns:p14="http://schemas.microsoft.com/office/powerpoint/2010/main" val="189557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9" grpId="0" animBg="1"/>
      <p:bldP spid="20" grpId="0" animBg="1"/>
      <p:bldP spid="21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Qui a raison 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ZoneTexte 31">
            <a:extLst>
              <a:ext uri="{FF2B5EF4-FFF2-40B4-BE49-F238E27FC236}">
                <a16:creationId xmlns:a16="http://schemas.microsoft.com/office/drawing/2014/main" id="{9E5135B1-34C6-D32A-D095-1A401B79EBDC}"/>
              </a:ext>
            </a:extLst>
          </p:cNvPr>
          <p:cNvSpPr txBox="1"/>
          <p:nvPr/>
        </p:nvSpPr>
        <p:spPr>
          <a:xfrm>
            <a:off x="2685827" y="998165"/>
            <a:ext cx="6820347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3200" b="1" i="0" dirty="0">
                <a:solidFill>
                  <a:srgbClr val="404040"/>
                </a:solidFill>
                <a:effectLst/>
                <a:latin typeface="quote-cjk-patch"/>
              </a:rPr>
              <a:t>Qui a raison </a:t>
            </a:r>
            <a:r>
              <a:rPr lang="fr-FR" sz="3200" b="1" dirty="0">
                <a:solidFill>
                  <a:srgbClr val="404040"/>
                </a:solidFill>
                <a:latin typeface="quote-cjk-patch"/>
              </a:rPr>
              <a:t>?</a:t>
            </a:r>
            <a:endParaRPr lang="fr-FR" sz="3200" b="1" dirty="0"/>
          </a:p>
        </p:txBody>
      </p:sp>
      <p:sp>
        <p:nvSpPr>
          <p:cNvPr id="8" name="Rectangle : coins arrondis 46">
            <a:extLst>
              <a:ext uri="{FF2B5EF4-FFF2-40B4-BE49-F238E27FC236}">
                <a16:creationId xmlns:a16="http://schemas.microsoft.com/office/drawing/2014/main" id="{441E27E6-C53B-0615-48A8-6FA6DEDBBCF1}"/>
              </a:ext>
            </a:extLst>
          </p:cNvPr>
          <p:cNvSpPr/>
          <p:nvPr/>
        </p:nvSpPr>
        <p:spPr>
          <a:xfrm>
            <a:off x="7516453" y="1582940"/>
            <a:ext cx="1475979" cy="52535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/>
              <a:t>Ghita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C1DCE02-9096-5BF5-D7C8-F12932BC287B}"/>
              </a:ext>
            </a:extLst>
          </p:cNvPr>
          <p:cNvGrpSpPr/>
          <p:nvPr/>
        </p:nvGrpSpPr>
        <p:grpSpPr>
          <a:xfrm>
            <a:off x="7703509" y="5169221"/>
            <a:ext cx="1310243" cy="1352512"/>
            <a:chOff x="8471746" y="4794978"/>
            <a:chExt cx="1475979" cy="1530778"/>
          </a:xfrm>
        </p:grpSpPr>
        <p:sp>
          <p:nvSpPr>
            <p:cNvPr id="10" name="Oval 29">
              <a:extLst>
                <a:ext uri="{FF2B5EF4-FFF2-40B4-BE49-F238E27FC236}">
                  <a16:creationId xmlns:a16="http://schemas.microsoft.com/office/drawing/2014/main" id="{5370AC69-78A9-C69B-EF2D-359B137D2A96}"/>
                </a:ext>
              </a:extLst>
            </p:cNvPr>
            <p:cNvSpPr/>
            <p:nvPr/>
          </p:nvSpPr>
          <p:spPr>
            <a:xfrm>
              <a:off x="8508737" y="4794978"/>
              <a:ext cx="1401912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3600" b="1" dirty="0"/>
                <a:t>B</a:t>
              </a:r>
            </a:p>
          </p:txBody>
        </p:sp>
        <p:sp>
          <p:nvSpPr>
            <p:cNvPr id="11" name="Rectangle : coins arrondis 46">
              <a:extLst>
                <a:ext uri="{FF2B5EF4-FFF2-40B4-BE49-F238E27FC236}">
                  <a16:creationId xmlns:a16="http://schemas.microsoft.com/office/drawing/2014/main" id="{AF810534-525C-F5E7-D9D9-51418A3FD2EC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3600" b="1" dirty="0"/>
                <a:t>Ghita</a:t>
              </a:r>
            </a:p>
          </p:txBody>
        </p:sp>
      </p:grpSp>
      <p:sp>
        <p:nvSpPr>
          <p:cNvPr id="13" name="Rectangle : coins arrondis 51">
            <a:extLst>
              <a:ext uri="{FF2B5EF4-FFF2-40B4-BE49-F238E27FC236}">
                <a16:creationId xmlns:a16="http://schemas.microsoft.com/office/drawing/2014/main" id="{F115AB75-1F52-0555-7391-F034CF2574D2}"/>
              </a:ext>
            </a:extLst>
          </p:cNvPr>
          <p:cNvSpPr/>
          <p:nvPr/>
        </p:nvSpPr>
        <p:spPr>
          <a:xfrm>
            <a:off x="2803629" y="1514159"/>
            <a:ext cx="1475979" cy="59413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/>
              <a:t>Salma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DD14AA6-24F3-DB93-1D6B-99A90B84E18E}"/>
              </a:ext>
            </a:extLst>
          </p:cNvPr>
          <p:cNvGrpSpPr/>
          <p:nvPr/>
        </p:nvGrpSpPr>
        <p:grpSpPr>
          <a:xfrm>
            <a:off x="2754305" y="5169221"/>
            <a:ext cx="1401913" cy="1324376"/>
            <a:chOff x="8471746" y="4794978"/>
            <a:chExt cx="1475979" cy="1530778"/>
          </a:xfrm>
        </p:grpSpPr>
        <p:sp>
          <p:nvSpPr>
            <p:cNvPr id="15" name="Oval 29">
              <a:extLst>
                <a:ext uri="{FF2B5EF4-FFF2-40B4-BE49-F238E27FC236}">
                  <a16:creationId xmlns:a16="http://schemas.microsoft.com/office/drawing/2014/main" id="{FD2241EC-0EA8-11C6-BAE1-E149A43C0225}"/>
                </a:ext>
              </a:extLst>
            </p:cNvPr>
            <p:cNvSpPr/>
            <p:nvPr/>
          </p:nvSpPr>
          <p:spPr>
            <a:xfrm>
              <a:off x="8508737" y="4794978"/>
              <a:ext cx="1401912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3600" b="1" dirty="0"/>
                <a:t>A</a:t>
              </a:r>
            </a:p>
          </p:txBody>
        </p:sp>
        <p:sp>
          <p:nvSpPr>
            <p:cNvPr id="16" name="Rectangle : coins arrondis 46">
              <a:extLst>
                <a:ext uri="{FF2B5EF4-FFF2-40B4-BE49-F238E27FC236}">
                  <a16:creationId xmlns:a16="http://schemas.microsoft.com/office/drawing/2014/main" id="{98DB2890-4826-096D-57DE-0A56F521847A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3600" b="1" dirty="0"/>
                <a:t>Salma</a:t>
              </a:r>
            </a:p>
          </p:txBody>
        </p:sp>
      </p:grpSp>
      <p:graphicFrame>
        <p:nvGraphicFramePr>
          <p:cNvPr id="17" name="Table 4">
            <a:extLst>
              <a:ext uri="{FF2B5EF4-FFF2-40B4-BE49-F238E27FC236}">
                <a16:creationId xmlns:a16="http://schemas.microsoft.com/office/drawing/2014/main" id="{1003B78B-117F-4BF1-0133-BF85867C8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770412"/>
              </p:ext>
            </p:extLst>
          </p:nvPr>
        </p:nvGraphicFramePr>
        <p:xfrm>
          <a:off x="2477114" y="2583573"/>
          <a:ext cx="212901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835">
                  <a:extLst>
                    <a:ext uri="{9D8B030D-6E8A-4147-A177-3AD203B41FA5}">
                      <a16:colId xmlns:a16="http://schemas.microsoft.com/office/drawing/2014/main" val="387563189"/>
                    </a:ext>
                  </a:extLst>
                </a:gridCol>
                <a:gridCol w="354835">
                  <a:extLst>
                    <a:ext uri="{9D8B030D-6E8A-4147-A177-3AD203B41FA5}">
                      <a16:colId xmlns:a16="http://schemas.microsoft.com/office/drawing/2014/main" val="4238419753"/>
                    </a:ext>
                  </a:extLst>
                </a:gridCol>
                <a:gridCol w="354835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354835">
                  <a:extLst>
                    <a:ext uri="{9D8B030D-6E8A-4147-A177-3AD203B41FA5}">
                      <a16:colId xmlns:a16="http://schemas.microsoft.com/office/drawing/2014/main" val="2203487900"/>
                    </a:ext>
                  </a:extLst>
                </a:gridCol>
                <a:gridCol w="354835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354835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4,8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graphicFrame>
        <p:nvGraphicFramePr>
          <p:cNvPr id="18" name="Table 4">
            <a:extLst>
              <a:ext uri="{FF2B5EF4-FFF2-40B4-BE49-F238E27FC236}">
                <a16:creationId xmlns:a16="http://schemas.microsoft.com/office/drawing/2014/main" id="{24953EF8-84A8-7356-EC54-0925A9AE1A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897157"/>
              </p:ext>
            </p:extLst>
          </p:nvPr>
        </p:nvGraphicFramePr>
        <p:xfrm>
          <a:off x="7013354" y="2650793"/>
          <a:ext cx="212901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835">
                  <a:extLst>
                    <a:ext uri="{9D8B030D-6E8A-4147-A177-3AD203B41FA5}">
                      <a16:colId xmlns:a16="http://schemas.microsoft.com/office/drawing/2014/main" val="387563189"/>
                    </a:ext>
                  </a:extLst>
                </a:gridCol>
                <a:gridCol w="354835">
                  <a:extLst>
                    <a:ext uri="{9D8B030D-6E8A-4147-A177-3AD203B41FA5}">
                      <a16:colId xmlns:a16="http://schemas.microsoft.com/office/drawing/2014/main" val="4238419753"/>
                    </a:ext>
                  </a:extLst>
                </a:gridCol>
                <a:gridCol w="354835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354835">
                  <a:extLst>
                    <a:ext uri="{9D8B030D-6E8A-4147-A177-3AD203B41FA5}">
                      <a16:colId xmlns:a16="http://schemas.microsoft.com/office/drawing/2014/main" val="2203487900"/>
                    </a:ext>
                  </a:extLst>
                </a:gridCol>
                <a:gridCol w="354835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354835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4 8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4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AD00200-8AAC-AFF1-A5D9-B78C5BD43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440274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Division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Dividende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Diviseur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B8BBA2C-80E4-18A0-F0A6-3796B58C5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086148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Division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القسمة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Dividende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المقسوم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Diviseur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المقسوم عليه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الخارج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30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_A_01">
            <a:extLst>
              <a:ext uri="{FF2B5EF4-FFF2-40B4-BE49-F238E27FC236}">
                <a16:creationId xmlns:a16="http://schemas.microsoft.com/office/drawing/2014/main" id="{86E57CA0-4B86-E055-B28F-041A15069BBE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Quel type de division permet de calculer la part exacte de chaque participant ?</a:t>
            </a:r>
          </a:p>
        </p:txBody>
      </p:sp>
      <p:sp>
        <p:nvSpPr>
          <p:cNvPr id="19" name="D_A_02">
            <a:extLst>
              <a:ext uri="{FF2B5EF4-FFF2-40B4-BE49-F238E27FC236}">
                <a16:creationId xmlns:a16="http://schemas.microsoft.com/office/drawing/2014/main" id="{3147C5CA-4863-CD83-D30B-944572B9A61C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tabLst/>
              <a:defRPr/>
            </a:pPr>
            <a:r>
              <a:rPr kumimoji="0" lang="fr-FR" sz="1600" b="0" i="1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kumimoji="0" lang="fr-MA" sz="1600" b="0" i="1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ZoneTexte 4">
            <a:extLst>
              <a:ext uri="{FF2B5EF4-FFF2-40B4-BE49-F238E27FC236}">
                <a16:creationId xmlns:a16="http://schemas.microsoft.com/office/drawing/2014/main" id="{33245AD1-64C0-6762-3728-2BD40A478584}"/>
              </a:ext>
            </a:extLst>
          </p:cNvPr>
          <p:cNvSpPr txBox="1"/>
          <p:nvPr/>
        </p:nvSpPr>
        <p:spPr>
          <a:xfrm flipH="1">
            <a:off x="1335741" y="1227899"/>
            <a:ext cx="9520518" cy="46166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124 litres d'eau doivent être répartis entre 16 participants.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24D85DB-E9AA-5008-EE59-EF86C5D13F0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2" descr="Lever la main - Icônes mains et gestes gratuites">
            <a:extLst>
              <a:ext uri="{FF2B5EF4-FFF2-40B4-BE49-F238E27FC236}">
                <a16:creationId xmlns:a16="http://schemas.microsoft.com/office/drawing/2014/main" id="{5D56C4B3-B80F-AFF6-17BE-356492767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id="{9C8A56E3-7106-30FB-9E83-F44753B5009B}"/>
              </a:ext>
            </a:extLst>
          </p:cNvPr>
          <p:cNvSpPr txBox="1"/>
          <p:nvPr/>
        </p:nvSpPr>
        <p:spPr>
          <a:xfrm flipH="1">
            <a:off x="336087" y="1887107"/>
            <a:ext cx="11519827" cy="51598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Quel type de division permet de calculer la part exacte de chaque participant ?</a:t>
            </a:r>
          </a:p>
        </p:txBody>
      </p:sp>
      <p:pic>
        <p:nvPicPr>
          <p:cNvPr id="24" name="Image 7">
            <a:extLst>
              <a:ext uri="{FF2B5EF4-FFF2-40B4-BE49-F238E27FC236}">
                <a16:creationId xmlns:a16="http://schemas.microsoft.com/office/drawing/2014/main" id="{15ECDC18-B70C-C522-7E1E-05EFBFC45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037" y="2530280"/>
            <a:ext cx="3056381" cy="3857263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29CD1A94-9088-DA3A-8D65-4194C4231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58407" y="2427307"/>
            <a:ext cx="2712754" cy="406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9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3FF88D95-E6A2-4848-93B9-394AC733F0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7CE8B4-A389-4AE0-718B-C1C7823A4BAB}"/>
              </a:ext>
            </a:extLst>
          </p:cNvPr>
          <p:cNvGrpSpPr/>
          <p:nvPr/>
        </p:nvGrpSpPr>
        <p:grpSpPr>
          <a:xfrm>
            <a:off x="468259" y="2750816"/>
            <a:ext cx="11418942" cy="1015839"/>
            <a:chOff x="468259" y="3181003"/>
            <a:chExt cx="11418942" cy="1015839"/>
          </a:xfrm>
        </p:grpSpPr>
        <p:sp>
          <p:nvSpPr>
            <p:cNvPr id="8" name="Google Shape;2054;p38">
              <a:extLst>
                <a:ext uri="{FF2B5EF4-FFF2-40B4-BE49-F238E27FC236}">
                  <a16:creationId xmlns:a16="http://schemas.microsoft.com/office/drawing/2014/main" id="{F1CD20A7-8FA3-4BED-FF8C-E110C81C30E0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9" name="ZoneTexte 3">
              <a:extLst>
                <a:ext uri="{FF2B5EF4-FFF2-40B4-BE49-F238E27FC236}">
                  <a16:creationId xmlns:a16="http://schemas.microsoft.com/office/drawing/2014/main" id="{32965F59-9CF4-5574-342B-8583431007F1}"/>
                </a:ext>
              </a:extLst>
            </p:cNvPr>
            <p:cNvSpPr txBox="1"/>
            <p:nvPr/>
          </p:nvSpPr>
          <p:spPr>
            <a:xfrm>
              <a:off x="1272484" y="3587391"/>
              <a:ext cx="10614717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Diviser un entier par un entier à deux chiffres avec quotient décimal .</a:t>
              </a:r>
            </a:p>
          </p:txBody>
        </p:sp>
        <p:pic>
          <p:nvPicPr>
            <p:cNvPr id="10" name="Image 23">
              <a:extLst>
                <a:ext uri="{FF2B5EF4-FFF2-40B4-BE49-F238E27FC236}">
                  <a16:creationId xmlns:a16="http://schemas.microsoft.com/office/drawing/2014/main" id="{8744270F-15CB-FD1B-276F-21E2B5389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BB7DD78-44A3-9E92-8508-3B06750D0C9B}"/>
              </a:ext>
            </a:extLst>
          </p:cNvPr>
          <p:cNvGrpSpPr/>
          <p:nvPr/>
        </p:nvGrpSpPr>
        <p:grpSpPr>
          <a:xfrm>
            <a:off x="9062977" y="4339624"/>
            <a:ext cx="2306628" cy="1800000"/>
            <a:chOff x="9062977" y="4339624"/>
            <a:chExt cx="2306628" cy="1800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9C1A76-EC68-686A-385F-18556E4FDE31}"/>
                </a:ext>
              </a:extLst>
            </p:cNvPr>
            <p:cNvSpPr/>
            <p:nvPr/>
          </p:nvSpPr>
          <p:spPr>
            <a:xfrm>
              <a:off x="9062977" y="4339624"/>
              <a:ext cx="2306628" cy="180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CF7342A-B3B0-14C5-8533-991F0CF13FEA}"/>
                </a:ext>
              </a:extLst>
            </p:cNvPr>
            <p:cNvGrpSpPr/>
            <p:nvPr/>
          </p:nvGrpSpPr>
          <p:grpSpPr>
            <a:xfrm>
              <a:off x="9242919" y="4626165"/>
              <a:ext cx="2053757" cy="1226918"/>
              <a:chOff x="7241163" y="4849796"/>
              <a:chExt cx="2053757" cy="1226918"/>
            </a:xfrm>
          </p:grpSpPr>
          <p:cxnSp>
            <p:nvCxnSpPr>
              <p:cNvPr id="15" name="Connecteur droit 37">
                <a:extLst>
                  <a:ext uri="{FF2B5EF4-FFF2-40B4-BE49-F238E27FC236}">
                    <a16:creationId xmlns:a16="http://schemas.microsoft.com/office/drawing/2014/main" id="{B7AB772C-FC4D-1976-CAEF-674C9F80AA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75685" y="4849796"/>
                <a:ext cx="12672" cy="1226918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38">
                <a:extLst>
                  <a:ext uri="{FF2B5EF4-FFF2-40B4-BE49-F238E27FC236}">
                    <a16:creationId xmlns:a16="http://schemas.microsoft.com/office/drawing/2014/main" id="{7D4BDA03-55BE-404D-521F-80CF01E774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75684" y="5242407"/>
                <a:ext cx="690236" cy="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ctangle : coins arrondis 5">
                <a:extLst>
                  <a:ext uri="{FF2B5EF4-FFF2-40B4-BE49-F238E27FC236}">
                    <a16:creationId xmlns:a16="http://schemas.microsoft.com/office/drawing/2014/main" id="{4F67DC2E-BB5A-34D0-1730-60F94604391C}"/>
                  </a:ext>
                </a:extLst>
              </p:cNvPr>
              <p:cNvSpPr/>
              <p:nvPr/>
            </p:nvSpPr>
            <p:spPr>
              <a:xfrm>
                <a:off x="7679608" y="4872555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MA" sz="2000" b="1" kern="0" dirty="0">
                    <a:solidFill>
                      <a:srgbClr val="00B0F0"/>
                    </a:solidFill>
                    <a:latin typeface="Calibri" panose="020F0502020204030204"/>
                  </a:rPr>
                  <a:t>2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Rectangle : coins arrondis 5">
                <a:extLst>
                  <a:ext uri="{FF2B5EF4-FFF2-40B4-BE49-F238E27FC236}">
                    <a16:creationId xmlns:a16="http://schemas.microsoft.com/office/drawing/2014/main" id="{C61E8B88-55CC-5F1A-F223-AEAE5AAD6821}"/>
                  </a:ext>
                </a:extLst>
              </p:cNvPr>
              <p:cNvSpPr/>
              <p:nvPr/>
            </p:nvSpPr>
            <p:spPr>
              <a:xfrm>
                <a:off x="8674629" y="4872555"/>
                <a:ext cx="620291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MA" sz="2000" b="1" kern="0" dirty="0">
                    <a:solidFill>
                      <a:srgbClr val="00B050"/>
                    </a:solidFill>
                    <a:latin typeface="Calibri" panose="020F0502020204030204"/>
                  </a:rPr>
                  <a:t>16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ctangle : coins arrondis 5">
                <a:extLst>
                  <a:ext uri="{FF2B5EF4-FFF2-40B4-BE49-F238E27FC236}">
                    <a16:creationId xmlns:a16="http://schemas.microsoft.com/office/drawing/2014/main" id="{DD87BAB3-1A11-8D1B-1464-E83944E3BEC9}"/>
                  </a:ext>
                </a:extLst>
              </p:cNvPr>
              <p:cNvSpPr/>
              <p:nvPr/>
            </p:nvSpPr>
            <p:spPr>
              <a:xfrm>
                <a:off x="7241163" y="4872555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MA" sz="2000" b="1" kern="0" dirty="0">
                    <a:solidFill>
                      <a:srgbClr val="FF6600"/>
                    </a:solidFill>
                    <a:latin typeface="Calibri" panose="020F0502020204030204"/>
                  </a:rPr>
                  <a:t>1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Rectangle : coins arrondis 5">
                <a:extLst>
                  <a:ext uri="{FF2B5EF4-FFF2-40B4-BE49-F238E27FC236}">
                    <a16:creationId xmlns:a16="http://schemas.microsoft.com/office/drawing/2014/main" id="{E86E2A63-1D3F-688E-39D0-DB18570567D4}"/>
                  </a:ext>
                </a:extLst>
              </p:cNvPr>
              <p:cNvSpPr/>
              <p:nvPr/>
            </p:nvSpPr>
            <p:spPr>
              <a:xfrm>
                <a:off x="8714774" y="5343176"/>
                <a:ext cx="54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23" name="Rectangle : coins arrondis 5">
                <a:extLst>
                  <a:ext uri="{FF2B5EF4-FFF2-40B4-BE49-F238E27FC236}">
                    <a16:creationId xmlns:a16="http://schemas.microsoft.com/office/drawing/2014/main" id="{1BB7AECE-DC5C-1D15-014D-4965E82D00D3}"/>
                  </a:ext>
                </a:extLst>
              </p:cNvPr>
              <p:cNvSpPr/>
              <p:nvPr/>
            </p:nvSpPr>
            <p:spPr>
              <a:xfrm>
                <a:off x="8118052" y="578871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742C9D79-3818-8D66-F777-C788C2120E03}"/>
                  </a:ext>
                </a:extLst>
              </p:cNvPr>
              <p:cNvSpPr/>
              <p:nvPr/>
            </p:nvSpPr>
            <p:spPr>
              <a:xfrm>
                <a:off x="8118052" y="4872555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MA" sz="2000" b="1" kern="0" dirty="0">
                    <a:solidFill>
                      <a:srgbClr val="00B0F0"/>
                    </a:solidFill>
                    <a:latin typeface="Calibri" panose="020F0502020204030204"/>
                  </a:rPr>
                  <a:t>4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92A7CA-F6AC-C23B-7C5B-E36B26654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701" y="2748660"/>
            <a:ext cx="3236432" cy="922937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Observer l’exemple puis compléter avec deux nombres entiers consécutifs comme dans l’exemple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E8181C-17EE-E126-4938-E81440035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95" y="1749872"/>
            <a:ext cx="9009738" cy="498734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57B8B19-4199-6CD9-336D-AF0A92C4E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678263"/>
              </p:ext>
            </p:extLst>
          </p:nvPr>
        </p:nvGraphicFramePr>
        <p:xfrm>
          <a:off x="1947776" y="3762458"/>
          <a:ext cx="2520000" cy="12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>
                  <a:extLst>
                    <a:ext uri="{9D8B030D-6E8A-4147-A177-3AD203B41FA5}">
                      <a16:colId xmlns:a16="http://schemas.microsoft.com/office/drawing/2014/main" val="1585822003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1840202339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745614955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638890874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4000533124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x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8411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x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899061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x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39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3064901"/>
                  </a:ext>
                </a:extLst>
              </a:tr>
            </a:tbl>
          </a:graphicData>
        </a:graphic>
      </p:graphicFrame>
      <p:sp>
        <p:nvSpPr>
          <p:cNvPr id="12" name="Arrow: Left 11">
            <a:extLst>
              <a:ext uri="{FF2B5EF4-FFF2-40B4-BE49-F238E27FC236}">
                <a16:creationId xmlns:a16="http://schemas.microsoft.com/office/drawing/2014/main" id="{B5B00771-BEE0-5E53-DD3F-0F190C98BC67}"/>
              </a:ext>
            </a:extLst>
          </p:cNvPr>
          <p:cNvSpPr/>
          <p:nvPr/>
        </p:nvSpPr>
        <p:spPr>
          <a:xfrm>
            <a:off x="4467776" y="3917280"/>
            <a:ext cx="1021976" cy="498734"/>
          </a:xfrm>
          <a:prstGeom prst="leftArrow">
            <a:avLst>
              <a:gd name="adj1" fmla="val 60527"/>
              <a:gd name="adj2" fmla="val 6052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37</a:t>
            </a: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B79A1D91-C14A-2C4C-D0B4-548BCBA94BA0}"/>
              </a:ext>
            </a:extLst>
          </p:cNvPr>
          <p:cNvSpPr/>
          <p:nvPr/>
        </p:nvSpPr>
        <p:spPr>
          <a:xfrm>
            <a:off x="4467776" y="4355092"/>
            <a:ext cx="1021976" cy="498734"/>
          </a:xfrm>
          <a:prstGeom prst="leftArrow">
            <a:avLst>
              <a:gd name="adj1" fmla="val 60527"/>
              <a:gd name="adj2" fmla="val 6052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37</a:t>
            </a:r>
          </a:p>
        </p:txBody>
      </p:sp>
      <p:pic>
        <p:nvPicPr>
          <p:cNvPr id="18" name="Google Shape;1829;p101">
            <a:extLst>
              <a:ext uri="{FF2B5EF4-FFF2-40B4-BE49-F238E27FC236}">
                <a16:creationId xmlns:a16="http://schemas.microsoft.com/office/drawing/2014/main" id="{01A9BD1A-5423-4EB4-D7AC-BA4CEF3CFA79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F5CFC1"/>
              </a:clrFrom>
              <a:clrTo>
                <a:srgbClr val="F5CFC1">
                  <a:alpha val="0"/>
                </a:srgbClr>
              </a:clrTo>
            </a:clrChange>
            <a:alphaModFix/>
          </a:blip>
          <a:srcRect l="62389" t="35417" r="29940" b="55446"/>
          <a:stretch>
            <a:fillRect/>
          </a:stretch>
        </p:blipFill>
        <p:spPr>
          <a:xfrm>
            <a:off x="5324438" y="4152409"/>
            <a:ext cx="309112" cy="32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828;p101">
            <a:extLst>
              <a:ext uri="{FF2B5EF4-FFF2-40B4-BE49-F238E27FC236}">
                <a16:creationId xmlns:a16="http://schemas.microsoft.com/office/drawing/2014/main" id="{1E433D42-6759-231F-2204-91A797B086BE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5316994" y="4618697"/>
            <a:ext cx="324000" cy="31112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972F544-E4CF-F742-EB88-03C8E965E11B}"/>
              </a:ext>
            </a:extLst>
          </p:cNvPr>
          <p:cNvSpPr/>
          <p:nvPr/>
        </p:nvSpPr>
        <p:spPr>
          <a:xfrm>
            <a:off x="2922807" y="3140529"/>
            <a:ext cx="224118" cy="21703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FF6600"/>
                </a:solidFill>
              </a:rPr>
              <a:t>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E72504-13EB-4AB5-D4CC-622663D856BB}"/>
              </a:ext>
            </a:extLst>
          </p:cNvPr>
          <p:cNvSpPr/>
          <p:nvPr/>
        </p:nvSpPr>
        <p:spPr>
          <a:xfrm>
            <a:off x="4610983" y="3140529"/>
            <a:ext cx="224118" cy="21703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FF6600"/>
                </a:solidFill>
              </a:rPr>
              <a:t>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1AAB9F0-092B-65A0-4759-1273636CB817}"/>
              </a:ext>
            </a:extLst>
          </p:cNvPr>
          <p:cNvSpPr/>
          <p:nvPr/>
        </p:nvSpPr>
        <p:spPr>
          <a:xfrm>
            <a:off x="3042041" y="4676579"/>
            <a:ext cx="324000" cy="325022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3D4A8DE-5654-CCA9-F765-99CAA22A73A8}"/>
              </a:ext>
            </a:extLst>
          </p:cNvPr>
          <p:cNvSpPr/>
          <p:nvPr/>
        </p:nvSpPr>
        <p:spPr>
          <a:xfrm>
            <a:off x="3042041" y="4251460"/>
            <a:ext cx="324000" cy="325022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1E16E5-EBF6-0741-AAB9-8D85A2B6F6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4607" y="2748660"/>
            <a:ext cx="2949617" cy="1524681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91656166-9611-9652-5FA1-20AF9076BCA9}"/>
              </a:ext>
            </a:extLst>
          </p:cNvPr>
          <p:cNvSpPr/>
          <p:nvPr/>
        </p:nvSpPr>
        <p:spPr>
          <a:xfrm>
            <a:off x="1987502" y="4619617"/>
            <a:ext cx="2437242" cy="48197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24" grpId="0" animBg="1"/>
      <p:bldP spid="26" grpId="0" animBg="1"/>
      <p:bldP spid="27" grpId="0" animBg="1"/>
      <p:bldP spid="29" grpId="0" animBg="1"/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078DA02-1E35-5349-B4C3-D1B8F0AD27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033315"/>
              </p:ext>
            </p:extLst>
          </p:nvPr>
        </p:nvGraphicFramePr>
        <p:xfrm>
          <a:off x="1440106" y="2445166"/>
          <a:ext cx="2808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8756318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42384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0348790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   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6E84690-F948-173F-39FB-CCCCED457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82" y="1472742"/>
            <a:ext cx="5601567" cy="639806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4560D6C8-4DB7-34F6-EB42-D48A1DE38BB4}"/>
              </a:ext>
            </a:extLst>
          </p:cNvPr>
          <p:cNvSpPr/>
          <p:nvPr/>
        </p:nvSpPr>
        <p:spPr>
          <a:xfrm>
            <a:off x="1504868" y="2771329"/>
            <a:ext cx="324000" cy="3250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29" name="Arrow: Down 128">
            <a:extLst>
              <a:ext uri="{FF2B5EF4-FFF2-40B4-BE49-F238E27FC236}">
                <a16:creationId xmlns:a16="http://schemas.microsoft.com/office/drawing/2014/main" id="{0E0019D1-40ED-B9E4-4544-EDDD7B3C4836}"/>
              </a:ext>
            </a:extLst>
          </p:cNvPr>
          <p:cNvSpPr/>
          <p:nvPr/>
        </p:nvSpPr>
        <p:spPr>
          <a:xfrm>
            <a:off x="2982413" y="2875420"/>
            <a:ext cx="181714" cy="441862"/>
          </a:xfrm>
          <a:prstGeom prst="downArrow">
            <a:avLst>
              <a:gd name="adj1" fmla="val 36776"/>
              <a:gd name="adj2" fmla="val 76388"/>
            </a:avLst>
          </a:prstGeom>
          <a:solidFill>
            <a:srgbClr val="00B05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28F72F9-873C-E9B6-79DE-6B593E173385}"/>
              </a:ext>
            </a:extLst>
          </p:cNvPr>
          <p:cNvSpPr/>
          <p:nvPr/>
        </p:nvSpPr>
        <p:spPr>
          <a:xfrm>
            <a:off x="1950057" y="2546623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032C516-9E72-A440-94F6-D2EC47530F3C}"/>
              </a:ext>
            </a:extLst>
          </p:cNvPr>
          <p:cNvSpPr/>
          <p:nvPr/>
        </p:nvSpPr>
        <p:spPr>
          <a:xfrm>
            <a:off x="2431142" y="2546623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0A95B1-C668-99DA-AA23-02BAB47352B8}"/>
              </a:ext>
            </a:extLst>
          </p:cNvPr>
          <p:cNvSpPr/>
          <p:nvPr/>
        </p:nvSpPr>
        <p:spPr>
          <a:xfrm>
            <a:off x="2893270" y="2546623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4DAA5C7-94A6-0B2E-1CF0-EA1EAA3F70C7}"/>
              </a:ext>
            </a:extLst>
          </p:cNvPr>
          <p:cNvSpPr/>
          <p:nvPr/>
        </p:nvSpPr>
        <p:spPr>
          <a:xfrm>
            <a:off x="3360655" y="2546623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79CC0E3-CC96-12F6-5A56-C07F17CE5A7C}"/>
              </a:ext>
            </a:extLst>
          </p:cNvPr>
          <p:cNvSpPr/>
          <p:nvPr/>
        </p:nvSpPr>
        <p:spPr>
          <a:xfrm>
            <a:off x="3825940" y="2546623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057732B-6073-5E4F-8A92-3CB7D6D078B4}"/>
              </a:ext>
            </a:extLst>
          </p:cNvPr>
          <p:cNvSpPr/>
          <p:nvPr/>
        </p:nvSpPr>
        <p:spPr>
          <a:xfrm>
            <a:off x="3360655" y="3011415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88180E5-F5BD-E3FA-EB5E-D7EDA1155FF4}"/>
              </a:ext>
            </a:extLst>
          </p:cNvPr>
          <p:cNvSpPr/>
          <p:nvPr/>
        </p:nvSpPr>
        <p:spPr>
          <a:xfrm>
            <a:off x="3825940" y="3011415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2531EFD-F84F-F248-F6FE-B741CC3879B9}"/>
              </a:ext>
            </a:extLst>
          </p:cNvPr>
          <p:cNvSpPr/>
          <p:nvPr/>
        </p:nvSpPr>
        <p:spPr>
          <a:xfrm>
            <a:off x="1947145" y="3011415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520C06B-795C-6B16-E5BE-12C074D8997C}"/>
              </a:ext>
            </a:extLst>
          </p:cNvPr>
          <p:cNvSpPr/>
          <p:nvPr/>
        </p:nvSpPr>
        <p:spPr>
          <a:xfrm>
            <a:off x="2425422" y="3011415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DCE877B-A307-39DC-22AC-00829ABC3E57}"/>
              </a:ext>
            </a:extLst>
          </p:cNvPr>
          <p:cNvSpPr/>
          <p:nvPr/>
        </p:nvSpPr>
        <p:spPr>
          <a:xfrm>
            <a:off x="2425422" y="3476207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4FABEE7-FE08-4BD6-D8F8-D2865C2A87C4}"/>
              </a:ext>
            </a:extLst>
          </p:cNvPr>
          <p:cNvSpPr/>
          <p:nvPr/>
        </p:nvSpPr>
        <p:spPr>
          <a:xfrm>
            <a:off x="2893270" y="3476207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B21165F-7A3D-4742-0AAD-36FAF6EA99E7}"/>
              </a:ext>
            </a:extLst>
          </p:cNvPr>
          <p:cNvSpPr/>
          <p:nvPr/>
        </p:nvSpPr>
        <p:spPr>
          <a:xfrm>
            <a:off x="2425422" y="3941934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1A0FD68-24F6-8560-C621-42CA0FE40FEC}"/>
              </a:ext>
            </a:extLst>
          </p:cNvPr>
          <p:cNvSpPr/>
          <p:nvPr/>
        </p:nvSpPr>
        <p:spPr>
          <a:xfrm>
            <a:off x="2893270" y="3941934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94E756F-4808-C948-22E5-BE4DA5CB7EBB}"/>
              </a:ext>
            </a:extLst>
          </p:cNvPr>
          <p:cNvSpPr/>
          <p:nvPr/>
        </p:nvSpPr>
        <p:spPr>
          <a:xfrm>
            <a:off x="2893270" y="4413493"/>
            <a:ext cx="360000" cy="28800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6FF57C7-A29B-606A-657A-450DCE1D95DA}"/>
              </a:ext>
            </a:extLst>
          </p:cNvPr>
          <p:cNvSpPr/>
          <p:nvPr/>
        </p:nvSpPr>
        <p:spPr>
          <a:xfrm>
            <a:off x="3345601" y="2983106"/>
            <a:ext cx="432000" cy="396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EDF00DB-9575-4FDA-A664-3C5BD6073755}"/>
              </a:ext>
            </a:extLst>
          </p:cNvPr>
          <p:cNvSpPr/>
          <p:nvPr/>
        </p:nvSpPr>
        <p:spPr>
          <a:xfrm>
            <a:off x="3817173" y="2983106"/>
            <a:ext cx="432000" cy="396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EA5F5A8-2556-A800-899C-6F22C33E9A47}"/>
              </a:ext>
            </a:extLst>
          </p:cNvPr>
          <p:cNvSpPr/>
          <p:nvPr/>
        </p:nvSpPr>
        <p:spPr>
          <a:xfrm>
            <a:off x="1914057" y="2922146"/>
            <a:ext cx="432000" cy="396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858340A-AE9C-B357-006E-A63103CCD2D5}"/>
              </a:ext>
            </a:extLst>
          </p:cNvPr>
          <p:cNvSpPr/>
          <p:nvPr/>
        </p:nvSpPr>
        <p:spPr>
          <a:xfrm>
            <a:off x="2395142" y="2922146"/>
            <a:ext cx="432000" cy="396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2911073-7568-C09D-EDA0-B8CC514E8A67}"/>
              </a:ext>
            </a:extLst>
          </p:cNvPr>
          <p:cNvSpPr/>
          <p:nvPr/>
        </p:nvSpPr>
        <p:spPr>
          <a:xfrm>
            <a:off x="2401238" y="3453099"/>
            <a:ext cx="432000" cy="396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ECE4AB2-B8BA-2811-923B-09616FCE6B04}"/>
              </a:ext>
            </a:extLst>
          </p:cNvPr>
          <p:cNvSpPr/>
          <p:nvPr/>
        </p:nvSpPr>
        <p:spPr>
          <a:xfrm>
            <a:off x="2868598" y="3453099"/>
            <a:ext cx="432000" cy="396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83ADB76-25DD-1F22-2550-59B35D0A3B34}"/>
              </a:ext>
            </a:extLst>
          </p:cNvPr>
          <p:cNvSpPr/>
          <p:nvPr/>
        </p:nvSpPr>
        <p:spPr>
          <a:xfrm>
            <a:off x="2862502" y="3875076"/>
            <a:ext cx="432000" cy="396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1C3D6D3-C7E4-0BF9-5408-AB167A75C1D8}"/>
              </a:ext>
            </a:extLst>
          </p:cNvPr>
          <p:cNvSpPr/>
          <p:nvPr/>
        </p:nvSpPr>
        <p:spPr>
          <a:xfrm>
            <a:off x="2868598" y="4391303"/>
            <a:ext cx="432000" cy="396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D5487D4-185C-4723-1CFE-019061A91A0B}"/>
              </a:ext>
            </a:extLst>
          </p:cNvPr>
          <p:cNvSpPr/>
          <p:nvPr/>
        </p:nvSpPr>
        <p:spPr>
          <a:xfrm>
            <a:off x="1448085" y="3351926"/>
            <a:ext cx="1857639" cy="7471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7CC43D6-508F-0910-426A-B1FBB129AF13}"/>
              </a:ext>
            </a:extLst>
          </p:cNvPr>
          <p:cNvSpPr/>
          <p:nvPr/>
        </p:nvSpPr>
        <p:spPr>
          <a:xfrm>
            <a:off x="1913154" y="4295602"/>
            <a:ext cx="1395672" cy="7471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8A6E5F06-3BBE-3D6C-7F9A-95448B8FBBC0}"/>
              </a:ext>
            </a:extLst>
          </p:cNvPr>
          <p:cNvSpPr/>
          <p:nvPr/>
        </p:nvSpPr>
        <p:spPr>
          <a:xfrm>
            <a:off x="1933878" y="3693418"/>
            <a:ext cx="432000" cy="396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60B66AC-CDAC-67D1-F30F-EBCA277CF0FA}"/>
              </a:ext>
            </a:extLst>
          </p:cNvPr>
          <p:cNvSpPr/>
          <p:nvPr/>
        </p:nvSpPr>
        <p:spPr>
          <a:xfrm>
            <a:off x="2401238" y="3875076"/>
            <a:ext cx="432000" cy="396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AC060F4-AE38-1555-4DAB-F348F0EE0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6212" y="5011259"/>
            <a:ext cx="3432401" cy="58477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39DEC05-4FB7-4186-9EE7-0B10BF8C54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6080" y="2298587"/>
            <a:ext cx="3639708" cy="32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5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129" grpId="1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2" grpId="0" animBg="1"/>
      <p:bldP spid="63" grpId="0" animBg="1"/>
      <p:bldP spid="128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629F551-6AC8-167B-67D9-68764B677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540" y="1039816"/>
            <a:ext cx="9622920" cy="5629069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A5FF02D-2A91-F71E-E2FF-8434374C351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30</a:t>
            </a: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53298588-FA74-459B-842A-830DCF2C36AC}"/>
              </a:ext>
            </a:extLst>
          </p:cNvPr>
          <p:cNvSpPr txBox="1"/>
          <p:nvPr/>
        </p:nvSpPr>
        <p:spPr>
          <a:xfrm>
            <a:off x="8307349" y="1680903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C2A6EE39-6FEB-2E18-290A-FEAAD4E9A1D3}"/>
              </a:ext>
            </a:extLst>
          </p:cNvPr>
          <p:cNvSpPr txBox="1"/>
          <p:nvPr/>
        </p:nvSpPr>
        <p:spPr>
          <a:xfrm>
            <a:off x="9607404" y="1680903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528;p39">
            <a:extLst>
              <a:ext uri="{FF2B5EF4-FFF2-40B4-BE49-F238E27FC236}">
                <a16:creationId xmlns:a16="http://schemas.microsoft.com/office/drawing/2014/main" id="{66994C53-ADB9-0503-4251-7A389835DCCD}"/>
              </a:ext>
            </a:extLst>
          </p:cNvPr>
          <p:cNvSpPr txBox="1"/>
          <p:nvPr/>
        </p:nvSpPr>
        <p:spPr>
          <a:xfrm>
            <a:off x="8307349" y="2414369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528;p39">
            <a:extLst>
              <a:ext uri="{FF2B5EF4-FFF2-40B4-BE49-F238E27FC236}">
                <a16:creationId xmlns:a16="http://schemas.microsoft.com/office/drawing/2014/main" id="{5E3C2F1D-CA7E-1642-C2DA-DF5813D5CDAC}"/>
              </a:ext>
            </a:extLst>
          </p:cNvPr>
          <p:cNvSpPr txBox="1"/>
          <p:nvPr/>
        </p:nvSpPr>
        <p:spPr>
          <a:xfrm>
            <a:off x="9607404" y="2414369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528;p39">
            <a:extLst>
              <a:ext uri="{FF2B5EF4-FFF2-40B4-BE49-F238E27FC236}">
                <a16:creationId xmlns:a16="http://schemas.microsoft.com/office/drawing/2014/main" id="{7C7A98B0-169D-F8DF-ED4C-0DADBDFA889F}"/>
              </a:ext>
            </a:extLst>
          </p:cNvPr>
          <p:cNvSpPr txBox="1"/>
          <p:nvPr/>
        </p:nvSpPr>
        <p:spPr>
          <a:xfrm>
            <a:off x="9252229" y="4302329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726F5E01-F47E-322F-32A4-111776322EAE}"/>
              </a:ext>
            </a:extLst>
          </p:cNvPr>
          <p:cNvSpPr txBox="1"/>
          <p:nvPr/>
        </p:nvSpPr>
        <p:spPr>
          <a:xfrm>
            <a:off x="7582882" y="4302329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4A24B1CB-9182-C4FC-D6AA-DF332703A778}"/>
              </a:ext>
            </a:extLst>
          </p:cNvPr>
          <p:cNvSpPr txBox="1"/>
          <p:nvPr/>
        </p:nvSpPr>
        <p:spPr>
          <a:xfrm>
            <a:off x="8071202" y="4302329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7AB04D5A-E27D-F148-8D1B-3956B97EF82F}"/>
              </a:ext>
            </a:extLst>
          </p:cNvPr>
          <p:cNvSpPr txBox="1"/>
          <p:nvPr/>
        </p:nvSpPr>
        <p:spPr>
          <a:xfrm>
            <a:off x="8071202" y="4741241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algn="r" rtl="1"/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528;p39">
            <a:extLst>
              <a:ext uri="{FF2B5EF4-FFF2-40B4-BE49-F238E27FC236}">
                <a16:creationId xmlns:a16="http://schemas.microsoft.com/office/drawing/2014/main" id="{F27E967D-13EC-F687-A6A4-E2A8B001A86C}"/>
              </a:ext>
            </a:extLst>
          </p:cNvPr>
          <p:cNvSpPr txBox="1"/>
          <p:nvPr/>
        </p:nvSpPr>
        <p:spPr>
          <a:xfrm>
            <a:off x="8571829" y="4741241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algn="r" rtl="1"/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528;p39">
            <a:extLst>
              <a:ext uri="{FF2B5EF4-FFF2-40B4-BE49-F238E27FC236}">
                <a16:creationId xmlns:a16="http://schemas.microsoft.com/office/drawing/2014/main" id="{4D6BD2A6-9BBD-0B72-169E-E6AF0F4E44E0}"/>
              </a:ext>
            </a:extLst>
          </p:cNvPr>
          <p:cNvSpPr txBox="1"/>
          <p:nvPr/>
        </p:nvSpPr>
        <p:spPr>
          <a:xfrm>
            <a:off x="9720229" y="4302329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528;p39">
            <a:extLst>
              <a:ext uri="{FF2B5EF4-FFF2-40B4-BE49-F238E27FC236}">
                <a16:creationId xmlns:a16="http://schemas.microsoft.com/office/drawing/2014/main" id="{CBEBF5E9-D7F9-40FB-178D-F1FE1409C062}"/>
              </a:ext>
            </a:extLst>
          </p:cNvPr>
          <p:cNvSpPr txBox="1"/>
          <p:nvPr/>
        </p:nvSpPr>
        <p:spPr>
          <a:xfrm>
            <a:off x="8071202" y="5131914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algn="r" rtl="1"/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528;p39">
            <a:extLst>
              <a:ext uri="{FF2B5EF4-FFF2-40B4-BE49-F238E27FC236}">
                <a16:creationId xmlns:a16="http://schemas.microsoft.com/office/drawing/2014/main" id="{456678CF-2DD9-6CEE-725D-68AE3A7379E5}"/>
              </a:ext>
            </a:extLst>
          </p:cNvPr>
          <p:cNvSpPr txBox="1"/>
          <p:nvPr/>
        </p:nvSpPr>
        <p:spPr>
          <a:xfrm>
            <a:off x="8571829" y="5131914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algn="r" rtl="1"/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528;p39">
            <a:extLst>
              <a:ext uri="{FF2B5EF4-FFF2-40B4-BE49-F238E27FC236}">
                <a16:creationId xmlns:a16="http://schemas.microsoft.com/office/drawing/2014/main" id="{9A3F0A0C-7D2C-8E51-C325-CA3BFD95F021}"/>
              </a:ext>
            </a:extLst>
          </p:cNvPr>
          <p:cNvSpPr txBox="1"/>
          <p:nvPr/>
        </p:nvSpPr>
        <p:spPr>
          <a:xfrm>
            <a:off x="8071202" y="5570826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algn="r" rtl="1"/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528;p39">
            <a:extLst>
              <a:ext uri="{FF2B5EF4-FFF2-40B4-BE49-F238E27FC236}">
                <a16:creationId xmlns:a16="http://schemas.microsoft.com/office/drawing/2014/main" id="{924B802C-F38A-C02D-DEB8-47EA387B99EC}"/>
              </a:ext>
            </a:extLst>
          </p:cNvPr>
          <p:cNvSpPr txBox="1"/>
          <p:nvPr/>
        </p:nvSpPr>
        <p:spPr>
          <a:xfrm>
            <a:off x="8571829" y="5570826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algn="r" rtl="1"/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F194BE5-6342-CD7F-D484-BE6B33DDFF07}"/>
              </a:ext>
            </a:extLst>
          </p:cNvPr>
          <p:cNvCxnSpPr>
            <a:cxnSpLocks/>
          </p:cNvCxnSpPr>
          <p:nvPr/>
        </p:nvCxnSpPr>
        <p:spPr>
          <a:xfrm>
            <a:off x="7657109" y="4704725"/>
            <a:ext cx="76553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0EE85A9-14DD-EF8B-6B59-EC9BF36DD5BD}"/>
              </a:ext>
            </a:extLst>
          </p:cNvPr>
          <p:cNvCxnSpPr>
            <a:cxnSpLocks/>
          </p:cNvCxnSpPr>
          <p:nvPr/>
        </p:nvCxnSpPr>
        <p:spPr>
          <a:xfrm>
            <a:off x="8156436" y="5539390"/>
            <a:ext cx="76553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Google Shape;528;p39">
            <a:extLst>
              <a:ext uri="{FF2B5EF4-FFF2-40B4-BE49-F238E27FC236}">
                <a16:creationId xmlns:a16="http://schemas.microsoft.com/office/drawing/2014/main" id="{45F0C39C-E201-9B17-AC08-20E6CB9C2135}"/>
              </a:ext>
            </a:extLst>
          </p:cNvPr>
          <p:cNvSpPr txBox="1"/>
          <p:nvPr/>
        </p:nvSpPr>
        <p:spPr>
          <a:xfrm>
            <a:off x="7328562" y="4101131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528;p39">
            <a:extLst>
              <a:ext uri="{FF2B5EF4-FFF2-40B4-BE49-F238E27FC236}">
                <a16:creationId xmlns:a16="http://schemas.microsoft.com/office/drawing/2014/main" id="{D71B7493-DA72-9215-7627-69932849A48B}"/>
              </a:ext>
            </a:extLst>
          </p:cNvPr>
          <p:cNvSpPr txBox="1"/>
          <p:nvPr/>
        </p:nvSpPr>
        <p:spPr>
          <a:xfrm>
            <a:off x="7837202" y="4926418"/>
            <a:ext cx="4680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87A89B1A-3042-1604-935F-06A132810679}"/>
              </a:ext>
            </a:extLst>
          </p:cNvPr>
          <p:cNvSpPr txBox="1"/>
          <p:nvPr/>
        </p:nvSpPr>
        <p:spPr>
          <a:xfrm>
            <a:off x="8215641" y="6272886"/>
            <a:ext cx="2016000" cy="311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algn="r" rtl="1"/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451 = 21 x 21 + 10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5">
            <a:extLst>
              <a:ext uri="{FF2B5EF4-FFF2-40B4-BE49-F238E27FC236}">
                <a16:creationId xmlns:a16="http://schemas.microsoft.com/office/drawing/2014/main" id="{F1042682-8B3C-4677-4E7A-F1274D34779C}"/>
              </a:ext>
            </a:extLst>
          </p:cNvPr>
          <p:cNvSpPr/>
          <p:nvPr/>
        </p:nvSpPr>
        <p:spPr>
          <a:xfrm>
            <a:off x="3888091" y="5917727"/>
            <a:ext cx="2939040" cy="427940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ea typeface="Calibri"/>
                <a:cs typeface="Calibri"/>
              </a:rPr>
              <a:t>318 ÷ 15 = </a:t>
            </a:r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21,2</a:t>
            </a:r>
          </a:p>
        </p:txBody>
      </p:sp>
      <p:sp>
        <p:nvSpPr>
          <p:cNvPr id="3" name="Rectangle : coins arrondis 5">
            <a:extLst>
              <a:ext uri="{FF2B5EF4-FFF2-40B4-BE49-F238E27FC236}">
                <a16:creationId xmlns:a16="http://schemas.microsoft.com/office/drawing/2014/main" id="{98FB3DE0-871C-2C04-25EA-6E97B3AE5072}"/>
              </a:ext>
            </a:extLst>
          </p:cNvPr>
          <p:cNvSpPr/>
          <p:nvPr/>
        </p:nvSpPr>
        <p:spPr>
          <a:xfrm>
            <a:off x="7152385" y="1236439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318 ÷ 15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5432127-8383-A254-2C22-CD0D757C8D28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DB83A96-779E-D266-09C6-9DED28CBB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2">
            <a:extLst>
              <a:ext uri="{FF2B5EF4-FFF2-40B4-BE49-F238E27FC236}">
                <a16:creationId xmlns:a16="http://schemas.microsoft.com/office/drawing/2014/main" id="{317C88F4-428C-1FD4-C1AE-D10B10A6E80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3" name="D_A_01">
            <a:extLst>
              <a:ext uri="{FF2B5EF4-FFF2-40B4-BE49-F238E27FC236}">
                <a16:creationId xmlns:a16="http://schemas.microsoft.com/office/drawing/2014/main" id="{8CC012C7-7A24-C9A7-5377-4AF7B1EBFF8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Voici les étapes pour diviser un entier par un entier à 2 chiffres avec quotient décimal :</a:t>
            </a:r>
          </a:p>
        </p:txBody>
      </p:sp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312001A4-4A8B-AFE6-2F13-4978F1A059AB}"/>
              </a:ext>
            </a:extLst>
          </p:cNvPr>
          <p:cNvSpPr txBox="1"/>
          <p:nvPr/>
        </p:nvSpPr>
        <p:spPr>
          <a:xfrm>
            <a:off x="406171" y="1746610"/>
            <a:ext cx="504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Effectuer la division entière </a:t>
            </a:r>
            <a:r>
              <a:rPr lang="fr-FR" sz="2100" b="1" dirty="0"/>
              <a:t>:</a:t>
            </a:r>
            <a:endParaRPr sz="21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75C44B10-71E5-E8A8-95B1-201D30A0DA19}"/>
              </a:ext>
            </a:extLst>
          </p:cNvPr>
          <p:cNvSpPr txBox="1"/>
          <p:nvPr/>
        </p:nvSpPr>
        <p:spPr>
          <a:xfrm>
            <a:off x="407311" y="5001582"/>
            <a:ext cx="325512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Résultat final :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80A720-789C-B6E0-DDFC-A996669B3047}"/>
              </a:ext>
            </a:extLst>
          </p:cNvPr>
          <p:cNvSpPr/>
          <p:nvPr/>
        </p:nvSpPr>
        <p:spPr>
          <a:xfrm>
            <a:off x="475415" y="2500798"/>
            <a:ext cx="4391839" cy="79490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ZoneTexte 57">
            <a:extLst>
              <a:ext uri="{FF2B5EF4-FFF2-40B4-BE49-F238E27FC236}">
                <a16:creationId xmlns:a16="http://schemas.microsoft.com/office/drawing/2014/main" id="{E8FAAB19-47B9-EE9E-B200-9D03F960C563}"/>
              </a:ext>
            </a:extLst>
          </p:cNvPr>
          <p:cNvSpPr txBox="1"/>
          <p:nvPr/>
        </p:nvSpPr>
        <p:spPr>
          <a:xfrm>
            <a:off x="1259835" y="3138034"/>
            <a:ext cx="43918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Ajouter une virgule après le quotient  21 </a:t>
            </a:r>
          </a:p>
          <a:p>
            <a:endParaRPr lang="fr-FR" b="1" dirty="0"/>
          </a:p>
          <a:p>
            <a:r>
              <a:rPr lang="fr-FR" b="1" dirty="0"/>
              <a:t>Mettre un zéro après le reste, on obtient 30</a:t>
            </a:r>
          </a:p>
        </p:txBody>
      </p:sp>
      <p:sp>
        <p:nvSpPr>
          <p:cNvPr id="38" name="Rectangle : coins arrondis 58">
            <a:extLst>
              <a:ext uri="{FF2B5EF4-FFF2-40B4-BE49-F238E27FC236}">
                <a16:creationId xmlns:a16="http://schemas.microsoft.com/office/drawing/2014/main" id="{91375147-5861-398C-7344-72D409279616}"/>
              </a:ext>
            </a:extLst>
          </p:cNvPr>
          <p:cNvSpPr/>
          <p:nvPr/>
        </p:nvSpPr>
        <p:spPr>
          <a:xfrm>
            <a:off x="6808954" y="1881150"/>
            <a:ext cx="4623535" cy="3961510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9" name="Connecteur droit 59">
            <a:extLst>
              <a:ext uri="{FF2B5EF4-FFF2-40B4-BE49-F238E27FC236}">
                <a16:creationId xmlns:a16="http://schemas.microsoft.com/office/drawing/2014/main" id="{992314C0-70D7-B102-4359-EC0BA7B0D92A}"/>
              </a:ext>
            </a:extLst>
          </p:cNvPr>
          <p:cNvCxnSpPr>
            <a:cxnSpLocks/>
          </p:cNvCxnSpPr>
          <p:nvPr/>
        </p:nvCxnSpPr>
        <p:spPr>
          <a:xfrm rot="16200000">
            <a:off x="7419405" y="3924583"/>
            <a:ext cx="36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40" name="Connecteur droit 60">
            <a:extLst>
              <a:ext uri="{FF2B5EF4-FFF2-40B4-BE49-F238E27FC236}">
                <a16:creationId xmlns:a16="http://schemas.microsoft.com/office/drawing/2014/main" id="{170D6BCB-FC65-C0DC-5A12-15C6C2B9882F}"/>
              </a:ext>
            </a:extLst>
          </p:cNvPr>
          <p:cNvCxnSpPr>
            <a:cxnSpLocks/>
          </p:cNvCxnSpPr>
          <p:nvPr/>
        </p:nvCxnSpPr>
        <p:spPr>
          <a:xfrm>
            <a:off x="9212148" y="2589325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44" name="Rectangle : coins arrondis 5">
            <a:extLst>
              <a:ext uri="{FF2B5EF4-FFF2-40B4-BE49-F238E27FC236}">
                <a16:creationId xmlns:a16="http://schemas.microsoft.com/office/drawing/2014/main" id="{D6513105-AC12-6CC7-660E-C5CEB867835E}"/>
              </a:ext>
            </a:extLst>
          </p:cNvPr>
          <p:cNvSpPr/>
          <p:nvPr/>
        </p:nvSpPr>
        <p:spPr>
          <a:xfrm>
            <a:off x="8352552" y="2174823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6" name="Rectangle : coins arrondis 5">
            <a:extLst>
              <a:ext uri="{FF2B5EF4-FFF2-40B4-BE49-F238E27FC236}">
                <a16:creationId xmlns:a16="http://schemas.microsoft.com/office/drawing/2014/main" id="{B8078976-1915-7741-1AA4-07F37B48B37E}"/>
              </a:ext>
            </a:extLst>
          </p:cNvPr>
          <p:cNvSpPr/>
          <p:nvPr/>
        </p:nvSpPr>
        <p:spPr>
          <a:xfrm>
            <a:off x="9403900" y="2174823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8" name="Rectangle : coins arrondis 5">
            <a:extLst>
              <a:ext uri="{FF2B5EF4-FFF2-40B4-BE49-F238E27FC236}">
                <a16:creationId xmlns:a16="http://schemas.microsoft.com/office/drawing/2014/main" id="{CEC042AA-340E-5178-589B-32B8B0297816}"/>
              </a:ext>
            </a:extLst>
          </p:cNvPr>
          <p:cNvSpPr/>
          <p:nvPr/>
        </p:nvSpPr>
        <p:spPr>
          <a:xfrm>
            <a:off x="10201806" y="27121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2</a:t>
            </a:r>
          </a:p>
        </p:txBody>
      </p:sp>
      <p:cxnSp>
        <p:nvCxnSpPr>
          <p:cNvPr id="59" name="Connecteur droit 68">
            <a:extLst>
              <a:ext uri="{FF2B5EF4-FFF2-40B4-BE49-F238E27FC236}">
                <a16:creationId xmlns:a16="http://schemas.microsoft.com/office/drawing/2014/main" id="{58B7AD33-1229-C398-CC9A-144DC522AAFD}"/>
              </a:ext>
            </a:extLst>
          </p:cNvPr>
          <p:cNvCxnSpPr>
            <a:cxnSpLocks/>
          </p:cNvCxnSpPr>
          <p:nvPr/>
        </p:nvCxnSpPr>
        <p:spPr>
          <a:xfrm>
            <a:off x="7899511" y="2972051"/>
            <a:ext cx="390417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60" name="Rectangle : coins arrondis 5">
            <a:extLst>
              <a:ext uri="{FF2B5EF4-FFF2-40B4-BE49-F238E27FC236}">
                <a16:creationId xmlns:a16="http://schemas.microsoft.com/office/drawing/2014/main" id="{351C0214-3370-188F-7E0A-0E3704CA8659}"/>
              </a:ext>
            </a:extLst>
          </p:cNvPr>
          <p:cNvSpPr/>
          <p:nvPr/>
        </p:nvSpPr>
        <p:spPr>
          <a:xfrm>
            <a:off x="9258905" y="2712144"/>
            <a:ext cx="745419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2  1</a:t>
            </a:r>
          </a:p>
        </p:txBody>
      </p:sp>
      <p:sp>
        <p:nvSpPr>
          <p:cNvPr id="61" name="Rectangle : coins arrondis 5">
            <a:extLst>
              <a:ext uri="{FF2B5EF4-FFF2-40B4-BE49-F238E27FC236}">
                <a16:creationId xmlns:a16="http://schemas.microsoft.com/office/drawing/2014/main" id="{0B80E895-2D40-ADFF-D3A4-03D361511888}"/>
              </a:ext>
            </a:extLst>
          </p:cNvPr>
          <p:cNvSpPr/>
          <p:nvPr/>
        </p:nvSpPr>
        <p:spPr>
          <a:xfrm>
            <a:off x="7914719" y="260725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0</a:t>
            </a: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2B4BFB1A-75F0-6770-BEEA-403F57E26E4B}"/>
              </a:ext>
            </a:extLst>
          </p:cNvPr>
          <p:cNvSpPr/>
          <p:nvPr/>
        </p:nvSpPr>
        <p:spPr>
          <a:xfrm>
            <a:off x="8783467" y="430135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63" name="Rectangle : coins arrondis 5">
            <a:extLst>
              <a:ext uri="{FF2B5EF4-FFF2-40B4-BE49-F238E27FC236}">
                <a16:creationId xmlns:a16="http://schemas.microsoft.com/office/drawing/2014/main" id="{307C0ADB-9E07-96FA-AFDE-40778A92CB7B}"/>
              </a:ext>
            </a:extLst>
          </p:cNvPr>
          <p:cNvSpPr/>
          <p:nvPr/>
        </p:nvSpPr>
        <p:spPr>
          <a:xfrm>
            <a:off x="7914719" y="344606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</a:t>
            </a:r>
          </a:p>
        </p:txBody>
      </p:sp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2DAE11D1-594E-DA33-B5A4-DC93E3651EB9}"/>
              </a:ext>
            </a:extLst>
          </p:cNvPr>
          <p:cNvSpPr/>
          <p:nvPr/>
        </p:nvSpPr>
        <p:spPr>
          <a:xfrm>
            <a:off x="8352552" y="344606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5</a:t>
            </a:r>
          </a:p>
        </p:txBody>
      </p:sp>
      <p:cxnSp>
        <p:nvCxnSpPr>
          <p:cNvPr id="69" name="Connecteur droit 82">
            <a:extLst>
              <a:ext uri="{FF2B5EF4-FFF2-40B4-BE49-F238E27FC236}">
                <a16:creationId xmlns:a16="http://schemas.microsoft.com/office/drawing/2014/main" id="{867D09DE-6650-89FB-179C-BB259024564D}"/>
              </a:ext>
            </a:extLst>
          </p:cNvPr>
          <p:cNvCxnSpPr>
            <a:cxnSpLocks/>
          </p:cNvCxnSpPr>
          <p:nvPr/>
        </p:nvCxnSpPr>
        <p:spPr>
          <a:xfrm>
            <a:off x="7846531" y="3826081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3D13A502-8BDB-C8CA-528F-D874C77429C9}"/>
              </a:ext>
            </a:extLst>
          </p:cNvPr>
          <p:cNvSpPr/>
          <p:nvPr/>
        </p:nvSpPr>
        <p:spPr>
          <a:xfrm>
            <a:off x="8352552" y="389782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7" name="ZoneTexte 85">
            <a:extLst>
              <a:ext uri="{FF2B5EF4-FFF2-40B4-BE49-F238E27FC236}">
                <a16:creationId xmlns:a16="http://schemas.microsoft.com/office/drawing/2014/main" id="{7EA5C730-1348-8611-9F9F-FB9FDB20DB84}"/>
              </a:ext>
            </a:extLst>
          </p:cNvPr>
          <p:cNvSpPr txBox="1"/>
          <p:nvPr/>
        </p:nvSpPr>
        <p:spPr>
          <a:xfrm>
            <a:off x="7143169" y="2343035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8" name="ZoneTexte 86">
            <a:extLst>
              <a:ext uri="{FF2B5EF4-FFF2-40B4-BE49-F238E27FC236}">
                <a16:creationId xmlns:a16="http://schemas.microsoft.com/office/drawing/2014/main" id="{41EDF961-4ED8-C7E4-28AE-89E07DB760C8}"/>
              </a:ext>
            </a:extLst>
          </p:cNvPr>
          <p:cNvSpPr txBox="1"/>
          <p:nvPr/>
        </p:nvSpPr>
        <p:spPr>
          <a:xfrm>
            <a:off x="7427649" y="3159059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79" name="Connecteur droit avec flèche 87">
            <a:extLst>
              <a:ext uri="{FF2B5EF4-FFF2-40B4-BE49-F238E27FC236}">
                <a16:creationId xmlns:a16="http://schemas.microsoft.com/office/drawing/2014/main" id="{6AAA772F-C4DD-ACAC-1554-AACBC2631293}"/>
              </a:ext>
            </a:extLst>
          </p:cNvPr>
          <p:cNvCxnSpPr>
            <a:cxnSpLocks/>
          </p:cNvCxnSpPr>
          <p:nvPr/>
        </p:nvCxnSpPr>
        <p:spPr>
          <a:xfrm>
            <a:off x="8532552" y="2500798"/>
            <a:ext cx="0" cy="50400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miter lim="800000"/>
            <a:tailEnd type="triangle"/>
          </a:ln>
          <a:effectLst/>
        </p:spPr>
      </p:cxnSp>
      <p:sp>
        <p:nvSpPr>
          <p:cNvPr id="80" name="Rectangle : coins arrondis 5">
            <a:extLst>
              <a:ext uri="{FF2B5EF4-FFF2-40B4-BE49-F238E27FC236}">
                <a16:creationId xmlns:a16="http://schemas.microsoft.com/office/drawing/2014/main" id="{7E138836-4BCA-93FD-85AF-37C4CCDE8F31}"/>
              </a:ext>
            </a:extLst>
          </p:cNvPr>
          <p:cNvSpPr/>
          <p:nvPr/>
        </p:nvSpPr>
        <p:spPr>
          <a:xfrm>
            <a:off x="7914719" y="2174823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noProof="0" dirty="0"/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81" name="Groupe 90">
            <a:extLst>
              <a:ext uri="{FF2B5EF4-FFF2-40B4-BE49-F238E27FC236}">
                <a16:creationId xmlns:a16="http://schemas.microsoft.com/office/drawing/2014/main" id="{62ED60B2-C8BE-C0CD-48AC-36D4523A629A}"/>
              </a:ext>
            </a:extLst>
          </p:cNvPr>
          <p:cNvGrpSpPr/>
          <p:nvPr/>
        </p:nvGrpSpPr>
        <p:grpSpPr>
          <a:xfrm>
            <a:off x="7913442" y="3070916"/>
            <a:ext cx="815710" cy="288000"/>
            <a:chOff x="8096021" y="1215626"/>
            <a:chExt cx="815710" cy="288000"/>
          </a:xfrm>
        </p:grpSpPr>
        <p:sp>
          <p:nvSpPr>
            <p:cNvPr id="82" name="Rectangle : coins arrondis 5">
              <a:extLst>
                <a:ext uri="{FF2B5EF4-FFF2-40B4-BE49-F238E27FC236}">
                  <a16:creationId xmlns:a16="http://schemas.microsoft.com/office/drawing/2014/main" id="{3D5F1335-DB43-0C35-D02B-0D0CE4E26057}"/>
                </a:ext>
              </a:extLst>
            </p:cNvPr>
            <p:cNvSpPr/>
            <p:nvPr/>
          </p:nvSpPr>
          <p:spPr>
            <a:xfrm>
              <a:off x="855173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8</a:t>
              </a:r>
            </a:p>
          </p:txBody>
        </p:sp>
        <p:sp>
          <p:nvSpPr>
            <p:cNvPr id="83" name="Rectangle : coins arrondis 5">
              <a:extLst>
                <a:ext uri="{FF2B5EF4-FFF2-40B4-BE49-F238E27FC236}">
                  <a16:creationId xmlns:a16="http://schemas.microsoft.com/office/drawing/2014/main" id="{56B7566A-0E0F-ED91-C5A6-0F817AA4F3BC}"/>
                </a:ext>
              </a:extLst>
            </p:cNvPr>
            <p:cNvSpPr/>
            <p:nvPr/>
          </p:nvSpPr>
          <p:spPr>
            <a:xfrm>
              <a:off x="809602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1</a:t>
              </a:r>
            </a:p>
          </p:txBody>
        </p:sp>
      </p:grpSp>
      <p:sp>
        <p:nvSpPr>
          <p:cNvPr id="84" name="Rectangle : coins arrondis 5">
            <a:extLst>
              <a:ext uri="{FF2B5EF4-FFF2-40B4-BE49-F238E27FC236}">
                <a16:creationId xmlns:a16="http://schemas.microsoft.com/office/drawing/2014/main" id="{031FF6F7-806E-0CFB-1FD8-7B7ADA143640}"/>
              </a:ext>
            </a:extLst>
          </p:cNvPr>
          <p:cNvSpPr/>
          <p:nvPr/>
        </p:nvSpPr>
        <p:spPr>
          <a:xfrm>
            <a:off x="8783467" y="471358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0</a:t>
            </a:r>
          </a:p>
        </p:txBody>
      </p:sp>
      <p:cxnSp>
        <p:nvCxnSpPr>
          <p:cNvPr id="85" name="Connecteur droit 95">
            <a:extLst>
              <a:ext uri="{FF2B5EF4-FFF2-40B4-BE49-F238E27FC236}">
                <a16:creationId xmlns:a16="http://schemas.microsoft.com/office/drawing/2014/main" id="{769C57B2-51D0-F24C-248B-F17CFF40B48C}"/>
              </a:ext>
            </a:extLst>
          </p:cNvPr>
          <p:cNvCxnSpPr>
            <a:cxnSpLocks/>
          </p:cNvCxnSpPr>
          <p:nvPr/>
        </p:nvCxnSpPr>
        <p:spPr>
          <a:xfrm>
            <a:off x="8339345" y="4658346"/>
            <a:ext cx="841845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87" name="ZoneTexte 98">
            <a:extLst>
              <a:ext uri="{FF2B5EF4-FFF2-40B4-BE49-F238E27FC236}">
                <a16:creationId xmlns:a16="http://schemas.microsoft.com/office/drawing/2014/main" id="{23F08213-3FAE-2119-C9E3-C9834D9088C0}"/>
              </a:ext>
            </a:extLst>
          </p:cNvPr>
          <p:cNvSpPr txBox="1"/>
          <p:nvPr/>
        </p:nvSpPr>
        <p:spPr>
          <a:xfrm>
            <a:off x="1309283" y="4271686"/>
            <a:ext cx="439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Diviser</a:t>
            </a:r>
            <a:r>
              <a:rPr lang="fr-FR" sz="1800" dirty="0"/>
              <a:t> </a:t>
            </a:r>
            <a:r>
              <a:rPr lang="fr-FR" b="1" dirty="0"/>
              <a:t>le nouveau nombre 30 par 15</a:t>
            </a:r>
          </a:p>
        </p:txBody>
      </p:sp>
      <p:sp>
        <p:nvSpPr>
          <p:cNvPr id="96" name="Rectangle : coins arrondis 5">
            <a:extLst>
              <a:ext uri="{FF2B5EF4-FFF2-40B4-BE49-F238E27FC236}">
                <a16:creationId xmlns:a16="http://schemas.microsoft.com/office/drawing/2014/main" id="{D36E8D8B-A764-408C-F6E3-CEA47AF996DC}"/>
              </a:ext>
            </a:extLst>
          </p:cNvPr>
          <p:cNvSpPr/>
          <p:nvPr/>
        </p:nvSpPr>
        <p:spPr>
          <a:xfrm>
            <a:off x="10041980" y="2675430"/>
            <a:ext cx="158154" cy="361429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,</a:t>
            </a:r>
          </a:p>
        </p:txBody>
      </p:sp>
      <p:sp>
        <p:nvSpPr>
          <p:cNvPr id="97" name="Rectangle : coins arrondis 5">
            <a:extLst>
              <a:ext uri="{FF2B5EF4-FFF2-40B4-BE49-F238E27FC236}">
                <a16:creationId xmlns:a16="http://schemas.microsoft.com/office/drawing/2014/main" id="{662D4761-79E0-8792-88B5-70C28D909C35}"/>
              </a:ext>
            </a:extLst>
          </p:cNvPr>
          <p:cNvSpPr/>
          <p:nvPr/>
        </p:nvSpPr>
        <p:spPr>
          <a:xfrm>
            <a:off x="8783467" y="390289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98" name="ZoneTexte 116">
            <a:extLst>
              <a:ext uri="{FF2B5EF4-FFF2-40B4-BE49-F238E27FC236}">
                <a16:creationId xmlns:a16="http://schemas.microsoft.com/office/drawing/2014/main" id="{BFCD96FB-2CE1-3E5E-0673-8EB51F4F50CD}"/>
              </a:ext>
            </a:extLst>
          </p:cNvPr>
          <p:cNvSpPr txBox="1"/>
          <p:nvPr/>
        </p:nvSpPr>
        <p:spPr>
          <a:xfrm>
            <a:off x="7723118" y="4094734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FCB68E5-CF8C-DCE5-2650-1A2A04A9B6D0}"/>
              </a:ext>
            </a:extLst>
          </p:cNvPr>
          <p:cNvSpPr/>
          <p:nvPr/>
        </p:nvSpPr>
        <p:spPr>
          <a:xfrm>
            <a:off x="1073824" y="3080300"/>
            <a:ext cx="4623535" cy="162148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01" name="Google Shape;528;p39">
            <a:extLst>
              <a:ext uri="{FF2B5EF4-FFF2-40B4-BE49-F238E27FC236}">
                <a16:creationId xmlns:a16="http://schemas.microsoft.com/office/drawing/2014/main" id="{4D145DA5-8D58-22F1-CF9D-678838722981}"/>
              </a:ext>
            </a:extLst>
          </p:cNvPr>
          <p:cNvSpPr txBox="1"/>
          <p:nvPr/>
        </p:nvSpPr>
        <p:spPr>
          <a:xfrm>
            <a:off x="406171" y="2442322"/>
            <a:ext cx="504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>
            <a:defPPr>
              <a:defRPr lang="en-US"/>
            </a:defPPr>
            <a:lvl1pPr>
              <a:defRPr sz="2100" b="1">
                <a:solidFill>
                  <a:schemeClr val="dk1"/>
                </a:solidFill>
                <a:ea typeface="Calibri"/>
                <a:cs typeface="Calibri"/>
              </a:defRPr>
            </a:lvl1pPr>
          </a:lstStyle>
          <a:p>
            <a:r>
              <a:rPr lang="fr-FR" dirty="0">
                <a:sym typeface="Calibri"/>
              </a:rPr>
              <a:t>2°/ </a:t>
            </a:r>
            <a:r>
              <a:rPr lang="fr-FR" sz="2400" dirty="0"/>
              <a:t>Ajouter une virgule et un zéro :</a:t>
            </a:r>
          </a:p>
        </p:txBody>
      </p:sp>
      <p:sp>
        <p:nvSpPr>
          <p:cNvPr id="4" name="Rectangle : coins arrondis 5">
            <a:extLst>
              <a:ext uri="{FF2B5EF4-FFF2-40B4-BE49-F238E27FC236}">
                <a16:creationId xmlns:a16="http://schemas.microsoft.com/office/drawing/2014/main" id="{86F7807A-2C7E-68B9-DF80-DFC0ADFEBCC9}"/>
              </a:ext>
            </a:extLst>
          </p:cNvPr>
          <p:cNvSpPr/>
          <p:nvPr/>
        </p:nvSpPr>
        <p:spPr>
          <a:xfrm>
            <a:off x="7472584" y="2174823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" name="Rectangle : coins arrondis 5">
            <a:extLst>
              <a:ext uri="{FF2B5EF4-FFF2-40B4-BE49-F238E27FC236}">
                <a16:creationId xmlns:a16="http://schemas.microsoft.com/office/drawing/2014/main" id="{D4A57B22-BBA3-9E17-20F2-CE3C0D488F02}"/>
              </a:ext>
            </a:extLst>
          </p:cNvPr>
          <p:cNvSpPr/>
          <p:nvPr/>
        </p:nvSpPr>
        <p:spPr>
          <a:xfrm>
            <a:off x="7472584" y="260725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3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B6EAD90-2CCD-6E98-8B1C-7A2179B00CCC}"/>
              </a:ext>
            </a:extLst>
          </p:cNvPr>
          <p:cNvSpPr/>
          <p:nvPr/>
        </p:nvSpPr>
        <p:spPr>
          <a:xfrm>
            <a:off x="9841119" y="2174823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5</a:t>
            </a:r>
          </a:p>
        </p:txBody>
      </p:sp>
      <p:sp>
        <p:nvSpPr>
          <p:cNvPr id="7" name="Rectangle : coins arrondis 5">
            <a:extLst>
              <a:ext uri="{FF2B5EF4-FFF2-40B4-BE49-F238E27FC236}">
                <a16:creationId xmlns:a16="http://schemas.microsoft.com/office/drawing/2014/main" id="{11593263-2A65-AC01-DD45-59243F99CDB2}"/>
              </a:ext>
            </a:extLst>
          </p:cNvPr>
          <p:cNvSpPr/>
          <p:nvPr/>
        </p:nvSpPr>
        <p:spPr>
          <a:xfrm>
            <a:off x="8352552" y="430135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/>
      <p:bldP spid="22" grpId="0"/>
      <p:bldP spid="25" grpId="0"/>
      <p:bldP spid="38" grpId="0" animBg="1"/>
      <p:bldP spid="44" grpId="0" animBg="1"/>
      <p:bldP spid="46" grpId="0" animBg="1"/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70" grpId="0" animBg="1"/>
      <p:bldP spid="77" grpId="0"/>
      <p:bldP spid="78" grpId="0"/>
      <p:bldP spid="80" grpId="0" animBg="1"/>
      <p:bldP spid="84" grpId="0" animBg="1"/>
      <p:bldP spid="87" grpId="0"/>
      <p:bldP spid="96" grpId="0" animBg="1"/>
      <p:bldP spid="97" grpId="0" animBg="1"/>
      <p:bldP spid="98" grpId="0"/>
      <p:bldP spid="100" grpId="0" animBg="1"/>
      <p:bldP spid="101" grpId="0"/>
      <p:bldP spid="4" grpId="0" animBg="1"/>
      <p:bldP spid="5" grpId="0" animBg="1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23F8F2FC-60CC-8016-9811-683E211437B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4" name="D_A_02">
            <a:extLst>
              <a:ext uri="{FF2B5EF4-FFF2-40B4-BE49-F238E27FC236}">
                <a16:creationId xmlns:a16="http://schemas.microsoft.com/office/drawing/2014/main" id="{F6E535C0-B34C-3FBF-1519-036511BBE9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55" name="Picture 2">
            <a:extLst>
              <a:ext uri="{FF2B5EF4-FFF2-40B4-BE49-F238E27FC236}">
                <a16:creationId xmlns:a16="http://schemas.microsoft.com/office/drawing/2014/main" id="{78C830E6-33D4-D5AC-4E81-92D66296C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D_A_01">
            <a:extLst>
              <a:ext uri="{FF2B5EF4-FFF2-40B4-BE49-F238E27FC236}">
                <a16:creationId xmlns:a16="http://schemas.microsoft.com/office/drawing/2014/main" id="{2A037CFC-3BB7-A74C-CEDC-253810D3451A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 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372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÷</a:t>
            </a:r>
            <a:r>
              <a:rPr lang="fr-FR" b="1" dirty="0"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16 :</a:t>
            </a:r>
            <a:endParaRPr lang="fr-FR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7" name="Rectangle : coins arrondis 5">
            <a:extLst>
              <a:ext uri="{FF2B5EF4-FFF2-40B4-BE49-F238E27FC236}">
                <a16:creationId xmlns:a16="http://schemas.microsoft.com/office/drawing/2014/main" id="{1876B89B-10FF-5F66-7781-E190AC4CD7BD}"/>
              </a:ext>
            </a:extLst>
          </p:cNvPr>
          <p:cNvSpPr/>
          <p:nvPr/>
        </p:nvSpPr>
        <p:spPr>
          <a:xfrm>
            <a:off x="3888091" y="6026948"/>
            <a:ext cx="2939040" cy="427940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ea typeface="Calibri"/>
                <a:cs typeface="Calibri"/>
              </a:rPr>
              <a:t>372 ÷ 16 = </a:t>
            </a:r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23,25</a:t>
            </a:r>
          </a:p>
        </p:txBody>
      </p:sp>
      <p:sp>
        <p:nvSpPr>
          <p:cNvPr id="58" name="Rectangle : coins arrondis 5">
            <a:extLst>
              <a:ext uri="{FF2B5EF4-FFF2-40B4-BE49-F238E27FC236}">
                <a16:creationId xmlns:a16="http://schemas.microsoft.com/office/drawing/2014/main" id="{8E9BC26A-E6EB-6013-5ED8-8B64BBF1C52F}"/>
              </a:ext>
            </a:extLst>
          </p:cNvPr>
          <p:cNvSpPr/>
          <p:nvPr/>
        </p:nvSpPr>
        <p:spPr>
          <a:xfrm>
            <a:off x="7152385" y="1236439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372 ÷ 16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59" name="Google Shape;528;p39">
            <a:extLst>
              <a:ext uri="{FF2B5EF4-FFF2-40B4-BE49-F238E27FC236}">
                <a16:creationId xmlns:a16="http://schemas.microsoft.com/office/drawing/2014/main" id="{42AD3EC6-CA07-2FF7-3F23-B103C9932A06}"/>
              </a:ext>
            </a:extLst>
          </p:cNvPr>
          <p:cNvSpPr txBox="1"/>
          <p:nvPr/>
        </p:nvSpPr>
        <p:spPr>
          <a:xfrm>
            <a:off x="473619" y="1115794"/>
            <a:ext cx="504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Effectuer la division entière </a:t>
            </a:r>
            <a:r>
              <a:rPr lang="fr-FR" sz="2100" b="1" dirty="0"/>
              <a:t>:</a:t>
            </a:r>
            <a:endParaRPr sz="21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528;p39">
            <a:extLst>
              <a:ext uri="{FF2B5EF4-FFF2-40B4-BE49-F238E27FC236}">
                <a16:creationId xmlns:a16="http://schemas.microsoft.com/office/drawing/2014/main" id="{D78C9EDF-7CC6-0770-B74B-C9DE549B2501}"/>
              </a:ext>
            </a:extLst>
          </p:cNvPr>
          <p:cNvSpPr txBox="1"/>
          <p:nvPr/>
        </p:nvSpPr>
        <p:spPr>
          <a:xfrm>
            <a:off x="473619" y="5447694"/>
            <a:ext cx="325512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2E5CB6F-5209-C647-09BA-907032DEAD63}"/>
              </a:ext>
            </a:extLst>
          </p:cNvPr>
          <p:cNvSpPr/>
          <p:nvPr/>
        </p:nvSpPr>
        <p:spPr>
          <a:xfrm>
            <a:off x="475415" y="2500798"/>
            <a:ext cx="4391839" cy="79490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62" name="ZoneTexte 57">
            <a:extLst>
              <a:ext uri="{FF2B5EF4-FFF2-40B4-BE49-F238E27FC236}">
                <a16:creationId xmlns:a16="http://schemas.microsoft.com/office/drawing/2014/main" id="{77DD373E-5191-50B3-D669-7F046FFAD37A}"/>
              </a:ext>
            </a:extLst>
          </p:cNvPr>
          <p:cNvSpPr txBox="1"/>
          <p:nvPr/>
        </p:nvSpPr>
        <p:spPr>
          <a:xfrm>
            <a:off x="1053825" y="2274302"/>
            <a:ext cx="43918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Ajouter une virgule après le quotient  23 </a:t>
            </a:r>
          </a:p>
          <a:p>
            <a:endParaRPr lang="fr-FR" b="1" dirty="0"/>
          </a:p>
          <a:p>
            <a:r>
              <a:rPr lang="fr-FR" b="1" dirty="0"/>
              <a:t>Mettre un zéro après le reste, on obtient 40</a:t>
            </a:r>
          </a:p>
        </p:txBody>
      </p:sp>
      <p:cxnSp>
        <p:nvCxnSpPr>
          <p:cNvPr id="63" name="Connecteur droit 59">
            <a:extLst>
              <a:ext uri="{FF2B5EF4-FFF2-40B4-BE49-F238E27FC236}">
                <a16:creationId xmlns:a16="http://schemas.microsoft.com/office/drawing/2014/main" id="{87DC2559-7209-D51A-7A16-65801B96F44C}"/>
              </a:ext>
            </a:extLst>
          </p:cNvPr>
          <p:cNvCxnSpPr>
            <a:cxnSpLocks/>
          </p:cNvCxnSpPr>
          <p:nvPr/>
        </p:nvCxnSpPr>
        <p:spPr>
          <a:xfrm rot="16200000">
            <a:off x="7956495" y="3924583"/>
            <a:ext cx="36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64" name="Connecteur droit 60">
            <a:extLst>
              <a:ext uri="{FF2B5EF4-FFF2-40B4-BE49-F238E27FC236}">
                <a16:creationId xmlns:a16="http://schemas.microsoft.com/office/drawing/2014/main" id="{BFAA2B3C-89B1-0159-7C7B-1195C321E1BC}"/>
              </a:ext>
            </a:extLst>
          </p:cNvPr>
          <p:cNvCxnSpPr>
            <a:cxnSpLocks/>
          </p:cNvCxnSpPr>
          <p:nvPr/>
        </p:nvCxnSpPr>
        <p:spPr>
          <a:xfrm>
            <a:off x="9749238" y="2589325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65" name="Rectangle : coins arrondis 5">
            <a:extLst>
              <a:ext uri="{FF2B5EF4-FFF2-40B4-BE49-F238E27FC236}">
                <a16:creationId xmlns:a16="http://schemas.microsoft.com/office/drawing/2014/main" id="{F0481D3D-7007-9F3B-FE78-0AFC979FF942}"/>
              </a:ext>
            </a:extLst>
          </p:cNvPr>
          <p:cNvSpPr/>
          <p:nvPr/>
        </p:nvSpPr>
        <p:spPr>
          <a:xfrm>
            <a:off x="8020208" y="218427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6" name="Rectangle : coins arrondis 5">
            <a:extLst>
              <a:ext uri="{FF2B5EF4-FFF2-40B4-BE49-F238E27FC236}">
                <a16:creationId xmlns:a16="http://schemas.microsoft.com/office/drawing/2014/main" id="{49554E86-3AB8-1DF2-D535-D62C4F95BFB8}"/>
              </a:ext>
            </a:extLst>
          </p:cNvPr>
          <p:cNvSpPr/>
          <p:nvPr/>
        </p:nvSpPr>
        <p:spPr>
          <a:xfrm>
            <a:off x="10765811" y="27121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67" name="Rectangle : coins arrondis 5">
            <a:extLst>
              <a:ext uri="{FF2B5EF4-FFF2-40B4-BE49-F238E27FC236}">
                <a16:creationId xmlns:a16="http://schemas.microsoft.com/office/drawing/2014/main" id="{FBA206E0-5A3B-46EF-6CA4-E6745B10FF50}"/>
              </a:ext>
            </a:extLst>
          </p:cNvPr>
          <p:cNvSpPr/>
          <p:nvPr/>
        </p:nvSpPr>
        <p:spPr>
          <a:xfrm>
            <a:off x="9810177" y="2712144"/>
            <a:ext cx="745419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2</a:t>
            </a: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fr-FR" sz="2400" b="1" kern="0" dirty="0"/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8" name="Rectangle : coins arrondis 5">
            <a:extLst>
              <a:ext uri="{FF2B5EF4-FFF2-40B4-BE49-F238E27FC236}">
                <a16:creationId xmlns:a16="http://schemas.microsoft.com/office/drawing/2014/main" id="{A14AB964-1D0A-9C93-BE10-C84BE88A0444}"/>
              </a:ext>
            </a:extLst>
          </p:cNvPr>
          <p:cNvSpPr/>
          <p:nvPr/>
        </p:nvSpPr>
        <p:spPr>
          <a:xfrm>
            <a:off x="8020208" y="26105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69" name="Rectangle : coins arrondis 5">
            <a:extLst>
              <a:ext uri="{FF2B5EF4-FFF2-40B4-BE49-F238E27FC236}">
                <a16:creationId xmlns:a16="http://schemas.microsoft.com/office/drawing/2014/main" id="{AF031803-F412-128B-430F-C433713E96E1}"/>
              </a:ext>
            </a:extLst>
          </p:cNvPr>
          <p:cNvSpPr/>
          <p:nvPr/>
        </p:nvSpPr>
        <p:spPr>
          <a:xfrm>
            <a:off x="8921170" y="428400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60D64376-B2FB-D10E-1704-FE7701A45F2E}"/>
              </a:ext>
            </a:extLst>
          </p:cNvPr>
          <p:cNvSpPr/>
          <p:nvPr/>
        </p:nvSpPr>
        <p:spPr>
          <a:xfrm>
            <a:off x="8024312" y="34527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71" name="Rectangle : coins arrondis 5">
            <a:extLst>
              <a:ext uri="{FF2B5EF4-FFF2-40B4-BE49-F238E27FC236}">
                <a16:creationId xmlns:a16="http://schemas.microsoft.com/office/drawing/2014/main" id="{DC0FC9A3-5A60-4F4B-EF95-67F4620D92A2}"/>
              </a:ext>
            </a:extLst>
          </p:cNvPr>
          <p:cNvSpPr/>
          <p:nvPr/>
        </p:nvSpPr>
        <p:spPr>
          <a:xfrm>
            <a:off x="8453743" y="34527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cxnSp>
        <p:nvCxnSpPr>
          <p:cNvPr id="72" name="Connecteur droit 70">
            <a:extLst>
              <a:ext uri="{FF2B5EF4-FFF2-40B4-BE49-F238E27FC236}">
                <a16:creationId xmlns:a16="http://schemas.microsoft.com/office/drawing/2014/main" id="{DC4A3B11-CA11-7D07-4001-DCD37389BB3D}"/>
              </a:ext>
            </a:extLst>
          </p:cNvPr>
          <p:cNvCxnSpPr>
            <a:cxnSpLocks/>
          </p:cNvCxnSpPr>
          <p:nvPr/>
        </p:nvCxnSpPr>
        <p:spPr>
          <a:xfrm>
            <a:off x="7981515" y="3831061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73" name="Rectangle : coins arrondis 5">
            <a:extLst>
              <a:ext uri="{FF2B5EF4-FFF2-40B4-BE49-F238E27FC236}">
                <a16:creationId xmlns:a16="http://schemas.microsoft.com/office/drawing/2014/main" id="{1CAB0A4D-8A1C-608F-1306-38387EB55E77}"/>
              </a:ext>
            </a:extLst>
          </p:cNvPr>
          <p:cNvSpPr/>
          <p:nvPr/>
        </p:nvSpPr>
        <p:spPr>
          <a:xfrm>
            <a:off x="8475289" y="3902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74" name="ZoneTexte 72">
            <a:extLst>
              <a:ext uri="{FF2B5EF4-FFF2-40B4-BE49-F238E27FC236}">
                <a16:creationId xmlns:a16="http://schemas.microsoft.com/office/drawing/2014/main" id="{8DB57B34-2F7A-F850-D85E-63B320AB6398}"/>
              </a:ext>
            </a:extLst>
          </p:cNvPr>
          <p:cNvSpPr txBox="1"/>
          <p:nvPr/>
        </p:nvSpPr>
        <p:spPr>
          <a:xfrm>
            <a:off x="7141093" y="2309031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5" name="ZoneTexte 73">
            <a:extLst>
              <a:ext uri="{FF2B5EF4-FFF2-40B4-BE49-F238E27FC236}">
                <a16:creationId xmlns:a16="http://schemas.microsoft.com/office/drawing/2014/main" id="{B45086DF-343F-4AE6-5539-158A22F45455}"/>
              </a:ext>
            </a:extLst>
          </p:cNvPr>
          <p:cNvSpPr txBox="1"/>
          <p:nvPr/>
        </p:nvSpPr>
        <p:spPr>
          <a:xfrm>
            <a:off x="7267064" y="3189188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76" name="Connecteur droit avec flèche 74">
            <a:extLst>
              <a:ext uri="{FF2B5EF4-FFF2-40B4-BE49-F238E27FC236}">
                <a16:creationId xmlns:a16="http://schemas.microsoft.com/office/drawing/2014/main" id="{58C5EF93-95F4-0AC9-51E8-E00CA518A145}"/>
              </a:ext>
            </a:extLst>
          </p:cNvPr>
          <p:cNvCxnSpPr>
            <a:cxnSpLocks/>
          </p:cNvCxnSpPr>
          <p:nvPr/>
        </p:nvCxnSpPr>
        <p:spPr>
          <a:xfrm>
            <a:off x="8623583" y="2502501"/>
            <a:ext cx="0" cy="50400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7" name="Rectangle : coins arrondis 5">
            <a:extLst>
              <a:ext uri="{FF2B5EF4-FFF2-40B4-BE49-F238E27FC236}">
                <a16:creationId xmlns:a16="http://schemas.microsoft.com/office/drawing/2014/main" id="{02086CBE-3D46-1CAE-E8DC-06325DB2FC9B}"/>
              </a:ext>
            </a:extLst>
          </p:cNvPr>
          <p:cNvSpPr/>
          <p:nvPr/>
        </p:nvSpPr>
        <p:spPr>
          <a:xfrm>
            <a:off x="7554697" y="218427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noProof="0" dirty="0"/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A1656DF0-1917-A15E-A0D4-3EB8BE32EC04}"/>
              </a:ext>
            </a:extLst>
          </p:cNvPr>
          <p:cNvGrpSpPr/>
          <p:nvPr/>
        </p:nvGrpSpPr>
        <p:grpSpPr>
          <a:xfrm>
            <a:off x="8025695" y="3074159"/>
            <a:ext cx="788832" cy="299035"/>
            <a:chOff x="8572051" y="1215626"/>
            <a:chExt cx="788832" cy="299035"/>
          </a:xfrm>
        </p:grpSpPr>
        <p:sp>
          <p:nvSpPr>
            <p:cNvPr id="79" name="Rectangle : coins arrondis 5">
              <a:extLst>
                <a:ext uri="{FF2B5EF4-FFF2-40B4-BE49-F238E27FC236}">
                  <a16:creationId xmlns:a16="http://schemas.microsoft.com/office/drawing/2014/main" id="{79B877A4-162D-3859-42C9-C62B65045D6B}"/>
                </a:ext>
              </a:extLst>
            </p:cNvPr>
            <p:cNvSpPr/>
            <p:nvPr/>
          </p:nvSpPr>
          <p:spPr>
            <a:xfrm>
              <a:off x="857205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/>
                <a:t>5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80" name="Rectangle : coins arrondis 5">
              <a:extLst>
                <a:ext uri="{FF2B5EF4-FFF2-40B4-BE49-F238E27FC236}">
                  <a16:creationId xmlns:a16="http://schemas.microsoft.com/office/drawing/2014/main" id="{88654FCC-8611-4A8C-F4FA-FA9C363A5DC4}"/>
                </a:ext>
              </a:extLst>
            </p:cNvPr>
            <p:cNvSpPr/>
            <p:nvPr/>
          </p:nvSpPr>
          <p:spPr>
            <a:xfrm>
              <a:off x="9000883" y="1226661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81" name="Rectangle : coins arrondis 5">
            <a:extLst>
              <a:ext uri="{FF2B5EF4-FFF2-40B4-BE49-F238E27FC236}">
                <a16:creationId xmlns:a16="http://schemas.microsoft.com/office/drawing/2014/main" id="{3DD66D9A-8813-53B0-D24F-6C73ABD9A8CE}"/>
              </a:ext>
            </a:extLst>
          </p:cNvPr>
          <p:cNvSpPr/>
          <p:nvPr/>
        </p:nvSpPr>
        <p:spPr>
          <a:xfrm>
            <a:off x="10027145" y="2184855"/>
            <a:ext cx="648000" cy="286831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1 6</a:t>
            </a:r>
          </a:p>
        </p:txBody>
      </p:sp>
      <p:sp>
        <p:nvSpPr>
          <p:cNvPr id="82" name="Rectangle : coins arrondis 5">
            <a:extLst>
              <a:ext uri="{FF2B5EF4-FFF2-40B4-BE49-F238E27FC236}">
                <a16:creationId xmlns:a16="http://schemas.microsoft.com/office/drawing/2014/main" id="{B72400A9-A8B2-5E24-F984-466C7D8DEEF4}"/>
              </a:ext>
            </a:extLst>
          </p:cNvPr>
          <p:cNvSpPr/>
          <p:nvPr/>
        </p:nvSpPr>
        <p:spPr>
          <a:xfrm>
            <a:off x="8921170" y="470767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7D02839E-60B1-9362-B4E4-20D9A3130B5F}"/>
              </a:ext>
            </a:extLst>
          </p:cNvPr>
          <p:cNvCxnSpPr>
            <a:cxnSpLocks/>
          </p:cNvCxnSpPr>
          <p:nvPr/>
        </p:nvCxnSpPr>
        <p:spPr>
          <a:xfrm>
            <a:off x="8612084" y="4629907"/>
            <a:ext cx="684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84" name="Rectangle : coins arrondis 5">
            <a:extLst>
              <a:ext uri="{FF2B5EF4-FFF2-40B4-BE49-F238E27FC236}">
                <a16:creationId xmlns:a16="http://schemas.microsoft.com/office/drawing/2014/main" id="{BFD599DC-F912-0EE2-DE08-D49665138E5D}"/>
              </a:ext>
            </a:extLst>
          </p:cNvPr>
          <p:cNvSpPr/>
          <p:nvPr/>
        </p:nvSpPr>
        <p:spPr>
          <a:xfrm>
            <a:off x="9335568" y="470767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47789431-9AA5-F68A-D3B2-C77EFB146680}"/>
              </a:ext>
            </a:extLst>
          </p:cNvPr>
          <p:cNvSpPr txBox="1"/>
          <p:nvPr/>
        </p:nvSpPr>
        <p:spPr>
          <a:xfrm>
            <a:off x="1053825" y="3338335"/>
            <a:ext cx="439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Diviser</a:t>
            </a:r>
            <a:r>
              <a:rPr lang="fr-FR" sz="1800" dirty="0"/>
              <a:t> </a:t>
            </a:r>
            <a:r>
              <a:rPr lang="fr-FR" b="1" dirty="0"/>
              <a:t>le nouveau nombre 40 par 16</a:t>
            </a:r>
          </a:p>
        </p:txBody>
      </p:sp>
      <p:sp>
        <p:nvSpPr>
          <p:cNvPr id="86" name="Google Shape;528;p39">
            <a:extLst>
              <a:ext uri="{FF2B5EF4-FFF2-40B4-BE49-F238E27FC236}">
                <a16:creationId xmlns:a16="http://schemas.microsoft.com/office/drawing/2014/main" id="{EF4F9E6B-48FD-765E-459B-CF17F87A978A}"/>
              </a:ext>
            </a:extLst>
          </p:cNvPr>
          <p:cNvSpPr txBox="1"/>
          <p:nvPr/>
        </p:nvSpPr>
        <p:spPr>
          <a:xfrm>
            <a:off x="473619" y="3848370"/>
            <a:ext cx="504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>
            <a:defPPr>
              <a:defRPr lang="en-US"/>
            </a:defPPr>
            <a:lvl1pPr>
              <a:defRPr sz="2100" b="1">
                <a:solidFill>
                  <a:schemeClr val="dk1"/>
                </a:solidFill>
                <a:ea typeface="Calibri"/>
                <a:cs typeface="Calibri"/>
              </a:defRPr>
            </a:lvl1pPr>
          </a:lstStyle>
          <a:p>
            <a:r>
              <a:rPr lang="fr-FR" dirty="0">
                <a:sym typeface="Calibri"/>
              </a:rPr>
              <a:t>3°/ </a:t>
            </a:r>
            <a:r>
              <a:rPr lang="fr-FR" sz="2400" dirty="0">
                <a:solidFill>
                  <a:schemeClr val="tx1"/>
                </a:solidFill>
              </a:rPr>
              <a:t>Ajouter un zéro :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9BA0D44E-BDBC-720F-5005-50B6722F277B}"/>
              </a:ext>
            </a:extLst>
          </p:cNvPr>
          <p:cNvSpPr txBox="1"/>
          <p:nvPr/>
        </p:nvSpPr>
        <p:spPr>
          <a:xfrm>
            <a:off x="1053825" y="4427624"/>
            <a:ext cx="439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Mettre un zéro après le reste, on obtient 80</a:t>
            </a:r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38EB495A-241E-E065-042E-15678CD8EAE8}"/>
              </a:ext>
            </a:extLst>
          </p:cNvPr>
          <p:cNvSpPr txBox="1"/>
          <p:nvPr/>
        </p:nvSpPr>
        <p:spPr>
          <a:xfrm>
            <a:off x="1053825" y="4937659"/>
            <a:ext cx="439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Diviser</a:t>
            </a:r>
            <a:r>
              <a:rPr lang="fr-FR" sz="1800" dirty="0"/>
              <a:t> </a:t>
            </a:r>
            <a:r>
              <a:rPr lang="fr-FR" b="1" dirty="0"/>
              <a:t>le nouveau nombre 80 par 16</a:t>
            </a:r>
          </a:p>
        </p:txBody>
      </p:sp>
      <p:sp>
        <p:nvSpPr>
          <p:cNvPr id="89" name="Rectangle : coins arrondis 5">
            <a:extLst>
              <a:ext uri="{FF2B5EF4-FFF2-40B4-BE49-F238E27FC236}">
                <a16:creationId xmlns:a16="http://schemas.microsoft.com/office/drawing/2014/main" id="{5B828510-A4D3-5C66-846B-401C577C9376}"/>
              </a:ext>
            </a:extLst>
          </p:cNvPr>
          <p:cNvSpPr/>
          <p:nvPr/>
        </p:nvSpPr>
        <p:spPr>
          <a:xfrm>
            <a:off x="11179348" y="27121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90" name="Rectangle : coins arrondis 5">
            <a:extLst>
              <a:ext uri="{FF2B5EF4-FFF2-40B4-BE49-F238E27FC236}">
                <a16:creationId xmlns:a16="http://schemas.microsoft.com/office/drawing/2014/main" id="{3A5711BF-B719-672E-859F-4F4AF46E2FFE}"/>
              </a:ext>
            </a:extLst>
          </p:cNvPr>
          <p:cNvSpPr/>
          <p:nvPr/>
        </p:nvSpPr>
        <p:spPr>
          <a:xfrm>
            <a:off x="8921170" y="5034773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2F2B66F7-68FD-5934-E7C1-1C6E345FDDD9}"/>
              </a:ext>
            </a:extLst>
          </p:cNvPr>
          <p:cNvSpPr/>
          <p:nvPr/>
        </p:nvSpPr>
        <p:spPr>
          <a:xfrm>
            <a:off x="9335568" y="503452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0</a:t>
            </a:r>
          </a:p>
        </p:txBody>
      </p: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DC68FA36-D0FF-649E-86A3-2E559A4F5128}"/>
              </a:ext>
            </a:extLst>
          </p:cNvPr>
          <p:cNvCxnSpPr>
            <a:cxnSpLocks/>
          </p:cNvCxnSpPr>
          <p:nvPr/>
        </p:nvCxnSpPr>
        <p:spPr>
          <a:xfrm>
            <a:off x="8921655" y="5385104"/>
            <a:ext cx="72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93" name="Rectangle : coins arrondis 5">
            <a:extLst>
              <a:ext uri="{FF2B5EF4-FFF2-40B4-BE49-F238E27FC236}">
                <a16:creationId xmlns:a16="http://schemas.microsoft.com/office/drawing/2014/main" id="{3C1F6100-18B7-18CE-822D-EBC45D9F7711}"/>
              </a:ext>
            </a:extLst>
          </p:cNvPr>
          <p:cNvSpPr/>
          <p:nvPr/>
        </p:nvSpPr>
        <p:spPr>
          <a:xfrm>
            <a:off x="9335568" y="542614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0</a:t>
            </a:r>
          </a:p>
        </p:txBody>
      </p:sp>
      <p:sp>
        <p:nvSpPr>
          <p:cNvPr id="94" name="Rectangle : coins arrondis 5">
            <a:extLst>
              <a:ext uri="{FF2B5EF4-FFF2-40B4-BE49-F238E27FC236}">
                <a16:creationId xmlns:a16="http://schemas.microsoft.com/office/drawing/2014/main" id="{F026F0F6-C303-3CCA-717C-1EECE3714C1C}"/>
              </a:ext>
            </a:extLst>
          </p:cNvPr>
          <p:cNvSpPr/>
          <p:nvPr/>
        </p:nvSpPr>
        <p:spPr>
          <a:xfrm>
            <a:off x="10593252" y="2675430"/>
            <a:ext cx="158154" cy="361429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,</a:t>
            </a:r>
          </a:p>
        </p:txBody>
      </p:sp>
      <p:sp>
        <p:nvSpPr>
          <p:cNvPr id="95" name="Rectangle : coins arrondis 5">
            <a:extLst>
              <a:ext uri="{FF2B5EF4-FFF2-40B4-BE49-F238E27FC236}">
                <a16:creationId xmlns:a16="http://schemas.microsoft.com/office/drawing/2014/main" id="{8B31AEA2-AED4-C4DC-3F38-C25CD01AF192}"/>
              </a:ext>
            </a:extLst>
          </p:cNvPr>
          <p:cNvSpPr/>
          <p:nvPr/>
        </p:nvSpPr>
        <p:spPr>
          <a:xfrm>
            <a:off x="8921170" y="390289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38E92427-15DF-93F4-4FC6-0B2A59DB3E88}"/>
              </a:ext>
            </a:extLst>
          </p:cNvPr>
          <p:cNvSpPr txBox="1"/>
          <p:nvPr/>
        </p:nvSpPr>
        <p:spPr>
          <a:xfrm>
            <a:off x="8014018" y="3996227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7F684A08-23A9-EAFE-15A4-E6549DDD9EB3}"/>
              </a:ext>
            </a:extLst>
          </p:cNvPr>
          <p:cNvSpPr txBox="1"/>
          <p:nvPr/>
        </p:nvSpPr>
        <p:spPr>
          <a:xfrm>
            <a:off x="7981797" y="4772071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78FD42B4-9DDC-1794-76D6-8E55A67B415A}"/>
              </a:ext>
            </a:extLst>
          </p:cNvPr>
          <p:cNvSpPr/>
          <p:nvPr/>
        </p:nvSpPr>
        <p:spPr>
          <a:xfrm>
            <a:off x="967322" y="2184270"/>
            <a:ext cx="4623535" cy="16641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99" name="Google Shape;528;p39">
            <a:extLst>
              <a:ext uri="{FF2B5EF4-FFF2-40B4-BE49-F238E27FC236}">
                <a16:creationId xmlns:a16="http://schemas.microsoft.com/office/drawing/2014/main" id="{F9B833A4-0C01-296B-4B26-FAC96E6CEF1E}"/>
              </a:ext>
            </a:extLst>
          </p:cNvPr>
          <p:cNvSpPr txBox="1"/>
          <p:nvPr/>
        </p:nvSpPr>
        <p:spPr>
          <a:xfrm>
            <a:off x="473619" y="1695048"/>
            <a:ext cx="504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>
            <a:defPPr>
              <a:defRPr lang="en-US"/>
            </a:defPPr>
            <a:lvl1pPr>
              <a:defRPr sz="2100" b="1">
                <a:solidFill>
                  <a:schemeClr val="dk1"/>
                </a:solidFill>
                <a:ea typeface="Calibri"/>
                <a:cs typeface="Calibri"/>
              </a:defRPr>
            </a:lvl1pPr>
          </a:lstStyle>
          <a:p>
            <a:r>
              <a:rPr lang="fr-FR" dirty="0">
                <a:sym typeface="Calibri"/>
              </a:rPr>
              <a:t>2°/ </a:t>
            </a:r>
            <a:r>
              <a:rPr lang="fr-FR" sz="2400" dirty="0"/>
              <a:t>Ajouter une virgule et un zéro :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DED3F73A-681B-E1A2-A360-D14691754DCF}"/>
              </a:ext>
            </a:extLst>
          </p:cNvPr>
          <p:cNvSpPr/>
          <p:nvPr/>
        </p:nvSpPr>
        <p:spPr>
          <a:xfrm>
            <a:off x="967322" y="4238070"/>
            <a:ext cx="4579407" cy="12744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01" name="Rectangle : coins arrondis 5">
            <a:extLst>
              <a:ext uri="{FF2B5EF4-FFF2-40B4-BE49-F238E27FC236}">
                <a16:creationId xmlns:a16="http://schemas.microsoft.com/office/drawing/2014/main" id="{41691666-1693-06EC-3A3E-546A48B5F117}"/>
              </a:ext>
            </a:extLst>
          </p:cNvPr>
          <p:cNvSpPr/>
          <p:nvPr/>
        </p:nvSpPr>
        <p:spPr>
          <a:xfrm>
            <a:off x="8443583" y="218427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2" name="Rectangle : coins arrondis 5">
            <a:extLst>
              <a:ext uri="{FF2B5EF4-FFF2-40B4-BE49-F238E27FC236}">
                <a16:creationId xmlns:a16="http://schemas.microsoft.com/office/drawing/2014/main" id="{DBB697E2-DADE-2557-7045-C1D79DA04378}"/>
              </a:ext>
            </a:extLst>
          </p:cNvPr>
          <p:cNvSpPr/>
          <p:nvPr/>
        </p:nvSpPr>
        <p:spPr>
          <a:xfrm>
            <a:off x="8475289" y="427007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3</a:t>
            </a:r>
          </a:p>
        </p:txBody>
      </p:sp>
      <p:cxnSp>
        <p:nvCxnSpPr>
          <p:cNvPr id="103" name="Connecteur droit 103">
            <a:extLst>
              <a:ext uri="{FF2B5EF4-FFF2-40B4-BE49-F238E27FC236}">
                <a16:creationId xmlns:a16="http://schemas.microsoft.com/office/drawing/2014/main" id="{2B6A1B4B-5D8C-F66C-1840-34F8D8B64F14}"/>
              </a:ext>
            </a:extLst>
          </p:cNvPr>
          <p:cNvCxnSpPr>
            <a:cxnSpLocks/>
          </p:cNvCxnSpPr>
          <p:nvPr/>
        </p:nvCxnSpPr>
        <p:spPr>
          <a:xfrm>
            <a:off x="7963047" y="2963104"/>
            <a:ext cx="54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42" name="Rectangle : coins arrondis 5">
            <a:extLst>
              <a:ext uri="{FF2B5EF4-FFF2-40B4-BE49-F238E27FC236}">
                <a16:creationId xmlns:a16="http://schemas.microsoft.com/office/drawing/2014/main" id="{CA4E0D3F-7D3D-2B8B-9173-3627B48E6794}"/>
              </a:ext>
            </a:extLst>
          </p:cNvPr>
          <p:cNvSpPr/>
          <p:nvPr/>
        </p:nvSpPr>
        <p:spPr>
          <a:xfrm>
            <a:off x="7554697" y="26105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9" grpId="0"/>
      <p:bldP spid="60" grpId="0"/>
      <p:bldP spid="62" grpId="0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3" grpId="0" animBg="1"/>
      <p:bldP spid="74" grpId="0"/>
      <p:bldP spid="75" grpId="0"/>
      <p:bldP spid="77" grpId="0" animBg="1"/>
      <p:bldP spid="81" grpId="0" animBg="1"/>
      <p:bldP spid="82" grpId="0" animBg="1"/>
      <p:bldP spid="84" grpId="0" animBg="1"/>
      <p:bldP spid="85" grpId="0"/>
      <p:bldP spid="86" grpId="0"/>
      <p:bldP spid="87" grpId="0"/>
      <p:bldP spid="88" grpId="0"/>
      <p:bldP spid="89" grpId="0" animBg="1"/>
      <p:bldP spid="90" grpId="0" animBg="1"/>
      <p:bldP spid="91" grpId="0" animBg="1"/>
      <p:bldP spid="93" grpId="0" animBg="1"/>
      <p:bldP spid="94" grpId="0"/>
      <p:bldP spid="95" grpId="0" animBg="1"/>
      <p:bldP spid="96" grpId="0"/>
      <p:bldP spid="97" grpId="0"/>
      <p:bldP spid="98" grpId="0" animBg="1"/>
      <p:bldP spid="99" grpId="0"/>
      <p:bldP spid="100" grpId="0" animBg="1"/>
      <p:bldP spid="101" grpId="0" animBg="1"/>
      <p:bldP spid="102" grpId="0" animBg="1"/>
      <p:bldP spid="4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870734-C5F4-9372-54E7-4F78DEF14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62" y="985807"/>
            <a:ext cx="11725275" cy="5657850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Google Shape;528;p39">
                <a:extLst>
                  <a:ext uri="{FF2B5EF4-FFF2-40B4-BE49-F238E27FC236}">
                    <a16:creationId xmlns:a16="http://schemas.microsoft.com/office/drawing/2014/main" id="{BA16E361-F921-1647-274D-8381C2DAC71B}"/>
                  </a:ext>
                </a:extLst>
              </p:cNvPr>
              <p:cNvSpPr txBox="1"/>
              <p:nvPr/>
            </p:nvSpPr>
            <p:spPr>
              <a:xfrm>
                <a:off x="8495818" y="6106848"/>
                <a:ext cx="2500617" cy="4385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372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16 = 23,25</a:t>
                </a:r>
                <a:endParaRPr sz="2400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9" name="Google Shape;528;p39">
                <a:extLst>
                  <a:ext uri="{FF2B5EF4-FFF2-40B4-BE49-F238E27FC236}">
                    <a16:creationId xmlns:a16="http://schemas.microsoft.com/office/drawing/2014/main" id="{BA16E361-F921-1647-274D-8381C2DAC7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818" y="6106848"/>
                <a:ext cx="2500617" cy="438551"/>
              </a:xfrm>
              <a:prstGeom prst="rect">
                <a:avLst/>
              </a:prstGeom>
              <a:blipFill>
                <a:blip r:embed="rId5"/>
                <a:stretch>
                  <a:fillRect t="-13889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00D89FBD-D046-E106-9E44-07362E1756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403002"/>
              </p:ext>
            </p:extLst>
          </p:nvPr>
        </p:nvGraphicFramePr>
        <p:xfrm>
          <a:off x="6665757" y="1676990"/>
          <a:ext cx="5128849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259">
                  <a:extLst>
                    <a:ext uri="{9D8B030D-6E8A-4147-A177-3AD203B41FA5}">
                      <a16:colId xmlns:a16="http://schemas.microsoft.com/office/drawing/2014/main" val="2203487900"/>
                    </a:ext>
                  </a:extLst>
                </a:gridCol>
                <a:gridCol w="466259">
                  <a:extLst>
                    <a:ext uri="{9D8B030D-6E8A-4147-A177-3AD203B41FA5}">
                      <a16:colId xmlns:a16="http://schemas.microsoft.com/office/drawing/2014/main" val="1519657197"/>
                    </a:ext>
                  </a:extLst>
                </a:gridCol>
                <a:gridCol w="466259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466259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  <a:gridCol w="466259">
                  <a:extLst>
                    <a:ext uri="{9D8B030D-6E8A-4147-A177-3AD203B41FA5}">
                      <a16:colId xmlns:a16="http://schemas.microsoft.com/office/drawing/2014/main" val="819517542"/>
                    </a:ext>
                  </a:extLst>
                </a:gridCol>
                <a:gridCol w="466259">
                  <a:extLst>
                    <a:ext uri="{9D8B030D-6E8A-4147-A177-3AD203B41FA5}">
                      <a16:colId xmlns:a16="http://schemas.microsoft.com/office/drawing/2014/main" val="3372305179"/>
                    </a:ext>
                  </a:extLst>
                </a:gridCol>
                <a:gridCol w="466259">
                  <a:extLst>
                    <a:ext uri="{9D8B030D-6E8A-4147-A177-3AD203B41FA5}">
                      <a16:colId xmlns:a16="http://schemas.microsoft.com/office/drawing/2014/main" val="598103553"/>
                    </a:ext>
                  </a:extLst>
                </a:gridCol>
                <a:gridCol w="466259">
                  <a:extLst>
                    <a:ext uri="{9D8B030D-6E8A-4147-A177-3AD203B41FA5}">
                      <a16:colId xmlns:a16="http://schemas.microsoft.com/office/drawing/2014/main" val="3501511715"/>
                    </a:ext>
                  </a:extLst>
                </a:gridCol>
                <a:gridCol w="466259">
                  <a:extLst>
                    <a:ext uri="{9D8B030D-6E8A-4147-A177-3AD203B41FA5}">
                      <a16:colId xmlns:a16="http://schemas.microsoft.com/office/drawing/2014/main" val="4165576386"/>
                    </a:ext>
                  </a:extLst>
                </a:gridCol>
                <a:gridCol w="466259">
                  <a:extLst>
                    <a:ext uri="{9D8B030D-6E8A-4147-A177-3AD203B41FA5}">
                      <a16:colId xmlns:a16="http://schemas.microsoft.com/office/drawing/2014/main" val="1104516197"/>
                    </a:ext>
                  </a:extLst>
                </a:gridCol>
                <a:gridCol w="466259">
                  <a:extLst>
                    <a:ext uri="{9D8B030D-6E8A-4147-A177-3AD203B41FA5}">
                      <a16:colId xmlns:a16="http://schemas.microsoft.com/office/drawing/2014/main" val="3221060668"/>
                    </a:ext>
                  </a:extLst>
                </a:gridCol>
              </a:tblGrid>
              <a:tr h="432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97958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38015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60707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08715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051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85;p29">
            <a:extLst>
              <a:ext uri="{FF2B5EF4-FFF2-40B4-BE49-F238E27FC236}">
                <a16:creationId xmlns:a16="http://schemas.microsoft.com/office/drawing/2014/main" id="{ACB9D142-A3BD-674D-DB41-E51E7AFAEC42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47F7810A-F25C-9BDC-9A28-E700522DC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F07F09B3-466D-7009-58D4-0BB9D1ABA706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avec reste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D9E109E8-E97F-E10F-B611-C83CA4D7C6FD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19" name="Google Shape;287;p29">
            <a:extLst>
              <a:ext uri="{FF2B5EF4-FFF2-40B4-BE49-F238E27FC236}">
                <a16:creationId xmlns:a16="http://schemas.microsoft.com/office/drawing/2014/main" id="{2AACB406-A66D-F1A8-F03A-96544EDD5945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20" name="Google Shape;290;p29">
            <a:extLst>
              <a:ext uri="{FF2B5EF4-FFF2-40B4-BE49-F238E27FC236}">
                <a16:creationId xmlns:a16="http://schemas.microsoft.com/office/drawing/2014/main" id="{51D4983A-7195-69B7-F919-6FA94DB728A5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sans reste</a:t>
            </a:r>
          </a:p>
        </p:txBody>
      </p:sp>
      <p:sp>
        <p:nvSpPr>
          <p:cNvPr id="21" name="Google Shape;286;p29">
            <a:extLst>
              <a:ext uri="{FF2B5EF4-FFF2-40B4-BE49-F238E27FC236}">
                <a16:creationId xmlns:a16="http://schemas.microsoft.com/office/drawing/2014/main" id="{E67D929C-827C-4A13-1D1B-84F33E4B00DF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Diviser un entier par un entier à 2 chiffres à quotient décimal</a:t>
            </a:r>
          </a:p>
        </p:txBody>
      </p:sp>
      <p:sp>
        <p:nvSpPr>
          <p:cNvPr id="22" name="Google Shape;291;p29">
            <a:extLst>
              <a:ext uri="{FF2B5EF4-FFF2-40B4-BE49-F238E27FC236}">
                <a16:creationId xmlns:a16="http://schemas.microsoft.com/office/drawing/2014/main" id="{3CA64590-EA62-BC95-1382-F1FF8E1814CB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4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9D4399B7-313F-D947-19D2-24D7C1FB5059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par un entier à 1 chiffre à quotient décimal</a:t>
            </a:r>
          </a:p>
        </p:txBody>
      </p:sp>
      <p:sp>
        <p:nvSpPr>
          <p:cNvPr id="24" name="Google Shape;293;p29">
            <a:extLst>
              <a:ext uri="{FF2B5EF4-FFF2-40B4-BE49-F238E27FC236}">
                <a16:creationId xmlns:a16="http://schemas.microsoft.com/office/drawing/2014/main" id="{4AEADD78-0220-C1B8-B6C5-94E68E29DA18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2576BB6-5620-DA12-10C5-2A77122EC8B1}"/>
              </a:ext>
            </a:extLst>
          </p:cNvPr>
          <p:cNvSpPr/>
          <p:nvPr/>
        </p:nvSpPr>
        <p:spPr>
          <a:xfrm>
            <a:off x="432120" y="4375177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70DDD128-DBB6-FF45-37FC-730A8BD6B678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0ACF8132-F9A0-D256-AD07-BD29E022ECE6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3918385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E9AF58-09E3-903E-E4D8-805C761DC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2634015"/>
            <a:ext cx="11824022" cy="241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57133E1-5DBE-0342-212F-F82E74F42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774" y="966961"/>
            <a:ext cx="9798452" cy="2005001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31</a:t>
            </a:r>
          </a:p>
        </p:txBody>
      </p:sp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E0681ADA-08C3-4321-443E-91D433772E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335238"/>
              </p:ext>
            </p:extLst>
          </p:nvPr>
        </p:nvGraphicFramePr>
        <p:xfrm>
          <a:off x="1929111" y="3213331"/>
          <a:ext cx="3168000" cy="27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000">
                  <a:extLst>
                    <a:ext uri="{9D8B030D-6E8A-4147-A177-3AD203B41FA5}">
                      <a16:colId xmlns:a16="http://schemas.microsoft.com/office/drawing/2014/main" val="330896536"/>
                    </a:ext>
                  </a:extLst>
                </a:gridCol>
                <a:gridCol w="352000">
                  <a:extLst>
                    <a:ext uri="{9D8B030D-6E8A-4147-A177-3AD203B41FA5}">
                      <a16:colId xmlns:a16="http://schemas.microsoft.com/office/drawing/2014/main" val="2267635964"/>
                    </a:ext>
                  </a:extLst>
                </a:gridCol>
                <a:gridCol w="352000">
                  <a:extLst>
                    <a:ext uri="{9D8B030D-6E8A-4147-A177-3AD203B41FA5}">
                      <a16:colId xmlns:a16="http://schemas.microsoft.com/office/drawing/2014/main" val="1641882019"/>
                    </a:ext>
                  </a:extLst>
                </a:gridCol>
                <a:gridCol w="352000">
                  <a:extLst>
                    <a:ext uri="{9D8B030D-6E8A-4147-A177-3AD203B41FA5}">
                      <a16:colId xmlns:a16="http://schemas.microsoft.com/office/drawing/2014/main" val="426115416"/>
                    </a:ext>
                  </a:extLst>
                </a:gridCol>
                <a:gridCol w="352000">
                  <a:extLst>
                    <a:ext uri="{9D8B030D-6E8A-4147-A177-3AD203B41FA5}">
                      <a16:colId xmlns:a16="http://schemas.microsoft.com/office/drawing/2014/main" val="1436892305"/>
                    </a:ext>
                  </a:extLst>
                </a:gridCol>
                <a:gridCol w="352000">
                  <a:extLst>
                    <a:ext uri="{9D8B030D-6E8A-4147-A177-3AD203B41FA5}">
                      <a16:colId xmlns:a16="http://schemas.microsoft.com/office/drawing/2014/main" val="3548989301"/>
                    </a:ext>
                  </a:extLst>
                </a:gridCol>
                <a:gridCol w="352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352000">
                  <a:extLst>
                    <a:ext uri="{9D8B030D-6E8A-4147-A177-3AD203B41FA5}">
                      <a16:colId xmlns:a16="http://schemas.microsoft.com/office/drawing/2014/main" val="2462819131"/>
                    </a:ext>
                  </a:extLst>
                </a:gridCol>
                <a:gridCol w="352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1359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291540"/>
                  </a:ext>
                </a:extLst>
              </a:tr>
              <a:tr h="396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73616"/>
                  </a:ext>
                </a:extLst>
              </a:tr>
            </a:tbl>
          </a:graphicData>
        </a:graphic>
      </p:graphicFrame>
      <p:sp>
        <p:nvSpPr>
          <p:cNvPr id="45" name="Arrow: Down 44">
            <a:extLst>
              <a:ext uri="{FF2B5EF4-FFF2-40B4-BE49-F238E27FC236}">
                <a16:creationId xmlns:a16="http://schemas.microsoft.com/office/drawing/2014/main" id="{47C5DBB4-EA8C-2003-5714-F201C1C37518}"/>
              </a:ext>
            </a:extLst>
          </p:cNvPr>
          <p:cNvSpPr/>
          <p:nvPr/>
        </p:nvSpPr>
        <p:spPr>
          <a:xfrm>
            <a:off x="3061203" y="3595515"/>
            <a:ext cx="181714" cy="441862"/>
          </a:xfrm>
          <a:prstGeom prst="downArrow">
            <a:avLst>
              <a:gd name="adj1" fmla="val 36776"/>
              <a:gd name="adj2" fmla="val 76388"/>
            </a:avLst>
          </a:prstGeom>
          <a:solidFill>
            <a:srgbClr val="00B05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Google Shape;528;p39">
                <a:extLst>
                  <a:ext uri="{FF2B5EF4-FFF2-40B4-BE49-F238E27FC236}">
                    <a16:creationId xmlns:a16="http://schemas.microsoft.com/office/drawing/2014/main" id="{3191464A-9F61-D618-453D-9CD794FF0CA4}"/>
                  </a:ext>
                </a:extLst>
              </p:cNvPr>
              <p:cNvSpPr txBox="1"/>
              <p:nvPr/>
            </p:nvSpPr>
            <p:spPr>
              <a:xfrm>
                <a:off x="4620561" y="2072766"/>
                <a:ext cx="1668608" cy="3462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369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15 = 24,6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1" name="Google Shape;528;p39">
                <a:extLst>
                  <a:ext uri="{FF2B5EF4-FFF2-40B4-BE49-F238E27FC236}">
                    <a16:creationId xmlns:a16="http://schemas.microsoft.com/office/drawing/2014/main" id="{3191464A-9F61-D618-453D-9CD794FF0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561" y="2072766"/>
                <a:ext cx="1668608" cy="346218"/>
              </a:xfrm>
              <a:prstGeom prst="rect">
                <a:avLst/>
              </a:prstGeom>
              <a:blipFill>
                <a:blip r:embed="rId6"/>
                <a:stretch>
                  <a:fillRect l="-2920" t="-12281" r="-2920" b="-298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Google Shape;528;p39">
                <a:extLst>
                  <a:ext uri="{FF2B5EF4-FFF2-40B4-BE49-F238E27FC236}">
                    <a16:creationId xmlns:a16="http://schemas.microsoft.com/office/drawing/2014/main" id="{88BFCB0B-E254-4DBA-E00C-54B829D5450B}"/>
                  </a:ext>
                </a:extLst>
              </p:cNvPr>
              <p:cNvSpPr txBox="1"/>
              <p:nvPr/>
            </p:nvSpPr>
            <p:spPr>
              <a:xfrm>
                <a:off x="9433731" y="2072766"/>
                <a:ext cx="1830445" cy="3462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264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25 = 10,56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2" name="Google Shape;528;p39">
                <a:extLst>
                  <a:ext uri="{FF2B5EF4-FFF2-40B4-BE49-F238E27FC236}">
                    <a16:creationId xmlns:a16="http://schemas.microsoft.com/office/drawing/2014/main" id="{88BFCB0B-E254-4DBA-E00C-54B829D54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3731" y="2072766"/>
                <a:ext cx="1830445" cy="346218"/>
              </a:xfrm>
              <a:prstGeom prst="rect">
                <a:avLst/>
              </a:prstGeom>
              <a:blipFill>
                <a:blip r:embed="rId7"/>
                <a:stretch>
                  <a:fillRect l="-1667" t="-12281" r="-1333" b="-298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1547B05-2B43-2C84-212D-170C178DA5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804827"/>
              </p:ext>
            </p:extLst>
          </p:nvPr>
        </p:nvGraphicFramePr>
        <p:xfrm>
          <a:off x="7094891" y="3213331"/>
          <a:ext cx="3880800" cy="27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00">
                  <a:extLst>
                    <a:ext uri="{9D8B030D-6E8A-4147-A177-3AD203B41FA5}">
                      <a16:colId xmlns:a16="http://schemas.microsoft.com/office/drawing/2014/main" val="330896536"/>
                    </a:ext>
                  </a:extLst>
                </a:gridCol>
                <a:gridCol w="352800">
                  <a:extLst>
                    <a:ext uri="{9D8B030D-6E8A-4147-A177-3AD203B41FA5}">
                      <a16:colId xmlns:a16="http://schemas.microsoft.com/office/drawing/2014/main" val="2267635964"/>
                    </a:ext>
                  </a:extLst>
                </a:gridCol>
                <a:gridCol w="352800">
                  <a:extLst>
                    <a:ext uri="{9D8B030D-6E8A-4147-A177-3AD203B41FA5}">
                      <a16:colId xmlns:a16="http://schemas.microsoft.com/office/drawing/2014/main" val="1641882019"/>
                    </a:ext>
                  </a:extLst>
                </a:gridCol>
                <a:gridCol w="352800">
                  <a:extLst>
                    <a:ext uri="{9D8B030D-6E8A-4147-A177-3AD203B41FA5}">
                      <a16:colId xmlns:a16="http://schemas.microsoft.com/office/drawing/2014/main" val="426115416"/>
                    </a:ext>
                  </a:extLst>
                </a:gridCol>
                <a:gridCol w="352800">
                  <a:extLst>
                    <a:ext uri="{9D8B030D-6E8A-4147-A177-3AD203B41FA5}">
                      <a16:colId xmlns:a16="http://schemas.microsoft.com/office/drawing/2014/main" val="2956412639"/>
                    </a:ext>
                  </a:extLst>
                </a:gridCol>
                <a:gridCol w="352800">
                  <a:extLst>
                    <a:ext uri="{9D8B030D-6E8A-4147-A177-3AD203B41FA5}">
                      <a16:colId xmlns:a16="http://schemas.microsoft.com/office/drawing/2014/main" val="1436892305"/>
                    </a:ext>
                  </a:extLst>
                </a:gridCol>
                <a:gridCol w="352800">
                  <a:extLst>
                    <a:ext uri="{9D8B030D-6E8A-4147-A177-3AD203B41FA5}">
                      <a16:colId xmlns:a16="http://schemas.microsoft.com/office/drawing/2014/main" val="3548989301"/>
                    </a:ext>
                  </a:extLst>
                </a:gridCol>
                <a:gridCol w="3528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352800">
                  <a:extLst>
                    <a:ext uri="{9D8B030D-6E8A-4147-A177-3AD203B41FA5}">
                      <a16:colId xmlns:a16="http://schemas.microsoft.com/office/drawing/2014/main" val="2462819131"/>
                    </a:ext>
                  </a:extLst>
                </a:gridCol>
                <a:gridCol w="3528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  <a:gridCol w="352800">
                  <a:extLst>
                    <a:ext uri="{9D8B030D-6E8A-4147-A177-3AD203B41FA5}">
                      <a16:colId xmlns:a16="http://schemas.microsoft.com/office/drawing/2014/main" val="3538444181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1359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291540"/>
                  </a:ext>
                </a:extLst>
              </a:tr>
              <a:tr h="396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73616"/>
                  </a:ext>
                </a:extLst>
              </a:tr>
            </a:tbl>
          </a:graphicData>
        </a:graphic>
      </p:graphicFrame>
      <p:sp>
        <p:nvSpPr>
          <p:cNvPr id="12" name="Arrow: Down 11">
            <a:extLst>
              <a:ext uri="{FF2B5EF4-FFF2-40B4-BE49-F238E27FC236}">
                <a16:creationId xmlns:a16="http://schemas.microsoft.com/office/drawing/2014/main" id="{382BA4E3-67CC-D482-45FE-E750B9419278}"/>
              </a:ext>
            </a:extLst>
          </p:cNvPr>
          <p:cNvSpPr/>
          <p:nvPr/>
        </p:nvSpPr>
        <p:spPr>
          <a:xfrm>
            <a:off x="8250133" y="3595515"/>
            <a:ext cx="181714" cy="441862"/>
          </a:xfrm>
          <a:prstGeom prst="downArrow">
            <a:avLst>
              <a:gd name="adj1" fmla="val 36776"/>
              <a:gd name="adj2" fmla="val 76388"/>
            </a:avLst>
          </a:prstGeom>
          <a:solidFill>
            <a:srgbClr val="00B05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E119D02-8386-C2DC-C447-D1DFAF0E4805}"/>
              </a:ext>
            </a:extLst>
          </p:cNvPr>
          <p:cNvGrpSpPr/>
          <p:nvPr/>
        </p:nvGrpSpPr>
        <p:grpSpPr>
          <a:xfrm>
            <a:off x="1308182" y="977900"/>
            <a:ext cx="9575636" cy="5630578"/>
            <a:chOff x="-603492" y="977900"/>
            <a:chExt cx="11823942" cy="695260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FD62D96-F51B-DBB0-92BA-DE53A5C1F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1550" y="977900"/>
              <a:ext cx="10248900" cy="508635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BF4FF10-2ABF-ABDC-FE4C-CA068BF15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603492" y="5473056"/>
              <a:ext cx="10591800" cy="2457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4" name="Google Shape;528;p39">
                <a:extLst>
                  <a:ext uri="{FF2B5EF4-FFF2-40B4-BE49-F238E27FC236}">
                    <a16:creationId xmlns:a16="http://schemas.microsoft.com/office/drawing/2014/main" id="{C91C56A4-7D61-06E2-32C4-20DEC49D8AFA}"/>
                  </a:ext>
                </a:extLst>
              </p:cNvPr>
              <p:cNvSpPr txBox="1"/>
              <p:nvPr/>
            </p:nvSpPr>
            <p:spPr>
              <a:xfrm>
                <a:off x="402020" y="1209030"/>
                <a:ext cx="2304000" cy="4385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822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30 = 27,4</a:t>
                </a:r>
                <a:endParaRPr sz="2400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84" name="Google Shape;528;p39">
                <a:extLst>
                  <a:ext uri="{FF2B5EF4-FFF2-40B4-BE49-F238E27FC236}">
                    <a16:creationId xmlns:a16="http://schemas.microsoft.com/office/drawing/2014/main" id="{C91C56A4-7D61-06E2-32C4-20DEC49D8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20" y="1209030"/>
                <a:ext cx="2304000" cy="438551"/>
              </a:xfrm>
              <a:prstGeom prst="rect">
                <a:avLst/>
              </a:prstGeom>
              <a:blipFill>
                <a:blip r:embed="rId4"/>
                <a:stretch>
                  <a:fillRect l="-794" t="-12500" r="-265" b="-347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6" name="Google Shape;528;p39">
                <a:extLst>
                  <a:ext uri="{FF2B5EF4-FFF2-40B4-BE49-F238E27FC236}">
                    <a16:creationId xmlns:a16="http://schemas.microsoft.com/office/drawing/2014/main" id="{08B61441-7595-6450-3CB7-C19F7EE55F56}"/>
                  </a:ext>
                </a:extLst>
              </p:cNvPr>
              <p:cNvSpPr txBox="1"/>
              <p:nvPr/>
            </p:nvSpPr>
            <p:spPr>
              <a:xfrm>
                <a:off x="3328088" y="1209030"/>
                <a:ext cx="2304000" cy="4385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532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25 = 21,28</a:t>
                </a:r>
                <a:endParaRPr sz="2400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26" name="Google Shape;528;p39">
                <a:extLst>
                  <a:ext uri="{FF2B5EF4-FFF2-40B4-BE49-F238E27FC236}">
                    <a16:creationId xmlns:a16="http://schemas.microsoft.com/office/drawing/2014/main" id="{08B61441-7595-6450-3CB7-C19F7EE55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8088" y="1209030"/>
                <a:ext cx="2304000" cy="438551"/>
              </a:xfrm>
              <a:prstGeom prst="rect">
                <a:avLst/>
              </a:prstGeom>
              <a:blipFill>
                <a:blip r:embed="rId5"/>
                <a:stretch>
                  <a:fillRect l="-3968" t="-12500" r="-3704" b="-347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7" name="Google Shape;528;p39">
                <a:extLst>
                  <a:ext uri="{FF2B5EF4-FFF2-40B4-BE49-F238E27FC236}">
                    <a16:creationId xmlns:a16="http://schemas.microsoft.com/office/drawing/2014/main" id="{339EEB17-6D2D-0AD3-C050-8A167734DE5F}"/>
                  </a:ext>
                </a:extLst>
              </p:cNvPr>
              <p:cNvSpPr txBox="1"/>
              <p:nvPr/>
            </p:nvSpPr>
            <p:spPr>
              <a:xfrm>
                <a:off x="6544108" y="1209030"/>
                <a:ext cx="2304000" cy="4385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816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75 = 10,88</a:t>
                </a:r>
                <a:endParaRPr sz="2400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27" name="Google Shape;528;p39">
                <a:extLst>
                  <a:ext uri="{FF2B5EF4-FFF2-40B4-BE49-F238E27FC236}">
                    <a16:creationId xmlns:a16="http://schemas.microsoft.com/office/drawing/2014/main" id="{339EEB17-6D2D-0AD3-C050-8A167734D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108" y="1209030"/>
                <a:ext cx="2304000" cy="438551"/>
              </a:xfrm>
              <a:prstGeom prst="rect">
                <a:avLst/>
              </a:prstGeom>
              <a:blipFill>
                <a:blip r:embed="rId6"/>
                <a:stretch>
                  <a:fillRect l="-4244" t="-12500" r="-3714" b="-347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3" name="Google Shape;528;p39">
                <a:extLst>
                  <a:ext uri="{FF2B5EF4-FFF2-40B4-BE49-F238E27FC236}">
                    <a16:creationId xmlns:a16="http://schemas.microsoft.com/office/drawing/2014/main" id="{28EAD585-0DC2-03D3-3C98-8501C5C44001}"/>
                  </a:ext>
                </a:extLst>
              </p:cNvPr>
              <p:cNvSpPr txBox="1"/>
              <p:nvPr/>
            </p:nvSpPr>
            <p:spPr>
              <a:xfrm>
                <a:off x="9472128" y="1209030"/>
                <a:ext cx="2304000" cy="4385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682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55 = 12,4</a:t>
                </a:r>
                <a:endParaRPr sz="2400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33" name="Google Shape;528;p39">
                <a:extLst>
                  <a:ext uri="{FF2B5EF4-FFF2-40B4-BE49-F238E27FC236}">
                    <a16:creationId xmlns:a16="http://schemas.microsoft.com/office/drawing/2014/main" id="{28EAD585-0DC2-03D3-3C98-8501C5C44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2128" y="1209030"/>
                <a:ext cx="2304000" cy="438551"/>
              </a:xfrm>
              <a:prstGeom prst="rect">
                <a:avLst/>
              </a:prstGeom>
              <a:blipFill>
                <a:blip r:embed="rId7"/>
                <a:stretch>
                  <a:fillRect l="-794" t="-12500" r="-265" b="-347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E6AD470-911D-616C-D349-75F1635793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852194"/>
              </p:ext>
            </p:extLst>
          </p:nvPr>
        </p:nvGraphicFramePr>
        <p:xfrm>
          <a:off x="258020" y="2103140"/>
          <a:ext cx="2592000" cy="32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426115416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956412639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43689230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54898930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46281913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53844418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769759613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16754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9947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38494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1110084-7A46-3BE1-3A1E-A4EE7CD2DF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378481"/>
              </p:ext>
            </p:extLst>
          </p:nvPr>
        </p:nvGraphicFramePr>
        <p:xfrm>
          <a:off x="2896088" y="2103140"/>
          <a:ext cx="3168000" cy="421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426115416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956412639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43689230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54898930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46281913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959679860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16840203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458030513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538444181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1675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9947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38494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7361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93582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8F7CA90-B34F-0FAE-B44D-5D31369CE7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394105"/>
              </p:ext>
            </p:extLst>
          </p:nvPr>
        </p:nvGraphicFramePr>
        <p:xfrm>
          <a:off x="6112108" y="2103140"/>
          <a:ext cx="3168000" cy="32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426115416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956412639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43689230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54898930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46281913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837278888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870093618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65588150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538444181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1675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9947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38494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62C1D9AC-1CAD-D0E5-E2E7-CC500D120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195277"/>
              </p:ext>
            </p:extLst>
          </p:nvPr>
        </p:nvGraphicFramePr>
        <p:xfrm>
          <a:off x="9328128" y="2103140"/>
          <a:ext cx="2592000" cy="32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426115416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956412639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43689230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54898930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46281913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53844418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788125661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16754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9947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38494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31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21BA8C81-CD33-8E67-5571-5C0C2409F3E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52EFF4F2-F646-D65E-C204-0B1DCC86DFE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séance, nous avons appris à diviser un entier par un entier à 1 seul chiffre avec quotient décimal :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1315186-82FF-DB5D-07CB-2638399FEE24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6" name="Google Shape;1823;p101">
            <a:extLst>
              <a:ext uri="{FF2B5EF4-FFF2-40B4-BE49-F238E27FC236}">
                <a16:creationId xmlns:a16="http://schemas.microsoft.com/office/drawing/2014/main" id="{408BA5CF-63A1-B240-A83E-B99864E3F733}"/>
              </a:ext>
            </a:extLst>
          </p:cNvPr>
          <p:cNvSpPr txBox="1"/>
          <p:nvPr/>
        </p:nvSpPr>
        <p:spPr>
          <a:xfrm flipH="1">
            <a:off x="665868" y="1288602"/>
            <a:ext cx="951985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étapes pour poser et effectuer une division à quotient décimal :</a:t>
            </a:r>
            <a:endParaRPr sz="2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9EC06526-DFBC-77AF-8815-93D26D06DC56}"/>
              </a:ext>
            </a:extLst>
          </p:cNvPr>
          <p:cNvSpPr txBox="1"/>
          <p:nvPr/>
        </p:nvSpPr>
        <p:spPr>
          <a:xfrm>
            <a:off x="751584" y="2044601"/>
            <a:ext cx="6320547" cy="438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Effectuer la division entière </a:t>
            </a:r>
            <a:r>
              <a:rPr lang="fr-FR" sz="2400" b="1" dirty="0">
                <a:sym typeface="Calibri"/>
              </a:rPr>
              <a:t>(reste non nul)</a:t>
            </a:r>
            <a:endParaRPr lang="fr-FR" sz="2400" b="1" dirty="0"/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971BE4CE-6379-37E6-7942-D9F53D0DD579}"/>
              </a:ext>
            </a:extLst>
          </p:cNvPr>
          <p:cNvSpPr txBox="1"/>
          <p:nvPr/>
        </p:nvSpPr>
        <p:spPr>
          <a:xfrm>
            <a:off x="751584" y="4549771"/>
            <a:ext cx="6320547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>
            <a:defPPr>
              <a:defRPr lang="en-US"/>
            </a:defPPr>
            <a:lvl1pPr>
              <a:defRPr sz="2400" b="1"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>
                <a:sym typeface="Calibri"/>
              </a:rPr>
              <a:t>3°/ Refaire ces étapes jusqu'à avoir un reste nul :</a:t>
            </a:r>
            <a:endParaRPr dirty="0"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362C8614-9072-A26A-3DD5-1F49AFB4CE02}"/>
              </a:ext>
            </a:extLst>
          </p:cNvPr>
          <p:cNvSpPr txBox="1"/>
          <p:nvPr/>
        </p:nvSpPr>
        <p:spPr>
          <a:xfrm>
            <a:off x="1260698" y="5072984"/>
            <a:ext cx="5040000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a°/ </a:t>
            </a:r>
            <a:r>
              <a:rPr lang="fr-FR" sz="2400" b="1" dirty="0"/>
              <a:t>Ajouter 0 à droite du reste</a:t>
            </a:r>
          </a:p>
        </p:txBody>
      </p:sp>
      <p:pic>
        <p:nvPicPr>
          <p:cNvPr id="20" name="Image 8">
            <a:extLst>
              <a:ext uri="{FF2B5EF4-FFF2-40B4-BE49-F238E27FC236}">
                <a16:creationId xmlns:a16="http://schemas.microsoft.com/office/drawing/2014/main" id="{48A33C81-4B17-1842-0ADF-74F58D169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24707"/>
            <a:ext cx="583170" cy="583170"/>
          </a:xfrm>
          <a:prstGeom prst="rect">
            <a:avLst/>
          </a:prstGeom>
        </p:spPr>
      </p:pic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BD768A55-0AAE-DC9E-4791-2FA492C2DCF1}"/>
              </a:ext>
            </a:extLst>
          </p:cNvPr>
          <p:cNvSpPr txBox="1"/>
          <p:nvPr/>
        </p:nvSpPr>
        <p:spPr>
          <a:xfrm>
            <a:off x="751584" y="2927854"/>
            <a:ext cx="6320547" cy="11772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2°/ Ajouter </a:t>
            </a:r>
            <a:r>
              <a:rPr lang="fr-FR" sz="2400" b="1" dirty="0">
                <a:sym typeface="Calibri"/>
              </a:rPr>
              <a:t>la virgule à droite du quotient et</a:t>
            </a:r>
          </a:p>
          <a:p>
            <a:r>
              <a:rPr lang="fr-FR" sz="2400" b="1" dirty="0"/>
              <a:t>       ajouter 0 à droite du reste</a:t>
            </a:r>
          </a:p>
          <a:p>
            <a:r>
              <a:rPr lang="fr-FR" sz="2400" b="1" dirty="0"/>
              <a:t>       Diviser le nouveau nombre obtenu</a:t>
            </a:r>
          </a:p>
        </p:txBody>
      </p:sp>
      <p:sp>
        <p:nvSpPr>
          <p:cNvPr id="23" name="Google Shape;528;p39">
            <a:extLst>
              <a:ext uri="{FF2B5EF4-FFF2-40B4-BE49-F238E27FC236}">
                <a16:creationId xmlns:a16="http://schemas.microsoft.com/office/drawing/2014/main" id="{12463A91-A311-8A8F-A9B9-1A284EF50942}"/>
              </a:ext>
            </a:extLst>
          </p:cNvPr>
          <p:cNvSpPr txBox="1"/>
          <p:nvPr/>
        </p:nvSpPr>
        <p:spPr>
          <a:xfrm>
            <a:off x="1260698" y="5628753"/>
            <a:ext cx="5040000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b°/ </a:t>
            </a:r>
            <a:r>
              <a:rPr lang="fr-FR" sz="2400" b="1" dirty="0">
                <a:sym typeface="Calibri"/>
              </a:rPr>
              <a:t>Faire la division usuelle.</a:t>
            </a:r>
            <a:endParaRPr lang="fr-FR" sz="2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568358-1065-3AFA-D1B7-488813784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0252" y="1800104"/>
            <a:ext cx="45148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 animBg="1"/>
      <p:bldP spid="19" grpId="0" animBg="1"/>
      <p:bldP spid="22" grpId="0" animBg="1"/>
      <p:bldP spid="2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BC22A3-01D8-1BB9-9D3D-8DFE8835D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25" y="2302562"/>
            <a:ext cx="11704602" cy="30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F830925A-BE0A-734F-FAE4-CEFD0B88F358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Picture 4" descr="Image générée">
            <a:extLst>
              <a:ext uri="{FF2B5EF4-FFF2-40B4-BE49-F238E27FC236}">
                <a16:creationId xmlns:a16="http://schemas.microsoft.com/office/drawing/2014/main" id="{083A332B-7536-BF85-3EB3-7A62A488A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08" y="2802312"/>
            <a:ext cx="4467548" cy="297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ulle narrative : ronde 12">
            <a:extLst>
              <a:ext uri="{FF2B5EF4-FFF2-40B4-BE49-F238E27FC236}">
                <a16:creationId xmlns:a16="http://schemas.microsoft.com/office/drawing/2014/main" id="{3BBD7E66-2376-9E50-79C1-B87BDFDEC564}"/>
              </a:ext>
            </a:extLst>
          </p:cNvPr>
          <p:cNvSpPr/>
          <p:nvPr/>
        </p:nvSpPr>
        <p:spPr>
          <a:xfrm rot="20889684">
            <a:off x="321993" y="2112536"/>
            <a:ext cx="2332431" cy="1350244"/>
          </a:xfrm>
          <a:prstGeom prst="wedgeEllipseCallout">
            <a:avLst>
              <a:gd name="adj1" fmla="val 37328"/>
              <a:gd name="adj2" fmla="val 5399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En classe, je suis attentif et </a:t>
            </a:r>
          </a:p>
          <a:p>
            <a:r>
              <a:rPr lang="fr-FR" b="1" dirty="0">
                <a:solidFill>
                  <a:schemeClr val="tx1"/>
                </a:solidFill>
              </a:rPr>
              <a:t>je respecte les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    règles.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12" name="Image 13">
            <a:extLst>
              <a:ext uri="{FF2B5EF4-FFF2-40B4-BE49-F238E27FC236}">
                <a16:creationId xmlns:a16="http://schemas.microsoft.com/office/drawing/2014/main" id="{DA67D539-6185-8F7B-F713-B4788C8B1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567485" y="2618998"/>
            <a:ext cx="2485262" cy="3324601"/>
          </a:xfrm>
          <a:prstGeom prst="rect">
            <a:avLst/>
          </a:prstGeom>
        </p:spPr>
      </p:pic>
      <p:sp>
        <p:nvSpPr>
          <p:cNvPr id="13" name="Bulle narrative : ronde 14">
            <a:extLst>
              <a:ext uri="{FF2B5EF4-FFF2-40B4-BE49-F238E27FC236}">
                <a16:creationId xmlns:a16="http://schemas.microsoft.com/office/drawing/2014/main" id="{2C716972-8D8C-1096-EA82-7CC4E6AB968E}"/>
              </a:ext>
            </a:extLst>
          </p:cNvPr>
          <p:cNvSpPr/>
          <p:nvPr/>
        </p:nvSpPr>
        <p:spPr>
          <a:xfrm rot="20258912">
            <a:off x="6188672" y="2201108"/>
            <a:ext cx="2675607" cy="1015984"/>
          </a:xfrm>
          <a:prstGeom prst="wedgeEllipseCallout">
            <a:avLst>
              <a:gd name="adj1" fmla="val 24357"/>
              <a:gd name="adj2" fmla="val 728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Je mange des 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bonbons en 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cachette.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451AC4-92AF-C712-322D-42F02028C280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036314-C6E4-A766-2A98-8BA90042D18A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C6EDF1-6839-EF7E-972F-F65E4DE98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82" y="2067855"/>
            <a:ext cx="11729488" cy="306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807C98-DD94-3F5C-8FF8-646B7FC8C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82" y="977900"/>
            <a:ext cx="11729488" cy="3065420"/>
          </a:xfrm>
          <a:prstGeom prst="rect">
            <a:avLst/>
          </a:prstGeom>
        </p:spPr>
      </p:pic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Google Shape;528;p39">
            <a:extLst>
              <a:ext uri="{FF2B5EF4-FFF2-40B4-BE49-F238E27FC236}">
                <a16:creationId xmlns:a16="http://schemas.microsoft.com/office/drawing/2014/main" id="{D354A7A5-D33F-457A-A318-6CCFDE036D46}"/>
              </a:ext>
            </a:extLst>
          </p:cNvPr>
          <p:cNvSpPr txBox="1"/>
          <p:nvPr/>
        </p:nvSpPr>
        <p:spPr>
          <a:xfrm>
            <a:off x="2205931" y="2460299"/>
            <a:ext cx="756000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19,6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C07BFE-1F9F-A28F-94E2-34EEA5B99CF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29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B913C24-B4B6-7404-1E7F-59E8518CAA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23605"/>
              </p:ext>
            </p:extLst>
          </p:nvPr>
        </p:nvGraphicFramePr>
        <p:xfrm>
          <a:off x="4491355" y="2364686"/>
          <a:ext cx="3121697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310">
                  <a:extLst>
                    <a:ext uri="{9D8B030D-6E8A-4147-A177-3AD203B41FA5}">
                      <a16:colId xmlns:a16="http://schemas.microsoft.com/office/drawing/2014/main" val="2002495484"/>
                    </a:ext>
                  </a:extLst>
                </a:gridCol>
                <a:gridCol w="413310">
                  <a:extLst>
                    <a:ext uri="{9D8B030D-6E8A-4147-A177-3AD203B41FA5}">
                      <a16:colId xmlns:a16="http://schemas.microsoft.com/office/drawing/2014/main" val="2875505251"/>
                    </a:ext>
                  </a:extLst>
                </a:gridCol>
                <a:gridCol w="41331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494127">
                  <a:extLst>
                    <a:ext uri="{9D8B030D-6E8A-4147-A177-3AD203B41FA5}">
                      <a16:colId xmlns:a16="http://schemas.microsoft.com/office/drawing/2014/main" val="2203487900"/>
                    </a:ext>
                  </a:extLst>
                </a:gridCol>
                <a:gridCol w="332494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41331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  <a:gridCol w="413310">
                  <a:extLst>
                    <a:ext uri="{9D8B030D-6E8A-4147-A177-3AD203B41FA5}">
                      <a16:colId xmlns:a16="http://schemas.microsoft.com/office/drawing/2014/main" val="819517542"/>
                    </a:ext>
                  </a:extLst>
                </a:gridCol>
                <a:gridCol w="228526">
                  <a:extLst>
                    <a:ext uri="{9D8B030D-6E8A-4147-A177-3AD203B41FA5}">
                      <a16:colId xmlns:a16="http://schemas.microsoft.com/office/drawing/2014/main" val="3372305179"/>
                    </a:ext>
                  </a:extLst>
                </a:gridCol>
              </a:tblGrid>
              <a:tr h="40949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0949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1 9 , 6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0949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0949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0949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  <a:tr h="40949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979588"/>
                  </a:ext>
                </a:extLst>
              </a:tr>
              <a:tr h="40949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380154"/>
                  </a:ext>
                </a:extLst>
              </a:tr>
            </a:tbl>
          </a:graphicData>
        </a:graphic>
      </p:graphicFrame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E63C53C9-0B12-D0F0-6A9D-C476DE0436F5}"/>
              </a:ext>
            </a:extLst>
          </p:cNvPr>
          <p:cNvSpPr txBox="1"/>
          <p:nvPr/>
        </p:nvSpPr>
        <p:spPr>
          <a:xfrm>
            <a:off x="2344477" y="3133076"/>
            <a:ext cx="756000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79,25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CB04E73-0E82-6029-CD37-8D48A0EC61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293379"/>
              </p:ext>
            </p:extLst>
          </p:nvPr>
        </p:nvGraphicFramePr>
        <p:xfrm>
          <a:off x="8411690" y="2120489"/>
          <a:ext cx="3301892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172">
                  <a:extLst>
                    <a:ext uri="{9D8B030D-6E8A-4147-A177-3AD203B41FA5}">
                      <a16:colId xmlns:a16="http://schemas.microsoft.com/office/drawing/2014/main" val="2002495484"/>
                    </a:ext>
                  </a:extLst>
                </a:gridCol>
                <a:gridCol w="300172">
                  <a:extLst>
                    <a:ext uri="{9D8B030D-6E8A-4147-A177-3AD203B41FA5}">
                      <a16:colId xmlns:a16="http://schemas.microsoft.com/office/drawing/2014/main" val="2875505251"/>
                    </a:ext>
                  </a:extLst>
                </a:gridCol>
                <a:gridCol w="300172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300172">
                  <a:extLst>
                    <a:ext uri="{9D8B030D-6E8A-4147-A177-3AD203B41FA5}">
                      <a16:colId xmlns:a16="http://schemas.microsoft.com/office/drawing/2014/main" val="3606613532"/>
                    </a:ext>
                  </a:extLst>
                </a:gridCol>
                <a:gridCol w="300172">
                  <a:extLst>
                    <a:ext uri="{9D8B030D-6E8A-4147-A177-3AD203B41FA5}">
                      <a16:colId xmlns:a16="http://schemas.microsoft.com/office/drawing/2014/main" val="2203487900"/>
                    </a:ext>
                  </a:extLst>
                </a:gridCol>
                <a:gridCol w="300172">
                  <a:extLst>
                    <a:ext uri="{9D8B030D-6E8A-4147-A177-3AD203B41FA5}">
                      <a16:colId xmlns:a16="http://schemas.microsoft.com/office/drawing/2014/main" val="1519657197"/>
                    </a:ext>
                  </a:extLst>
                </a:gridCol>
                <a:gridCol w="300172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300172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  <a:gridCol w="300172">
                  <a:extLst>
                    <a:ext uri="{9D8B030D-6E8A-4147-A177-3AD203B41FA5}">
                      <a16:colId xmlns:a16="http://schemas.microsoft.com/office/drawing/2014/main" val="819517542"/>
                    </a:ext>
                  </a:extLst>
                </a:gridCol>
                <a:gridCol w="300172">
                  <a:extLst>
                    <a:ext uri="{9D8B030D-6E8A-4147-A177-3AD203B41FA5}">
                      <a16:colId xmlns:a16="http://schemas.microsoft.com/office/drawing/2014/main" val="3372305179"/>
                    </a:ext>
                  </a:extLst>
                </a:gridCol>
                <a:gridCol w="300172">
                  <a:extLst>
                    <a:ext uri="{9D8B030D-6E8A-4147-A177-3AD203B41FA5}">
                      <a16:colId xmlns:a16="http://schemas.microsoft.com/office/drawing/2014/main" val="598103553"/>
                    </a:ext>
                  </a:extLst>
                </a:gridCol>
              </a:tblGrid>
              <a:tr h="40949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0949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0949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0949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0949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  <a:tr h="40949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979588"/>
                  </a:ext>
                </a:extLst>
              </a:tr>
              <a:tr h="40949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380154"/>
                  </a:ext>
                </a:extLst>
              </a:tr>
              <a:tr h="40949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607078"/>
                  </a:ext>
                </a:extLst>
              </a:tr>
              <a:tr h="40949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087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10425</TotalTime>
  <Words>1646</Words>
  <Application>Microsoft Office PowerPoint</Application>
  <PresentationFormat>Widescreen</PresentationFormat>
  <Paragraphs>600</Paragraphs>
  <Slides>39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52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1271</cp:revision>
  <cp:lastPrinted>2024-10-05T19:15:58Z</cp:lastPrinted>
  <dcterms:created xsi:type="dcterms:W3CDTF">2024-05-28T10:13:44Z</dcterms:created>
  <dcterms:modified xsi:type="dcterms:W3CDTF">2025-09-13T19:42:10Z</dcterms:modified>
</cp:coreProperties>
</file>