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5"/>
  </p:notesMasterIdLst>
  <p:handoutMasterIdLst>
    <p:handoutMasterId r:id="rId46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67" r:id="rId16"/>
    <p:sldId id="2134806567" r:id="rId17"/>
    <p:sldId id="2147483568" r:id="rId18"/>
    <p:sldId id="2147483566" r:id="rId19"/>
    <p:sldId id="2134806569" r:id="rId20"/>
    <p:sldId id="2134806564" r:id="rId21"/>
    <p:sldId id="2134806565" r:id="rId22"/>
    <p:sldId id="2134806568" r:id="rId23"/>
    <p:sldId id="2147483577" r:id="rId24"/>
    <p:sldId id="2134805878" r:id="rId25"/>
    <p:sldId id="2134806566" r:id="rId26"/>
    <p:sldId id="2134806101" r:id="rId27"/>
    <p:sldId id="2147483570" r:id="rId28"/>
    <p:sldId id="2134806572" r:id="rId29"/>
    <p:sldId id="2134806573" r:id="rId30"/>
    <p:sldId id="2134806108" r:id="rId31"/>
    <p:sldId id="2147483562" r:id="rId32"/>
    <p:sldId id="2134806576" r:id="rId33"/>
    <p:sldId id="2134806577" r:id="rId34"/>
    <p:sldId id="2134806551" r:id="rId35"/>
    <p:sldId id="2134806578" r:id="rId36"/>
    <p:sldId id="2134806579" r:id="rId37"/>
    <p:sldId id="2134806088" r:id="rId38"/>
    <p:sldId id="2134806580" r:id="rId39"/>
    <p:sldId id="2134806581" r:id="rId40"/>
    <p:sldId id="2134806582" r:id="rId41"/>
    <p:sldId id="2134806536" r:id="rId42"/>
    <p:sldId id="2134806535" r:id="rId43"/>
    <p:sldId id="2134806584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67"/>
          </p14:sldIdLst>
        </p14:section>
        <p14:section name="Activité rituelle" id="{79315A69-A635-48A2-B9BA-98FE67B817D4}">
          <p14:sldIdLst>
            <p14:sldId id="2134806567"/>
            <p14:sldId id="2147483568"/>
            <p14:sldId id="2147483566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3DA"/>
    <a:srgbClr val="00B050"/>
    <a:srgbClr val="EE50D0"/>
    <a:srgbClr val="FF6600"/>
    <a:srgbClr val="ED1D22"/>
    <a:srgbClr val="FFFFFF"/>
    <a:srgbClr val="0B0805"/>
    <a:srgbClr val="FDDF43"/>
    <a:srgbClr val="4A3622"/>
    <a:srgbClr val="E26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3816" autoAdjust="0"/>
  </p:normalViewPr>
  <p:slideViewPr>
    <p:cSldViewPr snapToGrid="0">
      <p:cViewPr varScale="1">
        <p:scale>
          <a:sx n="83" d="100"/>
          <a:sy n="83" d="100"/>
        </p:scale>
        <p:origin x="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8030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5" Type="http://schemas.openxmlformats.org/officeDocument/2006/relationships/image" Target="../media/image36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0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0.png"/><Relationship Id="rId5" Type="http://schemas.openxmlformats.org/officeDocument/2006/relationships/image" Target="../media/image59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03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Diviser un entier par un entier à un chiffre à quotient décimal.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26AF9BE7-90D9-2825-4BCA-AF8B236D71F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l’image ? Discutez en binômes.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9E392053-ED73-4098-E906-76E3B7E857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C5EDA1-C5DB-D531-8496-A4CEE5E84AC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0F5035EB-8DC3-808E-2C45-BDBF7B9CF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émonstration scientifique en classe">
            <a:extLst>
              <a:ext uri="{FF2B5EF4-FFF2-40B4-BE49-F238E27FC236}">
                <a16:creationId xmlns:a16="http://schemas.microsoft.com/office/drawing/2014/main" id="{8098664E-F272-6201-5A01-F09FF9484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899" y="977900"/>
            <a:ext cx="8594202" cy="572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 Observer les exemples donnés. En suivant la même logique, trouve l’égalité manquante.</a:t>
            </a: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sz="1600" i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4ACD907-9905-4C70-BE98-1A6994A9191B}"/>
              </a:ext>
            </a:extLst>
          </p:cNvPr>
          <p:cNvSpPr txBox="1"/>
          <p:nvPr/>
        </p:nvSpPr>
        <p:spPr>
          <a:xfrm>
            <a:off x="433480" y="1419374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3000" b="1" dirty="0"/>
              <a:t> En suivant la même logique, trouver l’égalité manquante :</a:t>
            </a:r>
          </a:p>
        </p:txBody>
      </p: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B29477-D992-FB89-DE51-0A2E5F202C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8" name="Group 49">
            <a:extLst>
              <a:ext uri="{FF2B5EF4-FFF2-40B4-BE49-F238E27FC236}">
                <a16:creationId xmlns:a16="http://schemas.microsoft.com/office/drawing/2014/main" id="{A2C4F38C-FABC-8900-C63C-7E6E7FADE386}"/>
              </a:ext>
            </a:extLst>
          </p:cNvPr>
          <p:cNvGrpSpPr/>
          <p:nvPr/>
        </p:nvGrpSpPr>
        <p:grpSpPr>
          <a:xfrm>
            <a:off x="1663073" y="4983318"/>
            <a:ext cx="1980000" cy="1315142"/>
            <a:chOff x="8471746" y="4922303"/>
            <a:chExt cx="1475979" cy="1315142"/>
          </a:xfrm>
        </p:grpSpPr>
        <p:sp>
          <p:nvSpPr>
            <p:cNvPr id="9" name="Oval 29">
              <a:extLst>
                <a:ext uri="{FF2B5EF4-FFF2-40B4-BE49-F238E27FC236}">
                  <a16:creationId xmlns:a16="http://schemas.microsoft.com/office/drawing/2014/main" id="{3C7FADB8-1F03-B2E3-61F9-138F12594B8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A</a:t>
              </a:r>
            </a:p>
          </p:txBody>
        </p:sp>
        <p:sp>
          <p:nvSpPr>
            <p:cNvPr id="12" name="Rectangle : coins arrondis 46">
              <a:extLst>
                <a:ext uri="{FF2B5EF4-FFF2-40B4-BE49-F238E27FC236}">
                  <a16:creationId xmlns:a16="http://schemas.microsoft.com/office/drawing/2014/main" id="{44F73A71-DF68-0979-E020-1A64528F08B4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7 </a:t>
              </a:r>
              <a:r>
                <a:rPr lang="fr-FR" sz="2800" b="1" dirty="0">
                  <a:solidFill>
                    <a:schemeClr val="bg1"/>
                  </a:solidFill>
                </a:rPr>
                <a:t>÷ 2 = 3,5</a:t>
              </a:r>
              <a:endParaRPr lang="fr-FR" sz="2800" b="1" dirty="0"/>
            </a:p>
          </p:txBody>
        </p:sp>
      </p:grpSp>
      <p:grpSp>
        <p:nvGrpSpPr>
          <p:cNvPr id="13" name="Group 49">
            <a:extLst>
              <a:ext uri="{FF2B5EF4-FFF2-40B4-BE49-F238E27FC236}">
                <a16:creationId xmlns:a16="http://schemas.microsoft.com/office/drawing/2014/main" id="{6FA71DD5-E2F4-3B57-3DD5-8334DBF6E4A9}"/>
              </a:ext>
            </a:extLst>
          </p:cNvPr>
          <p:cNvGrpSpPr/>
          <p:nvPr/>
        </p:nvGrpSpPr>
        <p:grpSpPr>
          <a:xfrm>
            <a:off x="8533123" y="4983318"/>
            <a:ext cx="1980000" cy="1315142"/>
            <a:chOff x="8471746" y="4922303"/>
            <a:chExt cx="1475979" cy="1315142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622FE853-6256-75C8-BD0B-32530EE43E7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C</a:t>
              </a:r>
            </a:p>
          </p:txBody>
        </p:sp>
        <p:sp>
          <p:nvSpPr>
            <p:cNvPr id="18" name="Rectangle : coins arrondis 46">
              <a:extLst>
                <a:ext uri="{FF2B5EF4-FFF2-40B4-BE49-F238E27FC236}">
                  <a16:creationId xmlns:a16="http://schemas.microsoft.com/office/drawing/2014/main" id="{6AC53471-E25B-E284-D3BB-F391377437B7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11 </a:t>
              </a:r>
              <a:r>
                <a:rPr lang="fr-FR" sz="2800" b="1" dirty="0">
                  <a:solidFill>
                    <a:schemeClr val="bg1"/>
                  </a:solidFill>
                </a:rPr>
                <a:t>÷ 2 = 5,5</a:t>
              </a:r>
              <a:endParaRPr lang="fr-FR" sz="2800" b="1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2C93194-B0DF-D0E5-AF93-B1350DD638B6}"/>
              </a:ext>
            </a:extLst>
          </p:cNvPr>
          <p:cNvGrpSpPr/>
          <p:nvPr/>
        </p:nvGrpSpPr>
        <p:grpSpPr>
          <a:xfrm>
            <a:off x="889609" y="2370318"/>
            <a:ext cx="1753499" cy="1951526"/>
            <a:chOff x="889609" y="2370318"/>
            <a:chExt cx="1753499" cy="1951526"/>
          </a:xfrm>
        </p:grpSpPr>
        <p:pic>
          <p:nvPicPr>
            <p:cNvPr id="6" name="Image 7">
              <a:extLst>
                <a:ext uri="{FF2B5EF4-FFF2-40B4-BE49-F238E27FC236}">
                  <a16:creationId xmlns:a16="http://schemas.microsoft.com/office/drawing/2014/main" id="{CEA3A8C2-F46F-236D-FA30-9BE523DE1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5521" y="3006702"/>
              <a:ext cx="1541674" cy="1315142"/>
            </a:xfrm>
            <a:prstGeom prst="rect">
              <a:avLst/>
            </a:prstGeom>
          </p:spPr>
        </p:pic>
        <p:sp>
          <p:nvSpPr>
            <p:cNvPr id="19" name="Rectangle : coins arrondis 3">
              <a:extLst>
                <a:ext uri="{FF2B5EF4-FFF2-40B4-BE49-F238E27FC236}">
                  <a16:creationId xmlns:a16="http://schemas.microsoft.com/office/drawing/2014/main" id="{A92F1705-658A-13B6-BA48-A255091CFD43}"/>
                </a:ext>
              </a:extLst>
            </p:cNvPr>
            <p:cNvSpPr/>
            <p:nvPr/>
          </p:nvSpPr>
          <p:spPr>
            <a:xfrm>
              <a:off x="889609" y="2370318"/>
              <a:ext cx="1753499" cy="42407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1 ÷ 2 = 0,5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6E10626-4E6D-B1BB-FD0C-76FAAF3B6E3E}"/>
              </a:ext>
            </a:extLst>
          </p:cNvPr>
          <p:cNvGrpSpPr/>
          <p:nvPr/>
        </p:nvGrpSpPr>
        <p:grpSpPr>
          <a:xfrm>
            <a:off x="3324669" y="2370318"/>
            <a:ext cx="2132092" cy="2003532"/>
            <a:chOff x="3324669" y="2370318"/>
            <a:chExt cx="2132092" cy="2003532"/>
          </a:xfrm>
        </p:grpSpPr>
        <p:pic>
          <p:nvPicPr>
            <p:cNvPr id="2" name="Image 12">
              <a:extLst>
                <a:ext uri="{FF2B5EF4-FFF2-40B4-BE49-F238E27FC236}">
                  <a16:creationId xmlns:a16="http://schemas.microsoft.com/office/drawing/2014/main" id="{EA56CD56-86A4-57D4-38E9-3124537B1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4669" y="2954697"/>
              <a:ext cx="2132092" cy="1419153"/>
            </a:xfrm>
            <a:prstGeom prst="rect">
              <a:avLst/>
            </a:prstGeom>
          </p:spPr>
        </p:pic>
        <p:sp>
          <p:nvSpPr>
            <p:cNvPr id="20" name="Rectangle : coins arrondis 3">
              <a:extLst>
                <a:ext uri="{FF2B5EF4-FFF2-40B4-BE49-F238E27FC236}">
                  <a16:creationId xmlns:a16="http://schemas.microsoft.com/office/drawing/2014/main" id="{F39B919F-D74B-6676-6EF9-D9B610033F8C}"/>
                </a:ext>
              </a:extLst>
            </p:cNvPr>
            <p:cNvSpPr/>
            <p:nvPr/>
          </p:nvSpPr>
          <p:spPr>
            <a:xfrm>
              <a:off x="3513966" y="2370318"/>
              <a:ext cx="1753499" cy="42407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3 ÷ 2 = 1,5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B4BFFA0-6250-3C16-07D1-E1B67C6E0422}"/>
              </a:ext>
            </a:extLst>
          </p:cNvPr>
          <p:cNvGrpSpPr/>
          <p:nvPr/>
        </p:nvGrpSpPr>
        <p:grpSpPr>
          <a:xfrm>
            <a:off x="6138322" y="2370318"/>
            <a:ext cx="2282398" cy="2191948"/>
            <a:chOff x="6138322" y="2370318"/>
            <a:chExt cx="2282398" cy="2191948"/>
          </a:xfrm>
        </p:grpSpPr>
        <p:pic>
          <p:nvPicPr>
            <p:cNvPr id="4" name="Picture 4" descr="Fruit De Pomme Rouge Mûr Avec La Moitié De La Pomme Et La Feuille De Pomme  Isolé Sur Fond Blanc. Banque D'Images et Photos Libres De Droits. Image  87241669">
              <a:extLst>
                <a:ext uri="{FF2B5EF4-FFF2-40B4-BE49-F238E27FC236}">
                  <a16:creationId xmlns:a16="http://schemas.microsoft.com/office/drawing/2014/main" id="{E5E8EB77-A80C-DBF6-8A46-E7AF8319F1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8322" y="2766281"/>
              <a:ext cx="2282398" cy="1795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 : coins arrondis 3">
              <a:extLst>
                <a:ext uri="{FF2B5EF4-FFF2-40B4-BE49-F238E27FC236}">
                  <a16:creationId xmlns:a16="http://schemas.microsoft.com/office/drawing/2014/main" id="{A0CC61F4-EC55-0D13-1C61-82EFA4C62E43}"/>
                </a:ext>
              </a:extLst>
            </p:cNvPr>
            <p:cNvSpPr/>
            <p:nvPr/>
          </p:nvSpPr>
          <p:spPr>
            <a:xfrm>
              <a:off x="6399845" y="2370318"/>
              <a:ext cx="1759352" cy="42407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5 ÷ 2 = 2,5</a:t>
              </a:r>
            </a:p>
          </p:txBody>
        </p:sp>
      </p:grpSp>
      <p:grpSp>
        <p:nvGrpSpPr>
          <p:cNvPr id="23" name="Group 49">
            <a:extLst>
              <a:ext uri="{FF2B5EF4-FFF2-40B4-BE49-F238E27FC236}">
                <a16:creationId xmlns:a16="http://schemas.microsoft.com/office/drawing/2014/main" id="{FAD061A9-FC42-55B2-C938-26F2CCC3A7BC}"/>
              </a:ext>
            </a:extLst>
          </p:cNvPr>
          <p:cNvGrpSpPr/>
          <p:nvPr/>
        </p:nvGrpSpPr>
        <p:grpSpPr>
          <a:xfrm>
            <a:off x="5098098" y="4983318"/>
            <a:ext cx="1980000" cy="1315142"/>
            <a:chOff x="8471746" y="4922303"/>
            <a:chExt cx="1475979" cy="1315142"/>
          </a:xfrm>
        </p:grpSpPr>
        <p:sp>
          <p:nvSpPr>
            <p:cNvPr id="24" name="Oval 29">
              <a:extLst>
                <a:ext uri="{FF2B5EF4-FFF2-40B4-BE49-F238E27FC236}">
                  <a16:creationId xmlns:a16="http://schemas.microsoft.com/office/drawing/2014/main" id="{F9039E8E-ED28-3D2E-10C8-3B50EA126206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2800" b="1" dirty="0"/>
                <a:t>B</a:t>
              </a:r>
            </a:p>
          </p:txBody>
        </p:sp>
        <p:sp>
          <p:nvSpPr>
            <p:cNvPr id="25" name="Rectangle : coins arrondis 46">
              <a:extLst>
                <a:ext uri="{FF2B5EF4-FFF2-40B4-BE49-F238E27FC236}">
                  <a16:creationId xmlns:a16="http://schemas.microsoft.com/office/drawing/2014/main" id="{2E117B49-1B71-E019-B19B-1F5BBB71690E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2800" b="1" dirty="0"/>
                <a:t>9 </a:t>
              </a:r>
              <a:r>
                <a:rPr lang="fr-FR" sz="2800" b="1" dirty="0">
                  <a:solidFill>
                    <a:schemeClr val="bg1"/>
                  </a:solidFill>
                </a:rPr>
                <a:t>÷ 2 = 4,5</a:t>
              </a:r>
              <a:endParaRPr lang="fr-FR" sz="2800" b="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0B8B7E2-5380-F507-0F41-092E5BBD1BBB}"/>
              </a:ext>
            </a:extLst>
          </p:cNvPr>
          <p:cNvGrpSpPr/>
          <p:nvPr/>
        </p:nvGrpSpPr>
        <p:grpSpPr>
          <a:xfrm>
            <a:off x="9102281" y="2362390"/>
            <a:ext cx="2184306" cy="2199876"/>
            <a:chOff x="9102281" y="2362390"/>
            <a:chExt cx="2184306" cy="2199876"/>
          </a:xfrm>
        </p:grpSpPr>
        <p:pic>
          <p:nvPicPr>
            <p:cNvPr id="5" name="Picture 6" descr="Fruit De Pomme Rouge Mûr Avec La Moitié De La Pomme Et La Feuille De Pomme  Isolé Sur Fond Blanc. Banque D'Images et Photos Libres De Droits. Image  87241669">
              <a:extLst>
                <a:ext uri="{FF2B5EF4-FFF2-40B4-BE49-F238E27FC236}">
                  <a16:creationId xmlns:a16="http://schemas.microsoft.com/office/drawing/2014/main" id="{CAE1BD15-6A2F-330F-2496-6262D12D7A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2281" y="2766281"/>
              <a:ext cx="2184306" cy="1795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 : coins arrondis 3">
              <a:extLst>
                <a:ext uri="{FF2B5EF4-FFF2-40B4-BE49-F238E27FC236}">
                  <a16:creationId xmlns:a16="http://schemas.microsoft.com/office/drawing/2014/main" id="{3A582233-0A0D-BDE5-6E96-CCA2F83D2298}"/>
                </a:ext>
              </a:extLst>
            </p:cNvPr>
            <p:cNvSpPr/>
            <p:nvPr/>
          </p:nvSpPr>
          <p:spPr>
            <a:xfrm>
              <a:off x="9314758" y="2362390"/>
              <a:ext cx="1759352" cy="43200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…………..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rgbClr val="404040"/>
                </a:solidFill>
                <a:effectLst/>
                <a:latin typeface="quote-cjk-patch"/>
              </a:rPr>
              <a:t> 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 est la carte qui affiche une division incorrecte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761260" y="1548474"/>
            <a:ext cx="11120403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 Quelle est la carte qui affiche une division incorrecte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1320FA-8968-691B-0253-E0D34E568426}"/>
              </a:ext>
            </a:extLst>
          </p:cNvPr>
          <p:cNvGrpSpPr/>
          <p:nvPr/>
        </p:nvGrpSpPr>
        <p:grpSpPr>
          <a:xfrm>
            <a:off x="1848082" y="4651853"/>
            <a:ext cx="3420000" cy="1485473"/>
            <a:chOff x="1775879" y="4651853"/>
            <a:chExt cx="3420000" cy="1485473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85A1D8DD-A287-4945-A718-0CEA58ED6928}"/>
                </a:ext>
              </a:extLst>
            </p:cNvPr>
            <p:cNvSpPr/>
            <p:nvPr/>
          </p:nvSpPr>
          <p:spPr>
            <a:xfrm>
              <a:off x="1775879" y="4651853"/>
              <a:ext cx="342000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234 ÷ 100 = 2,34</a:t>
              </a:r>
            </a:p>
          </p:txBody>
        </p:sp>
        <p:sp>
          <p:nvSpPr>
            <p:cNvPr id="59" name="Google Shape;719;p56">
              <a:extLst>
                <a:ext uri="{FF2B5EF4-FFF2-40B4-BE49-F238E27FC236}">
                  <a16:creationId xmlns:a16="http://schemas.microsoft.com/office/drawing/2014/main" id="{2CA1BB63-4874-4E4F-91E8-EE78D85FF2C2}"/>
                </a:ext>
              </a:extLst>
            </p:cNvPr>
            <p:cNvSpPr txBox="1"/>
            <p:nvPr/>
          </p:nvSpPr>
          <p:spPr>
            <a:xfrm>
              <a:off x="3293454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29E6966-C680-2B45-72F3-A0ACED4E5F76}"/>
              </a:ext>
            </a:extLst>
          </p:cNvPr>
          <p:cNvGrpSpPr/>
          <p:nvPr/>
        </p:nvGrpSpPr>
        <p:grpSpPr>
          <a:xfrm>
            <a:off x="6908116" y="2651367"/>
            <a:ext cx="3420000" cy="1482368"/>
            <a:chOff x="5173302" y="2651367"/>
            <a:chExt cx="3420000" cy="1482368"/>
          </a:xfrm>
        </p:grpSpPr>
        <p:sp>
          <p:nvSpPr>
            <p:cNvPr id="30" name="Google Shape;719;p56">
              <a:extLst>
                <a:ext uri="{FF2B5EF4-FFF2-40B4-BE49-F238E27FC236}">
                  <a16:creationId xmlns:a16="http://schemas.microsoft.com/office/drawing/2014/main" id="{2B6AAB22-2F83-46A0-B051-58D302B605BA}"/>
                </a:ext>
              </a:extLst>
            </p:cNvPr>
            <p:cNvSpPr txBox="1"/>
            <p:nvPr/>
          </p:nvSpPr>
          <p:spPr>
            <a:xfrm>
              <a:off x="6694687" y="3572073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Rectangle : coins arrondis 48">
              <a:extLst>
                <a:ext uri="{FF2B5EF4-FFF2-40B4-BE49-F238E27FC236}">
                  <a16:creationId xmlns:a16="http://schemas.microsoft.com/office/drawing/2014/main" id="{E9E25A3C-62FA-32C4-43F5-6AB816394D9C}"/>
                </a:ext>
              </a:extLst>
            </p:cNvPr>
            <p:cNvSpPr/>
            <p:nvPr/>
          </p:nvSpPr>
          <p:spPr>
            <a:xfrm>
              <a:off x="5173302" y="2651367"/>
              <a:ext cx="342000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45 ÷ 10 = 4,5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A597531-1FF2-6FDF-5B1D-66EAD8A58D38}"/>
              </a:ext>
            </a:extLst>
          </p:cNvPr>
          <p:cNvGrpSpPr/>
          <p:nvPr/>
        </p:nvGrpSpPr>
        <p:grpSpPr>
          <a:xfrm>
            <a:off x="1848082" y="2651367"/>
            <a:ext cx="3420000" cy="1482368"/>
            <a:chOff x="1775879" y="2651367"/>
            <a:chExt cx="3420000" cy="1482368"/>
          </a:xfrm>
        </p:grpSpPr>
        <p:sp>
          <p:nvSpPr>
            <p:cNvPr id="55" name="Google Shape;719;p56">
              <a:extLst>
                <a:ext uri="{FF2B5EF4-FFF2-40B4-BE49-F238E27FC236}">
                  <a16:creationId xmlns:a16="http://schemas.microsoft.com/office/drawing/2014/main" id="{C54CE98A-B289-4731-BFA5-84A3F56DCDBB}"/>
                </a:ext>
              </a:extLst>
            </p:cNvPr>
            <p:cNvSpPr txBox="1"/>
            <p:nvPr/>
          </p:nvSpPr>
          <p:spPr>
            <a:xfrm>
              <a:off x="3293454" y="3572073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Rectangle : coins arrondis 3">
              <a:extLst>
                <a:ext uri="{FF2B5EF4-FFF2-40B4-BE49-F238E27FC236}">
                  <a16:creationId xmlns:a16="http://schemas.microsoft.com/office/drawing/2014/main" id="{76990026-DF49-8064-0FBF-5889A3FC759B}"/>
                </a:ext>
              </a:extLst>
            </p:cNvPr>
            <p:cNvSpPr/>
            <p:nvPr/>
          </p:nvSpPr>
          <p:spPr>
            <a:xfrm>
              <a:off x="1775879" y="2651367"/>
              <a:ext cx="342000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12 ÷ 10 = 1,2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0DE1934-2773-A405-13FD-3BE88C31A273}"/>
              </a:ext>
            </a:extLst>
          </p:cNvPr>
          <p:cNvGrpSpPr/>
          <p:nvPr/>
        </p:nvGrpSpPr>
        <p:grpSpPr>
          <a:xfrm>
            <a:off x="6908116" y="4651853"/>
            <a:ext cx="3420000" cy="1485473"/>
            <a:chOff x="5173302" y="4651853"/>
            <a:chExt cx="3420000" cy="1485473"/>
          </a:xfrm>
        </p:grpSpPr>
        <p:sp>
          <p:nvSpPr>
            <p:cNvPr id="60" name="Google Shape;719;p56">
              <a:extLst>
                <a:ext uri="{FF2B5EF4-FFF2-40B4-BE49-F238E27FC236}">
                  <a16:creationId xmlns:a16="http://schemas.microsoft.com/office/drawing/2014/main" id="{D390AB83-FEFE-4274-8B11-EB3A289732DC}"/>
                </a:ext>
              </a:extLst>
            </p:cNvPr>
            <p:cNvSpPr txBox="1"/>
            <p:nvPr/>
          </p:nvSpPr>
          <p:spPr>
            <a:xfrm>
              <a:off x="6690877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Rectangle : coins arrondis 52">
              <a:extLst>
                <a:ext uri="{FF2B5EF4-FFF2-40B4-BE49-F238E27FC236}">
                  <a16:creationId xmlns:a16="http://schemas.microsoft.com/office/drawing/2014/main" id="{824CD65C-60D4-8C4F-67D3-8CD6E906CF26}"/>
                </a:ext>
              </a:extLst>
            </p:cNvPr>
            <p:cNvSpPr/>
            <p:nvPr/>
          </p:nvSpPr>
          <p:spPr>
            <a:xfrm>
              <a:off x="5173302" y="4651853"/>
              <a:ext cx="342000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360 ÷ 10 = 3,6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2">
            <a:extLst>
              <a:ext uri="{FF2B5EF4-FFF2-40B4-BE49-F238E27FC236}">
                <a16:creationId xmlns:a16="http://schemas.microsoft.com/office/drawing/2014/main" id="{6A8E4E47-AEAB-DBCE-FDE2-8DFA7762C7F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024A6A36-5E02-0E61-54FB-9942AAA129A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519543CE-020B-148C-AD2D-518A772D2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E2BDD46-204F-5F2B-6815-99C9A71F59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ZoneTexte 31">
            <a:extLst>
              <a:ext uri="{FF2B5EF4-FFF2-40B4-BE49-F238E27FC236}">
                <a16:creationId xmlns:a16="http://schemas.microsoft.com/office/drawing/2014/main" id="{844E821A-DB45-1586-0524-2DA31C1C7800}"/>
              </a:ext>
            </a:extLst>
          </p:cNvPr>
          <p:cNvSpPr txBox="1"/>
          <p:nvPr/>
        </p:nvSpPr>
        <p:spPr>
          <a:xfrm>
            <a:off x="761260" y="1548474"/>
            <a:ext cx="11120403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La carte qui présente une division incorrecte est : </a:t>
            </a:r>
            <a:r>
              <a:rPr lang="fr-FR" sz="3200" b="1" dirty="0">
                <a:solidFill>
                  <a:srgbClr val="404040"/>
                </a:solidFill>
                <a:latin typeface="quote-cjk-patch"/>
              </a:rPr>
              <a:t>D</a:t>
            </a:r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6DFE925-439A-1A84-C233-A0ACFA0557DA}"/>
              </a:ext>
            </a:extLst>
          </p:cNvPr>
          <p:cNvGrpSpPr/>
          <p:nvPr/>
        </p:nvGrpSpPr>
        <p:grpSpPr>
          <a:xfrm>
            <a:off x="1848082" y="4651853"/>
            <a:ext cx="3420000" cy="1485473"/>
            <a:chOff x="1775879" y="4651853"/>
            <a:chExt cx="3420000" cy="1485473"/>
          </a:xfrm>
        </p:grpSpPr>
        <p:sp>
          <p:nvSpPr>
            <p:cNvPr id="9" name="Rectangle : coins arrondis 51">
              <a:extLst>
                <a:ext uri="{FF2B5EF4-FFF2-40B4-BE49-F238E27FC236}">
                  <a16:creationId xmlns:a16="http://schemas.microsoft.com/office/drawing/2014/main" id="{E918C25D-8A79-8201-051E-E29DA6DD91BE}"/>
                </a:ext>
              </a:extLst>
            </p:cNvPr>
            <p:cNvSpPr/>
            <p:nvPr/>
          </p:nvSpPr>
          <p:spPr>
            <a:xfrm>
              <a:off x="1775879" y="4651853"/>
              <a:ext cx="342000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234 ÷ 100 = 2,34</a:t>
              </a:r>
            </a:p>
          </p:txBody>
        </p:sp>
        <p:sp>
          <p:nvSpPr>
            <p:cNvPr id="12" name="Google Shape;719;p56">
              <a:extLst>
                <a:ext uri="{FF2B5EF4-FFF2-40B4-BE49-F238E27FC236}">
                  <a16:creationId xmlns:a16="http://schemas.microsoft.com/office/drawing/2014/main" id="{D6F8C117-DA80-51C2-5A37-C86FB784EC91}"/>
                </a:ext>
              </a:extLst>
            </p:cNvPr>
            <p:cNvSpPr txBox="1"/>
            <p:nvPr/>
          </p:nvSpPr>
          <p:spPr>
            <a:xfrm>
              <a:off x="3293454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2440D2A-B164-9B78-6A1E-7726263611AD}"/>
              </a:ext>
            </a:extLst>
          </p:cNvPr>
          <p:cNvGrpSpPr/>
          <p:nvPr/>
        </p:nvGrpSpPr>
        <p:grpSpPr>
          <a:xfrm>
            <a:off x="6908116" y="2651367"/>
            <a:ext cx="3420000" cy="1482368"/>
            <a:chOff x="5173302" y="2651367"/>
            <a:chExt cx="3420000" cy="1482368"/>
          </a:xfrm>
        </p:grpSpPr>
        <p:sp>
          <p:nvSpPr>
            <p:cNvPr id="20" name="Google Shape;719;p56">
              <a:extLst>
                <a:ext uri="{FF2B5EF4-FFF2-40B4-BE49-F238E27FC236}">
                  <a16:creationId xmlns:a16="http://schemas.microsoft.com/office/drawing/2014/main" id="{97D3BCF4-BCC0-BFF2-86B0-040F5183B7C2}"/>
                </a:ext>
              </a:extLst>
            </p:cNvPr>
            <p:cNvSpPr txBox="1"/>
            <p:nvPr/>
          </p:nvSpPr>
          <p:spPr>
            <a:xfrm>
              <a:off x="6694687" y="3572073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Rectangle : coins arrondis 48">
              <a:extLst>
                <a:ext uri="{FF2B5EF4-FFF2-40B4-BE49-F238E27FC236}">
                  <a16:creationId xmlns:a16="http://schemas.microsoft.com/office/drawing/2014/main" id="{5AF54923-F2BE-D587-C8FF-CF2DDB78BDD4}"/>
                </a:ext>
              </a:extLst>
            </p:cNvPr>
            <p:cNvSpPr/>
            <p:nvPr/>
          </p:nvSpPr>
          <p:spPr>
            <a:xfrm>
              <a:off x="5173302" y="2651367"/>
              <a:ext cx="342000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45 ÷ 10 = 4,5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186876-1746-2419-F2F5-5A8D91A4875C}"/>
              </a:ext>
            </a:extLst>
          </p:cNvPr>
          <p:cNvGrpSpPr/>
          <p:nvPr/>
        </p:nvGrpSpPr>
        <p:grpSpPr>
          <a:xfrm>
            <a:off x="1848082" y="2651367"/>
            <a:ext cx="3420000" cy="1482368"/>
            <a:chOff x="1775879" y="2651367"/>
            <a:chExt cx="3420000" cy="1482368"/>
          </a:xfrm>
        </p:grpSpPr>
        <p:sp>
          <p:nvSpPr>
            <p:cNvPr id="24" name="Google Shape;719;p56">
              <a:extLst>
                <a:ext uri="{FF2B5EF4-FFF2-40B4-BE49-F238E27FC236}">
                  <a16:creationId xmlns:a16="http://schemas.microsoft.com/office/drawing/2014/main" id="{1B8526B4-0302-DBF2-C64B-4C611EF41354}"/>
                </a:ext>
              </a:extLst>
            </p:cNvPr>
            <p:cNvSpPr txBox="1"/>
            <p:nvPr/>
          </p:nvSpPr>
          <p:spPr>
            <a:xfrm>
              <a:off x="3293454" y="3572073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Rectangle : coins arrondis 3">
              <a:extLst>
                <a:ext uri="{FF2B5EF4-FFF2-40B4-BE49-F238E27FC236}">
                  <a16:creationId xmlns:a16="http://schemas.microsoft.com/office/drawing/2014/main" id="{FA745627-C367-5D47-F138-B36CD2558A51}"/>
                </a:ext>
              </a:extLst>
            </p:cNvPr>
            <p:cNvSpPr/>
            <p:nvPr/>
          </p:nvSpPr>
          <p:spPr>
            <a:xfrm>
              <a:off x="1775879" y="2651367"/>
              <a:ext cx="342000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</a:rPr>
                <a:t>12 ÷ 10 = 1,2</a:t>
              </a:r>
            </a:p>
          </p:txBody>
        </p:sp>
      </p:grpSp>
      <p:pic>
        <p:nvPicPr>
          <p:cNvPr id="15" name="Google Shape;1828;p101">
            <a:extLst>
              <a:ext uri="{FF2B5EF4-FFF2-40B4-BE49-F238E27FC236}">
                <a16:creationId xmlns:a16="http://schemas.microsoft.com/office/drawing/2014/main" id="{4E389533-C0B3-3905-6674-671CCBF9C0B6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701884" y="3244162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828;p101">
            <a:extLst>
              <a:ext uri="{FF2B5EF4-FFF2-40B4-BE49-F238E27FC236}">
                <a16:creationId xmlns:a16="http://schemas.microsoft.com/office/drawing/2014/main" id="{15BF6482-3A0B-6539-CFA0-5211B145F93C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6746116" y="3244162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828;p101">
            <a:extLst>
              <a:ext uri="{FF2B5EF4-FFF2-40B4-BE49-F238E27FC236}">
                <a16:creationId xmlns:a16="http://schemas.microsoft.com/office/drawing/2014/main" id="{A08EB906-7BD4-A2B8-F328-5B102547D049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701884" y="5263851"/>
            <a:ext cx="324000" cy="3111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D5B84754-E7F6-FF09-61AF-3A1D3B49F989}"/>
              </a:ext>
            </a:extLst>
          </p:cNvPr>
          <p:cNvGrpSpPr/>
          <p:nvPr/>
        </p:nvGrpSpPr>
        <p:grpSpPr>
          <a:xfrm>
            <a:off x="6769364" y="4651853"/>
            <a:ext cx="3558752" cy="1485473"/>
            <a:chOff x="6769364" y="4651853"/>
            <a:chExt cx="3558752" cy="1485473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C1BFA44-96FB-111E-6830-AE6E9D253976}"/>
                </a:ext>
              </a:extLst>
            </p:cNvPr>
            <p:cNvGrpSpPr/>
            <p:nvPr/>
          </p:nvGrpSpPr>
          <p:grpSpPr>
            <a:xfrm>
              <a:off x="6908116" y="4651853"/>
              <a:ext cx="3420000" cy="1485473"/>
              <a:chOff x="5173302" y="4651853"/>
              <a:chExt cx="3420000" cy="1485473"/>
            </a:xfrm>
          </p:grpSpPr>
          <p:sp>
            <p:nvSpPr>
              <p:cNvPr id="31" name="Google Shape;719;p56">
                <a:extLst>
                  <a:ext uri="{FF2B5EF4-FFF2-40B4-BE49-F238E27FC236}">
                    <a16:creationId xmlns:a16="http://schemas.microsoft.com/office/drawing/2014/main" id="{7822E909-4632-531F-CA14-4F5AF4F7B1FF}"/>
                  </a:ext>
                </a:extLst>
              </p:cNvPr>
              <p:cNvSpPr txBox="1"/>
              <p:nvPr/>
            </p:nvSpPr>
            <p:spPr>
              <a:xfrm>
                <a:off x="6690877" y="5575664"/>
                <a:ext cx="384851" cy="561662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fr-FR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D</a:t>
                </a:r>
                <a:endParaRPr kumimoji="0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Rectangle : coins arrondis 52">
                <a:extLst>
                  <a:ext uri="{FF2B5EF4-FFF2-40B4-BE49-F238E27FC236}">
                    <a16:creationId xmlns:a16="http://schemas.microsoft.com/office/drawing/2014/main" id="{55FDF95A-B989-7BA7-1066-14420E80F698}"/>
                  </a:ext>
                </a:extLst>
              </p:cNvPr>
              <p:cNvSpPr/>
              <p:nvPr/>
            </p:nvSpPr>
            <p:spPr>
              <a:xfrm>
                <a:off x="5173302" y="4651853"/>
                <a:ext cx="3420000" cy="79579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 anchorCtr="1"/>
              <a:lstStyle/>
              <a:p>
                <a:pPr algn="ctr"/>
                <a:r>
                  <a:rPr lang="fr-FR" sz="3600" b="1" dirty="0">
                    <a:solidFill>
                      <a:schemeClr val="bg1"/>
                    </a:solidFill>
                  </a:rPr>
                  <a:t>360 ÷ 10 = 3,6</a:t>
                </a:r>
              </a:p>
            </p:txBody>
          </p:sp>
        </p:grpSp>
        <p:pic>
          <p:nvPicPr>
            <p:cNvPr id="36" name="Google Shape;1829;p101">
              <a:extLst>
                <a:ext uri="{FF2B5EF4-FFF2-40B4-BE49-F238E27FC236}">
                  <a16:creationId xmlns:a16="http://schemas.microsoft.com/office/drawing/2014/main" id="{65E4C05C-8237-7C42-02BB-CF46D0E04238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F5CFC1"/>
                </a:clrFrom>
                <a:clrTo>
                  <a:srgbClr val="F5CFC1">
                    <a:alpha val="0"/>
                  </a:srgbClr>
                </a:clrTo>
              </a:clrChange>
              <a:alphaModFix/>
            </a:blip>
            <a:srcRect l="62389" t="35417" r="29940" b="55446"/>
            <a:stretch>
              <a:fillRect/>
            </a:stretch>
          </p:blipFill>
          <p:spPr>
            <a:xfrm>
              <a:off x="6769364" y="5253305"/>
              <a:ext cx="309112" cy="32167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61701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421809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  <a:endParaRPr lang="fr-FR" sz="3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54567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القسمة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المقسوم عليه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28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9D4EBE34-F2D5-67C6-53AF-F361074C702D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Quel type de division permet de calculer la part exacte pour répartir 35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Dh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entre quatre enfants ?</a:t>
            </a: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5C497110-C059-99DE-15D4-9EA283EDBD1C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kumimoji="0" lang="fr-MA" sz="1600" b="0" i="1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4">
            <a:extLst>
              <a:ext uri="{FF2B5EF4-FFF2-40B4-BE49-F238E27FC236}">
                <a16:creationId xmlns:a16="http://schemas.microsoft.com/office/drawing/2014/main" id="{055A3B31-B590-E752-B848-4D28455D6C3A}"/>
              </a:ext>
            </a:extLst>
          </p:cNvPr>
          <p:cNvSpPr txBox="1"/>
          <p:nvPr/>
        </p:nvSpPr>
        <p:spPr>
          <a:xfrm flipH="1">
            <a:off x="1335741" y="1038226"/>
            <a:ext cx="9520518" cy="830997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Quel type de division permet de calculer la part exacte pour 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répartir 35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entre quatre enfants ?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01E66D-48AB-FA80-A85A-659291045A0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3592F40A-8A37-A21D-AAFC-43772C2A5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20 Dirhams - Maroc – Numista">
            <a:extLst>
              <a:ext uri="{FF2B5EF4-FFF2-40B4-BE49-F238E27FC236}">
                <a16:creationId xmlns:a16="http://schemas.microsoft.com/office/drawing/2014/main" id="{DC928CCA-EA6E-7001-492A-48CFAA6C7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18" y="2244682"/>
            <a:ext cx="4689599" cy="236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9">
            <a:extLst>
              <a:ext uri="{FF2B5EF4-FFF2-40B4-BE49-F238E27FC236}">
                <a16:creationId xmlns:a16="http://schemas.microsoft.com/office/drawing/2014/main" id="{A2CEAC3A-AA49-A5B1-8566-714B48D15A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18" y="4613318"/>
            <a:ext cx="1704628" cy="1671040"/>
          </a:xfrm>
          <a:prstGeom prst="rect">
            <a:avLst/>
          </a:prstGeom>
        </p:spPr>
      </p:pic>
      <p:pic>
        <p:nvPicPr>
          <p:cNvPr id="18" name="Image 21">
            <a:extLst>
              <a:ext uri="{FF2B5EF4-FFF2-40B4-BE49-F238E27FC236}">
                <a16:creationId xmlns:a16="http://schemas.microsoft.com/office/drawing/2014/main" id="{E886BA25-350A-7A33-DA51-959B62355A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825" y="4662761"/>
            <a:ext cx="1610292" cy="1602660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314E04CB-B486-3AE7-C239-44974DD1A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043" y="1792645"/>
            <a:ext cx="3200216" cy="480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418942" cy="1015839"/>
            <a:chOff x="468259" y="3181003"/>
            <a:chExt cx="11418942" cy="1015839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272484" y="3587391"/>
              <a:ext cx="10614717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par un entier à 1 seul chiffre avec quotient décimal.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81C530-76D5-B71A-22B7-40DF8F2177F9}"/>
              </a:ext>
            </a:extLst>
          </p:cNvPr>
          <p:cNvGrpSpPr/>
          <p:nvPr/>
        </p:nvGrpSpPr>
        <p:grpSpPr>
          <a:xfrm>
            <a:off x="9569605" y="4339624"/>
            <a:ext cx="1800000" cy="1800000"/>
            <a:chOff x="9569605" y="4339624"/>
            <a:chExt cx="1800000" cy="180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433670-EDB8-6ECC-0B9E-F8D5B8951BE7}"/>
                </a:ext>
              </a:extLst>
            </p:cNvPr>
            <p:cNvSpPr/>
            <p:nvPr/>
          </p:nvSpPr>
          <p:spPr>
            <a:xfrm>
              <a:off x="9569605" y="4339624"/>
              <a:ext cx="1800000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FD8E8-4EC3-9822-E2E5-F17EF06FCBFE}"/>
                </a:ext>
              </a:extLst>
            </p:cNvPr>
            <p:cNvGrpSpPr/>
            <p:nvPr/>
          </p:nvGrpSpPr>
          <p:grpSpPr>
            <a:xfrm>
              <a:off x="9671535" y="4626165"/>
              <a:ext cx="1596141" cy="1226918"/>
              <a:chOff x="7669779" y="4849796"/>
              <a:chExt cx="1596141" cy="122691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2DF1AA0-AB69-4DE7-AF56-CBE3941DB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F04B4CB-F8D4-4250-A833-3A945126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690236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B3AF79E-829D-4617-8B54-C32686AEF0A2}"/>
                  </a:ext>
                </a:extLst>
              </p:cNvPr>
              <p:cNvSpPr/>
              <p:nvPr/>
            </p:nvSpPr>
            <p:spPr>
              <a:xfrm>
                <a:off x="8095481" y="4885953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1B45151B-E789-4D71-BDEE-CE8FB71D6FEA}"/>
                  </a:ext>
                </a:extLst>
              </p:cNvPr>
              <p:cNvSpPr/>
              <p:nvPr/>
            </p:nvSpPr>
            <p:spPr>
              <a:xfrm>
                <a:off x="8732718" y="4885953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4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 : coins arrondis 5">
                <a:extLst>
                  <a:ext uri="{FF2B5EF4-FFF2-40B4-BE49-F238E27FC236}">
                    <a16:creationId xmlns:a16="http://schemas.microsoft.com/office/drawing/2014/main" id="{14C92A93-01BD-4EF5-A3FF-B808BB6C33F1}"/>
                  </a:ext>
                </a:extLst>
              </p:cNvPr>
              <p:cNvSpPr/>
              <p:nvPr/>
            </p:nvSpPr>
            <p:spPr>
              <a:xfrm>
                <a:off x="7669779" y="4885953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00EABD11-4F88-4129-B7FF-479E096EE252}"/>
                  </a:ext>
                </a:extLst>
              </p:cNvPr>
              <p:cNvSpPr/>
              <p:nvPr/>
            </p:nvSpPr>
            <p:spPr>
              <a:xfrm>
                <a:off x="8662840" y="5343176"/>
                <a:ext cx="54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3ADB5E34-F296-4BCB-B2BC-7DD502330681}"/>
                  </a:ext>
                </a:extLst>
              </p:cNvPr>
              <p:cNvSpPr/>
              <p:nvPr/>
            </p:nvSpPr>
            <p:spPr>
              <a:xfrm>
                <a:off x="8084913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Observer l’exemple puis compléter avec deux nombres entiers consécutifs comme dans l’exemple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E8181C-17EE-E126-4938-E81440035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" y="1191957"/>
            <a:ext cx="9009738" cy="4987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8A3294-781F-D064-69AC-32BA26E6B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803714"/>
            <a:ext cx="2714625" cy="86677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7B8B19-4199-6CD9-336D-AF0A92C4E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334550"/>
              </p:ext>
            </p:extLst>
          </p:nvPr>
        </p:nvGraphicFramePr>
        <p:xfrm>
          <a:off x="872012" y="2783512"/>
          <a:ext cx="2520000" cy="38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1585822003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840202339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745614955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638890874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400053312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8411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9906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0649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36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8209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22505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54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97279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63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49338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14349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ysClr val="windowText" lastClr="000000"/>
                          </a:solidFill>
                        </a:rPr>
                        <a:t>81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447641"/>
                  </a:ext>
                </a:extLst>
              </a:tr>
            </a:tbl>
          </a:graphicData>
        </a:graphic>
      </p:graphicFrame>
      <p:sp>
        <p:nvSpPr>
          <p:cNvPr id="12" name="Arrow: Left 11">
            <a:extLst>
              <a:ext uri="{FF2B5EF4-FFF2-40B4-BE49-F238E27FC236}">
                <a16:creationId xmlns:a16="http://schemas.microsoft.com/office/drawing/2014/main" id="{B5B00771-BEE0-5E53-DD3F-0F190C98BC67}"/>
              </a:ext>
            </a:extLst>
          </p:cNvPr>
          <p:cNvSpPr/>
          <p:nvPr/>
        </p:nvSpPr>
        <p:spPr>
          <a:xfrm>
            <a:off x="3392012" y="2938334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56</a:t>
            </a: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B79A1D91-C14A-2C4C-D0B4-548BCBA94BA0}"/>
              </a:ext>
            </a:extLst>
          </p:cNvPr>
          <p:cNvSpPr/>
          <p:nvPr/>
        </p:nvSpPr>
        <p:spPr>
          <a:xfrm>
            <a:off x="3392012" y="3376146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56</a:t>
            </a: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D0907C1F-1FB5-93E1-57AB-C26912A93229}"/>
              </a:ext>
            </a:extLst>
          </p:cNvPr>
          <p:cNvSpPr/>
          <p:nvPr/>
        </p:nvSpPr>
        <p:spPr>
          <a:xfrm>
            <a:off x="3392012" y="3813958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56</a:t>
            </a: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20525E4C-5618-3F57-07B0-286EDD78D8E1}"/>
              </a:ext>
            </a:extLst>
          </p:cNvPr>
          <p:cNvSpPr/>
          <p:nvPr/>
        </p:nvSpPr>
        <p:spPr>
          <a:xfrm>
            <a:off x="3392012" y="4251770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56</a:t>
            </a:r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1BBB9CB2-5189-EEC2-E595-864744B922B6}"/>
              </a:ext>
            </a:extLst>
          </p:cNvPr>
          <p:cNvSpPr/>
          <p:nvPr/>
        </p:nvSpPr>
        <p:spPr>
          <a:xfrm>
            <a:off x="3392012" y="4689582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56</a:t>
            </a: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B936A000-AAA8-7FCC-C149-741AA3C65AE7}"/>
              </a:ext>
            </a:extLst>
          </p:cNvPr>
          <p:cNvSpPr/>
          <p:nvPr/>
        </p:nvSpPr>
        <p:spPr>
          <a:xfrm>
            <a:off x="3392012" y="5127395"/>
            <a:ext cx="1021976" cy="498734"/>
          </a:xfrm>
          <a:prstGeom prst="leftArrow">
            <a:avLst>
              <a:gd name="adj1" fmla="val 60527"/>
              <a:gd name="adj2" fmla="val 6052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ysClr val="windowText" lastClr="000000"/>
                </a:solidFill>
              </a:rPr>
              <a:t>56</a:t>
            </a:r>
          </a:p>
        </p:txBody>
      </p:sp>
      <p:pic>
        <p:nvPicPr>
          <p:cNvPr id="18" name="Google Shape;1829;p101">
            <a:extLst>
              <a:ext uri="{FF2B5EF4-FFF2-40B4-BE49-F238E27FC236}">
                <a16:creationId xmlns:a16="http://schemas.microsoft.com/office/drawing/2014/main" id="{01A9BD1A-5423-4EB4-D7AC-BA4CEF3CFA79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5CFC1"/>
              </a:clrFrom>
              <a:clrTo>
                <a:srgbClr val="F5CFC1">
                  <a:alpha val="0"/>
                </a:srgbClr>
              </a:clrTo>
            </a:clrChange>
            <a:alphaModFix/>
          </a:blip>
          <a:srcRect l="62389" t="35417" r="29940" b="55446"/>
          <a:stretch>
            <a:fillRect/>
          </a:stretch>
        </p:blipFill>
        <p:spPr>
          <a:xfrm>
            <a:off x="4259432" y="3173463"/>
            <a:ext cx="309112" cy="3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829;p101">
            <a:extLst>
              <a:ext uri="{FF2B5EF4-FFF2-40B4-BE49-F238E27FC236}">
                <a16:creationId xmlns:a16="http://schemas.microsoft.com/office/drawing/2014/main" id="{BF9DB3E5-A19B-6114-2211-F384D8ED9717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5CFC1"/>
              </a:clrFrom>
              <a:clrTo>
                <a:srgbClr val="F5CFC1">
                  <a:alpha val="0"/>
                </a:srgbClr>
              </a:clrTo>
            </a:clrChange>
            <a:alphaModFix/>
          </a:blip>
          <a:srcRect l="62389" t="35417" r="29940" b="55446"/>
          <a:stretch>
            <a:fillRect/>
          </a:stretch>
        </p:blipFill>
        <p:spPr>
          <a:xfrm>
            <a:off x="4259432" y="3614835"/>
            <a:ext cx="309112" cy="3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829;p101">
            <a:extLst>
              <a:ext uri="{FF2B5EF4-FFF2-40B4-BE49-F238E27FC236}">
                <a16:creationId xmlns:a16="http://schemas.microsoft.com/office/drawing/2014/main" id="{BB69C2DD-897E-3248-0B2B-16C1EFA99FC8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5CFC1"/>
              </a:clrFrom>
              <a:clrTo>
                <a:srgbClr val="F5CFC1">
                  <a:alpha val="0"/>
                </a:srgbClr>
              </a:clrTo>
            </a:clrChange>
            <a:alphaModFix/>
          </a:blip>
          <a:srcRect l="62389" t="35417" r="29940" b="55446"/>
          <a:stretch>
            <a:fillRect/>
          </a:stretch>
        </p:blipFill>
        <p:spPr>
          <a:xfrm>
            <a:off x="4259432" y="4056206"/>
            <a:ext cx="309112" cy="3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829;p101">
            <a:extLst>
              <a:ext uri="{FF2B5EF4-FFF2-40B4-BE49-F238E27FC236}">
                <a16:creationId xmlns:a16="http://schemas.microsoft.com/office/drawing/2014/main" id="{4A3B9C62-51C0-DAE8-FFA1-39380302F01C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5CFC1"/>
              </a:clrFrom>
              <a:clrTo>
                <a:srgbClr val="F5CFC1">
                  <a:alpha val="0"/>
                </a:srgbClr>
              </a:clrTo>
            </a:clrChange>
            <a:alphaModFix/>
          </a:blip>
          <a:srcRect l="62389" t="35417" r="29940" b="55446"/>
          <a:stretch>
            <a:fillRect/>
          </a:stretch>
        </p:blipFill>
        <p:spPr>
          <a:xfrm>
            <a:off x="4259432" y="4497578"/>
            <a:ext cx="309112" cy="3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829;p101">
            <a:extLst>
              <a:ext uri="{FF2B5EF4-FFF2-40B4-BE49-F238E27FC236}">
                <a16:creationId xmlns:a16="http://schemas.microsoft.com/office/drawing/2014/main" id="{18F8719E-DFD9-328E-77A8-B135EC2AA584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5CFC1"/>
              </a:clrFrom>
              <a:clrTo>
                <a:srgbClr val="F5CFC1">
                  <a:alpha val="0"/>
                </a:srgbClr>
              </a:clrTo>
            </a:clrChange>
            <a:alphaModFix/>
          </a:blip>
          <a:srcRect l="62389" t="35417" r="29940" b="55446"/>
          <a:stretch>
            <a:fillRect/>
          </a:stretch>
        </p:blipFill>
        <p:spPr>
          <a:xfrm>
            <a:off x="4259432" y="4938949"/>
            <a:ext cx="309112" cy="3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828;p101">
            <a:extLst>
              <a:ext uri="{FF2B5EF4-FFF2-40B4-BE49-F238E27FC236}">
                <a16:creationId xmlns:a16="http://schemas.microsoft.com/office/drawing/2014/main" id="{1E433D42-6759-231F-2204-91A797B086BE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4259432" y="5399879"/>
            <a:ext cx="324000" cy="31112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972F544-E4CF-F742-EB88-03C8E965E11B}"/>
              </a:ext>
            </a:extLst>
          </p:cNvPr>
          <p:cNvSpPr/>
          <p:nvPr/>
        </p:nvSpPr>
        <p:spPr>
          <a:xfrm>
            <a:off x="1496060" y="2123440"/>
            <a:ext cx="224118" cy="21703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6600"/>
                </a:solidFill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E72504-13EB-4AB5-D4CC-622663D856BB}"/>
              </a:ext>
            </a:extLst>
          </p:cNvPr>
          <p:cNvSpPr/>
          <p:nvPr/>
        </p:nvSpPr>
        <p:spPr>
          <a:xfrm>
            <a:off x="2971800" y="2123440"/>
            <a:ext cx="224118" cy="21703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6600"/>
                </a:solidFill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AAB9F0-092B-65A0-4759-1273636CB817}"/>
              </a:ext>
            </a:extLst>
          </p:cNvPr>
          <p:cNvSpPr/>
          <p:nvPr/>
        </p:nvSpPr>
        <p:spPr>
          <a:xfrm>
            <a:off x="1966277" y="5434068"/>
            <a:ext cx="324000" cy="325022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3D4A8DE-5654-CCA9-F765-99CAA22A73A8}"/>
              </a:ext>
            </a:extLst>
          </p:cNvPr>
          <p:cNvSpPr/>
          <p:nvPr/>
        </p:nvSpPr>
        <p:spPr>
          <a:xfrm>
            <a:off x="1966277" y="5018185"/>
            <a:ext cx="324000" cy="325022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0E63DB9-6F2B-ED3E-5D4A-3570E1C895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6453" y="2794093"/>
            <a:ext cx="3332515" cy="203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24" grpId="0" animBg="1"/>
      <p:bldP spid="26" grpId="0" animBg="1"/>
      <p:bldP spid="27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078DA02-1E35-5349-B4C3-D1B8F0AD2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688932"/>
              </p:ext>
            </p:extLst>
          </p:nvPr>
        </p:nvGraphicFramePr>
        <p:xfrm>
          <a:off x="1440106" y="2903696"/>
          <a:ext cx="2808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8756318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6E84690-F948-173F-39FB-CCCCED457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82" y="1931272"/>
            <a:ext cx="5601567" cy="639806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C6FF57C7-A29B-606A-657A-450DCE1D95DA}"/>
              </a:ext>
            </a:extLst>
          </p:cNvPr>
          <p:cNvSpPr/>
          <p:nvPr/>
        </p:nvSpPr>
        <p:spPr>
          <a:xfrm>
            <a:off x="3400465" y="3429000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EDF00DB-9575-4FDA-A664-3C5BD6073755}"/>
              </a:ext>
            </a:extLst>
          </p:cNvPr>
          <p:cNvSpPr/>
          <p:nvPr/>
        </p:nvSpPr>
        <p:spPr>
          <a:xfrm>
            <a:off x="3859845" y="3429000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EA5F5A8-2556-A800-899C-6F22C33E9A47}"/>
              </a:ext>
            </a:extLst>
          </p:cNvPr>
          <p:cNvSpPr/>
          <p:nvPr/>
        </p:nvSpPr>
        <p:spPr>
          <a:xfrm>
            <a:off x="1983145" y="3429000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58340A-AE9C-B357-006E-A63103CCD2D5}"/>
              </a:ext>
            </a:extLst>
          </p:cNvPr>
          <p:cNvSpPr/>
          <p:nvPr/>
        </p:nvSpPr>
        <p:spPr>
          <a:xfrm>
            <a:off x="2443910" y="3429000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2911073-7568-C09D-EDA0-B8CC514E8A67}"/>
              </a:ext>
            </a:extLst>
          </p:cNvPr>
          <p:cNvSpPr/>
          <p:nvPr/>
        </p:nvSpPr>
        <p:spPr>
          <a:xfrm>
            <a:off x="2443910" y="3911185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ECE4AB2-B8BA-2811-923B-09616FCE6B04}"/>
              </a:ext>
            </a:extLst>
          </p:cNvPr>
          <p:cNvSpPr/>
          <p:nvPr/>
        </p:nvSpPr>
        <p:spPr>
          <a:xfrm>
            <a:off x="2911270" y="3911185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83ADB76-25DD-1F22-2550-59B35D0A3B34}"/>
              </a:ext>
            </a:extLst>
          </p:cNvPr>
          <p:cNvSpPr/>
          <p:nvPr/>
        </p:nvSpPr>
        <p:spPr>
          <a:xfrm>
            <a:off x="2911270" y="4406314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1C3D6D3-C7E4-0BF9-5408-AB167A75C1D8}"/>
              </a:ext>
            </a:extLst>
          </p:cNvPr>
          <p:cNvSpPr/>
          <p:nvPr/>
        </p:nvSpPr>
        <p:spPr>
          <a:xfrm>
            <a:off x="2911270" y="4825005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60D6C8-4DB7-34F6-EB42-D48A1DE38BB4}"/>
              </a:ext>
            </a:extLst>
          </p:cNvPr>
          <p:cNvSpPr/>
          <p:nvPr/>
        </p:nvSpPr>
        <p:spPr>
          <a:xfrm>
            <a:off x="1504868" y="3229859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D5487D4-185C-4723-1CFE-019061A91A0B}"/>
              </a:ext>
            </a:extLst>
          </p:cNvPr>
          <p:cNvSpPr/>
          <p:nvPr/>
        </p:nvSpPr>
        <p:spPr>
          <a:xfrm>
            <a:off x="1448085" y="3797820"/>
            <a:ext cx="1857639" cy="747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7CC43D6-508F-0910-426A-B1FBB129AF13}"/>
              </a:ext>
            </a:extLst>
          </p:cNvPr>
          <p:cNvSpPr/>
          <p:nvPr/>
        </p:nvSpPr>
        <p:spPr>
          <a:xfrm>
            <a:off x="1913154" y="4741496"/>
            <a:ext cx="1395672" cy="747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A6E5F06-3BBE-3D6C-7F9A-95448B8FBBC0}"/>
              </a:ext>
            </a:extLst>
          </p:cNvPr>
          <p:cNvSpPr/>
          <p:nvPr/>
        </p:nvSpPr>
        <p:spPr>
          <a:xfrm>
            <a:off x="1976550" y="4151504"/>
            <a:ext cx="324000" cy="3250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29" name="Arrow: Down 128">
            <a:extLst>
              <a:ext uri="{FF2B5EF4-FFF2-40B4-BE49-F238E27FC236}">
                <a16:creationId xmlns:a16="http://schemas.microsoft.com/office/drawing/2014/main" id="{0E0019D1-40ED-B9E4-4544-EDDD7B3C4836}"/>
              </a:ext>
            </a:extLst>
          </p:cNvPr>
          <p:cNvSpPr/>
          <p:nvPr/>
        </p:nvSpPr>
        <p:spPr>
          <a:xfrm>
            <a:off x="2982413" y="3333950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131" name="Picture 130">
            <a:extLst>
              <a:ext uri="{FF2B5EF4-FFF2-40B4-BE49-F238E27FC236}">
                <a16:creationId xmlns:a16="http://schemas.microsoft.com/office/drawing/2014/main" id="{1EC6637F-4F68-72B4-B1EC-504842C47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249" y="2656470"/>
            <a:ext cx="3576961" cy="283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128" grpId="0" animBg="1"/>
      <p:bldP spid="12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32">
            <a:extLst>
              <a:ext uri="{FF2B5EF4-FFF2-40B4-BE49-F238E27FC236}">
                <a16:creationId xmlns:a16="http://schemas.microsoft.com/office/drawing/2014/main" id="{4BDD5D7C-4384-41A1-5E8C-93E8F3250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22" y="977900"/>
            <a:ext cx="10089957" cy="5701574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28</a:t>
            </a: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3298588-FA74-459B-842A-830DCF2C36AC}"/>
              </a:ext>
            </a:extLst>
          </p:cNvPr>
          <p:cNvSpPr txBox="1"/>
          <p:nvPr/>
        </p:nvSpPr>
        <p:spPr>
          <a:xfrm>
            <a:off x="8823550" y="1703245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17389CBE-567B-AC81-0017-C14C1125CF62}"/>
              </a:ext>
            </a:extLst>
          </p:cNvPr>
          <p:cNvSpPr txBox="1"/>
          <p:nvPr/>
        </p:nvSpPr>
        <p:spPr>
          <a:xfrm>
            <a:off x="10199863" y="1703245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858B6B61-C8E7-D90F-C1C7-54C495E5CE8B}"/>
              </a:ext>
            </a:extLst>
          </p:cNvPr>
          <p:cNvSpPr txBox="1"/>
          <p:nvPr/>
        </p:nvSpPr>
        <p:spPr>
          <a:xfrm>
            <a:off x="8823550" y="2588912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47FAD97B-3B44-A561-EB15-79A229CF66E2}"/>
              </a:ext>
            </a:extLst>
          </p:cNvPr>
          <p:cNvSpPr txBox="1"/>
          <p:nvPr/>
        </p:nvSpPr>
        <p:spPr>
          <a:xfrm>
            <a:off x="10199863" y="2588912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C4D6B77E-325E-F3DF-71B4-1691B155BB22}"/>
              </a:ext>
            </a:extLst>
          </p:cNvPr>
          <p:cNvSpPr txBox="1"/>
          <p:nvPr/>
        </p:nvSpPr>
        <p:spPr>
          <a:xfrm>
            <a:off x="8056103" y="4641232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5EAD9A10-C60A-8755-A137-C82A489EEFB9}"/>
              </a:ext>
            </a:extLst>
          </p:cNvPr>
          <p:cNvSpPr txBox="1"/>
          <p:nvPr/>
        </p:nvSpPr>
        <p:spPr>
          <a:xfrm>
            <a:off x="8599710" y="4641232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A2E47A67-D122-1DA6-89E7-B90DB12F8AD4}"/>
              </a:ext>
            </a:extLst>
          </p:cNvPr>
          <p:cNvSpPr txBox="1"/>
          <p:nvPr/>
        </p:nvSpPr>
        <p:spPr>
          <a:xfrm>
            <a:off x="9870344" y="4631072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3C7B42D2-1183-EF15-927B-C8ADEE0A6EB4}"/>
              </a:ext>
            </a:extLst>
          </p:cNvPr>
          <p:cNvSpPr txBox="1"/>
          <p:nvPr/>
        </p:nvSpPr>
        <p:spPr>
          <a:xfrm>
            <a:off x="9138830" y="5116940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E00708AE-A506-85EC-24B9-331470CA55E2}"/>
              </a:ext>
            </a:extLst>
          </p:cNvPr>
          <p:cNvSpPr txBox="1"/>
          <p:nvPr/>
        </p:nvSpPr>
        <p:spPr>
          <a:xfrm>
            <a:off x="8599710" y="5116940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E32C086C-4E71-C75F-0608-8ED605042483}"/>
              </a:ext>
            </a:extLst>
          </p:cNvPr>
          <p:cNvSpPr txBox="1"/>
          <p:nvPr/>
        </p:nvSpPr>
        <p:spPr>
          <a:xfrm>
            <a:off x="8599710" y="5563839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0C5CF111-BC11-B8BB-BF29-798E801DC3C5}"/>
              </a:ext>
            </a:extLst>
          </p:cNvPr>
          <p:cNvSpPr txBox="1"/>
          <p:nvPr/>
        </p:nvSpPr>
        <p:spPr>
          <a:xfrm>
            <a:off x="9138830" y="5563839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72DA7FCF-4F53-030B-1F30-7F3552F57FE9}"/>
              </a:ext>
            </a:extLst>
          </p:cNvPr>
          <p:cNvSpPr txBox="1"/>
          <p:nvPr/>
        </p:nvSpPr>
        <p:spPr>
          <a:xfrm>
            <a:off x="9138830" y="6021981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88614472-34C9-C2D9-EC16-3CDA0083D4AE}"/>
              </a:ext>
            </a:extLst>
          </p:cNvPr>
          <p:cNvSpPr txBox="1"/>
          <p:nvPr/>
        </p:nvSpPr>
        <p:spPr>
          <a:xfrm>
            <a:off x="10414949" y="4631072"/>
            <a:ext cx="468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algn="r" rtl="1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5">
            <a:extLst>
              <a:ext uri="{FF2B5EF4-FFF2-40B4-BE49-F238E27FC236}">
                <a16:creationId xmlns:a16="http://schemas.microsoft.com/office/drawing/2014/main" id="{F1042682-8B3C-4677-4E7A-F1274D34779C}"/>
              </a:ext>
            </a:extLst>
          </p:cNvPr>
          <p:cNvSpPr/>
          <p:nvPr/>
        </p:nvSpPr>
        <p:spPr>
          <a:xfrm>
            <a:off x="3888091" y="6026948"/>
            <a:ext cx="2939040" cy="42794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65 ÷ 4 = 16,25</a:t>
            </a:r>
          </a:p>
        </p:txBody>
      </p:sp>
      <p:sp>
        <p:nvSpPr>
          <p:cNvPr id="3" name="Rectangle : coins arrondis 5">
            <a:extLst>
              <a:ext uri="{FF2B5EF4-FFF2-40B4-BE49-F238E27FC236}">
                <a16:creationId xmlns:a16="http://schemas.microsoft.com/office/drawing/2014/main" id="{98FB3DE0-871C-2C04-25EA-6E97B3AE5072}"/>
              </a:ext>
            </a:extLst>
          </p:cNvPr>
          <p:cNvSpPr/>
          <p:nvPr/>
        </p:nvSpPr>
        <p:spPr>
          <a:xfrm>
            <a:off x="7152385" y="123643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65 ÷ 4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432127-8383-A254-2C22-CD0D757C8D28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DB83A96-779E-D266-09C6-9DED28CBB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317C88F4-428C-1FD4-C1AE-D10B10A6E80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3" name="D_A_01">
            <a:extLst>
              <a:ext uri="{FF2B5EF4-FFF2-40B4-BE49-F238E27FC236}">
                <a16:creationId xmlns:a16="http://schemas.microsoft.com/office/drawing/2014/main" id="{8CC012C7-7A24-C9A7-5377-4AF7B1EBFF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diviser un entier par un entier à 1 chiffre avec quotient décimal :</a:t>
            </a: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312001A4-4A8B-AFE6-2F13-4978F1A059AB}"/>
              </a:ext>
            </a:extLst>
          </p:cNvPr>
          <p:cNvSpPr txBox="1"/>
          <p:nvPr/>
        </p:nvSpPr>
        <p:spPr>
          <a:xfrm>
            <a:off x="406171" y="1155235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Effectuer la division entière </a:t>
            </a:r>
            <a:r>
              <a:rPr lang="fr-FR" sz="2100" b="1" dirty="0"/>
              <a:t>:</a:t>
            </a:r>
            <a:endParaRPr sz="21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75C44B10-71E5-E8A8-95B1-201D30A0DA19}"/>
              </a:ext>
            </a:extLst>
          </p:cNvPr>
          <p:cNvSpPr txBox="1"/>
          <p:nvPr/>
        </p:nvSpPr>
        <p:spPr>
          <a:xfrm>
            <a:off x="406171" y="5452625"/>
            <a:ext cx="32551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80A720-789C-B6E0-DDFC-A996669B3047}"/>
              </a:ext>
            </a:extLst>
          </p:cNvPr>
          <p:cNvSpPr/>
          <p:nvPr/>
        </p:nvSpPr>
        <p:spPr>
          <a:xfrm>
            <a:off x="475415" y="2500798"/>
            <a:ext cx="4391839" cy="79490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ZoneTexte 57">
            <a:extLst>
              <a:ext uri="{FF2B5EF4-FFF2-40B4-BE49-F238E27FC236}">
                <a16:creationId xmlns:a16="http://schemas.microsoft.com/office/drawing/2014/main" id="{E8FAAB19-47B9-EE9E-B200-9D03F960C563}"/>
              </a:ext>
            </a:extLst>
          </p:cNvPr>
          <p:cNvSpPr txBox="1"/>
          <p:nvPr/>
        </p:nvSpPr>
        <p:spPr>
          <a:xfrm>
            <a:off x="1259835" y="2303883"/>
            <a:ext cx="4391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Ajouter une virgule après le quotient  16 </a:t>
            </a:r>
          </a:p>
          <a:p>
            <a:endParaRPr lang="fr-FR" b="1" dirty="0"/>
          </a:p>
          <a:p>
            <a:r>
              <a:rPr lang="fr-FR" b="1" dirty="0"/>
              <a:t>Mettre un zéro après le reste, on obtient 10</a:t>
            </a:r>
          </a:p>
        </p:txBody>
      </p:sp>
      <p:sp>
        <p:nvSpPr>
          <p:cNvPr id="38" name="Rectangle : coins arrondis 58">
            <a:extLst>
              <a:ext uri="{FF2B5EF4-FFF2-40B4-BE49-F238E27FC236}">
                <a16:creationId xmlns:a16="http://schemas.microsoft.com/office/drawing/2014/main" id="{91375147-5861-398C-7344-72D409279616}"/>
              </a:ext>
            </a:extLst>
          </p:cNvPr>
          <p:cNvSpPr/>
          <p:nvPr/>
        </p:nvSpPr>
        <p:spPr>
          <a:xfrm>
            <a:off x="6808954" y="1881150"/>
            <a:ext cx="4623535" cy="3961510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59">
            <a:extLst>
              <a:ext uri="{FF2B5EF4-FFF2-40B4-BE49-F238E27FC236}">
                <a16:creationId xmlns:a16="http://schemas.microsoft.com/office/drawing/2014/main" id="{992314C0-70D7-B102-4359-EC0BA7B0D92A}"/>
              </a:ext>
            </a:extLst>
          </p:cNvPr>
          <p:cNvCxnSpPr>
            <a:cxnSpLocks/>
          </p:cNvCxnSpPr>
          <p:nvPr/>
        </p:nvCxnSpPr>
        <p:spPr>
          <a:xfrm rot="16200000">
            <a:off x="7419405" y="3924583"/>
            <a:ext cx="36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40" name="Connecteur droit 60">
            <a:extLst>
              <a:ext uri="{FF2B5EF4-FFF2-40B4-BE49-F238E27FC236}">
                <a16:creationId xmlns:a16="http://schemas.microsoft.com/office/drawing/2014/main" id="{170D6BCB-FC65-C0DC-5A12-15C6C2B9882F}"/>
              </a:ext>
            </a:extLst>
          </p:cNvPr>
          <p:cNvCxnSpPr>
            <a:cxnSpLocks/>
          </p:cNvCxnSpPr>
          <p:nvPr/>
        </p:nvCxnSpPr>
        <p:spPr>
          <a:xfrm>
            <a:off x="9212148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D6513105-AC12-6CC7-660E-C5CEB867835E}"/>
              </a:ext>
            </a:extLst>
          </p:cNvPr>
          <p:cNvSpPr/>
          <p:nvPr/>
        </p:nvSpPr>
        <p:spPr>
          <a:xfrm>
            <a:off x="7996732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6" name="Rectangle : coins arrondis 5">
            <a:extLst>
              <a:ext uri="{FF2B5EF4-FFF2-40B4-BE49-F238E27FC236}">
                <a16:creationId xmlns:a16="http://schemas.microsoft.com/office/drawing/2014/main" id="{B8078976-1915-7741-1AA4-07F37B48B37E}"/>
              </a:ext>
            </a:extLst>
          </p:cNvPr>
          <p:cNvSpPr/>
          <p:nvPr/>
        </p:nvSpPr>
        <p:spPr>
          <a:xfrm>
            <a:off x="9403900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CEC042AA-340E-5178-589B-32B8B0297816}"/>
              </a:ext>
            </a:extLst>
          </p:cNvPr>
          <p:cNvSpPr/>
          <p:nvPr/>
        </p:nvSpPr>
        <p:spPr>
          <a:xfrm>
            <a:off x="10201806" y="27121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2</a:t>
            </a:r>
          </a:p>
        </p:txBody>
      </p:sp>
      <p:cxnSp>
        <p:nvCxnSpPr>
          <p:cNvPr id="59" name="Connecteur droit 68">
            <a:extLst>
              <a:ext uri="{FF2B5EF4-FFF2-40B4-BE49-F238E27FC236}">
                <a16:creationId xmlns:a16="http://schemas.microsoft.com/office/drawing/2014/main" id="{58B7AD33-1229-C398-CC9A-144DC522AAFD}"/>
              </a:ext>
            </a:extLst>
          </p:cNvPr>
          <p:cNvCxnSpPr>
            <a:cxnSpLocks/>
          </p:cNvCxnSpPr>
          <p:nvPr/>
        </p:nvCxnSpPr>
        <p:spPr>
          <a:xfrm>
            <a:off x="7535734" y="2972051"/>
            <a:ext cx="39041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60" name="Rectangle : coins arrondis 5">
            <a:extLst>
              <a:ext uri="{FF2B5EF4-FFF2-40B4-BE49-F238E27FC236}">
                <a16:creationId xmlns:a16="http://schemas.microsoft.com/office/drawing/2014/main" id="{351C0214-3370-188F-7E0A-0E3704CA8659}"/>
              </a:ext>
            </a:extLst>
          </p:cNvPr>
          <p:cNvSpPr/>
          <p:nvPr/>
        </p:nvSpPr>
        <p:spPr>
          <a:xfrm>
            <a:off x="9258905" y="2712144"/>
            <a:ext cx="745419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6</a:t>
            </a: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0B80E895-2D40-ADFF-D3A4-03D361511888}"/>
              </a:ext>
            </a:extLst>
          </p:cNvPr>
          <p:cNvSpPr/>
          <p:nvPr/>
        </p:nvSpPr>
        <p:spPr>
          <a:xfrm>
            <a:off x="7550942" y="260725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2B4BFB1A-75F0-6770-BEEA-403F57E26E4B}"/>
              </a:ext>
            </a:extLst>
          </p:cNvPr>
          <p:cNvSpPr/>
          <p:nvPr/>
        </p:nvSpPr>
        <p:spPr>
          <a:xfrm>
            <a:off x="8419690" y="430135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307C0ADB-9E07-96FA-AFDE-40778A92CB7B}"/>
              </a:ext>
            </a:extLst>
          </p:cNvPr>
          <p:cNvSpPr/>
          <p:nvPr/>
        </p:nvSpPr>
        <p:spPr>
          <a:xfrm>
            <a:off x="7550942" y="344606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2DAE11D1-594E-DA33-B5A4-DC93E3651EB9}"/>
              </a:ext>
            </a:extLst>
          </p:cNvPr>
          <p:cNvSpPr/>
          <p:nvPr/>
        </p:nvSpPr>
        <p:spPr>
          <a:xfrm>
            <a:off x="7996732" y="344606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69" name="Connecteur droit 82">
            <a:extLst>
              <a:ext uri="{FF2B5EF4-FFF2-40B4-BE49-F238E27FC236}">
                <a16:creationId xmlns:a16="http://schemas.microsoft.com/office/drawing/2014/main" id="{867D09DE-6650-89FB-179C-BB259024564D}"/>
              </a:ext>
            </a:extLst>
          </p:cNvPr>
          <p:cNvCxnSpPr>
            <a:cxnSpLocks/>
          </p:cNvCxnSpPr>
          <p:nvPr/>
        </p:nvCxnSpPr>
        <p:spPr>
          <a:xfrm>
            <a:off x="7482754" y="3826081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3D13A502-8BDB-C8CA-528F-D874C77429C9}"/>
              </a:ext>
            </a:extLst>
          </p:cNvPr>
          <p:cNvSpPr/>
          <p:nvPr/>
        </p:nvSpPr>
        <p:spPr>
          <a:xfrm>
            <a:off x="7996732" y="389782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7" name="ZoneTexte 85">
            <a:extLst>
              <a:ext uri="{FF2B5EF4-FFF2-40B4-BE49-F238E27FC236}">
                <a16:creationId xmlns:a16="http://schemas.microsoft.com/office/drawing/2014/main" id="{7EA5C730-1348-8611-9F9F-FB9FDB20DB84}"/>
              </a:ext>
            </a:extLst>
          </p:cNvPr>
          <p:cNvSpPr txBox="1"/>
          <p:nvPr/>
        </p:nvSpPr>
        <p:spPr>
          <a:xfrm>
            <a:off x="7063872" y="2343035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8" name="ZoneTexte 86">
            <a:extLst>
              <a:ext uri="{FF2B5EF4-FFF2-40B4-BE49-F238E27FC236}">
                <a16:creationId xmlns:a16="http://schemas.microsoft.com/office/drawing/2014/main" id="{41EDF961-4ED8-C7E4-28AE-89E07DB760C8}"/>
              </a:ext>
            </a:extLst>
          </p:cNvPr>
          <p:cNvSpPr txBox="1"/>
          <p:nvPr/>
        </p:nvSpPr>
        <p:spPr>
          <a:xfrm>
            <a:off x="7063872" y="315905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79" name="Connecteur droit avec flèche 87">
            <a:extLst>
              <a:ext uri="{FF2B5EF4-FFF2-40B4-BE49-F238E27FC236}">
                <a16:creationId xmlns:a16="http://schemas.microsoft.com/office/drawing/2014/main" id="{6AAA772F-C4DD-ACAC-1554-AACBC2631293}"/>
              </a:ext>
            </a:extLst>
          </p:cNvPr>
          <p:cNvCxnSpPr>
            <a:cxnSpLocks/>
          </p:cNvCxnSpPr>
          <p:nvPr/>
        </p:nvCxnSpPr>
        <p:spPr>
          <a:xfrm>
            <a:off x="8176732" y="2500798"/>
            <a:ext cx="0" cy="5040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7E138836-4BCA-93FD-85AF-37C4CCDE8F31}"/>
              </a:ext>
            </a:extLst>
          </p:cNvPr>
          <p:cNvSpPr/>
          <p:nvPr/>
        </p:nvSpPr>
        <p:spPr>
          <a:xfrm>
            <a:off x="7550942" y="217482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6</a:t>
            </a:r>
          </a:p>
        </p:txBody>
      </p:sp>
      <p:grpSp>
        <p:nvGrpSpPr>
          <p:cNvPr id="81" name="Groupe 90">
            <a:extLst>
              <a:ext uri="{FF2B5EF4-FFF2-40B4-BE49-F238E27FC236}">
                <a16:creationId xmlns:a16="http://schemas.microsoft.com/office/drawing/2014/main" id="{62ED60B2-C8BE-C0CD-48AC-36D4523A629A}"/>
              </a:ext>
            </a:extLst>
          </p:cNvPr>
          <p:cNvGrpSpPr/>
          <p:nvPr/>
        </p:nvGrpSpPr>
        <p:grpSpPr>
          <a:xfrm>
            <a:off x="7549665" y="3070916"/>
            <a:ext cx="815710" cy="288000"/>
            <a:chOff x="8096021" y="1215626"/>
            <a:chExt cx="815710" cy="288000"/>
          </a:xfrm>
        </p:grpSpPr>
        <p:sp>
          <p:nvSpPr>
            <p:cNvPr id="82" name="Rectangle : coins arrondis 5">
              <a:extLst>
                <a:ext uri="{FF2B5EF4-FFF2-40B4-BE49-F238E27FC236}">
                  <a16:creationId xmlns:a16="http://schemas.microsoft.com/office/drawing/2014/main" id="{3D5F1335-DB43-0C35-D02B-0D0CE4E26057}"/>
                </a:ext>
              </a:extLst>
            </p:cNvPr>
            <p:cNvSpPr/>
            <p:nvPr/>
          </p:nvSpPr>
          <p:spPr>
            <a:xfrm>
              <a:off x="855173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5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83" name="Rectangle : coins arrondis 5">
              <a:extLst>
                <a:ext uri="{FF2B5EF4-FFF2-40B4-BE49-F238E27FC236}">
                  <a16:creationId xmlns:a16="http://schemas.microsoft.com/office/drawing/2014/main" id="{56B7566A-0E0F-ED91-C5A6-0F817AA4F3BC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84" name="Rectangle : coins arrondis 5">
            <a:extLst>
              <a:ext uri="{FF2B5EF4-FFF2-40B4-BE49-F238E27FC236}">
                <a16:creationId xmlns:a16="http://schemas.microsoft.com/office/drawing/2014/main" id="{031FF6F7-806E-0CFB-1FD8-7B7ADA143640}"/>
              </a:ext>
            </a:extLst>
          </p:cNvPr>
          <p:cNvSpPr/>
          <p:nvPr/>
        </p:nvSpPr>
        <p:spPr>
          <a:xfrm>
            <a:off x="8419690" y="471358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cxnSp>
        <p:nvCxnSpPr>
          <p:cNvPr id="85" name="Connecteur droit 95">
            <a:extLst>
              <a:ext uri="{FF2B5EF4-FFF2-40B4-BE49-F238E27FC236}">
                <a16:creationId xmlns:a16="http://schemas.microsoft.com/office/drawing/2014/main" id="{769C57B2-51D0-F24C-248B-F17CFF40B48C}"/>
              </a:ext>
            </a:extLst>
          </p:cNvPr>
          <p:cNvCxnSpPr>
            <a:cxnSpLocks/>
          </p:cNvCxnSpPr>
          <p:nvPr/>
        </p:nvCxnSpPr>
        <p:spPr>
          <a:xfrm>
            <a:off x="8383690" y="4648186"/>
            <a:ext cx="432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6" name="Rectangle : coins arrondis 5">
            <a:extLst>
              <a:ext uri="{FF2B5EF4-FFF2-40B4-BE49-F238E27FC236}">
                <a16:creationId xmlns:a16="http://schemas.microsoft.com/office/drawing/2014/main" id="{EE8CE1C3-1A29-5CD4-9C16-D04BF0DA429B}"/>
              </a:ext>
            </a:extLst>
          </p:cNvPr>
          <p:cNvSpPr/>
          <p:nvPr/>
        </p:nvSpPr>
        <p:spPr>
          <a:xfrm>
            <a:off x="8815275" y="47017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87" name="ZoneTexte 98">
            <a:extLst>
              <a:ext uri="{FF2B5EF4-FFF2-40B4-BE49-F238E27FC236}">
                <a16:creationId xmlns:a16="http://schemas.microsoft.com/office/drawing/2014/main" id="{23F08213-3FAE-2119-C9E3-C9834D9088C0}"/>
              </a:ext>
            </a:extLst>
          </p:cNvPr>
          <p:cNvSpPr txBox="1"/>
          <p:nvPr/>
        </p:nvSpPr>
        <p:spPr>
          <a:xfrm>
            <a:off x="1259835" y="3362986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Diviser</a:t>
            </a:r>
            <a:r>
              <a:rPr lang="fr-FR" sz="1800" dirty="0"/>
              <a:t> </a:t>
            </a:r>
            <a:r>
              <a:rPr lang="fr-FR" b="1" dirty="0"/>
              <a:t>le nouveau nombre 10 par 4</a:t>
            </a:r>
          </a:p>
        </p:txBody>
      </p:sp>
      <p:sp>
        <p:nvSpPr>
          <p:cNvPr id="88" name="Google Shape;528;p39">
            <a:extLst>
              <a:ext uri="{FF2B5EF4-FFF2-40B4-BE49-F238E27FC236}">
                <a16:creationId xmlns:a16="http://schemas.microsoft.com/office/drawing/2014/main" id="{D1706DCD-2042-4354-B4E6-584129F0A7C2}"/>
              </a:ext>
            </a:extLst>
          </p:cNvPr>
          <p:cNvSpPr txBox="1"/>
          <p:nvPr/>
        </p:nvSpPr>
        <p:spPr>
          <a:xfrm>
            <a:off x="406171" y="3868091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 b="1">
                <a:solidFill>
                  <a:schemeClr val="dk1"/>
                </a:solidFill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3°/ </a:t>
            </a:r>
            <a:r>
              <a:rPr lang="fr-FR" sz="2400" dirty="0"/>
              <a:t>Ajouter un zéro :</a:t>
            </a:r>
          </a:p>
        </p:txBody>
      </p:sp>
      <p:sp>
        <p:nvSpPr>
          <p:cNvPr id="89" name="ZoneTexte 106">
            <a:extLst>
              <a:ext uri="{FF2B5EF4-FFF2-40B4-BE49-F238E27FC236}">
                <a16:creationId xmlns:a16="http://schemas.microsoft.com/office/drawing/2014/main" id="{163F116F-A930-AAA6-34CB-C4EAEB936349}"/>
              </a:ext>
            </a:extLst>
          </p:cNvPr>
          <p:cNvSpPr txBox="1"/>
          <p:nvPr/>
        </p:nvSpPr>
        <p:spPr>
          <a:xfrm>
            <a:off x="1259835" y="4442415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Mettre un zéro après le reste, on obtient 20</a:t>
            </a:r>
          </a:p>
        </p:txBody>
      </p:sp>
      <p:sp>
        <p:nvSpPr>
          <p:cNvPr id="90" name="ZoneTexte 107">
            <a:extLst>
              <a:ext uri="{FF2B5EF4-FFF2-40B4-BE49-F238E27FC236}">
                <a16:creationId xmlns:a16="http://schemas.microsoft.com/office/drawing/2014/main" id="{2D7DA58B-9131-523A-2E36-0C5E0D28FAD5}"/>
              </a:ext>
            </a:extLst>
          </p:cNvPr>
          <p:cNvSpPr txBox="1"/>
          <p:nvPr/>
        </p:nvSpPr>
        <p:spPr>
          <a:xfrm>
            <a:off x="1259835" y="4947520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Diviser</a:t>
            </a:r>
            <a:r>
              <a:rPr lang="fr-FR" sz="1800" dirty="0"/>
              <a:t> </a:t>
            </a:r>
            <a:r>
              <a:rPr lang="fr-FR" b="1" dirty="0"/>
              <a:t>le nouveau nombre 20 par 4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07EDCC2C-B631-162E-5E2E-76E238EDB21A}"/>
              </a:ext>
            </a:extLst>
          </p:cNvPr>
          <p:cNvSpPr/>
          <p:nvPr/>
        </p:nvSpPr>
        <p:spPr>
          <a:xfrm>
            <a:off x="10615343" y="27121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92" name="Rectangle : coins arrondis 5">
            <a:extLst>
              <a:ext uri="{FF2B5EF4-FFF2-40B4-BE49-F238E27FC236}">
                <a16:creationId xmlns:a16="http://schemas.microsoft.com/office/drawing/2014/main" id="{80852A8B-BACD-F8E4-ADB7-EB053031E10B}"/>
              </a:ext>
            </a:extLst>
          </p:cNvPr>
          <p:cNvSpPr/>
          <p:nvPr/>
        </p:nvSpPr>
        <p:spPr>
          <a:xfrm>
            <a:off x="8419690" y="504664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2A95E1CE-A815-C8AA-EC66-714D7A50EB68}"/>
              </a:ext>
            </a:extLst>
          </p:cNvPr>
          <p:cNvSpPr/>
          <p:nvPr/>
        </p:nvSpPr>
        <p:spPr>
          <a:xfrm>
            <a:off x="8815275" y="503452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0</a:t>
            </a:r>
          </a:p>
        </p:txBody>
      </p:sp>
      <p:cxnSp>
        <p:nvCxnSpPr>
          <p:cNvPr id="94" name="Connecteur droit 111">
            <a:extLst>
              <a:ext uri="{FF2B5EF4-FFF2-40B4-BE49-F238E27FC236}">
                <a16:creationId xmlns:a16="http://schemas.microsoft.com/office/drawing/2014/main" id="{A33A7468-D839-4E92-18D8-8402F45ECF55}"/>
              </a:ext>
            </a:extLst>
          </p:cNvPr>
          <p:cNvCxnSpPr>
            <a:cxnSpLocks/>
          </p:cNvCxnSpPr>
          <p:nvPr/>
        </p:nvCxnSpPr>
        <p:spPr>
          <a:xfrm>
            <a:off x="8399146" y="5385104"/>
            <a:ext cx="72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8BF5BC0E-A3AF-B942-74C7-1325AA1AA158}"/>
              </a:ext>
            </a:extLst>
          </p:cNvPr>
          <p:cNvSpPr/>
          <p:nvPr/>
        </p:nvSpPr>
        <p:spPr>
          <a:xfrm>
            <a:off x="8815275" y="542614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0</a:t>
            </a:r>
          </a:p>
        </p:txBody>
      </p: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D36E8D8B-A764-408C-F6E3-CEA47AF996DC}"/>
              </a:ext>
            </a:extLst>
          </p:cNvPr>
          <p:cNvSpPr/>
          <p:nvPr/>
        </p:nvSpPr>
        <p:spPr>
          <a:xfrm>
            <a:off x="10041980" y="2675430"/>
            <a:ext cx="158154" cy="361429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,</a:t>
            </a:r>
          </a:p>
        </p:txBody>
      </p: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662D4761-79E0-8792-88B5-70C28D909C35}"/>
              </a:ext>
            </a:extLst>
          </p:cNvPr>
          <p:cNvSpPr/>
          <p:nvPr/>
        </p:nvSpPr>
        <p:spPr>
          <a:xfrm>
            <a:off x="8419690" y="390289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98" name="ZoneTexte 116">
            <a:extLst>
              <a:ext uri="{FF2B5EF4-FFF2-40B4-BE49-F238E27FC236}">
                <a16:creationId xmlns:a16="http://schemas.microsoft.com/office/drawing/2014/main" id="{BFCD96FB-2CE1-3E5E-0673-8EB51F4F50CD}"/>
              </a:ext>
            </a:extLst>
          </p:cNvPr>
          <p:cNvSpPr txBox="1"/>
          <p:nvPr/>
        </p:nvSpPr>
        <p:spPr>
          <a:xfrm>
            <a:off x="7528730" y="40848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9" name="ZoneTexte 117">
            <a:extLst>
              <a:ext uri="{FF2B5EF4-FFF2-40B4-BE49-F238E27FC236}">
                <a16:creationId xmlns:a16="http://schemas.microsoft.com/office/drawing/2014/main" id="{C072168E-FD2F-A41E-7DC2-BFE399BE4CD2}"/>
              </a:ext>
            </a:extLst>
          </p:cNvPr>
          <p:cNvSpPr txBox="1"/>
          <p:nvPr/>
        </p:nvSpPr>
        <p:spPr>
          <a:xfrm>
            <a:off x="7685270" y="479299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FCB68E5-CF8C-DCE5-2650-1A2A04A9B6D0}"/>
              </a:ext>
            </a:extLst>
          </p:cNvPr>
          <p:cNvSpPr/>
          <p:nvPr/>
        </p:nvSpPr>
        <p:spPr>
          <a:xfrm>
            <a:off x="1198453" y="2145721"/>
            <a:ext cx="4623535" cy="172237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01" name="Google Shape;528;p39">
            <a:extLst>
              <a:ext uri="{FF2B5EF4-FFF2-40B4-BE49-F238E27FC236}">
                <a16:creationId xmlns:a16="http://schemas.microsoft.com/office/drawing/2014/main" id="{4D145DA5-8D58-22F1-CF9D-678838722981}"/>
              </a:ext>
            </a:extLst>
          </p:cNvPr>
          <p:cNvSpPr txBox="1"/>
          <p:nvPr/>
        </p:nvSpPr>
        <p:spPr>
          <a:xfrm>
            <a:off x="406171" y="1729559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 b="1">
                <a:solidFill>
                  <a:schemeClr val="dk1"/>
                </a:solidFill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2°/ </a:t>
            </a:r>
            <a:r>
              <a:rPr lang="fr-FR" sz="2400" dirty="0"/>
              <a:t>Ajouter une virgule et un zéro :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F1470D0-7C1A-17CD-DE18-301088FF13B4}"/>
              </a:ext>
            </a:extLst>
          </p:cNvPr>
          <p:cNvSpPr/>
          <p:nvPr/>
        </p:nvSpPr>
        <p:spPr>
          <a:xfrm>
            <a:off x="1330722" y="4272764"/>
            <a:ext cx="4579407" cy="124907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2" grpId="0"/>
      <p:bldP spid="25" grpId="0"/>
      <p:bldP spid="38" grpId="0" animBg="1"/>
      <p:bldP spid="44" grpId="0" animBg="1"/>
      <p:bldP spid="46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70" grpId="0" animBg="1"/>
      <p:bldP spid="77" grpId="0"/>
      <p:bldP spid="78" grpId="0"/>
      <p:bldP spid="80" grpId="0" animBg="1"/>
      <p:bldP spid="84" grpId="0" animBg="1"/>
      <p:bldP spid="86" grpId="0" animBg="1"/>
      <p:bldP spid="87" grpId="0"/>
      <p:bldP spid="88" grpId="0"/>
      <p:bldP spid="89" grpId="0"/>
      <p:bldP spid="90" grpId="0"/>
      <p:bldP spid="91" grpId="0" animBg="1"/>
      <p:bldP spid="92" grpId="0" animBg="1"/>
      <p:bldP spid="93" grpId="0" animBg="1"/>
      <p:bldP spid="95" grpId="0" animBg="1"/>
      <p:bldP spid="96" grpId="0" animBg="1"/>
      <p:bldP spid="97" grpId="0" animBg="1"/>
      <p:bldP spid="98" grpId="0"/>
      <p:bldP spid="99" grpId="0"/>
      <p:bldP spid="100" grpId="0" animBg="1"/>
      <p:bldP spid="101" grpId="0"/>
      <p:bldP spid="10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23F8F2FC-60CC-8016-9811-683E211437B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4" name="D_A_02">
            <a:extLst>
              <a:ext uri="{FF2B5EF4-FFF2-40B4-BE49-F238E27FC236}">
                <a16:creationId xmlns:a16="http://schemas.microsoft.com/office/drawing/2014/main" id="{F6E535C0-B34C-3FBF-1519-036511BBE9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55" name="Picture 2">
            <a:extLst>
              <a:ext uri="{FF2B5EF4-FFF2-40B4-BE49-F238E27FC236}">
                <a16:creationId xmlns:a16="http://schemas.microsoft.com/office/drawing/2014/main" id="{78C830E6-33D4-D5AC-4E81-92D66296C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D_A_01">
            <a:extLst>
              <a:ext uri="{FF2B5EF4-FFF2-40B4-BE49-F238E27FC236}">
                <a16:creationId xmlns:a16="http://schemas.microsoft.com/office/drawing/2014/main" id="{2A037CFC-3BB7-A74C-CEDC-253810D3451A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</a:t>
            </a:r>
            <a:r>
              <a:rPr lang="ar-MA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110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7" name="Rectangle : coins arrondis 5">
            <a:extLst>
              <a:ext uri="{FF2B5EF4-FFF2-40B4-BE49-F238E27FC236}">
                <a16:creationId xmlns:a16="http://schemas.microsoft.com/office/drawing/2014/main" id="{1876B89B-10FF-5F66-7781-E190AC4CD7BD}"/>
              </a:ext>
            </a:extLst>
          </p:cNvPr>
          <p:cNvSpPr/>
          <p:nvPr/>
        </p:nvSpPr>
        <p:spPr>
          <a:xfrm>
            <a:off x="3888091" y="6026948"/>
            <a:ext cx="2939040" cy="42794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110 ÷ 8 = 13,75</a:t>
            </a: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8E9BC26A-E6EB-6013-5ED8-8B64BBF1C52F}"/>
              </a:ext>
            </a:extLst>
          </p:cNvPr>
          <p:cNvSpPr/>
          <p:nvPr/>
        </p:nvSpPr>
        <p:spPr>
          <a:xfrm>
            <a:off x="7152385" y="123643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110 ÷ 8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59" name="Google Shape;528;p39">
            <a:extLst>
              <a:ext uri="{FF2B5EF4-FFF2-40B4-BE49-F238E27FC236}">
                <a16:creationId xmlns:a16="http://schemas.microsoft.com/office/drawing/2014/main" id="{42AD3EC6-CA07-2FF7-3F23-B103C9932A06}"/>
              </a:ext>
            </a:extLst>
          </p:cNvPr>
          <p:cNvSpPr txBox="1"/>
          <p:nvPr/>
        </p:nvSpPr>
        <p:spPr>
          <a:xfrm>
            <a:off x="473619" y="1115794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Effectuer la division entière </a:t>
            </a:r>
            <a:r>
              <a:rPr lang="fr-FR" sz="2100" b="1" dirty="0"/>
              <a:t>:</a:t>
            </a:r>
            <a:endParaRPr sz="21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D78C9EDF-7CC6-0770-B74B-C9DE549B2501}"/>
              </a:ext>
            </a:extLst>
          </p:cNvPr>
          <p:cNvSpPr txBox="1"/>
          <p:nvPr/>
        </p:nvSpPr>
        <p:spPr>
          <a:xfrm>
            <a:off x="473619" y="5447694"/>
            <a:ext cx="32551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2E5CB6F-5209-C647-09BA-907032DEAD63}"/>
              </a:ext>
            </a:extLst>
          </p:cNvPr>
          <p:cNvSpPr/>
          <p:nvPr/>
        </p:nvSpPr>
        <p:spPr>
          <a:xfrm>
            <a:off x="475415" y="2500798"/>
            <a:ext cx="4391839" cy="79490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2" name="ZoneTexte 57">
            <a:extLst>
              <a:ext uri="{FF2B5EF4-FFF2-40B4-BE49-F238E27FC236}">
                <a16:creationId xmlns:a16="http://schemas.microsoft.com/office/drawing/2014/main" id="{77DD373E-5191-50B3-D669-7F046FFAD37A}"/>
              </a:ext>
            </a:extLst>
          </p:cNvPr>
          <p:cNvSpPr txBox="1"/>
          <p:nvPr/>
        </p:nvSpPr>
        <p:spPr>
          <a:xfrm>
            <a:off x="1053825" y="2274302"/>
            <a:ext cx="4391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Ajouter une virgule après le quotient  13 </a:t>
            </a:r>
          </a:p>
          <a:p>
            <a:endParaRPr lang="fr-FR" b="1" dirty="0"/>
          </a:p>
          <a:p>
            <a:r>
              <a:rPr lang="fr-FR" b="1" dirty="0"/>
              <a:t>Mettre un zéro après le reste, on obtient 60</a:t>
            </a:r>
          </a:p>
        </p:txBody>
      </p:sp>
      <p:cxnSp>
        <p:nvCxnSpPr>
          <p:cNvPr id="63" name="Connecteur droit 59">
            <a:extLst>
              <a:ext uri="{FF2B5EF4-FFF2-40B4-BE49-F238E27FC236}">
                <a16:creationId xmlns:a16="http://schemas.microsoft.com/office/drawing/2014/main" id="{87DC2559-7209-D51A-7A16-65801B96F44C}"/>
              </a:ext>
            </a:extLst>
          </p:cNvPr>
          <p:cNvCxnSpPr>
            <a:cxnSpLocks/>
          </p:cNvCxnSpPr>
          <p:nvPr/>
        </p:nvCxnSpPr>
        <p:spPr>
          <a:xfrm rot="16200000">
            <a:off x="7956495" y="3924583"/>
            <a:ext cx="36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64" name="Connecteur droit 60">
            <a:extLst>
              <a:ext uri="{FF2B5EF4-FFF2-40B4-BE49-F238E27FC236}">
                <a16:creationId xmlns:a16="http://schemas.microsoft.com/office/drawing/2014/main" id="{BFAA2B3C-89B1-0159-7C7B-1195C321E1BC}"/>
              </a:ext>
            </a:extLst>
          </p:cNvPr>
          <p:cNvCxnSpPr>
            <a:cxnSpLocks/>
          </p:cNvCxnSpPr>
          <p:nvPr/>
        </p:nvCxnSpPr>
        <p:spPr>
          <a:xfrm>
            <a:off x="9749238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65" name="Rectangle : coins arrondis 5">
            <a:extLst>
              <a:ext uri="{FF2B5EF4-FFF2-40B4-BE49-F238E27FC236}">
                <a16:creationId xmlns:a16="http://schemas.microsoft.com/office/drawing/2014/main" id="{F0481D3D-7007-9F3B-FE78-0AFC979FF942}"/>
              </a:ext>
            </a:extLst>
          </p:cNvPr>
          <p:cNvSpPr/>
          <p:nvPr/>
        </p:nvSpPr>
        <p:spPr>
          <a:xfrm>
            <a:off x="8020208" y="21842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49554E86-3AB8-1DF2-D535-D62C4F95BFB8}"/>
              </a:ext>
            </a:extLst>
          </p:cNvPr>
          <p:cNvSpPr/>
          <p:nvPr/>
        </p:nvSpPr>
        <p:spPr>
          <a:xfrm>
            <a:off x="10765811" y="27121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FBA206E0-5A3B-46EF-6CA4-E6745B10FF50}"/>
              </a:ext>
            </a:extLst>
          </p:cNvPr>
          <p:cNvSpPr/>
          <p:nvPr/>
        </p:nvSpPr>
        <p:spPr>
          <a:xfrm>
            <a:off x="9810177" y="2712144"/>
            <a:ext cx="745419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fr-FR" sz="2400" b="1" kern="0" dirty="0"/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A14AB964-1D0A-9C93-BE10-C84BE88A0444}"/>
              </a:ext>
            </a:extLst>
          </p:cNvPr>
          <p:cNvSpPr/>
          <p:nvPr/>
        </p:nvSpPr>
        <p:spPr>
          <a:xfrm>
            <a:off x="8020208" y="26105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69" name="Rectangle : coins arrondis 5">
            <a:extLst>
              <a:ext uri="{FF2B5EF4-FFF2-40B4-BE49-F238E27FC236}">
                <a16:creationId xmlns:a16="http://schemas.microsoft.com/office/drawing/2014/main" id="{AF031803-F412-128B-430F-C433713E96E1}"/>
              </a:ext>
            </a:extLst>
          </p:cNvPr>
          <p:cNvSpPr/>
          <p:nvPr/>
        </p:nvSpPr>
        <p:spPr>
          <a:xfrm>
            <a:off x="8921170" y="428400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60D64376-B2FB-D10E-1704-FE7701A45F2E}"/>
              </a:ext>
            </a:extLst>
          </p:cNvPr>
          <p:cNvSpPr/>
          <p:nvPr/>
        </p:nvSpPr>
        <p:spPr>
          <a:xfrm>
            <a:off x="8024312" y="34527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DC0FC9A3-5A60-4F4B-EF95-67F4620D92A2}"/>
              </a:ext>
            </a:extLst>
          </p:cNvPr>
          <p:cNvSpPr/>
          <p:nvPr/>
        </p:nvSpPr>
        <p:spPr>
          <a:xfrm>
            <a:off x="8453743" y="34527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72" name="Connecteur droit 70">
            <a:extLst>
              <a:ext uri="{FF2B5EF4-FFF2-40B4-BE49-F238E27FC236}">
                <a16:creationId xmlns:a16="http://schemas.microsoft.com/office/drawing/2014/main" id="{DC4A3B11-CA11-7D07-4001-DCD37389BB3D}"/>
              </a:ext>
            </a:extLst>
          </p:cNvPr>
          <p:cNvCxnSpPr>
            <a:cxnSpLocks/>
          </p:cNvCxnSpPr>
          <p:nvPr/>
        </p:nvCxnSpPr>
        <p:spPr>
          <a:xfrm>
            <a:off x="7981515" y="3831061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1CAB0A4D-8A1C-608F-1306-38387EB55E77}"/>
              </a:ext>
            </a:extLst>
          </p:cNvPr>
          <p:cNvSpPr/>
          <p:nvPr/>
        </p:nvSpPr>
        <p:spPr>
          <a:xfrm>
            <a:off x="8475289" y="3902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6</a:t>
            </a:r>
          </a:p>
        </p:txBody>
      </p:sp>
      <p:sp>
        <p:nvSpPr>
          <p:cNvPr id="74" name="ZoneTexte 72">
            <a:extLst>
              <a:ext uri="{FF2B5EF4-FFF2-40B4-BE49-F238E27FC236}">
                <a16:creationId xmlns:a16="http://schemas.microsoft.com/office/drawing/2014/main" id="{8DB57B34-2F7A-F850-D85E-63B320AB6398}"/>
              </a:ext>
            </a:extLst>
          </p:cNvPr>
          <p:cNvSpPr txBox="1"/>
          <p:nvPr/>
        </p:nvSpPr>
        <p:spPr>
          <a:xfrm>
            <a:off x="7273838" y="241439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5" name="ZoneTexte 73">
            <a:extLst>
              <a:ext uri="{FF2B5EF4-FFF2-40B4-BE49-F238E27FC236}">
                <a16:creationId xmlns:a16="http://schemas.microsoft.com/office/drawing/2014/main" id="{B45086DF-343F-4AE6-5539-158A22F45455}"/>
              </a:ext>
            </a:extLst>
          </p:cNvPr>
          <p:cNvSpPr txBox="1"/>
          <p:nvPr/>
        </p:nvSpPr>
        <p:spPr>
          <a:xfrm>
            <a:off x="7267064" y="3189188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76" name="Connecteur droit avec flèche 74">
            <a:extLst>
              <a:ext uri="{FF2B5EF4-FFF2-40B4-BE49-F238E27FC236}">
                <a16:creationId xmlns:a16="http://schemas.microsoft.com/office/drawing/2014/main" id="{58C5EF93-95F4-0AC9-51E8-E00CA518A145}"/>
              </a:ext>
            </a:extLst>
          </p:cNvPr>
          <p:cNvCxnSpPr>
            <a:cxnSpLocks/>
          </p:cNvCxnSpPr>
          <p:nvPr/>
        </p:nvCxnSpPr>
        <p:spPr>
          <a:xfrm>
            <a:off x="8623583" y="2502501"/>
            <a:ext cx="0" cy="5040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7" name="Rectangle : coins arrondis 5">
            <a:extLst>
              <a:ext uri="{FF2B5EF4-FFF2-40B4-BE49-F238E27FC236}">
                <a16:creationId xmlns:a16="http://schemas.microsoft.com/office/drawing/2014/main" id="{02086CBE-3D46-1CAE-E8DC-06325DB2FC9B}"/>
              </a:ext>
            </a:extLst>
          </p:cNvPr>
          <p:cNvSpPr/>
          <p:nvPr/>
        </p:nvSpPr>
        <p:spPr>
          <a:xfrm>
            <a:off x="7546782" y="21842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A1656DF0-1917-A15E-A0D4-3EB8BE32EC04}"/>
              </a:ext>
            </a:extLst>
          </p:cNvPr>
          <p:cNvGrpSpPr/>
          <p:nvPr/>
        </p:nvGrpSpPr>
        <p:grpSpPr>
          <a:xfrm>
            <a:off x="8025695" y="3074159"/>
            <a:ext cx="788832" cy="299035"/>
            <a:chOff x="8572051" y="1215626"/>
            <a:chExt cx="788832" cy="299035"/>
          </a:xfrm>
        </p:grpSpPr>
        <p:sp>
          <p:nvSpPr>
            <p:cNvPr id="79" name="Rectangle : coins arrondis 5">
              <a:extLst>
                <a:ext uri="{FF2B5EF4-FFF2-40B4-BE49-F238E27FC236}">
                  <a16:creationId xmlns:a16="http://schemas.microsoft.com/office/drawing/2014/main" id="{79B877A4-162D-3859-42C9-C62B65045D6B}"/>
                </a:ext>
              </a:extLst>
            </p:cNvPr>
            <p:cNvSpPr/>
            <p:nvPr/>
          </p:nvSpPr>
          <p:spPr>
            <a:xfrm>
              <a:off x="857205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/>
                <a:t>3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80" name="Rectangle : coins arrondis 5">
              <a:extLst>
                <a:ext uri="{FF2B5EF4-FFF2-40B4-BE49-F238E27FC236}">
                  <a16:creationId xmlns:a16="http://schemas.microsoft.com/office/drawing/2014/main" id="{88654FCC-8611-4A8C-F4FA-FA9C363A5DC4}"/>
                </a:ext>
              </a:extLst>
            </p:cNvPr>
            <p:cNvSpPr/>
            <p:nvPr/>
          </p:nvSpPr>
          <p:spPr>
            <a:xfrm>
              <a:off x="9000883" y="1226661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3DD66D9A-8813-53B0-D24F-6C73ABD9A8CE}"/>
              </a:ext>
            </a:extLst>
          </p:cNvPr>
          <p:cNvSpPr/>
          <p:nvPr/>
        </p:nvSpPr>
        <p:spPr>
          <a:xfrm>
            <a:off x="10027146" y="2184855"/>
            <a:ext cx="406079" cy="2868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B72400A9-A8B2-5E24-F984-466C7D8DEEF4}"/>
              </a:ext>
            </a:extLst>
          </p:cNvPr>
          <p:cNvSpPr/>
          <p:nvPr/>
        </p:nvSpPr>
        <p:spPr>
          <a:xfrm>
            <a:off x="8921170" y="470767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7D02839E-60B1-9362-B4E4-20D9A3130B5F}"/>
              </a:ext>
            </a:extLst>
          </p:cNvPr>
          <p:cNvCxnSpPr>
            <a:cxnSpLocks/>
          </p:cNvCxnSpPr>
          <p:nvPr/>
        </p:nvCxnSpPr>
        <p:spPr>
          <a:xfrm>
            <a:off x="8612084" y="4629907"/>
            <a:ext cx="684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4" name="Rectangle : coins arrondis 5">
            <a:extLst>
              <a:ext uri="{FF2B5EF4-FFF2-40B4-BE49-F238E27FC236}">
                <a16:creationId xmlns:a16="http://schemas.microsoft.com/office/drawing/2014/main" id="{BFD599DC-F912-0EE2-DE08-D49665138E5D}"/>
              </a:ext>
            </a:extLst>
          </p:cNvPr>
          <p:cNvSpPr/>
          <p:nvPr/>
        </p:nvSpPr>
        <p:spPr>
          <a:xfrm>
            <a:off x="9335568" y="470767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47789431-9AA5-F68A-D3B2-C77EFB146680}"/>
              </a:ext>
            </a:extLst>
          </p:cNvPr>
          <p:cNvSpPr txBox="1"/>
          <p:nvPr/>
        </p:nvSpPr>
        <p:spPr>
          <a:xfrm>
            <a:off x="1053825" y="3338335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Diviser</a:t>
            </a:r>
            <a:r>
              <a:rPr lang="fr-FR" sz="1800" dirty="0"/>
              <a:t> </a:t>
            </a:r>
            <a:r>
              <a:rPr lang="fr-FR" b="1" dirty="0"/>
              <a:t>le nouveau nombre 60 par 8</a:t>
            </a:r>
          </a:p>
        </p:txBody>
      </p:sp>
      <p:sp>
        <p:nvSpPr>
          <p:cNvPr id="86" name="Google Shape;528;p39">
            <a:extLst>
              <a:ext uri="{FF2B5EF4-FFF2-40B4-BE49-F238E27FC236}">
                <a16:creationId xmlns:a16="http://schemas.microsoft.com/office/drawing/2014/main" id="{EF4F9E6B-48FD-765E-459B-CF17F87A978A}"/>
              </a:ext>
            </a:extLst>
          </p:cNvPr>
          <p:cNvSpPr txBox="1"/>
          <p:nvPr/>
        </p:nvSpPr>
        <p:spPr>
          <a:xfrm>
            <a:off x="473619" y="3848370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 b="1">
                <a:solidFill>
                  <a:schemeClr val="dk1"/>
                </a:solidFill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3°/ </a:t>
            </a:r>
            <a:r>
              <a:rPr lang="fr-FR" sz="2400" dirty="0">
                <a:solidFill>
                  <a:schemeClr val="tx1"/>
                </a:solidFill>
              </a:rPr>
              <a:t>Ajouter un zéro :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9BA0D44E-BDBC-720F-5005-50B6722F277B}"/>
              </a:ext>
            </a:extLst>
          </p:cNvPr>
          <p:cNvSpPr txBox="1"/>
          <p:nvPr/>
        </p:nvSpPr>
        <p:spPr>
          <a:xfrm>
            <a:off x="1053825" y="4427624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Mettre un zéro après le reste, on obtient 40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38EB495A-241E-E065-042E-15678CD8EAE8}"/>
              </a:ext>
            </a:extLst>
          </p:cNvPr>
          <p:cNvSpPr txBox="1"/>
          <p:nvPr/>
        </p:nvSpPr>
        <p:spPr>
          <a:xfrm>
            <a:off x="1053825" y="4937659"/>
            <a:ext cx="439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Diviser</a:t>
            </a:r>
            <a:r>
              <a:rPr lang="fr-FR" sz="1800" dirty="0"/>
              <a:t> </a:t>
            </a:r>
            <a:r>
              <a:rPr lang="fr-FR" b="1" dirty="0"/>
              <a:t>le nouveau nombre 40 par 8</a:t>
            </a:r>
          </a:p>
        </p:txBody>
      </p: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5B828510-A4D3-5C66-846B-401C577C9376}"/>
              </a:ext>
            </a:extLst>
          </p:cNvPr>
          <p:cNvSpPr/>
          <p:nvPr/>
        </p:nvSpPr>
        <p:spPr>
          <a:xfrm>
            <a:off x="11179348" y="27121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3A5711BF-B719-672E-859F-4F4AF46E2FFE}"/>
              </a:ext>
            </a:extLst>
          </p:cNvPr>
          <p:cNvSpPr/>
          <p:nvPr/>
        </p:nvSpPr>
        <p:spPr>
          <a:xfrm>
            <a:off x="8921170" y="503477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2F2B66F7-68FD-5934-E7C1-1C6E345FDDD9}"/>
              </a:ext>
            </a:extLst>
          </p:cNvPr>
          <p:cNvSpPr/>
          <p:nvPr/>
        </p:nvSpPr>
        <p:spPr>
          <a:xfrm>
            <a:off x="9335568" y="503452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0</a:t>
            </a: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DC68FA36-D0FF-649E-86A3-2E559A4F5128}"/>
              </a:ext>
            </a:extLst>
          </p:cNvPr>
          <p:cNvCxnSpPr>
            <a:cxnSpLocks/>
          </p:cNvCxnSpPr>
          <p:nvPr/>
        </p:nvCxnSpPr>
        <p:spPr>
          <a:xfrm>
            <a:off x="8921655" y="5385104"/>
            <a:ext cx="72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3C1F6100-18B7-18CE-822D-EBC45D9F7711}"/>
              </a:ext>
            </a:extLst>
          </p:cNvPr>
          <p:cNvSpPr/>
          <p:nvPr/>
        </p:nvSpPr>
        <p:spPr>
          <a:xfrm>
            <a:off x="9335568" y="542614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0</a:t>
            </a: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F026F0F6-C303-3CCA-717C-1EECE3714C1C}"/>
              </a:ext>
            </a:extLst>
          </p:cNvPr>
          <p:cNvSpPr/>
          <p:nvPr/>
        </p:nvSpPr>
        <p:spPr>
          <a:xfrm>
            <a:off x="10593252" y="2675430"/>
            <a:ext cx="158154" cy="361429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,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8B31AEA2-AED4-C4DC-3F38-C25CD01AF192}"/>
              </a:ext>
            </a:extLst>
          </p:cNvPr>
          <p:cNvSpPr/>
          <p:nvPr/>
        </p:nvSpPr>
        <p:spPr>
          <a:xfrm>
            <a:off x="8921170" y="390289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38E92427-15DF-93F4-4FC6-0B2A59DB3E88}"/>
              </a:ext>
            </a:extLst>
          </p:cNvPr>
          <p:cNvSpPr txBox="1"/>
          <p:nvPr/>
        </p:nvSpPr>
        <p:spPr>
          <a:xfrm>
            <a:off x="8014018" y="399622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7F684A08-23A9-EAFE-15A4-E6549DDD9EB3}"/>
              </a:ext>
            </a:extLst>
          </p:cNvPr>
          <p:cNvSpPr txBox="1"/>
          <p:nvPr/>
        </p:nvSpPr>
        <p:spPr>
          <a:xfrm>
            <a:off x="7981797" y="4772071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8FD42B4-9DDC-1794-76D6-8E55A67B415A}"/>
              </a:ext>
            </a:extLst>
          </p:cNvPr>
          <p:cNvSpPr/>
          <p:nvPr/>
        </p:nvSpPr>
        <p:spPr>
          <a:xfrm>
            <a:off x="963218" y="2184270"/>
            <a:ext cx="4623535" cy="16641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99" name="Google Shape;528;p39">
            <a:extLst>
              <a:ext uri="{FF2B5EF4-FFF2-40B4-BE49-F238E27FC236}">
                <a16:creationId xmlns:a16="http://schemas.microsoft.com/office/drawing/2014/main" id="{F9B833A4-0C01-296B-4B26-FAC96E6CEF1E}"/>
              </a:ext>
            </a:extLst>
          </p:cNvPr>
          <p:cNvSpPr txBox="1"/>
          <p:nvPr/>
        </p:nvSpPr>
        <p:spPr>
          <a:xfrm>
            <a:off x="473619" y="1695048"/>
            <a:ext cx="504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 b="1">
                <a:solidFill>
                  <a:schemeClr val="dk1"/>
                </a:solidFill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2°/ </a:t>
            </a:r>
            <a:r>
              <a:rPr lang="fr-FR" sz="2400" dirty="0"/>
              <a:t>Ajouter une virgule et un zéro :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DED3F73A-681B-E1A2-A360-D14691754DCF}"/>
              </a:ext>
            </a:extLst>
          </p:cNvPr>
          <p:cNvSpPr/>
          <p:nvPr/>
        </p:nvSpPr>
        <p:spPr>
          <a:xfrm>
            <a:off x="963218" y="4238070"/>
            <a:ext cx="4579407" cy="12744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41691666-1693-06EC-3A3E-546A48B5F117}"/>
              </a:ext>
            </a:extLst>
          </p:cNvPr>
          <p:cNvSpPr/>
          <p:nvPr/>
        </p:nvSpPr>
        <p:spPr>
          <a:xfrm>
            <a:off x="8443583" y="21842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2" name="Rectangle : coins arrondis 5">
            <a:extLst>
              <a:ext uri="{FF2B5EF4-FFF2-40B4-BE49-F238E27FC236}">
                <a16:creationId xmlns:a16="http://schemas.microsoft.com/office/drawing/2014/main" id="{DBB697E2-DADE-2557-7045-C1D79DA04378}"/>
              </a:ext>
            </a:extLst>
          </p:cNvPr>
          <p:cNvSpPr/>
          <p:nvPr/>
        </p:nvSpPr>
        <p:spPr>
          <a:xfrm>
            <a:off x="8475289" y="427007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103" name="Connecteur droit 103">
            <a:extLst>
              <a:ext uri="{FF2B5EF4-FFF2-40B4-BE49-F238E27FC236}">
                <a16:creationId xmlns:a16="http://schemas.microsoft.com/office/drawing/2014/main" id="{2B6A1B4B-5D8C-F66C-1840-34F8D8B64F14}"/>
              </a:ext>
            </a:extLst>
          </p:cNvPr>
          <p:cNvCxnSpPr>
            <a:cxnSpLocks/>
          </p:cNvCxnSpPr>
          <p:nvPr/>
        </p:nvCxnSpPr>
        <p:spPr>
          <a:xfrm>
            <a:off x="7963047" y="2963104"/>
            <a:ext cx="54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9" grpId="0"/>
      <p:bldP spid="60" grpId="0"/>
      <p:bldP spid="62" grpId="0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3" grpId="0" animBg="1"/>
      <p:bldP spid="74" grpId="0"/>
      <p:bldP spid="75" grpId="0"/>
      <p:bldP spid="77" grpId="0" animBg="1"/>
      <p:bldP spid="81" grpId="0" animBg="1"/>
      <p:bldP spid="82" grpId="0" animBg="1"/>
      <p:bldP spid="84" grpId="0" animBg="1"/>
      <p:bldP spid="85" grpId="0"/>
      <p:bldP spid="86" grpId="0"/>
      <p:bldP spid="87" grpId="0"/>
      <p:bldP spid="88" grpId="0"/>
      <p:bldP spid="89" grpId="0" animBg="1"/>
      <p:bldP spid="90" grpId="0" animBg="1"/>
      <p:bldP spid="91" grpId="0" animBg="1"/>
      <p:bldP spid="93" grpId="0" animBg="1"/>
      <p:bldP spid="94" grpId="0"/>
      <p:bldP spid="95" grpId="0" animBg="1"/>
      <p:bldP spid="96" grpId="0"/>
      <p:bldP spid="97" grpId="0"/>
      <p:bldP spid="98" grpId="0" animBg="1"/>
      <p:bldP spid="99" grpId="0"/>
      <p:bldP spid="100" grpId="0" animBg="1"/>
      <p:bldP spid="101" grpId="0" animBg="1"/>
      <p:bldP spid="10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A5E69779-FFBE-7FDE-0647-60B4E1916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59" y="1005659"/>
            <a:ext cx="10566082" cy="5638028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28</a:t>
            </a:r>
          </a:p>
        </p:txBody>
      </p:sp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A06938BC-CB67-4261-170B-79220DDCFC44}"/>
              </a:ext>
            </a:extLst>
          </p:cNvPr>
          <p:cNvSpPr txBox="1"/>
          <p:nvPr/>
        </p:nvSpPr>
        <p:spPr>
          <a:xfrm>
            <a:off x="9257792" y="2173015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8B087F1E-C571-B94E-0CFF-CFAE4BC4000A}"/>
              </a:ext>
            </a:extLst>
          </p:cNvPr>
          <p:cNvSpPr txBox="1"/>
          <p:nvPr/>
        </p:nvSpPr>
        <p:spPr>
          <a:xfrm>
            <a:off x="9739376" y="2173015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3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ECACA6CC-5915-2A23-9FA0-BDED49684EA9}"/>
              </a:ext>
            </a:extLst>
          </p:cNvPr>
          <p:cNvSpPr txBox="1"/>
          <p:nvPr/>
        </p:nvSpPr>
        <p:spPr>
          <a:xfrm>
            <a:off x="10300208" y="2173015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7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5A6A72EF-D9B7-337A-B6AA-948F4199AC4B}"/>
              </a:ext>
            </a:extLst>
          </p:cNvPr>
          <p:cNvSpPr txBox="1"/>
          <p:nvPr/>
        </p:nvSpPr>
        <p:spPr>
          <a:xfrm>
            <a:off x="10762688" y="2173015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1C933281-D279-A45E-6328-148A4A7B388A}"/>
              </a:ext>
            </a:extLst>
          </p:cNvPr>
          <p:cNvSpPr txBox="1"/>
          <p:nvPr/>
        </p:nvSpPr>
        <p:spPr>
          <a:xfrm>
            <a:off x="7191248" y="2173015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8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FDE4CC97-72D1-FEA7-9B44-17837C0D0B39}"/>
              </a:ext>
            </a:extLst>
          </p:cNvPr>
          <p:cNvSpPr txBox="1"/>
          <p:nvPr/>
        </p:nvSpPr>
        <p:spPr>
          <a:xfrm>
            <a:off x="7191248" y="2700285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3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87C2EA62-CB58-512D-62DD-B3E3C5F6FD8D}"/>
              </a:ext>
            </a:extLst>
          </p:cNvPr>
          <p:cNvSpPr txBox="1"/>
          <p:nvPr/>
        </p:nvSpPr>
        <p:spPr>
          <a:xfrm>
            <a:off x="7660640" y="2700285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29075A21-14FD-48BB-73F2-17F6DAFD281D}"/>
              </a:ext>
            </a:extLst>
          </p:cNvPr>
          <p:cNvSpPr txBox="1"/>
          <p:nvPr/>
        </p:nvSpPr>
        <p:spPr>
          <a:xfrm>
            <a:off x="7191248" y="3138727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64CDF044-FCDA-99D1-84A5-72069BCD934E}"/>
              </a:ext>
            </a:extLst>
          </p:cNvPr>
          <p:cNvSpPr txBox="1"/>
          <p:nvPr/>
        </p:nvSpPr>
        <p:spPr>
          <a:xfrm>
            <a:off x="7660640" y="3138727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197C8EA4-F2CD-208F-8AC6-C79EBE2358C5}"/>
              </a:ext>
            </a:extLst>
          </p:cNvPr>
          <p:cNvSpPr txBox="1"/>
          <p:nvPr/>
        </p:nvSpPr>
        <p:spPr>
          <a:xfrm>
            <a:off x="7660640" y="3595457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6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2447C122-F70E-C546-5625-EEDD8BB13C77}"/>
              </a:ext>
            </a:extLst>
          </p:cNvPr>
          <p:cNvSpPr txBox="1"/>
          <p:nvPr/>
        </p:nvSpPr>
        <p:spPr>
          <a:xfrm>
            <a:off x="8130032" y="3595457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C8D9E561-8561-C2D4-68CC-4F7994DAFFB4}"/>
              </a:ext>
            </a:extLst>
          </p:cNvPr>
          <p:cNvSpPr txBox="1"/>
          <p:nvPr/>
        </p:nvSpPr>
        <p:spPr>
          <a:xfrm>
            <a:off x="7660640" y="4015720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A86AA042-D615-4E5B-F183-46D8CC957DAE}"/>
              </a:ext>
            </a:extLst>
          </p:cNvPr>
          <p:cNvSpPr txBox="1"/>
          <p:nvPr/>
        </p:nvSpPr>
        <p:spPr>
          <a:xfrm>
            <a:off x="8130032" y="4015720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6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28;p39">
            <a:extLst>
              <a:ext uri="{FF2B5EF4-FFF2-40B4-BE49-F238E27FC236}">
                <a16:creationId xmlns:a16="http://schemas.microsoft.com/office/drawing/2014/main" id="{1A9DD4D5-76B0-0AB3-558B-5C11D4DB9441}"/>
              </a:ext>
            </a:extLst>
          </p:cNvPr>
          <p:cNvSpPr txBox="1"/>
          <p:nvPr/>
        </p:nvSpPr>
        <p:spPr>
          <a:xfrm>
            <a:off x="8130032" y="4533880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28;p39">
            <a:extLst>
              <a:ext uri="{FF2B5EF4-FFF2-40B4-BE49-F238E27FC236}">
                <a16:creationId xmlns:a16="http://schemas.microsoft.com/office/drawing/2014/main" id="{06CF2439-D109-8CF5-79F1-0D6F743300A9}"/>
              </a:ext>
            </a:extLst>
          </p:cNvPr>
          <p:cNvSpPr txBox="1"/>
          <p:nvPr/>
        </p:nvSpPr>
        <p:spPr>
          <a:xfrm>
            <a:off x="8623808" y="4533880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7BE92FD7-094B-F5E0-3579-24D5BF54B675}"/>
              </a:ext>
            </a:extLst>
          </p:cNvPr>
          <p:cNvSpPr txBox="1"/>
          <p:nvPr/>
        </p:nvSpPr>
        <p:spPr>
          <a:xfrm>
            <a:off x="8130032" y="4972322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28;p39">
            <a:extLst>
              <a:ext uri="{FF2B5EF4-FFF2-40B4-BE49-F238E27FC236}">
                <a16:creationId xmlns:a16="http://schemas.microsoft.com/office/drawing/2014/main" id="{1D461134-5069-4E1B-6E97-1E7B0ACA5F35}"/>
              </a:ext>
            </a:extLst>
          </p:cNvPr>
          <p:cNvSpPr txBox="1"/>
          <p:nvPr/>
        </p:nvSpPr>
        <p:spPr>
          <a:xfrm>
            <a:off x="8623808" y="4972322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6A797519-6380-C850-FA37-FFC911300E5D}"/>
              </a:ext>
            </a:extLst>
          </p:cNvPr>
          <p:cNvSpPr txBox="1"/>
          <p:nvPr/>
        </p:nvSpPr>
        <p:spPr>
          <a:xfrm>
            <a:off x="8623808" y="5438632"/>
            <a:ext cx="432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Google Shape;528;p39">
                <a:extLst>
                  <a:ext uri="{FF2B5EF4-FFF2-40B4-BE49-F238E27FC236}">
                    <a16:creationId xmlns:a16="http://schemas.microsoft.com/office/drawing/2014/main" id="{BA16E361-F921-1647-274D-8381C2DAC71B}"/>
                  </a:ext>
                </a:extLst>
              </p:cNvPr>
              <p:cNvSpPr txBox="1"/>
              <p:nvPr/>
            </p:nvSpPr>
            <p:spPr>
              <a:xfrm>
                <a:off x="8130032" y="6177630"/>
                <a:ext cx="2170176" cy="36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110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= 13,75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9" name="Google Shape;528;p39">
                <a:extLst>
                  <a:ext uri="{FF2B5EF4-FFF2-40B4-BE49-F238E27FC236}">
                    <a16:creationId xmlns:a16="http://schemas.microsoft.com/office/drawing/2014/main" id="{BA16E361-F921-1647-274D-8381C2DAC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0032" y="6177630"/>
                <a:ext cx="2170176" cy="360000"/>
              </a:xfrm>
              <a:prstGeom prst="rect">
                <a:avLst/>
              </a:prstGeom>
              <a:blipFill>
                <a:blip r:embed="rId5"/>
                <a:stretch>
                  <a:fillRect l="-3933" t="-27119" r="-3371" b="-525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5;p29">
            <a:extLst>
              <a:ext uri="{FF2B5EF4-FFF2-40B4-BE49-F238E27FC236}">
                <a16:creationId xmlns:a16="http://schemas.microsoft.com/office/drawing/2014/main" id="{2F8850BA-1F07-B2DC-14AD-93A97617FEB6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73C563F9-F1EF-B641-A5BE-503DB766E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77069379-4EAF-4F8A-1C70-EF396FB932A5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7961BD8E-0367-012D-BBF3-DA71697BB033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19" name="Google Shape;287;p29">
            <a:extLst>
              <a:ext uri="{FF2B5EF4-FFF2-40B4-BE49-F238E27FC236}">
                <a16:creationId xmlns:a16="http://schemas.microsoft.com/office/drawing/2014/main" id="{8D47A840-0558-A31A-D707-201DDB2468D8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0" name="Google Shape;290;p29">
            <a:extLst>
              <a:ext uri="{FF2B5EF4-FFF2-40B4-BE49-F238E27FC236}">
                <a16:creationId xmlns:a16="http://schemas.microsoft.com/office/drawing/2014/main" id="{5A53B672-52A9-B58E-70F9-266F41B3E888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21" name="Google Shape;286;p29">
            <a:extLst>
              <a:ext uri="{FF2B5EF4-FFF2-40B4-BE49-F238E27FC236}">
                <a16:creationId xmlns:a16="http://schemas.microsoft.com/office/drawing/2014/main" id="{8313B9BE-5C8A-0247-1832-DA480D03B540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par un entier à 2 chiffres à quotient décimal</a:t>
            </a:r>
          </a:p>
        </p:txBody>
      </p:sp>
      <p:sp>
        <p:nvSpPr>
          <p:cNvPr id="22" name="Google Shape;291;p29">
            <a:extLst>
              <a:ext uri="{FF2B5EF4-FFF2-40B4-BE49-F238E27FC236}">
                <a16:creationId xmlns:a16="http://schemas.microsoft.com/office/drawing/2014/main" id="{A01FD793-D24E-D32E-1253-2C1635137FA9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18F1BB44-F99E-5957-991E-A92088AA3B4E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Diviser un entier par un entier à 1 chiffre à quotient décimal</a:t>
            </a: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84222A56-E779-2CF1-2DB0-22FFF465EF41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4D46126-5EC8-0DCF-2219-1A558ED5E1CF}"/>
              </a:ext>
            </a:extLst>
          </p:cNvPr>
          <p:cNvSpPr/>
          <p:nvPr/>
        </p:nvSpPr>
        <p:spPr>
          <a:xfrm>
            <a:off x="432120" y="3256985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B3867429-8378-A071-7029-A39FB7D8F508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4D28E3EF-D672-E752-2243-52E92174A9DD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632335-EB1A-6F1E-2D45-72DA7F3A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05" y="2649064"/>
            <a:ext cx="11740642" cy="238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B5566B-B61C-513A-6490-7084630CC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829" y="1054089"/>
            <a:ext cx="9626342" cy="1959095"/>
          </a:xfrm>
          <a:prstGeom prst="rect">
            <a:avLst/>
          </a:prstGeom>
        </p:spPr>
      </p:pic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E0681ADA-08C3-4321-443E-91D433772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015499"/>
              </p:ext>
            </p:extLst>
          </p:nvPr>
        </p:nvGraphicFramePr>
        <p:xfrm>
          <a:off x="1929111" y="3089373"/>
          <a:ext cx="3168000" cy="27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</a:tbl>
          </a:graphicData>
        </a:graphic>
      </p:graphicFrame>
      <p:sp>
        <p:nvSpPr>
          <p:cNvPr id="45" name="Arrow: Down 44">
            <a:extLst>
              <a:ext uri="{FF2B5EF4-FFF2-40B4-BE49-F238E27FC236}">
                <a16:creationId xmlns:a16="http://schemas.microsoft.com/office/drawing/2014/main" id="{47C5DBB4-EA8C-2003-5714-F201C1C37518}"/>
              </a:ext>
            </a:extLst>
          </p:cNvPr>
          <p:cNvSpPr/>
          <p:nvPr/>
        </p:nvSpPr>
        <p:spPr>
          <a:xfrm>
            <a:off x="2829709" y="3471557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Google Shape;528;p39">
                <a:extLst>
                  <a:ext uri="{FF2B5EF4-FFF2-40B4-BE49-F238E27FC236}">
                    <a16:creationId xmlns:a16="http://schemas.microsoft.com/office/drawing/2014/main" id="{3191464A-9F61-D618-453D-9CD794FF0CA4}"/>
                  </a:ext>
                </a:extLst>
              </p:cNvPr>
              <p:cNvSpPr txBox="1"/>
              <p:nvPr/>
            </p:nvSpPr>
            <p:spPr>
              <a:xfrm>
                <a:off x="4620561" y="2106241"/>
                <a:ext cx="1475439" cy="3462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61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5 = 12,2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1" name="Google Shape;528;p39">
                <a:extLst>
                  <a:ext uri="{FF2B5EF4-FFF2-40B4-BE49-F238E27FC236}">
                    <a16:creationId xmlns:a16="http://schemas.microsoft.com/office/drawing/2014/main" id="{3191464A-9F61-D618-453D-9CD794FF0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561" y="2106241"/>
                <a:ext cx="1475439" cy="346218"/>
              </a:xfrm>
              <a:prstGeom prst="rect">
                <a:avLst/>
              </a:prstGeom>
              <a:blipFill>
                <a:blip r:embed="rId6"/>
                <a:stretch>
                  <a:fillRect l="-2066" t="-14286" r="-2066" b="-32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Google Shape;528;p39">
                <a:extLst>
                  <a:ext uri="{FF2B5EF4-FFF2-40B4-BE49-F238E27FC236}">
                    <a16:creationId xmlns:a16="http://schemas.microsoft.com/office/drawing/2014/main" id="{88BFCB0B-E254-4DBA-E00C-54B829D5450B}"/>
                  </a:ext>
                </a:extLst>
              </p:cNvPr>
              <p:cNvSpPr txBox="1"/>
              <p:nvPr/>
            </p:nvSpPr>
            <p:spPr>
              <a:xfrm>
                <a:off x="9433732" y="2106241"/>
                <a:ext cx="1668608" cy="3462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762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= 95,25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2" name="Google Shape;528;p39">
                <a:extLst>
                  <a:ext uri="{FF2B5EF4-FFF2-40B4-BE49-F238E27FC236}">
                    <a16:creationId xmlns:a16="http://schemas.microsoft.com/office/drawing/2014/main" id="{88BFCB0B-E254-4DBA-E00C-54B829D54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732" y="2106241"/>
                <a:ext cx="1668608" cy="346218"/>
              </a:xfrm>
              <a:prstGeom prst="rect">
                <a:avLst/>
              </a:prstGeom>
              <a:blipFill>
                <a:blip r:embed="rId7"/>
                <a:stretch>
                  <a:fillRect l="-3297" t="-14286" r="-2930" b="-32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88" name="Table 1087">
            <a:extLst>
              <a:ext uri="{FF2B5EF4-FFF2-40B4-BE49-F238E27FC236}">
                <a16:creationId xmlns:a16="http://schemas.microsoft.com/office/drawing/2014/main" id="{DEADB1AF-E059-F949-88FE-620BFC9A7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03282"/>
              </p:ext>
            </p:extLst>
          </p:nvPr>
        </p:nvGraphicFramePr>
        <p:xfrm>
          <a:off x="7047653" y="3089373"/>
          <a:ext cx="4356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200836938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85695923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77077643"/>
                    </a:ext>
                  </a:extLst>
                </a:gridCol>
              </a:tblGrid>
              <a:tr h="364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364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364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364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092659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168456"/>
                  </a:ext>
                </a:extLst>
              </a:tr>
            </a:tbl>
          </a:graphicData>
        </a:graphic>
      </p:graphicFrame>
      <p:sp>
        <p:nvSpPr>
          <p:cNvPr id="1090" name="Arrow: Down 1089">
            <a:extLst>
              <a:ext uri="{FF2B5EF4-FFF2-40B4-BE49-F238E27FC236}">
                <a16:creationId xmlns:a16="http://schemas.microsoft.com/office/drawing/2014/main" id="{5B7C3D01-1C09-A290-D327-AEB76BB7512F}"/>
              </a:ext>
            </a:extLst>
          </p:cNvPr>
          <p:cNvSpPr/>
          <p:nvPr/>
        </p:nvSpPr>
        <p:spPr>
          <a:xfrm>
            <a:off x="8343853" y="3429000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4F755E4-88C1-2D83-F2E7-90F8E645F90E}"/>
              </a:ext>
            </a:extLst>
          </p:cNvPr>
          <p:cNvGrpSpPr/>
          <p:nvPr/>
        </p:nvGrpSpPr>
        <p:grpSpPr>
          <a:xfrm>
            <a:off x="1242321" y="977900"/>
            <a:ext cx="9707359" cy="5722845"/>
            <a:chOff x="-594246" y="876300"/>
            <a:chExt cx="11833746" cy="697642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3336301-764F-E445-9A70-35F6DFF90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52500" y="876300"/>
              <a:ext cx="10287000" cy="51054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40E6A92-C432-5256-61CC-ABA7CDB97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594246" y="5385753"/>
              <a:ext cx="10601325" cy="2466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Google Shape;528;p39">
                <a:extLst>
                  <a:ext uri="{FF2B5EF4-FFF2-40B4-BE49-F238E27FC236}">
                    <a16:creationId xmlns:a16="http://schemas.microsoft.com/office/drawing/2014/main" id="{C91C56A4-7D61-06E2-32C4-20DEC49D8AFA}"/>
                  </a:ext>
                </a:extLst>
              </p:cNvPr>
              <p:cNvSpPr txBox="1"/>
              <p:nvPr/>
            </p:nvSpPr>
            <p:spPr>
              <a:xfrm>
                <a:off x="544068" y="1346190"/>
                <a:ext cx="2015999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79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5 = 15,8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84" name="Google Shape;528;p39">
                <a:extLst>
                  <a:ext uri="{FF2B5EF4-FFF2-40B4-BE49-F238E27FC236}">
                    <a16:creationId xmlns:a16="http://schemas.microsoft.com/office/drawing/2014/main" id="{C91C56A4-7D61-06E2-32C4-20DEC49D8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68" y="1346190"/>
                <a:ext cx="2015999" cy="438551"/>
              </a:xfrm>
              <a:prstGeom prst="rect">
                <a:avLst/>
              </a:prstGeom>
              <a:blipFill>
                <a:blip r:embed="rId4"/>
                <a:stretch>
                  <a:fillRect l="-302"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29</a:t>
            </a:r>
          </a:p>
        </p:txBody>
      </p:sp>
      <p:graphicFrame>
        <p:nvGraphicFramePr>
          <p:cNvPr id="315" name="Table 314">
            <a:extLst>
              <a:ext uri="{FF2B5EF4-FFF2-40B4-BE49-F238E27FC236}">
                <a16:creationId xmlns:a16="http://schemas.microsoft.com/office/drawing/2014/main" id="{3A53301D-7F04-E922-64CF-9ADE05F6C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580741"/>
              </p:ext>
            </p:extLst>
          </p:nvPr>
        </p:nvGraphicFramePr>
        <p:xfrm>
          <a:off x="544068" y="1964941"/>
          <a:ext cx="2016000" cy="274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</a:tbl>
          </a:graphicData>
        </a:graphic>
      </p:graphicFrame>
      <p:graphicFrame>
        <p:nvGraphicFramePr>
          <p:cNvPr id="319" name="Table 318">
            <a:extLst>
              <a:ext uri="{FF2B5EF4-FFF2-40B4-BE49-F238E27FC236}">
                <a16:creationId xmlns:a16="http://schemas.microsoft.com/office/drawing/2014/main" id="{A7EF51EE-E5ED-390F-52B6-031CE3661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594475"/>
              </p:ext>
            </p:extLst>
          </p:nvPr>
        </p:nvGraphicFramePr>
        <p:xfrm>
          <a:off x="2896088" y="1964941"/>
          <a:ext cx="2772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320083693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85695923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7707764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092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168456"/>
                  </a:ext>
                </a:extLst>
              </a:tr>
            </a:tbl>
          </a:graphicData>
        </a:graphic>
      </p:graphicFrame>
      <p:graphicFrame>
        <p:nvGraphicFramePr>
          <p:cNvPr id="321" name="Table 320">
            <a:extLst>
              <a:ext uri="{FF2B5EF4-FFF2-40B4-BE49-F238E27FC236}">
                <a16:creationId xmlns:a16="http://schemas.microsoft.com/office/drawing/2014/main" id="{22D52B79-2DB5-6CBA-E987-CF52BDF54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783803"/>
              </p:ext>
            </p:extLst>
          </p:nvPr>
        </p:nvGraphicFramePr>
        <p:xfrm>
          <a:off x="6004108" y="1964941"/>
          <a:ext cx="2520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320083693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77077643"/>
                    </a:ext>
                  </a:extLst>
                </a:gridCol>
              </a:tblGrid>
              <a:tr h="364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364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364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364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092659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168456"/>
                  </a:ext>
                </a:extLst>
              </a:tr>
            </a:tbl>
          </a:graphicData>
        </a:graphic>
      </p:graphicFrame>
      <p:graphicFrame>
        <p:nvGraphicFramePr>
          <p:cNvPr id="322" name="Table 321">
            <a:extLst>
              <a:ext uri="{FF2B5EF4-FFF2-40B4-BE49-F238E27FC236}">
                <a16:creationId xmlns:a16="http://schemas.microsoft.com/office/drawing/2014/main" id="{F6B8590B-565B-22BF-7406-D7B446889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690379"/>
              </p:ext>
            </p:extLst>
          </p:nvPr>
        </p:nvGraphicFramePr>
        <p:xfrm>
          <a:off x="8860128" y="1964941"/>
          <a:ext cx="2772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3089653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3200836938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267635964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641882019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43689230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185695923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35489893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46281913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77077643"/>
                    </a:ext>
                  </a:extLst>
                </a:gridCol>
              </a:tblGrid>
              <a:tr h="364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13592"/>
                  </a:ext>
                </a:extLst>
              </a:tr>
              <a:tr h="364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91540"/>
                  </a:ext>
                </a:extLst>
              </a:tr>
              <a:tr h="364000"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364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616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092659"/>
                  </a:ext>
                </a:extLst>
              </a:tr>
              <a:tr h="364000"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168456"/>
                  </a:ext>
                </a:extLst>
              </a:tr>
            </a:tbl>
          </a:graphicData>
        </a:graphic>
      </p:graphicFrame>
      <p:sp>
        <p:nvSpPr>
          <p:cNvPr id="316" name="Arrow: Down 315">
            <a:extLst>
              <a:ext uri="{FF2B5EF4-FFF2-40B4-BE49-F238E27FC236}">
                <a16:creationId xmlns:a16="http://schemas.microsoft.com/office/drawing/2014/main" id="{E865956D-A034-3408-A3C1-1EF525F7DE30}"/>
              </a:ext>
            </a:extLst>
          </p:cNvPr>
          <p:cNvSpPr/>
          <p:nvPr/>
        </p:nvSpPr>
        <p:spPr>
          <a:xfrm>
            <a:off x="1083211" y="2322597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6" name="Google Shape;528;p39">
                <a:extLst>
                  <a:ext uri="{FF2B5EF4-FFF2-40B4-BE49-F238E27FC236}">
                    <a16:creationId xmlns:a16="http://schemas.microsoft.com/office/drawing/2014/main" id="{08B61441-7595-6450-3CB7-C19F7EE55F56}"/>
                  </a:ext>
                </a:extLst>
              </p:cNvPr>
              <p:cNvSpPr txBox="1"/>
              <p:nvPr/>
            </p:nvSpPr>
            <p:spPr>
              <a:xfrm>
                <a:off x="3274088" y="1346190"/>
                <a:ext cx="2016000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57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= 7,125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26" name="Google Shape;528;p39">
                <a:extLst>
                  <a:ext uri="{FF2B5EF4-FFF2-40B4-BE49-F238E27FC236}">
                    <a16:creationId xmlns:a16="http://schemas.microsoft.com/office/drawing/2014/main" id="{08B61441-7595-6450-3CB7-C19F7EE55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088" y="1346190"/>
                <a:ext cx="2016000" cy="438551"/>
              </a:xfrm>
              <a:prstGeom prst="rect">
                <a:avLst/>
              </a:prstGeom>
              <a:blipFill>
                <a:blip r:embed="rId5"/>
                <a:stretch>
                  <a:fillRect l="-3927" t="-13889" r="-3927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7" name="Google Shape;528;p39">
                <a:extLst>
                  <a:ext uri="{FF2B5EF4-FFF2-40B4-BE49-F238E27FC236}">
                    <a16:creationId xmlns:a16="http://schemas.microsoft.com/office/drawing/2014/main" id="{339EEB17-6D2D-0AD3-C050-8A167734DE5F}"/>
                  </a:ext>
                </a:extLst>
              </p:cNvPr>
              <p:cNvSpPr txBox="1"/>
              <p:nvPr/>
            </p:nvSpPr>
            <p:spPr>
              <a:xfrm>
                <a:off x="6167680" y="1346190"/>
                <a:ext cx="2192857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564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5 = 112,8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27" name="Google Shape;528;p39">
                <a:extLst>
                  <a:ext uri="{FF2B5EF4-FFF2-40B4-BE49-F238E27FC236}">
                    <a16:creationId xmlns:a16="http://schemas.microsoft.com/office/drawing/2014/main" id="{339EEB17-6D2D-0AD3-C050-8A167734D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680" y="1346190"/>
                <a:ext cx="2192857" cy="438551"/>
              </a:xfrm>
              <a:prstGeom prst="rect">
                <a:avLst/>
              </a:prstGeom>
              <a:blipFill>
                <a:blip r:embed="rId6"/>
                <a:stretch>
                  <a:fillRect l="-3343" t="-13889" r="-3064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Google Shape;528;p39">
                <a:extLst>
                  <a:ext uri="{FF2B5EF4-FFF2-40B4-BE49-F238E27FC236}">
                    <a16:creationId xmlns:a16="http://schemas.microsoft.com/office/drawing/2014/main" id="{28EAD585-0DC2-03D3-3C98-8501C5C44001}"/>
                  </a:ext>
                </a:extLst>
              </p:cNvPr>
              <p:cNvSpPr txBox="1"/>
              <p:nvPr/>
            </p:nvSpPr>
            <p:spPr>
              <a:xfrm>
                <a:off x="9149700" y="1346190"/>
                <a:ext cx="2192857" cy="438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234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400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= 29,25</a:t>
                </a:r>
                <a:endParaRPr sz="2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33" name="Google Shape;528;p39">
                <a:extLst>
                  <a:ext uri="{FF2B5EF4-FFF2-40B4-BE49-F238E27FC236}">
                    <a16:creationId xmlns:a16="http://schemas.microsoft.com/office/drawing/2014/main" id="{28EAD585-0DC2-03D3-3C98-8501C5C44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700" y="1346190"/>
                <a:ext cx="2192857" cy="438551"/>
              </a:xfrm>
              <a:prstGeom prst="rect">
                <a:avLst/>
              </a:prstGeom>
              <a:blipFill>
                <a:blip r:embed="rId7"/>
                <a:stretch>
                  <a:fillRect l="-3333" t="-13889" r="-2778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4" name="Arrow: Down 333">
            <a:extLst>
              <a:ext uri="{FF2B5EF4-FFF2-40B4-BE49-F238E27FC236}">
                <a16:creationId xmlns:a16="http://schemas.microsoft.com/office/drawing/2014/main" id="{7E93C2E5-29C1-BBA7-A6D0-D612D6FF5685}"/>
              </a:ext>
            </a:extLst>
          </p:cNvPr>
          <p:cNvSpPr/>
          <p:nvPr/>
        </p:nvSpPr>
        <p:spPr>
          <a:xfrm>
            <a:off x="6554410" y="2322597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335" name="Arrow: Down 334">
            <a:extLst>
              <a:ext uri="{FF2B5EF4-FFF2-40B4-BE49-F238E27FC236}">
                <a16:creationId xmlns:a16="http://schemas.microsoft.com/office/drawing/2014/main" id="{B796B99E-DA95-B489-9CE9-0E72776D464C}"/>
              </a:ext>
            </a:extLst>
          </p:cNvPr>
          <p:cNvSpPr/>
          <p:nvPr/>
        </p:nvSpPr>
        <p:spPr>
          <a:xfrm>
            <a:off x="6793584" y="2322597"/>
            <a:ext cx="181714" cy="1168380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336" name="Arrow: Down 335">
            <a:extLst>
              <a:ext uri="{FF2B5EF4-FFF2-40B4-BE49-F238E27FC236}">
                <a16:creationId xmlns:a16="http://schemas.microsoft.com/office/drawing/2014/main" id="{B9FF28A1-3B8B-E65B-E31C-F385528ED9C6}"/>
              </a:ext>
            </a:extLst>
          </p:cNvPr>
          <p:cNvSpPr/>
          <p:nvPr/>
        </p:nvSpPr>
        <p:spPr>
          <a:xfrm>
            <a:off x="9651691" y="2322597"/>
            <a:ext cx="181714" cy="441862"/>
          </a:xfrm>
          <a:prstGeom prst="downArrow">
            <a:avLst>
              <a:gd name="adj1" fmla="val 36776"/>
              <a:gd name="adj2" fmla="val 76388"/>
            </a:avLst>
          </a:prstGeom>
          <a:solidFill>
            <a:srgbClr val="00B05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21BA8C81-CD33-8E67-5571-5C0C2409F3E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52EFF4F2-F646-D65E-C204-0B1DCC86DFE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un entier par un entier à 1 seul chiffre avec quotient décimal :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1315186-82FF-DB5D-07CB-2638399FEE24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6" name="Google Shape;1823;p101">
            <a:extLst>
              <a:ext uri="{FF2B5EF4-FFF2-40B4-BE49-F238E27FC236}">
                <a16:creationId xmlns:a16="http://schemas.microsoft.com/office/drawing/2014/main" id="{408BA5CF-63A1-B240-A83E-B99864E3F733}"/>
              </a:ext>
            </a:extLst>
          </p:cNvPr>
          <p:cNvSpPr txBox="1"/>
          <p:nvPr/>
        </p:nvSpPr>
        <p:spPr>
          <a:xfrm flipH="1">
            <a:off x="665868" y="1288602"/>
            <a:ext cx="951985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à quotient décimal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9EC06526-DFBC-77AF-8815-93D26D06DC56}"/>
              </a:ext>
            </a:extLst>
          </p:cNvPr>
          <p:cNvSpPr txBox="1"/>
          <p:nvPr/>
        </p:nvSpPr>
        <p:spPr>
          <a:xfrm>
            <a:off x="751584" y="2044601"/>
            <a:ext cx="6320547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Effectuer la division entière </a:t>
            </a:r>
            <a:r>
              <a:rPr lang="fr-FR" sz="2400" b="1" dirty="0">
                <a:sym typeface="Calibri"/>
              </a:rPr>
              <a:t>(reste non nul)</a:t>
            </a:r>
            <a:endParaRPr lang="fr-FR" sz="2400" b="1" dirty="0"/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971BE4CE-6379-37E6-7942-D9F53D0DD579}"/>
              </a:ext>
            </a:extLst>
          </p:cNvPr>
          <p:cNvSpPr txBox="1"/>
          <p:nvPr/>
        </p:nvSpPr>
        <p:spPr>
          <a:xfrm>
            <a:off x="751584" y="4549771"/>
            <a:ext cx="6320547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400" b="1"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3°/ Refaire ces étapes jusqu'à avoir un reste nul :</a:t>
            </a:r>
            <a:endParaRPr dirty="0"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362C8614-9072-A26A-3DD5-1F49AFB4CE02}"/>
              </a:ext>
            </a:extLst>
          </p:cNvPr>
          <p:cNvSpPr txBox="1"/>
          <p:nvPr/>
        </p:nvSpPr>
        <p:spPr>
          <a:xfrm>
            <a:off x="1260698" y="5072984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a°/ </a:t>
            </a:r>
            <a:r>
              <a:rPr lang="fr-FR" sz="2400" b="1" dirty="0"/>
              <a:t>Ajouter 0 à droite du reste</a:t>
            </a:r>
          </a:p>
        </p:txBody>
      </p:sp>
      <p:pic>
        <p:nvPicPr>
          <p:cNvPr id="20" name="Image 8">
            <a:extLst>
              <a:ext uri="{FF2B5EF4-FFF2-40B4-BE49-F238E27FC236}">
                <a16:creationId xmlns:a16="http://schemas.microsoft.com/office/drawing/2014/main" id="{48A33C81-4B17-1842-0ADF-74F58D169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820BF1-72B5-0F84-51E9-DB4B98452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2152" y="1759484"/>
            <a:ext cx="4552950" cy="4886325"/>
          </a:xfrm>
          <a:prstGeom prst="rect">
            <a:avLst/>
          </a:prstGeom>
        </p:spPr>
      </p:pic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BD768A55-0AAE-DC9E-4791-2FA492C2DCF1}"/>
              </a:ext>
            </a:extLst>
          </p:cNvPr>
          <p:cNvSpPr txBox="1"/>
          <p:nvPr/>
        </p:nvSpPr>
        <p:spPr>
          <a:xfrm>
            <a:off x="751584" y="2927854"/>
            <a:ext cx="6320547" cy="11772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Ajouter </a:t>
            </a:r>
            <a:r>
              <a:rPr lang="fr-FR" sz="2400" b="1" dirty="0">
                <a:sym typeface="Calibri"/>
              </a:rPr>
              <a:t>la virgule à droite du quotient et</a:t>
            </a:r>
          </a:p>
          <a:p>
            <a:r>
              <a:rPr lang="fr-FR" sz="2400" b="1" dirty="0"/>
              <a:t>       ajouter 0 à droite du reste</a:t>
            </a:r>
          </a:p>
          <a:p>
            <a:r>
              <a:rPr lang="fr-FR" sz="2400" b="1" dirty="0"/>
              <a:t>       Diviser le nouveau nombre obtenu</a:t>
            </a: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12463A91-A311-8A8F-A9B9-1A284EF50942}"/>
              </a:ext>
            </a:extLst>
          </p:cNvPr>
          <p:cNvSpPr txBox="1"/>
          <p:nvPr/>
        </p:nvSpPr>
        <p:spPr>
          <a:xfrm>
            <a:off x="1260698" y="5628753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b°/ </a:t>
            </a:r>
            <a:r>
              <a:rPr lang="fr-FR" sz="2400" b="1" dirty="0">
                <a:sym typeface="Calibri"/>
              </a:rPr>
              <a:t>Faire la division usuelle.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  <p:bldP spid="19" grpId="0" animBg="1"/>
      <p:bldP spid="22" grpId="0" animBg="1"/>
      <p:bldP spid="2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C6EDF1-6839-EF7E-972F-F65E4DE98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82" y="2311046"/>
            <a:ext cx="11729488" cy="30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55;p28">
            <a:extLst>
              <a:ext uri="{FF2B5EF4-FFF2-40B4-BE49-F238E27FC236}">
                <a16:creationId xmlns:a16="http://schemas.microsoft.com/office/drawing/2014/main" id="{A4D7B16F-B37B-8839-1EE7-559BFC6BCD9E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C065AB-D946-C991-B323-102DAF408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55" y="2837797"/>
            <a:ext cx="3276254" cy="218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24">
            <a:extLst>
              <a:ext uri="{FF2B5EF4-FFF2-40B4-BE49-F238E27FC236}">
                <a16:creationId xmlns:a16="http://schemas.microsoft.com/office/drawing/2014/main" id="{014C4D99-2C3E-23C3-FAAA-3516FCD46B08}"/>
              </a:ext>
            </a:extLst>
          </p:cNvPr>
          <p:cNvSpPr txBox="1"/>
          <p:nvPr/>
        </p:nvSpPr>
        <p:spPr>
          <a:xfrm rot="20413648" flipH="1">
            <a:off x="368432" y="2050165"/>
            <a:ext cx="1836000" cy="1476000"/>
          </a:xfrm>
          <a:prstGeom prst="wedgeEllipseCallout">
            <a:avLst>
              <a:gd name="adj1" fmla="val -32450"/>
              <a:gd name="adj2" fmla="val 58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On travaille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seuls, puis on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compare nos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résultats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F16C8B5-3D0B-C3B7-1CAD-B3871D47F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541" y="2788165"/>
            <a:ext cx="3425151" cy="2283434"/>
          </a:xfrm>
          <a:prstGeom prst="rect">
            <a:avLst/>
          </a:prstGeom>
        </p:spPr>
      </p:pic>
      <p:sp>
        <p:nvSpPr>
          <p:cNvPr id="9" name="Bulle narrative : ronde 25">
            <a:extLst>
              <a:ext uri="{FF2B5EF4-FFF2-40B4-BE49-F238E27FC236}">
                <a16:creationId xmlns:a16="http://schemas.microsoft.com/office/drawing/2014/main" id="{33BF97CC-C28D-9A01-7F6C-27DB805E813F}"/>
              </a:ext>
            </a:extLst>
          </p:cNvPr>
          <p:cNvSpPr/>
          <p:nvPr/>
        </p:nvSpPr>
        <p:spPr>
          <a:xfrm rot="710316" flipH="1">
            <a:off x="10000271" y="1955763"/>
            <a:ext cx="1836000" cy="1476000"/>
          </a:xfrm>
          <a:prstGeom prst="wedgeEllipseCallout">
            <a:avLst>
              <a:gd name="adj1" fmla="val 46760"/>
              <a:gd name="adj2" fmla="val 490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J’attends que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mon  ami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termine, puis    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on présente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775FD0-2C63-91A7-28C5-028626A7E028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C86F14-8373-E1B9-5744-8F11A5654D60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52317A-C25B-7D93-0FDE-D1F2C257E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28" y="2947232"/>
            <a:ext cx="11755745" cy="179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86C19-E926-017D-C591-719B5A50A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8" y="1527702"/>
            <a:ext cx="11755745" cy="1793048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D354A7A5-D33F-457A-A318-6CCFDE036D46}"/>
              </a:ext>
            </a:extLst>
          </p:cNvPr>
          <p:cNvSpPr txBox="1"/>
          <p:nvPr/>
        </p:nvSpPr>
        <p:spPr>
          <a:xfrm>
            <a:off x="2555260" y="2751289"/>
            <a:ext cx="1714785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23 Reste 10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C07BFE-1F9F-A28F-94E2-34EEA5B99CF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26</a:t>
            </a: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9E978A0D-5890-6298-789B-4ADDC27EA60D}"/>
              </a:ext>
            </a:extLst>
          </p:cNvPr>
          <p:cNvSpPr txBox="1"/>
          <p:nvPr/>
        </p:nvSpPr>
        <p:spPr>
          <a:xfrm>
            <a:off x="6488617" y="2751289"/>
            <a:ext cx="1714785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26 Reste 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AD680410-7892-5B41-02A6-1B86439194B6}"/>
              </a:ext>
            </a:extLst>
          </p:cNvPr>
          <p:cNvSpPr txBox="1"/>
          <p:nvPr/>
        </p:nvSpPr>
        <p:spPr>
          <a:xfrm>
            <a:off x="10387878" y="2751289"/>
            <a:ext cx="1714785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 Reste 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B913C24-B4B6-7404-1E7F-59E8518CAA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76824"/>
              </p:ext>
            </p:extLst>
          </p:nvPr>
        </p:nvGraphicFramePr>
        <p:xfrm>
          <a:off x="1042073" y="3818096"/>
          <a:ext cx="2808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8756318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2DF164FD-69CE-6B8B-E4E4-B3C5D6E35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188845"/>
              </p:ext>
            </p:extLst>
          </p:nvPr>
        </p:nvGraphicFramePr>
        <p:xfrm>
          <a:off x="4684098" y="3818096"/>
          <a:ext cx="2808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8756318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F4CE796-FE49-37E9-A4B9-22ADAE820E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511995"/>
              </p:ext>
            </p:extLst>
          </p:nvPr>
        </p:nvGraphicFramePr>
        <p:xfrm>
          <a:off x="8326123" y="3818096"/>
          <a:ext cx="2808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8756318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034879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10255</TotalTime>
  <Words>1722</Words>
  <Application>Microsoft Office PowerPoint</Application>
  <PresentationFormat>Widescreen</PresentationFormat>
  <Paragraphs>592</Paragraphs>
  <Slides>40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1255</cp:revision>
  <cp:lastPrinted>2024-10-05T19:15:58Z</cp:lastPrinted>
  <dcterms:created xsi:type="dcterms:W3CDTF">2024-05-28T10:13:44Z</dcterms:created>
  <dcterms:modified xsi:type="dcterms:W3CDTF">2025-09-19T21:04:33Z</dcterms:modified>
</cp:coreProperties>
</file>