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  <p:sldMasterId id="2147483793" r:id="rId5"/>
  </p:sldMasterIdLst>
  <p:notesMasterIdLst>
    <p:notesMasterId r:id="rId47"/>
  </p:notesMasterIdLst>
  <p:handoutMasterIdLst>
    <p:handoutMasterId r:id="rId48"/>
  </p:handoutMasterIdLst>
  <p:sldIdLst>
    <p:sldId id="2134807646" r:id="rId6"/>
    <p:sldId id="2147483485" r:id="rId7"/>
    <p:sldId id="2147483579" r:id="rId8"/>
    <p:sldId id="2147483552" r:id="rId9"/>
    <p:sldId id="2147483397" r:id="rId10"/>
    <p:sldId id="2147483531" r:id="rId11"/>
    <p:sldId id="2134806507" r:id="rId12"/>
    <p:sldId id="2134806552" r:id="rId13"/>
    <p:sldId id="2134806553" r:id="rId14"/>
    <p:sldId id="2134806554" r:id="rId15"/>
    <p:sldId id="2147483559" r:id="rId16"/>
    <p:sldId id="2147483567" r:id="rId17"/>
    <p:sldId id="2134806567" r:id="rId18"/>
    <p:sldId id="2147483581" r:id="rId19"/>
    <p:sldId id="2134806569" r:id="rId20"/>
    <p:sldId id="2134806564" r:id="rId21"/>
    <p:sldId id="2134806565" r:id="rId22"/>
    <p:sldId id="2134806568" r:id="rId23"/>
    <p:sldId id="2147483577" r:id="rId24"/>
    <p:sldId id="2134805878" r:id="rId25"/>
    <p:sldId id="2134806566" r:id="rId26"/>
    <p:sldId id="2134806101" r:id="rId27"/>
    <p:sldId id="2147483570" r:id="rId28"/>
    <p:sldId id="2134806572" r:id="rId29"/>
    <p:sldId id="2134806573" r:id="rId30"/>
    <p:sldId id="2134806108" r:id="rId31"/>
    <p:sldId id="2147483562" r:id="rId32"/>
    <p:sldId id="2147483572" r:id="rId33"/>
    <p:sldId id="2147483573" r:id="rId34"/>
    <p:sldId id="2134806576" r:id="rId35"/>
    <p:sldId id="2134806577" r:id="rId36"/>
    <p:sldId id="2134806551" r:id="rId37"/>
    <p:sldId id="2134806578" r:id="rId38"/>
    <p:sldId id="2134806579" r:id="rId39"/>
    <p:sldId id="2134806088" r:id="rId40"/>
    <p:sldId id="2134806580" r:id="rId41"/>
    <p:sldId id="2134806581" r:id="rId42"/>
    <p:sldId id="2134806582" r:id="rId43"/>
    <p:sldId id="2134806536" r:id="rId44"/>
    <p:sldId id="2134806535" r:id="rId45"/>
    <p:sldId id="2134806584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485"/>
            <p14:sldId id="2147483579"/>
            <p14:sldId id="2147483552"/>
            <p14:sldId id="2147483397"/>
            <p14:sldId id="2147483531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</p14:sldIdLst>
        </p14:section>
        <p14:section name="Discussion informelle" id="{8F7889F9-27DA-4421-B305-A18399C6F4CE}">
          <p14:sldIdLst>
            <p14:sldId id="2134806554"/>
            <p14:sldId id="2147483559"/>
            <p14:sldId id="2147483567"/>
          </p14:sldIdLst>
        </p14:section>
        <p14:section name="Activité rituelle" id="{79315A69-A635-48A2-B9BA-98FE67B817D4}">
          <p14:sldIdLst>
            <p14:sldId id="2134806567"/>
            <p14:sldId id="2147483581"/>
          </p14:sldIdLst>
        </p14:section>
        <p14:section name="Lexique" id="{343C6800-A84D-49D7-8DE8-BBB1B42005B7}">
          <p14:sldIdLst>
            <p14:sldId id="2134806569"/>
            <p14:sldId id="2134806564"/>
            <p14:sldId id="2134806565"/>
          </p14:sldIdLst>
        </p14:section>
        <p14:section name="Déclaration de l’objectif de la séance" id="{1F7A1ED2-DD19-4DF3-BC26-A1D65FFD1118}">
          <p14:sldIdLst>
            <p14:sldId id="2134806568"/>
            <p14:sldId id="2147483577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47483570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34806108"/>
            <p14:sldId id="2147483562"/>
            <p14:sldId id="2147483572"/>
            <p14:sldId id="2147483573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AD21"/>
    <a:srgbClr val="86B628"/>
    <a:srgbClr val="FF6600"/>
    <a:srgbClr val="F5A109"/>
    <a:srgbClr val="0B0805"/>
    <a:srgbClr val="FDDF43"/>
    <a:srgbClr val="4A3622"/>
    <a:srgbClr val="EE50D0"/>
    <a:srgbClr val="E2632A"/>
    <a:srgbClr val="AB20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017" autoAdjust="0"/>
    <p:restoredTop sz="93816" autoAdjust="0"/>
  </p:normalViewPr>
  <p:slideViewPr>
    <p:cSldViewPr snapToGrid="0">
      <p:cViewPr varScale="1">
        <p:scale>
          <a:sx n="40" d="100"/>
          <a:sy n="40" d="100"/>
        </p:scale>
        <p:origin x="29" y="98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3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Ici, l'accent sera mis sur le choix de l’opération et non pas sur le calcul.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939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053537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72821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17636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62216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793086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155110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503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62595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4495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67289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409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58409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6765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0561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7606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6314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958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0063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38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044372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35.xml"/><Relationship Id="rId21" Type="http://schemas.openxmlformats.org/officeDocument/2006/relationships/theme" Target="../theme/theme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slideLayout" Target="../slideLayouts/slideLayout52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19" Type="http://schemas.openxmlformats.org/officeDocument/2006/relationships/slideLayout" Target="../slideLayouts/slideLayout51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67989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  <p:sldLayoutId id="2147483806" r:id="rId13"/>
    <p:sldLayoutId id="2147483807" r:id="rId14"/>
    <p:sldLayoutId id="2147483808" r:id="rId15"/>
    <p:sldLayoutId id="2147483809" r:id="rId16"/>
    <p:sldLayoutId id="2147483810" r:id="rId17"/>
    <p:sldLayoutId id="2147483811" r:id="rId18"/>
    <p:sldLayoutId id="2147483812" r:id="rId19"/>
    <p:sldLayoutId id="2147483813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microsoft.com/office/2007/relationships/hdphoto" Target="../media/hdphoto3.wdp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5.png"/><Relationship Id="rId5" Type="http://schemas.openxmlformats.org/officeDocument/2006/relationships/image" Target="../media/image46.png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5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0.png"/><Relationship Id="rId5" Type="http://schemas.openxmlformats.org/officeDocument/2006/relationships/image" Target="../media/image62.png"/><Relationship Id="rId4" Type="http://schemas.openxmlformats.org/officeDocument/2006/relationships/image" Target="../media/image1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6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6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Séance 02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33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33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7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Mathématiques</a:t>
            </a:r>
            <a:endParaRPr kumimoji="0" lang="fr-FR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Niveau</a:t>
            </a:r>
            <a:r>
              <a:rPr kumimoji="0" lang="fr-FR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/>
                <a:ea typeface="Dosis"/>
                <a:cs typeface="Dosis"/>
              </a:rPr>
              <a:t>    </a:t>
            </a:r>
            <a:r>
              <a:rPr kumimoji="0" lang="fr-FR" sz="1333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/>
                <a:ea typeface="Dosis"/>
                <a:cs typeface="Dosis"/>
              </a:rPr>
              <a:t>            </a:t>
            </a:r>
            <a:r>
              <a:rPr kumimoji="0" lang="fr-FR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/>
                <a:ea typeface="Dosis"/>
                <a:cs typeface="Dosis"/>
              </a:rPr>
              <a:t>             </a:t>
            </a:r>
            <a:endParaRPr kumimoji="0" lang="fr-FR" sz="14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kumimoji="0" lang="fr-FR" sz="2133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kumimoji="0" lang="fr-FR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CBF1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kumimoji="0" lang="fr-FR" sz="32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6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33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1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6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6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Entiers</a:t>
            </a: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840373" y="5301047"/>
            <a:ext cx="4430263" cy="700406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203201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1200"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Diviser un entier à 3 chiffres par un entier à 2 chiffres, avec reste.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fr-FR" alt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fr-FR" alt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33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Que représente l’image ? Discutez en binômes.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 secondes aux binômes pour discuter puis donne la parole à certains d’eux.</a:t>
            </a:r>
          </a:p>
        </p:txBody>
      </p:sp>
      <p:sp>
        <p:nvSpPr>
          <p:cNvPr id="12" name="Oval 11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7" name="Picture 2" descr="Lever la main - Icônes mains et gestes gratuites">
            <a:extLst>
              <a:ext uri="{FF2B5EF4-FFF2-40B4-BE49-F238E27FC236}">
                <a16:creationId xmlns:a16="http://schemas.microsoft.com/office/drawing/2014/main" id="{015D0715-008F-9159-4A5D-4AEBC6ABF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0F843665-F7B1-9CFD-1085-E94CC8F212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412" y="977899"/>
            <a:ext cx="8547176" cy="5698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_A_01">
            <a:extLst>
              <a:ext uri="{FF2B5EF4-FFF2-40B4-BE49-F238E27FC236}">
                <a16:creationId xmlns:a16="http://schemas.microsoft.com/office/drawing/2014/main" id="{FBDCF751-62D3-4601-A122-DA807B7331E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Trouver les nombres manquants dans le 3</a:t>
            </a:r>
            <a:r>
              <a:rPr lang="fr-FR" baseline="30000" dirty="0"/>
              <a:t>ème</a:t>
            </a:r>
            <a:r>
              <a:rPr lang="fr-FR" dirty="0"/>
              <a:t> rectangle.</a:t>
            </a:r>
            <a:endParaRPr lang="fr-FR" dirty="0">
              <a:sym typeface="Calibri"/>
            </a:endParaRPr>
          </a:p>
        </p:txBody>
      </p:sp>
      <p:sp>
        <p:nvSpPr>
          <p:cNvPr id="17" name="D_A_02">
            <a:extLst>
              <a:ext uri="{FF2B5EF4-FFF2-40B4-BE49-F238E27FC236}">
                <a16:creationId xmlns:a16="http://schemas.microsoft.com/office/drawing/2014/main" id="{3DF3ABB5-3040-4BEE-B69D-C818B1DFA9A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r>
              <a:rPr lang="fr-FR" sz="1600" i="1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</a:t>
            </a:r>
            <a:r>
              <a:rPr lang="fr-FR" sz="1600" i="1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lance une discussion et demande aux élèves de justifier leurs réponses, vraies ou fausses. </a:t>
            </a:r>
            <a:endParaRPr sz="1600" i="1" dirty="0"/>
          </a:p>
        </p:txBody>
      </p:sp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B1CEF469-2E3C-134B-2CF0-E49CC353B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965267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520;p39">
            <a:extLst>
              <a:ext uri="{FF2B5EF4-FFF2-40B4-BE49-F238E27FC236}">
                <a16:creationId xmlns:a16="http://schemas.microsoft.com/office/drawing/2014/main" id="{3F3781E5-7DE8-632D-C165-62E4E78B1E0E}"/>
              </a:ext>
            </a:extLst>
          </p:cNvPr>
          <p:cNvSpPr txBox="1"/>
          <p:nvPr/>
        </p:nvSpPr>
        <p:spPr>
          <a:xfrm>
            <a:off x="631894" y="1223413"/>
            <a:ext cx="1092821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000" b="1"/>
            </a:lvl1pPr>
          </a:lstStyle>
          <a:p>
            <a:pPr algn="ctr"/>
            <a:r>
              <a:rPr lang="fr-FR" dirty="0"/>
              <a:t>En suivant le même raisonnement, trouver les nombres </a:t>
            </a:r>
            <a:br>
              <a:rPr lang="fr-FR" dirty="0"/>
            </a:br>
            <a:r>
              <a:rPr lang="fr-FR" dirty="0"/>
              <a:t>manquants dans le 3</a:t>
            </a:r>
            <a:r>
              <a:rPr lang="fr-FR" baseline="30000" dirty="0"/>
              <a:t>ème</a:t>
            </a:r>
            <a:r>
              <a:rPr lang="fr-FR" dirty="0"/>
              <a:t> rectangle</a:t>
            </a:r>
            <a:r>
              <a:rPr lang="fr-FR" dirty="0">
                <a:sym typeface="Calibri"/>
              </a:rPr>
              <a:t>.</a:t>
            </a:r>
            <a:endParaRPr dirty="0">
              <a:sym typeface="Calibri"/>
            </a:endParaRP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05C9F09-FFCD-E143-479C-7E760BD181EE}"/>
              </a:ext>
            </a:extLst>
          </p:cNvPr>
          <p:cNvGrpSpPr/>
          <p:nvPr/>
        </p:nvGrpSpPr>
        <p:grpSpPr>
          <a:xfrm>
            <a:off x="1265687" y="2432132"/>
            <a:ext cx="2345183" cy="1705873"/>
            <a:chOff x="12390111" y="8133372"/>
            <a:chExt cx="2345183" cy="1705873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4E028D61-8CBD-452A-9D70-5FFF3D1F99A0}"/>
                </a:ext>
              </a:extLst>
            </p:cNvPr>
            <p:cNvGrpSpPr/>
            <p:nvPr/>
          </p:nvGrpSpPr>
          <p:grpSpPr>
            <a:xfrm>
              <a:off x="12393660" y="8133372"/>
              <a:ext cx="2338085" cy="1256207"/>
              <a:chOff x="634896" y="2314937"/>
              <a:chExt cx="2871326" cy="1521911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3EAB77E7-8C74-448F-A93F-A9CCE1B1A97D}"/>
                  </a:ext>
                </a:extLst>
              </p:cNvPr>
              <p:cNvSpPr/>
              <p:nvPr/>
            </p:nvSpPr>
            <p:spPr>
              <a:xfrm>
                <a:off x="634896" y="2314937"/>
                <a:ext cx="2871326" cy="1516283"/>
              </a:xfrm>
              <a:prstGeom prst="rect">
                <a:avLst/>
              </a:prstGeom>
              <a:noFill/>
              <a:ln w="28575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A9AEE855-E402-4139-9C77-DF907C7B1F53}"/>
                  </a:ext>
                </a:extLst>
              </p:cNvPr>
              <p:cNvSpPr/>
              <p:nvPr/>
            </p:nvSpPr>
            <p:spPr>
              <a:xfrm>
                <a:off x="634896" y="2314937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51</a:t>
                </a:r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A6605976-789B-48C9-8D99-45C9CDA7912A}"/>
                  </a:ext>
                </a:extLst>
              </p:cNvPr>
              <p:cNvSpPr/>
              <p:nvPr/>
            </p:nvSpPr>
            <p:spPr>
              <a:xfrm>
                <a:off x="2961407" y="2314937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4</a:t>
                </a:r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272E851B-E2E0-4D9D-84E7-8BF966942783}"/>
                  </a:ext>
                </a:extLst>
              </p:cNvPr>
              <p:cNvSpPr/>
              <p:nvPr/>
            </p:nvSpPr>
            <p:spPr>
              <a:xfrm>
                <a:off x="646470" y="3452150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3</a:t>
                </a: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652A375C-0D36-4618-90C9-44E4C5E0DABC}"/>
                  </a:ext>
                </a:extLst>
              </p:cNvPr>
              <p:cNvSpPr/>
              <p:nvPr/>
            </p:nvSpPr>
            <p:spPr>
              <a:xfrm>
                <a:off x="2949831" y="3440575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12</a:t>
                </a:r>
              </a:p>
            </p:txBody>
          </p:sp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5173DD0-002F-4271-961A-D65FF4E0E79C}"/>
                </a:ext>
              </a:extLst>
            </p:cNvPr>
            <p:cNvSpPr/>
            <p:nvPr/>
          </p:nvSpPr>
          <p:spPr>
            <a:xfrm>
              <a:off x="12390111" y="9479245"/>
              <a:ext cx="2345183" cy="360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chemeClr val="bg1"/>
                  </a:solidFill>
                </a:rPr>
                <a:t>51 = 4</a:t>
              </a:r>
              <a:r>
                <a:rPr lang="fr-FR" sz="2800" b="1" dirty="0">
                  <a:solidFill>
                    <a:srgbClr val="FF0000"/>
                  </a:solidFill>
                </a:rPr>
                <a:t> </a:t>
              </a:r>
              <a:r>
                <a:rPr lang="fr-FR" sz="2800" b="1" dirty="0"/>
                <a:t>×</a:t>
              </a:r>
              <a:r>
                <a:rPr lang="fr-FR" sz="2800" b="1" dirty="0">
                  <a:solidFill>
                    <a:srgbClr val="FF0000"/>
                  </a:solidFill>
                </a:rPr>
                <a:t> </a:t>
              </a:r>
              <a:r>
                <a:rPr lang="fr-FR" sz="28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12 + 3</a:t>
              </a:r>
              <a:endParaRPr lang="fr-FR" sz="2800" b="1" dirty="0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30E2C4E-D04E-8009-EA96-4F577CEB1BB8}"/>
              </a:ext>
            </a:extLst>
          </p:cNvPr>
          <p:cNvGrpSpPr/>
          <p:nvPr/>
        </p:nvGrpSpPr>
        <p:grpSpPr>
          <a:xfrm>
            <a:off x="4915507" y="2432132"/>
            <a:ext cx="2345183" cy="1705873"/>
            <a:chOff x="16512051" y="8133372"/>
            <a:chExt cx="2345183" cy="1705873"/>
          </a:xfrm>
        </p:grpSpPr>
        <p:grpSp>
          <p:nvGrpSpPr>
            <p:cNvPr id="49" name="Groupe 48">
              <a:extLst>
                <a:ext uri="{FF2B5EF4-FFF2-40B4-BE49-F238E27FC236}">
                  <a16:creationId xmlns:a16="http://schemas.microsoft.com/office/drawing/2014/main" id="{196583EA-0851-44BB-9DFF-C9BEFCA1A22B}"/>
                </a:ext>
              </a:extLst>
            </p:cNvPr>
            <p:cNvGrpSpPr/>
            <p:nvPr/>
          </p:nvGrpSpPr>
          <p:grpSpPr>
            <a:xfrm>
              <a:off x="16515600" y="8133372"/>
              <a:ext cx="2338085" cy="1256207"/>
              <a:chOff x="634896" y="2314937"/>
              <a:chExt cx="2871326" cy="1521911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3656C7B4-AE69-454F-B4E1-41A102A6DD63}"/>
                  </a:ext>
                </a:extLst>
              </p:cNvPr>
              <p:cNvSpPr/>
              <p:nvPr/>
            </p:nvSpPr>
            <p:spPr>
              <a:xfrm>
                <a:off x="634896" y="2314937"/>
                <a:ext cx="2871326" cy="1516283"/>
              </a:xfrm>
              <a:prstGeom prst="rect">
                <a:avLst/>
              </a:prstGeom>
              <a:noFill/>
              <a:ln w="28575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54356855-FABB-4E34-AA38-CFD0E1949ED8}"/>
                  </a:ext>
                </a:extLst>
              </p:cNvPr>
              <p:cNvSpPr/>
              <p:nvPr/>
            </p:nvSpPr>
            <p:spPr>
              <a:xfrm>
                <a:off x="634896" y="2314937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89</a:t>
                </a:r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3268EADD-EA0A-4B84-92AD-310C09F01866}"/>
                  </a:ext>
                </a:extLst>
              </p:cNvPr>
              <p:cNvSpPr/>
              <p:nvPr/>
            </p:nvSpPr>
            <p:spPr>
              <a:xfrm>
                <a:off x="2961407" y="2314937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5</a:t>
                </a: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A3798083-1FF7-42FD-A1BA-A9D4EAE5A484}"/>
                  </a:ext>
                </a:extLst>
              </p:cNvPr>
              <p:cNvSpPr/>
              <p:nvPr/>
            </p:nvSpPr>
            <p:spPr>
              <a:xfrm>
                <a:off x="646470" y="3452150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4</a:t>
                </a:r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A3CF88D0-8FD1-4AFC-AC19-2231598097E4}"/>
                  </a:ext>
                </a:extLst>
              </p:cNvPr>
              <p:cNvSpPr/>
              <p:nvPr/>
            </p:nvSpPr>
            <p:spPr>
              <a:xfrm>
                <a:off x="2949831" y="3440575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17</a:t>
                </a:r>
              </a:p>
            </p:txBody>
          </p:sp>
        </p:grp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17629615-589D-4E20-A8EA-0BD88B710D7D}"/>
                </a:ext>
              </a:extLst>
            </p:cNvPr>
            <p:cNvSpPr/>
            <p:nvPr/>
          </p:nvSpPr>
          <p:spPr>
            <a:xfrm>
              <a:off x="16512051" y="9479245"/>
              <a:ext cx="2345183" cy="360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chemeClr val="bg1"/>
                  </a:solidFill>
                </a:rPr>
                <a:t>89 = 5</a:t>
              </a:r>
              <a:r>
                <a:rPr lang="fr-FR" sz="2800" b="1" dirty="0">
                  <a:solidFill>
                    <a:srgbClr val="FF0000"/>
                  </a:solidFill>
                </a:rPr>
                <a:t> </a:t>
              </a:r>
              <a:r>
                <a:rPr lang="fr-FR" sz="2800" b="1" dirty="0"/>
                <a:t>×</a:t>
              </a:r>
              <a:r>
                <a:rPr lang="fr-FR" sz="2800" b="1" dirty="0">
                  <a:solidFill>
                    <a:srgbClr val="FF0000"/>
                  </a:solidFill>
                </a:rPr>
                <a:t> </a:t>
              </a:r>
              <a:r>
                <a:rPr lang="fr-FR" sz="28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17 + 4</a:t>
              </a:r>
              <a:endParaRPr lang="fr-FR" sz="2800" b="1" dirty="0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48F237C1-96F9-7F89-C45A-3575A7FC6840}"/>
              </a:ext>
            </a:extLst>
          </p:cNvPr>
          <p:cNvGrpSpPr/>
          <p:nvPr/>
        </p:nvGrpSpPr>
        <p:grpSpPr>
          <a:xfrm>
            <a:off x="8565327" y="2432132"/>
            <a:ext cx="2345183" cy="1705873"/>
            <a:chOff x="20435300" y="8133372"/>
            <a:chExt cx="2345183" cy="1705873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3C73668-3D71-4A04-B9B4-B85C1A3754B8}"/>
                </a:ext>
              </a:extLst>
            </p:cNvPr>
            <p:cNvSpPr/>
            <p:nvPr/>
          </p:nvSpPr>
          <p:spPr>
            <a:xfrm>
              <a:off x="20435300" y="9479245"/>
              <a:ext cx="2345183" cy="360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chemeClr val="bg1"/>
                  </a:solidFill>
                </a:rPr>
                <a:t>97 = 7</a:t>
              </a:r>
              <a:r>
                <a:rPr lang="fr-FR" sz="2800" b="1" dirty="0">
                  <a:solidFill>
                    <a:srgbClr val="FF0000"/>
                  </a:solidFill>
                </a:rPr>
                <a:t> </a:t>
              </a:r>
              <a:r>
                <a:rPr lang="fr-FR" sz="2800" b="1" dirty="0"/>
                <a:t>×</a:t>
              </a:r>
              <a:r>
                <a:rPr lang="fr-FR" sz="2800" b="1" dirty="0">
                  <a:solidFill>
                    <a:srgbClr val="FF0000"/>
                  </a:solidFill>
                </a:rPr>
                <a:t> </a:t>
              </a:r>
              <a:r>
                <a:rPr lang="fr-FR" sz="28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13 + 6</a:t>
              </a:r>
              <a:endParaRPr lang="fr-FR" sz="2800" b="1" dirty="0"/>
            </a:p>
          </p:txBody>
        </p:sp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A06B85F6-4DF2-4A6C-8270-FFA83F5D577F}"/>
                </a:ext>
              </a:extLst>
            </p:cNvPr>
            <p:cNvGrpSpPr/>
            <p:nvPr/>
          </p:nvGrpSpPr>
          <p:grpSpPr>
            <a:xfrm>
              <a:off x="20438849" y="8133372"/>
              <a:ext cx="2338085" cy="1256207"/>
              <a:chOff x="634896" y="2314937"/>
              <a:chExt cx="2871326" cy="1521911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D5F98843-80D4-4550-9B75-7CAD64BB77C5}"/>
                  </a:ext>
                </a:extLst>
              </p:cNvPr>
              <p:cNvSpPr/>
              <p:nvPr/>
            </p:nvSpPr>
            <p:spPr>
              <a:xfrm>
                <a:off x="634896" y="2314937"/>
                <a:ext cx="2871326" cy="1516283"/>
              </a:xfrm>
              <a:prstGeom prst="rect">
                <a:avLst/>
              </a:prstGeom>
              <a:noFill/>
              <a:ln w="28575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7DCC32C1-6603-4876-9F9C-F0A096EF0B3A}"/>
                  </a:ext>
                </a:extLst>
              </p:cNvPr>
              <p:cNvSpPr/>
              <p:nvPr/>
            </p:nvSpPr>
            <p:spPr>
              <a:xfrm>
                <a:off x="634896" y="2314937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?</a:t>
                </a: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0A3E1FE9-F1EE-40CC-BDB4-6257F2516F1F}"/>
                  </a:ext>
                </a:extLst>
              </p:cNvPr>
              <p:cNvSpPr/>
              <p:nvPr/>
            </p:nvSpPr>
            <p:spPr>
              <a:xfrm>
                <a:off x="2961407" y="2314937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?</a:t>
                </a: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3B52629C-A539-4327-B24C-0E0B0DD80891}"/>
                  </a:ext>
                </a:extLst>
              </p:cNvPr>
              <p:cNvSpPr/>
              <p:nvPr/>
            </p:nvSpPr>
            <p:spPr>
              <a:xfrm>
                <a:off x="646470" y="3452150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?</a:t>
                </a: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431FFA75-3A6D-478A-9BD8-B14ADE208BBD}"/>
                  </a:ext>
                </a:extLst>
              </p:cNvPr>
              <p:cNvSpPr/>
              <p:nvPr/>
            </p:nvSpPr>
            <p:spPr>
              <a:xfrm>
                <a:off x="2949831" y="3440575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?</a:t>
                </a:r>
              </a:p>
            </p:txBody>
          </p:sp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E0ED7BE-C5CA-DD60-7941-A3ADB7947706}"/>
              </a:ext>
            </a:extLst>
          </p:cNvPr>
          <p:cNvGrpSpPr/>
          <p:nvPr/>
        </p:nvGrpSpPr>
        <p:grpSpPr>
          <a:xfrm>
            <a:off x="1018689" y="4331061"/>
            <a:ext cx="2839179" cy="2131324"/>
            <a:chOff x="1018689" y="4434441"/>
            <a:chExt cx="2839179" cy="2131324"/>
          </a:xfrm>
        </p:grpSpPr>
        <p:grpSp>
          <p:nvGrpSpPr>
            <p:cNvPr id="42" name="Group 49">
              <a:extLst>
                <a:ext uri="{FF2B5EF4-FFF2-40B4-BE49-F238E27FC236}">
                  <a16:creationId xmlns:a16="http://schemas.microsoft.com/office/drawing/2014/main" id="{4E3FA03C-6062-F4F4-1407-A2702BAA9997}"/>
                </a:ext>
              </a:extLst>
            </p:cNvPr>
            <p:cNvGrpSpPr/>
            <p:nvPr/>
          </p:nvGrpSpPr>
          <p:grpSpPr>
            <a:xfrm>
              <a:off x="1018689" y="4434441"/>
              <a:ext cx="2839179" cy="2131324"/>
              <a:chOff x="7845344" y="4194432"/>
              <a:chExt cx="2839179" cy="2131324"/>
            </a:xfrm>
            <a:solidFill>
              <a:schemeClr val="accent5">
                <a:lumMod val="60000"/>
                <a:lumOff val="40000"/>
              </a:schemeClr>
            </a:solidFill>
          </p:grpSpPr>
          <p:sp>
            <p:nvSpPr>
              <p:cNvPr id="45" name="Oval 29">
                <a:extLst>
                  <a:ext uri="{FF2B5EF4-FFF2-40B4-BE49-F238E27FC236}">
                    <a16:creationId xmlns:a16="http://schemas.microsoft.com/office/drawing/2014/main" id="{93DDD6AF-01E8-AF0E-9101-8B135C1153C7}"/>
                  </a:ext>
                </a:extLst>
              </p:cNvPr>
              <p:cNvSpPr/>
              <p:nvPr/>
            </p:nvSpPr>
            <p:spPr>
              <a:xfrm>
                <a:off x="8563977" y="4794978"/>
                <a:ext cx="1401912" cy="1530778"/>
              </a:xfrm>
              <a:custGeom>
                <a:avLst/>
                <a:gdLst>
                  <a:gd name="connsiteX0" fmla="*/ 0 w 1401823"/>
                  <a:gd name="connsiteY0" fmla="*/ 700912 h 1401823"/>
                  <a:gd name="connsiteX1" fmla="*/ 700912 w 1401823"/>
                  <a:gd name="connsiteY1" fmla="*/ 0 h 1401823"/>
                  <a:gd name="connsiteX2" fmla="*/ 1401824 w 1401823"/>
                  <a:gd name="connsiteY2" fmla="*/ 700912 h 1401823"/>
                  <a:gd name="connsiteX3" fmla="*/ 700912 w 1401823"/>
                  <a:gd name="connsiteY3" fmla="*/ 1401824 h 1401823"/>
                  <a:gd name="connsiteX4" fmla="*/ 0 w 1401823"/>
                  <a:gd name="connsiteY4" fmla="*/ 700912 h 1401823"/>
                  <a:gd name="connsiteX0" fmla="*/ 88 w 1401912"/>
                  <a:gd name="connsiteY0" fmla="*/ 700912 h 1530778"/>
                  <a:gd name="connsiteX1" fmla="*/ 701000 w 1401912"/>
                  <a:gd name="connsiteY1" fmla="*/ 0 h 1530778"/>
                  <a:gd name="connsiteX2" fmla="*/ 1401912 w 1401912"/>
                  <a:gd name="connsiteY2" fmla="*/ 700912 h 1530778"/>
                  <a:gd name="connsiteX3" fmla="*/ 665831 w 1401912"/>
                  <a:gd name="connsiteY3" fmla="*/ 1530778 h 1530778"/>
                  <a:gd name="connsiteX4" fmla="*/ 88 w 1401912"/>
                  <a:gd name="connsiteY4" fmla="*/ 700912 h 1530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1912" h="1530778">
                    <a:moveTo>
                      <a:pt x="88" y="700912"/>
                    </a:moveTo>
                    <a:cubicBezTo>
                      <a:pt x="5950" y="445782"/>
                      <a:pt x="313897" y="0"/>
                      <a:pt x="701000" y="0"/>
                    </a:cubicBezTo>
                    <a:cubicBezTo>
                      <a:pt x="1088103" y="0"/>
                      <a:pt x="1401912" y="313809"/>
                      <a:pt x="1401912" y="700912"/>
                    </a:cubicBezTo>
                    <a:cubicBezTo>
                      <a:pt x="1401912" y="1088015"/>
                      <a:pt x="1052934" y="1530778"/>
                      <a:pt x="665831" y="1530778"/>
                    </a:cubicBezTo>
                    <a:cubicBezTo>
                      <a:pt x="278728" y="1530778"/>
                      <a:pt x="-5774" y="956042"/>
                      <a:pt x="88" y="700912"/>
                    </a:cubicBezTo>
                    <a:close/>
                  </a:path>
                </a:pathLst>
              </a:custGeom>
              <a:grpFill/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b" anchorCtr="0"/>
              <a:lstStyle/>
              <a:p>
                <a:pPr algn="ctr" rtl="1"/>
                <a:r>
                  <a:rPr lang="fr-FR" sz="3600" b="1" dirty="0"/>
                  <a:t>A</a:t>
                </a:r>
              </a:p>
            </p:txBody>
          </p:sp>
          <p:sp>
            <p:nvSpPr>
              <p:cNvPr id="47" name="Rectangle : coins arrondis 46">
                <a:extLst>
                  <a:ext uri="{FF2B5EF4-FFF2-40B4-BE49-F238E27FC236}">
                    <a16:creationId xmlns:a16="http://schemas.microsoft.com/office/drawing/2014/main" id="{D2413676-B4A4-FA47-661B-C6F420D98ECF}"/>
                  </a:ext>
                </a:extLst>
              </p:cNvPr>
              <p:cNvSpPr/>
              <p:nvPr/>
            </p:nvSpPr>
            <p:spPr>
              <a:xfrm>
                <a:off x="7845344" y="4194432"/>
                <a:ext cx="2839179" cy="1530778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1"/>
                <a:endParaRPr lang="fr-FR" sz="3600" b="1" dirty="0"/>
              </a:p>
            </p:txBody>
          </p:sp>
        </p:grpSp>
        <p:grpSp>
          <p:nvGrpSpPr>
            <p:cNvPr id="82" name="Groupe 81">
              <a:extLst>
                <a:ext uri="{FF2B5EF4-FFF2-40B4-BE49-F238E27FC236}">
                  <a16:creationId xmlns:a16="http://schemas.microsoft.com/office/drawing/2014/main" id="{1CAD068F-1F40-46E0-8F90-8F91E59EDFE1}"/>
                </a:ext>
              </a:extLst>
            </p:cNvPr>
            <p:cNvGrpSpPr/>
            <p:nvPr/>
          </p:nvGrpSpPr>
          <p:grpSpPr>
            <a:xfrm>
              <a:off x="1269236" y="4566572"/>
              <a:ext cx="2338085" cy="1256207"/>
              <a:chOff x="634896" y="2314937"/>
              <a:chExt cx="2871326" cy="1521911"/>
            </a:xfrm>
          </p:grpSpPr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153876ED-F5D7-48E7-94C3-87F3716E8251}"/>
                  </a:ext>
                </a:extLst>
              </p:cNvPr>
              <p:cNvSpPr/>
              <p:nvPr/>
            </p:nvSpPr>
            <p:spPr>
              <a:xfrm>
                <a:off x="634896" y="2336277"/>
                <a:ext cx="2871326" cy="1494943"/>
              </a:xfrm>
              <a:prstGeom prst="rect">
                <a:avLst/>
              </a:prstGeom>
              <a:noFill/>
              <a:ln w="28575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D5BC7109-52C3-4445-82ED-E2F8CC98A4DE}"/>
                  </a:ext>
                </a:extLst>
              </p:cNvPr>
              <p:cNvSpPr/>
              <p:nvPr/>
            </p:nvSpPr>
            <p:spPr>
              <a:xfrm>
                <a:off x="634896" y="2314937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97</a:t>
                </a: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E8165932-5571-4130-A37D-9F645F1D161F}"/>
                  </a:ext>
                </a:extLst>
              </p:cNvPr>
              <p:cNvSpPr/>
              <p:nvPr/>
            </p:nvSpPr>
            <p:spPr>
              <a:xfrm>
                <a:off x="2961407" y="2314937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6</a:t>
                </a: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F128710F-584E-42DE-A2DC-31951AA1C878}"/>
                  </a:ext>
                </a:extLst>
              </p:cNvPr>
              <p:cNvSpPr/>
              <p:nvPr/>
            </p:nvSpPr>
            <p:spPr>
              <a:xfrm>
                <a:off x="646470" y="3452150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7</a:t>
                </a: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CAA557FA-7849-4516-BDB8-D481E6AFBCB7}"/>
                  </a:ext>
                </a:extLst>
              </p:cNvPr>
              <p:cNvSpPr/>
              <p:nvPr/>
            </p:nvSpPr>
            <p:spPr>
              <a:xfrm>
                <a:off x="2949831" y="3440575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13</a:t>
                </a:r>
              </a:p>
            </p:txBody>
          </p:sp>
        </p:grp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13AD431A-754B-DEDC-3A3A-8A68275392FF}"/>
              </a:ext>
            </a:extLst>
          </p:cNvPr>
          <p:cNvGrpSpPr/>
          <p:nvPr/>
        </p:nvGrpSpPr>
        <p:grpSpPr>
          <a:xfrm>
            <a:off x="4668509" y="4331061"/>
            <a:ext cx="2839179" cy="2131324"/>
            <a:chOff x="4668509" y="4434441"/>
            <a:chExt cx="2839179" cy="2131324"/>
          </a:xfrm>
        </p:grpSpPr>
        <p:grpSp>
          <p:nvGrpSpPr>
            <p:cNvPr id="60" name="Group 49">
              <a:extLst>
                <a:ext uri="{FF2B5EF4-FFF2-40B4-BE49-F238E27FC236}">
                  <a16:creationId xmlns:a16="http://schemas.microsoft.com/office/drawing/2014/main" id="{D9A10AC1-9663-8D0B-ACBE-CBA2CEC1BC69}"/>
                </a:ext>
              </a:extLst>
            </p:cNvPr>
            <p:cNvGrpSpPr/>
            <p:nvPr/>
          </p:nvGrpSpPr>
          <p:grpSpPr>
            <a:xfrm>
              <a:off x="4668509" y="4434441"/>
              <a:ext cx="2839179" cy="2131324"/>
              <a:chOff x="7845344" y="4194432"/>
              <a:chExt cx="2839179" cy="2131324"/>
            </a:xfrm>
            <a:solidFill>
              <a:schemeClr val="accent5">
                <a:lumMod val="60000"/>
                <a:lumOff val="40000"/>
              </a:schemeClr>
            </a:solidFill>
          </p:grpSpPr>
          <p:sp>
            <p:nvSpPr>
              <p:cNvPr id="63" name="Oval 29">
                <a:extLst>
                  <a:ext uri="{FF2B5EF4-FFF2-40B4-BE49-F238E27FC236}">
                    <a16:creationId xmlns:a16="http://schemas.microsoft.com/office/drawing/2014/main" id="{709CBD9C-0DA5-9894-DAB9-2B6E875C07D6}"/>
                  </a:ext>
                </a:extLst>
              </p:cNvPr>
              <p:cNvSpPr/>
              <p:nvPr/>
            </p:nvSpPr>
            <p:spPr>
              <a:xfrm>
                <a:off x="8563977" y="4794978"/>
                <a:ext cx="1401912" cy="1530778"/>
              </a:xfrm>
              <a:custGeom>
                <a:avLst/>
                <a:gdLst>
                  <a:gd name="connsiteX0" fmla="*/ 0 w 1401823"/>
                  <a:gd name="connsiteY0" fmla="*/ 700912 h 1401823"/>
                  <a:gd name="connsiteX1" fmla="*/ 700912 w 1401823"/>
                  <a:gd name="connsiteY1" fmla="*/ 0 h 1401823"/>
                  <a:gd name="connsiteX2" fmla="*/ 1401824 w 1401823"/>
                  <a:gd name="connsiteY2" fmla="*/ 700912 h 1401823"/>
                  <a:gd name="connsiteX3" fmla="*/ 700912 w 1401823"/>
                  <a:gd name="connsiteY3" fmla="*/ 1401824 h 1401823"/>
                  <a:gd name="connsiteX4" fmla="*/ 0 w 1401823"/>
                  <a:gd name="connsiteY4" fmla="*/ 700912 h 1401823"/>
                  <a:gd name="connsiteX0" fmla="*/ 88 w 1401912"/>
                  <a:gd name="connsiteY0" fmla="*/ 700912 h 1530778"/>
                  <a:gd name="connsiteX1" fmla="*/ 701000 w 1401912"/>
                  <a:gd name="connsiteY1" fmla="*/ 0 h 1530778"/>
                  <a:gd name="connsiteX2" fmla="*/ 1401912 w 1401912"/>
                  <a:gd name="connsiteY2" fmla="*/ 700912 h 1530778"/>
                  <a:gd name="connsiteX3" fmla="*/ 665831 w 1401912"/>
                  <a:gd name="connsiteY3" fmla="*/ 1530778 h 1530778"/>
                  <a:gd name="connsiteX4" fmla="*/ 88 w 1401912"/>
                  <a:gd name="connsiteY4" fmla="*/ 700912 h 1530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1912" h="1530778">
                    <a:moveTo>
                      <a:pt x="88" y="700912"/>
                    </a:moveTo>
                    <a:cubicBezTo>
                      <a:pt x="5950" y="445782"/>
                      <a:pt x="313897" y="0"/>
                      <a:pt x="701000" y="0"/>
                    </a:cubicBezTo>
                    <a:cubicBezTo>
                      <a:pt x="1088103" y="0"/>
                      <a:pt x="1401912" y="313809"/>
                      <a:pt x="1401912" y="700912"/>
                    </a:cubicBezTo>
                    <a:cubicBezTo>
                      <a:pt x="1401912" y="1088015"/>
                      <a:pt x="1052934" y="1530778"/>
                      <a:pt x="665831" y="1530778"/>
                    </a:cubicBezTo>
                    <a:cubicBezTo>
                      <a:pt x="278728" y="1530778"/>
                      <a:pt x="-5774" y="956042"/>
                      <a:pt x="88" y="700912"/>
                    </a:cubicBezTo>
                    <a:close/>
                  </a:path>
                </a:pathLst>
              </a:custGeom>
              <a:grpFill/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b" anchorCtr="0"/>
              <a:lstStyle/>
              <a:p>
                <a:pPr algn="ctr" rtl="1"/>
                <a:r>
                  <a:rPr lang="fr-FR" sz="3600" b="1" dirty="0"/>
                  <a:t>B</a:t>
                </a:r>
              </a:p>
            </p:txBody>
          </p:sp>
          <p:sp>
            <p:nvSpPr>
              <p:cNvPr id="64" name="Rectangle : coins arrondis 46">
                <a:extLst>
                  <a:ext uri="{FF2B5EF4-FFF2-40B4-BE49-F238E27FC236}">
                    <a16:creationId xmlns:a16="http://schemas.microsoft.com/office/drawing/2014/main" id="{A18EA1B0-B158-0ACE-7E92-C56D6CE493CE}"/>
                  </a:ext>
                </a:extLst>
              </p:cNvPr>
              <p:cNvSpPr/>
              <p:nvPr/>
            </p:nvSpPr>
            <p:spPr>
              <a:xfrm>
                <a:off x="7845344" y="4194432"/>
                <a:ext cx="2839179" cy="1530778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1"/>
                <a:endParaRPr lang="fr-FR" sz="3600" b="1" dirty="0"/>
              </a:p>
            </p:txBody>
          </p:sp>
        </p:grpSp>
        <p:grpSp>
          <p:nvGrpSpPr>
            <p:cNvPr id="109" name="Groupe 108">
              <a:extLst>
                <a:ext uri="{FF2B5EF4-FFF2-40B4-BE49-F238E27FC236}">
                  <a16:creationId xmlns:a16="http://schemas.microsoft.com/office/drawing/2014/main" id="{7DD0B0AC-F19E-4EA3-9955-B53090AEBA78}"/>
                </a:ext>
              </a:extLst>
            </p:cNvPr>
            <p:cNvGrpSpPr/>
            <p:nvPr/>
          </p:nvGrpSpPr>
          <p:grpSpPr>
            <a:xfrm>
              <a:off x="4919056" y="4566572"/>
              <a:ext cx="2338085" cy="1256207"/>
              <a:chOff x="634896" y="2314937"/>
              <a:chExt cx="2871326" cy="1521911"/>
            </a:xfrm>
          </p:grpSpPr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BAFA43C0-34C7-48DA-B034-BF63D3455B37}"/>
                  </a:ext>
                </a:extLst>
              </p:cNvPr>
              <p:cNvSpPr/>
              <p:nvPr/>
            </p:nvSpPr>
            <p:spPr>
              <a:xfrm>
                <a:off x="634896" y="2336277"/>
                <a:ext cx="2871326" cy="1494943"/>
              </a:xfrm>
              <a:prstGeom prst="rect">
                <a:avLst/>
              </a:prstGeom>
              <a:noFill/>
              <a:ln w="28575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id="{7F707B87-1714-4C76-922E-9D4D79A770D4}"/>
                  </a:ext>
                </a:extLst>
              </p:cNvPr>
              <p:cNvSpPr/>
              <p:nvPr/>
            </p:nvSpPr>
            <p:spPr>
              <a:xfrm>
                <a:off x="634896" y="2314937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97</a:t>
                </a:r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A76985F4-0DED-40E4-8CA7-2D12FD0DD647}"/>
                  </a:ext>
                </a:extLst>
              </p:cNvPr>
              <p:cNvSpPr/>
              <p:nvPr/>
            </p:nvSpPr>
            <p:spPr>
              <a:xfrm>
                <a:off x="2961407" y="2314937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7</a:t>
                </a:r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220A79D1-7F98-48FD-919A-B684860B24CA}"/>
                  </a:ext>
                </a:extLst>
              </p:cNvPr>
              <p:cNvSpPr/>
              <p:nvPr/>
            </p:nvSpPr>
            <p:spPr>
              <a:xfrm>
                <a:off x="646470" y="3452150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13</a:t>
                </a:r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FC16735A-2869-4BF5-94EF-CE0DFB7F9215}"/>
                  </a:ext>
                </a:extLst>
              </p:cNvPr>
              <p:cNvSpPr/>
              <p:nvPr/>
            </p:nvSpPr>
            <p:spPr>
              <a:xfrm>
                <a:off x="2949831" y="3440575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6</a:t>
                </a:r>
              </a:p>
            </p:txBody>
          </p:sp>
        </p:grp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2C6E68B7-9DD6-7F39-FC7E-0BB7C8FDDBD1}"/>
              </a:ext>
            </a:extLst>
          </p:cNvPr>
          <p:cNvGrpSpPr/>
          <p:nvPr/>
        </p:nvGrpSpPr>
        <p:grpSpPr>
          <a:xfrm>
            <a:off x="8318329" y="4331061"/>
            <a:ext cx="2839179" cy="2131324"/>
            <a:chOff x="8318329" y="4434441"/>
            <a:chExt cx="2839179" cy="2131324"/>
          </a:xfrm>
        </p:grpSpPr>
        <p:grpSp>
          <p:nvGrpSpPr>
            <p:cNvPr id="55" name="Group 49">
              <a:extLst>
                <a:ext uri="{FF2B5EF4-FFF2-40B4-BE49-F238E27FC236}">
                  <a16:creationId xmlns:a16="http://schemas.microsoft.com/office/drawing/2014/main" id="{C8156999-D568-1858-18F4-D0665436C6D2}"/>
                </a:ext>
              </a:extLst>
            </p:cNvPr>
            <p:cNvGrpSpPr/>
            <p:nvPr/>
          </p:nvGrpSpPr>
          <p:grpSpPr>
            <a:xfrm>
              <a:off x="8318329" y="4434441"/>
              <a:ext cx="2839179" cy="2131324"/>
              <a:chOff x="7845344" y="4194432"/>
              <a:chExt cx="2839179" cy="2131324"/>
            </a:xfrm>
            <a:solidFill>
              <a:schemeClr val="accent5">
                <a:lumMod val="60000"/>
                <a:lumOff val="40000"/>
              </a:schemeClr>
            </a:solidFill>
          </p:grpSpPr>
          <p:sp>
            <p:nvSpPr>
              <p:cNvPr id="57" name="Oval 29">
                <a:extLst>
                  <a:ext uri="{FF2B5EF4-FFF2-40B4-BE49-F238E27FC236}">
                    <a16:creationId xmlns:a16="http://schemas.microsoft.com/office/drawing/2014/main" id="{FCA552F5-886F-6EB3-E7AB-9B23E6594690}"/>
                  </a:ext>
                </a:extLst>
              </p:cNvPr>
              <p:cNvSpPr/>
              <p:nvPr/>
            </p:nvSpPr>
            <p:spPr>
              <a:xfrm>
                <a:off x="8563977" y="4794978"/>
                <a:ext cx="1401912" cy="1530778"/>
              </a:xfrm>
              <a:custGeom>
                <a:avLst/>
                <a:gdLst>
                  <a:gd name="connsiteX0" fmla="*/ 0 w 1401823"/>
                  <a:gd name="connsiteY0" fmla="*/ 700912 h 1401823"/>
                  <a:gd name="connsiteX1" fmla="*/ 700912 w 1401823"/>
                  <a:gd name="connsiteY1" fmla="*/ 0 h 1401823"/>
                  <a:gd name="connsiteX2" fmla="*/ 1401824 w 1401823"/>
                  <a:gd name="connsiteY2" fmla="*/ 700912 h 1401823"/>
                  <a:gd name="connsiteX3" fmla="*/ 700912 w 1401823"/>
                  <a:gd name="connsiteY3" fmla="*/ 1401824 h 1401823"/>
                  <a:gd name="connsiteX4" fmla="*/ 0 w 1401823"/>
                  <a:gd name="connsiteY4" fmla="*/ 700912 h 1401823"/>
                  <a:gd name="connsiteX0" fmla="*/ 88 w 1401912"/>
                  <a:gd name="connsiteY0" fmla="*/ 700912 h 1530778"/>
                  <a:gd name="connsiteX1" fmla="*/ 701000 w 1401912"/>
                  <a:gd name="connsiteY1" fmla="*/ 0 h 1530778"/>
                  <a:gd name="connsiteX2" fmla="*/ 1401912 w 1401912"/>
                  <a:gd name="connsiteY2" fmla="*/ 700912 h 1530778"/>
                  <a:gd name="connsiteX3" fmla="*/ 665831 w 1401912"/>
                  <a:gd name="connsiteY3" fmla="*/ 1530778 h 1530778"/>
                  <a:gd name="connsiteX4" fmla="*/ 88 w 1401912"/>
                  <a:gd name="connsiteY4" fmla="*/ 700912 h 1530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1912" h="1530778">
                    <a:moveTo>
                      <a:pt x="88" y="700912"/>
                    </a:moveTo>
                    <a:cubicBezTo>
                      <a:pt x="5950" y="445782"/>
                      <a:pt x="313897" y="0"/>
                      <a:pt x="701000" y="0"/>
                    </a:cubicBezTo>
                    <a:cubicBezTo>
                      <a:pt x="1088103" y="0"/>
                      <a:pt x="1401912" y="313809"/>
                      <a:pt x="1401912" y="700912"/>
                    </a:cubicBezTo>
                    <a:cubicBezTo>
                      <a:pt x="1401912" y="1088015"/>
                      <a:pt x="1052934" y="1530778"/>
                      <a:pt x="665831" y="1530778"/>
                    </a:cubicBezTo>
                    <a:cubicBezTo>
                      <a:pt x="278728" y="1530778"/>
                      <a:pt x="-5774" y="956042"/>
                      <a:pt x="88" y="700912"/>
                    </a:cubicBezTo>
                    <a:close/>
                  </a:path>
                </a:pathLst>
              </a:custGeom>
              <a:grpFill/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b" anchorCtr="0"/>
              <a:lstStyle/>
              <a:p>
                <a:pPr algn="ctr" rtl="1"/>
                <a:r>
                  <a:rPr lang="fr-FR" sz="3600" b="1" dirty="0"/>
                  <a:t>C</a:t>
                </a:r>
              </a:p>
            </p:txBody>
          </p:sp>
          <p:sp>
            <p:nvSpPr>
              <p:cNvPr id="58" name="Rectangle : coins arrondis 46">
                <a:extLst>
                  <a:ext uri="{FF2B5EF4-FFF2-40B4-BE49-F238E27FC236}">
                    <a16:creationId xmlns:a16="http://schemas.microsoft.com/office/drawing/2014/main" id="{1FA82011-7041-C2D2-CECE-AA63B5FC0757}"/>
                  </a:ext>
                </a:extLst>
              </p:cNvPr>
              <p:cNvSpPr/>
              <p:nvPr/>
            </p:nvSpPr>
            <p:spPr>
              <a:xfrm>
                <a:off x="7845344" y="4194432"/>
                <a:ext cx="2839179" cy="1530778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1"/>
                <a:endParaRPr lang="fr-FR" sz="3600" b="1" dirty="0"/>
              </a:p>
            </p:txBody>
          </p:sp>
        </p:grpSp>
        <p:grpSp>
          <p:nvGrpSpPr>
            <p:cNvPr id="120" name="Groupe 119">
              <a:extLst>
                <a:ext uri="{FF2B5EF4-FFF2-40B4-BE49-F238E27FC236}">
                  <a16:creationId xmlns:a16="http://schemas.microsoft.com/office/drawing/2014/main" id="{CED54AFA-B7CF-4AC7-96C0-4ABAB90EDA25}"/>
                </a:ext>
              </a:extLst>
            </p:cNvPr>
            <p:cNvGrpSpPr/>
            <p:nvPr/>
          </p:nvGrpSpPr>
          <p:grpSpPr>
            <a:xfrm>
              <a:off x="8568876" y="4566572"/>
              <a:ext cx="2338085" cy="1256207"/>
              <a:chOff x="634896" y="2314937"/>
              <a:chExt cx="2871326" cy="1521911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C8B51459-7AAE-4F5E-80DE-07A43F735081}"/>
                  </a:ext>
                </a:extLst>
              </p:cNvPr>
              <p:cNvSpPr/>
              <p:nvPr/>
            </p:nvSpPr>
            <p:spPr>
              <a:xfrm>
                <a:off x="634896" y="2336277"/>
                <a:ext cx="2871326" cy="1494943"/>
              </a:xfrm>
              <a:prstGeom prst="rect">
                <a:avLst/>
              </a:prstGeom>
              <a:noFill/>
              <a:ln w="28575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7F395023-4264-4643-B13B-C330E7E2B298}"/>
                  </a:ext>
                </a:extLst>
              </p:cNvPr>
              <p:cNvSpPr/>
              <p:nvPr/>
            </p:nvSpPr>
            <p:spPr>
              <a:xfrm>
                <a:off x="634896" y="2314937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97</a:t>
                </a:r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E99376DB-C83D-47AF-BEC3-BF4FF60BD630}"/>
                  </a:ext>
                </a:extLst>
              </p:cNvPr>
              <p:cNvSpPr/>
              <p:nvPr/>
            </p:nvSpPr>
            <p:spPr>
              <a:xfrm>
                <a:off x="2961407" y="2314937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7</a:t>
                </a:r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0C704D86-88B3-4C56-85BA-AB38EF3F04CD}"/>
                  </a:ext>
                </a:extLst>
              </p:cNvPr>
              <p:cNvSpPr/>
              <p:nvPr/>
            </p:nvSpPr>
            <p:spPr>
              <a:xfrm>
                <a:off x="646470" y="3452150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6</a:t>
                </a:r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3EA6DDC7-2AEA-42A7-AC25-A3FB8705B166}"/>
                  </a:ext>
                </a:extLst>
              </p:cNvPr>
              <p:cNvSpPr/>
              <p:nvPr/>
            </p:nvSpPr>
            <p:spPr>
              <a:xfrm>
                <a:off x="2949831" y="3440575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13</a:t>
                </a:r>
              </a:p>
            </p:txBody>
          </p:sp>
        </p:grpSp>
      </p:grpSp>
      <p:sp>
        <p:nvSpPr>
          <p:cNvPr id="76" name="Oval 75">
            <a:extLst>
              <a:ext uri="{FF2B5EF4-FFF2-40B4-BE49-F238E27FC236}">
                <a16:creationId xmlns:a16="http://schemas.microsoft.com/office/drawing/2014/main" id="{AD87C9A6-6DEF-6A57-CF4B-6FFEED776C7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572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62C5F7A5-792C-401F-A0CF-7196C7B38118}"/>
              </a:ext>
            </a:extLst>
          </p:cNvPr>
          <p:cNvSpPr txBox="1"/>
          <p:nvPr/>
        </p:nvSpPr>
        <p:spPr>
          <a:xfrm>
            <a:off x="1834973" y="1108939"/>
            <a:ext cx="87994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404040"/>
                </a:solidFill>
                <a:latin typeface="quote-cjk-patch"/>
              </a:rPr>
              <a:t>Associe chaque division à son écriture euclidienne</a:t>
            </a:r>
          </a:p>
        </p:txBody>
      </p: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2D4317EA-5E15-4A15-948E-B36FDE7B63C8}"/>
              </a:ext>
            </a:extLst>
          </p:cNvPr>
          <p:cNvCxnSpPr>
            <a:cxnSpLocks/>
            <a:stCxn id="6" idx="3"/>
            <a:endCxn id="57" idx="1"/>
          </p:cNvCxnSpPr>
          <p:nvPr/>
        </p:nvCxnSpPr>
        <p:spPr>
          <a:xfrm>
            <a:off x="2696020" y="3767987"/>
            <a:ext cx="3273878" cy="2056669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CD98B178-A15B-4417-9A3D-C51BD3A359C8}"/>
              </a:ext>
            </a:extLst>
          </p:cNvPr>
          <p:cNvCxnSpPr>
            <a:cxnSpLocks/>
            <a:stCxn id="13" idx="1"/>
            <a:endCxn id="54" idx="3"/>
          </p:cNvCxnSpPr>
          <p:nvPr/>
        </p:nvCxnSpPr>
        <p:spPr>
          <a:xfrm flipH="1">
            <a:off x="2673191" y="3753699"/>
            <a:ext cx="6829813" cy="2070957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D5AF8807-9A7F-4896-9786-87D94D88C1AC}"/>
              </a:ext>
            </a:extLst>
          </p:cNvPr>
          <p:cNvCxnSpPr>
            <a:cxnSpLocks/>
            <a:stCxn id="10" idx="3"/>
            <a:endCxn id="60" idx="1"/>
          </p:cNvCxnSpPr>
          <p:nvPr/>
        </p:nvCxnSpPr>
        <p:spPr>
          <a:xfrm>
            <a:off x="6199512" y="3748937"/>
            <a:ext cx="3289921" cy="2075719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D_A_02">
            <a:extLst>
              <a:ext uri="{FF2B5EF4-FFF2-40B4-BE49-F238E27FC236}">
                <a16:creationId xmlns:a16="http://schemas.microsoft.com/office/drawing/2014/main" id="{9D77C666-40CC-41B5-9982-510680EA2652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51" name="D_A_01">
            <a:extLst>
              <a:ext uri="{FF2B5EF4-FFF2-40B4-BE49-F238E27FC236}">
                <a16:creationId xmlns:a16="http://schemas.microsoft.com/office/drawing/2014/main" id="{33C80827-E6ED-499D-B596-8E4C757A086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Associe chaque division à son écriture euclidienne.</a:t>
            </a:r>
          </a:p>
          <a:p>
            <a:pPr>
              <a:spcAft>
                <a:spcPts val="400"/>
              </a:spcAft>
            </a:pP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1D481BC-3286-E1E2-800B-7CB888259D87}"/>
              </a:ext>
            </a:extLst>
          </p:cNvPr>
          <p:cNvGrpSpPr/>
          <p:nvPr/>
        </p:nvGrpSpPr>
        <p:grpSpPr>
          <a:xfrm>
            <a:off x="1389186" y="1877207"/>
            <a:ext cx="2345183" cy="4625269"/>
            <a:chOff x="1278770" y="1877207"/>
            <a:chExt cx="2345183" cy="4625269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3AB9526-B2E8-B80C-4EF6-08BC5C2B4403}"/>
                </a:ext>
              </a:extLst>
            </p:cNvPr>
            <p:cNvGrpSpPr/>
            <p:nvPr/>
          </p:nvGrpSpPr>
          <p:grpSpPr>
            <a:xfrm>
              <a:off x="1608399" y="1877207"/>
              <a:ext cx="1685925" cy="2112259"/>
              <a:chOff x="1223036" y="2106403"/>
              <a:chExt cx="1685925" cy="2112259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786E70BC-CA84-4B6D-8C9F-59F2161C6A99}"/>
                  </a:ext>
                </a:extLst>
              </p:cNvPr>
              <p:cNvGrpSpPr/>
              <p:nvPr/>
            </p:nvGrpSpPr>
            <p:grpSpPr>
              <a:xfrm>
                <a:off x="1931755" y="3775703"/>
                <a:ext cx="268486" cy="442959"/>
                <a:chOff x="1755865" y="1637304"/>
                <a:chExt cx="585627" cy="438360"/>
              </a:xfrm>
              <a:solidFill>
                <a:srgbClr val="FFC000"/>
              </a:solidFill>
            </p:grpSpPr>
            <p:sp>
              <p:nvSpPr>
                <p:cNvPr id="6" name="Parenthèses 5">
                  <a:extLst>
                    <a:ext uri="{FF2B5EF4-FFF2-40B4-BE49-F238E27FC236}">
                      <a16:creationId xmlns:a16="http://schemas.microsoft.com/office/drawing/2014/main" id="{1F64E025-C087-469E-BA9F-B1DEEBBEC8F7}"/>
                    </a:ext>
                  </a:extLst>
                </p:cNvPr>
                <p:cNvSpPr/>
                <p:nvPr/>
              </p:nvSpPr>
              <p:spPr>
                <a:xfrm>
                  <a:off x="1755865" y="1637304"/>
                  <a:ext cx="585627" cy="438360"/>
                </a:xfrm>
                <a:prstGeom prst="bracketPair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5F302171-1AB2-48AC-9D61-F43BF28987A4}"/>
                    </a:ext>
                  </a:extLst>
                </p:cNvPr>
                <p:cNvSpPr/>
                <p:nvPr/>
              </p:nvSpPr>
              <p:spPr>
                <a:xfrm>
                  <a:off x="1805658" y="1708203"/>
                  <a:ext cx="486039" cy="2965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400" dirty="0">
                      <a:solidFill>
                        <a:schemeClr val="tx1"/>
                      </a:solidFill>
                    </a:rPr>
                    <a:t>1</a:t>
                  </a:r>
                </a:p>
              </p:txBody>
            </p:sp>
          </p:grpSp>
          <p:pic>
            <p:nvPicPr>
              <p:cNvPr id="28" name="Image 27">
                <a:extLst>
                  <a:ext uri="{FF2B5EF4-FFF2-40B4-BE49-F238E27FC236}">
                    <a16:creationId xmlns:a16="http://schemas.microsoft.com/office/drawing/2014/main" id="{D86FECCA-1FDF-44BA-90BF-D7CB73CF10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112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223036" y="2106403"/>
                <a:ext cx="1685925" cy="1619250"/>
              </a:xfrm>
              <a:prstGeom prst="rect">
                <a:avLst/>
              </a:prstGeom>
            </p:spPr>
          </p:pic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74A132F-7817-D1D0-9D85-18D993D0358A}"/>
                </a:ext>
              </a:extLst>
            </p:cNvPr>
            <p:cNvGrpSpPr/>
            <p:nvPr/>
          </p:nvGrpSpPr>
          <p:grpSpPr>
            <a:xfrm>
              <a:off x="1278770" y="5603176"/>
              <a:ext cx="2345183" cy="899300"/>
              <a:chOff x="1334503" y="5850346"/>
              <a:chExt cx="2345183" cy="899300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79C48316-4C7C-4417-9FF1-3644FAF50B73}"/>
                  </a:ext>
                </a:extLst>
              </p:cNvPr>
              <p:cNvSpPr/>
              <p:nvPr/>
            </p:nvSpPr>
            <p:spPr>
              <a:xfrm>
                <a:off x="1334503" y="6364948"/>
                <a:ext cx="2345183" cy="38469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800" b="1" dirty="0">
                    <a:solidFill>
                      <a:schemeClr val="bg1"/>
                    </a:solidFill>
                  </a:rPr>
                  <a:t>97= 7</a:t>
                </a:r>
                <a:r>
                  <a:rPr lang="fr-FR" sz="2800" b="1" dirty="0">
                    <a:solidFill>
                      <a:srgbClr val="FF0000"/>
                    </a:solidFill>
                  </a:rPr>
                  <a:t> </a:t>
                </a:r>
                <a:r>
                  <a:rPr lang="fr-FR" sz="2800" b="1" dirty="0"/>
                  <a:t>×</a:t>
                </a:r>
                <a:r>
                  <a:rPr lang="fr-FR" sz="2800" b="1" dirty="0">
                    <a:solidFill>
                      <a:srgbClr val="FF0000"/>
                    </a:solidFill>
                  </a:rPr>
                  <a:t> </a:t>
                </a:r>
                <a:r>
                  <a:rPr lang="fr-FR" sz="2800" b="1" kern="0" dirty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</a:rPr>
                  <a:t>13 + 6</a:t>
                </a:r>
                <a:endParaRPr lang="fr-FR" sz="2800" b="1" dirty="0"/>
              </a:p>
            </p:txBody>
          </p:sp>
          <p:grpSp>
            <p:nvGrpSpPr>
              <p:cNvPr id="52" name="Groupe 51">
                <a:extLst>
                  <a:ext uri="{FF2B5EF4-FFF2-40B4-BE49-F238E27FC236}">
                    <a16:creationId xmlns:a16="http://schemas.microsoft.com/office/drawing/2014/main" id="{8CC9CF0C-CB5C-483D-B50B-3AD9AA0B654D}"/>
                  </a:ext>
                </a:extLst>
              </p:cNvPr>
              <p:cNvGrpSpPr/>
              <p:nvPr/>
            </p:nvGrpSpPr>
            <p:grpSpPr>
              <a:xfrm>
                <a:off x="2372851" y="5850346"/>
                <a:ext cx="268486" cy="442959"/>
                <a:chOff x="1755865" y="1637304"/>
                <a:chExt cx="585627" cy="438360"/>
              </a:xfrm>
              <a:solidFill>
                <a:srgbClr val="FFC000"/>
              </a:solidFill>
            </p:grpSpPr>
            <p:sp>
              <p:nvSpPr>
                <p:cNvPr id="53" name="Parenthèses 52">
                  <a:extLst>
                    <a:ext uri="{FF2B5EF4-FFF2-40B4-BE49-F238E27FC236}">
                      <a16:creationId xmlns:a16="http://schemas.microsoft.com/office/drawing/2014/main" id="{361EAE60-F78F-4892-A17A-CCB6483D953F}"/>
                    </a:ext>
                  </a:extLst>
                </p:cNvPr>
                <p:cNvSpPr/>
                <p:nvPr/>
              </p:nvSpPr>
              <p:spPr>
                <a:xfrm>
                  <a:off x="1755865" y="1637304"/>
                  <a:ext cx="585627" cy="438360"/>
                </a:xfrm>
                <a:prstGeom prst="bracketPair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765ECE70-40C5-4C3D-90C4-0B28EF5F049F}"/>
                    </a:ext>
                  </a:extLst>
                </p:cNvPr>
                <p:cNvSpPr/>
                <p:nvPr/>
              </p:nvSpPr>
              <p:spPr>
                <a:xfrm>
                  <a:off x="1805658" y="1708203"/>
                  <a:ext cx="486039" cy="2965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400" dirty="0">
                      <a:solidFill>
                        <a:schemeClr val="tx1"/>
                      </a:solidFill>
                    </a:rPr>
                    <a:t>A</a:t>
                  </a:r>
                </a:p>
              </p:txBody>
            </p:sp>
          </p:grp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A888CBC-EF27-E534-E96D-02C14326D93D}"/>
              </a:ext>
            </a:extLst>
          </p:cNvPr>
          <p:cNvGrpSpPr/>
          <p:nvPr/>
        </p:nvGrpSpPr>
        <p:grpSpPr>
          <a:xfrm>
            <a:off x="8441828" y="1877207"/>
            <a:ext cx="2345183" cy="4625269"/>
            <a:chOff x="9083518" y="1877207"/>
            <a:chExt cx="2345183" cy="4625269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C3A096C-0048-00EF-ACF5-56DDBD9ECBC6}"/>
                </a:ext>
              </a:extLst>
            </p:cNvPr>
            <p:cNvGrpSpPr/>
            <p:nvPr/>
          </p:nvGrpSpPr>
          <p:grpSpPr>
            <a:xfrm>
              <a:off x="9441722" y="1877207"/>
              <a:ext cx="1628775" cy="2097971"/>
              <a:chOff x="9340189" y="2120691"/>
              <a:chExt cx="1628775" cy="2097971"/>
            </a:xfrm>
          </p:grpSpPr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CBBE06F9-A182-4BBF-A87B-A8A891C23F8A}"/>
                  </a:ext>
                </a:extLst>
              </p:cNvPr>
              <p:cNvGrpSpPr/>
              <p:nvPr/>
            </p:nvGrpSpPr>
            <p:grpSpPr>
              <a:xfrm>
                <a:off x="10020333" y="3775703"/>
                <a:ext cx="268486" cy="442959"/>
                <a:chOff x="1755865" y="1637304"/>
                <a:chExt cx="585627" cy="438360"/>
              </a:xfrm>
              <a:solidFill>
                <a:srgbClr val="FFC000"/>
              </a:solidFill>
            </p:grpSpPr>
            <p:sp>
              <p:nvSpPr>
                <p:cNvPr id="12" name="Parenthèses 11">
                  <a:extLst>
                    <a:ext uri="{FF2B5EF4-FFF2-40B4-BE49-F238E27FC236}">
                      <a16:creationId xmlns:a16="http://schemas.microsoft.com/office/drawing/2014/main" id="{5BE9C67A-F33E-4E30-8D81-543219993E7C}"/>
                    </a:ext>
                  </a:extLst>
                </p:cNvPr>
                <p:cNvSpPr/>
                <p:nvPr/>
              </p:nvSpPr>
              <p:spPr>
                <a:xfrm>
                  <a:off x="1755865" y="1637304"/>
                  <a:ext cx="585627" cy="438360"/>
                </a:xfrm>
                <a:prstGeom prst="bracketPair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18A7A3F4-96F0-43B7-9A12-EAC497942369}"/>
                    </a:ext>
                  </a:extLst>
                </p:cNvPr>
                <p:cNvSpPr/>
                <p:nvPr/>
              </p:nvSpPr>
              <p:spPr>
                <a:xfrm>
                  <a:off x="1805658" y="1708203"/>
                  <a:ext cx="486039" cy="2965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400" dirty="0">
                      <a:solidFill>
                        <a:schemeClr val="tx1"/>
                      </a:solidFill>
                    </a:rPr>
                    <a:t>3</a:t>
                  </a:r>
                </a:p>
              </p:txBody>
            </p:sp>
          </p:grpSp>
          <p:pic>
            <p:nvPicPr>
              <p:cNvPr id="31" name="Image 30">
                <a:extLst>
                  <a:ext uri="{FF2B5EF4-FFF2-40B4-BE49-F238E27FC236}">
                    <a16:creationId xmlns:a16="http://schemas.microsoft.com/office/drawing/2014/main" id="{ABA581E5-6CB1-461C-A44A-23392FC0D5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colorTemperature colorTemp="112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9340189" y="2120691"/>
                <a:ext cx="1628775" cy="1590675"/>
              </a:xfrm>
              <a:prstGeom prst="rect">
                <a:avLst/>
              </a:prstGeom>
            </p:spPr>
          </p:pic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64072B2D-0FA2-23AB-7044-F1C8A0FAED58}"/>
                </a:ext>
              </a:extLst>
            </p:cNvPr>
            <p:cNvGrpSpPr/>
            <p:nvPr/>
          </p:nvGrpSpPr>
          <p:grpSpPr>
            <a:xfrm>
              <a:off x="9083518" y="5603176"/>
              <a:ext cx="2345183" cy="899300"/>
              <a:chOff x="9083518" y="5850346"/>
              <a:chExt cx="2345183" cy="899300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D7C71B86-33E2-45E7-B275-53B0675431BC}"/>
                  </a:ext>
                </a:extLst>
              </p:cNvPr>
              <p:cNvSpPr/>
              <p:nvPr/>
            </p:nvSpPr>
            <p:spPr>
              <a:xfrm>
                <a:off x="9083518" y="6364948"/>
                <a:ext cx="2345183" cy="38469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800" b="1" dirty="0">
                    <a:solidFill>
                      <a:schemeClr val="bg1"/>
                    </a:solidFill>
                  </a:rPr>
                  <a:t>97= 4</a:t>
                </a:r>
                <a:r>
                  <a:rPr lang="fr-FR" sz="2800" b="1" dirty="0">
                    <a:solidFill>
                      <a:srgbClr val="FF0000"/>
                    </a:solidFill>
                  </a:rPr>
                  <a:t> </a:t>
                </a:r>
                <a:r>
                  <a:rPr lang="fr-FR" sz="2800" b="1" dirty="0"/>
                  <a:t>×</a:t>
                </a:r>
                <a:r>
                  <a:rPr lang="fr-FR" sz="2800" b="1" dirty="0">
                    <a:solidFill>
                      <a:srgbClr val="FF0000"/>
                    </a:solidFill>
                  </a:rPr>
                  <a:t> </a:t>
                </a:r>
                <a:r>
                  <a:rPr lang="fr-FR" sz="2800" b="1" kern="0" dirty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</a:rPr>
                  <a:t>24 + 1</a:t>
                </a:r>
                <a:endParaRPr lang="fr-FR" sz="2800" b="1" dirty="0"/>
              </a:p>
            </p:txBody>
          </p:sp>
          <p:grpSp>
            <p:nvGrpSpPr>
              <p:cNvPr id="58" name="Groupe 57">
                <a:extLst>
                  <a:ext uri="{FF2B5EF4-FFF2-40B4-BE49-F238E27FC236}">
                    <a16:creationId xmlns:a16="http://schemas.microsoft.com/office/drawing/2014/main" id="{03F0850D-DF15-416D-997C-48C3C6D9849D}"/>
                  </a:ext>
                </a:extLst>
              </p:cNvPr>
              <p:cNvGrpSpPr/>
              <p:nvPr/>
            </p:nvGrpSpPr>
            <p:grpSpPr>
              <a:xfrm>
                <a:off x="10108295" y="5850346"/>
                <a:ext cx="268486" cy="442959"/>
                <a:chOff x="1755865" y="1637304"/>
                <a:chExt cx="585627" cy="438360"/>
              </a:xfrm>
              <a:solidFill>
                <a:srgbClr val="FFC000"/>
              </a:solidFill>
            </p:grpSpPr>
            <p:sp>
              <p:nvSpPr>
                <p:cNvPr id="59" name="Parenthèses 58">
                  <a:extLst>
                    <a:ext uri="{FF2B5EF4-FFF2-40B4-BE49-F238E27FC236}">
                      <a16:creationId xmlns:a16="http://schemas.microsoft.com/office/drawing/2014/main" id="{22474E69-C2C3-4712-921C-DADA135DA6A1}"/>
                    </a:ext>
                  </a:extLst>
                </p:cNvPr>
                <p:cNvSpPr/>
                <p:nvPr/>
              </p:nvSpPr>
              <p:spPr>
                <a:xfrm>
                  <a:off x="1755865" y="1637304"/>
                  <a:ext cx="585627" cy="438360"/>
                </a:xfrm>
                <a:prstGeom prst="bracketPair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C1E191B7-50DD-4A5C-B0D8-C79B6CE68C5F}"/>
                    </a:ext>
                  </a:extLst>
                </p:cNvPr>
                <p:cNvSpPr/>
                <p:nvPr/>
              </p:nvSpPr>
              <p:spPr>
                <a:xfrm>
                  <a:off x="1805658" y="1708203"/>
                  <a:ext cx="486039" cy="2965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400" dirty="0">
                      <a:solidFill>
                        <a:schemeClr val="tx1"/>
                      </a:solidFill>
                    </a:rPr>
                    <a:t>C</a:t>
                  </a:r>
                </a:p>
              </p:txBody>
            </p:sp>
          </p:grp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AECE9E0-4EB7-EE7F-D577-8B19DB7660C6}"/>
              </a:ext>
            </a:extLst>
          </p:cNvPr>
          <p:cNvGrpSpPr/>
          <p:nvPr/>
        </p:nvGrpSpPr>
        <p:grpSpPr>
          <a:xfrm>
            <a:off x="4915507" y="1877207"/>
            <a:ext cx="2345183" cy="4625269"/>
            <a:chOff x="4923409" y="1877207"/>
            <a:chExt cx="2345183" cy="4625269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6FEC130-0283-E878-30A3-C0EAA663905A}"/>
                </a:ext>
              </a:extLst>
            </p:cNvPr>
            <p:cNvGrpSpPr/>
            <p:nvPr/>
          </p:nvGrpSpPr>
          <p:grpSpPr>
            <a:xfrm>
              <a:off x="5286375" y="1877207"/>
              <a:ext cx="1619250" cy="2093209"/>
              <a:chOff x="5286373" y="2125453"/>
              <a:chExt cx="1619250" cy="2093209"/>
            </a:xfrm>
          </p:grpSpPr>
          <p:grpSp>
            <p:nvGrpSpPr>
              <p:cNvPr id="8" name="Groupe 7">
                <a:extLst>
                  <a:ext uri="{FF2B5EF4-FFF2-40B4-BE49-F238E27FC236}">
                    <a16:creationId xmlns:a16="http://schemas.microsoft.com/office/drawing/2014/main" id="{7D709650-4966-4F0C-B5E5-AC53544F7D11}"/>
                  </a:ext>
                </a:extLst>
              </p:cNvPr>
              <p:cNvGrpSpPr/>
              <p:nvPr/>
            </p:nvGrpSpPr>
            <p:grpSpPr>
              <a:xfrm>
                <a:off x="5961755" y="3775703"/>
                <a:ext cx="268486" cy="442959"/>
                <a:chOff x="1755865" y="1637304"/>
                <a:chExt cx="585627" cy="438360"/>
              </a:xfrm>
              <a:solidFill>
                <a:srgbClr val="FFC000"/>
              </a:solidFill>
            </p:grpSpPr>
            <p:sp>
              <p:nvSpPr>
                <p:cNvPr id="9" name="Parenthèses 8">
                  <a:extLst>
                    <a:ext uri="{FF2B5EF4-FFF2-40B4-BE49-F238E27FC236}">
                      <a16:creationId xmlns:a16="http://schemas.microsoft.com/office/drawing/2014/main" id="{59CA8BC4-8387-42CF-BE52-C1C40EC073D2}"/>
                    </a:ext>
                  </a:extLst>
                </p:cNvPr>
                <p:cNvSpPr/>
                <p:nvPr/>
              </p:nvSpPr>
              <p:spPr>
                <a:xfrm>
                  <a:off x="1755865" y="1637304"/>
                  <a:ext cx="585627" cy="438360"/>
                </a:xfrm>
                <a:prstGeom prst="bracketPair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D7E0ABF8-C714-470E-A550-3DC9CF89C45B}"/>
                    </a:ext>
                  </a:extLst>
                </p:cNvPr>
                <p:cNvSpPr/>
                <p:nvPr/>
              </p:nvSpPr>
              <p:spPr>
                <a:xfrm>
                  <a:off x="1805658" y="1708203"/>
                  <a:ext cx="486039" cy="2965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400" dirty="0">
                      <a:solidFill>
                        <a:schemeClr val="tx1"/>
                      </a:solidFill>
                    </a:rPr>
                    <a:t>2</a:t>
                  </a:r>
                </a:p>
              </p:txBody>
            </p:sp>
          </p:grpSp>
          <p:pic>
            <p:nvPicPr>
              <p:cNvPr id="33" name="Image 32">
                <a:extLst>
                  <a:ext uri="{FF2B5EF4-FFF2-40B4-BE49-F238E27FC236}">
                    <a16:creationId xmlns:a16="http://schemas.microsoft.com/office/drawing/2014/main" id="{C0E600CE-CC49-451F-8398-644E54051A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colorTemperature colorTemp="112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286373" y="2125453"/>
                <a:ext cx="1619250" cy="1581150"/>
              </a:xfrm>
              <a:prstGeom prst="rect">
                <a:avLst/>
              </a:prstGeom>
            </p:spPr>
          </p:pic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CFF03FE-FBDE-25B5-F691-BA240F98C0BC}"/>
                </a:ext>
              </a:extLst>
            </p:cNvPr>
            <p:cNvGrpSpPr/>
            <p:nvPr/>
          </p:nvGrpSpPr>
          <p:grpSpPr>
            <a:xfrm>
              <a:off x="4923409" y="5603176"/>
              <a:ext cx="2345183" cy="899300"/>
              <a:chOff x="5209010" y="5850346"/>
              <a:chExt cx="2345183" cy="899300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182E791E-4ACB-436D-9E60-1AF15576A615}"/>
                  </a:ext>
                </a:extLst>
              </p:cNvPr>
              <p:cNvSpPr/>
              <p:nvPr/>
            </p:nvSpPr>
            <p:spPr>
              <a:xfrm>
                <a:off x="5209010" y="6364948"/>
                <a:ext cx="2345183" cy="38469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800" b="1" dirty="0">
                    <a:solidFill>
                      <a:schemeClr val="bg1"/>
                    </a:solidFill>
                  </a:rPr>
                  <a:t>97= 5</a:t>
                </a:r>
                <a:r>
                  <a:rPr lang="fr-FR" sz="2800" b="1" dirty="0">
                    <a:solidFill>
                      <a:srgbClr val="FF0000"/>
                    </a:solidFill>
                  </a:rPr>
                  <a:t> </a:t>
                </a:r>
                <a:r>
                  <a:rPr lang="fr-FR" sz="2800" b="1" dirty="0"/>
                  <a:t>×</a:t>
                </a:r>
                <a:r>
                  <a:rPr lang="fr-FR" sz="2800" b="1" dirty="0">
                    <a:solidFill>
                      <a:srgbClr val="FF0000"/>
                    </a:solidFill>
                  </a:rPr>
                  <a:t> </a:t>
                </a:r>
                <a:r>
                  <a:rPr lang="fr-FR" sz="2800" b="1" kern="0" dirty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</a:rPr>
                  <a:t>19 + 2</a:t>
                </a:r>
                <a:endParaRPr lang="fr-FR" sz="2800" b="1" dirty="0"/>
              </a:p>
            </p:txBody>
          </p:sp>
          <p:grpSp>
            <p:nvGrpSpPr>
              <p:cNvPr id="55" name="Groupe 54">
                <a:extLst>
                  <a:ext uri="{FF2B5EF4-FFF2-40B4-BE49-F238E27FC236}">
                    <a16:creationId xmlns:a16="http://schemas.microsoft.com/office/drawing/2014/main" id="{06525F23-01B0-49BD-8682-52440BCF5AEA}"/>
                  </a:ext>
                </a:extLst>
              </p:cNvPr>
              <p:cNvGrpSpPr/>
              <p:nvPr/>
            </p:nvGrpSpPr>
            <p:grpSpPr>
              <a:xfrm>
                <a:off x="6240573" y="5850346"/>
                <a:ext cx="268486" cy="442959"/>
                <a:chOff x="1755865" y="1637304"/>
                <a:chExt cx="585627" cy="438360"/>
              </a:xfrm>
              <a:solidFill>
                <a:srgbClr val="FFC000"/>
              </a:solidFill>
            </p:grpSpPr>
            <p:sp>
              <p:nvSpPr>
                <p:cNvPr id="56" name="Parenthèses 55">
                  <a:extLst>
                    <a:ext uri="{FF2B5EF4-FFF2-40B4-BE49-F238E27FC236}">
                      <a16:creationId xmlns:a16="http://schemas.microsoft.com/office/drawing/2014/main" id="{7CAEA899-D461-4817-8542-843EC58842D1}"/>
                    </a:ext>
                  </a:extLst>
                </p:cNvPr>
                <p:cNvSpPr/>
                <p:nvPr/>
              </p:nvSpPr>
              <p:spPr>
                <a:xfrm>
                  <a:off x="1755865" y="1637304"/>
                  <a:ext cx="585627" cy="438360"/>
                </a:xfrm>
                <a:prstGeom prst="bracketPair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65085F81-FF32-496C-9BE2-B8CD729D1AF8}"/>
                    </a:ext>
                  </a:extLst>
                </p:cNvPr>
                <p:cNvSpPr/>
                <p:nvPr/>
              </p:nvSpPr>
              <p:spPr>
                <a:xfrm>
                  <a:off x="1805658" y="1708203"/>
                  <a:ext cx="486039" cy="2965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400" dirty="0">
                      <a:solidFill>
                        <a:schemeClr val="tx1"/>
                      </a:solidFill>
                    </a:rPr>
                    <a:t>B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888146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Notez bien que ces mots en français seront utilisés au cours de cette séance et pendant toute la leçon.</a:t>
            </a:r>
          </a:p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Donnez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le lexique et invite quelques élèves à le lire à haute voix.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AD00200-8AAC-AFF1-A5D9-B78C5BD438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2384682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Division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Sans reste 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Quotient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Opération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traduction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0B5C8FA-BD36-0807-8E49-9DF1EB162470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A06D64E8-9ABC-0901-8ADE-0ED82A47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714E30D3-6CC4-A425-59BA-2357815E4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B8BBA2C-80E4-18A0-F0A6-3796B58C5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383592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Division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القسمة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Sans reste 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بدون باقي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Quotient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الخارج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Opération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عملية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63394A4F-28F7-BC62-3221-1C1C7A1F58EE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</a:t>
            </a:r>
            <a:r>
              <a:rPr lang="ar-MA" sz="2800" b="1" dirty="0">
                <a:solidFill>
                  <a:sysClr val="windowText" lastClr="000000"/>
                </a:solidFill>
              </a:rPr>
              <a:t>24</a:t>
            </a:r>
            <a:endParaRPr lang="fr-FR" sz="28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1">
            <a:extLst>
              <a:ext uri="{FF2B5EF4-FFF2-40B4-BE49-F238E27FC236}">
                <a16:creationId xmlns:a16="http://schemas.microsoft.com/office/drawing/2014/main" id="{93F3F800-D76F-412C-BF2F-C220B1991BD6}"/>
              </a:ext>
            </a:extLst>
          </p:cNvPr>
          <p:cNvSpPr txBox="1">
            <a:spLocks/>
          </p:cNvSpPr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 compatLnSpc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b="1" dirty="0">
                <a:solidFill>
                  <a:schemeClr val="bg2">
                    <a:lumMod val="75000"/>
                  </a:schemeClr>
                </a:solidFill>
              </a:rPr>
              <a:t>Quelle est l'opération qui permet de trouver le nombre de chaises restantes après avoir formé des groupes de 14 chaises ?</a:t>
            </a: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B67A66B7-DEC4-4970-971A-7608BA46C6B4}"/>
              </a:ext>
            </a:extLst>
          </p:cNvPr>
          <p:cNvSpPr txBox="1">
            <a:spLocks/>
          </p:cNvSpPr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anchor="ctr" anchorCtr="0" compatLnSpc="1">
            <a:noAutofit/>
          </a:bodyPr>
          <a:lstStyle>
            <a:lvl1pPr marL="457200" marR="0" lvl="0" indent="-311152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tabLst/>
              <a:defRPr lang="fr-FR" sz="1300" b="0" i="0" u="none" strike="noStrike" kern="0" cap="none" spc="0" baseline="0">
                <a:solidFill>
                  <a:srgbClr val="DCB821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L'enseignant montre l'image et invite les élèves à proposer l'opération convenable.</a:t>
            </a:r>
            <a:endParaRPr lang="fr-MA" sz="160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DF618A2-86AA-4C0D-967F-8CAE23069625}"/>
              </a:ext>
            </a:extLst>
          </p:cNvPr>
          <p:cNvSpPr txBox="1"/>
          <p:nvPr/>
        </p:nvSpPr>
        <p:spPr>
          <a:xfrm flipH="1">
            <a:off x="575618" y="1140428"/>
            <a:ext cx="10388718" cy="830997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 algn="ctr"/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Quelle est l'opération qui permet de trouver le nombre de chaises restantes après avoir formé des groupes de 14 chaises ? 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209AC5B-E89E-60CC-2B86-A6864A8F5A82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7" name="Picture 2" descr="Lever la main - Icônes mains et gestes gratuites">
            <a:extLst>
              <a:ext uri="{FF2B5EF4-FFF2-40B4-BE49-F238E27FC236}">
                <a16:creationId xmlns:a16="http://schemas.microsoft.com/office/drawing/2014/main" id="{70733FC9-0BB5-CEE4-21D2-82E474C1D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1090003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alle de réunion moderne et lumineuse">
            <a:extLst>
              <a:ext uri="{FF2B5EF4-FFF2-40B4-BE49-F238E27FC236}">
                <a16:creationId xmlns:a16="http://schemas.microsoft.com/office/drawing/2014/main" id="{6B9E9E29-F9C0-48E9-A5B1-2CD980C37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18" y="2133953"/>
            <a:ext cx="6504804" cy="4336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3B1D978B-106A-4171-BDD3-8C232943C238}"/>
              </a:ext>
            </a:extLst>
          </p:cNvPr>
          <p:cNvSpPr txBox="1"/>
          <p:nvPr/>
        </p:nvSpPr>
        <p:spPr>
          <a:xfrm>
            <a:off x="637403" y="2133953"/>
            <a:ext cx="1772166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184 chaises</a:t>
            </a:r>
            <a:endParaRPr lang="fr-FR" dirty="0"/>
          </a:p>
        </p:txBody>
      </p:sp>
      <p:pic>
        <p:nvPicPr>
          <p:cNvPr id="14" name="Picture 12">
            <a:extLst>
              <a:ext uri="{FF2B5EF4-FFF2-40B4-BE49-F238E27FC236}">
                <a16:creationId xmlns:a16="http://schemas.microsoft.com/office/drawing/2014/main" id="{80B16293-CF46-4374-BB1B-BC219CFF0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490" y="2049165"/>
            <a:ext cx="2951846" cy="4421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09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3FF88D95-E6A2-4848-93B9-394AC733F00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C7CE8B4-A389-4AE0-718B-C1C7823A4BAB}"/>
              </a:ext>
            </a:extLst>
          </p:cNvPr>
          <p:cNvGrpSpPr/>
          <p:nvPr/>
        </p:nvGrpSpPr>
        <p:grpSpPr>
          <a:xfrm>
            <a:off x="468259" y="2750816"/>
            <a:ext cx="11418942" cy="1011960"/>
            <a:chOff x="468259" y="3181003"/>
            <a:chExt cx="11418942" cy="1011960"/>
          </a:xfrm>
        </p:grpSpPr>
        <p:sp>
          <p:nvSpPr>
            <p:cNvPr id="8" name="Google Shape;2054;p38">
              <a:extLst>
                <a:ext uri="{FF2B5EF4-FFF2-40B4-BE49-F238E27FC236}">
                  <a16:creationId xmlns:a16="http://schemas.microsoft.com/office/drawing/2014/main" id="{F1CD20A7-8FA3-4BED-FF8C-E110C81C30E0}"/>
                </a:ext>
              </a:extLst>
            </p:cNvPr>
            <p:cNvSpPr/>
            <p:nvPr/>
          </p:nvSpPr>
          <p:spPr>
            <a:xfrm>
              <a:off x="774699" y="3485077"/>
              <a:ext cx="11112502" cy="70788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rgbClr val="72B6D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/>
            </a:p>
          </p:txBody>
        </p:sp>
        <p:sp>
          <p:nvSpPr>
            <p:cNvPr id="9" name="ZoneTexte 3">
              <a:extLst>
                <a:ext uri="{FF2B5EF4-FFF2-40B4-BE49-F238E27FC236}">
                  <a16:creationId xmlns:a16="http://schemas.microsoft.com/office/drawing/2014/main" id="{32965F59-9CF4-5574-342B-8583431007F1}"/>
                </a:ext>
              </a:extLst>
            </p:cNvPr>
            <p:cNvSpPr txBox="1"/>
            <p:nvPr/>
          </p:nvSpPr>
          <p:spPr>
            <a:xfrm>
              <a:off x="1184306" y="3588600"/>
              <a:ext cx="10702895" cy="461665"/>
            </a:xfrm>
            <a:prstGeom prst="rect">
              <a:avLst/>
            </a:prstGeom>
            <a:noFill/>
            <a:ln w="19050"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algn="ctr">
                <a:defRPr sz="2400"/>
              </a:lvl1pPr>
            </a:lstStyle>
            <a:p>
              <a:pPr algn="l"/>
              <a:r>
                <a:rPr lang="fr-FR" sz="3000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Diviser un entier à 3 chiffres par un entier à 2 chiffres, avec reste.</a:t>
              </a:r>
            </a:p>
          </p:txBody>
        </p:sp>
        <p:pic>
          <p:nvPicPr>
            <p:cNvPr id="10" name="Image 23">
              <a:extLst>
                <a:ext uri="{FF2B5EF4-FFF2-40B4-BE49-F238E27FC236}">
                  <a16:creationId xmlns:a16="http://schemas.microsoft.com/office/drawing/2014/main" id="{8744270F-15CB-FD1B-276F-21E2B53891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59" y="3181003"/>
              <a:ext cx="805544" cy="805544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981C530-76D5-B71A-22B7-40DF8F2177F9}"/>
              </a:ext>
            </a:extLst>
          </p:cNvPr>
          <p:cNvGrpSpPr/>
          <p:nvPr/>
        </p:nvGrpSpPr>
        <p:grpSpPr>
          <a:xfrm>
            <a:off x="9110639" y="4363545"/>
            <a:ext cx="2660814" cy="1800000"/>
            <a:chOff x="9110639" y="4363545"/>
            <a:chExt cx="2660814" cy="1800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1433670-EDB8-6ECC-0B9E-F8D5B8951BE7}"/>
                </a:ext>
              </a:extLst>
            </p:cNvPr>
            <p:cNvSpPr/>
            <p:nvPr/>
          </p:nvSpPr>
          <p:spPr>
            <a:xfrm>
              <a:off x="9110639" y="4363545"/>
              <a:ext cx="2660814" cy="1800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75FD8E8-4EC3-9822-E2E5-F17EF06FCBFE}"/>
                </a:ext>
              </a:extLst>
            </p:cNvPr>
            <p:cNvGrpSpPr/>
            <p:nvPr/>
          </p:nvGrpSpPr>
          <p:grpSpPr>
            <a:xfrm>
              <a:off x="9234407" y="4626165"/>
              <a:ext cx="2387033" cy="1226918"/>
              <a:chOff x="7232651" y="4849796"/>
              <a:chExt cx="2387033" cy="1226918"/>
            </a:xfrm>
          </p:grpSpPr>
          <p:cxnSp>
            <p:nvCxnSpPr>
              <p:cNvPr id="38" name="Connecteur droit 37">
                <a:extLst>
                  <a:ext uri="{FF2B5EF4-FFF2-40B4-BE49-F238E27FC236}">
                    <a16:creationId xmlns:a16="http://schemas.microsoft.com/office/drawing/2014/main" id="{B2DF1AA0-AB69-4DE7-AF56-CBE3941DB8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575685" y="4849796"/>
                <a:ext cx="12672" cy="1226918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onnecteur droit 38">
                <a:extLst>
                  <a:ext uri="{FF2B5EF4-FFF2-40B4-BE49-F238E27FC236}">
                    <a16:creationId xmlns:a16="http://schemas.microsoft.com/office/drawing/2014/main" id="{7F04B4CB-F8D4-4250-A833-3A945126F84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75684" y="5242407"/>
                <a:ext cx="1044000" cy="0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Rectangle : coins arrondis 5">
                <a:extLst>
                  <a:ext uri="{FF2B5EF4-FFF2-40B4-BE49-F238E27FC236}">
                    <a16:creationId xmlns:a16="http://schemas.microsoft.com/office/drawing/2014/main" id="{BB3AF79E-829D-4617-8B54-C32686AEF0A2}"/>
                  </a:ext>
                </a:extLst>
              </p:cNvPr>
              <p:cNvSpPr/>
              <p:nvPr/>
            </p:nvSpPr>
            <p:spPr>
              <a:xfrm>
                <a:off x="8095481" y="4883695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000" b="1" kern="0" dirty="0">
                    <a:solidFill>
                      <a:srgbClr val="00B0F0"/>
                    </a:solidFill>
                    <a:latin typeface="Calibri" panose="020F0502020204030204"/>
                  </a:rPr>
                  <a:t>4</a:t>
                </a:r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Rectangle : coins arrondis 5">
                <a:extLst>
                  <a:ext uri="{FF2B5EF4-FFF2-40B4-BE49-F238E27FC236}">
                    <a16:creationId xmlns:a16="http://schemas.microsoft.com/office/drawing/2014/main" id="{1B45151B-E789-4D71-BDEE-CE8FB71D6FEA}"/>
                  </a:ext>
                </a:extLst>
              </p:cNvPr>
              <p:cNvSpPr/>
              <p:nvPr/>
            </p:nvSpPr>
            <p:spPr>
              <a:xfrm>
                <a:off x="8732718" y="4877862"/>
                <a:ext cx="326735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000" b="1" kern="0" dirty="0">
                    <a:solidFill>
                      <a:srgbClr val="00B050"/>
                    </a:solidFill>
                    <a:latin typeface="Calibri" panose="020F0502020204030204"/>
                  </a:rPr>
                  <a:t>1</a:t>
                </a:r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Rectangle : coins arrondis 5">
                <a:extLst>
                  <a:ext uri="{FF2B5EF4-FFF2-40B4-BE49-F238E27FC236}">
                    <a16:creationId xmlns:a16="http://schemas.microsoft.com/office/drawing/2014/main" id="{14C92A93-01BD-4EF5-A3FF-B808BB6C33F1}"/>
                  </a:ext>
                </a:extLst>
              </p:cNvPr>
              <p:cNvSpPr/>
              <p:nvPr/>
            </p:nvSpPr>
            <p:spPr>
              <a:xfrm>
                <a:off x="7669779" y="4894044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000" b="1" kern="0" dirty="0">
                    <a:solidFill>
                      <a:srgbClr val="FF6600"/>
                    </a:solidFill>
                    <a:latin typeface="Calibri" panose="020F0502020204030204"/>
                  </a:rPr>
                  <a:t>8</a:t>
                </a:r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Rectangle : coins arrondis 5">
                <a:extLst>
                  <a:ext uri="{FF2B5EF4-FFF2-40B4-BE49-F238E27FC236}">
                    <a16:creationId xmlns:a16="http://schemas.microsoft.com/office/drawing/2014/main" id="{00EABD11-4F88-4129-B7FF-479E096EE252}"/>
                  </a:ext>
                </a:extLst>
              </p:cNvPr>
              <p:cNvSpPr/>
              <p:nvPr/>
            </p:nvSpPr>
            <p:spPr>
              <a:xfrm>
                <a:off x="8691251" y="5343176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?</a:t>
                </a:r>
              </a:p>
            </p:txBody>
          </p:sp>
          <p:sp>
            <p:nvSpPr>
              <p:cNvPr id="17" name="Rectangle : coins arrondis 5">
                <a:extLst>
                  <a:ext uri="{FF2B5EF4-FFF2-40B4-BE49-F238E27FC236}">
                    <a16:creationId xmlns:a16="http://schemas.microsoft.com/office/drawing/2014/main" id="{3ADB5E34-F296-4BCB-B2BC-7DD502330681}"/>
                  </a:ext>
                </a:extLst>
              </p:cNvPr>
              <p:cNvSpPr/>
              <p:nvPr/>
            </p:nvSpPr>
            <p:spPr>
              <a:xfrm>
                <a:off x="8084913" y="5788714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?</a:t>
                </a:r>
              </a:p>
            </p:txBody>
          </p:sp>
          <p:sp>
            <p:nvSpPr>
              <p:cNvPr id="21" name="Rectangle : coins arrondis 5">
                <a:extLst>
                  <a:ext uri="{FF2B5EF4-FFF2-40B4-BE49-F238E27FC236}">
                    <a16:creationId xmlns:a16="http://schemas.microsoft.com/office/drawing/2014/main" id="{B53CEA7F-E101-497C-9D3A-B31CBFA79703}"/>
                  </a:ext>
                </a:extLst>
              </p:cNvPr>
              <p:cNvSpPr/>
              <p:nvPr/>
            </p:nvSpPr>
            <p:spPr>
              <a:xfrm>
                <a:off x="7232651" y="4894044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</a:t>
                </a:r>
              </a:p>
            </p:txBody>
          </p:sp>
          <p:sp>
            <p:nvSpPr>
              <p:cNvPr id="22" name="Rectangle : coins arrondis 5">
                <a:extLst>
                  <a:ext uri="{FF2B5EF4-FFF2-40B4-BE49-F238E27FC236}">
                    <a16:creationId xmlns:a16="http://schemas.microsoft.com/office/drawing/2014/main" id="{9193EDA0-0ACF-4A22-BFDC-98B33D246AA1}"/>
                  </a:ext>
                </a:extLst>
              </p:cNvPr>
              <p:cNvSpPr/>
              <p:nvPr/>
            </p:nvSpPr>
            <p:spPr>
              <a:xfrm>
                <a:off x="9134263" y="4872367"/>
                <a:ext cx="326735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4</a:t>
                </a:r>
              </a:p>
            </p:txBody>
          </p:sp>
          <p:sp>
            <p:nvSpPr>
              <p:cNvPr id="23" name="Rectangle : coins arrondis 5">
                <a:extLst>
                  <a:ext uri="{FF2B5EF4-FFF2-40B4-BE49-F238E27FC236}">
                    <a16:creationId xmlns:a16="http://schemas.microsoft.com/office/drawing/2014/main" id="{3FDC2CDC-B746-49E7-8975-BDB038DE2304}"/>
                  </a:ext>
                </a:extLst>
              </p:cNvPr>
              <p:cNvSpPr/>
              <p:nvPr/>
            </p:nvSpPr>
            <p:spPr>
              <a:xfrm>
                <a:off x="9184744" y="5343176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1090003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1162B45-F66B-4700-8586-27CC57841DC6}"/>
              </a:ext>
            </a:extLst>
          </p:cNvPr>
          <p:cNvSpPr/>
          <p:nvPr/>
        </p:nvSpPr>
        <p:spPr>
          <a:xfrm>
            <a:off x="481335" y="2572928"/>
            <a:ext cx="4795441" cy="274744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85FCD55-019A-4A8A-911B-3EA01A842E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009" y="2793495"/>
            <a:ext cx="4356375" cy="230631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0255B4C-5104-4E19-AC42-D56D681D46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5023" y="2766043"/>
            <a:ext cx="4538899" cy="2330238"/>
          </a:xfrm>
          <a:prstGeom prst="rect">
            <a:avLst/>
          </a:prstGeom>
        </p:spPr>
      </p:pic>
      <p:sp>
        <p:nvSpPr>
          <p:cNvPr id="19" name="Flèche : courbe vers la gauche 18">
            <a:extLst>
              <a:ext uri="{FF2B5EF4-FFF2-40B4-BE49-F238E27FC236}">
                <a16:creationId xmlns:a16="http://schemas.microsoft.com/office/drawing/2014/main" id="{F732D198-4E68-4C4E-9708-42DEBCD18F8B}"/>
              </a:ext>
            </a:extLst>
          </p:cNvPr>
          <p:cNvSpPr/>
          <p:nvPr/>
        </p:nvSpPr>
        <p:spPr>
          <a:xfrm rot="16200000">
            <a:off x="2701684" y="2459795"/>
            <a:ext cx="299283" cy="1390138"/>
          </a:xfrm>
          <a:prstGeom prst="curvedLeftArrow">
            <a:avLst>
              <a:gd name="adj1" fmla="val 0"/>
              <a:gd name="adj2" fmla="val 27397"/>
              <a:gd name="adj3" fmla="val 36111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6F33048-090E-48F9-ABE8-4E1D3772B747}"/>
              </a:ext>
            </a:extLst>
          </p:cNvPr>
          <p:cNvSpPr/>
          <p:nvPr/>
        </p:nvSpPr>
        <p:spPr>
          <a:xfrm>
            <a:off x="2341976" y="1983833"/>
            <a:ext cx="1018698" cy="4786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>
                <a:solidFill>
                  <a:srgbClr val="00B050"/>
                </a:solidFill>
              </a:rPr>
              <a:t>1 &lt; 6</a:t>
            </a:r>
          </a:p>
        </p:txBody>
      </p:sp>
      <p:sp>
        <p:nvSpPr>
          <p:cNvPr id="21" name="Flèche : haut 20">
            <a:extLst>
              <a:ext uri="{FF2B5EF4-FFF2-40B4-BE49-F238E27FC236}">
                <a16:creationId xmlns:a16="http://schemas.microsoft.com/office/drawing/2014/main" id="{915EC30E-10D9-4FF4-8D0A-EA625D57EFCD}"/>
              </a:ext>
            </a:extLst>
          </p:cNvPr>
          <p:cNvSpPr/>
          <p:nvPr/>
        </p:nvSpPr>
        <p:spPr>
          <a:xfrm>
            <a:off x="2745677" y="2435691"/>
            <a:ext cx="211296" cy="569531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AA17FD-0B4E-44DD-A063-A9B64CA41DBF}"/>
              </a:ext>
            </a:extLst>
          </p:cNvPr>
          <p:cNvSpPr/>
          <p:nvPr/>
        </p:nvSpPr>
        <p:spPr>
          <a:xfrm>
            <a:off x="2337880" y="5629568"/>
            <a:ext cx="957121" cy="5066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>
                <a:solidFill>
                  <a:srgbClr val="FF0000"/>
                </a:solidFill>
              </a:rPr>
              <a:t>7 &gt; 6</a:t>
            </a:r>
          </a:p>
        </p:txBody>
      </p:sp>
      <p:sp>
        <p:nvSpPr>
          <p:cNvPr id="25" name="Flèche : haut 24">
            <a:extLst>
              <a:ext uri="{FF2B5EF4-FFF2-40B4-BE49-F238E27FC236}">
                <a16:creationId xmlns:a16="http://schemas.microsoft.com/office/drawing/2014/main" id="{3A0BBBCB-36A2-4F94-A902-1D9251FA1935}"/>
              </a:ext>
            </a:extLst>
          </p:cNvPr>
          <p:cNvSpPr/>
          <p:nvPr/>
        </p:nvSpPr>
        <p:spPr>
          <a:xfrm flipV="1">
            <a:off x="2704629" y="5123733"/>
            <a:ext cx="223623" cy="602758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Flèche : courbe vers la gauche 25">
            <a:extLst>
              <a:ext uri="{FF2B5EF4-FFF2-40B4-BE49-F238E27FC236}">
                <a16:creationId xmlns:a16="http://schemas.microsoft.com/office/drawing/2014/main" id="{E4D4C018-614E-4C23-834F-80336F16B91A}"/>
              </a:ext>
            </a:extLst>
          </p:cNvPr>
          <p:cNvSpPr/>
          <p:nvPr/>
        </p:nvSpPr>
        <p:spPr>
          <a:xfrm rot="5400000" flipV="1">
            <a:off x="2666799" y="4422102"/>
            <a:ext cx="299283" cy="977418"/>
          </a:xfrm>
          <a:prstGeom prst="curvedLeftArrow">
            <a:avLst>
              <a:gd name="adj1" fmla="val 0"/>
              <a:gd name="adj2" fmla="val 27397"/>
              <a:gd name="adj3" fmla="val 3611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C42DEEF8-34F6-4D2A-8B55-D2A58AE3F5D6}"/>
                  </a:ext>
                </a:extLst>
              </p:cNvPr>
              <p:cNvSpPr/>
              <p:nvPr/>
            </p:nvSpPr>
            <p:spPr>
              <a:xfrm>
                <a:off x="4110195" y="3225114"/>
                <a:ext cx="735571" cy="47869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C42DEEF8-34F6-4D2A-8B55-D2A58AE3F5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0195" y="3225114"/>
                <a:ext cx="735571" cy="4786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Image 26">
            <a:extLst>
              <a:ext uri="{FF2B5EF4-FFF2-40B4-BE49-F238E27FC236}">
                <a16:creationId xmlns:a16="http://schemas.microsoft.com/office/drawing/2014/main" id="{FA336CF0-3E65-404F-94C8-C39F066F74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277" y="1232321"/>
            <a:ext cx="10278610" cy="520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1" grpId="0" animBg="1"/>
      <p:bldP spid="24" grpId="1"/>
      <p:bldP spid="25" grpId="1" animBg="1"/>
      <p:bldP spid="26" grpId="0" animBg="1"/>
      <p:bldP spid="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1090003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14F72603-AB2D-4BD6-B965-55EC11E045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642" y="1346581"/>
            <a:ext cx="5082639" cy="523984"/>
          </a:xfrm>
          <a:prstGeom prst="rect">
            <a:avLst/>
          </a:prstGeom>
        </p:spPr>
      </p:pic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2144FC94-7029-4715-8B91-647B7EA25080}"/>
              </a:ext>
            </a:extLst>
          </p:cNvPr>
          <p:cNvSpPr/>
          <p:nvPr/>
        </p:nvSpPr>
        <p:spPr>
          <a:xfrm>
            <a:off x="696547" y="2708701"/>
            <a:ext cx="3268862" cy="174230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4793DC0-AC82-4E70-AC0A-430B0C6AF7A7}"/>
              </a:ext>
            </a:extLst>
          </p:cNvPr>
          <p:cNvSpPr/>
          <p:nvPr/>
        </p:nvSpPr>
        <p:spPr>
          <a:xfrm>
            <a:off x="1589046" y="4884502"/>
            <a:ext cx="1520199" cy="117652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bg1"/>
                </a:solidFill>
              </a:rPr>
              <a:t>5 × 1 = 5</a:t>
            </a:r>
          </a:p>
          <a:p>
            <a:pPr algn="ctr"/>
            <a:r>
              <a:rPr lang="fr-FR" sz="2000" b="1" dirty="0">
                <a:solidFill>
                  <a:schemeClr val="bg1"/>
                </a:solidFill>
              </a:rPr>
              <a:t>5 × 2 = 10</a:t>
            </a:r>
          </a:p>
          <a:p>
            <a:pPr algn="ctr"/>
            <a:r>
              <a:rPr lang="fr-FR" sz="2000" b="1" dirty="0">
                <a:solidFill>
                  <a:schemeClr val="bg1"/>
                </a:solidFill>
              </a:rPr>
              <a:t>5 × 3 = 15</a:t>
            </a:r>
          </a:p>
          <a:p>
            <a:pPr algn="ctr"/>
            <a:r>
              <a:rPr lang="fr-FR" sz="2000" b="1" dirty="0">
                <a:solidFill>
                  <a:schemeClr val="bg1"/>
                </a:solidFill>
              </a:rPr>
              <a:t>5 × 4 = 20</a:t>
            </a:r>
          </a:p>
        </p:txBody>
      </p:sp>
      <p:sp>
        <p:nvSpPr>
          <p:cNvPr id="24" name="Flèche : haut 23">
            <a:extLst>
              <a:ext uri="{FF2B5EF4-FFF2-40B4-BE49-F238E27FC236}">
                <a16:creationId xmlns:a16="http://schemas.microsoft.com/office/drawing/2014/main" id="{91C8B1A1-8E83-4E6E-96D1-0D770168FC53}"/>
              </a:ext>
            </a:extLst>
          </p:cNvPr>
          <p:cNvSpPr/>
          <p:nvPr/>
        </p:nvSpPr>
        <p:spPr>
          <a:xfrm flipV="1">
            <a:off x="2237334" y="4093808"/>
            <a:ext cx="223623" cy="602758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915E2E79-384C-410C-92BF-E832AACA23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442" y="3249586"/>
            <a:ext cx="3130072" cy="82203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26191D0-ECB6-4BAC-AE22-6C60F00B86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3937" y="3358258"/>
            <a:ext cx="490409" cy="51023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700A25C-5FCC-4B73-BAED-DD2D196356C0}"/>
              </a:ext>
            </a:extLst>
          </p:cNvPr>
          <p:cNvSpPr/>
          <p:nvPr/>
        </p:nvSpPr>
        <p:spPr>
          <a:xfrm>
            <a:off x="2422920" y="3332625"/>
            <a:ext cx="622010" cy="5239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rgbClr val="FF0000"/>
                </a:solidFill>
                <a:latin typeface="Alex Brush" panose="02000400000000000000" pitchFamily="2" charset="0"/>
              </a:rPr>
              <a:t>?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F043ACE0-D294-409A-8DA2-45E7EC253C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8688" y="3427671"/>
            <a:ext cx="494813" cy="391727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04B15BB-A28D-472C-99B1-ED35D75B69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23715" y="3368418"/>
            <a:ext cx="416832" cy="395990"/>
          </a:xfrm>
          <a:prstGeom prst="rect">
            <a:avLst/>
          </a:prstGeom>
        </p:spPr>
      </p:pic>
      <p:sp>
        <p:nvSpPr>
          <p:cNvPr id="25" name="Flèche : courbe vers la gauche 24">
            <a:extLst>
              <a:ext uri="{FF2B5EF4-FFF2-40B4-BE49-F238E27FC236}">
                <a16:creationId xmlns:a16="http://schemas.microsoft.com/office/drawing/2014/main" id="{5E3517C2-5321-45F5-94D3-2089AF857581}"/>
              </a:ext>
            </a:extLst>
          </p:cNvPr>
          <p:cNvSpPr/>
          <p:nvPr/>
        </p:nvSpPr>
        <p:spPr>
          <a:xfrm rot="5400000" flipV="1">
            <a:off x="2261821" y="3536447"/>
            <a:ext cx="200399" cy="659752"/>
          </a:xfrm>
          <a:prstGeom prst="curvedLeftArrow">
            <a:avLst>
              <a:gd name="adj1" fmla="val 0"/>
              <a:gd name="adj2" fmla="val 27397"/>
              <a:gd name="adj3" fmla="val 3611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7F242FB-34F2-4F4A-80F0-9D691CD6A6E6}"/>
              </a:ext>
            </a:extLst>
          </p:cNvPr>
          <p:cNvSpPr/>
          <p:nvPr/>
        </p:nvSpPr>
        <p:spPr>
          <a:xfrm>
            <a:off x="1589545" y="5479619"/>
            <a:ext cx="1519200" cy="346295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dirty="0">
                <a:solidFill>
                  <a:schemeClr val="bg1"/>
                </a:solidFill>
              </a:rPr>
              <a:t>5 × 3 = 15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6FA3981C-697F-4627-8439-9EFC7ED036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81020" y="3094023"/>
            <a:ext cx="7014433" cy="91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45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4" grpId="0" animBg="1"/>
      <p:bldP spid="25" grpId="0" animBg="1"/>
      <p:bldP spid="2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9A5FF02D-2A91-F71E-E2FF-8434374C351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24</a:t>
            </a:r>
          </a:p>
        </p:txBody>
      </p:sp>
      <p:sp>
        <p:nvSpPr>
          <p:cNvPr id="20" name="Google Shape;528;p39">
            <a:extLst>
              <a:ext uri="{FF2B5EF4-FFF2-40B4-BE49-F238E27FC236}">
                <a16:creationId xmlns:a16="http://schemas.microsoft.com/office/drawing/2014/main" id="{63CBF871-A9BC-48D8-ABD0-D7AEDB2BE692}"/>
              </a:ext>
            </a:extLst>
          </p:cNvPr>
          <p:cNvSpPr txBox="1"/>
          <p:nvPr/>
        </p:nvSpPr>
        <p:spPr>
          <a:xfrm>
            <a:off x="13049375" y="1044333"/>
            <a:ext cx="40090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9      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E5EEFF4-7251-453C-82A4-F8A3F10DC6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755" y="1642582"/>
            <a:ext cx="11241329" cy="409095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D7A19EBD-7A59-4403-9395-36048EC2F84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344706" y="5007198"/>
            <a:ext cx="376508" cy="391727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2B5BEB1-7838-4D46-86B0-C8B36AFAAF7A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407131" y="5030655"/>
            <a:ext cx="415436" cy="3288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63FE61E2-A2D0-46F6-8667-615852F8D62F}"/>
                  </a:ext>
                </a:extLst>
              </p:cNvPr>
              <p:cNvSpPr/>
              <p:nvPr/>
            </p:nvSpPr>
            <p:spPr>
              <a:xfrm>
                <a:off x="10121292" y="2421926"/>
                <a:ext cx="735571" cy="47869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sz="32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63FE61E2-A2D0-46F6-8667-615852F8D6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1292" y="2421926"/>
                <a:ext cx="735571" cy="4786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Google Shape;528;p39">
            <a:extLst>
              <a:ext uri="{FF2B5EF4-FFF2-40B4-BE49-F238E27FC236}">
                <a16:creationId xmlns:a16="http://schemas.microsoft.com/office/drawing/2014/main" id="{7FEFD748-E048-4852-98DC-53AEA259823A}"/>
              </a:ext>
            </a:extLst>
          </p:cNvPr>
          <p:cNvSpPr txBox="1"/>
          <p:nvPr/>
        </p:nvSpPr>
        <p:spPr>
          <a:xfrm>
            <a:off x="6666645" y="4967626"/>
            <a:ext cx="40090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5      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528;p39">
            <a:extLst>
              <a:ext uri="{FF2B5EF4-FFF2-40B4-BE49-F238E27FC236}">
                <a16:creationId xmlns:a16="http://schemas.microsoft.com/office/drawing/2014/main" id="{F7F60016-BCBE-46FB-969A-41C8F4E1EDC6}"/>
              </a:ext>
            </a:extLst>
          </p:cNvPr>
          <p:cNvSpPr txBox="1"/>
          <p:nvPr/>
        </p:nvSpPr>
        <p:spPr>
          <a:xfrm>
            <a:off x="10181542" y="4967626"/>
            <a:ext cx="40090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7      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8D08394-AD54-3F69-4CDE-86031649EE09}"/>
              </a:ext>
            </a:extLst>
          </p:cNvPr>
          <p:cNvCxnSpPr>
            <a:cxnSpLocks/>
          </p:cNvCxnSpPr>
          <p:nvPr/>
        </p:nvCxnSpPr>
        <p:spPr>
          <a:xfrm flipV="1">
            <a:off x="1968786" y="5374837"/>
            <a:ext cx="521280" cy="71739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BE8AADD-33E2-AE76-F65A-964B1BE49DCF}"/>
              </a:ext>
            </a:extLst>
          </p:cNvPr>
          <p:cNvCxnSpPr>
            <a:cxnSpLocks/>
          </p:cNvCxnSpPr>
          <p:nvPr/>
        </p:nvCxnSpPr>
        <p:spPr>
          <a:xfrm flipV="1">
            <a:off x="3059599" y="5374837"/>
            <a:ext cx="521280" cy="71739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Rectangle : coins arrondis 5">
            <a:extLst>
              <a:ext uri="{FF2B5EF4-FFF2-40B4-BE49-F238E27FC236}">
                <a16:creationId xmlns:a16="http://schemas.microsoft.com/office/drawing/2014/main" id="{40CAB1CD-C43C-EA58-47FB-4A0FCD9CD4C3}"/>
              </a:ext>
            </a:extLst>
          </p:cNvPr>
          <p:cNvSpPr/>
          <p:nvPr/>
        </p:nvSpPr>
        <p:spPr>
          <a:xfrm>
            <a:off x="7253068" y="1818355"/>
            <a:ext cx="3025254" cy="2882601"/>
          </a:xfrm>
          <a:prstGeom prst="roundRect">
            <a:avLst/>
          </a:prstGeom>
          <a:solidFill>
            <a:srgbClr val="FCD3A2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7" name="Rectangle : coins arrondis 5">
            <a:extLst>
              <a:ext uri="{FF2B5EF4-FFF2-40B4-BE49-F238E27FC236}">
                <a16:creationId xmlns:a16="http://schemas.microsoft.com/office/drawing/2014/main" id="{9EA1F420-9629-470D-E17F-0AB18FA2BCE1}"/>
              </a:ext>
            </a:extLst>
          </p:cNvPr>
          <p:cNvSpPr/>
          <p:nvPr/>
        </p:nvSpPr>
        <p:spPr>
          <a:xfrm>
            <a:off x="1977634" y="6107730"/>
            <a:ext cx="2936334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157 ÷ 13 = 12 reste 1</a:t>
            </a:r>
          </a:p>
        </p:txBody>
      </p:sp>
      <p:sp>
        <p:nvSpPr>
          <p:cNvPr id="108" name="Rectangle : coins arrondis 5">
            <a:extLst>
              <a:ext uri="{FF2B5EF4-FFF2-40B4-BE49-F238E27FC236}">
                <a16:creationId xmlns:a16="http://schemas.microsoft.com/office/drawing/2014/main" id="{33BA6F40-FF1F-1F50-9DE6-CEBE73D98B19}"/>
              </a:ext>
            </a:extLst>
          </p:cNvPr>
          <p:cNvSpPr/>
          <p:nvPr/>
        </p:nvSpPr>
        <p:spPr>
          <a:xfrm>
            <a:off x="7850769" y="1156605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157 ÷ 13 =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109" name="ZoneTexte 14">
            <a:extLst>
              <a:ext uri="{FF2B5EF4-FFF2-40B4-BE49-F238E27FC236}">
                <a16:creationId xmlns:a16="http://schemas.microsoft.com/office/drawing/2014/main" id="{35ABE1BF-ED00-5AE8-F6D4-D8AB4A55A8BB}"/>
              </a:ext>
            </a:extLst>
          </p:cNvPr>
          <p:cNvSpPr txBox="1"/>
          <p:nvPr/>
        </p:nvSpPr>
        <p:spPr>
          <a:xfrm>
            <a:off x="1105801" y="1464858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Combien de fois 13 dans 15 ? </a:t>
            </a:r>
          </a:p>
        </p:txBody>
      </p:sp>
      <p:sp>
        <p:nvSpPr>
          <p:cNvPr id="110" name="ZoneTexte 42">
            <a:extLst>
              <a:ext uri="{FF2B5EF4-FFF2-40B4-BE49-F238E27FC236}">
                <a16:creationId xmlns:a16="http://schemas.microsoft.com/office/drawing/2014/main" id="{E4E3741C-A9FD-AC3C-FC52-FC5BFDC42378}"/>
              </a:ext>
            </a:extLst>
          </p:cNvPr>
          <p:cNvSpPr txBox="1"/>
          <p:nvPr/>
        </p:nvSpPr>
        <p:spPr>
          <a:xfrm>
            <a:off x="1105801" y="1936079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13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×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= 13, j’écris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au quotient </a:t>
            </a:r>
          </a:p>
        </p:txBody>
      </p:sp>
      <p:sp>
        <p:nvSpPr>
          <p:cNvPr id="111" name="ZoneTexte 47">
            <a:extLst>
              <a:ext uri="{FF2B5EF4-FFF2-40B4-BE49-F238E27FC236}">
                <a16:creationId xmlns:a16="http://schemas.microsoft.com/office/drawing/2014/main" id="{CE454452-D823-4EF4-36DB-A3E3361C0081}"/>
              </a:ext>
            </a:extLst>
          </p:cNvPr>
          <p:cNvSpPr txBox="1"/>
          <p:nvPr/>
        </p:nvSpPr>
        <p:spPr>
          <a:xfrm>
            <a:off x="1105801" y="3326628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Je descends le 7, j’obtiens 27.</a:t>
            </a:r>
          </a:p>
        </p:txBody>
      </p:sp>
      <p:sp>
        <p:nvSpPr>
          <p:cNvPr id="112" name="Oval 7">
            <a:extLst>
              <a:ext uri="{FF2B5EF4-FFF2-40B4-BE49-F238E27FC236}">
                <a16:creationId xmlns:a16="http://schemas.microsoft.com/office/drawing/2014/main" id="{FDBA53A5-F487-99E6-3E4A-70F08DA0822E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113" name="Image 9">
            <a:extLst>
              <a:ext uri="{FF2B5EF4-FFF2-40B4-BE49-F238E27FC236}">
                <a16:creationId xmlns:a16="http://schemas.microsoft.com/office/drawing/2014/main" id="{04AD493B-201E-4194-330E-D7CD741593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114" name="D_A_02">
            <a:extLst>
              <a:ext uri="{FF2B5EF4-FFF2-40B4-BE49-F238E27FC236}">
                <a16:creationId xmlns:a16="http://schemas.microsoft.com/office/drawing/2014/main" id="{05E691B3-394B-EA5B-0FB6-8DCC66B3ABC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115" name="D_A_01">
            <a:extLst>
              <a:ext uri="{FF2B5EF4-FFF2-40B4-BE49-F238E27FC236}">
                <a16:creationId xmlns:a16="http://schemas.microsoft.com/office/drawing/2014/main" id="{0E1F7B3C-D018-9BEA-FD18-7010808AB20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Division d’un entier à trois chiffres par un entier à deux chiffres, avec reste  :</a:t>
            </a:r>
          </a:p>
        </p:txBody>
      </p:sp>
      <p:sp>
        <p:nvSpPr>
          <p:cNvPr id="116" name="Google Shape;528;p39">
            <a:extLst>
              <a:ext uri="{FF2B5EF4-FFF2-40B4-BE49-F238E27FC236}">
                <a16:creationId xmlns:a16="http://schemas.microsoft.com/office/drawing/2014/main" id="{B109A711-F781-FA53-2368-52AC3542720A}"/>
              </a:ext>
            </a:extLst>
          </p:cNvPr>
          <p:cNvSpPr txBox="1"/>
          <p:nvPr/>
        </p:nvSpPr>
        <p:spPr>
          <a:xfrm>
            <a:off x="298598" y="1016751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1°/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Diviser 15 par 13 :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sp>
        <p:nvSpPr>
          <p:cNvPr id="117" name="ZoneTexte 49">
            <a:extLst>
              <a:ext uri="{FF2B5EF4-FFF2-40B4-BE49-F238E27FC236}">
                <a16:creationId xmlns:a16="http://schemas.microsoft.com/office/drawing/2014/main" id="{35FE1677-1B8D-0E0F-52EC-7726D4A0A19E}"/>
              </a:ext>
            </a:extLst>
          </p:cNvPr>
          <p:cNvSpPr txBox="1"/>
          <p:nvPr/>
        </p:nvSpPr>
        <p:spPr>
          <a:xfrm>
            <a:off x="1105800" y="2407300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15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−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13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=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8" name="ZoneTexte 54">
            <a:extLst>
              <a:ext uri="{FF2B5EF4-FFF2-40B4-BE49-F238E27FC236}">
                <a16:creationId xmlns:a16="http://schemas.microsoft.com/office/drawing/2014/main" id="{433B286C-1BCA-4B45-F4BC-0E2358352B99}"/>
              </a:ext>
            </a:extLst>
          </p:cNvPr>
          <p:cNvSpPr txBox="1"/>
          <p:nvPr/>
        </p:nvSpPr>
        <p:spPr>
          <a:xfrm>
            <a:off x="1105801" y="4245956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Combien de fois 13 dans 27? 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19" name="ZoneTexte 55">
            <a:extLst>
              <a:ext uri="{FF2B5EF4-FFF2-40B4-BE49-F238E27FC236}">
                <a16:creationId xmlns:a16="http://schemas.microsoft.com/office/drawing/2014/main" id="{2BEEEF49-B407-8725-0EA9-83011DC2A8C1}"/>
              </a:ext>
            </a:extLst>
          </p:cNvPr>
          <p:cNvSpPr txBox="1"/>
          <p:nvPr/>
        </p:nvSpPr>
        <p:spPr>
          <a:xfrm>
            <a:off x="1105801" y="4717177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13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×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= 26, j’écris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au quotient</a:t>
            </a:r>
          </a:p>
        </p:txBody>
      </p:sp>
      <p:sp>
        <p:nvSpPr>
          <p:cNvPr id="120" name="ZoneTexte 56">
            <a:extLst>
              <a:ext uri="{FF2B5EF4-FFF2-40B4-BE49-F238E27FC236}">
                <a16:creationId xmlns:a16="http://schemas.microsoft.com/office/drawing/2014/main" id="{7523E296-2682-B9B7-76FE-0020209C3800}"/>
              </a:ext>
            </a:extLst>
          </p:cNvPr>
          <p:cNvSpPr txBox="1"/>
          <p:nvPr/>
        </p:nvSpPr>
        <p:spPr>
          <a:xfrm>
            <a:off x="1105801" y="5188398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27 − 26 = 1.</a:t>
            </a:r>
          </a:p>
        </p:txBody>
      </p:sp>
      <p:sp>
        <p:nvSpPr>
          <p:cNvPr id="121" name="Rectangle : coins arrondis 5">
            <a:extLst>
              <a:ext uri="{FF2B5EF4-FFF2-40B4-BE49-F238E27FC236}">
                <a16:creationId xmlns:a16="http://schemas.microsoft.com/office/drawing/2014/main" id="{CF56E8BE-8EBD-16E5-C80D-DE5774219C04}"/>
              </a:ext>
            </a:extLst>
          </p:cNvPr>
          <p:cNvSpPr/>
          <p:nvPr/>
        </p:nvSpPr>
        <p:spPr>
          <a:xfrm>
            <a:off x="7491757" y="4907955"/>
            <a:ext cx="2547877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157 = 13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×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12 + 1</a:t>
            </a: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993F492C-AB8F-4043-075C-9DF314C35C4E}"/>
              </a:ext>
            </a:extLst>
          </p:cNvPr>
          <p:cNvSpPr/>
          <p:nvPr/>
        </p:nvSpPr>
        <p:spPr>
          <a:xfrm>
            <a:off x="872269" y="1484683"/>
            <a:ext cx="4613727" cy="14073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3" name="Connecteur droit 86">
            <a:extLst>
              <a:ext uri="{FF2B5EF4-FFF2-40B4-BE49-F238E27FC236}">
                <a16:creationId xmlns:a16="http://schemas.microsoft.com/office/drawing/2014/main" id="{4461CCBA-FEA1-7687-F3B6-2E7699095AA7}"/>
              </a:ext>
            </a:extLst>
          </p:cNvPr>
          <p:cNvCxnSpPr>
            <a:cxnSpLocks/>
          </p:cNvCxnSpPr>
          <p:nvPr/>
        </p:nvCxnSpPr>
        <p:spPr>
          <a:xfrm rot="16200000">
            <a:off x="7991906" y="3423802"/>
            <a:ext cx="2398076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cxnSp>
        <p:nvCxnSpPr>
          <p:cNvPr id="124" name="Connecteur droit 87">
            <a:extLst>
              <a:ext uri="{FF2B5EF4-FFF2-40B4-BE49-F238E27FC236}">
                <a16:creationId xmlns:a16="http://schemas.microsoft.com/office/drawing/2014/main" id="{36EFE3F7-24D2-71C2-F725-B14DB307C8B2}"/>
              </a:ext>
            </a:extLst>
          </p:cNvPr>
          <p:cNvCxnSpPr>
            <a:cxnSpLocks/>
          </p:cNvCxnSpPr>
          <p:nvPr/>
        </p:nvCxnSpPr>
        <p:spPr>
          <a:xfrm>
            <a:off x="9178280" y="2716650"/>
            <a:ext cx="974514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125" name="Rectangle : coins arrondis 5">
            <a:extLst>
              <a:ext uri="{FF2B5EF4-FFF2-40B4-BE49-F238E27FC236}">
                <a16:creationId xmlns:a16="http://schemas.microsoft.com/office/drawing/2014/main" id="{9B9E742B-8732-FCC2-AF7E-D9561C402FE5}"/>
              </a:ext>
            </a:extLst>
          </p:cNvPr>
          <p:cNvSpPr/>
          <p:nvPr/>
        </p:nvSpPr>
        <p:spPr>
          <a:xfrm>
            <a:off x="8706557" y="230374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126" name="Rectangle : coins arrondis 5">
            <a:extLst>
              <a:ext uri="{FF2B5EF4-FFF2-40B4-BE49-F238E27FC236}">
                <a16:creationId xmlns:a16="http://schemas.microsoft.com/office/drawing/2014/main" id="{2BD16ABD-0DC4-5248-DE8E-6134EB50EB7C}"/>
              </a:ext>
            </a:extLst>
          </p:cNvPr>
          <p:cNvSpPr/>
          <p:nvPr/>
        </p:nvSpPr>
        <p:spPr>
          <a:xfrm>
            <a:off x="9370032" y="230374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127" name="Rectangle : coins arrondis 5">
            <a:extLst>
              <a:ext uri="{FF2B5EF4-FFF2-40B4-BE49-F238E27FC236}">
                <a16:creationId xmlns:a16="http://schemas.microsoft.com/office/drawing/2014/main" id="{56705A1E-AC0E-9E5D-DD81-C7D86FFC9BA5}"/>
              </a:ext>
            </a:extLst>
          </p:cNvPr>
          <p:cNvSpPr/>
          <p:nvPr/>
        </p:nvSpPr>
        <p:spPr>
          <a:xfrm>
            <a:off x="9771527" y="279759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cxnSp>
        <p:nvCxnSpPr>
          <p:cNvPr id="128" name="Connecteur droit 91">
            <a:extLst>
              <a:ext uri="{FF2B5EF4-FFF2-40B4-BE49-F238E27FC236}">
                <a16:creationId xmlns:a16="http://schemas.microsoft.com/office/drawing/2014/main" id="{65DA32AE-F5CE-5CE2-3DB4-74DA8E88B5DC}"/>
              </a:ext>
            </a:extLst>
          </p:cNvPr>
          <p:cNvCxnSpPr>
            <a:cxnSpLocks/>
          </p:cNvCxnSpPr>
          <p:nvPr/>
        </p:nvCxnSpPr>
        <p:spPr>
          <a:xfrm>
            <a:off x="7713620" y="3125475"/>
            <a:ext cx="90000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129" name="Rectangle : coins arrondis 5">
            <a:extLst>
              <a:ext uri="{FF2B5EF4-FFF2-40B4-BE49-F238E27FC236}">
                <a16:creationId xmlns:a16="http://schemas.microsoft.com/office/drawing/2014/main" id="{5194DA52-B397-0016-29D4-BC24E73B6B77}"/>
              </a:ext>
            </a:extLst>
          </p:cNvPr>
          <p:cNvSpPr/>
          <p:nvPr/>
        </p:nvSpPr>
        <p:spPr>
          <a:xfrm>
            <a:off x="9282014" y="279759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30" name="Rectangle : coins arrondis 5">
            <a:extLst>
              <a:ext uri="{FF2B5EF4-FFF2-40B4-BE49-F238E27FC236}">
                <a16:creationId xmlns:a16="http://schemas.microsoft.com/office/drawing/2014/main" id="{72D68F84-E01B-E37A-C05B-C3E3F470F741}"/>
              </a:ext>
            </a:extLst>
          </p:cNvPr>
          <p:cNvSpPr/>
          <p:nvPr/>
        </p:nvSpPr>
        <p:spPr>
          <a:xfrm>
            <a:off x="8204139" y="230374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131" name="Rectangle : coins arrondis 5">
            <a:extLst>
              <a:ext uri="{FF2B5EF4-FFF2-40B4-BE49-F238E27FC236}">
                <a16:creationId xmlns:a16="http://schemas.microsoft.com/office/drawing/2014/main" id="{508A7365-4810-EACB-F321-7F11C17C6A9D}"/>
              </a:ext>
            </a:extLst>
          </p:cNvPr>
          <p:cNvSpPr/>
          <p:nvPr/>
        </p:nvSpPr>
        <p:spPr>
          <a:xfrm>
            <a:off x="8204139" y="272842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132" name="Rectangle : coins arrondis 5">
            <a:extLst>
              <a:ext uri="{FF2B5EF4-FFF2-40B4-BE49-F238E27FC236}">
                <a16:creationId xmlns:a16="http://schemas.microsoft.com/office/drawing/2014/main" id="{A92A0DA9-4CC6-393A-DCF2-19AF5A83A639}"/>
              </a:ext>
            </a:extLst>
          </p:cNvPr>
          <p:cNvSpPr/>
          <p:nvPr/>
        </p:nvSpPr>
        <p:spPr>
          <a:xfrm>
            <a:off x="8204139" y="36881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33" name="Rectangle : coins arrondis 5">
            <a:extLst>
              <a:ext uri="{FF2B5EF4-FFF2-40B4-BE49-F238E27FC236}">
                <a16:creationId xmlns:a16="http://schemas.microsoft.com/office/drawing/2014/main" id="{E45B2C20-DBD3-8A66-9E78-79B7AB8938C2}"/>
              </a:ext>
            </a:extLst>
          </p:cNvPr>
          <p:cNvSpPr/>
          <p:nvPr/>
        </p:nvSpPr>
        <p:spPr>
          <a:xfrm>
            <a:off x="8706557" y="36881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cxnSp>
        <p:nvCxnSpPr>
          <p:cNvPr id="134" name="Connecteur droit 99">
            <a:extLst>
              <a:ext uri="{FF2B5EF4-FFF2-40B4-BE49-F238E27FC236}">
                <a16:creationId xmlns:a16="http://schemas.microsoft.com/office/drawing/2014/main" id="{D87452D1-FAAF-0008-2264-22FF4E2FFF13}"/>
              </a:ext>
            </a:extLst>
          </p:cNvPr>
          <p:cNvCxnSpPr>
            <a:cxnSpLocks/>
          </p:cNvCxnSpPr>
          <p:nvPr/>
        </p:nvCxnSpPr>
        <p:spPr>
          <a:xfrm>
            <a:off x="8177399" y="4081657"/>
            <a:ext cx="91719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135" name="Rectangle : coins arrondis 5">
            <a:extLst>
              <a:ext uri="{FF2B5EF4-FFF2-40B4-BE49-F238E27FC236}">
                <a16:creationId xmlns:a16="http://schemas.microsoft.com/office/drawing/2014/main" id="{65032CEC-F0EA-B96E-74FA-306BD94F2690}"/>
              </a:ext>
            </a:extLst>
          </p:cNvPr>
          <p:cNvSpPr/>
          <p:nvPr/>
        </p:nvSpPr>
        <p:spPr>
          <a:xfrm>
            <a:off x="8204139" y="41881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</a:p>
        </p:txBody>
      </p:sp>
      <p:sp>
        <p:nvSpPr>
          <p:cNvPr id="136" name="Rectangle : coins arrondis 5">
            <a:extLst>
              <a:ext uri="{FF2B5EF4-FFF2-40B4-BE49-F238E27FC236}">
                <a16:creationId xmlns:a16="http://schemas.microsoft.com/office/drawing/2014/main" id="{89A59433-F38E-9170-EC46-A3380E9CF332}"/>
              </a:ext>
            </a:extLst>
          </p:cNvPr>
          <p:cNvSpPr/>
          <p:nvPr/>
        </p:nvSpPr>
        <p:spPr>
          <a:xfrm>
            <a:off x="8706557" y="41881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37" name="ZoneTexte 84">
            <a:extLst>
              <a:ext uri="{FF2B5EF4-FFF2-40B4-BE49-F238E27FC236}">
                <a16:creationId xmlns:a16="http://schemas.microsoft.com/office/drawing/2014/main" id="{8B67F645-6A2C-BBB3-12C9-A25B1A590202}"/>
              </a:ext>
            </a:extLst>
          </p:cNvPr>
          <p:cNvSpPr txBox="1"/>
          <p:nvPr/>
        </p:nvSpPr>
        <p:spPr>
          <a:xfrm>
            <a:off x="7283011" y="2497330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8" name="ZoneTexte 85">
            <a:extLst>
              <a:ext uri="{FF2B5EF4-FFF2-40B4-BE49-F238E27FC236}">
                <a16:creationId xmlns:a16="http://schemas.microsoft.com/office/drawing/2014/main" id="{7A3956E3-7139-FE6E-F6A8-72CEFF696AC4}"/>
              </a:ext>
            </a:extLst>
          </p:cNvPr>
          <p:cNvSpPr txBox="1"/>
          <p:nvPr/>
        </p:nvSpPr>
        <p:spPr>
          <a:xfrm>
            <a:off x="7283011" y="3414636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9" name="Connecteur droit avec flèche 82">
            <a:extLst>
              <a:ext uri="{FF2B5EF4-FFF2-40B4-BE49-F238E27FC236}">
                <a16:creationId xmlns:a16="http://schemas.microsoft.com/office/drawing/2014/main" id="{AA9550F6-B5AE-398A-B5BE-64F17B34DFE6}"/>
              </a:ext>
            </a:extLst>
          </p:cNvPr>
          <p:cNvCxnSpPr>
            <a:cxnSpLocks/>
          </p:cNvCxnSpPr>
          <p:nvPr/>
        </p:nvCxnSpPr>
        <p:spPr>
          <a:xfrm>
            <a:off x="8886557" y="2645225"/>
            <a:ext cx="0" cy="504000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rgbClr val="EE50D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40" name="Rectangle : coins arrondis 5">
            <a:extLst>
              <a:ext uri="{FF2B5EF4-FFF2-40B4-BE49-F238E27FC236}">
                <a16:creationId xmlns:a16="http://schemas.microsoft.com/office/drawing/2014/main" id="{AF21C10F-E3A7-098D-F163-B94C1B389DCF}"/>
              </a:ext>
            </a:extLst>
          </p:cNvPr>
          <p:cNvSpPr/>
          <p:nvPr/>
        </p:nvSpPr>
        <p:spPr>
          <a:xfrm>
            <a:off x="9370032" y="230374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E83EB293-088C-B21C-9A72-1D7BB12D3787}"/>
              </a:ext>
            </a:extLst>
          </p:cNvPr>
          <p:cNvSpPr/>
          <p:nvPr/>
        </p:nvSpPr>
        <p:spPr>
          <a:xfrm>
            <a:off x="872270" y="3323840"/>
            <a:ext cx="4613726" cy="5134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2" name="Groupe 2">
            <a:extLst>
              <a:ext uri="{FF2B5EF4-FFF2-40B4-BE49-F238E27FC236}">
                <a16:creationId xmlns:a16="http://schemas.microsoft.com/office/drawing/2014/main" id="{6242FCE7-57ED-9EB2-2648-FC68947A52B4}"/>
              </a:ext>
            </a:extLst>
          </p:cNvPr>
          <p:cNvGrpSpPr/>
          <p:nvPr/>
        </p:nvGrpSpPr>
        <p:grpSpPr>
          <a:xfrm>
            <a:off x="7737773" y="3172625"/>
            <a:ext cx="841452" cy="343153"/>
            <a:chOff x="7678566" y="1215626"/>
            <a:chExt cx="772789" cy="288000"/>
          </a:xfrm>
        </p:grpSpPr>
        <p:sp>
          <p:nvSpPr>
            <p:cNvPr id="143" name="Rectangle : coins arrondis 5">
              <a:extLst>
                <a:ext uri="{FF2B5EF4-FFF2-40B4-BE49-F238E27FC236}">
                  <a16:creationId xmlns:a16="http://schemas.microsoft.com/office/drawing/2014/main" id="{3A6EB04F-6027-69C6-B735-221FCF41E190}"/>
                </a:ext>
              </a:extLst>
            </p:cNvPr>
            <p:cNvSpPr/>
            <p:nvPr/>
          </p:nvSpPr>
          <p:spPr>
            <a:xfrm>
              <a:off x="8091355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144" name="Rectangle : coins arrondis 5">
              <a:extLst>
                <a:ext uri="{FF2B5EF4-FFF2-40B4-BE49-F238E27FC236}">
                  <a16:creationId xmlns:a16="http://schemas.microsoft.com/office/drawing/2014/main" id="{E8BC5958-8763-EF67-E79D-BBE0445D22D7}"/>
                </a:ext>
              </a:extLst>
            </p:cNvPr>
            <p:cNvSpPr/>
            <p:nvPr/>
          </p:nvSpPr>
          <p:spPr>
            <a:xfrm>
              <a:off x="7678566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</a:t>
              </a:r>
            </a:p>
          </p:txBody>
        </p:sp>
      </p:grpSp>
      <p:sp>
        <p:nvSpPr>
          <p:cNvPr id="145" name="Rectangle : coins arrondis 5">
            <a:extLst>
              <a:ext uri="{FF2B5EF4-FFF2-40B4-BE49-F238E27FC236}">
                <a16:creationId xmlns:a16="http://schemas.microsoft.com/office/drawing/2014/main" id="{E813E563-32FA-43D2-2150-870AD9C35267}"/>
              </a:ext>
            </a:extLst>
          </p:cNvPr>
          <p:cNvSpPr/>
          <p:nvPr/>
        </p:nvSpPr>
        <p:spPr>
          <a:xfrm>
            <a:off x="9370031" y="2303749"/>
            <a:ext cx="669283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1 3</a:t>
            </a: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4BDB8E92-572A-5AED-5005-E3CEE83A562B}"/>
              </a:ext>
            </a:extLst>
          </p:cNvPr>
          <p:cNvSpPr/>
          <p:nvPr/>
        </p:nvSpPr>
        <p:spPr>
          <a:xfrm>
            <a:off x="872270" y="4269070"/>
            <a:ext cx="4613728" cy="14138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Google Shape;528;p39">
            <a:extLst>
              <a:ext uri="{FF2B5EF4-FFF2-40B4-BE49-F238E27FC236}">
                <a16:creationId xmlns:a16="http://schemas.microsoft.com/office/drawing/2014/main" id="{041279DC-14B3-813B-CFCC-CA45A1D50DAD}"/>
              </a:ext>
            </a:extLst>
          </p:cNvPr>
          <p:cNvSpPr txBox="1"/>
          <p:nvPr/>
        </p:nvSpPr>
        <p:spPr>
          <a:xfrm>
            <a:off x="298598" y="5659619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4°/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Résultat final :</a:t>
            </a:r>
          </a:p>
        </p:txBody>
      </p:sp>
      <p:sp>
        <p:nvSpPr>
          <p:cNvPr id="148" name="Google Shape;528;p39">
            <a:extLst>
              <a:ext uri="{FF2B5EF4-FFF2-40B4-BE49-F238E27FC236}">
                <a16:creationId xmlns:a16="http://schemas.microsoft.com/office/drawing/2014/main" id="{9710B8E8-511A-881A-F06A-7805843A7A11}"/>
              </a:ext>
            </a:extLst>
          </p:cNvPr>
          <p:cNvSpPr txBox="1"/>
          <p:nvPr/>
        </p:nvSpPr>
        <p:spPr>
          <a:xfrm>
            <a:off x="298598" y="2878521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2°/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Descendre le chiffre suivant :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sp>
        <p:nvSpPr>
          <p:cNvPr id="149" name="Google Shape;528;p39">
            <a:extLst>
              <a:ext uri="{FF2B5EF4-FFF2-40B4-BE49-F238E27FC236}">
                <a16:creationId xmlns:a16="http://schemas.microsoft.com/office/drawing/2014/main" id="{A0612C95-A3B3-40B4-7FD5-D9A20BB74C40}"/>
              </a:ext>
            </a:extLst>
          </p:cNvPr>
          <p:cNvSpPr txBox="1"/>
          <p:nvPr/>
        </p:nvSpPr>
        <p:spPr>
          <a:xfrm>
            <a:off x="298598" y="3797849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3°/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Diviser 27 par 13 :</a:t>
            </a:r>
          </a:p>
        </p:txBody>
      </p:sp>
      <p:sp>
        <p:nvSpPr>
          <p:cNvPr id="150" name="Rectangle : coins arrondis 5">
            <a:extLst>
              <a:ext uri="{FF2B5EF4-FFF2-40B4-BE49-F238E27FC236}">
                <a16:creationId xmlns:a16="http://schemas.microsoft.com/office/drawing/2014/main" id="{B1D353C1-1294-0151-9EC7-82BA0692F8EE}"/>
              </a:ext>
            </a:extLst>
          </p:cNvPr>
          <p:cNvSpPr/>
          <p:nvPr/>
        </p:nvSpPr>
        <p:spPr>
          <a:xfrm>
            <a:off x="7752807" y="2308302"/>
            <a:ext cx="360000" cy="27889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51" name="Rectangle : coins arrondis 5">
            <a:extLst>
              <a:ext uri="{FF2B5EF4-FFF2-40B4-BE49-F238E27FC236}">
                <a16:creationId xmlns:a16="http://schemas.microsoft.com/office/drawing/2014/main" id="{8713EDD5-19C4-C245-60A5-68A068107275}"/>
              </a:ext>
            </a:extLst>
          </p:cNvPr>
          <p:cNvSpPr/>
          <p:nvPr/>
        </p:nvSpPr>
        <p:spPr>
          <a:xfrm>
            <a:off x="7752807" y="272842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grpSp>
        <p:nvGrpSpPr>
          <p:cNvPr id="152" name="Groupe 3">
            <a:extLst>
              <a:ext uri="{FF2B5EF4-FFF2-40B4-BE49-F238E27FC236}">
                <a16:creationId xmlns:a16="http://schemas.microsoft.com/office/drawing/2014/main" id="{C9730245-BF34-6B44-4490-56BECA9DA24F}"/>
              </a:ext>
            </a:extLst>
          </p:cNvPr>
          <p:cNvGrpSpPr/>
          <p:nvPr/>
        </p:nvGrpSpPr>
        <p:grpSpPr>
          <a:xfrm>
            <a:off x="7760821" y="2307444"/>
            <a:ext cx="803418" cy="280610"/>
            <a:chOff x="7997022" y="1333535"/>
            <a:chExt cx="803418" cy="280610"/>
          </a:xfrm>
        </p:grpSpPr>
        <p:sp>
          <p:nvSpPr>
            <p:cNvPr id="153" name="Rectangle : coins arrondis 5">
              <a:extLst>
                <a:ext uri="{FF2B5EF4-FFF2-40B4-BE49-F238E27FC236}">
                  <a16:creationId xmlns:a16="http://schemas.microsoft.com/office/drawing/2014/main" id="{45A9694E-B8A8-1028-1631-C7F784AF208D}"/>
                </a:ext>
              </a:extLst>
            </p:cNvPr>
            <p:cNvSpPr/>
            <p:nvPr/>
          </p:nvSpPr>
          <p:spPr>
            <a:xfrm>
              <a:off x="8440440" y="1333535"/>
              <a:ext cx="360000" cy="27889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54" name="Rectangle : coins arrondis 5">
              <a:extLst>
                <a:ext uri="{FF2B5EF4-FFF2-40B4-BE49-F238E27FC236}">
                  <a16:creationId xmlns:a16="http://schemas.microsoft.com/office/drawing/2014/main" id="{9CA8E5A3-2358-7AF6-07B8-76D121DFA90A}"/>
                </a:ext>
              </a:extLst>
            </p:cNvPr>
            <p:cNvSpPr/>
            <p:nvPr/>
          </p:nvSpPr>
          <p:spPr>
            <a:xfrm>
              <a:off x="7997022" y="1335250"/>
              <a:ext cx="360000" cy="27889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</p:grpSp>
      <p:sp>
        <p:nvSpPr>
          <p:cNvPr id="155" name="Rectangle : coins arrondis 5">
            <a:extLst>
              <a:ext uri="{FF2B5EF4-FFF2-40B4-BE49-F238E27FC236}">
                <a16:creationId xmlns:a16="http://schemas.microsoft.com/office/drawing/2014/main" id="{231A9184-BFF2-6485-8EA1-3600266938F3}"/>
              </a:ext>
            </a:extLst>
          </p:cNvPr>
          <p:cNvSpPr/>
          <p:nvPr/>
        </p:nvSpPr>
        <p:spPr>
          <a:xfrm>
            <a:off x="9369800" y="2303749"/>
            <a:ext cx="669283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1 3</a:t>
            </a:r>
          </a:p>
        </p:txBody>
      </p:sp>
      <p:sp>
        <p:nvSpPr>
          <p:cNvPr id="156" name="Flèche : courbe vers le haut 71">
            <a:extLst>
              <a:ext uri="{FF2B5EF4-FFF2-40B4-BE49-F238E27FC236}">
                <a16:creationId xmlns:a16="http://schemas.microsoft.com/office/drawing/2014/main" id="{4922BB23-2E86-3270-C723-48EA03A51D29}"/>
              </a:ext>
            </a:extLst>
          </p:cNvPr>
          <p:cNvSpPr/>
          <p:nvPr/>
        </p:nvSpPr>
        <p:spPr>
          <a:xfrm flipH="1" flipV="1">
            <a:off x="7853651" y="2061358"/>
            <a:ext cx="657600" cy="179771"/>
          </a:xfrm>
          <a:prstGeom prst="curvedUpArrow">
            <a:avLst>
              <a:gd name="adj1" fmla="val 0"/>
              <a:gd name="adj2" fmla="val 0"/>
              <a:gd name="adj3" fmla="val 36790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7" name="Rectangle : coins arrondis 5">
            <a:extLst>
              <a:ext uri="{FF2B5EF4-FFF2-40B4-BE49-F238E27FC236}">
                <a16:creationId xmlns:a16="http://schemas.microsoft.com/office/drawing/2014/main" id="{11BC1DB7-6527-EBD3-952E-475FDC9F7351}"/>
              </a:ext>
            </a:extLst>
          </p:cNvPr>
          <p:cNvSpPr/>
          <p:nvPr/>
        </p:nvSpPr>
        <p:spPr>
          <a:xfrm>
            <a:off x="8690564" y="3172625"/>
            <a:ext cx="391986" cy="3431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  <p:bldP spid="109" grpId="0"/>
      <p:bldP spid="110" grpId="0"/>
      <p:bldP spid="111" grpId="0"/>
      <p:bldP spid="116" grpId="0"/>
      <p:bldP spid="117" grpId="0"/>
      <p:bldP spid="118" grpId="0"/>
      <p:bldP spid="119" grpId="0"/>
      <p:bldP spid="120" grpId="0"/>
      <p:bldP spid="121" grpId="0" animBg="1"/>
      <p:bldP spid="122" grpId="0" animBg="1"/>
      <p:bldP spid="127" grpId="0" animBg="1"/>
      <p:bldP spid="129" grpId="0" animBg="1"/>
      <p:bldP spid="131" grpId="0" animBg="1"/>
      <p:bldP spid="132" grpId="0" animBg="1"/>
      <p:bldP spid="133" grpId="0" animBg="1"/>
      <p:bldP spid="135" grpId="0" animBg="1"/>
      <p:bldP spid="136" grpId="0" animBg="1"/>
      <p:bldP spid="137" grpId="0"/>
      <p:bldP spid="138" grpId="0"/>
      <p:bldP spid="141" grpId="0" animBg="1"/>
      <p:bldP spid="146" grpId="0" animBg="1"/>
      <p:bldP spid="147" grpId="0"/>
      <p:bldP spid="148" grpId="0"/>
      <p:bldP spid="149" grpId="0"/>
      <p:bldP spid="151" grpId="0" animBg="1"/>
      <p:bldP spid="155" grpId="0" animBg="1"/>
      <p:bldP spid="156" grpId="0" animBg="1"/>
      <p:bldP spid="15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B6C0D6E-8B9A-4D8A-65FE-1CF89C228515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3A733535-7003-AF58-CD83-BA9DFE01C933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 démarche.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91ED8C9-A863-C88F-B907-A19C7131A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_A_01">
            <a:extLst>
              <a:ext uri="{FF2B5EF4-FFF2-40B4-BE49-F238E27FC236}">
                <a16:creationId xmlns:a16="http://schemas.microsoft.com/office/drawing/2014/main" id="{F0FEEDD1-B32C-D18B-849A-9E26E37F5C5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 Posez et effectuez l’opération 256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÷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11 :</a:t>
            </a:r>
          </a:p>
        </p:txBody>
      </p:sp>
      <p:sp>
        <p:nvSpPr>
          <p:cNvPr id="8" name="Rectangle : coins arrondis 5">
            <a:extLst>
              <a:ext uri="{FF2B5EF4-FFF2-40B4-BE49-F238E27FC236}">
                <a16:creationId xmlns:a16="http://schemas.microsoft.com/office/drawing/2014/main" id="{3864BBD4-4C90-9C7D-5B92-C530CA3873AF}"/>
              </a:ext>
            </a:extLst>
          </p:cNvPr>
          <p:cNvSpPr/>
          <p:nvPr/>
        </p:nvSpPr>
        <p:spPr>
          <a:xfrm>
            <a:off x="3357588" y="6261253"/>
            <a:ext cx="2936334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256 ÷ 11 = 23 reste 3</a:t>
            </a:r>
          </a:p>
        </p:txBody>
      </p:sp>
      <p:sp>
        <p:nvSpPr>
          <p:cNvPr id="9" name="Rectangle : coins arrondis 5">
            <a:extLst>
              <a:ext uri="{FF2B5EF4-FFF2-40B4-BE49-F238E27FC236}">
                <a16:creationId xmlns:a16="http://schemas.microsoft.com/office/drawing/2014/main" id="{14D65917-8FD3-79B9-476C-58A1159D3487}"/>
              </a:ext>
            </a:extLst>
          </p:cNvPr>
          <p:cNvSpPr/>
          <p:nvPr/>
        </p:nvSpPr>
        <p:spPr>
          <a:xfrm>
            <a:off x="7994590" y="1153437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256 ÷ 11 =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10" name="ZoneTexte 52">
            <a:extLst>
              <a:ext uri="{FF2B5EF4-FFF2-40B4-BE49-F238E27FC236}">
                <a16:creationId xmlns:a16="http://schemas.microsoft.com/office/drawing/2014/main" id="{C0465E3C-C9B5-16D8-1625-B0B3C7BC0DED}"/>
              </a:ext>
            </a:extLst>
          </p:cNvPr>
          <p:cNvSpPr txBox="1"/>
          <p:nvPr/>
        </p:nvSpPr>
        <p:spPr>
          <a:xfrm>
            <a:off x="1184138" y="1478815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Combien de fois 11 dans 25 ? </a:t>
            </a:r>
          </a:p>
        </p:txBody>
      </p:sp>
      <p:sp>
        <p:nvSpPr>
          <p:cNvPr id="11" name="ZoneTexte 53">
            <a:extLst>
              <a:ext uri="{FF2B5EF4-FFF2-40B4-BE49-F238E27FC236}">
                <a16:creationId xmlns:a16="http://schemas.microsoft.com/office/drawing/2014/main" id="{076DDE20-EBA0-AF77-201B-5043439DE782}"/>
              </a:ext>
            </a:extLst>
          </p:cNvPr>
          <p:cNvSpPr txBox="1"/>
          <p:nvPr/>
        </p:nvSpPr>
        <p:spPr>
          <a:xfrm>
            <a:off x="1184138" y="1963993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11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×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= 22, j’écris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au quotient </a:t>
            </a:r>
          </a:p>
        </p:txBody>
      </p:sp>
      <p:sp>
        <p:nvSpPr>
          <p:cNvPr id="12" name="ZoneTexte 54">
            <a:extLst>
              <a:ext uri="{FF2B5EF4-FFF2-40B4-BE49-F238E27FC236}">
                <a16:creationId xmlns:a16="http://schemas.microsoft.com/office/drawing/2014/main" id="{8AAB1669-D4AC-1DD9-54BB-8C1F628F48CF}"/>
              </a:ext>
            </a:extLst>
          </p:cNvPr>
          <p:cNvSpPr txBox="1"/>
          <p:nvPr/>
        </p:nvSpPr>
        <p:spPr>
          <a:xfrm>
            <a:off x="1184138" y="3396413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Je descends le 6, j’obtiens 36.</a:t>
            </a:r>
          </a:p>
        </p:txBody>
      </p:sp>
      <p:sp>
        <p:nvSpPr>
          <p:cNvPr id="14" name="Google Shape;528;p39">
            <a:extLst>
              <a:ext uri="{FF2B5EF4-FFF2-40B4-BE49-F238E27FC236}">
                <a16:creationId xmlns:a16="http://schemas.microsoft.com/office/drawing/2014/main" id="{1849617B-6FAD-D7A5-03D1-7BC5631563F8}"/>
              </a:ext>
            </a:extLst>
          </p:cNvPr>
          <p:cNvSpPr txBox="1"/>
          <p:nvPr/>
        </p:nvSpPr>
        <p:spPr>
          <a:xfrm>
            <a:off x="280612" y="1016751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1°/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Diviser 25 par 11 :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sp>
        <p:nvSpPr>
          <p:cNvPr id="15" name="ZoneTexte 56">
            <a:extLst>
              <a:ext uri="{FF2B5EF4-FFF2-40B4-BE49-F238E27FC236}">
                <a16:creationId xmlns:a16="http://schemas.microsoft.com/office/drawing/2014/main" id="{CB6206D7-62D8-82A3-A906-8106E239A6DC}"/>
              </a:ext>
            </a:extLst>
          </p:cNvPr>
          <p:cNvSpPr txBox="1"/>
          <p:nvPr/>
        </p:nvSpPr>
        <p:spPr>
          <a:xfrm>
            <a:off x="1184137" y="2449171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25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−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22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=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6" name="ZoneTexte 57">
            <a:extLst>
              <a:ext uri="{FF2B5EF4-FFF2-40B4-BE49-F238E27FC236}">
                <a16:creationId xmlns:a16="http://schemas.microsoft.com/office/drawing/2014/main" id="{D5349917-3663-6991-EF9C-1248D198A264}"/>
              </a:ext>
            </a:extLst>
          </p:cNvPr>
          <p:cNvSpPr txBox="1"/>
          <p:nvPr/>
        </p:nvSpPr>
        <p:spPr>
          <a:xfrm>
            <a:off x="1184138" y="4343655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Combien de fois 11 dans 36 ? 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ZoneTexte 58">
            <a:extLst>
              <a:ext uri="{FF2B5EF4-FFF2-40B4-BE49-F238E27FC236}">
                <a16:creationId xmlns:a16="http://schemas.microsoft.com/office/drawing/2014/main" id="{7F7EE391-F87C-C7E3-7F4E-B6EA6F892888}"/>
              </a:ext>
            </a:extLst>
          </p:cNvPr>
          <p:cNvSpPr txBox="1"/>
          <p:nvPr/>
        </p:nvSpPr>
        <p:spPr>
          <a:xfrm>
            <a:off x="1184138" y="4828833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11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×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3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= 33, j’écris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3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au quotient</a:t>
            </a:r>
          </a:p>
        </p:txBody>
      </p:sp>
      <p:sp>
        <p:nvSpPr>
          <p:cNvPr id="18" name="ZoneTexte 59">
            <a:extLst>
              <a:ext uri="{FF2B5EF4-FFF2-40B4-BE49-F238E27FC236}">
                <a16:creationId xmlns:a16="http://schemas.microsoft.com/office/drawing/2014/main" id="{111D737A-D79B-DC64-7F40-051C4C50F639}"/>
              </a:ext>
            </a:extLst>
          </p:cNvPr>
          <p:cNvSpPr txBox="1"/>
          <p:nvPr/>
        </p:nvSpPr>
        <p:spPr>
          <a:xfrm>
            <a:off x="1184138" y="5314011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36 − 33 = 3.</a:t>
            </a:r>
          </a:p>
        </p:txBody>
      </p:sp>
      <p:sp>
        <p:nvSpPr>
          <p:cNvPr id="19" name="Rectangle : coins arrondis 5">
            <a:extLst>
              <a:ext uri="{FF2B5EF4-FFF2-40B4-BE49-F238E27FC236}">
                <a16:creationId xmlns:a16="http://schemas.microsoft.com/office/drawing/2014/main" id="{7233C344-35D3-5AB6-50DD-74646EEEC113}"/>
              </a:ext>
            </a:extLst>
          </p:cNvPr>
          <p:cNvSpPr/>
          <p:nvPr/>
        </p:nvSpPr>
        <p:spPr>
          <a:xfrm>
            <a:off x="7666471" y="4904787"/>
            <a:ext cx="2486091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256 = 11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×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23 + 3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3970553-D383-1F1E-0A4C-5D2014807715}"/>
              </a:ext>
            </a:extLst>
          </p:cNvPr>
          <p:cNvSpPr/>
          <p:nvPr/>
        </p:nvSpPr>
        <p:spPr>
          <a:xfrm>
            <a:off x="854077" y="1539410"/>
            <a:ext cx="4680000" cy="13425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Connecteur droit 62">
            <a:extLst>
              <a:ext uri="{FF2B5EF4-FFF2-40B4-BE49-F238E27FC236}">
                <a16:creationId xmlns:a16="http://schemas.microsoft.com/office/drawing/2014/main" id="{359D4AAC-FD71-F04E-DD76-D3415506C14F}"/>
              </a:ext>
            </a:extLst>
          </p:cNvPr>
          <p:cNvCxnSpPr>
            <a:cxnSpLocks/>
          </p:cNvCxnSpPr>
          <p:nvPr/>
        </p:nvCxnSpPr>
        <p:spPr>
          <a:xfrm rot="16200000">
            <a:off x="7991906" y="3423802"/>
            <a:ext cx="2398076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cxnSp>
        <p:nvCxnSpPr>
          <p:cNvPr id="22" name="Connecteur droit 63">
            <a:extLst>
              <a:ext uri="{FF2B5EF4-FFF2-40B4-BE49-F238E27FC236}">
                <a16:creationId xmlns:a16="http://schemas.microsoft.com/office/drawing/2014/main" id="{43AB690C-E11E-FF99-FC13-0F400ED05A38}"/>
              </a:ext>
            </a:extLst>
          </p:cNvPr>
          <p:cNvCxnSpPr>
            <a:cxnSpLocks/>
          </p:cNvCxnSpPr>
          <p:nvPr/>
        </p:nvCxnSpPr>
        <p:spPr>
          <a:xfrm>
            <a:off x="9178280" y="2716650"/>
            <a:ext cx="974514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23" name="Rectangle : coins arrondis 5">
            <a:extLst>
              <a:ext uri="{FF2B5EF4-FFF2-40B4-BE49-F238E27FC236}">
                <a16:creationId xmlns:a16="http://schemas.microsoft.com/office/drawing/2014/main" id="{9A26D131-014C-77D9-D729-A1D6EB8B0B09}"/>
              </a:ext>
            </a:extLst>
          </p:cNvPr>
          <p:cNvSpPr/>
          <p:nvPr/>
        </p:nvSpPr>
        <p:spPr>
          <a:xfrm>
            <a:off x="8691317" y="230209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24" name="Rectangle : coins arrondis 5">
            <a:extLst>
              <a:ext uri="{FF2B5EF4-FFF2-40B4-BE49-F238E27FC236}">
                <a16:creationId xmlns:a16="http://schemas.microsoft.com/office/drawing/2014/main" id="{4237C62D-5D7C-499C-C675-263791A6789A}"/>
              </a:ext>
            </a:extLst>
          </p:cNvPr>
          <p:cNvSpPr/>
          <p:nvPr/>
        </p:nvSpPr>
        <p:spPr>
          <a:xfrm>
            <a:off x="9370032" y="230209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26" name="Rectangle : coins arrondis 5">
            <a:extLst>
              <a:ext uri="{FF2B5EF4-FFF2-40B4-BE49-F238E27FC236}">
                <a16:creationId xmlns:a16="http://schemas.microsoft.com/office/drawing/2014/main" id="{963BA3E7-DD2F-3C80-85BE-E79105762EA5}"/>
              </a:ext>
            </a:extLst>
          </p:cNvPr>
          <p:cNvSpPr/>
          <p:nvPr/>
        </p:nvSpPr>
        <p:spPr>
          <a:xfrm>
            <a:off x="9786767" y="279759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cxnSp>
        <p:nvCxnSpPr>
          <p:cNvPr id="27" name="Connecteur droit 67">
            <a:extLst>
              <a:ext uri="{FF2B5EF4-FFF2-40B4-BE49-F238E27FC236}">
                <a16:creationId xmlns:a16="http://schemas.microsoft.com/office/drawing/2014/main" id="{74BECEFE-C579-8C86-642C-CD2A6142AF34}"/>
              </a:ext>
            </a:extLst>
          </p:cNvPr>
          <p:cNvCxnSpPr>
            <a:cxnSpLocks/>
          </p:cNvCxnSpPr>
          <p:nvPr/>
        </p:nvCxnSpPr>
        <p:spPr>
          <a:xfrm>
            <a:off x="7713620" y="3102615"/>
            <a:ext cx="90000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28" name="Rectangle : coins arrondis 5">
            <a:extLst>
              <a:ext uri="{FF2B5EF4-FFF2-40B4-BE49-F238E27FC236}">
                <a16:creationId xmlns:a16="http://schemas.microsoft.com/office/drawing/2014/main" id="{CF0EF301-FDDC-EC85-4910-CC40A6D75B3C}"/>
              </a:ext>
            </a:extLst>
          </p:cNvPr>
          <p:cNvSpPr/>
          <p:nvPr/>
        </p:nvSpPr>
        <p:spPr>
          <a:xfrm>
            <a:off x="9297254" y="279759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29" name="Rectangle : coins arrondis 5">
            <a:extLst>
              <a:ext uri="{FF2B5EF4-FFF2-40B4-BE49-F238E27FC236}">
                <a16:creationId xmlns:a16="http://schemas.microsoft.com/office/drawing/2014/main" id="{0ED7D3F9-2C87-3F31-7878-FB1944DBA036}"/>
              </a:ext>
            </a:extLst>
          </p:cNvPr>
          <p:cNvSpPr/>
          <p:nvPr/>
        </p:nvSpPr>
        <p:spPr>
          <a:xfrm>
            <a:off x="8204139" y="230209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30" name="Rectangle : coins arrondis 5">
            <a:extLst>
              <a:ext uri="{FF2B5EF4-FFF2-40B4-BE49-F238E27FC236}">
                <a16:creationId xmlns:a16="http://schemas.microsoft.com/office/drawing/2014/main" id="{3C8F9128-1C62-6DCD-1062-9B7EE656B191}"/>
              </a:ext>
            </a:extLst>
          </p:cNvPr>
          <p:cNvSpPr/>
          <p:nvPr/>
        </p:nvSpPr>
        <p:spPr>
          <a:xfrm>
            <a:off x="8204139" y="272842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31" name="Rectangle : coins arrondis 5">
            <a:extLst>
              <a:ext uri="{FF2B5EF4-FFF2-40B4-BE49-F238E27FC236}">
                <a16:creationId xmlns:a16="http://schemas.microsoft.com/office/drawing/2014/main" id="{1A59FAB6-38DD-9FD9-0E1C-2B9EA4D55526}"/>
              </a:ext>
            </a:extLst>
          </p:cNvPr>
          <p:cNvSpPr/>
          <p:nvPr/>
        </p:nvSpPr>
        <p:spPr>
          <a:xfrm>
            <a:off x="8204139" y="36881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32" name="Rectangle : coins arrondis 5">
            <a:extLst>
              <a:ext uri="{FF2B5EF4-FFF2-40B4-BE49-F238E27FC236}">
                <a16:creationId xmlns:a16="http://schemas.microsoft.com/office/drawing/2014/main" id="{6E28D280-A157-F4DE-23BA-E359597802C0}"/>
              </a:ext>
            </a:extLst>
          </p:cNvPr>
          <p:cNvSpPr/>
          <p:nvPr/>
        </p:nvSpPr>
        <p:spPr>
          <a:xfrm>
            <a:off x="8691317" y="36881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cxnSp>
        <p:nvCxnSpPr>
          <p:cNvPr id="33" name="Connecteur droit 73">
            <a:extLst>
              <a:ext uri="{FF2B5EF4-FFF2-40B4-BE49-F238E27FC236}">
                <a16:creationId xmlns:a16="http://schemas.microsoft.com/office/drawing/2014/main" id="{1CAFB55E-C248-6540-E5EF-35E96C4E04A3}"/>
              </a:ext>
            </a:extLst>
          </p:cNvPr>
          <p:cNvCxnSpPr>
            <a:cxnSpLocks/>
          </p:cNvCxnSpPr>
          <p:nvPr/>
        </p:nvCxnSpPr>
        <p:spPr>
          <a:xfrm>
            <a:off x="8177399" y="4081657"/>
            <a:ext cx="91719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34" name="Rectangle : coins arrondis 5">
            <a:extLst>
              <a:ext uri="{FF2B5EF4-FFF2-40B4-BE49-F238E27FC236}">
                <a16:creationId xmlns:a16="http://schemas.microsoft.com/office/drawing/2014/main" id="{70034A1D-DD88-94A2-4EAB-A2CFD495EC3E}"/>
              </a:ext>
            </a:extLst>
          </p:cNvPr>
          <p:cNvSpPr/>
          <p:nvPr/>
        </p:nvSpPr>
        <p:spPr>
          <a:xfrm>
            <a:off x="8204139" y="41881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</a:p>
        </p:txBody>
      </p:sp>
      <p:sp>
        <p:nvSpPr>
          <p:cNvPr id="35" name="Rectangle : coins arrondis 5">
            <a:extLst>
              <a:ext uri="{FF2B5EF4-FFF2-40B4-BE49-F238E27FC236}">
                <a16:creationId xmlns:a16="http://schemas.microsoft.com/office/drawing/2014/main" id="{B8637BD9-8547-BC30-0726-127198A521BE}"/>
              </a:ext>
            </a:extLst>
          </p:cNvPr>
          <p:cNvSpPr/>
          <p:nvPr/>
        </p:nvSpPr>
        <p:spPr>
          <a:xfrm>
            <a:off x="8691317" y="41881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36" name="ZoneTexte 76">
            <a:extLst>
              <a:ext uri="{FF2B5EF4-FFF2-40B4-BE49-F238E27FC236}">
                <a16:creationId xmlns:a16="http://schemas.microsoft.com/office/drawing/2014/main" id="{EDFCAA32-CBD6-7ABE-CF41-68B749882B76}"/>
              </a:ext>
            </a:extLst>
          </p:cNvPr>
          <p:cNvSpPr txBox="1"/>
          <p:nvPr/>
        </p:nvSpPr>
        <p:spPr>
          <a:xfrm>
            <a:off x="7283011" y="2497330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ZoneTexte 77">
            <a:extLst>
              <a:ext uri="{FF2B5EF4-FFF2-40B4-BE49-F238E27FC236}">
                <a16:creationId xmlns:a16="http://schemas.microsoft.com/office/drawing/2014/main" id="{4DEDF437-10E6-5F39-3BDF-D4CE9558C4A8}"/>
              </a:ext>
            </a:extLst>
          </p:cNvPr>
          <p:cNvSpPr txBox="1"/>
          <p:nvPr/>
        </p:nvSpPr>
        <p:spPr>
          <a:xfrm>
            <a:off x="7283011" y="3414636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8" name="Connecteur droit avec flèche 78">
            <a:extLst>
              <a:ext uri="{FF2B5EF4-FFF2-40B4-BE49-F238E27FC236}">
                <a16:creationId xmlns:a16="http://schemas.microsoft.com/office/drawing/2014/main" id="{CBC343C6-5CA5-EAC0-3AF7-0471087CAD24}"/>
              </a:ext>
            </a:extLst>
          </p:cNvPr>
          <p:cNvCxnSpPr>
            <a:cxnSpLocks/>
          </p:cNvCxnSpPr>
          <p:nvPr/>
        </p:nvCxnSpPr>
        <p:spPr>
          <a:xfrm>
            <a:off x="8871317" y="2645225"/>
            <a:ext cx="0" cy="504000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rgbClr val="EE50D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9" name="Rectangle : coins arrondis 5">
            <a:extLst>
              <a:ext uri="{FF2B5EF4-FFF2-40B4-BE49-F238E27FC236}">
                <a16:creationId xmlns:a16="http://schemas.microsoft.com/office/drawing/2014/main" id="{EC90DA83-A60A-CDB3-3E41-334BF69F9AB3}"/>
              </a:ext>
            </a:extLst>
          </p:cNvPr>
          <p:cNvSpPr/>
          <p:nvPr/>
        </p:nvSpPr>
        <p:spPr>
          <a:xfrm>
            <a:off x="9370032" y="230209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69802E6-8CF0-FD4C-0469-1B6B1EF088CF}"/>
              </a:ext>
            </a:extLst>
          </p:cNvPr>
          <p:cNvSpPr/>
          <p:nvPr/>
        </p:nvSpPr>
        <p:spPr>
          <a:xfrm>
            <a:off x="854076" y="3392833"/>
            <a:ext cx="4680000" cy="5134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1" name="Groupe 81">
            <a:extLst>
              <a:ext uri="{FF2B5EF4-FFF2-40B4-BE49-F238E27FC236}">
                <a16:creationId xmlns:a16="http://schemas.microsoft.com/office/drawing/2014/main" id="{35D258C8-CD44-8740-E16A-7B43695FCDE0}"/>
              </a:ext>
            </a:extLst>
          </p:cNvPr>
          <p:cNvGrpSpPr/>
          <p:nvPr/>
        </p:nvGrpSpPr>
        <p:grpSpPr>
          <a:xfrm>
            <a:off x="7735232" y="3176436"/>
            <a:ext cx="849069" cy="343153"/>
            <a:chOff x="7676236" y="1228417"/>
            <a:chExt cx="779785" cy="288000"/>
          </a:xfrm>
        </p:grpSpPr>
        <p:sp>
          <p:nvSpPr>
            <p:cNvPr id="42" name="Rectangle : coins arrondis 5">
              <a:extLst>
                <a:ext uri="{FF2B5EF4-FFF2-40B4-BE49-F238E27FC236}">
                  <a16:creationId xmlns:a16="http://schemas.microsoft.com/office/drawing/2014/main" id="{D2B72C7A-2426-3C32-9DFF-A0AD0BC9E90D}"/>
                </a:ext>
              </a:extLst>
            </p:cNvPr>
            <p:cNvSpPr/>
            <p:nvPr/>
          </p:nvSpPr>
          <p:spPr>
            <a:xfrm>
              <a:off x="8096021" y="1228417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43" name="Rectangle : coins arrondis 5">
              <a:extLst>
                <a:ext uri="{FF2B5EF4-FFF2-40B4-BE49-F238E27FC236}">
                  <a16:creationId xmlns:a16="http://schemas.microsoft.com/office/drawing/2014/main" id="{48C3C02B-BA7B-018E-7C6A-FCDB85F0F618}"/>
                </a:ext>
              </a:extLst>
            </p:cNvPr>
            <p:cNvSpPr/>
            <p:nvPr/>
          </p:nvSpPr>
          <p:spPr>
            <a:xfrm>
              <a:off x="7676236" y="1228417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</a:t>
              </a:r>
            </a:p>
          </p:txBody>
        </p:sp>
      </p:grpSp>
      <p:sp>
        <p:nvSpPr>
          <p:cNvPr id="44" name="Rectangle : coins arrondis 5">
            <a:extLst>
              <a:ext uri="{FF2B5EF4-FFF2-40B4-BE49-F238E27FC236}">
                <a16:creationId xmlns:a16="http://schemas.microsoft.com/office/drawing/2014/main" id="{0B1921F7-9AFD-D1C4-C35A-6189A7D0B229}"/>
              </a:ext>
            </a:extLst>
          </p:cNvPr>
          <p:cNvSpPr/>
          <p:nvPr/>
        </p:nvSpPr>
        <p:spPr>
          <a:xfrm>
            <a:off x="9370031" y="2302097"/>
            <a:ext cx="669283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1 1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A68B52F-F3EF-7D4B-643A-1A5DECD95BFA}"/>
              </a:ext>
            </a:extLst>
          </p:cNvPr>
          <p:cNvSpPr/>
          <p:nvPr/>
        </p:nvSpPr>
        <p:spPr>
          <a:xfrm>
            <a:off x="854077" y="4332889"/>
            <a:ext cx="4680000" cy="14138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Google Shape;528;p39">
            <a:extLst>
              <a:ext uri="{FF2B5EF4-FFF2-40B4-BE49-F238E27FC236}">
                <a16:creationId xmlns:a16="http://schemas.microsoft.com/office/drawing/2014/main" id="{934E7B98-C36F-24BA-952F-50C448A114B4}"/>
              </a:ext>
            </a:extLst>
          </p:cNvPr>
          <p:cNvSpPr txBox="1"/>
          <p:nvPr/>
        </p:nvSpPr>
        <p:spPr>
          <a:xfrm>
            <a:off x="280612" y="5799189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4°/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Résultat final :</a:t>
            </a:r>
          </a:p>
        </p:txBody>
      </p:sp>
      <p:sp>
        <p:nvSpPr>
          <p:cNvPr id="47" name="Google Shape;528;p39">
            <a:extLst>
              <a:ext uri="{FF2B5EF4-FFF2-40B4-BE49-F238E27FC236}">
                <a16:creationId xmlns:a16="http://schemas.microsoft.com/office/drawing/2014/main" id="{401C67B9-D89A-66CE-3B2D-5132CBFB723B}"/>
              </a:ext>
            </a:extLst>
          </p:cNvPr>
          <p:cNvSpPr txBox="1"/>
          <p:nvPr/>
        </p:nvSpPr>
        <p:spPr>
          <a:xfrm>
            <a:off x="280612" y="2934349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2°/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Descendre le chiffre suivant :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sp>
        <p:nvSpPr>
          <p:cNvPr id="48" name="Google Shape;528;p39">
            <a:extLst>
              <a:ext uri="{FF2B5EF4-FFF2-40B4-BE49-F238E27FC236}">
                <a16:creationId xmlns:a16="http://schemas.microsoft.com/office/drawing/2014/main" id="{B7E5A1EC-E5CE-F626-7BD4-3EB761994407}"/>
              </a:ext>
            </a:extLst>
          </p:cNvPr>
          <p:cNvSpPr txBox="1"/>
          <p:nvPr/>
        </p:nvSpPr>
        <p:spPr>
          <a:xfrm>
            <a:off x="280612" y="3881591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3°/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Diviser 11 par 36 :</a:t>
            </a:r>
          </a:p>
        </p:txBody>
      </p:sp>
      <p:sp>
        <p:nvSpPr>
          <p:cNvPr id="49" name="Rectangle : coins arrondis 5">
            <a:extLst>
              <a:ext uri="{FF2B5EF4-FFF2-40B4-BE49-F238E27FC236}">
                <a16:creationId xmlns:a16="http://schemas.microsoft.com/office/drawing/2014/main" id="{88C08CA5-1D3E-D8D6-969C-DCC3D937C06D}"/>
              </a:ext>
            </a:extLst>
          </p:cNvPr>
          <p:cNvSpPr/>
          <p:nvPr/>
        </p:nvSpPr>
        <p:spPr>
          <a:xfrm>
            <a:off x="7752807" y="2306650"/>
            <a:ext cx="360000" cy="27889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50" name="Rectangle : coins arrondis 5">
            <a:extLst>
              <a:ext uri="{FF2B5EF4-FFF2-40B4-BE49-F238E27FC236}">
                <a16:creationId xmlns:a16="http://schemas.microsoft.com/office/drawing/2014/main" id="{4D339D2E-F67F-BC33-91D2-85A58B425065}"/>
              </a:ext>
            </a:extLst>
          </p:cNvPr>
          <p:cNvSpPr/>
          <p:nvPr/>
        </p:nvSpPr>
        <p:spPr>
          <a:xfrm>
            <a:off x="7752807" y="272842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grpSp>
        <p:nvGrpSpPr>
          <p:cNvPr id="97" name="Groupe 91">
            <a:extLst>
              <a:ext uri="{FF2B5EF4-FFF2-40B4-BE49-F238E27FC236}">
                <a16:creationId xmlns:a16="http://schemas.microsoft.com/office/drawing/2014/main" id="{88652716-2B68-A5D6-B6D0-B7B77DE8E0CE}"/>
              </a:ext>
            </a:extLst>
          </p:cNvPr>
          <p:cNvGrpSpPr/>
          <p:nvPr/>
        </p:nvGrpSpPr>
        <p:grpSpPr>
          <a:xfrm>
            <a:off x="7756213" y="2300712"/>
            <a:ext cx="811038" cy="290770"/>
            <a:chOff x="8002102" y="1328455"/>
            <a:chExt cx="811038" cy="290770"/>
          </a:xfrm>
        </p:grpSpPr>
        <p:sp>
          <p:nvSpPr>
            <p:cNvPr id="99" name="Rectangle : coins arrondis 5">
              <a:extLst>
                <a:ext uri="{FF2B5EF4-FFF2-40B4-BE49-F238E27FC236}">
                  <a16:creationId xmlns:a16="http://schemas.microsoft.com/office/drawing/2014/main" id="{F0BED922-9E06-FB63-11D4-CB8057A96C08}"/>
                </a:ext>
              </a:extLst>
            </p:cNvPr>
            <p:cNvSpPr/>
            <p:nvPr/>
          </p:nvSpPr>
          <p:spPr>
            <a:xfrm>
              <a:off x="8453140" y="1328455"/>
              <a:ext cx="360000" cy="27889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00" name="Rectangle : coins arrondis 5">
              <a:extLst>
                <a:ext uri="{FF2B5EF4-FFF2-40B4-BE49-F238E27FC236}">
                  <a16:creationId xmlns:a16="http://schemas.microsoft.com/office/drawing/2014/main" id="{092B037F-A87C-AC68-BF1A-9B6376D58CC4}"/>
                </a:ext>
              </a:extLst>
            </p:cNvPr>
            <p:cNvSpPr/>
            <p:nvPr/>
          </p:nvSpPr>
          <p:spPr>
            <a:xfrm>
              <a:off x="8002102" y="1340330"/>
              <a:ext cx="360000" cy="27889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</p:grpSp>
      <p:sp>
        <p:nvSpPr>
          <p:cNvPr id="101" name="Rectangle : coins arrondis 5">
            <a:extLst>
              <a:ext uri="{FF2B5EF4-FFF2-40B4-BE49-F238E27FC236}">
                <a16:creationId xmlns:a16="http://schemas.microsoft.com/office/drawing/2014/main" id="{5988532F-A512-4B17-0082-CD7B4BB751A9}"/>
              </a:ext>
            </a:extLst>
          </p:cNvPr>
          <p:cNvSpPr/>
          <p:nvPr/>
        </p:nvSpPr>
        <p:spPr>
          <a:xfrm>
            <a:off x="9369473" y="2302097"/>
            <a:ext cx="669283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1 1</a:t>
            </a:r>
          </a:p>
        </p:txBody>
      </p:sp>
      <p:sp>
        <p:nvSpPr>
          <p:cNvPr id="102" name="Flèche : courbe vers le haut 95">
            <a:extLst>
              <a:ext uri="{FF2B5EF4-FFF2-40B4-BE49-F238E27FC236}">
                <a16:creationId xmlns:a16="http://schemas.microsoft.com/office/drawing/2014/main" id="{076D092C-0DB5-35A9-5309-C6944B23AB0F}"/>
              </a:ext>
            </a:extLst>
          </p:cNvPr>
          <p:cNvSpPr/>
          <p:nvPr/>
        </p:nvSpPr>
        <p:spPr>
          <a:xfrm flipH="1" flipV="1">
            <a:off x="7853651" y="2061358"/>
            <a:ext cx="657600" cy="179771"/>
          </a:xfrm>
          <a:prstGeom prst="curvedUpArrow">
            <a:avLst>
              <a:gd name="adj1" fmla="val 0"/>
              <a:gd name="adj2" fmla="val 0"/>
              <a:gd name="adj3" fmla="val 36790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Rectangle : coins arrondis 5">
            <a:extLst>
              <a:ext uri="{FF2B5EF4-FFF2-40B4-BE49-F238E27FC236}">
                <a16:creationId xmlns:a16="http://schemas.microsoft.com/office/drawing/2014/main" id="{8DB01339-2EFC-5F32-4C13-4E5DAD5D17FA}"/>
              </a:ext>
            </a:extLst>
          </p:cNvPr>
          <p:cNvSpPr/>
          <p:nvPr/>
        </p:nvSpPr>
        <p:spPr>
          <a:xfrm>
            <a:off x="8675324" y="3176436"/>
            <a:ext cx="391986" cy="3431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75821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1" grpId="0"/>
      <p:bldP spid="12" grpId="0"/>
      <p:bldP spid="14" grpId="0"/>
      <p:bldP spid="15" grpId="0"/>
      <p:bldP spid="16" grpId="0"/>
      <p:bldP spid="17" grpId="0"/>
      <p:bldP spid="18" grpId="0"/>
      <p:bldP spid="19" grpId="0" animBg="1"/>
      <p:bldP spid="20" grpId="0" animBg="1"/>
      <p:bldP spid="26" grpId="0" animBg="1"/>
      <p:bldP spid="28" grpId="0" animBg="1"/>
      <p:bldP spid="30" grpId="0" animBg="1"/>
      <p:bldP spid="31" grpId="0" animBg="1"/>
      <p:bldP spid="32" grpId="0" animBg="1"/>
      <p:bldP spid="34" grpId="0" animBg="1"/>
      <p:bldP spid="35" grpId="0" animBg="1"/>
      <p:bldP spid="36" grpId="0"/>
      <p:bldP spid="37" grpId="0"/>
      <p:bldP spid="40" grpId="0" animBg="1"/>
      <p:bldP spid="45" grpId="0" animBg="1"/>
      <p:bldP spid="46" grpId="0"/>
      <p:bldP spid="47" grpId="0"/>
      <p:bldP spid="48" grpId="0"/>
      <p:bldP spid="50" grpId="0" animBg="1"/>
      <p:bldP spid="101" grpId="0" animBg="1"/>
      <p:bldP spid="102" grpId="0" animBg="1"/>
      <p:bldP spid="10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D106071B-0D75-09CA-A7DF-2D2B62FAB3D1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5A961ED3-0F43-9A63-A58C-6EC5D88E76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5" name="D_A_02">
            <a:extLst>
              <a:ext uri="{FF2B5EF4-FFF2-40B4-BE49-F238E27FC236}">
                <a16:creationId xmlns:a16="http://schemas.microsoft.com/office/drawing/2014/main" id="{ED1D0DB4-6F93-37C1-DA85-C04B3098A65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6" name="D_A_01">
            <a:extLst>
              <a:ext uri="{FF2B5EF4-FFF2-40B4-BE49-F238E27FC236}">
                <a16:creationId xmlns:a16="http://schemas.microsoft.com/office/drawing/2014/main" id="{9BE7C1F4-C9A2-D4E4-7E0C-ECEBCB8A8A4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Division d’un nombre à trois chiffres par un nombre à deux chiffres, avec reste :</a:t>
            </a:r>
          </a:p>
        </p:txBody>
      </p:sp>
      <p:sp>
        <p:nvSpPr>
          <p:cNvPr id="7" name="Rectangle : coins arrondis 64">
            <a:extLst>
              <a:ext uri="{FF2B5EF4-FFF2-40B4-BE49-F238E27FC236}">
                <a16:creationId xmlns:a16="http://schemas.microsoft.com/office/drawing/2014/main" id="{975EFF49-5110-E718-CF77-15303B6551AD}"/>
              </a:ext>
            </a:extLst>
          </p:cNvPr>
          <p:cNvSpPr/>
          <p:nvPr/>
        </p:nvSpPr>
        <p:spPr>
          <a:xfrm>
            <a:off x="7203244" y="1849497"/>
            <a:ext cx="3102164" cy="2882601"/>
          </a:xfrm>
          <a:prstGeom prst="roundRect">
            <a:avLst/>
          </a:prstGeom>
          <a:solidFill>
            <a:srgbClr val="FCD3A2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ZoneTexte 68">
            <a:extLst>
              <a:ext uri="{FF2B5EF4-FFF2-40B4-BE49-F238E27FC236}">
                <a16:creationId xmlns:a16="http://schemas.microsoft.com/office/drawing/2014/main" id="{3ABBEAD9-4A15-48A7-B0C0-4950DCF8877F}"/>
              </a:ext>
            </a:extLst>
          </p:cNvPr>
          <p:cNvSpPr txBox="1"/>
          <p:nvPr/>
        </p:nvSpPr>
        <p:spPr>
          <a:xfrm>
            <a:off x="1282248" y="1495313"/>
            <a:ext cx="468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Combien de fois 17 dans 22? </a:t>
            </a:r>
          </a:p>
        </p:txBody>
      </p:sp>
      <p:sp>
        <p:nvSpPr>
          <p:cNvPr id="9" name="ZoneTexte 69">
            <a:extLst>
              <a:ext uri="{FF2B5EF4-FFF2-40B4-BE49-F238E27FC236}">
                <a16:creationId xmlns:a16="http://schemas.microsoft.com/office/drawing/2014/main" id="{F15981E7-08CB-38DF-238F-9F7A8234125E}"/>
              </a:ext>
            </a:extLst>
          </p:cNvPr>
          <p:cNvSpPr txBox="1"/>
          <p:nvPr/>
        </p:nvSpPr>
        <p:spPr>
          <a:xfrm>
            <a:off x="1282248" y="1973875"/>
            <a:ext cx="468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17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×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= 17, j’écris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au quotient </a:t>
            </a:r>
          </a:p>
        </p:txBody>
      </p:sp>
      <p:sp>
        <p:nvSpPr>
          <p:cNvPr id="10" name="ZoneTexte 70">
            <a:extLst>
              <a:ext uri="{FF2B5EF4-FFF2-40B4-BE49-F238E27FC236}">
                <a16:creationId xmlns:a16="http://schemas.microsoft.com/office/drawing/2014/main" id="{BF85F90C-9DB7-9D7F-BBEA-6EC7BB90B49C}"/>
              </a:ext>
            </a:extLst>
          </p:cNvPr>
          <p:cNvSpPr txBox="1"/>
          <p:nvPr/>
        </p:nvSpPr>
        <p:spPr>
          <a:xfrm>
            <a:off x="1282248" y="3409561"/>
            <a:ext cx="468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Je descends le 5, j’obtiens 55.</a:t>
            </a:r>
          </a:p>
        </p:txBody>
      </p:sp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4F1222C5-CE69-7D34-2544-8547D78ADD97}"/>
              </a:ext>
            </a:extLst>
          </p:cNvPr>
          <p:cNvSpPr txBox="1"/>
          <p:nvPr/>
        </p:nvSpPr>
        <p:spPr>
          <a:xfrm>
            <a:off x="308758" y="1016751"/>
            <a:ext cx="468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1°/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Diviser 22 par 17 :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sp>
        <p:nvSpPr>
          <p:cNvPr id="12" name="ZoneTexte 72">
            <a:extLst>
              <a:ext uri="{FF2B5EF4-FFF2-40B4-BE49-F238E27FC236}">
                <a16:creationId xmlns:a16="http://schemas.microsoft.com/office/drawing/2014/main" id="{9B217920-5B6A-B175-E475-5D8267DB5E1A}"/>
              </a:ext>
            </a:extLst>
          </p:cNvPr>
          <p:cNvSpPr txBox="1"/>
          <p:nvPr/>
        </p:nvSpPr>
        <p:spPr>
          <a:xfrm>
            <a:off x="1282247" y="2452437"/>
            <a:ext cx="468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22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−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17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=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3" name="ZoneTexte 73">
            <a:extLst>
              <a:ext uri="{FF2B5EF4-FFF2-40B4-BE49-F238E27FC236}">
                <a16:creationId xmlns:a16="http://schemas.microsoft.com/office/drawing/2014/main" id="{D822D02A-7BC2-DC0D-8BEC-407A550D6D69}"/>
              </a:ext>
            </a:extLst>
          </p:cNvPr>
          <p:cNvSpPr txBox="1"/>
          <p:nvPr/>
        </p:nvSpPr>
        <p:spPr>
          <a:xfrm>
            <a:off x="1282248" y="4366685"/>
            <a:ext cx="468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Combien de fois 17 dans 55 ? 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ZoneTexte 74">
            <a:extLst>
              <a:ext uri="{FF2B5EF4-FFF2-40B4-BE49-F238E27FC236}">
                <a16:creationId xmlns:a16="http://schemas.microsoft.com/office/drawing/2014/main" id="{55787769-88E2-2647-FAB0-16EC8E041318}"/>
              </a:ext>
            </a:extLst>
          </p:cNvPr>
          <p:cNvSpPr txBox="1"/>
          <p:nvPr/>
        </p:nvSpPr>
        <p:spPr>
          <a:xfrm>
            <a:off x="1282248" y="4845247"/>
            <a:ext cx="468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17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×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3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= 51, j’écris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3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au quotient</a:t>
            </a:r>
          </a:p>
        </p:txBody>
      </p:sp>
      <p:sp>
        <p:nvSpPr>
          <p:cNvPr id="15" name="ZoneTexte 75">
            <a:extLst>
              <a:ext uri="{FF2B5EF4-FFF2-40B4-BE49-F238E27FC236}">
                <a16:creationId xmlns:a16="http://schemas.microsoft.com/office/drawing/2014/main" id="{38098415-0358-288E-77C5-071424AFFDE3}"/>
              </a:ext>
            </a:extLst>
          </p:cNvPr>
          <p:cNvSpPr txBox="1"/>
          <p:nvPr/>
        </p:nvSpPr>
        <p:spPr>
          <a:xfrm>
            <a:off x="1282248" y="5323809"/>
            <a:ext cx="468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55 − 51 = 4.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2D54821-AB13-36CB-3924-02EB0C71408D}"/>
              </a:ext>
            </a:extLst>
          </p:cNvPr>
          <p:cNvSpPr/>
          <p:nvPr/>
        </p:nvSpPr>
        <p:spPr>
          <a:xfrm>
            <a:off x="1089096" y="1497788"/>
            <a:ext cx="4680000" cy="13425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7" name="Connecteur droit 78">
            <a:extLst>
              <a:ext uri="{FF2B5EF4-FFF2-40B4-BE49-F238E27FC236}">
                <a16:creationId xmlns:a16="http://schemas.microsoft.com/office/drawing/2014/main" id="{E5A3F6D1-E950-C06F-0FD5-1F20D2CB949B}"/>
              </a:ext>
            </a:extLst>
          </p:cNvPr>
          <p:cNvCxnSpPr>
            <a:cxnSpLocks/>
          </p:cNvCxnSpPr>
          <p:nvPr/>
        </p:nvCxnSpPr>
        <p:spPr>
          <a:xfrm rot="16200000">
            <a:off x="7991906" y="3423802"/>
            <a:ext cx="2398076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cxnSp>
        <p:nvCxnSpPr>
          <p:cNvPr id="18" name="Connecteur droit 79">
            <a:extLst>
              <a:ext uri="{FF2B5EF4-FFF2-40B4-BE49-F238E27FC236}">
                <a16:creationId xmlns:a16="http://schemas.microsoft.com/office/drawing/2014/main" id="{213BA8C7-2782-067D-48CE-D0DF5FBCB889}"/>
              </a:ext>
            </a:extLst>
          </p:cNvPr>
          <p:cNvCxnSpPr>
            <a:cxnSpLocks/>
          </p:cNvCxnSpPr>
          <p:nvPr/>
        </p:nvCxnSpPr>
        <p:spPr>
          <a:xfrm>
            <a:off x="9178280" y="2716650"/>
            <a:ext cx="974514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19" name="Rectangle : coins arrondis 5">
            <a:extLst>
              <a:ext uri="{FF2B5EF4-FFF2-40B4-BE49-F238E27FC236}">
                <a16:creationId xmlns:a16="http://schemas.microsoft.com/office/drawing/2014/main" id="{1A9431F1-23BE-80F6-CECA-23918F0EC3F6}"/>
              </a:ext>
            </a:extLst>
          </p:cNvPr>
          <p:cNvSpPr/>
          <p:nvPr/>
        </p:nvSpPr>
        <p:spPr>
          <a:xfrm>
            <a:off x="8700744" y="2303380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20" name="Rectangle : coins arrondis 5">
            <a:extLst>
              <a:ext uri="{FF2B5EF4-FFF2-40B4-BE49-F238E27FC236}">
                <a16:creationId xmlns:a16="http://schemas.microsoft.com/office/drawing/2014/main" id="{DEDA60E6-E13D-3FA2-35CC-00273E23062C}"/>
              </a:ext>
            </a:extLst>
          </p:cNvPr>
          <p:cNvSpPr/>
          <p:nvPr/>
        </p:nvSpPr>
        <p:spPr>
          <a:xfrm>
            <a:off x="9370032" y="2303380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21" name="Rectangle : coins arrondis 5">
            <a:extLst>
              <a:ext uri="{FF2B5EF4-FFF2-40B4-BE49-F238E27FC236}">
                <a16:creationId xmlns:a16="http://schemas.microsoft.com/office/drawing/2014/main" id="{9509A871-C0E7-D5EF-F3A2-0A97627B9EC1}"/>
              </a:ext>
            </a:extLst>
          </p:cNvPr>
          <p:cNvSpPr/>
          <p:nvPr/>
        </p:nvSpPr>
        <p:spPr>
          <a:xfrm>
            <a:off x="9741047" y="279759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cxnSp>
        <p:nvCxnSpPr>
          <p:cNvPr id="22" name="Connecteur droit 102">
            <a:extLst>
              <a:ext uri="{FF2B5EF4-FFF2-40B4-BE49-F238E27FC236}">
                <a16:creationId xmlns:a16="http://schemas.microsoft.com/office/drawing/2014/main" id="{FE04635A-34CD-7348-6589-52AC70811FCF}"/>
              </a:ext>
            </a:extLst>
          </p:cNvPr>
          <p:cNvCxnSpPr>
            <a:cxnSpLocks/>
          </p:cNvCxnSpPr>
          <p:nvPr/>
        </p:nvCxnSpPr>
        <p:spPr>
          <a:xfrm>
            <a:off x="7713620" y="3094995"/>
            <a:ext cx="90000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23" name="Rectangle : coins arrondis 5">
            <a:extLst>
              <a:ext uri="{FF2B5EF4-FFF2-40B4-BE49-F238E27FC236}">
                <a16:creationId xmlns:a16="http://schemas.microsoft.com/office/drawing/2014/main" id="{AA8378FF-09B8-2AFF-86BA-991964C3DD35}"/>
              </a:ext>
            </a:extLst>
          </p:cNvPr>
          <p:cNvSpPr/>
          <p:nvPr/>
        </p:nvSpPr>
        <p:spPr>
          <a:xfrm>
            <a:off x="9251534" y="279759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4" name="Rectangle : coins arrondis 5">
            <a:extLst>
              <a:ext uri="{FF2B5EF4-FFF2-40B4-BE49-F238E27FC236}">
                <a16:creationId xmlns:a16="http://schemas.microsoft.com/office/drawing/2014/main" id="{3AA8F7DD-6FAC-845D-A5BF-9E0866440A84}"/>
              </a:ext>
            </a:extLst>
          </p:cNvPr>
          <p:cNvSpPr/>
          <p:nvPr/>
        </p:nvSpPr>
        <p:spPr>
          <a:xfrm>
            <a:off x="8204139" y="2303380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25" name="Rectangle : coins arrondis 5">
            <a:extLst>
              <a:ext uri="{FF2B5EF4-FFF2-40B4-BE49-F238E27FC236}">
                <a16:creationId xmlns:a16="http://schemas.microsoft.com/office/drawing/2014/main" id="{2322A0DC-5695-A0EE-32B9-BF1BC55A627E}"/>
              </a:ext>
            </a:extLst>
          </p:cNvPr>
          <p:cNvSpPr/>
          <p:nvPr/>
        </p:nvSpPr>
        <p:spPr>
          <a:xfrm>
            <a:off x="8204139" y="2728766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26" name="Rectangle : coins arrondis 5">
            <a:extLst>
              <a:ext uri="{FF2B5EF4-FFF2-40B4-BE49-F238E27FC236}">
                <a16:creationId xmlns:a16="http://schemas.microsoft.com/office/drawing/2014/main" id="{A91BA9DC-00A7-5BD9-484E-6914DFCCF586}"/>
              </a:ext>
            </a:extLst>
          </p:cNvPr>
          <p:cNvSpPr/>
          <p:nvPr/>
        </p:nvSpPr>
        <p:spPr>
          <a:xfrm>
            <a:off x="8204139" y="36881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27" name="Rectangle : coins arrondis 5">
            <a:extLst>
              <a:ext uri="{FF2B5EF4-FFF2-40B4-BE49-F238E27FC236}">
                <a16:creationId xmlns:a16="http://schemas.microsoft.com/office/drawing/2014/main" id="{6226DE21-C53F-5521-8E59-6FAC588ABF6F}"/>
              </a:ext>
            </a:extLst>
          </p:cNvPr>
          <p:cNvSpPr/>
          <p:nvPr/>
        </p:nvSpPr>
        <p:spPr>
          <a:xfrm>
            <a:off x="8700744" y="36881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cxnSp>
        <p:nvCxnSpPr>
          <p:cNvPr id="28" name="Connecteur droit 108">
            <a:extLst>
              <a:ext uri="{FF2B5EF4-FFF2-40B4-BE49-F238E27FC236}">
                <a16:creationId xmlns:a16="http://schemas.microsoft.com/office/drawing/2014/main" id="{94DF6BEB-E5CE-97C7-C716-9922EBE5E811}"/>
              </a:ext>
            </a:extLst>
          </p:cNvPr>
          <p:cNvCxnSpPr>
            <a:cxnSpLocks/>
          </p:cNvCxnSpPr>
          <p:nvPr/>
        </p:nvCxnSpPr>
        <p:spPr>
          <a:xfrm>
            <a:off x="8177399" y="4081657"/>
            <a:ext cx="91719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29" name="Rectangle : coins arrondis 5">
            <a:extLst>
              <a:ext uri="{FF2B5EF4-FFF2-40B4-BE49-F238E27FC236}">
                <a16:creationId xmlns:a16="http://schemas.microsoft.com/office/drawing/2014/main" id="{8EB5B0C7-FBBF-8209-DEE7-C3D77EA2EEB3}"/>
              </a:ext>
            </a:extLst>
          </p:cNvPr>
          <p:cNvSpPr/>
          <p:nvPr/>
        </p:nvSpPr>
        <p:spPr>
          <a:xfrm>
            <a:off x="8204139" y="41881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</a:p>
        </p:txBody>
      </p:sp>
      <p:sp>
        <p:nvSpPr>
          <p:cNvPr id="30" name="Rectangle : coins arrondis 5">
            <a:extLst>
              <a:ext uri="{FF2B5EF4-FFF2-40B4-BE49-F238E27FC236}">
                <a16:creationId xmlns:a16="http://schemas.microsoft.com/office/drawing/2014/main" id="{013BFB8E-0F63-18DE-EFED-AC72F7B0F5CC}"/>
              </a:ext>
            </a:extLst>
          </p:cNvPr>
          <p:cNvSpPr/>
          <p:nvPr/>
        </p:nvSpPr>
        <p:spPr>
          <a:xfrm>
            <a:off x="8700744" y="41881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31" name="ZoneTexte 111">
            <a:extLst>
              <a:ext uri="{FF2B5EF4-FFF2-40B4-BE49-F238E27FC236}">
                <a16:creationId xmlns:a16="http://schemas.microsoft.com/office/drawing/2014/main" id="{8A1630AC-EE4F-416E-93F2-239FC1EDE5EC}"/>
              </a:ext>
            </a:extLst>
          </p:cNvPr>
          <p:cNvSpPr txBox="1"/>
          <p:nvPr/>
        </p:nvSpPr>
        <p:spPr>
          <a:xfrm>
            <a:off x="7283011" y="2497330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ZoneTexte 112">
            <a:extLst>
              <a:ext uri="{FF2B5EF4-FFF2-40B4-BE49-F238E27FC236}">
                <a16:creationId xmlns:a16="http://schemas.microsoft.com/office/drawing/2014/main" id="{E3AEE891-E49E-2E3A-823F-23D9CA72DD7A}"/>
              </a:ext>
            </a:extLst>
          </p:cNvPr>
          <p:cNvSpPr txBox="1"/>
          <p:nvPr/>
        </p:nvSpPr>
        <p:spPr>
          <a:xfrm>
            <a:off x="7283011" y="3414636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3" name="Connecteur droit avec flèche 113">
            <a:extLst>
              <a:ext uri="{FF2B5EF4-FFF2-40B4-BE49-F238E27FC236}">
                <a16:creationId xmlns:a16="http://schemas.microsoft.com/office/drawing/2014/main" id="{D75AD651-5324-83A9-9C42-E4CC7F84A1B7}"/>
              </a:ext>
            </a:extLst>
          </p:cNvPr>
          <p:cNvCxnSpPr>
            <a:cxnSpLocks/>
          </p:cNvCxnSpPr>
          <p:nvPr/>
        </p:nvCxnSpPr>
        <p:spPr>
          <a:xfrm>
            <a:off x="8880744" y="2645225"/>
            <a:ext cx="0" cy="504000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rgbClr val="EE50D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4" name="Rectangle : coins arrondis 5">
            <a:extLst>
              <a:ext uri="{FF2B5EF4-FFF2-40B4-BE49-F238E27FC236}">
                <a16:creationId xmlns:a16="http://schemas.microsoft.com/office/drawing/2014/main" id="{474B281B-A52C-0F62-90B0-2EDD77C7D706}"/>
              </a:ext>
            </a:extLst>
          </p:cNvPr>
          <p:cNvSpPr/>
          <p:nvPr/>
        </p:nvSpPr>
        <p:spPr>
          <a:xfrm>
            <a:off x="9370032" y="2303380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3FC9B72-D77A-09CB-B877-445BFDEF4421}"/>
              </a:ext>
            </a:extLst>
          </p:cNvPr>
          <p:cNvSpPr/>
          <p:nvPr/>
        </p:nvSpPr>
        <p:spPr>
          <a:xfrm>
            <a:off x="1089095" y="3352699"/>
            <a:ext cx="4680000" cy="5134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6" name="Groupe 116">
            <a:extLst>
              <a:ext uri="{FF2B5EF4-FFF2-40B4-BE49-F238E27FC236}">
                <a16:creationId xmlns:a16="http://schemas.microsoft.com/office/drawing/2014/main" id="{8953F309-9E97-637D-C243-8AAE2D47BDA5}"/>
              </a:ext>
            </a:extLst>
          </p:cNvPr>
          <p:cNvGrpSpPr/>
          <p:nvPr/>
        </p:nvGrpSpPr>
        <p:grpSpPr>
          <a:xfrm>
            <a:off x="7697142" y="3172625"/>
            <a:ext cx="887169" cy="343153"/>
            <a:chOff x="7641246" y="1215626"/>
            <a:chExt cx="814775" cy="288000"/>
          </a:xfrm>
        </p:grpSpPr>
        <p:sp>
          <p:nvSpPr>
            <p:cNvPr id="37" name="Rectangle : coins arrondis 5">
              <a:extLst>
                <a:ext uri="{FF2B5EF4-FFF2-40B4-BE49-F238E27FC236}">
                  <a16:creationId xmlns:a16="http://schemas.microsoft.com/office/drawing/2014/main" id="{2EC4B99C-9FB0-016F-6D37-E1E834C6DCB2}"/>
                </a:ext>
              </a:extLst>
            </p:cNvPr>
            <p:cNvSpPr/>
            <p:nvPr/>
          </p:nvSpPr>
          <p:spPr>
            <a:xfrm>
              <a:off x="8096021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38" name="Rectangle : coins arrondis 5">
              <a:extLst>
                <a:ext uri="{FF2B5EF4-FFF2-40B4-BE49-F238E27FC236}">
                  <a16:creationId xmlns:a16="http://schemas.microsoft.com/office/drawing/2014/main" id="{4DBCCA51-AC0A-713A-B00F-57A75A91A60A}"/>
                </a:ext>
              </a:extLst>
            </p:cNvPr>
            <p:cNvSpPr/>
            <p:nvPr/>
          </p:nvSpPr>
          <p:spPr>
            <a:xfrm>
              <a:off x="7641246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</a:t>
              </a:r>
            </a:p>
          </p:txBody>
        </p:sp>
      </p:grpSp>
      <p:sp>
        <p:nvSpPr>
          <p:cNvPr id="39" name="Rectangle : coins arrondis 5">
            <a:extLst>
              <a:ext uri="{FF2B5EF4-FFF2-40B4-BE49-F238E27FC236}">
                <a16:creationId xmlns:a16="http://schemas.microsoft.com/office/drawing/2014/main" id="{377EF967-983A-1F3E-CF2A-39115B2A906E}"/>
              </a:ext>
            </a:extLst>
          </p:cNvPr>
          <p:cNvSpPr/>
          <p:nvPr/>
        </p:nvSpPr>
        <p:spPr>
          <a:xfrm>
            <a:off x="9370031" y="2303380"/>
            <a:ext cx="669283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1 7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4A13EB2-BB7C-38EB-FAF0-6BE2EEAE2359}"/>
              </a:ext>
            </a:extLst>
          </p:cNvPr>
          <p:cNvSpPr/>
          <p:nvPr/>
        </p:nvSpPr>
        <p:spPr>
          <a:xfrm>
            <a:off x="1089096" y="4292035"/>
            <a:ext cx="4680000" cy="14138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Google Shape;528;p39">
            <a:extLst>
              <a:ext uri="{FF2B5EF4-FFF2-40B4-BE49-F238E27FC236}">
                <a16:creationId xmlns:a16="http://schemas.microsoft.com/office/drawing/2014/main" id="{55B21D92-DC3D-0032-7D49-F63EB54230E8}"/>
              </a:ext>
            </a:extLst>
          </p:cNvPr>
          <p:cNvSpPr txBox="1"/>
          <p:nvPr/>
        </p:nvSpPr>
        <p:spPr>
          <a:xfrm>
            <a:off x="308758" y="5802371"/>
            <a:ext cx="468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4°/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Résultat final :</a:t>
            </a:r>
          </a:p>
        </p:txBody>
      </p:sp>
      <p:sp>
        <p:nvSpPr>
          <p:cNvPr id="42" name="Google Shape;528;p39">
            <a:extLst>
              <a:ext uri="{FF2B5EF4-FFF2-40B4-BE49-F238E27FC236}">
                <a16:creationId xmlns:a16="http://schemas.microsoft.com/office/drawing/2014/main" id="{7C197BEF-CD3E-869B-F6AB-DF9C02F232EE}"/>
              </a:ext>
            </a:extLst>
          </p:cNvPr>
          <p:cNvSpPr txBox="1"/>
          <p:nvPr/>
        </p:nvSpPr>
        <p:spPr>
          <a:xfrm>
            <a:off x="308758" y="2930999"/>
            <a:ext cx="468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2°/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Descendre le chiffre suivant :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sp>
        <p:nvSpPr>
          <p:cNvPr id="43" name="Google Shape;528;p39">
            <a:extLst>
              <a:ext uri="{FF2B5EF4-FFF2-40B4-BE49-F238E27FC236}">
                <a16:creationId xmlns:a16="http://schemas.microsoft.com/office/drawing/2014/main" id="{CEA0316D-8B8E-4C83-BD53-CE6599BA230E}"/>
              </a:ext>
            </a:extLst>
          </p:cNvPr>
          <p:cNvSpPr txBox="1"/>
          <p:nvPr/>
        </p:nvSpPr>
        <p:spPr>
          <a:xfrm>
            <a:off x="308758" y="3888123"/>
            <a:ext cx="468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3°/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Diviser 55 par 17 :</a:t>
            </a:r>
          </a:p>
        </p:txBody>
      </p:sp>
      <p:sp>
        <p:nvSpPr>
          <p:cNvPr id="44" name="Rectangle : coins arrondis 5">
            <a:extLst>
              <a:ext uri="{FF2B5EF4-FFF2-40B4-BE49-F238E27FC236}">
                <a16:creationId xmlns:a16="http://schemas.microsoft.com/office/drawing/2014/main" id="{8942386D-4B68-61F8-86A2-183254B85450}"/>
              </a:ext>
            </a:extLst>
          </p:cNvPr>
          <p:cNvSpPr/>
          <p:nvPr/>
        </p:nvSpPr>
        <p:spPr>
          <a:xfrm>
            <a:off x="7724526" y="2307933"/>
            <a:ext cx="360000" cy="27889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45" name="Rectangle : coins arrondis 5">
            <a:extLst>
              <a:ext uri="{FF2B5EF4-FFF2-40B4-BE49-F238E27FC236}">
                <a16:creationId xmlns:a16="http://schemas.microsoft.com/office/drawing/2014/main" id="{B022FD5F-4963-FC7F-F0D3-403AB658D7FE}"/>
              </a:ext>
            </a:extLst>
          </p:cNvPr>
          <p:cNvSpPr/>
          <p:nvPr/>
        </p:nvSpPr>
        <p:spPr>
          <a:xfrm>
            <a:off x="7724526" y="2728090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grpSp>
        <p:nvGrpSpPr>
          <p:cNvPr id="46" name="Groupe 126">
            <a:extLst>
              <a:ext uri="{FF2B5EF4-FFF2-40B4-BE49-F238E27FC236}">
                <a16:creationId xmlns:a16="http://schemas.microsoft.com/office/drawing/2014/main" id="{6FB5D7BD-87B3-D648-6B60-F7BBF07D33FF}"/>
              </a:ext>
            </a:extLst>
          </p:cNvPr>
          <p:cNvGrpSpPr/>
          <p:nvPr/>
        </p:nvGrpSpPr>
        <p:grpSpPr>
          <a:xfrm>
            <a:off x="7731400" y="2307933"/>
            <a:ext cx="835856" cy="278895"/>
            <a:chOff x="7976702" y="1328808"/>
            <a:chExt cx="835856" cy="278895"/>
          </a:xfrm>
        </p:grpSpPr>
        <p:sp>
          <p:nvSpPr>
            <p:cNvPr id="47" name="Rectangle : coins arrondis 5">
              <a:extLst>
                <a:ext uri="{FF2B5EF4-FFF2-40B4-BE49-F238E27FC236}">
                  <a16:creationId xmlns:a16="http://schemas.microsoft.com/office/drawing/2014/main" id="{5BF3702B-3A48-F386-6920-4B535AB766F0}"/>
                </a:ext>
              </a:extLst>
            </p:cNvPr>
            <p:cNvSpPr/>
            <p:nvPr/>
          </p:nvSpPr>
          <p:spPr>
            <a:xfrm>
              <a:off x="8452558" y="1328808"/>
              <a:ext cx="360000" cy="27889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48" name="Rectangle : coins arrondis 5">
              <a:extLst>
                <a:ext uri="{FF2B5EF4-FFF2-40B4-BE49-F238E27FC236}">
                  <a16:creationId xmlns:a16="http://schemas.microsoft.com/office/drawing/2014/main" id="{964D7098-B2B5-C789-E9FF-6A3E6E9A3B27}"/>
                </a:ext>
              </a:extLst>
            </p:cNvPr>
            <p:cNvSpPr/>
            <p:nvPr/>
          </p:nvSpPr>
          <p:spPr>
            <a:xfrm>
              <a:off x="7976702" y="1328808"/>
              <a:ext cx="360000" cy="27889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</p:grpSp>
      <p:sp>
        <p:nvSpPr>
          <p:cNvPr id="49" name="Rectangle : coins arrondis 5">
            <a:extLst>
              <a:ext uri="{FF2B5EF4-FFF2-40B4-BE49-F238E27FC236}">
                <a16:creationId xmlns:a16="http://schemas.microsoft.com/office/drawing/2014/main" id="{E17CDC3F-5B21-13E5-29C0-208F3D85B799}"/>
              </a:ext>
            </a:extLst>
          </p:cNvPr>
          <p:cNvSpPr/>
          <p:nvPr/>
        </p:nvSpPr>
        <p:spPr>
          <a:xfrm>
            <a:off x="9369551" y="2303380"/>
            <a:ext cx="669283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1 7</a:t>
            </a:r>
          </a:p>
        </p:txBody>
      </p:sp>
      <p:sp>
        <p:nvSpPr>
          <p:cNvPr id="50" name="Flèche : courbe vers le haut 130">
            <a:extLst>
              <a:ext uri="{FF2B5EF4-FFF2-40B4-BE49-F238E27FC236}">
                <a16:creationId xmlns:a16="http://schemas.microsoft.com/office/drawing/2014/main" id="{FCF33F85-63CA-F1FA-9F5D-4779A61E6366}"/>
              </a:ext>
            </a:extLst>
          </p:cNvPr>
          <p:cNvSpPr/>
          <p:nvPr/>
        </p:nvSpPr>
        <p:spPr>
          <a:xfrm flipH="1" flipV="1">
            <a:off x="7853651" y="1934081"/>
            <a:ext cx="657600" cy="307048"/>
          </a:xfrm>
          <a:prstGeom prst="curvedUpArrow">
            <a:avLst>
              <a:gd name="adj1" fmla="val 0"/>
              <a:gd name="adj2" fmla="val 0"/>
              <a:gd name="adj3" fmla="val 36790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Rectangle : coins arrondis 5">
            <a:extLst>
              <a:ext uri="{FF2B5EF4-FFF2-40B4-BE49-F238E27FC236}">
                <a16:creationId xmlns:a16="http://schemas.microsoft.com/office/drawing/2014/main" id="{BBAFBAAD-F8BF-E088-CAFC-44A3BE422F6D}"/>
              </a:ext>
            </a:extLst>
          </p:cNvPr>
          <p:cNvSpPr/>
          <p:nvPr/>
        </p:nvSpPr>
        <p:spPr>
          <a:xfrm>
            <a:off x="8684751" y="3172625"/>
            <a:ext cx="391986" cy="3431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56" name="Ellipse 3">
            <a:extLst>
              <a:ext uri="{FF2B5EF4-FFF2-40B4-BE49-F238E27FC236}">
                <a16:creationId xmlns:a16="http://schemas.microsoft.com/office/drawing/2014/main" id="{4A8F0ECD-2104-E970-82EF-3DB633AB81BB}"/>
              </a:ext>
            </a:extLst>
          </p:cNvPr>
          <p:cNvSpPr/>
          <p:nvPr/>
        </p:nvSpPr>
        <p:spPr>
          <a:xfrm>
            <a:off x="8078170" y="2067146"/>
            <a:ext cx="305969" cy="306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60" name="Ellipse 133">
            <a:extLst>
              <a:ext uri="{FF2B5EF4-FFF2-40B4-BE49-F238E27FC236}">
                <a16:creationId xmlns:a16="http://schemas.microsoft.com/office/drawing/2014/main" id="{EC1DB864-5C41-5081-DBCE-807CE4605AAC}"/>
              </a:ext>
            </a:extLst>
          </p:cNvPr>
          <p:cNvSpPr/>
          <p:nvPr/>
        </p:nvSpPr>
        <p:spPr>
          <a:xfrm>
            <a:off x="7549681" y="2553892"/>
            <a:ext cx="305969" cy="306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61" name="Rectangle : coins arrondis 5">
            <a:extLst>
              <a:ext uri="{FF2B5EF4-FFF2-40B4-BE49-F238E27FC236}">
                <a16:creationId xmlns:a16="http://schemas.microsoft.com/office/drawing/2014/main" id="{7CFF4EF4-DC64-A985-E039-99A78D77DFD1}"/>
              </a:ext>
            </a:extLst>
          </p:cNvPr>
          <p:cNvSpPr/>
          <p:nvPr/>
        </p:nvSpPr>
        <p:spPr>
          <a:xfrm>
            <a:off x="3357588" y="6280938"/>
            <a:ext cx="2936334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225 ÷ 17 = 13 reste 4</a:t>
            </a:r>
          </a:p>
        </p:txBody>
      </p:sp>
      <p:sp>
        <p:nvSpPr>
          <p:cNvPr id="62" name="Rectangle : coins arrondis 5">
            <a:extLst>
              <a:ext uri="{FF2B5EF4-FFF2-40B4-BE49-F238E27FC236}">
                <a16:creationId xmlns:a16="http://schemas.microsoft.com/office/drawing/2014/main" id="{6E2D84DE-85EE-CC8F-81C3-D89502E96B1E}"/>
              </a:ext>
            </a:extLst>
          </p:cNvPr>
          <p:cNvSpPr/>
          <p:nvPr/>
        </p:nvSpPr>
        <p:spPr>
          <a:xfrm>
            <a:off x="7787480" y="1153437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225 ÷ 17 =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63" name="Rectangle : coins arrondis 5">
            <a:extLst>
              <a:ext uri="{FF2B5EF4-FFF2-40B4-BE49-F238E27FC236}">
                <a16:creationId xmlns:a16="http://schemas.microsoft.com/office/drawing/2014/main" id="{A625593B-1A22-8513-7F85-2F9DA8B46414}"/>
              </a:ext>
            </a:extLst>
          </p:cNvPr>
          <p:cNvSpPr/>
          <p:nvPr/>
        </p:nvSpPr>
        <p:spPr>
          <a:xfrm>
            <a:off x="7471717" y="4904787"/>
            <a:ext cx="2461379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225 = 17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×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13 + 4</a:t>
            </a:r>
          </a:p>
        </p:txBody>
      </p:sp>
    </p:spTree>
    <p:extLst>
      <p:ext uri="{BB962C8B-B14F-4D97-AF65-F5344CB8AC3E}">
        <p14:creationId xmlns:p14="http://schemas.microsoft.com/office/powerpoint/2010/main" val="262975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 animBg="1"/>
      <p:bldP spid="21" grpId="0" animBg="1"/>
      <p:bldP spid="23" grpId="0" animBg="1"/>
      <p:bldP spid="25" grpId="0" animBg="1"/>
      <p:bldP spid="26" grpId="0" animBg="1"/>
      <p:bldP spid="27" grpId="0" animBg="1"/>
      <p:bldP spid="29" grpId="0" animBg="1"/>
      <p:bldP spid="30" grpId="0" animBg="1"/>
      <p:bldP spid="31" grpId="0"/>
      <p:bldP spid="32" grpId="0"/>
      <p:bldP spid="35" grpId="0" animBg="1"/>
      <p:bldP spid="40" grpId="0" animBg="1"/>
      <p:bldP spid="41" grpId="0"/>
      <p:bldP spid="42" grpId="0"/>
      <p:bldP spid="43" grpId="0"/>
      <p:bldP spid="45" grpId="0" animBg="1"/>
      <p:bldP spid="49" grpId="0" animBg="1"/>
      <p:bldP spid="50" grpId="0" animBg="1"/>
      <p:bldP spid="55" grpId="0" animBg="1"/>
      <p:bldP spid="56" grpId="0" animBg="1"/>
      <p:bldP spid="60" grpId="0" animBg="1"/>
      <p:bldP spid="61" grpId="0" animBg="1"/>
      <p:bldP spid="6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2">
            <a:extLst>
              <a:ext uri="{FF2B5EF4-FFF2-40B4-BE49-F238E27FC236}">
                <a16:creationId xmlns:a16="http://schemas.microsoft.com/office/drawing/2014/main" id="{98A6DF09-4E52-79C4-3BD7-B7D8327854F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A87CB7A-1775-98D3-0941-DC309543078D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Posez et effectuez l’opération 312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÷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25 :</a:t>
            </a:r>
          </a:p>
        </p:txBody>
      </p:sp>
      <p:sp>
        <p:nvSpPr>
          <p:cNvPr id="4" name="Rectangle: Rounded Corners 24">
            <a:extLst>
              <a:ext uri="{FF2B5EF4-FFF2-40B4-BE49-F238E27FC236}">
                <a16:creationId xmlns:a16="http://schemas.microsoft.com/office/drawing/2014/main" id="{E46AF5F0-C424-CD70-F1B1-88329FEA3795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D634598-DBBA-F42E-F6CD-AF99825B5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1151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D1B0A8B-F670-C098-460F-4150CFABDD8B}"/>
              </a:ext>
            </a:extLst>
          </p:cNvPr>
          <p:cNvSpPr/>
          <p:nvPr/>
        </p:nvSpPr>
        <p:spPr>
          <a:xfrm>
            <a:off x="3357588" y="6246564"/>
            <a:ext cx="3166780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312 ÷ 25 = 12 reste 12</a:t>
            </a:r>
          </a:p>
        </p:txBody>
      </p:sp>
      <p:sp>
        <p:nvSpPr>
          <p:cNvPr id="7" name="Rectangle : coins arrondis 5">
            <a:extLst>
              <a:ext uri="{FF2B5EF4-FFF2-40B4-BE49-F238E27FC236}">
                <a16:creationId xmlns:a16="http://schemas.microsoft.com/office/drawing/2014/main" id="{11A6A51E-74A1-5C92-5343-EA72CAE90F98}"/>
              </a:ext>
            </a:extLst>
          </p:cNvPr>
          <p:cNvSpPr/>
          <p:nvPr/>
        </p:nvSpPr>
        <p:spPr>
          <a:xfrm>
            <a:off x="8109496" y="1156605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312 ÷ 25 =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8" name="ZoneTexte 67">
            <a:extLst>
              <a:ext uri="{FF2B5EF4-FFF2-40B4-BE49-F238E27FC236}">
                <a16:creationId xmlns:a16="http://schemas.microsoft.com/office/drawing/2014/main" id="{D67B5584-64AE-4133-DA12-41BD3BC10F9C}"/>
              </a:ext>
            </a:extLst>
          </p:cNvPr>
          <p:cNvSpPr txBox="1"/>
          <p:nvPr/>
        </p:nvSpPr>
        <p:spPr>
          <a:xfrm>
            <a:off x="1372445" y="1492189"/>
            <a:ext cx="468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Combien de fois 25 dans 31 ? </a:t>
            </a:r>
          </a:p>
        </p:txBody>
      </p:sp>
      <p:sp>
        <p:nvSpPr>
          <p:cNvPr id="9" name="ZoneTexte 68">
            <a:extLst>
              <a:ext uri="{FF2B5EF4-FFF2-40B4-BE49-F238E27FC236}">
                <a16:creationId xmlns:a16="http://schemas.microsoft.com/office/drawing/2014/main" id="{6684D0A5-3F68-40F7-09F5-531AC3E327B4}"/>
              </a:ext>
            </a:extLst>
          </p:cNvPr>
          <p:cNvSpPr txBox="1"/>
          <p:nvPr/>
        </p:nvSpPr>
        <p:spPr>
          <a:xfrm>
            <a:off x="1372445" y="1967627"/>
            <a:ext cx="468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25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×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= 25, j’écris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au quotient </a:t>
            </a:r>
          </a:p>
        </p:txBody>
      </p:sp>
      <p:sp>
        <p:nvSpPr>
          <p:cNvPr id="10" name="ZoneTexte 69">
            <a:extLst>
              <a:ext uri="{FF2B5EF4-FFF2-40B4-BE49-F238E27FC236}">
                <a16:creationId xmlns:a16="http://schemas.microsoft.com/office/drawing/2014/main" id="{AC369FCD-D899-CA98-6ECA-7BE30E76A3A2}"/>
              </a:ext>
            </a:extLst>
          </p:cNvPr>
          <p:cNvSpPr txBox="1"/>
          <p:nvPr/>
        </p:nvSpPr>
        <p:spPr>
          <a:xfrm>
            <a:off x="1372445" y="3393941"/>
            <a:ext cx="468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Je descends le 2, j’obtiens 62.</a:t>
            </a:r>
          </a:p>
        </p:txBody>
      </p:sp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34B7FCD8-53CC-81B1-D1E7-5DD81E37A786}"/>
              </a:ext>
            </a:extLst>
          </p:cNvPr>
          <p:cNvSpPr txBox="1"/>
          <p:nvPr/>
        </p:nvSpPr>
        <p:spPr>
          <a:xfrm>
            <a:off x="308758" y="1016751"/>
            <a:ext cx="468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1°/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Diviser 31 par 25 :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sp>
        <p:nvSpPr>
          <p:cNvPr id="12" name="ZoneTexte 71">
            <a:extLst>
              <a:ext uri="{FF2B5EF4-FFF2-40B4-BE49-F238E27FC236}">
                <a16:creationId xmlns:a16="http://schemas.microsoft.com/office/drawing/2014/main" id="{03F2D193-EE4C-8253-D6DC-B9FE7B2EAF9E}"/>
              </a:ext>
            </a:extLst>
          </p:cNvPr>
          <p:cNvSpPr txBox="1"/>
          <p:nvPr/>
        </p:nvSpPr>
        <p:spPr>
          <a:xfrm>
            <a:off x="1372444" y="2443065"/>
            <a:ext cx="468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31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−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25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=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3" name="ZoneTexte 72">
            <a:extLst>
              <a:ext uri="{FF2B5EF4-FFF2-40B4-BE49-F238E27FC236}">
                <a16:creationId xmlns:a16="http://schemas.microsoft.com/office/drawing/2014/main" id="{2C3179A6-DF27-12C2-A4B9-EF2F271F2664}"/>
              </a:ext>
            </a:extLst>
          </p:cNvPr>
          <p:cNvSpPr txBox="1"/>
          <p:nvPr/>
        </p:nvSpPr>
        <p:spPr>
          <a:xfrm>
            <a:off x="1372445" y="4344817"/>
            <a:ext cx="468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Combien de fois 25 dans 62 ? 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ZoneTexte 73">
            <a:extLst>
              <a:ext uri="{FF2B5EF4-FFF2-40B4-BE49-F238E27FC236}">
                <a16:creationId xmlns:a16="http://schemas.microsoft.com/office/drawing/2014/main" id="{D135FD38-5A73-3ED3-782B-BD6460AD3A85}"/>
              </a:ext>
            </a:extLst>
          </p:cNvPr>
          <p:cNvSpPr txBox="1"/>
          <p:nvPr/>
        </p:nvSpPr>
        <p:spPr>
          <a:xfrm>
            <a:off x="1372445" y="4820255"/>
            <a:ext cx="468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25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×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= 50, j’écris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au quotient</a:t>
            </a:r>
          </a:p>
        </p:txBody>
      </p:sp>
      <p:sp>
        <p:nvSpPr>
          <p:cNvPr id="15" name="ZoneTexte 74">
            <a:extLst>
              <a:ext uri="{FF2B5EF4-FFF2-40B4-BE49-F238E27FC236}">
                <a16:creationId xmlns:a16="http://schemas.microsoft.com/office/drawing/2014/main" id="{D2718DBB-0113-0EFB-9F2C-772BCE4E6774}"/>
              </a:ext>
            </a:extLst>
          </p:cNvPr>
          <p:cNvSpPr txBox="1"/>
          <p:nvPr/>
        </p:nvSpPr>
        <p:spPr>
          <a:xfrm>
            <a:off x="1372445" y="5295693"/>
            <a:ext cx="468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62 − 50 = 12.</a:t>
            </a:r>
          </a:p>
        </p:txBody>
      </p:sp>
      <p:sp>
        <p:nvSpPr>
          <p:cNvPr id="16" name="Rectangle : coins arrondis 5">
            <a:extLst>
              <a:ext uri="{FF2B5EF4-FFF2-40B4-BE49-F238E27FC236}">
                <a16:creationId xmlns:a16="http://schemas.microsoft.com/office/drawing/2014/main" id="{07814522-A7FE-44D1-045E-B16124344DB6}"/>
              </a:ext>
            </a:extLst>
          </p:cNvPr>
          <p:cNvSpPr/>
          <p:nvPr/>
        </p:nvSpPr>
        <p:spPr>
          <a:xfrm>
            <a:off x="7775197" y="4907955"/>
            <a:ext cx="2498450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312= 25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×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12 + 12</a:t>
            </a:r>
          </a:p>
        </p:txBody>
      </p:sp>
      <p:cxnSp>
        <p:nvCxnSpPr>
          <p:cNvPr id="17" name="Connecteur droit 77">
            <a:extLst>
              <a:ext uri="{FF2B5EF4-FFF2-40B4-BE49-F238E27FC236}">
                <a16:creationId xmlns:a16="http://schemas.microsoft.com/office/drawing/2014/main" id="{84360EC4-F2F8-A7CE-046E-459C1505C15D}"/>
              </a:ext>
            </a:extLst>
          </p:cNvPr>
          <p:cNvCxnSpPr>
            <a:cxnSpLocks/>
          </p:cNvCxnSpPr>
          <p:nvPr/>
        </p:nvCxnSpPr>
        <p:spPr>
          <a:xfrm rot="16200000">
            <a:off x="7991906" y="3423802"/>
            <a:ext cx="2398076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cxnSp>
        <p:nvCxnSpPr>
          <p:cNvPr id="18" name="Connecteur droit 78">
            <a:extLst>
              <a:ext uri="{FF2B5EF4-FFF2-40B4-BE49-F238E27FC236}">
                <a16:creationId xmlns:a16="http://schemas.microsoft.com/office/drawing/2014/main" id="{A73CE7D1-2A86-A8E8-91F9-FE24561458E5}"/>
              </a:ext>
            </a:extLst>
          </p:cNvPr>
          <p:cNvCxnSpPr>
            <a:cxnSpLocks/>
          </p:cNvCxnSpPr>
          <p:nvPr/>
        </p:nvCxnSpPr>
        <p:spPr>
          <a:xfrm>
            <a:off x="9178280" y="2716650"/>
            <a:ext cx="974514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19" name="Rectangle : coins arrondis 5">
            <a:extLst>
              <a:ext uri="{FF2B5EF4-FFF2-40B4-BE49-F238E27FC236}">
                <a16:creationId xmlns:a16="http://schemas.microsoft.com/office/drawing/2014/main" id="{01DD57B9-28BB-2231-AC2F-59036330EAA1}"/>
              </a:ext>
            </a:extLst>
          </p:cNvPr>
          <p:cNvSpPr/>
          <p:nvPr/>
        </p:nvSpPr>
        <p:spPr>
          <a:xfrm>
            <a:off x="8691317" y="228984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20" name="Rectangle : coins arrondis 5">
            <a:extLst>
              <a:ext uri="{FF2B5EF4-FFF2-40B4-BE49-F238E27FC236}">
                <a16:creationId xmlns:a16="http://schemas.microsoft.com/office/drawing/2014/main" id="{4F69A5B4-BCDC-99AB-53B7-217F66DDEAAB}"/>
              </a:ext>
            </a:extLst>
          </p:cNvPr>
          <p:cNvSpPr/>
          <p:nvPr/>
        </p:nvSpPr>
        <p:spPr>
          <a:xfrm>
            <a:off x="9370032" y="228984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21" name="Rectangle : coins arrondis 5">
            <a:extLst>
              <a:ext uri="{FF2B5EF4-FFF2-40B4-BE49-F238E27FC236}">
                <a16:creationId xmlns:a16="http://schemas.microsoft.com/office/drawing/2014/main" id="{A4189C92-96E6-020B-4FC5-128D227CACB9}"/>
              </a:ext>
            </a:extLst>
          </p:cNvPr>
          <p:cNvSpPr/>
          <p:nvPr/>
        </p:nvSpPr>
        <p:spPr>
          <a:xfrm>
            <a:off x="9741047" y="279759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cxnSp>
        <p:nvCxnSpPr>
          <p:cNvPr id="22" name="Connecteur droit 83">
            <a:extLst>
              <a:ext uri="{FF2B5EF4-FFF2-40B4-BE49-F238E27FC236}">
                <a16:creationId xmlns:a16="http://schemas.microsoft.com/office/drawing/2014/main" id="{1080F3ED-9078-8C83-DB61-FCD9F9AC901F}"/>
              </a:ext>
            </a:extLst>
          </p:cNvPr>
          <p:cNvCxnSpPr>
            <a:cxnSpLocks/>
          </p:cNvCxnSpPr>
          <p:nvPr/>
        </p:nvCxnSpPr>
        <p:spPr>
          <a:xfrm>
            <a:off x="7713620" y="3125475"/>
            <a:ext cx="90000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23" name="Rectangle : coins arrondis 5">
            <a:extLst>
              <a:ext uri="{FF2B5EF4-FFF2-40B4-BE49-F238E27FC236}">
                <a16:creationId xmlns:a16="http://schemas.microsoft.com/office/drawing/2014/main" id="{20006336-973B-B6D0-6D8A-638F322E52EF}"/>
              </a:ext>
            </a:extLst>
          </p:cNvPr>
          <p:cNvSpPr/>
          <p:nvPr/>
        </p:nvSpPr>
        <p:spPr>
          <a:xfrm>
            <a:off x="9287642" y="279759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4" name="Rectangle : coins arrondis 5">
            <a:extLst>
              <a:ext uri="{FF2B5EF4-FFF2-40B4-BE49-F238E27FC236}">
                <a16:creationId xmlns:a16="http://schemas.microsoft.com/office/drawing/2014/main" id="{C16686BB-9DFE-0DE7-6A76-E1C81538D2CB}"/>
              </a:ext>
            </a:extLst>
          </p:cNvPr>
          <p:cNvSpPr/>
          <p:nvPr/>
        </p:nvSpPr>
        <p:spPr>
          <a:xfrm>
            <a:off x="8204139" y="228984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5" name="Rectangle : coins arrondis 5">
            <a:extLst>
              <a:ext uri="{FF2B5EF4-FFF2-40B4-BE49-F238E27FC236}">
                <a16:creationId xmlns:a16="http://schemas.microsoft.com/office/drawing/2014/main" id="{ADC1E292-48AB-5D2F-9684-09FD31F705DF}"/>
              </a:ext>
            </a:extLst>
          </p:cNvPr>
          <p:cNvSpPr/>
          <p:nvPr/>
        </p:nvSpPr>
        <p:spPr>
          <a:xfrm>
            <a:off x="8204139" y="272842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26" name="Rectangle : coins arrondis 5">
            <a:extLst>
              <a:ext uri="{FF2B5EF4-FFF2-40B4-BE49-F238E27FC236}">
                <a16:creationId xmlns:a16="http://schemas.microsoft.com/office/drawing/2014/main" id="{D24DA6FF-D5D9-0296-A358-949B7A272F34}"/>
              </a:ext>
            </a:extLst>
          </p:cNvPr>
          <p:cNvSpPr/>
          <p:nvPr/>
        </p:nvSpPr>
        <p:spPr>
          <a:xfrm>
            <a:off x="8204139" y="36881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27" name="Rectangle : coins arrondis 5">
            <a:extLst>
              <a:ext uri="{FF2B5EF4-FFF2-40B4-BE49-F238E27FC236}">
                <a16:creationId xmlns:a16="http://schemas.microsoft.com/office/drawing/2014/main" id="{A7AC6C46-1986-234E-678A-5009BD7CD4DB}"/>
              </a:ext>
            </a:extLst>
          </p:cNvPr>
          <p:cNvSpPr/>
          <p:nvPr/>
        </p:nvSpPr>
        <p:spPr>
          <a:xfrm>
            <a:off x="8691317" y="36881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</a:p>
        </p:txBody>
      </p:sp>
      <p:cxnSp>
        <p:nvCxnSpPr>
          <p:cNvPr id="28" name="Connecteur droit 107">
            <a:extLst>
              <a:ext uri="{FF2B5EF4-FFF2-40B4-BE49-F238E27FC236}">
                <a16:creationId xmlns:a16="http://schemas.microsoft.com/office/drawing/2014/main" id="{F3187A5A-ED91-8D67-0F03-52C95CCAC60F}"/>
              </a:ext>
            </a:extLst>
          </p:cNvPr>
          <p:cNvCxnSpPr>
            <a:cxnSpLocks/>
          </p:cNvCxnSpPr>
          <p:nvPr/>
        </p:nvCxnSpPr>
        <p:spPr>
          <a:xfrm>
            <a:off x="8177399" y="4081657"/>
            <a:ext cx="91719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29" name="Rectangle : coins arrondis 5">
            <a:extLst>
              <a:ext uri="{FF2B5EF4-FFF2-40B4-BE49-F238E27FC236}">
                <a16:creationId xmlns:a16="http://schemas.microsoft.com/office/drawing/2014/main" id="{6E393436-3661-EB31-1568-C409241600F1}"/>
              </a:ext>
            </a:extLst>
          </p:cNvPr>
          <p:cNvSpPr/>
          <p:nvPr/>
        </p:nvSpPr>
        <p:spPr>
          <a:xfrm>
            <a:off x="8204139" y="41881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30" name="Rectangle : coins arrondis 5">
            <a:extLst>
              <a:ext uri="{FF2B5EF4-FFF2-40B4-BE49-F238E27FC236}">
                <a16:creationId xmlns:a16="http://schemas.microsoft.com/office/drawing/2014/main" id="{3E50251A-FE25-B14A-B669-74AA0CFB23CD}"/>
              </a:ext>
            </a:extLst>
          </p:cNvPr>
          <p:cNvSpPr/>
          <p:nvPr/>
        </p:nvSpPr>
        <p:spPr>
          <a:xfrm>
            <a:off x="8691317" y="41881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31" name="ZoneTexte 110">
            <a:extLst>
              <a:ext uri="{FF2B5EF4-FFF2-40B4-BE49-F238E27FC236}">
                <a16:creationId xmlns:a16="http://schemas.microsoft.com/office/drawing/2014/main" id="{ED86E311-1620-4290-889A-9D2D01E1B42F}"/>
              </a:ext>
            </a:extLst>
          </p:cNvPr>
          <p:cNvSpPr txBox="1"/>
          <p:nvPr/>
        </p:nvSpPr>
        <p:spPr>
          <a:xfrm>
            <a:off x="7283011" y="2497330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ZoneTexte 111">
            <a:extLst>
              <a:ext uri="{FF2B5EF4-FFF2-40B4-BE49-F238E27FC236}">
                <a16:creationId xmlns:a16="http://schemas.microsoft.com/office/drawing/2014/main" id="{32A21593-56F7-D27C-697C-412B9593E13E}"/>
              </a:ext>
            </a:extLst>
          </p:cNvPr>
          <p:cNvSpPr txBox="1"/>
          <p:nvPr/>
        </p:nvSpPr>
        <p:spPr>
          <a:xfrm>
            <a:off x="7283011" y="3414636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3" name="Connecteur droit avec flèche 112">
            <a:extLst>
              <a:ext uri="{FF2B5EF4-FFF2-40B4-BE49-F238E27FC236}">
                <a16:creationId xmlns:a16="http://schemas.microsoft.com/office/drawing/2014/main" id="{795137EC-59E3-C6C2-434E-A5259DF72D7C}"/>
              </a:ext>
            </a:extLst>
          </p:cNvPr>
          <p:cNvCxnSpPr>
            <a:cxnSpLocks/>
          </p:cNvCxnSpPr>
          <p:nvPr/>
        </p:nvCxnSpPr>
        <p:spPr>
          <a:xfrm>
            <a:off x="8871317" y="2645225"/>
            <a:ext cx="0" cy="504000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rgbClr val="EE50D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4" name="Rectangle : coins arrondis 5">
            <a:extLst>
              <a:ext uri="{FF2B5EF4-FFF2-40B4-BE49-F238E27FC236}">
                <a16:creationId xmlns:a16="http://schemas.microsoft.com/office/drawing/2014/main" id="{2D8A594D-49A9-BAA2-F3D5-2CBE0A0CF922}"/>
              </a:ext>
            </a:extLst>
          </p:cNvPr>
          <p:cNvSpPr/>
          <p:nvPr/>
        </p:nvSpPr>
        <p:spPr>
          <a:xfrm>
            <a:off x="9370032" y="228984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grpSp>
        <p:nvGrpSpPr>
          <p:cNvPr id="35" name="Groupe 115">
            <a:extLst>
              <a:ext uri="{FF2B5EF4-FFF2-40B4-BE49-F238E27FC236}">
                <a16:creationId xmlns:a16="http://schemas.microsoft.com/office/drawing/2014/main" id="{59DCF8BF-3E53-8A97-BDDB-62DFF0FF4680}"/>
              </a:ext>
            </a:extLst>
          </p:cNvPr>
          <p:cNvGrpSpPr/>
          <p:nvPr/>
        </p:nvGrpSpPr>
        <p:grpSpPr>
          <a:xfrm>
            <a:off x="7715453" y="3172625"/>
            <a:ext cx="856691" cy="343153"/>
            <a:chOff x="7658043" y="1215626"/>
            <a:chExt cx="786782" cy="288000"/>
          </a:xfrm>
        </p:grpSpPr>
        <p:sp>
          <p:nvSpPr>
            <p:cNvPr id="36" name="Rectangle : coins arrondis 5">
              <a:extLst>
                <a:ext uri="{FF2B5EF4-FFF2-40B4-BE49-F238E27FC236}">
                  <a16:creationId xmlns:a16="http://schemas.microsoft.com/office/drawing/2014/main" id="{C128144B-0FAD-DBD3-C26E-419E108DB68E}"/>
                </a:ext>
              </a:extLst>
            </p:cNvPr>
            <p:cNvSpPr/>
            <p:nvPr/>
          </p:nvSpPr>
          <p:spPr>
            <a:xfrm>
              <a:off x="8084825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37" name="Rectangle : coins arrondis 5">
              <a:extLst>
                <a:ext uri="{FF2B5EF4-FFF2-40B4-BE49-F238E27FC236}">
                  <a16:creationId xmlns:a16="http://schemas.microsoft.com/office/drawing/2014/main" id="{F27F8EBA-BAF2-5DB1-6CBE-7C712FC81560}"/>
                </a:ext>
              </a:extLst>
            </p:cNvPr>
            <p:cNvSpPr/>
            <p:nvPr/>
          </p:nvSpPr>
          <p:spPr>
            <a:xfrm>
              <a:off x="7658043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</a:t>
              </a:r>
            </a:p>
          </p:txBody>
        </p:sp>
      </p:grpSp>
      <p:sp>
        <p:nvSpPr>
          <p:cNvPr id="38" name="Rectangle : coins arrondis 5">
            <a:extLst>
              <a:ext uri="{FF2B5EF4-FFF2-40B4-BE49-F238E27FC236}">
                <a16:creationId xmlns:a16="http://schemas.microsoft.com/office/drawing/2014/main" id="{2636DE66-2E48-C10C-93E7-FF709811ADD6}"/>
              </a:ext>
            </a:extLst>
          </p:cNvPr>
          <p:cNvSpPr/>
          <p:nvPr/>
        </p:nvSpPr>
        <p:spPr>
          <a:xfrm>
            <a:off x="9370031" y="2289847"/>
            <a:ext cx="669283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2 5</a:t>
            </a:r>
          </a:p>
        </p:txBody>
      </p:sp>
      <p:sp>
        <p:nvSpPr>
          <p:cNvPr id="39" name="Google Shape;528;p39">
            <a:extLst>
              <a:ext uri="{FF2B5EF4-FFF2-40B4-BE49-F238E27FC236}">
                <a16:creationId xmlns:a16="http://schemas.microsoft.com/office/drawing/2014/main" id="{58D26909-6432-0FB2-3A56-D8C6DF38EC09}"/>
              </a:ext>
            </a:extLst>
          </p:cNvPr>
          <p:cNvSpPr txBox="1"/>
          <p:nvPr/>
        </p:nvSpPr>
        <p:spPr>
          <a:xfrm>
            <a:off x="308758" y="5771131"/>
            <a:ext cx="468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4°/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Résultat final :</a:t>
            </a:r>
          </a:p>
        </p:txBody>
      </p:sp>
      <p:sp>
        <p:nvSpPr>
          <p:cNvPr id="40" name="Google Shape;528;p39">
            <a:extLst>
              <a:ext uri="{FF2B5EF4-FFF2-40B4-BE49-F238E27FC236}">
                <a16:creationId xmlns:a16="http://schemas.microsoft.com/office/drawing/2014/main" id="{926E5B73-4735-93CF-851A-FBFF21488E97}"/>
              </a:ext>
            </a:extLst>
          </p:cNvPr>
          <p:cNvSpPr txBox="1"/>
          <p:nvPr/>
        </p:nvSpPr>
        <p:spPr>
          <a:xfrm>
            <a:off x="308758" y="2918503"/>
            <a:ext cx="468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2°/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Descendre le chiffre suivant :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sp>
        <p:nvSpPr>
          <p:cNvPr id="41" name="Google Shape;528;p39">
            <a:extLst>
              <a:ext uri="{FF2B5EF4-FFF2-40B4-BE49-F238E27FC236}">
                <a16:creationId xmlns:a16="http://schemas.microsoft.com/office/drawing/2014/main" id="{034922F8-88BC-151E-9432-0AAC6FDDF57E}"/>
              </a:ext>
            </a:extLst>
          </p:cNvPr>
          <p:cNvSpPr txBox="1"/>
          <p:nvPr/>
        </p:nvSpPr>
        <p:spPr>
          <a:xfrm>
            <a:off x="308758" y="3869379"/>
            <a:ext cx="468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3°/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Diviser 62 par 25 :</a:t>
            </a:r>
          </a:p>
        </p:txBody>
      </p:sp>
      <p:sp>
        <p:nvSpPr>
          <p:cNvPr id="42" name="Rectangle : coins arrondis 5">
            <a:extLst>
              <a:ext uri="{FF2B5EF4-FFF2-40B4-BE49-F238E27FC236}">
                <a16:creationId xmlns:a16="http://schemas.microsoft.com/office/drawing/2014/main" id="{809CAB7C-7E74-4D83-6B69-794A80B78BFE}"/>
              </a:ext>
            </a:extLst>
          </p:cNvPr>
          <p:cNvSpPr/>
          <p:nvPr/>
        </p:nvSpPr>
        <p:spPr>
          <a:xfrm>
            <a:off x="7732487" y="2294400"/>
            <a:ext cx="360000" cy="27889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43" name="Rectangle : coins arrondis 5">
            <a:extLst>
              <a:ext uri="{FF2B5EF4-FFF2-40B4-BE49-F238E27FC236}">
                <a16:creationId xmlns:a16="http://schemas.microsoft.com/office/drawing/2014/main" id="{31DC5536-3689-D01B-4F58-042338D3EE75}"/>
              </a:ext>
            </a:extLst>
          </p:cNvPr>
          <p:cNvSpPr/>
          <p:nvPr/>
        </p:nvSpPr>
        <p:spPr>
          <a:xfrm>
            <a:off x="7732487" y="272842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grpSp>
        <p:nvGrpSpPr>
          <p:cNvPr id="44" name="Groupe 125">
            <a:extLst>
              <a:ext uri="{FF2B5EF4-FFF2-40B4-BE49-F238E27FC236}">
                <a16:creationId xmlns:a16="http://schemas.microsoft.com/office/drawing/2014/main" id="{BCF9CCB9-B764-9467-AE0C-BAEEDC665B1A}"/>
              </a:ext>
            </a:extLst>
          </p:cNvPr>
          <p:cNvGrpSpPr/>
          <p:nvPr/>
        </p:nvGrpSpPr>
        <p:grpSpPr>
          <a:xfrm>
            <a:off x="7727942" y="2291352"/>
            <a:ext cx="833898" cy="278895"/>
            <a:chOff x="7971622" y="1331345"/>
            <a:chExt cx="833898" cy="278895"/>
          </a:xfrm>
        </p:grpSpPr>
        <p:sp>
          <p:nvSpPr>
            <p:cNvPr id="45" name="Rectangle : coins arrondis 5">
              <a:extLst>
                <a:ext uri="{FF2B5EF4-FFF2-40B4-BE49-F238E27FC236}">
                  <a16:creationId xmlns:a16="http://schemas.microsoft.com/office/drawing/2014/main" id="{EE61F2D4-D9AB-F954-A21E-10B510C85D5F}"/>
                </a:ext>
              </a:extLst>
            </p:cNvPr>
            <p:cNvSpPr/>
            <p:nvPr/>
          </p:nvSpPr>
          <p:spPr>
            <a:xfrm>
              <a:off x="8445520" y="1331345"/>
              <a:ext cx="360000" cy="27889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46" name="Rectangle : coins arrondis 5">
              <a:extLst>
                <a:ext uri="{FF2B5EF4-FFF2-40B4-BE49-F238E27FC236}">
                  <a16:creationId xmlns:a16="http://schemas.microsoft.com/office/drawing/2014/main" id="{0C792B88-EE78-B2C2-4430-E3C3F3255C8A}"/>
                </a:ext>
              </a:extLst>
            </p:cNvPr>
            <p:cNvSpPr/>
            <p:nvPr/>
          </p:nvSpPr>
          <p:spPr>
            <a:xfrm>
              <a:off x="7971622" y="1331345"/>
              <a:ext cx="360000" cy="27889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</p:grpSp>
      <p:sp>
        <p:nvSpPr>
          <p:cNvPr id="47" name="Rectangle : coins arrondis 5">
            <a:extLst>
              <a:ext uri="{FF2B5EF4-FFF2-40B4-BE49-F238E27FC236}">
                <a16:creationId xmlns:a16="http://schemas.microsoft.com/office/drawing/2014/main" id="{493447B4-54CD-2D63-BF0B-539899847346}"/>
              </a:ext>
            </a:extLst>
          </p:cNvPr>
          <p:cNvSpPr/>
          <p:nvPr/>
        </p:nvSpPr>
        <p:spPr>
          <a:xfrm>
            <a:off x="9372599" y="2289847"/>
            <a:ext cx="669283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2 5</a:t>
            </a:r>
          </a:p>
        </p:txBody>
      </p:sp>
      <p:sp>
        <p:nvSpPr>
          <p:cNvPr id="48" name="Flèche : courbe vers le haut 129">
            <a:extLst>
              <a:ext uri="{FF2B5EF4-FFF2-40B4-BE49-F238E27FC236}">
                <a16:creationId xmlns:a16="http://schemas.microsoft.com/office/drawing/2014/main" id="{92093BC2-FE79-E7AC-EAD9-8B9D41464EFF}"/>
              </a:ext>
            </a:extLst>
          </p:cNvPr>
          <p:cNvSpPr/>
          <p:nvPr/>
        </p:nvSpPr>
        <p:spPr>
          <a:xfrm flipH="1" flipV="1">
            <a:off x="7853651" y="1934081"/>
            <a:ext cx="657600" cy="307048"/>
          </a:xfrm>
          <a:prstGeom prst="curvedUpArrow">
            <a:avLst>
              <a:gd name="adj1" fmla="val 0"/>
              <a:gd name="adj2" fmla="val 0"/>
              <a:gd name="adj3" fmla="val 36790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 : coins arrondis 5">
            <a:extLst>
              <a:ext uri="{FF2B5EF4-FFF2-40B4-BE49-F238E27FC236}">
                <a16:creationId xmlns:a16="http://schemas.microsoft.com/office/drawing/2014/main" id="{CC550CD5-1C3B-F07C-757F-12534C3E339D}"/>
              </a:ext>
            </a:extLst>
          </p:cNvPr>
          <p:cNvSpPr/>
          <p:nvPr/>
        </p:nvSpPr>
        <p:spPr>
          <a:xfrm>
            <a:off x="8675324" y="3172625"/>
            <a:ext cx="391986" cy="3431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50" name="Ellipse 131">
            <a:extLst>
              <a:ext uri="{FF2B5EF4-FFF2-40B4-BE49-F238E27FC236}">
                <a16:creationId xmlns:a16="http://schemas.microsoft.com/office/drawing/2014/main" id="{E8CB34C6-93E2-091F-A152-0577928B8121}"/>
              </a:ext>
            </a:extLst>
          </p:cNvPr>
          <p:cNvSpPr/>
          <p:nvPr/>
        </p:nvSpPr>
        <p:spPr>
          <a:xfrm>
            <a:off x="8078170" y="2046826"/>
            <a:ext cx="305969" cy="306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51" name="Ellipse 132">
            <a:extLst>
              <a:ext uri="{FF2B5EF4-FFF2-40B4-BE49-F238E27FC236}">
                <a16:creationId xmlns:a16="http://schemas.microsoft.com/office/drawing/2014/main" id="{50481946-86A7-CFCF-E6DD-BF7406094BE4}"/>
              </a:ext>
            </a:extLst>
          </p:cNvPr>
          <p:cNvSpPr/>
          <p:nvPr/>
        </p:nvSpPr>
        <p:spPr>
          <a:xfrm>
            <a:off x="7549681" y="2553892"/>
            <a:ext cx="305969" cy="306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80D1FEA4-4EBD-7F06-FA4C-ABAE62EF5806}"/>
              </a:ext>
            </a:extLst>
          </p:cNvPr>
          <p:cNvSpPr/>
          <p:nvPr/>
        </p:nvSpPr>
        <p:spPr>
          <a:xfrm>
            <a:off x="1367898" y="1461362"/>
            <a:ext cx="4680000" cy="13425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B412776-BFC5-1486-A290-3BCDBC57E511}"/>
              </a:ext>
            </a:extLst>
          </p:cNvPr>
          <p:cNvSpPr/>
          <p:nvPr/>
        </p:nvSpPr>
        <p:spPr>
          <a:xfrm>
            <a:off x="1367898" y="3314596"/>
            <a:ext cx="4680000" cy="5134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6215AFD9-470B-436D-6B0F-6CF3A051FDA7}"/>
              </a:ext>
            </a:extLst>
          </p:cNvPr>
          <p:cNvSpPr/>
          <p:nvPr/>
        </p:nvSpPr>
        <p:spPr>
          <a:xfrm>
            <a:off x="1367898" y="4332169"/>
            <a:ext cx="4680000" cy="14138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831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 animBg="1"/>
      <p:bldP spid="21" grpId="0" animBg="1"/>
      <p:bldP spid="23" grpId="0" animBg="1"/>
      <p:bldP spid="25" grpId="0" animBg="1"/>
      <p:bldP spid="26" grpId="0" animBg="1"/>
      <p:bldP spid="27" grpId="0" animBg="1"/>
      <p:bldP spid="29" grpId="0" animBg="1"/>
      <p:bldP spid="30" grpId="0" animBg="1"/>
      <p:bldP spid="31" grpId="0"/>
      <p:bldP spid="32" grpId="0"/>
      <p:bldP spid="39" grpId="0"/>
      <p:bldP spid="40" grpId="0"/>
      <p:bldP spid="41" grpId="0"/>
      <p:bldP spid="43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5" grpId="0" animBg="1"/>
      <p:bldP spid="56" grpId="0" animBg="1"/>
      <p:bldP spid="5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FFBA6714-25C6-9D60-0646-20B3AEA02580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1284B719-8909-1069-062E-6890FA576F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88;p29">
            <a:extLst>
              <a:ext uri="{FF2B5EF4-FFF2-40B4-BE49-F238E27FC236}">
                <a16:creationId xmlns:a16="http://schemas.microsoft.com/office/drawing/2014/main" id="{E6111F1C-D050-5302-96B0-D5E30C8E7557}"/>
              </a:ext>
            </a:extLst>
          </p:cNvPr>
          <p:cNvSpPr/>
          <p:nvPr/>
        </p:nvSpPr>
        <p:spPr>
          <a:xfrm>
            <a:off x="2697481" y="2238781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203201" algn="ctr">
              <a:buClr>
                <a:schemeClr val="bg1"/>
              </a:buClr>
              <a:buSzPts val="1200"/>
            </a:pP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  <a:t>Diviser un entier à 3 chiffres par un entier à 2 chiffres, avec reste</a:t>
            </a:r>
          </a:p>
        </p:txBody>
      </p:sp>
      <p:sp>
        <p:nvSpPr>
          <p:cNvPr id="5" name="Google Shape;289;p29">
            <a:extLst>
              <a:ext uri="{FF2B5EF4-FFF2-40B4-BE49-F238E27FC236}">
                <a16:creationId xmlns:a16="http://schemas.microsoft.com/office/drawing/2014/main" id="{F3BBD39F-24E8-E8DE-0A72-F13B0A69BC20}"/>
              </a:ext>
            </a:extLst>
          </p:cNvPr>
          <p:cNvSpPr/>
          <p:nvPr/>
        </p:nvSpPr>
        <p:spPr>
          <a:xfrm>
            <a:off x="578729" y="2238404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>
                <a:solidFill>
                  <a:srgbClr val="000000"/>
                </a:solidFill>
                <a:latin typeface="Calibri"/>
                <a:cs typeface="Calibri"/>
              </a:rPr>
              <a:t>Séance 2</a:t>
            </a:r>
          </a:p>
        </p:txBody>
      </p:sp>
      <p:sp>
        <p:nvSpPr>
          <p:cNvPr id="6" name="Google Shape;287;p29">
            <a:extLst>
              <a:ext uri="{FF2B5EF4-FFF2-40B4-BE49-F238E27FC236}">
                <a16:creationId xmlns:a16="http://schemas.microsoft.com/office/drawing/2014/main" id="{6620612E-8D1D-4DD0-110D-71801E3D27D8}"/>
              </a:ext>
            </a:extLst>
          </p:cNvPr>
          <p:cNvSpPr/>
          <p:nvPr/>
        </p:nvSpPr>
        <p:spPr>
          <a:xfrm>
            <a:off x="578729" y="1120213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1</a:t>
            </a:r>
          </a:p>
        </p:txBody>
      </p:sp>
      <p:sp>
        <p:nvSpPr>
          <p:cNvPr id="7" name="Google Shape;290;p29">
            <a:extLst>
              <a:ext uri="{FF2B5EF4-FFF2-40B4-BE49-F238E27FC236}">
                <a16:creationId xmlns:a16="http://schemas.microsoft.com/office/drawing/2014/main" id="{608E1323-8DF2-8A3E-F996-0FCFF539482B}"/>
              </a:ext>
            </a:extLst>
          </p:cNvPr>
          <p:cNvSpPr/>
          <p:nvPr/>
        </p:nvSpPr>
        <p:spPr>
          <a:xfrm>
            <a:off x="2697481" y="1120590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Diviser un entier à 3 chiffres par un entier à 2 chiffres, sans reste</a:t>
            </a:r>
          </a:p>
        </p:txBody>
      </p:sp>
      <p:sp>
        <p:nvSpPr>
          <p:cNvPr id="8" name="Google Shape;286;p29">
            <a:extLst>
              <a:ext uri="{FF2B5EF4-FFF2-40B4-BE49-F238E27FC236}">
                <a16:creationId xmlns:a16="http://schemas.microsoft.com/office/drawing/2014/main" id="{069D4E49-28DF-4819-180D-5DF0727DC0ED}"/>
              </a:ext>
            </a:extLst>
          </p:cNvPr>
          <p:cNvSpPr/>
          <p:nvPr/>
        </p:nvSpPr>
        <p:spPr>
          <a:xfrm>
            <a:off x="2697481" y="4475163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Diviser un entier par un entier à 2 chiffres à quotient décimal</a:t>
            </a:r>
          </a:p>
        </p:txBody>
      </p:sp>
      <p:sp>
        <p:nvSpPr>
          <p:cNvPr id="9" name="Google Shape;291;p29">
            <a:extLst>
              <a:ext uri="{FF2B5EF4-FFF2-40B4-BE49-F238E27FC236}">
                <a16:creationId xmlns:a16="http://schemas.microsoft.com/office/drawing/2014/main" id="{35B5D247-9A04-AD78-5A4B-AF22CE5792EA}"/>
              </a:ext>
            </a:extLst>
          </p:cNvPr>
          <p:cNvSpPr/>
          <p:nvPr/>
        </p:nvSpPr>
        <p:spPr>
          <a:xfrm>
            <a:off x="578729" y="4474786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10" name="Google Shape;292;p29">
            <a:extLst>
              <a:ext uri="{FF2B5EF4-FFF2-40B4-BE49-F238E27FC236}">
                <a16:creationId xmlns:a16="http://schemas.microsoft.com/office/drawing/2014/main" id="{B120ECC2-94FF-F77E-2B45-21F4614AF6C5}"/>
              </a:ext>
            </a:extLst>
          </p:cNvPr>
          <p:cNvSpPr/>
          <p:nvPr/>
        </p:nvSpPr>
        <p:spPr>
          <a:xfrm>
            <a:off x="2697481" y="3356972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Diviser un entier par un entier à 1 chiffre à quotient décimal</a:t>
            </a:r>
          </a:p>
        </p:txBody>
      </p:sp>
      <p:sp>
        <p:nvSpPr>
          <p:cNvPr id="12" name="Google Shape;293;p29">
            <a:extLst>
              <a:ext uri="{FF2B5EF4-FFF2-40B4-BE49-F238E27FC236}">
                <a16:creationId xmlns:a16="http://schemas.microsoft.com/office/drawing/2014/main" id="{871BAE6E-C7D5-5F0C-AA25-E20BD4C7DB04}"/>
              </a:ext>
            </a:extLst>
          </p:cNvPr>
          <p:cNvSpPr/>
          <p:nvPr/>
        </p:nvSpPr>
        <p:spPr>
          <a:xfrm>
            <a:off x="578729" y="3356595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>
                <a:solidFill>
                  <a:schemeClr val="bg1"/>
                </a:solidFill>
                <a:latin typeface="Calibri"/>
                <a:cs typeface="Calibri"/>
              </a:rPr>
              <a:t>Séance 3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47AE23B-2487-2C58-C302-28B8CEFCD090}"/>
              </a:ext>
            </a:extLst>
          </p:cNvPr>
          <p:cNvSpPr/>
          <p:nvPr/>
        </p:nvSpPr>
        <p:spPr>
          <a:xfrm>
            <a:off x="432120" y="2138794"/>
            <a:ext cx="11471239" cy="1128505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/>
          </a:p>
        </p:txBody>
      </p:sp>
      <p:sp>
        <p:nvSpPr>
          <p:cNvPr id="15" name="Google Shape;290;p29">
            <a:extLst>
              <a:ext uri="{FF2B5EF4-FFF2-40B4-BE49-F238E27FC236}">
                <a16:creationId xmlns:a16="http://schemas.microsoft.com/office/drawing/2014/main" id="{3FEF5057-9A29-B654-9C4F-427411973804}"/>
              </a:ext>
            </a:extLst>
          </p:cNvPr>
          <p:cNvSpPr/>
          <p:nvPr/>
        </p:nvSpPr>
        <p:spPr>
          <a:xfrm>
            <a:off x="2697481" y="5593355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Consolidation</a:t>
            </a: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4E354D1-820D-E44B-BF17-612FA92732BB}"/>
              </a:ext>
            </a:extLst>
          </p:cNvPr>
          <p:cNvSpPr/>
          <p:nvPr/>
        </p:nvSpPr>
        <p:spPr>
          <a:xfrm>
            <a:off x="578729" y="5592978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663515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D078C5F8-D446-C0F3-B736-CE35D93F520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24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94C4E63-8542-4A9C-BA80-253408470D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134" y="1054090"/>
            <a:ext cx="10334741" cy="5148331"/>
          </a:xfrm>
          <a:prstGeom prst="rect">
            <a:avLst/>
          </a:prstGeom>
        </p:spPr>
      </p:pic>
      <p:grpSp>
        <p:nvGrpSpPr>
          <p:cNvPr id="55" name="Groupe 54">
            <a:extLst>
              <a:ext uri="{FF2B5EF4-FFF2-40B4-BE49-F238E27FC236}">
                <a16:creationId xmlns:a16="http://schemas.microsoft.com/office/drawing/2014/main" id="{0B4BACB2-D4E9-4C0E-9572-E03D294E7606}"/>
              </a:ext>
            </a:extLst>
          </p:cNvPr>
          <p:cNvGrpSpPr/>
          <p:nvPr/>
        </p:nvGrpSpPr>
        <p:grpSpPr>
          <a:xfrm>
            <a:off x="6268422" y="1977740"/>
            <a:ext cx="4314025" cy="4089056"/>
            <a:chOff x="5448372" y="1977761"/>
            <a:chExt cx="4314025" cy="4089056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3029D0D-0C14-52E0-A272-8FB62D2F8F4A}"/>
                </a:ext>
              </a:extLst>
            </p:cNvPr>
            <p:cNvGrpSpPr/>
            <p:nvPr/>
          </p:nvGrpSpPr>
          <p:grpSpPr>
            <a:xfrm>
              <a:off x="5454380" y="1977761"/>
              <a:ext cx="4308017" cy="3841598"/>
              <a:chOff x="6595681" y="2042077"/>
              <a:chExt cx="4308017" cy="3841598"/>
            </a:xfrm>
          </p:grpSpPr>
          <p:sp>
            <p:nvSpPr>
              <p:cNvPr id="11" name="Google Shape;528;p39">
                <a:extLst>
                  <a:ext uri="{FF2B5EF4-FFF2-40B4-BE49-F238E27FC236}">
                    <a16:creationId xmlns:a16="http://schemas.microsoft.com/office/drawing/2014/main" id="{D0BFF010-41AB-3DB9-01B5-EC44ADC5F877}"/>
                  </a:ext>
                </a:extLst>
              </p:cNvPr>
              <p:cNvSpPr txBox="1"/>
              <p:nvPr/>
            </p:nvSpPr>
            <p:spPr>
              <a:xfrm>
                <a:off x="6893733" y="2213956"/>
                <a:ext cx="645062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2    2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528;p39">
                <a:extLst>
                  <a:ext uri="{FF2B5EF4-FFF2-40B4-BE49-F238E27FC236}">
                    <a16:creationId xmlns:a16="http://schemas.microsoft.com/office/drawing/2014/main" id="{1957AC8B-80AD-CE35-786E-C00ECE04AE7E}"/>
                  </a:ext>
                </a:extLst>
              </p:cNvPr>
              <p:cNvSpPr txBox="1"/>
              <p:nvPr/>
            </p:nvSpPr>
            <p:spPr>
              <a:xfrm>
                <a:off x="6675774" y="2584597"/>
                <a:ext cx="1353394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 0    3    6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528;p39">
                <a:extLst>
                  <a:ext uri="{FF2B5EF4-FFF2-40B4-BE49-F238E27FC236}">
                    <a16:creationId xmlns:a16="http://schemas.microsoft.com/office/drawing/2014/main" id="{BF7EAED6-21C2-EB5B-4157-CD5A04F12404}"/>
                  </a:ext>
                </a:extLst>
              </p:cNvPr>
              <p:cNvSpPr txBox="1"/>
              <p:nvPr/>
            </p:nvSpPr>
            <p:spPr>
              <a:xfrm>
                <a:off x="7276064" y="2837737"/>
                <a:ext cx="583815" cy="36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3    3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528;p39">
                <a:extLst>
                  <a:ext uri="{FF2B5EF4-FFF2-40B4-BE49-F238E27FC236}">
                    <a16:creationId xmlns:a16="http://schemas.microsoft.com/office/drawing/2014/main" id="{58084E4D-C9BD-4811-84A4-865E34A520BC}"/>
                  </a:ext>
                </a:extLst>
              </p:cNvPr>
              <p:cNvSpPr txBox="1"/>
              <p:nvPr/>
            </p:nvSpPr>
            <p:spPr>
              <a:xfrm>
                <a:off x="7270449" y="3158089"/>
                <a:ext cx="601135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0    3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528;p39">
                <a:extLst>
                  <a:ext uri="{FF2B5EF4-FFF2-40B4-BE49-F238E27FC236}">
                    <a16:creationId xmlns:a16="http://schemas.microsoft.com/office/drawing/2014/main" id="{9E7D8084-2E22-5BEE-7B32-1752AD0DB301}"/>
                  </a:ext>
                </a:extLst>
              </p:cNvPr>
              <p:cNvSpPr txBox="1"/>
              <p:nvPr/>
            </p:nvSpPr>
            <p:spPr>
              <a:xfrm>
                <a:off x="8154735" y="2276187"/>
                <a:ext cx="583816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2  3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528;p39">
                <a:extLst>
                  <a:ext uri="{FF2B5EF4-FFF2-40B4-BE49-F238E27FC236}">
                    <a16:creationId xmlns:a16="http://schemas.microsoft.com/office/drawing/2014/main" id="{9B683F58-FE2E-D044-D3B0-D1752DA6735C}"/>
                  </a:ext>
                </a:extLst>
              </p:cNvPr>
              <p:cNvSpPr txBox="1"/>
              <p:nvPr/>
            </p:nvSpPr>
            <p:spPr>
              <a:xfrm>
                <a:off x="9571231" y="2869934"/>
                <a:ext cx="432000" cy="36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11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528;p39">
                <a:extLst>
                  <a:ext uri="{FF2B5EF4-FFF2-40B4-BE49-F238E27FC236}">
                    <a16:creationId xmlns:a16="http://schemas.microsoft.com/office/drawing/2014/main" id="{A06938BC-CB67-4261-170B-79220DDCFC44}"/>
                  </a:ext>
                </a:extLst>
              </p:cNvPr>
              <p:cNvSpPr txBox="1"/>
              <p:nvPr/>
            </p:nvSpPr>
            <p:spPr>
              <a:xfrm>
                <a:off x="10008947" y="2876825"/>
                <a:ext cx="426283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23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2" name="Connecteur droit 24">
                <a:extLst>
                  <a:ext uri="{FF2B5EF4-FFF2-40B4-BE49-F238E27FC236}">
                    <a16:creationId xmlns:a16="http://schemas.microsoft.com/office/drawing/2014/main" id="{CC0A6F38-5F77-F0B6-CC96-3CDC37ECC9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80890" y="2561931"/>
                <a:ext cx="44706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ZoneTexte 26">
                <a:extLst>
                  <a:ext uri="{FF2B5EF4-FFF2-40B4-BE49-F238E27FC236}">
                    <a16:creationId xmlns:a16="http://schemas.microsoft.com/office/drawing/2014/main" id="{28F4C406-D72F-3C04-E855-345EF6575BBB}"/>
                  </a:ext>
                </a:extLst>
              </p:cNvPr>
              <p:cNvSpPr txBox="1"/>
              <p:nvPr/>
            </p:nvSpPr>
            <p:spPr>
              <a:xfrm>
                <a:off x="6605100" y="2859558"/>
                <a:ext cx="432000" cy="360000"/>
              </a:xfrm>
              <a:prstGeom prst="rect">
                <a:avLst/>
              </a:prstGeom>
              <a:noFill/>
            </p:spPr>
            <p:txBody>
              <a:bodyPr wrap="square" anchor="ctr" anchorCtr="1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sp>
            <p:nvSpPr>
              <p:cNvPr id="24" name="ZoneTexte 27">
                <a:extLst>
                  <a:ext uri="{FF2B5EF4-FFF2-40B4-BE49-F238E27FC236}">
                    <a16:creationId xmlns:a16="http://schemas.microsoft.com/office/drawing/2014/main" id="{EE91B00B-5E43-10B1-2B70-6D3BA8E57FE2}"/>
                  </a:ext>
                </a:extLst>
              </p:cNvPr>
              <p:cNvSpPr txBox="1"/>
              <p:nvPr/>
            </p:nvSpPr>
            <p:spPr>
              <a:xfrm>
                <a:off x="6595681" y="2042077"/>
                <a:ext cx="432000" cy="360000"/>
              </a:xfrm>
              <a:prstGeom prst="rect">
                <a:avLst/>
              </a:prstGeom>
              <a:noFill/>
            </p:spPr>
            <p:txBody>
              <a:bodyPr wrap="square" anchor="ctr" anchorCtr="1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cxnSp>
            <p:nvCxnSpPr>
              <p:cNvPr id="40" name="Connecteur droit 24">
                <a:extLst>
                  <a:ext uri="{FF2B5EF4-FFF2-40B4-BE49-F238E27FC236}">
                    <a16:creationId xmlns:a16="http://schemas.microsoft.com/office/drawing/2014/main" id="{0AF37A2A-9720-4D4D-8390-935FD9AC85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52471" y="3197737"/>
                <a:ext cx="44706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Google Shape;528;p39">
                <a:extLst>
                  <a:ext uri="{FF2B5EF4-FFF2-40B4-BE49-F238E27FC236}">
                    <a16:creationId xmlns:a16="http://schemas.microsoft.com/office/drawing/2014/main" id="{AD11D2D5-E9B4-4EB3-8A6D-2E92D0654190}"/>
                  </a:ext>
                </a:extLst>
              </p:cNvPr>
              <p:cNvSpPr txBox="1"/>
              <p:nvPr/>
            </p:nvSpPr>
            <p:spPr>
              <a:xfrm>
                <a:off x="10477415" y="2876825"/>
                <a:ext cx="426283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3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528;p39">
                <a:extLst>
                  <a:ext uri="{FF2B5EF4-FFF2-40B4-BE49-F238E27FC236}">
                    <a16:creationId xmlns:a16="http://schemas.microsoft.com/office/drawing/2014/main" id="{99370850-17D9-4830-9F18-B32D53949240}"/>
                  </a:ext>
                </a:extLst>
              </p:cNvPr>
              <p:cNvSpPr txBox="1"/>
              <p:nvPr/>
            </p:nvSpPr>
            <p:spPr>
              <a:xfrm>
                <a:off x="9563225" y="5523675"/>
                <a:ext cx="432000" cy="36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25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528;p39">
                <a:extLst>
                  <a:ext uri="{FF2B5EF4-FFF2-40B4-BE49-F238E27FC236}">
                    <a16:creationId xmlns:a16="http://schemas.microsoft.com/office/drawing/2014/main" id="{ECF4EAFD-1238-44A9-ABA5-F5352B2B848C}"/>
                  </a:ext>
                </a:extLst>
              </p:cNvPr>
              <p:cNvSpPr txBox="1"/>
              <p:nvPr/>
            </p:nvSpPr>
            <p:spPr>
              <a:xfrm>
                <a:off x="10000941" y="5530566"/>
                <a:ext cx="426283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12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528;p39">
                <a:extLst>
                  <a:ext uri="{FF2B5EF4-FFF2-40B4-BE49-F238E27FC236}">
                    <a16:creationId xmlns:a16="http://schemas.microsoft.com/office/drawing/2014/main" id="{79A1D41E-A802-4782-966E-5C12E18A31A4}"/>
                  </a:ext>
                </a:extLst>
              </p:cNvPr>
              <p:cNvSpPr txBox="1"/>
              <p:nvPr/>
            </p:nvSpPr>
            <p:spPr>
              <a:xfrm>
                <a:off x="10469409" y="5530566"/>
                <a:ext cx="426283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12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" name="Group 8">
              <a:extLst>
                <a:ext uri="{FF2B5EF4-FFF2-40B4-BE49-F238E27FC236}">
                  <a16:creationId xmlns:a16="http://schemas.microsoft.com/office/drawing/2014/main" id="{FDB10787-BA47-486A-B0F7-F364869A634F}"/>
                </a:ext>
              </a:extLst>
            </p:cNvPr>
            <p:cNvGrpSpPr/>
            <p:nvPr/>
          </p:nvGrpSpPr>
          <p:grpSpPr>
            <a:xfrm>
              <a:off x="5448372" y="4413958"/>
              <a:ext cx="2126170" cy="1652859"/>
              <a:chOff x="6595681" y="1935795"/>
              <a:chExt cx="2126170" cy="1652859"/>
            </a:xfrm>
          </p:grpSpPr>
          <p:sp>
            <p:nvSpPr>
              <p:cNvPr id="42" name="Google Shape;528;p39">
                <a:extLst>
                  <a:ext uri="{FF2B5EF4-FFF2-40B4-BE49-F238E27FC236}">
                    <a16:creationId xmlns:a16="http://schemas.microsoft.com/office/drawing/2014/main" id="{7B74324D-9B38-4943-91D8-F918D45DBEAE}"/>
                  </a:ext>
                </a:extLst>
              </p:cNvPr>
              <p:cNvSpPr txBox="1"/>
              <p:nvPr/>
            </p:nvSpPr>
            <p:spPr>
              <a:xfrm>
                <a:off x="6831709" y="2269176"/>
                <a:ext cx="687001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2    5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528;p39">
                <a:extLst>
                  <a:ext uri="{FF2B5EF4-FFF2-40B4-BE49-F238E27FC236}">
                    <a16:creationId xmlns:a16="http://schemas.microsoft.com/office/drawing/2014/main" id="{D11D8D62-B59A-43F2-B4AB-C286321AECC7}"/>
                  </a:ext>
                </a:extLst>
              </p:cNvPr>
              <p:cNvSpPr txBox="1"/>
              <p:nvPr/>
            </p:nvSpPr>
            <p:spPr>
              <a:xfrm>
                <a:off x="6857655" y="2611668"/>
                <a:ext cx="1000163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0   6    2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528;p39">
                <a:extLst>
                  <a:ext uri="{FF2B5EF4-FFF2-40B4-BE49-F238E27FC236}">
                    <a16:creationId xmlns:a16="http://schemas.microsoft.com/office/drawing/2014/main" id="{0B50C6FB-88D0-4E8B-8B55-11A37BE9F48E}"/>
                  </a:ext>
                </a:extLst>
              </p:cNvPr>
              <p:cNvSpPr txBox="1"/>
              <p:nvPr/>
            </p:nvSpPr>
            <p:spPr>
              <a:xfrm>
                <a:off x="7156417" y="2932071"/>
                <a:ext cx="679357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5    0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" name="Google Shape;528;p39">
                <a:extLst>
                  <a:ext uri="{FF2B5EF4-FFF2-40B4-BE49-F238E27FC236}">
                    <a16:creationId xmlns:a16="http://schemas.microsoft.com/office/drawing/2014/main" id="{C562A946-D71E-4B99-BC3F-31A705236B35}"/>
                  </a:ext>
                </a:extLst>
              </p:cNvPr>
              <p:cNvSpPr txBox="1"/>
              <p:nvPr/>
            </p:nvSpPr>
            <p:spPr>
              <a:xfrm>
                <a:off x="7151151" y="3242436"/>
                <a:ext cx="679357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1    2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528;p39">
                <a:extLst>
                  <a:ext uri="{FF2B5EF4-FFF2-40B4-BE49-F238E27FC236}">
                    <a16:creationId xmlns:a16="http://schemas.microsoft.com/office/drawing/2014/main" id="{44D6CB48-DBAE-431B-BD62-AB29E5CF31F7}"/>
                  </a:ext>
                </a:extLst>
              </p:cNvPr>
              <p:cNvSpPr txBox="1"/>
              <p:nvPr/>
            </p:nvSpPr>
            <p:spPr>
              <a:xfrm>
                <a:off x="8126041" y="2321707"/>
                <a:ext cx="583816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1  2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49" name="Connecteur droit 24">
                <a:extLst>
                  <a:ext uri="{FF2B5EF4-FFF2-40B4-BE49-F238E27FC236}">
                    <a16:creationId xmlns:a16="http://schemas.microsoft.com/office/drawing/2014/main" id="{AE9C3D1D-8529-424D-A6AB-F2ED46FAD4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31462" y="2586645"/>
                <a:ext cx="44706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ZoneTexte 26">
                <a:extLst>
                  <a:ext uri="{FF2B5EF4-FFF2-40B4-BE49-F238E27FC236}">
                    <a16:creationId xmlns:a16="http://schemas.microsoft.com/office/drawing/2014/main" id="{209EB7CD-05A5-49E9-B9A4-D984302B547C}"/>
                  </a:ext>
                </a:extLst>
              </p:cNvPr>
              <p:cNvSpPr txBox="1"/>
              <p:nvPr/>
            </p:nvSpPr>
            <p:spPr>
              <a:xfrm>
                <a:off x="6605100" y="2859558"/>
                <a:ext cx="432000" cy="360000"/>
              </a:xfrm>
              <a:prstGeom prst="rect">
                <a:avLst/>
              </a:prstGeom>
              <a:noFill/>
            </p:spPr>
            <p:txBody>
              <a:bodyPr wrap="square" anchor="ctr" anchorCtr="1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sp>
            <p:nvSpPr>
              <p:cNvPr id="51" name="ZoneTexte 27">
                <a:extLst>
                  <a:ext uri="{FF2B5EF4-FFF2-40B4-BE49-F238E27FC236}">
                    <a16:creationId xmlns:a16="http://schemas.microsoft.com/office/drawing/2014/main" id="{7756B1AC-138F-4A8B-82E4-6340E39A0DAD}"/>
                  </a:ext>
                </a:extLst>
              </p:cNvPr>
              <p:cNvSpPr txBox="1"/>
              <p:nvPr/>
            </p:nvSpPr>
            <p:spPr>
              <a:xfrm>
                <a:off x="6595681" y="2042077"/>
                <a:ext cx="432000" cy="360000"/>
              </a:xfrm>
              <a:prstGeom prst="rect">
                <a:avLst/>
              </a:prstGeom>
              <a:noFill/>
            </p:spPr>
            <p:txBody>
              <a:bodyPr wrap="square" anchor="ctr" anchorCtr="1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cxnSp>
            <p:nvCxnSpPr>
              <p:cNvPr id="52" name="Connecteur droit 24">
                <a:extLst>
                  <a:ext uri="{FF2B5EF4-FFF2-40B4-BE49-F238E27FC236}">
                    <a16:creationId xmlns:a16="http://schemas.microsoft.com/office/drawing/2014/main" id="{AB8FE25C-DDE3-4569-8771-8E9F888AC5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22272" y="3264456"/>
                <a:ext cx="44706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Google Shape;528;p39">
                <a:extLst>
                  <a:ext uri="{FF2B5EF4-FFF2-40B4-BE49-F238E27FC236}">
                    <a16:creationId xmlns:a16="http://schemas.microsoft.com/office/drawing/2014/main" id="{52049094-64B9-F70B-97D6-ABB53E571F3E}"/>
                  </a:ext>
                </a:extLst>
              </p:cNvPr>
              <p:cNvSpPr txBox="1"/>
              <p:nvPr/>
            </p:nvSpPr>
            <p:spPr>
              <a:xfrm>
                <a:off x="8138035" y="1935795"/>
                <a:ext cx="583816" cy="3462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2  5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D2B3E61D-8360-4610-A88D-375638050D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994805" y="4363031"/>
              <a:ext cx="254884" cy="246662"/>
            </a:xfrm>
            <a:prstGeom prst="rect">
              <a:avLst/>
            </a:prstGeom>
          </p:spPr>
        </p:pic>
        <p:pic>
          <p:nvPicPr>
            <p:cNvPr id="56" name="Image 55">
              <a:extLst>
                <a:ext uri="{FF2B5EF4-FFF2-40B4-BE49-F238E27FC236}">
                  <a16:creationId xmlns:a16="http://schemas.microsoft.com/office/drawing/2014/main" id="{5FB0C749-A336-4F0B-95C2-5BD07D227B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687358" y="4695873"/>
              <a:ext cx="254884" cy="246662"/>
            </a:xfrm>
            <a:prstGeom prst="rect">
              <a:avLst/>
            </a:prstGeom>
          </p:spPr>
        </p:pic>
      </p:grp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9118258-E375-106B-CEE0-20CA3160A9B1}"/>
              </a:ext>
            </a:extLst>
          </p:cNvPr>
          <p:cNvCxnSpPr>
            <a:cxnSpLocks/>
          </p:cNvCxnSpPr>
          <p:nvPr/>
        </p:nvCxnSpPr>
        <p:spPr>
          <a:xfrm flipH="1">
            <a:off x="8364027" y="4011769"/>
            <a:ext cx="589280" cy="47457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Google Shape;528;p39">
            <a:extLst>
              <a:ext uri="{FF2B5EF4-FFF2-40B4-BE49-F238E27FC236}">
                <a16:creationId xmlns:a16="http://schemas.microsoft.com/office/drawing/2014/main" id="{84A9C5CE-DE10-F324-2EDD-55EF46ACFD7C}"/>
              </a:ext>
            </a:extLst>
          </p:cNvPr>
          <p:cNvSpPr txBox="1"/>
          <p:nvPr/>
        </p:nvSpPr>
        <p:spPr>
          <a:xfrm>
            <a:off x="7747982" y="4066762"/>
            <a:ext cx="583816" cy="2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25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CC9ABEC-D8B3-22FE-3E32-0871BBFD297C}"/>
              </a:ext>
            </a:extLst>
          </p:cNvPr>
          <p:cNvCxnSpPr>
            <a:cxnSpLocks/>
          </p:cNvCxnSpPr>
          <p:nvPr/>
        </p:nvCxnSpPr>
        <p:spPr>
          <a:xfrm flipH="1">
            <a:off x="8087958" y="3628255"/>
            <a:ext cx="589280" cy="47457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580" y="241580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0">
            <a:extLst>
              <a:ext uri="{FF2B5EF4-FFF2-40B4-BE49-F238E27FC236}">
                <a16:creationId xmlns:a16="http://schemas.microsoft.com/office/drawing/2014/main" id="{A636159F-8313-AAC8-F486-84E78DD11E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738856"/>
            <a:ext cx="112776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EBD199-4C0E-F090-6C4A-548FE83D97CA}"/>
              </a:ext>
            </a:extLst>
          </p:cNvPr>
          <p:cNvSpPr/>
          <p:nvPr/>
        </p:nvSpPr>
        <p:spPr>
          <a:xfrm>
            <a:off x="5097111" y="62267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26</a:t>
            </a:r>
          </a:p>
        </p:txBody>
      </p:sp>
      <p:pic>
        <p:nvPicPr>
          <p:cNvPr id="11" name="Image 12">
            <a:extLst>
              <a:ext uri="{FF2B5EF4-FFF2-40B4-BE49-F238E27FC236}">
                <a16:creationId xmlns:a16="http://schemas.microsoft.com/office/drawing/2014/main" id="{2741A7AB-1049-33FE-A0A5-E8B0A25B88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860" y="1961580"/>
            <a:ext cx="11764356" cy="2305178"/>
          </a:xfrm>
          <a:prstGeom prst="rect">
            <a:avLst/>
          </a:prstGeom>
        </p:spPr>
      </p:pic>
      <p:grpSp>
        <p:nvGrpSpPr>
          <p:cNvPr id="13" name="Groupe 8">
            <a:extLst>
              <a:ext uri="{FF2B5EF4-FFF2-40B4-BE49-F238E27FC236}">
                <a16:creationId xmlns:a16="http://schemas.microsoft.com/office/drawing/2014/main" id="{47B73B03-A4E4-57BA-E88C-AB8713CE4BEA}"/>
              </a:ext>
            </a:extLst>
          </p:cNvPr>
          <p:cNvGrpSpPr/>
          <p:nvPr/>
        </p:nvGrpSpPr>
        <p:grpSpPr>
          <a:xfrm>
            <a:off x="6613487" y="2458850"/>
            <a:ext cx="4989126" cy="1852559"/>
            <a:chOff x="6493220" y="2356022"/>
            <a:chExt cx="4989126" cy="1852559"/>
          </a:xfrm>
        </p:grpSpPr>
        <p:grpSp>
          <p:nvGrpSpPr>
            <p:cNvPr id="17" name="Group 7">
              <a:extLst>
                <a:ext uri="{FF2B5EF4-FFF2-40B4-BE49-F238E27FC236}">
                  <a16:creationId xmlns:a16="http://schemas.microsoft.com/office/drawing/2014/main" id="{B9DAC30F-D97A-9812-A67B-FD6FC909CBB3}"/>
                </a:ext>
              </a:extLst>
            </p:cNvPr>
            <p:cNvGrpSpPr/>
            <p:nvPr/>
          </p:nvGrpSpPr>
          <p:grpSpPr>
            <a:xfrm>
              <a:off x="6493220" y="2682954"/>
              <a:ext cx="4989126" cy="1525627"/>
              <a:chOff x="1554132" y="3445830"/>
              <a:chExt cx="4989126" cy="1404754"/>
            </a:xfrm>
          </p:grpSpPr>
          <p:sp>
            <p:nvSpPr>
              <p:cNvPr id="22" name="Google Shape;528;p39">
                <a:extLst>
                  <a:ext uri="{FF2B5EF4-FFF2-40B4-BE49-F238E27FC236}">
                    <a16:creationId xmlns:a16="http://schemas.microsoft.com/office/drawing/2014/main" id="{1C51F795-22E1-7F89-75F5-ADFDBE1E40CD}"/>
                  </a:ext>
                </a:extLst>
              </p:cNvPr>
              <p:cNvSpPr txBox="1"/>
              <p:nvPr/>
            </p:nvSpPr>
            <p:spPr>
              <a:xfrm>
                <a:off x="1916091" y="3534807"/>
                <a:ext cx="676256" cy="3187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2  8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" name="Google Shape;528;p39">
                <a:extLst>
                  <a:ext uri="{FF2B5EF4-FFF2-40B4-BE49-F238E27FC236}">
                    <a16:creationId xmlns:a16="http://schemas.microsoft.com/office/drawing/2014/main" id="{35A59A51-F451-548E-EFCE-289588E27BB6}"/>
                  </a:ext>
                </a:extLst>
              </p:cNvPr>
              <p:cNvSpPr txBox="1"/>
              <p:nvPr/>
            </p:nvSpPr>
            <p:spPr>
              <a:xfrm>
                <a:off x="1898476" y="3895765"/>
                <a:ext cx="945569" cy="3187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0  2   1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528;p39">
                <a:extLst>
                  <a:ext uri="{FF2B5EF4-FFF2-40B4-BE49-F238E27FC236}">
                    <a16:creationId xmlns:a16="http://schemas.microsoft.com/office/drawing/2014/main" id="{566F89B7-AE9B-E5B8-7B61-F568D8474A0F}"/>
                  </a:ext>
                </a:extLst>
              </p:cNvPr>
              <p:cNvSpPr txBox="1"/>
              <p:nvPr/>
            </p:nvSpPr>
            <p:spPr>
              <a:xfrm>
                <a:off x="2092178" y="4155101"/>
                <a:ext cx="801866" cy="3187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1   4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528;p39">
                <a:extLst>
                  <a:ext uri="{FF2B5EF4-FFF2-40B4-BE49-F238E27FC236}">
                    <a16:creationId xmlns:a16="http://schemas.microsoft.com/office/drawing/2014/main" id="{FB613E4C-BF31-DBF9-4457-0D1C0FFCABFC}"/>
                  </a:ext>
                </a:extLst>
              </p:cNvPr>
              <p:cNvSpPr txBox="1"/>
              <p:nvPr/>
            </p:nvSpPr>
            <p:spPr>
              <a:xfrm>
                <a:off x="2195439" y="4531796"/>
                <a:ext cx="610898" cy="3187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0   7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528;p39">
                <a:extLst>
                  <a:ext uri="{FF2B5EF4-FFF2-40B4-BE49-F238E27FC236}">
                    <a16:creationId xmlns:a16="http://schemas.microsoft.com/office/drawing/2014/main" id="{6F06AE76-908A-C3EE-115B-384C4551B20F}"/>
                  </a:ext>
                </a:extLst>
              </p:cNvPr>
              <p:cNvSpPr txBox="1"/>
              <p:nvPr/>
            </p:nvSpPr>
            <p:spPr>
              <a:xfrm>
                <a:off x="3179496" y="3655768"/>
                <a:ext cx="648481" cy="3187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2  1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528;p39">
                <a:extLst>
                  <a:ext uri="{FF2B5EF4-FFF2-40B4-BE49-F238E27FC236}">
                    <a16:creationId xmlns:a16="http://schemas.microsoft.com/office/drawing/2014/main" id="{6C965B82-CC55-EE33-6E5C-742C8161339A}"/>
                  </a:ext>
                </a:extLst>
              </p:cNvPr>
              <p:cNvSpPr txBox="1"/>
              <p:nvPr/>
            </p:nvSpPr>
            <p:spPr>
              <a:xfrm>
                <a:off x="5122657" y="4065080"/>
                <a:ext cx="1420601" cy="3187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14     21      7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8" name="Connecteur droit 28">
                <a:extLst>
                  <a:ext uri="{FF2B5EF4-FFF2-40B4-BE49-F238E27FC236}">
                    <a16:creationId xmlns:a16="http://schemas.microsoft.com/office/drawing/2014/main" id="{1559C15C-3236-7606-79A0-E6C0DEB8BE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11907" y="3872322"/>
                <a:ext cx="36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ZoneTexte 29">
                <a:extLst>
                  <a:ext uri="{FF2B5EF4-FFF2-40B4-BE49-F238E27FC236}">
                    <a16:creationId xmlns:a16="http://schemas.microsoft.com/office/drawing/2014/main" id="{4BA7AF18-2927-A214-14BE-A2A4757CC2DD}"/>
                  </a:ext>
                </a:extLst>
              </p:cNvPr>
              <p:cNvSpPr txBox="1"/>
              <p:nvPr/>
            </p:nvSpPr>
            <p:spPr>
              <a:xfrm>
                <a:off x="1554132" y="3445830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cxnSp>
            <p:nvCxnSpPr>
              <p:cNvPr id="30" name="Connecteur droit 30">
                <a:extLst>
                  <a:ext uri="{FF2B5EF4-FFF2-40B4-BE49-F238E27FC236}">
                    <a16:creationId xmlns:a16="http://schemas.microsoft.com/office/drawing/2014/main" id="{81626DBF-A6AB-84C2-F3AA-039338B4EA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596" y="4482746"/>
                <a:ext cx="468000" cy="83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ZoneTexte 31">
                <a:extLst>
                  <a:ext uri="{FF2B5EF4-FFF2-40B4-BE49-F238E27FC236}">
                    <a16:creationId xmlns:a16="http://schemas.microsoft.com/office/drawing/2014/main" id="{92EFF320-F919-678A-53FC-44D69B078320}"/>
                  </a:ext>
                </a:extLst>
              </p:cNvPr>
              <p:cNvSpPr txBox="1"/>
              <p:nvPr/>
            </p:nvSpPr>
            <p:spPr>
              <a:xfrm>
                <a:off x="1846004" y="4077261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</p:grpSp>
        <p:pic>
          <p:nvPicPr>
            <p:cNvPr id="19" name="Image 55">
              <a:extLst>
                <a:ext uri="{FF2B5EF4-FFF2-40B4-BE49-F238E27FC236}">
                  <a16:creationId xmlns:a16="http://schemas.microsoft.com/office/drawing/2014/main" id="{D503C978-E2F4-F9E2-30B1-378752A3E62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172235" y="2356022"/>
              <a:ext cx="254884" cy="246662"/>
            </a:xfrm>
            <a:prstGeom prst="rect">
              <a:avLst/>
            </a:prstGeom>
          </p:spPr>
        </p:pic>
        <p:pic>
          <p:nvPicPr>
            <p:cNvPr id="21" name="Image 56">
              <a:extLst>
                <a:ext uri="{FF2B5EF4-FFF2-40B4-BE49-F238E27FC236}">
                  <a16:creationId xmlns:a16="http://schemas.microsoft.com/office/drawing/2014/main" id="{D170FC07-0F1D-81FA-DF35-98F6751F7F5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91867" y="2825958"/>
              <a:ext cx="254884" cy="246662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3314E29-172D-7583-475A-61D0FD76552D}"/>
              </a:ext>
            </a:extLst>
          </p:cNvPr>
          <p:cNvGrpSpPr/>
          <p:nvPr/>
        </p:nvGrpSpPr>
        <p:grpSpPr>
          <a:xfrm>
            <a:off x="1011692" y="2839375"/>
            <a:ext cx="4987033" cy="1475624"/>
            <a:chOff x="1498839" y="3457371"/>
            <a:chExt cx="4987033" cy="1358713"/>
          </a:xfrm>
        </p:grpSpPr>
        <p:sp>
          <p:nvSpPr>
            <p:cNvPr id="33" name="Google Shape;528;p39">
              <a:extLst>
                <a:ext uri="{FF2B5EF4-FFF2-40B4-BE49-F238E27FC236}">
                  <a16:creationId xmlns:a16="http://schemas.microsoft.com/office/drawing/2014/main" id="{88B233BA-45E1-6985-80CC-F5574C9B9F87}"/>
                </a:ext>
              </a:extLst>
            </p:cNvPr>
            <p:cNvSpPr txBox="1"/>
            <p:nvPr/>
          </p:nvSpPr>
          <p:spPr>
            <a:xfrm>
              <a:off x="1622149" y="3559512"/>
              <a:ext cx="648481" cy="3187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3  4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528;p39">
              <a:extLst>
                <a:ext uri="{FF2B5EF4-FFF2-40B4-BE49-F238E27FC236}">
                  <a16:creationId xmlns:a16="http://schemas.microsoft.com/office/drawing/2014/main" id="{E7D2CC4B-4853-174C-4824-158F4A1CDD63}"/>
                </a:ext>
              </a:extLst>
            </p:cNvPr>
            <p:cNvSpPr txBox="1"/>
            <p:nvPr/>
          </p:nvSpPr>
          <p:spPr>
            <a:xfrm>
              <a:off x="1600658" y="3895765"/>
              <a:ext cx="945569" cy="3187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0  1   8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528;p39">
              <a:extLst>
                <a:ext uri="{FF2B5EF4-FFF2-40B4-BE49-F238E27FC236}">
                  <a16:creationId xmlns:a16="http://schemas.microsoft.com/office/drawing/2014/main" id="{15BC2D15-A42E-F6F2-ECB2-85D2C15B2EF7}"/>
                </a:ext>
              </a:extLst>
            </p:cNvPr>
            <p:cNvSpPr txBox="1"/>
            <p:nvPr/>
          </p:nvSpPr>
          <p:spPr>
            <a:xfrm>
              <a:off x="1768670" y="4131844"/>
              <a:ext cx="801866" cy="3187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1  7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528;p39">
              <a:extLst>
                <a:ext uri="{FF2B5EF4-FFF2-40B4-BE49-F238E27FC236}">
                  <a16:creationId xmlns:a16="http://schemas.microsoft.com/office/drawing/2014/main" id="{208C94F3-6917-AE48-1D3F-2C6AD6A86403}"/>
                </a:ext>
              </a:extLst>
            </p:cNvPr>
            <p:cNvSpPr txBox="1"/>
            <p:nvPr/>
          </p:nvSpPr>
          <p:spPr>
            <a:xfrm>
              <a:off x="1861009" y="4497296"/>
              <a:ext cx="610898" cy="3187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0  1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528;p39">
              <a:extLst>
                <a:ext uri="{FF2B5EF4-FFF2-40B4-BE49-F238E27FC236}">
                  <a16:creationId xmlns:a16="http://schemas.microsoft.com/office/drawing/2014/main" id="{B2ED1078-5396-3C5D-B5B6-4AA57D6A8EB7}"/>
                </a:ext>
              </a:extLst>
            </p:cNvPr>
            <p:cNvSpPr txBox="1"/>
            <p:nvPr/>
          </p:nvSpPr>
          <p:spPr>
            <a:xfrm>
              <a:off x="2910963" y="3612349"/>
              <a:ext cx="648481" cy="3187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2  1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528;p39">
              <a:extLst>
                <a:ext uri="{FF2B5EF4-FFF2-40B4-BE49-F238E27FC236}">
                  <a16:creationId xmlns:a16="http://schemas.microsoft.com/office/drawing/2014/main" id="{184EDED0-1B3D-231B-51A3-8D95E8F853C4}"/>
                </a:ext>
              </a:extLst>
            </p:cNvPr>
            <p:cNvSpPr txBox="1"/>
            <p:nvPr/>
          </p:nvSpPr>
          <p:spPr>
            <a:xfrm>
              <a:off x="4875203" y="4027274"/>
              <a:ext cx="1610669" cy="3187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17      21       1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3" name="Connecteur droit 28">
              <a:extLst>
                <a:ext uri="{FF2B5EF4-FFF2-40B4-BE49-F238E27FC236}">
                  <a16:creationId xmlns:a16="http://schemas.microsoft.com/office/drawing/2014/main" id="{09DCDACE-8A70-5F3D-DDB4-F617493B1A78}"/>
                </a:ext>
              </a:extLst>
            </p:cNvPr>
            <p:cNvCxnSpPr>
              <a:cxnSpLocks/>
            </p:cNvCxnSpPr>
            <p:nvPr/>
          </p:nvCxnSpPr>
          <p:spPr>
            <a:xfrm>
              <a:off x="1793360" y="3883059"/>
              <a:ext cx="36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ZoneTexte 29">
              <a:extLst>
                <a:ext uri="{FF2B5EF4-FFF2-40B4-BE49-F238E27FC236}">
                  <a16:creationId xmlns:a16="http://schemas.microsoft.com/office/drawing/2014/main" id="{8290357F-5889-8AB7-BA21-D9C2799A56D6}"/>
                </a:ext>
              </a:extLst>
            </p:cNvPr>
            <p:cNvSpPr txBox="1"/>
            <p:nvPr/>
          </p:nvSpPr>
          <p:spPr>
            <a:xfrm>
              <a:off x="1498839" y="3457371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  <p:cxnSp>
          <p:nvCxnSpPr>
            <p:cNvPr id="58" name="Connecteur droit 30">
              <a:extLst>
                <a:ext uri="{FF2B5EF4-FFF2-40B4-BE49-F238E27FC236}">
                  <a16:creationId xmlns:a16="http://schemas.microsoft.com/office/drawing/2014/main" id="{1B87EDD3-7E2C-2E8C-7C97-AFAD326B854F}"/>
                </a:ext>
              </a:extLst>
            </p:cNvPr>
            <p:cNvCxnSpPr>
              <a:cxnSpLocks/>
            </p:cNvCxnSpPr>
            <p:nvPr/>
          </p:nvCxnSpPr>
          <p:spPr>
            <a:xfrm>
              <a:off x="1972244" y="4502179"/>
              <a:ext cx="468000" cy="83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ZoneTexte 31">
              <a:extLst>
                <a:ext uri="{FF2B5EF4-FFF2-40B4-BE49-F238E27FC236}">
                  <a16:creationId xmlns:a16="http://schemas.microsoft.com/office/drawing/2014/main" id="{1DE7BC37-8E03-E2BA-2C76-2FC124110821}"/>
                </a:ext>
              </a:extLst>
            </p:cNvPr>
            <p:cNvSpPr txBox="1"/>
            <p:nvPr/>
          </p:nvSpPr>
          <p:spPr>
            <a:xfrm>
              <a:off x="1506744" y="4132028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</a:t>
            </a:r>
            <a:br>
              <a:rPr lang="fr-FR" sz="1600" i="1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A8ED94A7-D49E-02D6-280B-CAC5E3B3181E}"/>
              </a:ext>
            </a:extLst>
          </p:cNvPr>
          <p:cNvGrpSpPr/>
          <p:nvPr/>
        </p:nvGrpSpPr>
        <p:grpSpPr>
          <a:xfrm>
            <a:off x="1590646" y="977900"/>
            <a:ext cx="9010708" cy="5716048"/>
            <a:chOff x="1590646" y="977900"/>
            <a:chExt cx="9010708" cy="5716048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176DFF8-0D30-C7E6-ECCF-10EACD41C6D7}"/>
                </a:ext>
              </a:extLst>
            </p:cNvPr>
            <p:cNvGrpSpPr/>
            <p:nvPr/>
          </p:nvGrpSpPr>
          <p:grpSpPr>
            <a:xfrm>
              <a:off x="1590646" y="1062322"/>
              <a:ext cx="9010708" cy="5631626"/>
              <a:chOff x="908796" y="1062322"/>
              <a:chExt cx="9010708" cy="5631626"/>
            </a:xfrm>
          </p:grpSpPr>
          <p:pic>
            <p:nvPicPr>
              <p:cNvPr id="8" name="Image 9">
                <a:extLst>
                  <a:ext uri="{FF2B5EF4-FFF2-40B4-BE49-F238E27FC236}">
                    <a16:creationId xmlns:a16="http://schemas.microsoft.com/office/drawing/2014/main" id="{F7F192A6-1046-A0BC-82D8-CB2D941992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08796" y="4645038"/>
                <a:ext cx="9010708" cy="2048910"/>
              </a:xfrm>
              <a:prstGeom prst="rect">
                <a:avLst/>
              </a:prstGeom>
            </p:spPr>
          </p:pic>
          <p:pic>
            <p:nvPicPr>
              <p:cNvPr id="9" name="Image 7">
                <a:extLst>
                  <a:ext uri="{FF2B5EF4-FFF2-40B4-BE49-F238E27FC236}">
                    <a16:creationId xmlns:a16="http://schemas.microsoft.com/office/drawing/2014/main" id="{14B75603-2558-CCEE-0CA6-CBE7D0B62D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97608" y="1062322"/>
                <a:ext cx="6685584" cy="3962686"/>
              </a:xfrm>
              <a:prstGeom prst="rect">
                <a:avLst/>
              </a:prstGeom>
            </p:spPr>
          </p:pic>
        </p:grp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5E5F1A4-5CF5-F61C-AF40-F3BC78DACA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641679" y="977900"/>
              <a:ext cx="1199905" cy="304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5" name="Image 11">
            <a:extLst>
              <a:ext uri="{FF2B5EF4-FFF2-40B4-BE49-F238E27FC236}">
                <a16:creationId xmlns:a16="http://schemas.microsoft.com/office/drawing/2014/main" id="{63A04B2B-6D66-9FEA-ED63-7635B3F3EB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490" y="985317"/>
            <a:ext cx="11605094" cy="525042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0AC1AD67-1D3B-5C46-4D06-E5D76FEC0D97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26</a:t>
            </a:r>
          </a:p>
        </p:txBody>
      </p:sp>
      <p:grpSp>
        <p:nvGrpSpPr>
          <p:cNvPr id="18" name="Group 7">
            <a:extLst>
              <a:ext uri="{FF2B5EF4-FFF2-40B4-BE49-F238E27FC236}">
                <a16:creationId xmlns:a16="http://schemas.microsoft.com/office/drawing/2014/main" id="{FBAA0BD6-8C4F-C47F-D03C-7841ED8F1AAA}"/>
              </a:ext>
            </a:extLst>
          </p:cNvPr>
          <p:cNvGrpSpPr/>
          <p:nvPr/>
        </p:nvGrpSpPr>
        <p:grpSpPr>
          <a:xfrm>
            <a:off x="1428424" y="1598671"/>
            <a:ext cx="10050912" cy="4559588"/>
            <a:chOff x="1498839" y="3457371"/>
            <a:chExt cx="10050912" cy="4003229"/>
          </a:xfrm>
        </p:grpSpPr>
        <p:sp>
          <p:nvSpPr>
            <p:cNvPr id="19" name="Google Shape;528;p39">
              <a:extLst>
                <a:ext uri="{FF2B5EF4-FFF2-40B4-BE49-F238E27FC236}">
                  <a16:creationId xmlns:a16="http://schemas.microsoft.com/office/drawing/2014/main" id="{55544F90-1F52-0063-3D70-0ABC27F7A883}"/>
                </a:ext>
              </a:extLst>
            </p:cNvPr>
            <p:cNvSpPr txBox="1"/>
            <p:nvPr/>
          </p:nvSpPr>
          <p:spPr>
            <a:xfrm>
              <a:off x="1576918" y="3587890"/>
              <a:ext cx="648481" cy="3039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4   6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528;p39">
              <a:extLst>
                <a:ext uri="{FF2B5EF4-FFF2-40B4-BE49-F238E27FC236}">
                  <a16:creationId xmlns:a16="http://schemas.microsoft.com/office/drawing/2014/main" id="{7A39A061-E88F-5EFD-DB63-09E16358C3D0}"/>
                </a:ext>
              </a:extLst>
            </p:cNvPr>
            <p:cNvSpPr txBox="1"/>
            <p:nvPr/>
          </p:nvSpPr>
          <p:spPr>
            <a:xfrm>
              <a:off x="1562950" y="3903173"/>
              <a:ext cx="945569" cy="3039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0   2   6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528;p39">
              <a:extLst>
                <a:ext uri="{FF2B5EF4-FFF2-40B4-BE49-F238E27FC236}">
                  <a16:creationId xmlns:a16="http://schemas.microsoft.com/office/drawing/2014/main" id="{BDA84C75-578D-555A-1413-FBB458E4C275}"/>
                </a:ext>
              </a:extLst>
            </p:cNvPr>
            <p:cNvSpPr txBox="1"/>
            <p:nvPr/>
          </p:nvSpPr>
          <p:spPr>
            <a:xfrm>
              <a:off x="1768670" y="4139251"/>
              <a:ext cx="801866" cy="3039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2   3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528;p39">
              <a:extLst>
                <a:ext uri="{FF2B5EF4-FFF2-40B4-BE49-F238E27FC236}">
                  <a16:creationId xmlns:a16="http://schemas.microsoft.com/office/drawing/2014/main" id="{201CB56F-E526-B960-77F8-6AAF1C42CAF1}"/>
                </a:ext>
              </a:extLst>
            </p:cNvPr>
            <p:cNvSpPr txBox="1"/>
            <p:nvPr/>
          </p:nvSpPr>
          <p:spPr>
            <a:xfrm>
              <a:off x="1861009" y="4363581"/>
              <a:ext cx="610898" cy="3039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0   3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528;p39">
              <a:extLst>
                <a:ext uri="{FF2B5EF4-FFF2-40B4-BE49-F238E27FC236}">
                  <a16:creationId xmlns:a16="http://schemas.microsoft.com/office/drawing/2014/main" id="{511AFE93-B3B6-DC27-D9E6-7B9C8DD8D4B4}"/>
                </a:ext>
              </a:extLst>
            </p:cNvPr>
            <p:cNvSpPr txBox="1"/>
            <p:nvPr/>
          </p:nvSpPr>
          <p:spPr>
            <a:xfrm>
              <a:off x="2898686" y="3530520"/>
              <a:ext cx="648481" cy="3039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2  1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528;p39">
              <a:extLst>
                <a:ext uri="{FF2B5EF4-FFF2-40B4-BE49-F238E27FC236}">
                  <a16:creationId xmlns:a16="http://schemas.microsoft.com/office/drawing/2014/main" id="{48090935-7619-DE73-7095-83257E5C78E3}"/>
                </a:ext>
              </a:extLst>
            </p:cNvPr>
            <p:cNvSpPr txBox="1"/>
            <p:nvPr/>
          </p:nvSpPr>
          <p:spPr>
            <a:xfrm>
              <a:off x="2178359" y="4711248"/>
              <a:ext cx="1740651" cy="3039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23      21       3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5" name="Connecteur droit 28">
              <a:extLst>
                <a:ext uri="{FF2B5EF4-FFF2-40B4-BE49-F238E27FC236}">
                  <a16:creationId xmlns:a16="http://schemas.microsoft.com/office/drawing/2014/main" id="{389C43F4-7230-4655-E216-714B4C8A1F7E}"/>
                </a:ext>
              </a:extLst>
            </p:cNvPr>
            <p:cNvCxnSpPr>
              <a:cxnSpLocks/>
            </p:cNvCxnSpPr>
            <p:nvPr/>
          </p:nvCxnSpPr>
          <p:spPr>
            <a:xfrm>
              <a:off x="1793360" y="3883059"/>
              <a:ext cx="36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ZoneTexte 29">
              <a:extLst>
                <a:ext uri="{FF2B5EF4-FFF2-40B4-BE49-F238E27FC236}">
                  <a16:creationId xmlns:a16="http://schemas.microsoft.com/office/drawing/2014/main" id="{C8FB7BA8-9753-0331-71FB-69BEEDE990B6}"/>
                </a:ext>
              </a:extLst>
            </p:cNvPr>
            <p:cNvSpPr txBox="1"/>
            <p:nvPr/>
          </p:nvSpPr>
          <p:spPr>
            <a:xfrm>
              <a:off x="1498839" y="3457371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  <p:cxnSp>
          <p:nvCxnSpPr>
            <p:cNvPr id="27" name="Connecteur droit 30">
              <a:extLst>
                <a:ext uri="{FF2B5EF4-FFF2-40B4-BE49-F238E27FC236}">
                  <a16:creationId xmlns:a16="http://schemas.microsoft.com/office/drawing/2014/main" id="{DD0A8866-6424-9C2C-C015-C6D4A1837102}"/>
                </a:ext>
              </a:extLst>
            </p:cNvPr>
            <p:cNvCxnSpPr>
              <a:cxnSpLocks/>
            </p:cNvCxnSpPr>
            <p:nvPr/>
          </p:nvCxnSpPr>
          <p:spPr>
            <a:xfrm>
              <a:off x="1972244" y="4431039"/>
              <a:ext cx="468000" cy="83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ZoneTexte 31">
              <a:extLst>
                <a:ext uri="{FF2B5EF4-FFF2-40B4-BE49-F238E27FC236}">
                  <a16:creationId xmlns:a16="http://schemas.microsoft.com/office/drawing/2014/main" id="{06781E37-7227-E55B-A2EF-A28031FE4F6B}"/>
                </a:ext>
              </a:extLst>
            </p:cNvPr>
            <p:cNvSpPr txBox="1"/>
            <p:nvPr/>
          </p:nvSpPr>
          <p:spPr>
            <a:xfrm>
              <a:off x="1506744" y="4132028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  <p:sp>
          <p:nvSpPr>
            <p:cNvPr id="29" name="Google Shape;528;p39">
              <a:extLst>
                <a:ext uri="{FF2B5EF4-FFF2-40B4-BE49-F238E27FC236}">
                  <a16:creationId xmlns:a16="http://schemas.microsoft.com/office/drawing/2014/main" id="{CC703E1A-65C6-4FEB-9559-6FFD3A2483B7}"/>
                </a:ext>
              </a:extLst>
            </p:cNvPr>
            <p:cNvSpPr txBox="1"/>
            <p:nvPr/>
          </p:nvSpPr>
          <p:spPr>
            <a:xfrm>
              <a:off x="2166458" y="7156627"/>
              <a:ext cx="1631005" cy="3039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18      13       2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528;p39">
              <a:extLst>
                <a:ext uri="{FF2B5EF4-FFF2-40B4-BE49-F238E27FC236}">
                  <a16:creationId xmlns:a16="http://schemas.microsoft.com/office/drawing/2014/main" id="{C23F7535-0EE3-5CCF-4EF1-F69C5AAB25AD}"/>
                </a:ext>
              </a:extLst>
            </p:cNvPr>
            <p:cNvSpPr txBox="1"/>
            <p:nvPr/>
          </p:nvSpPr>
          <p:spPr>
            <a:xfrm>
              <a:off x="6194859" y="7152193"/>
              <a:ext cx="1477438" cy="3039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24     13      3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528;p39">
              <a:extLst>
                <a:ext uri="{FF2B5EF4-FFF2-40B4-BE49-F238E27FC236}">
                  <a16:creationId xmlns:a16="http://schemas.microsoft.com/office/drawing/2014/main" id="{0ED0865C-02CB-5CA0-227C-AD4084585030}"/>
                </a:ext>
              </a:extLst>
            </p:cNvPr>
            <p:cNvSpPr txBox="1"/>
            <p:nvPr/>
          </p:nvSpPr>
          <p:spPr>
            <a:xfrm>
              <a:off x="10072313" y="7155555"/>
              <a:ext cx="1477438" cy="3039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27     22      11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" name="Group 7">
            <a:extLst>
              <a:ext uri="{FF2B5EF4-FFF2-40B4-BE49-F238E27FC236}">
                <a16:creationId xmlns:a16="http://schemas.microsoft.com/office/drawing/2014/main" id="{7AC70F6A-635B-4C2E-BBB9-C0FCE329200C}"/>
              </a:ext>
            </a:extLst>
          </p:cNvPr>
          <p:cNvGrpSpPr/>
          <p:nvPr/>
        </p:nvGrpSpPr>
        <p:grpSpPr>
          <a:xfrm>
            <a:off x="5266227" y="1523480"/>
            <a:ext cx="2307211" cy="1870792"/>
            <a:chOff x="1498839" y="3457371"/>
            <a:chExt cx="2197366" cy="1642521"/>
          </a:xfrm>
        </p:grpSpPr>
        <p:sp>
          <p:nvSpPr>
            <p:cNvPr id="33" name="Google Shape;528;p39">
              <a:extLst>
                <a:ext uri="{FF2B5EF4-FFF2-40B4-BE49-F238E27FC236}">
                  <a16:creationId xmlns:a16="http://schemas.microsoft.com/office/drawing/2014/main" id="{2A7EC01C-42C0-BF82-A93C-590EE23805EF}"/>
                </a:ext>
              </a:extLst>
            </p:cNvPr>
            <p:cNvSpPr txBox="1"/>
            <p:nvPr/>
          </p:nvSpPr>
          <p:spPr>
            <a:xfrm>
              <a:off x="1655403" y="3566919"/>
              <a:ext cx="648481" cy="3039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5   0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528;p39">
              <a:extLst>
                <a:ext uri="{FF2B5EF4-FFF2-40B4-BE49-F238E27FC236}">
                  <a16:creationId xmlns:a16="http://schemas.microsoft.com/office/drawing/2014/main" id="{40180654-E63D-D96E-D94C-CD2309EC16C7}"/>
                </a:ext>
              </a:extLst>
            </p:cNvPr>
            <p:cNvSpPr txBox="1"/>
            <p:nvPr/>
          </p:nvSpPr>
          <p:spPr>
            <a:xfrm>
              <a:off x="1645548" y="3903172"/>
              <a:ext cx="945569" cy="3039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0   2   7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528;p39">
              <a:extLst>
                <a:ext uri="{FF2B5EF4-FFF2-40B4-BE49-F238E27FC236}">
                  <a16:creationId xmlns:a16="http://schemas.microsoft.com/office/drawing/2014/main" id="{CA83F6D9-D1F8-D9FC-D42C-FBE0E5BD9233}"/>
                </a:ext>
              </a:extLst>
            </p:cNvPr>
            <p:cNvSpPr txBox="1"/>
            <p:nvPr/>
          </p:nvSpPr>
          <p:spPr>
            <a:xfrm>
              <a:off x="1849472" y="4139252"/>
              <a:ext cx="801866" cy="3039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2   5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528;p39">
              <a:extLst>
                <a:ext uri="{FF2B5EF4-FFF2-40B4-BE49-F238E27FC236}">
                  <a16:creationId xmlns:a16="http://schemas.microsoft.com/office/drawing/2014/main" id="{298E7E19-6D56-BDBB-3BE6-F480670DDBF1}"/>
                </a:ext>
              </a:extLst>
            </p:cNvPr>
            <p:cNvSpPr txBox="1"/>
            <p:nvPr/>
          </p:nvSpPr>
          <p:spPr>
            <a:xfrm>
              <a:off x="1923858" y="4388830"/>
              <a:ext cx="610898" cy="3039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0   2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528;p39">
              <a:extLst>
                <a:ext uri="{FF2B5EF4-FFF2-40B4-BE49-F238E27FC236}">
                  <a16:creationId xmlns:a16="http://schemas.microsoft.com/office/drawing/2014/main" id="{D828CFD8-40BE-1A27-9F84-6E8AAA716390}"/>
                </a:ext>
              </a:extLst>
            </p:cNvPr>
            <p:cNvSpPr txBox="1"/>
            <p:nvPr/>
          </p:nvSpPr>
          <p:spPr>
            <a:xfrm>
              <a:off x="2901581" y="3596535"/>
              <a:ext cx="648481" cy="3039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2  1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528;p39">
              <a:extLst>
                <a:ext uri="{FF2B5EF4-FFF2-40B4-BE49-F238E27FC236}">
                  <a16:creationId xmlns:a16="http://schemas.microsoft.com/office/drawing/2014/main" id="{8BB13D3F-A88C-5012-A950-5F2891F5E86E}"/>
                </a:ext>
              </a:extLst>
            </p:cNvPr>
            <p:cNvSpPr txBox="1"/>
            <p:nvPr/>
          </p:nvSpPr>
          <p:spPr>
            <a:xfrm>
              <a:off x="2289107" y="4795919"/>
              <a:ext cx="1407098" cy="3039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25     21       2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9" name="Connecteur droit 28">
              <a:extLst>
                <a:ext uri="{FF2B5EF4-FFF2-40B4-BE49-F238E27FC236}">
                  <a16:creationId xmlns:a16="http://schemas.microsoft.com/office/drawing/2014/main" id="{3CF22D0D-9786-0E0E-CA31-29B7461AF673}"/>
                </a:ext>
              </a:extLst>
            </p:cNvPr>
            <p:cNvCxnSpPr>
              <a:cxnSpLocks/>
            </p:cNvCxnSpPr>
            <p:nvPr/>
          </p:nvCxnSpPr>
          <p:spPr>
            <a:xfrm>
              <a:off x="1793360" y="3883059"/>
              <a:ext cx="36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ZoneTexte 29">
              <a:extLst>
                <a:ext uri="{FF2B5EF4-FFF2-40B4-BE49-F238E27FC236}">
                  <a16:creationId xmlns:a16="http://schemas.microsoft.com/office/drawing/2014/main" id="{1A006A9F-83FB-108D-5728-7D21B129C150}"/>
                </a:ext>
              </a:extLst>
            </p:cNvPr>
            <p:cNvSpPr txBox="1"/>
            <p:nvPr/>
          </p:nvSpPr>
          <p:spPr>
            <a:xfrm>
              <a:off x="1498839" y="3457371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  <p:cxnSp>
          <p:nvCxnSpPr>
            <p:cNvPr id="41" name="Connecteur droit 30">
              <a:extLst>
                <a:ext uri="{FF2B5EF4-FFF2-40B4-BE49-F238E27FC236}">
                  <a16:creationId xmlns:a16="http://schemas.microsoft.com/office/drawing/2014/main" id="{FED863E0-8C66-2DA2-868D-416E0F3A305A}"/>
                </a:ext>
              </a:extLst>
            </p:cNvPr>
            <p:cNvCxnSpPr>
              <a:cxnSpLocks/>
            </p:cNvCxnSpPr>
            <p:nvPr/>
          </p:nvCxnSpPr>
          <p:spPr>
            <a:xfrm>
              <a:off x="2035091" y="4411136"/>
              <a:ext cx="468000" cy="83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ZoneTexte 31">
              <a:extLst>
                <a:ext uri="{FF2B5EF4-FFF2-40B4-BE49-F238E27FC236}">
                  <a16:creationId xmlns:a16="http://schemas.microsoft.com/office/drawing/2014/main" id="{98B28B66-B30A-645A-C1F6-B120FDD10C31}"/>
                </a:ext>
              </a:extLst>
            </p:cNvPr>
            <p:cNvSpPr txBox="1"/>
            <p:nvPr/>
          </p:nvSpPr>
          <p:spPr>
            <a:xfrm>
              <a:off x="1506744" y="4132028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</p:grpSp>
      <p:grpSp>
        <p:nvGrpSpPr>
          <p:cNvPr id="43" name="Group 7">
            <a:extLst>
              <a:ext uri="{FF2B5EF4-FFF2-40B4-BE49-F238E27FC236}">
                <a16:creationId xmlns:a16="http://schemas.microsoft.com/office/drawing/2014/main" id="{C1F7CBA1-F225-D421-D05B-A0FCDDE95822}"/>
              </a:ext>
            </a:extLst>
          </p:cNvPr>
          <p:cNvGrpSpPr/>
          <p:nvPr/>
        </p:nvGrpSpPr>
        <p:grpSpPr>
          <a:xfrm>
            <a:off x="9198477" y="1468964"/>
            <a:ext cx="2280859" cy="1910554"/>
            <a:chOff x="1498839" y="3457371"/>
            <a:chExt cx="2172269" cy="1677432"/>
          </a:xfrm>
        </p:grpSpPr>
        <p:sp>
          <p:nvSpPr>
            <p:cNvPr id="44" name="Google Shape;528;p39">
              <a:extLst>
                <a:ext uri="{FF2B5EF4-FFF2-40B4-BE49-F238E27FC236}">
                  <a16:creationId xmlns:a16="http://schemas.microsoft.com/office/drawing/2014/main" id="{59281613-9549-628D-4891-C11CD9CC4940}"/>
                </a:ext>
              </a:extLst>
            </p:cNvPr>
            <p:cNvSpPr txBox="1"/>
            <p:nvPr/>
          </p:nvSpPr>
          <p:spPr>
            <a:xfrm>
              <a:off x="1681737" y="3566919"/>
              <a:ext cx="648481" cy="3039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4   8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528;p39">
              <a:extLst>
                <a:ext uri="{FF2B5EF4-FFF2-40B4-BE49-F238E27FC236}">
                  <a16:creationId xmlns:a16="http://schemas.microsoft.com/office/drawing/2014/main" id="{04F49802-92EB-CEB5-7395-2C453C6ABEAB}"/>
                </a:ext>
              </a:extLst>
            </p:cNvPr>
            <p:cNvSpPr txBox="1"/>
            <p:nvPr/>
          </p:nvSpPr>
          <p:spPr>
            <a:xfrm>
              <a:off x="1636572" y="3903172"/>
              <a:ext cx="945569" cy="3039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0   1   6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528;p39">
              <a:extLst>
                <a:ext uri="{FF2B5EF4-FFF2-40B4-BE49-F238E27FC236}">
                  <a16:creationId xmlns:a16="http://schemas.microsoft.com/office/drawing/2014/main" id="{5F05061E-F69F-DF6F-4F2D-6436BE43AEA8}"/>
                </a:ext>
              </a:extLst>
            </p:cNvPr>
            <p:cNvSpPr txBox="1"/>
            <p:nvPr/>
          </p:nvSpPr>
          <p:spPr>
            <a:xfrm>
              <a:off x="1855054" y="4139252"/>
              <a:ext cx="816522" cy="3039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1   2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528;p39">
              <a:extLst>
                <a:ext uri="{FF2B5EF4-FFF2-40B4-BE49-F238E27FC236}">
                  <a16:creationId xmlns:a16="http://schemas.microsoft.com/office/drawing/2014/main" id="{54F3FE5F-7FDB-3067-DFD7-C545E9C31632}"/>
                </a:ext>
              </a:extLst>
            </p:cNvPr>
            <p:cNvSpPr txBox="1"/>
            <p:nvPr/>
          </p:nvSpPr>
          <p:spPr>
            <a:xfrm>
              <a:off x="1923858" y="4446765"/>
              <a:ext cx="610898" cy="3039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0   4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528;p39">
              <a:extLst>
                <a:ext uri="{FF2B5EF4-FFF2-40B4-BE49-F238E27FC236}">
                  <a16:creationId xmlns:a16="http://schemas.microsoft.com/office/drawing/2014/main" id="{14F6F4EE-9144-82AF-D6B7-356CEBC690CF}"/>
                </a:ext>
              </a:extLst>
            </p:cNvPr>
            <p:cNvSpPr txBox="1"/>
            <p:nvPr/>
          </p:nvSpPr>
          <p:spPr>
            <a:xfrm>
              <a:off x="2909104" y="3640179"/>
              <a:ext cx="648481" cy="3039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4  1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528;p39">
              <a:extLst>
                <a:ext uri="{FF2B5EF4-FFF2-40B4-BE49-F238E27FC236}">
                  <a16:creationId xmlns:a16="http://schemas.microsoft.com/office/drawing/2014/main" id="{58388262-92A9-2A01-50D6-DCEED6F595CF}"/>
                </a:ext>
              </a:extLst>
            </p:cNvPr>
            <p:cNvSpPr txBox="1"/>
            <p:nvPr/>
          </p:nvSpPr>
          <p:spPr>
            <a:xfrm>
              <a:off x="2264010" y="4830830"/>
              <a:ext cx="1407098" cy="3039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12     41      4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50" name="Connecteur droit 28">
              <a:extLst>
                <a:ext uri="{FF2B5EF4-FFF2-40B4-BE49-F238E27FC236}">
                  <a16:creationId xmlns:a16="http://schemas.microsoft.com/office/drawing/2014/main" id="{A8068B70-D480-6EB2-0170-85EB924DF9B5}"/>
                </a:ext>
              </a:extLst>
            </p:cNvPr>
            <p:cNvCxnSpPr>
              <a:cxnSpLocks/>
            </p:cNvCxnSpPr>
            <p:nvPr/>
          </p:nvCxnSpPr>
          <p:spPr>
            <a:xfrm>
              <a:off x="1793360" y="3883059"/>
              <a:ext cx="36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ZoneTexte 29">
              <a:extLst>
                <a:ext uri="{FF2B5EF4-FFF2-40B4-BE49-F238E27FC236}">
                  <a16:creationId xmlns:a16="http://schemas.microsoft.com/office/drawing/2014/main" id="{EC08139F-F8B3-A594-891A-E4AA8DF18542}"/>
                </a:ext>
              </a:extLst>
            </p:cNvPr>
            <p:cNvSpPr txBox="1"/>
            <p:nvPr/>
          </p:nvSpPr>
          <p:spPr>
            <a:xfrm>
              <a:off x="1498839" y="3457371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  <p:cxnSp>
          <p:nvCxnSpPr>
            <p:cNvPr id="52" name="Connecteur droit 30">
              <a:extLst>
                <a:ext uri="{FF2B5EF4-FFF2-40B4-BE49-F238E27FC236}">
                  <a16:creationId xmlns:a16="http://schemas.microsoft.com/office/drawing/2014/main" id="{DC77572D-B963-64E3-64F3-1AF939095369}"/>
                </a:ext>
              </a:extLst>
            </p:cNvPr>
            <p:cNvCxnSpPr>
              <a:cxnSpLocks/>
            </p:cNvCxnSpPr>
            <p:nvPr/>
          </p:nvCxnSpPr>
          <p:spPr>
            <a:xfrm>
              <a:off x="1972244" y="4452518"/>
              <a:ext cx="468000" cy="83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ZoneTexte 31">
              <a:extLst>
                <a:ext uri="{FF2B5EF4-FFF2-40B4-BE49-F238E27FC236}">
                  <a16:creationId xmlns:a16="http://schemas.microsoft.com/office/drawing/2014/main" id="{F485BAFD-370D-2DE8-2450-CC660AC5A3E1}"/>
                </a:ext>
              </a:extLst>
            </p:cNvPr>
            <p:cNvSpPr txBox="1"/>
            <p:nvPr/>
          </p:nvSpPr>
          <p:spPr>
            <a:xfrm>
              <a:off x="1506744" y="4132028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</p:grpSp>
      <p:grpSp>
        <p:nvGrpSpPr>
          <p:cNvPr id="54" name="Group 7">
            <a:extLst>
              <a:ext uri="{FF2B5EF4-FFF2-40B4-BE49-F238E27FC236}">
                <a16:creationId xmlns:a16="http://schemas.microsoft.com/office/drawing/2014/main" id="{41CFDBF1-52DE-799F-FB10-7F304738E360}"/>
              </a:ext>
            </a:extLst>
          </p:cNvPr>
          <p:cNvGrpSpPr/>
          <p:nvPr/>
        </p:nvGrpSpPr>
        <p:grpSpPr>
          <a:xfrm>
            <a:off x="1372110" y="4306546"/>
            <a:ext cx="2111509" cy="1490124"/>
            <a:chOff x="1498839" y="3457371"/>
            <a:chExt cx="2033336" cy="1233268"/>
          </a:xfrm>
        </p:grpSpPr>
        <p:sp>
          <p:nvSpPr>
            <p:cNvPr id="55" name="Google Shape;528;p39">
              <a:extLst>
                <a:ext uri="{FF2B5EF4-FFF2-40B4-BE49-F238E27FC236}">
                  <a16:creationId xmlns:a16="http://schemas.microsoft.com/office/drawing/2014/main" id="{F0C22BA9-B12A-E998-16DF-AB0425FDD69D}"/>
                </a:ext>
              </a:extLst>
            </p:cNvPr>
            <p:cNvSpPr txBox="1"/>
            <p:nvPr/>
          </p:nvSpPr>
          <p:spPr>
            <a:xfrm>
              <a:off x="1608417" y="3575636"/>
              <a:ext cx="648501" cy="2865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1   8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28;p39">
              <a:extLst>
                <a:ext uri="{FF2B5EF4-FFF2-40B4-BE49-F238E27FC236}">
                  <a16:creationId xmlns:a16="http://schemas.microsoft.com/office/drawing/2014/main" id="{50A22C11-89DF-D581-B322-5FB67209870A}"/>
                </a:ext>
              </a:extLst>
            </p:cNvPr>
            <p:cNvSpPr txBox="1"/>
            <p:nvPr/>
          </p:nvSpPr>
          <p:spPr>
            <a:xfrm>
              <a:off x="1600658" y="3911890"/>
              <a:ext cx="945569" cy="2865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0   5   6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28;p39">
              <a:extLst>
                <a:ext uri="{FF2B5EF4-FFF2-40B4-BE49-F238E27FC236}">
                  <a16:creationId xmlns:a16="http://schemas.microsoft.com/office/drawing/2014/main" id="{0037CF6C-140E-5BE4-080C-2F5E8056922D}"/>
                </a:ext>
              </a:extLst>
            </p:cNvPr>
            <p:cNvSpPr txBox="1"/>
            <p:nvPr/>
          </p:nvSpPr>
          <p:spPr>
            <a:xfrm>
              <a:off x="1797973" y="4147967"/>
              <a:ext cx="805282" cy="2865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5   4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28;p39">
              <a:extLst>
                <a:ext uri="{FF2B5EF4-FFF2-40B4-BE49-F238E27FC236}">
                  <a16:creationId xmlns:a16="http://schemas.microsoft.com/office/drawing/2014/main" id="{445E2C38-7589-59F1-C035-DFD9E83368A1}"/>
                </a:ext>
              </a:extLst>
            </p:cNvPr>
            <p:cNvSpPr txBox="1"/>
            <p:nvPr/>
          </p:nvSpPr>
          <p:spPr>
            <a:xfrm>
              <a:off x="1892357" y="4404099"/>
              <a:ext cx="610898" cy="2865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0   2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28;p39">
              <a:extLst>
                <a:ext uri="{FF2B5EF4-FFF2-40B4-BE49-F238E27FC236}">
                  <a16:creationId xmlns:a16="http://schemas.microsoft.com/office/drawing/2014/main" id="{20C00831-3E41-BD65-4CEF-84518E735BB3}"/>
                </a:ext>
              </a:extLst>
            </p:cNvPr>
            <p:cNvSpPr txBox="1"/>
            <p:nvPr/>
          </p:nvSpPr>
          <p:spPr>
            <a:xfrm>
              <a:off x="2883694" y="3616425"/>
              <a:ext cx="648481" cy="2865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1  3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0" name="Connecteur droit 28">
              <a:extLst>
                <a:ext uri="{FF2B5EF4-FFF2-40B4-BE49-F238E27FC236}">
                  <a16:creationId xmlns:a16="http://schemas.microsoft.com/office/drawing/2014/main" id="{EF4E39B4-715C-F10D-5254-B952E855A43C}"/>
                </a:ext>
              </a:extLst>
            </p:cNvPr>
            <p:cNvCxnSpPr>
              <a:cxnSpLocks/>
            </p:cNvCxnSpPr>
            <p:nvPr/>
          </p:nvCxnSpPr>
          <p:spPr>
            <a:xfrm>
              <a:off x="1793360" y="3883059"/>
              <a:ext cx="36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ZoneTexte 29">
              <a:extLst>
                <a:ext uri="{FF2B5EF4-FFF2-40B4-BE49-F238E27FC236}">
                  <a16:creationId xmlns:a16="http://schemas.microsoft.com/office/drawing/2014/main" id="{293748AC-BBFF-E1A9-F0A7-088546D49894}"/>
                </a:ext>
              </a:extLst>
            </p:cNvPr>
            <p:cNvSpPr txBox="1"/>
            <p:nvPr/>
          </p:nvSpPr>
          <p:spPr>
            <a:xfrm>
              <a:off x="1498839" y="3457371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  <p:cxnSp>
          <p:nvCxnSpPr>
            <p:cNvPr id="62" name="Connecteur droit 30">
              <a:extLst>
                <a:ext uri="{FF2B5EF4-FFF2-40B4-BE49-F238E27FC236}">
                  <a16:creationId xmlns:a16="http://schemas.microsoft.com/office/drawing/2014/main" id="{DECB2802-8F69-0CBF-0218-A85DF9C32C70}"/>
                </a:ext>
              </a:extLst>
            </p:cNvPr>
            <p:cNvCxnSpPr>
              <a:cxnSpLocks/>
            </p:cNvCxnSpPr>
            <p:nvPr/>
          </p:nvCxnSpPr>
          <p:spPr>
            <a:xfrm>
              <a:off x="1968033" y="4425169"/>
              <a:ext cx="468000" cy="83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ZoneTexte 31">
              <a:extLst>
                <a:ext uri="{FF2B5EF4-FFF2-40B4-BE49-F238E27FC236}">
                  <a16:creationId xmlns:a16="http://schemas.microsoft.com/office/drawing/2014/main" id="{ADBDD637-D2A2-646E-DDE0-C408607AB72F}"/>
                </a:ext>
              </a:extLst>
            </p:cNvPr>
            <p:cNvSpPr txBox="1"/>
            <p:nvPr/>
          </p:nvSpPr>
          <p:spPr>
            <a:xfrm>
              <a:off x="1506744" y="4132028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</p:grpSp>
      <p:grpSp>
        <p:nvGrpSpPr>
          <p:cNvPr id="64" name="Group 7">
            <a:extLst>
              <a:ext uri="{FF2B5EF4-FFF2-40B4-BE49-F238E27FC236}">
                <a16:creationId xmlns:a16="http://schemas.microsoft.com/office/drawing/2014/main" id="{BDBCAC15-6AFA-F995-F55B-1F966B92D314}"/>
              </a:ext>
            </a:extLst>
          </p:cNvPr>
          <p:cNvGrpSpPr/>
          <p:nvPr/>
        </p:nvGrpSpPr>
        <p:grpSpPr>
          <a:xfrm>
            <a:off x="5190705" y="4312097"/>
            <a:ext cx="2232173" cy="1494893"/>
            <a:chOff x="1498839" y="3457371"/>
            <a:chExt cx="2073280" cy="1237215"/>
          </a:xfrm>
        </p:grpSpPr>
        <p:sp>
          <p:nvSpPr>
            <p:cNvPr id="65" name="Google Shape;528;p39">
              <a:extLst>
                <a:ext uri="{FF2B5EF4-FFF2-40B4-BE49-F238E27FC236}">
                  <a16:creationId xmlns:a16="http://schemas.microsoft.com/office/drawing/2014/main" id="{01954E1A-AB26-DB6D-72F1-A1C0C04CA59C}"/>
                </a:ext>
              </a:extLst>
            </p:cNvPr>
            <p:cNvSpPr txBox="1"/>
            <p:nvPr/>
          </p:nvSpPr>
          <p:spPr>
            <a:xfrm>
              <a:off x="1702459" y="3575421"/>
              <a:ext cx="670859" cy="2865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2   4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528;p39">
              <a:extLst>
                <a:ext uri="{FF2B5EF4-FFF2-40B4-BE49-F238E27FC236}">
                  <a16:creationId xmlns:a16="http://schemas.microsoft.com/office/drawing/2014/main" id="{3F07AE64-FC06-E683-5593-97916FDAEB41}"/>
                </a:ext>
              </a:extLst>
            </p:cNvPr>
            <p:cNvSpPr txBox="1"/>
            <p:nvPr/>
          </p:nvSpPr>
          <p:spPr>
            <a:xfrm>
              <a:off x="1683170" y="3911325"/>
              <a:ext cx="945569" cy="2865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0   7   5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528;p39">
              <a:extLst>
                <a:ext uri="{FF2B5EF4-FFF2-40B4-BE49-F238E27FC236}">
                  <a16:creationId xmlns:a16="http://schemas.microsoft.com/office/drawing/2014/main" id="{AC9D8BA1-B009-BD9F-827A-72B579D36806}"/>
                </a:ext>
              </a:extLst>
            </p:cNvPr>
            <p:cNvSpPr txBox="1"/>
            <p:nvPr/>
          </p:nvSpPr>
          <p:spPr>
            <a:xfrm>
              <a:off x="1873741" y="4147967"/>
              <a:ext cx="801866" cy="2865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7   2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528;p39">
              <a:extLst>
                <a:ext uri="{FF2B5EF4-FFF2-40B4-BE49-F238E27FC236}">
                  <a16:creationId xmlns:a16="http://schemas.microsoft.com/office/drawing/2014/main" id="{A4DFE826-B2CD-917F-7887-14A715C276C2}"/>
                </a:ext>
              </a:extLst>
            </p:cNvPr>
            <p:cNvSpPr txBox="1"/>
            <p:nvPr/>
          </p:nvSpPr>
          <p:spPr>
            <a:xfrm>
              <a:off x="1966078" y="4408046"/>
              <a:ext cx="610898" cy="2865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0   3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528;p39">
              <a:extLst>
                <a:ext uri="{FF2B5EF4-FFF2-40B4-BE49-F238E27FC236}">
                  <a16:creationId xmlns:a16="http://schemas.microsoft.com/office/drawing/2014/main" id="{F7A64FEC-FF41-F71A-A189-6216EC988D61}"/>
                </a:ext>
              </a:extLst>
            </p:cNvPr>
            <p:cNvSpPr txBox="1"/>
            <p:nvPr/>
          </p:nvSpPr>
          <p:spPr>
            <a:xfrm>
              <a:off x="2923638" y="3625580"/>
              <a:ext cx="648481" cy="2865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1  3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70" name="Connecteur droit 28">
              <a:extLst>
                <a:ext uri="{FF2B5EF4-FFF2-40B4-BE49-F238E27FC236}">
                  <a16:creationId xmlns:a16="http://schemas.microsoft.com/office/drawing/2014/main" id="{C9CB0652-618E-4584-3BE2-5C520111036C}"/>
                </a:ext>
              </a:extLst>
            </p:cNvPr>
            <p:cNvCxnSpPr>
              <a:cxnSpLocks/>
            </p:cNvCxnSpPr>
            <p:nvPr/>
          </p:nvCxnSpPr>
          <p:spPr>
            <a:xfrm>
              <a:off x="1793360" y="3883059"/>
              <a:ext cx="36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ZoneTexte 29">
              <a:extLst>
                <a:ext uri="{FF2B5EF4-FFF2-40B4-BE49-F238E27FC236}">
                  <a16:creationId xmlns:a16="http://schemas.microsoft.com/office/drawing/2014/main" id="{575B8F4E-B9B0-3033-DAE3-E58CE7C2161F}"/>
                </a:ext>
              </a:extLst>
            </p:cNvPr>
            <p:cNvSpPr txBox="1"/>
            <p:nvPr/>
          </p:nvSpPr>
          <p:spPr>
            <a:xfrm>
              <a:off x="1498839" y="3457371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  <p:cxnSp>
          <p:nvCxnSpPr>
            <p:cNvPr id="72" name="Connecteur droit 30">
              <a:extLst>
                <a:ext uri="{FF2B5EF4-FFF2-40B4-BE49-F238E27FC236}">
                  <a16:creationId xmlns:a16="http://schemas.microsoft.com/office/drawing/2014/main" id="{F208A4FC-5F3D-2DDA-037B-B0E07D8F5F1C}"/>
                </a:ext>
              </a:extLst>
            </p:cNvPr>
            <p:cNvCxnSpPr>
              <a:cxnSpLocks/>
            </p:cNvCxnSpPr>
            <p:nvPr/>
          </p:nvCxnSpPr>
          <p:spPr>
            <a:xfrm>
              <a:off x="2034652" y="4424720"/>
              <a:ext cx="468000" cy="83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ZoneTexte 31">
              <a:extLst>
                <a:ext uri="{FF2B5EF4-FFF2-40B4-BE49-F238E27FC236}">
                  <a16:creationId xmlns:a16="http://schemas.microsoft.com/office/drawing/2014/main" id="{57DAD6E0-AEBF-22AC-29CE-5C66EA6842E9}"/>
                </a:ext>
              </a:extLst>
            </p:cNvPr>
            <p:cNvSpPr txBox="1"/>
            <p:nvPr/>
          </p:nvSpPr>
          <p:spPr>
            <a:xfrm>
              <a:off x="1506744" y="4132028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</p:grpSp>
      <p:grpSp>
        <p:nvGrpSpPr>
          <p:cNvPr id="77" name="Group 7">
            <a:extLst>
              <a:ext uri="{FF2B5EF4-FFF2-40B4-BE49-F238E27FC236}">
                <a16:creationId xmlns:a16="http://schemas.microsoft.com/office/drawing/2014/main" id="{A4FBEDEE-28D4-2F0B-F436-74DF854C4446}"/>
              </a:ext>
            </a:extLst>
          </p:cNvPr>
          <p:cNvGrpSpPr/>
          <p:nvPr/>
        </p:nvGrpSpPr>
        <p:grpSpPr>
          <a:xfrm>
            <a:off x="9191806" y="4424392"/>
            <a:ext cx="2169597" cy="1335154"/>
            <a:chOff x="1494713" y="3560833"/>
            <a:chExt cx="2015159" cy="1105009"/>
          </a:xfrm>
        </p:grpSpPr>
        <p:sp>
          <p:nvSpPr>
            <p:cNvPr id="78" name="Google Shape;528;p39">
              <a:extLst>
                <a:ext uri="{FF2B5EF4-FFF2-40B4-BE49-F238E27FC236}">
                  <a16:creationId xmlns:a16="http://schemas.microsoft.com/office/drawing/2014/main" id="{CFAF226D-F2EB-AE1A-3FB8-050ADBD31536}"/>
                </a:ext>
              </a:extLst>
            </p:cNvPr>
            <p:cNvSpPr txBox="1"/>
            <p:nvPr/>
          </p:nvSpPr>
          <p:spPr>
            <a:xfrm>
              <a:off x="1659339" y="3575636"/>
              <a:ext cx="672352" cy="2865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5   4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528;p39">
              <a:extLst>
                <a:ext uri="{FF2B5EF4-FFF2-40B4-BE49-F238E27FC236}">
                  <a16:creationId xmlns:a16="http://schemas.microsoft.com/office/drawing/2014/main" id="{BE31BCCA-A8BB-A2BF-152C-A77562390AB6}"/>
                </a:ext>
              </a:extLst>
            </p:cNvPr>
            <p:cNvSpPr txBox="1"/>
            <p:nvPr/>
          </p:nvSpPr>
          <p:spPr>
            <a:xfrm>
              <a:off x="1653193" y="3911890"/>
              <a:ext cx="945569" cy="2865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0   6   5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528;p39">
              <a:extLst>
                <a:ext uri="{FF2B5EF4-FFF2-40B4-BE49-F238E27FC236}">
                  <a16:creationId xmlns:a16="http://schemas.microsoft.com/office/drawing/2014/main" id="{A8E436C6-5B46-950C-91E0-E927726FB7D3}"/>
                </a:ext>
              </a:extLst>
            </p:cNvPr>
            <p:cNvSpPr txBox="1"/>
            <p:nvPr/>
          </p:nvSpPr>
          <p:spPr>
            <a:xfrm>
              <a:off x="1856230" y="4147967"/>
              <a:ext cx="801866" cy="2865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5   4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528;p39">
              <a:extLst>
                <a:ext uri="{FF2B5EF4-FFF2-40B4-BE49-F238E27FC236}">
                  <a16:creationId xmlns:a16="http://schemas.microsoft.com/office/drawing/2014/main" id="{BE3FCC61-A5C5-3074-94BA-54A5CBACEB7A}"/>
                </a:ext>
              </a:extLst>
            </p:cNvPr>
            <p:cNvSpPr txBox="1"/>
            <p:nvPr/>
          </p:nvSpPr>
          <p:spPr>
            <a:xfrm>
              <a:off x="1931057" y="4379303"/>
              <a:ext cx="610898" cy="2865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1   1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528;p39">
              <a:extLst>
                <a:ext uri="{FF2B5EF4-FFF2-40B4-BE49-F238E27FC236}">
                  <a16:creationId xmlns:a16="http://schemas.microsoft.com/office/drawing/2014/main" id="{68AA120A-DE15-BEE4-8DDD-65B819B24E49}"/>
                </a:ext>
              </a:extLst>
            </p:cNvPr>
            <p:cNvSpPr txBox="1"/>
            <p:nvPr/>
          </p:nvSpPr>
          <p:spPr>
            <a:xfrm>
              <a:off x="2861391" y="3575636"/>
              <a:ext cx="648481" cy="2865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2  2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83" name="Connecteur droit 28">
              <a:extLst>
                <a:ext uri="{FF2B5EF4-FFF2-40B4-BE49-F238E27FC236}">
                  <a16:creationId xmlns:a16="http://schemas.microsoft.com/office/drawing/2014/main" id="{F2C093B4-2A3A-1D59-4B53-838B4F448D50}"/>
                </a:ext>
              </a:extLst>
            </p:cNvPr>
            <p:cNvCxnSpPr>
              <a:cxnSpLocks/>
            </p:cNvCxnSpPr>
            <p:nvPr/>
          </p:nvCxnSpPr>
          <p:spPr>
            <a:xfrm>
              <a:off x="1793360" y="3883059"/>
              <a:ext cx="36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ZoneTexte 29">
              <a:extLst>
                <a:ext uri="{FF2B5EF4-FFF2-40B4-BE49-F238E27FC236}">
                  <a16:creationId xmlns:a16="http://schemas.microsoft.com/office/drawing/2014/main" id="{20206699-B062-C57D-C5B1-F0345D1F9B49}"/>
                </a:ext>
              </a:extLst>
            </p:cNvPr>
            <p:cNvSpPr txBox="1"/>
            <p:nvPr/>
          </p:nvSpPr>
          <p:spPr>
            <a:xfrm>
              <a:off x="1494713" y="3560833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  <p:cxnSp>
          <p:nvCxnSpPr>
            <p:cNvPr id="85" name="Connecteur droit 30">
              <a:extLst>
                <a:ext uri="{FF2B5EF4-FFF2-40B4-BE49-F238E27FC236}">
                  <a16:creationId xmlns:a16="http://schemas.microsoft.com/office/drawing/2014/main" id="{B9BEC4D2-3F5D-3607-763A-8516173842B1}"/>
                </a:ext>
              </a:extLst>
            </p:cNvPr>
            <p:cNvCxnSpPr>
              <a:cxnSpLocks/>
            </p:cNvCxnSpPr>
            <p:nvPr/>
          </p:nvCxnSpPr>
          <p:spPr>
            <a:xfrm>
              <a:off x="2016024" y="4425539"/>
              <a:ext cx="468000" cy="83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ZoneTexte 31">
              <a:extLst>
                <a:ext uri="{FF2B5EF4-FFF2-40B4-BE49-F238E27FC236}">
                  <a16:creationId xmlns:a16="http://schemas.microsoft.com/office/drawing/2014/main" id="{DF21892D-EAB9-852B-8C76-4C6146106B90}"/>
                </a:ext>
              </a:extLst>
            </p:cNvPr>
            <p:cNvSpPr txBox="1"/>
            <p:nvPr/>
          </p:nvSpPr>
          <p:spPr>
            <a:xfrm>
              <a:off x="1506744" y="4132028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Dans cette séance, nous avons appris à diviser un entier à 2 chiffres par un entier à 2 chiffres, avec reste :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8" name="Google Shape;1823;p101">
            <a:extLst>
              <a:ext uri="{FF2B5EF4-FFF2-40B4-BE49-F238E27FC236}">
                <a16:creationId xmlns:a16="http://schemas.microsoft.com/office/drawing/2014/main" id="{7D213B6B-3E97-4F65-A066-D184D5782408}"/>
              </a:ext>
            </a:extLst>
          </p:cNvPr>
          <p:cNvSpPr txBox="1"/>
          <p:nvPr/>
        </p:nvSpPr>
        <p:spPr>
          <a:xfrm flipH="1">
            <a:off x="665868" y="1288602"/>
            <a:ext cx="7869508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lvl="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Voici les étapes pour poser et effectuer une division :</a:t>
            </a:r>
            <a:endParaRPr sz="24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0" name="Google Shape;528;p39">
            <a:extLst>
              <a:ext uri="{FF2B5EF4-FFF2-40B4-BE49-F238E27FC236}">
                <a16:creationId xmlns:a16="http://schemas.microsoft.com/office/drawing/2014/main" id="{4ADF62EF-98D1-451B-B96F-8AB2A88F361F}"/>
              </a:ext>
            </a:extLst>
          </p:cNvPr>
          <p:cNvSpPr txBox="1"/>
          <p:nvPr/>
        </p:nvSpPr>
        <p:spPr>
          <a:xfrm>
            <a:off x="923926" y="2594736"/>
            <a:ext cx="4320000" cy="43855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Division du premier chiffre</a:t>
            </a:r>
          </a:p>
        </p:txBody>
      </p:sp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EC0FD85D-CC9C-4914-A21A-5026AE4F87FE}"/>
              </a:ext>
            </a:extLst>
          </p:cNvPr>
          <p:cNvSpPr txBox="1"/>
          <p:nvPr/>
        </p:nvSpPr>
        <p:spPr>
          <a:xfrm>
            <a:off x="923926" y="3900376"/>
            <a:ext cx="4680000" cy="43855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/>
              <a:t>Descendre le chiffre suivant</a:t>
            </a:r>
            <a:endParaRPr sz="2400" b="1" dirty="0">
              <a:sym typeface="Calibri"/>
            </a:endParaRPr>
          </a:p>
        </p:txBody>
      </p:sp>
      <p:sp>
        <p:nvSpPr>
          <p:cNvPr id="12" name="Google Shape;528;p39">
            <a:extLst>
              <a:ext uri="{FF2B5EF4-FFF2-40B4-BE49-F238E27FC236}">
                <a16:creationId xmlns:a16="http://schemas.microsoft.com/office/drawing/2014/main" id="{CBEADB41-59C0-4FA0-8D60-B11197ED0F0D}"/>
              </a:ext>
            </a:extLst>
          </p:cNvPr>
          <p:cNvSpPr txBox="1"/>
          <p:nvPr/>
        </p:nvSpPr>
        <p:spPr>
          <a:xfrm>
            <a:off x="923925" y="5206015"/>
            <a:ext cx="5040000" cy="4385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/>
              <a:t>Division du nombre restant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9977EB7-3D11-49BA-A4AB-0864399FE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9575" y="1288602"/>
            <a:ext cx="3767384" cy="231776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36AE2FB-6DA4-447C-B2C6-4DA79D583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1500" y="3960162"/>
            <a:ext cx="3628155" cy="2334140"/>
          </a:xfrm>
          <a:prstGeom prst="rect">
            <a:avLst/>
          </a:prstGeom>
        </p:spPr>
      </p:pic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6818" y="924707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Image 5">
            <a:extLst>
              <a:ext uri="{FF2B5EF4-FFF2-40B4-BE49-F238E27FC236}">
                <a16:creationId xmlns:a16="http://schemas.microsoft.com/office/drawing/2014/main" id="{A4F3E10C-647D-AC28-6593-B31BCEF4B2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801" y="2970320"/>
            <a:ext cx="11284398" cy="174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etite fille devant son carnet">
            <a:extLst>
              <a:ext uri="{FF2B5EF4-FFF2-40B4-BE49-F238E27FC236}">
                <a16:creationId xmlns:a16="http://schemas.microsoft.com/office/drawing/2014/main" id="{3FFAC3AB-A231-C0CB-2C93-DE116DE15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65768" y="2712404"/>
            <a:ext cx="2888696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Jeune élève enthousiaste en classe">
            <a:extLst>
              <a:ext uri="{FF2B5EF4-FFF2-40B4-BE49-F238E27FC236}">
                <a16:creationId xmlns:a16="http://schemas.microsoft.com/office/drawing/2014/main" id="{44129E84-647C-46AA-8EA9-12D63360D0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76561" y="2712404"/>
            <a:ext cx="2579042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255;p28">
            <a:extLst>
              <a:ext uri="{FF2B5EF4-FFF2-40B4-BE49-F238E27FC236}">
                <a16:creationId xmlns:a16="http://schemas.microsoft.com/office/drawing/2014/main" id="{24386E8D-C3DB-B056-C9E3-0ADAEBCF5CAF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ZoneTexte 24">
            <a:extLst>
              <a:ext uri="{FF2B5EF4-FFF2-40B4-BE49-F238E27FC236}">
                <a16:creationId xmlns:a16="http://schemas.microsoft.com/office/drawing/2014/main" id="{E9DDE8F3-ADC0-14A8-EAC7-BE1007DD29B3}"/>
              </a:ext>
            </a:extLst>
          </p:cNvPr>
          <p:cNvSpPr txBox="1"/>
          <p:nvPr/>
        </p:nvSpPr>
        <p:spPr>
          <a:xfrm rot="555491">
            <a:off x="4201850" y="2139064"/>
            <a:ext cx="1728178" cy="1142604"/>
          </a:xfrm>
          <a:prstGeom prst="wedgeEllipseCallout">
            <a:avLst>
              <a:gd name="adj1" fmla="val -48654"/>
              <a:gd name="adj2" fmla="val 5599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>
            <a:defPPr>
              <a:defRPr lang="fr-FR"/>
            </a:defPPr>
            <a:lvl1pPr>
              <a:defRPr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>
                <a:solidFill>
                  <a:sysClr val="windowText" lastClr="000000"/>
                </a:solidFill>
              </a:rPr>
              <a:t>Je fais  </a:t>
            </a:r>
          </a:p>
          <a:p>
            <a:r>
              <a:rPr lang="fr-FR" dirty="0">
                <a:solidFill>
                  <a:sysClr val="windowText" lastClr="000000"/>
                </a:solidFill>
              </a:rPr>
              <a:t>      mes </a:t>
            </a:r>
          </a:p>
          <a:p>
            <a:r>
              <a:rPr lang="fr-FR" dirty="0">
                <a:solidFill>
                  <a:sysClr val="windowText" lastClr="000000"/>
                </a:solidFill>
              </a:rPr>
              <a:t>           devoirs</a:t>
            </a:r>
          </a:p>
        </p:txBody>
      </p:sp>
      <p:sp>
        <p:nvSpPr>
          <p:cNvPr id="12" name="Bulle narrative : ronde 25">
            <a:extLst>
              <a:ext uri="{FF2B5EF4-FFF2-40B4-BE49-F238E27FC236}">
                <a16:creationId xmlns:a16="http://schemas.microsoft.com/office/drawing/2014/main" id="{22610685-F392-0914-F0FE-A741379FB490}"/>
              </a:ext>
            </a:extLst>
          </p:cNvPr>
          <p:cNvSpPr/>
          <p:nvPr/>
        </p:nvSpPr>
        <p:spPr>
          <a:xfrm rot="20889684">
            <a:off x="6362245" y="2186046"/>
            <a:ext cx="1810100" cy="1052717"/>
          </a:xfrm>
          <a:prstGeom prst="wedgeEllipseCallout">
            <a:avLst>
              <a:gd name="adj1" fmla="val 44937"/>
              <a:gd name="adj2" fmla="val 5974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endParaRPr lang="fr-FR" b="1" dirty="0">
              <a:solidFill>
                <a:sysClr val="windowText" lastClr="000000"/>
              </a:solidFill>
            </a:endParaRPr>
          </a:p>
          <a:p>
            <a:r>
              <a:rPr lang="fr-FR" b="1" dirty="0">
                <a:solidFill>
                  <a:sysClr val="windowText" lastClr="000000"/>
                </a:solidFill>
              </a:rPr>
              <a:t>Je ne fais 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     pas mes 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            devoirs</a:t>
            </a:r>
          </a:p>
          <a:p>
            <a:endParaRPr lang="fr-FR" b="1" dirty="0">
              <a:solidFill>
                <a:sysClr val="windowText" lastClr="00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6B90A44-CAF3-3244-8DC8-1B0D174432A9}"/>
              </a:ext>
            </a:extLst>
          </p:cNvPr>
          <p:cNvSpPr/>
          <p:nvPr/>
        </p:nvSpPr>
        <p:spPr>
          <a:xfrm>
            <a:off x="6524116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8CD5AE-8E19-865D-9BB5-3831E128CE22}"/>
              </a:ext>
            </a:extLst>
          </p:cNvPr>
          <p:cNvSpPr/>
          <p:nvPr/>
        </p:nvSpPr>
        <p:spPr>
          <a:xfrm>
            <a:off x="1080082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7079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commence par la correction de l’exercice maison de la séance précédente.</a:t>
            </a: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contrôle un échantillon d’élèves.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22</a:t>
            </a:r>
          </a:p>
        </p:txBody>
      </p:sp>
      <p:pic>
        <p:nvPicPr>
          <p:cNvPr id="4" name="Image 6">
            <a:extLst>
              <a:ext uri="{FF2B5EF4-FFF2-40B4-BE49-F238E27FC236}">
                <a16:creationId xmlns:a16="http://schemas.microsoft.com/office/drawing/2014/main" id="{CA802209-77F7-402F-5ACE-70CB994208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2552392"/>
            <a:ext cx="11468100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D734C9C7-C759-6AFA-27B8-D4CB10C2EC8C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bonne réponse :</a:t>
            </a: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E7429F16-96A1-F99C-C31C-5B29D75E809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</a:t>
            </a:r>
            <a:r>
              <a:rPr kumimoji="0" lang="fr-FR" sz="1600" i="1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 nécessaire </a:t>
            </a:r>
            <a:r>
              <a:rPr kumimoji="0" lang="fr-FR" sz="16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 seul cas.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D7E94228-35AC-4E91-D9AA-F1A44D4B8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214" name="Image 8">
            <a:extLst>
              <a:ext uri="{FF2B5EF4-FFF2-40B4-BE49-F238E27FC236}">
                <a16:creationId xmlns:a16="http://schemas.microsoft.com/office/drawing/2014/main" id="{F5F88905-FA8B-DEFE-7C3C-0F1979014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CB672DF-F1A3-3135-D517-05C72DC9FF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6225583"/>
              </p:ext>
            </p:extLst>
          </p:nvPr>
        </p:nvGraphicFramePr>
        <p:xfrm>
          <a:off x="832068" y="3945195"/>
          <a:ext cx="2160000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00">
                  <a:extLst>
                    <a:ext uri="{9D8B030D-6E8A-4147-A177-3AD203B41FA5}">
                      <a16:colId xmlns:a16="http://schemas.microsoft.com/office/drawing/2014/main" val="694536133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307000032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4055853087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168650340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1984401056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3432299054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131051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00126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07298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9322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310519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A04E2241-3F47-C288-30F1-F362C06E4F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8306435"/>
              </p:ext>
            </p:extLst>
          </p:nvPr>
        </p:nvGraphicFramePr>
        <p:xfrm>
          <a:off x="3616088" y="3945195"/>
          <a:ext cx="2160000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00">
                  <a:extLst>
                    <a:ext uri="{9D8B030D-6E8A-4147-A177-3AD203B41FA5}">
                      <a16:colId xmlns:a16="http://schemas.microsoft.com/office/drawing/2014/main" val="694536133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307000032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4055853087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168650340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1984401056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3432299054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131051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00126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07298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9322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310519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00297910-25C6-9786-17D8-2A6243AB14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0419603"/>
              </p:ext>
            </p:extLst>
          </p:nvPr>
        </p:nvGraphicFramePr>
        <p:xfrm>
          <a:off x="6400108" y="3945195"/>
          <a:ext cx="2160000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00">
                  <a:extLst>
                    <a:ext uri="{9D8B030D-6E8A-4147-A177-3AD203B41FA5}">
                      <a16:colId xmlns:a16="http://schemas.microsoft.com/office/drawing/2014/main" val="694536133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307000032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4055853087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168650340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1984401056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3432299054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131051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00126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07298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9322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310519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697CD18B-8D15-8191-56C8-B3EE6D81E0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239272"/>
              </p:ext>
            </p:extLst>
          </p:nvPr>
        </p:nvGraphicFramePr>
        <p:xfrm>
          <a:off x="9184128" y="3945195"/>
          <a:ext cx="2160000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00">
                  <a:extLst>
                    <a:ext uri="{9D8B030D-6E8A-4147-A177-3AD203B41FA5}">
                      <a16:colId xmlns:a16="http://schemas.microsoft.com/office/drawing/2014/main" val="694536133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307000032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4055853087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168650340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1984401056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3432299054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46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131051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00126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07298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9322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310519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0118CBCF-E93E-F619-6E5C-BF563D523CE6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21</a:t>
            </a:r>
          </a:p>
        </p:txBody>
      </p:sp>
      <p:pic>
        <p:nvPicPr>
          <p:cNvPr id="4" name="Image 12">
            <a:extLst>
              <a:ext uri="{FF2B5EF4-FFF2-40B4-BE49-F238E27FC236}">
                <a16:creationId xmlns:a16="http://schemas.microsoft.com/office/drawing/2014/main" id="{125DAB61-CB99-7112-39EE-A3FC4E7EA80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811"/>
          <a:stretch>
            <a:fillRect/>
          </a:stretch>
        </p:blipFill>
        <p:spPr>
          <a:xfrm>
            <a:off x="211031" y="1338631"/>
            <a:ext cx="11621759" cy="1969833"/>
          </a:xfrm>
          <a:prstGeom prst="rect">
            <a:avLst/>
          </a:prstGeom>
        </p:spPr>
      </p:pic>
      <p:sp>
        <p:nvSpPr>
          <p:cNvPr id="7" name="Google Shape;528;p39">
            <a:extLst>
              <a:ext uri="{FF2B5EF4-FFF2-40B4-BE49-F238E27FC236}">
                <a16:creationId xmlns:a16="http://schemas.microsoft.com/office/drawing/2014/main" id="{E868C873-0F25-08CD-11AD-ED14E7A75F7E}"/>
              </a:ext>
            </a:extLst>
          </p:cNvPr>
          <p:cNvSpPr txBox="1"/>
          <p:nvPr/>
        </p:nvSpPr>
        <p:spPr>
          <a:xfrm>
            <a:off x="2071451" y="2689420"/>
            <a:ext cx="1622834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24 reste 0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528;p39">
            <a:extLst>
              <a:ext uri="{FF2B5EF4-FFF2-40B4-BE49-F238E27FC236}">
                <a16:creationId xmlns:a16="http://schemas.microsoft.com/office/drawing/2014/main" id="{DF91EA22-2BB9-B9E6-A9B6-B38E442D7CDC}"/>
              </a:ext>
            </a:extLst>
          </p:cNvPr>
          <p:cNvSpPr txBox="1"/>
          <p:nvPr/>
        </p:nvSpPr>
        <p:spPr>
          <a:xfrm>
            <a:off x="7714715" y="2689420"/>
            <a:ext cx="1622834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15 reste 0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528;p39">
            <a:extLst>
              <a:ext uri="{FF2B5EF4-FFF2-40B4-BE49-F238E27FC236}">
                <a16:creationId xmlns:a16="http://schemas.microsoft.com/office/drawing/2014/main" id="{18FB4CF7-06F4-5100-4EA6-12B6315AA8BD}"/>
              </a:ext>
            </a:extLst>
          </p:cNvPr>
          <p:cNvSpPr txBox="1"/>
          <p:nvPr/>
        </p:nvSpPr>
        <p:spPr>
          <a:xfrm>
            <a:off x="4912188" y="2689420"/>
            <a:ext cx="1622834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32 reste 0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528;p39">
            <a:extLst>
              <a:ext uri="{FF2B5EF4-FFF2-40B4-BE49-F238E27FC236}">
                <a16:creationId xmlns:a16="http://schemas.microsoft.com/office/drawing/2014/main" id="{C1499106-DBD9-943E-6486-3C09D8E88601}"/>
              </a:ext>
            </a:extLst>
          </p:cNvPr>
          <p:cNvSpPr txBox="1"/>
          <p:nvPr/>
        </p:nvSpPr>
        <p:spPr>
          <a:xfrm>
            <a:off x="10763997" y="2697114"/>
            <a:ext cx="1316250" cy="37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0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11 reste 0</a:t>
            </a:r>
            <a:endParaRPr sz="20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11325</TotalTime>
  <Words>1952</Words>
  <Application>Microsoft Office PowerPoint</Application>
  <PresentationFormat>Widescreen</PresentationFormat>
  <Paragraphs>552</Paragraphs>
  <Slides>41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41</vt:i4>
      </vt:variant>
    </vt:vector>
  </HeadingPairs>
  <TitlesOfParts>
    <vt:vector size="56" baseType="lpstr">
      <vt:lpstr>Alex Brush</vt:lpstr>
      <vt:lpstr>Aptos</vt:lpstr>
      <vt:lpstr>Arial</vt:lpstr>
      <vt:lpstr>Calibri</vt:lpstr>
      <vt:lpstr>Calibri Light</vt:lpstr>
      <vt:lpstr>Cambria Math</vt:lpstr>
      <vt:lpstr>Dosis</vt:lpstr>
      <vt:lpstr>Dosis Bold</vt:lpstr>
      <vt:lpstr>Poppins ExtraBold</vt:lpstr>
      <vt:lpstr>quote-cjk-patch</vt:lpstr>
      <vt:lpstr>Office Theme</vt:lpstr>
      <vt:lpstr>Custom Design</vt:lpstr>
      <vt:lpstr>1_Custom Design</vt:lpstr>
      <vt:lpstr>Conception personnalisée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1340</cp:revision>
  <cp:lastPrinted>2024-10-05T19:15:58Z</cp:lastPrinted>
  <dcterms:created xsi:type="dcterms:W3CDTF">2024-05-28T10:13:44Z</dcterms:created>
  <dcterms:modified xsi:type="dcterms:W3CDTF">2025-09-12T18:01:53Z</dcterms:modified>
</cp:coreProperties>
</file>