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5"/>
  </p:notesMasterIdLst>
  <p:handoutMasterIdLst>
    <p:handoutMasterId r:id="rId46"/>
  </p:handoutMasterIdLst>
  <p:sldIdLst>
    <p:sldId id="2134807646" r:id="rId5"/>
    <p:sldId id="2147483485" r:id="rId6"/>
    <p:sldId id="2147483579" r:id="rId7"/>
    <p:sldId id="2147483552" r:id="rId8"/>
    <p:sldId id="2147483397" r:id="rId9"/>
    <p:sldId id="2147483531" r:id="rId10"/>
    <p:sldId id="2134806554" r:id="rId11"/>
    <p:sldId id="2147483559" r:id="rId12"/>
    <p:sldId id="2147483567" r:id="rId13"/>
    <p:sldId id="2134806567" r:id="rId14"/>
    <p:sldId id="2147483580" r:id="rId15"/>
    <p:sldId id="2134805874" r:id="rId16"/>
    <p:sldId id="2134806558" r:id="rId17"/>
    <p:sldId id="2134806569" r:id="rId18"/>
    <p:sldId id="2134806564" r:id="rId19"/>
    <p:sldId id="2134806565" r:id="rId20"/>
    <p:sldId id="2134806568" r:id="rId21"/>
    <p:sldId id="2147483577" r:id="rId22"/>
    <p:sldId id="2134805878" r:id="rId23"/>
    <p:sldId id="2134806566" r:id="rId24"/>
    <p:sldId id="2134806101" r:id="rId25"/>
    <p:sldId id="2147483570" r:id="rId26"/>
    <p:sldId id="2134806572" r:id="rId27"/>
    <p:sldId id="2134806573" r:id="rId28"/>
    <p:sldId id="2134806108" r:id="rId29"/>
    <p:sldId id="2147483562" r:id="rId30"/>
    <p:sldId id="2147483572" r:id="rId31"/>
    <p:sldId id="2147483573" r:id="rId32"/>
    <p:sldId id="2134806576" r:id="rId33"/>
    <p:sldId id="2134806577" r:id="rId34"/>
    <p:sldId id="2134806551" r:id="rId35"/>
    <p:sldId id="2134806578" r:id="rId36"/>
    <p:sldId id="2134806579" r:id="rId37"/>
    <p:sldId id="2134806088" r:id="rId38"/>
    <p:sldId id="2134806580" r:id="rId39"/>
    <p:sldId id="2134806581" r:id="rId40"/>
    <p:sldId id="2134806582" r:id="rId41"/>
    <p:sldId id="2134806536" r:id="rId42"/>
    <p:sldId id="2134806535" r:id="rId43"/>
    <p:sldId id="2134806584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79"/>
            <p14:sldId id="2147483552"/>
            <p14:sldId id="2147483397"/>
            <p14:sldId id="2147483531"/>
          </p14:sldIdLst>
        </p14:section>
        <p14:section name="Contrôle des cahiers des élèves" id="{3349E447-45AA-43EF-A620-CF581E9FA99B}">
          <p14:sldIdLst/>
        </p14:section>
        <p14:section name="Discussion informelle" id="{8F7889F9-27DA-4421-B305-A18399C6F4CE}">
          <p14:sldIdLst>
            <p14:sldId id="2134806554"/>
            <p14:sldId id="2147483559"/>
            <p14:sldId id="2147483567"/>
          </p14:sldIdLst>
        </p14:section>
        <p14:section name="Activité rituelle" id="{79315A69-A635-48A2-B9BA-98FE67B817D4}">
          <p14:sldIdLst>
            <p14:sldId id="2134806567"/>
            <p14:sldId id="2147483580"/>
            <p14:sldId id="2134805874"/>
            <p14:sldId id="2134806558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77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72"/>
            <p14:sldId id="2147483573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5A109"/>
    <a:srgbClr val="FF6600"/>
    <a:srgbClr val="0B0805"/>
    <a:srgbClr val="FDDF43"/>
    <a:srgbClr val="4A3622"/>
    <a:srgbClr val="EE50D0"/>
    <a:srgbClr val="E2632A"/>
    <a:srgbClr val="AB20B6"/>
    <a:srgbClr val="FCD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4" autoAdjust="0"/>
    <p:restoredTop sz="93816" autoAdjust="0"/>
  </p:normalViewPr>
  <p:slideViewPr>
    <p:cSldViewPr snapToGrid="0">
      <p:cViewPr varScale="1">
        <p:scale>
          <a:sx n="83" d="100"/>
          <a:sy n="83" d="100"/>
        </p:scale>
        <p:origin x="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939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3.png"/><Relationship Id="rId5" Type="http://schemas.openxmlformats.org/officeDocument/2006/relationships/image" Target="../media/image65.pn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Séance 01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7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Mathématiques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Niveau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</a:t>
            </a:r>
            <a:r>
              <a:rPr kumimoji="0" lang="fr-FR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 </a:t>
            </a:r>
            <a:endParaRPr kumimoji="0" lang="fr-FR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kumimoji="0" lang="fr-FR" sz="21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1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kumimoji="0" lang="fr-FR" sz="26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fr-FR" alt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23;p26">
            <a:extLst>
              <a:ext uri="{FF2B5EF4-FFF2-40B4-BE49-F238E27FC236}">
                <a16:creationId xmlns:a16="http://schemas.microsoft.com/office/drawing/2014/main" id="{C2CEBB79-D2BB-8B35-5A51-1889954BE5E3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Diviser un entier à 3 chiffres par un entier à 2 chiffres, sans reste.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13150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Associe chaque nombre à son diviseur exact. 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BD0981B-5B70-4D46-8475-63914F0C57AD}"/>
              </a:ext>
            </a:extLst>
          </p:cNvPr>
          <p:cNvSpPr txBox="1"/>
          <p:nvPr/>
        </p:nvSpPr>
        <p:spPr>
          <a:xfrm>
            <a:off x="661284" y="1551316"/>
            <a:ext cx="108694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Associe chaque nombre à son diviseur exact.</a:t>
            </a:r>
          </a:p>
        </p:txBody>
      </p:sp>
      <p:sp>
        <p:nvSpPr>
          <p:cNvPr id="38" name="Pentagone 47">
            <a:extLst>
              <a:ext uri="{FF2B5EF4-FFF2-40B4-BE49-F238E27FC236}">
                <a16:creationId xmlns:a16="http://schemas.microsoft.com/office/drawing/2014/main" id="{5E5A5EF3-0724-4B38-B21B-E8395E1A2A43}"/>
              </a:ext>
            </a:extLst>
          </p:cNvPr>
          <p:cNvSpPr/>
          <p:nvPr/>
        </p:nvSpPr>
        <p:spPr>
          <a:xfrm>
            <a:off x="2823772" y="2657051"/>
            <a:ext cx="1914383" cy="811837"/>
          </a:xfrm>
          <a:prstGeom prst="homePlate">
            <a:avLst/>
          </a:prstGeom>
          <a:solidFill>
            <a:srgbClr val="F5A1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Pentagone 47">
                <a:extLst>
                  <a:ext uri="{FF2B5EF4-FFF2-40B4-BE49-F238E27FC236}">
                    <a16:creationId xmlns:a16="http://schemas.microsoft.com/office/drawing/2014/main" id="{DD0262EE-C86E-452E-B553-CC7DE77E0477}"/>
                  </a:ext>
                </a:extLst>
              </p:cNvPr>
              <p:cNvSpPr/>
              <p:nvPr/>
            </p:nvSpPr>
            <p:spPr>
              <a:xfrm>
                <a:off x="2823772" y="3989848"/>
                <a:ext cx="1914383" cy="811837"/>
              </a:xfrm>
              <a:prstGeom prst="homePlate">
                <a:avLst/>
              </a:prstGeom>
              <a:solidFill>
                <a:srgbClr val="F5A10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Calibri"/>
                    <a:cs typeface="Calibri"/>
                  </a:rPr>
                  <a:t>6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fr-FR" sz="2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/>
                        <a:cs typeface="Calibri"/>
                      </a:rPr>
                      <m:t>3</m:t>
                    </m:r>
                  </m:oMath>
                </a14:m>
                <a:endPara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Pentagone 47">
                <a:extLst>
                  <a:ext uri="{FF2B5EF4-FFF2-40B4-BE49-F238E27FC236}">
                    <a16:creationId xmlns:a16="http://schemas.microsoft.com/office/drawing/2014/main" id="{DD0262EE-C86E-452E-B553-CC7DE77E04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772" y="3989848"/>
                <a:ext cx="1914383" cy="811837"/>
              </a:xfrm>
              <a:prstGeom prst="homePlate">
                <a:avLst/>
              </a:prstGeom>
              <a:blipFill>
                <a:blip r:embed="rId3"/>
                <a:stretch>
                  <a:fillRect b="-29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Pentagone 47">
                <a:extLst>
                  <a:ext uri="{FF2B5EF4-FFF2-40B4-BE49-F238E27FC236}">
                    <a16:creationId xmlns:a16="http://schemas.microsoft.com/office/drawing/2014/main" id="{1C775CD9-CB95-43D0-B191-4DEA3F65EB41}"/>
                  </a:ext>
                </a:extLst>
              </p:cNvPr>
              <p:cNvSpPr/>
              <p:nvPr/>
            </p:nvSpPr>
            <p:spPr>
              <a:xfrm>
                <a:off x="2823772" y="5322645"/>
                <a:ext cx="1914383" cy="811837"/>
              </a:xfrm>
              <a:prstGeom prst="homePlate">
                <a:avLst/>
              </a:prstGeom>
              <a:solidFill>
                <a:srgbClr val="F5A10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fr-FR" sz="2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/>
                          <a:cs typeface="Calibri"/>
                        </a:rPr>
                        <m:t>74</m:t>
                      </m:r>
                    </m:oMath>
                  </m:oMathPara>
                </a14:m>
                <a:endPara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0" name="Pentagone 47">
                <a:extLst>
                  <a:ext uri="{FF2B5EF4-FFF2-40B4-BE49-F238E27FC236}">
                    <a16:creationId xmlns:a16="http://schemas.microsoft.com/office/drawing/2014/main" id="{1C775CD9-CB95-43D0-B191-4DEA3F65EB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772" y="5322645"/>
                <a:ext cx="1914383" cy="811837"/>
              </a:xfrm>
              <a:prstGeom prst="homePlat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hevron 55">
                <a:extLst>
                  <a:ext uri="{FF2B5EF4-FFF2-40B4-BE49-F238E27FC236}">
                    <a16:creationId xmlns:a16="http://schemas.microsoft.com/office/drawing/2014/main" id="{2EE2E558-BCE5-4194-AFFF-9BD8D773090D}"/>
                  </a:ext>
                </a:extLst>
              </p:cNvPr>
              <p:cNvSpPr/>
              <p:nvPr/>
            </p:nvSpPr>
            <p:spPr>
              <a:xfrm>
                <a:off x="7353879" y="2657051"/>
                <a:ext cx="1998545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𝟐</m:t>
                      </m:r>
                    </m:oMath>
                  </m:oMathPara>
                </a14:m>
                <a:endPara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Chevron 55">
                <a:extLst>
                  <a:ext uri="{FF2B5EF4-FFF2-40B4-BE49-F238E27FC236}">
                    <a16:creationId xmlns:a16="http://schemas.microsoft.com/office/drawing/2014/main" id="{2EE2E558-BCE5-4194-AFFF-9BD8D77309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879" y="2657051"/>
                <a:ext cx="1998545" cy="811837"/>
              </a:xfrm>
              <a:prstGeom prst="chevron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hevron 55">
                <a:extLst>
                  <a:ext uri="{FF2B5EF4-FFF2-40B4-BE49-F238E27FC236}">
                    <a16:creationId xmlns:a16="http://schemas.microsoft.com/office/drawing/2014/main" id="{F10685D8-34EE-40EF-860C-75B1119D210F}"/>
                  </a:ext>
                </a:extLst>
              </p:cNvPr>
              <p:cNvSpPr/>
              <p:nvPr/>
            </p:nvSpPr>
            <p:spPr>
              <a:xfrm>
                <a:off x="7353879" y="3989848"/>
                <a:ext cx="1998545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𝟑</m:t>
                      </m:r>
                    </m:oMath>
                  </m:oMathPara>
                </a14:m>
                <a:endParaRPr kumimoji="0" lang="fr-FR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42" name="Chevron 55">
                <a:extLst>
                  <a:ext uri="{FF2B5EF4-FFF2-40B4-BE49-F238E27FC236}">
                    <a16:creationId xmlns:a16="http://schemas.microsoft.com/office/drawing/2014/main" id="{F10685D8-34EE-40EF-860C-75B1119D21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879" y="3989848"/>
                <a:ext cx="1998545" cy="811837"/>
              </a:xfrm>
              <a:prstGeom prst="chevron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hevron 55">
                <a:extLst>
                  <a:ext uri="{FF2B5EF4-FFF2-40B4-BE49-F238E27FC236}">
                    <a16:creationId xmlns:a16="http://schemas.microsoft.com/office/drawing/2014/main" id="{5F43AA37-0188-48B8-BBA0-671407C48127}"/>
                  </a:ext>
                </a:extLst>
              </p:cNvPr>
              <p:cNvSpPr/>
              <p:nvPr/>
            </p:nvSpPr>
            <p:spPr>
              <a:xfrm>
                <a:off x="7353879" y="5322645"/>
                <a:ext cx="1998545" cy="811837"/>
              </a:xfrm>
              <a:prstGeom prst="chevro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3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𝟓</m:t>
                      </m:r>
                    </m:oMath>
                  </m:oMathPara>
                </a14:m>
                <a:endPara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3" name="Chevron 55">
                <a:extLst>
                  <a:ext uri="{FF2B5EF4-FFF2-40B4-BE49-F238E27FC236}">
                    <a16:creationId xmlns:a16="http://schemas.microsoft.com/office/drawing/2014/main" id="{5F43AA37-0188-48B8-BBA0-671407C481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879" y="5322645"/>
                <a:ext cx="1998545" cy="811837"/>
              </a:xfrm>
              <a:prstGeom prst="chevron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55AC0EC9-C383-424F-8B96-E6A195860878}"/>
              </a:ext>
            </a:extLst>
          </p:cNvPr>
          <p:cNvCxnSpPr>
            <a:cxnSpLocks/>
            <a:stCxn id="38" idx="3"/>
          </p:cNvCxnSpPr>
          <p:nvPr/>
        </p:nvCxnSpPr>
        <p:spPr>
          <a:xfrm>
            <a:off x="4738155" y="3062970"/>
            <a:ext cx="2599922" cy="225796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4023CAA3-B509-4367-8215-E707661EEDE2}"/>
              </a:ext>
            </a:extLst>
          </p:cNvPr>
          <p:cNvCxnSpPr>
            <a:cxnSpLocks/>
            <a:stCxn id="40" idx="3"/>
          </p:cNvCxnSpPr>
          <p:nvPr/>
        </p:nvCxnSpPr>
        <p:spPr>
          <a:xfrm flipV="1">
            <a:off x="4738155" y="3468888"/>
            <a:ext cx="2599922" cy="2259676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7E43D8DB-B2AD-4274-8446-823BA3936636}"/>
              </a:ext>
            </a:extLst>
          </p:cNvPr>
          <p:cNvCxnSpPr>
            <a:cxnSpLocks/>
            <a:stCxn id="39" idx="3"/>
            <a:endCxn id="42" idx="1"/>
          </p:cNvCxnSpPr>
          <p:nvPr/>
        </p:nvCxnSpPr>
        <p:spPr>
          <a:xfrm>
            <a:off x="4738155" y="4395767"/>
            <a:ext cx="3021643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065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Qui a raison 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6" name="Google Shape;528;p39">
            <a:extLst>
              <a:ext uri="{FF2B5EF4-FFF2-40B4-BE49-F238E27FC236}">
                <a16:creationId xmlns:a16="http://schemas.microsoft.com/office/drawing/2014/main" id="{D5BB0C48-643F-4AF7-9AD9-4B1E032F200C}"/>
              </a:ext>
            </a:extLst>
          </p:cNvPr>
          <p:cNvSpPr txBox="1"/>
          <p:nvPr/>
        </p:nvSpPr>
        <p:spPr>
          <a:xfrm>
            <a:off x="8384302" y="2744494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528;p39">
            <a:extLst>
              <a:ext uri="{FF2B5EF4-FFF2-40B4-BE49-F238E27FC236}">
                <a16:creationId xmlns:a16="http://schemas.microsoft.com/office/drawing/2014/main" id="{532BA72A-D118-439E-8257-FEB7807E0C78}"/>
              </a:ext>
            </a:extLst>
          </p:cNvPr>
          <p:cNvSpPr txBox="1"/>
          <p:nvPr/>
        </p:nvSpPr>
        <p:spPr>
          <a:xfrm>
            <a:off x="8788489" y="2744494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528;p39">
            <a:extLst>
              <a:ext uri="{FF2B5EF4-FFF2-40B4-BE49-F238E27FC236}">
                <a16:creationId xmlns:a16="http://schemas.microsoft.com/office/drawing/2014/main" id="{4EFAE5FE-C8CB-4EE6-AD70-7FE6B805C80C}"/>
              </a:ext>
            </a:extLst>
          </p:cNvPr>
          <p:cNvSpPr txBox="1"/>
          <p:nvPr/>
        </p:nvSpPr>
        <p:spPr>
          <a:xfrm>
            <a:off x="8384302" y="336735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5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528;p39">
            <a:extLst>
              <a:ext uri="{FF2B5EF4-FFF2-40B4-BE49-F238E27FC236}">
                <a16:creationId xmlns:a16="http://schemas.microsoft.com/office/drawing/2014/main" id="{38CCC677-D458-4655-81FF-3394CF2BF2A3}"/>
              </a:ext>
            </a:extLst>
          </p:cNvPr>
          <p:cNvSpPr txBox="1"/>
          <p:nvPr/>
        </p:nvSpPr>
        <p:spPr>
          <a:xfrm>
            <a:off x="8788489" y="336735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F8810A81-87D5-4C7D-8DBE-C6E112C18748}"/>
              </a:ext>
            </a:extLst>
          </p:cNvPr>
          <p:cNvSpPr txBox="1"/>
          <p:nvPr/>
        </p:nvSpPr>
        <p:spPr>
          <a:xfrm>
            <a:off x="8384302" y="3845030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A7261B67-3BF3-46B2-8B27-DBE755026483}"/>
              </a:ext>
            </a:extLst>
          </p:cNvPr>
          <p:cNvSpPr txBox="1"/>
          <p:nvPr/>
        </p:nvSpPr>
        <p:spPr>
          <a:xfrm>
            <a:off x="8788489" y="3845030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723A33BD-5A48-46E7-8103-384EEE3CF783}"/>
              </a:ext>
            </a:extLst>
          </p:cNvPr>
          <p:cNvCxnSpPr/>
          <p:nvPr/>
        </p:nvCxnSpPr>
        <p:spPr>
          <a:xfrm>
            <a:off x="8226633" y="3980256"/>
            <a:ext cx="10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Ellipse 46">
            <a:extLst>
              <a:ext uri="{FF2B5EF4-FFF2-40B4-BE49-F238E27FC236}">
                <a16:creationId xmlns:a16="http://schemas.microsoft.com/office/drawing/2014/main" id="{097FD40D-686E-4475-ABE4-3EA9842C50AE}"/>
              </a:ext>
            </a:extLst>
          </p:cNvPr>
          <p:cNvSpPr/>
          <p:nvPr/>
        </p:nvSpPr>
        <p:spPr>
          <a:xfrm>
            <a:off x="8681068" y="2697681"/>
            <a:ext cx="291624" cy="23510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367F4BC-5A1D-4BCD-A906-55251EE33FD0}"/>
              </a:ext>
            </a:extLst>
          </p:cNvPr>
          <p:cNvSpPr txBox="1"/>
          <p:nvPr/>
        </p:nvSpPr>
        <p:spPr>
          <a:xfrm>
            <a:off x="2685827" y="902931"/>
            <a:ext cx="6820347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3200" b="1" i="0" dirty="0">
                <a:solidFill>
                  <a:srgbClr val="404040"/>
                </a:solidFill>
                <a:effectLst/>
                <a:latin typeface="quote-cjk-patch"/>
              </a:rPr>
              <a:t>Qui a raison </a:t>
            </a:r>
            <a:r>
              <a:rPr lang="fr-FR" sz="3200" b="1" dirty="0">
                <a:solidFill>
                  <a:srgbClr val="404040"/>
                </a:solidFill>
                <a:latin typeface="quote-cjk-patch"/>
              </a:rPr>
              <a:t>?</a:t>
            </a:r>
            <a:endParaRPr lang="fr-FR" sz="3200" b="1" dirty="0"/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DBE04791-37D1-447D-8585-9D23FBA1C5F1}"/>
              </a:ext>
            </a:extLst>
          </p:cNvPr>
          <p:cNvSpPr/>
          <p:nvPr/>
        </p:nvSpPr>
        <p:spPr>
          <a:xfrm>
            <a:off x="7978521" y="1574070"/>
            <a:ext cx="1475979" cy="79579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/>
              <a:t>Omar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D2D1676-D272-4E13-9DAB-771CB584C5BD}"/>
              </a:ext>
            </a:extLst>
          </p:cNvPr>
          <p:cNvGrpSpPr/>
          <p:nvPr/>
        </p:nvGrpSpPr>
        <p:grpSpPr>
          <a:xfrm>
            <a:off x="7978521" y="4928256"/>
            <a:ext cx="1475979" cy="1150095"/>
            <a:chOff x="8471746" y="4899153"/>
            <a:chExt cx="1475979" cy="1530778"/>
          </a:xfrm>
        </p:grpSpPr>
        <p:sp>
          <p:nvSpPr>
            <p:cNvPr id="50" name="Oval 29">
              <a:extLst>
                <a:ext uri="{FF2B5EF4-FFF2-40B4-BE49-F238E27FC236}">
                  <a16:creationId xmlns:a16="http://schemas.microsoft.com/office/drawing/2014/main" id="{D2475723-2E51-4F32-ACC0-D0055945A8F6}"/>
                </a:ext>
              </a:extLst>
            </p:cNvPr>
            <p:cNvSpPr/>
            <p:nvPr/>
          </p:nvSpPr>
          <p:spPr>
            <a:xfrm>
              <a:off x="8524599" y="4899153"/>
              <a:ext cx="1386049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3600" b="1" dirty="0"/>
                <a:t>B</a:t>
              </a:r>
            </a:p>
          </p:txBody>
        </p:sp>
        <p:sp>
          <p:nvSpPr>
            <p:cNvPr id="51" name="Rectangle : coins arrondis 46">
              <a:extLst>
                <a:ext uri="{FF2B5EF4-FFF2-40B4-BE49-F238E27FC236}">
                  <a16:creationId xmlns:a16="http://schemas.microsoft.com/office/drawing/2014/main" id="{1A8B91B9-1E8B-42F9-90EB-A34FBFE6CF15}"/>
                </a:ext>
              </a:extLst>
            </p:cNvPr>
            <p:cNvSpPr/>
            <p:nvPr/>
          </p:nvSpPr>
          <p:spPr>
            <a:xfrm>
              <a:off x="8471746" y="4916348"/>
              <a:ext cx="1475979" cy="785711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3600" b="1" dirty="0"/>
                <a:t>Omar</a:t>
              </a:r>
            </a:p>
          </p:txBody>
        </p:sp>
      </p:grp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00A71DBB-92A5-4F44-A6BF-1F3230D5DA67}"/>
              </a:ext>
            </a:extLst>
          </p:cNvPr>
          <p:cNvSpPr/>
          <p:nvPr/>
        </p:nvSpPr>
        <p:spPr>
          <a:xfrm>
            <a:off x="2497928" y="1574070"/>
            <a:ext cx="1475979" cy="79579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/>
              <a:t>Sami</a:t>
            </a:r>
          </a:p>
        </p:txBody>
      </p:sp>
      <p:grpSp>
        <p:nvGrpSpPr>
          <p:cNvPr id="53" name="Group 49">
            <a:extLst>
              <a:ext uri="{FF2B5EF4-FFF2-40B4-BE49-F238E27FC236}">
                <a16:creationId xmlns:a16="http://schemas.microsoft.com/office/drawing/2014/main" id="{DD0F8E41-35E2-499D-ADA0-D0BECD672717}"/>
              </a:ext>
            </a:extLst>
          </p:cNvPr>
          <p:cNvGrpSpPr/>
          <p:nvPr/>
        </p:nvGrpSpPr>
        <p:grpSpPr>
          <a:xfrm>
            <a:off x="2497928" y="4919458"/>
            <a:ext cx="1475979" cy="1150095"/>
            <a:chOff x="8471746" y="4922303"/>
            <a:chExt cx="1475979" cy="1530778"/>
          </a:xfrm>
        </p:grpSpPr>
        <p:sp>
          <p:nvSpPr>
            <p:cNvPr id="54" name="Oval 29">
              <a:extLst>
                <a:ext uri="{FF2B5EF4-FFF2-40B4-BE49-F238E27FC236}">
                  <a16:creationId xmlns:a16="http://schemas.microsoft.com/office/drawing/2014/main" id="{31BFA6FF-FE34-4FB7-A447-78CBB84B8474}"/>
                </a:ext>
              </a:extLst>
            </p:cNvPr>
            <p:cNvSpPr/>
            <p:nvPr/>
          </p:nvSpPr>
          <p:spPr>
            <a:xfrm>
              <a:off x="8508737" y="4922303"/>
              <a:ext cx="1401912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3600" b="1" dirty="0"/>
                <a:t>A</a:t>
              </a:r>
            </a:p>
          </p:txBody>
        </p:sp>
        <p:sp>
          <p:nvSpPr>
            <p:cNvPr id="55" name="Rectangle : coins arrondis 46">
              <a:extLst>
                <a:ext uri="{FF2B5EF4-FFF2-40B4-BE49-F238E27FC236}">
                  <a16:creationId xmlns:a16="http://schemas.microsoft.com/office/drawing/2014/main" id="{FB4EA404-BC09-48B1-90EB-40D402E36D17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3600" b="1" dirty="0"/>
                <a:t>Sami</a:t>
              </a:r>
            </a:p>
          </p:txBody>
        </p:sp>
      </p:grpSp>
      <p:sp>
        <p:nvSpPr>
          <p:cNvPr id="57" name="Ellipse 56">
            <a:extLst>
              <a:ext uri="{FF2B5EF4-FFF2-40B4-BE49-F238E27FC236}">
                <a16:creationId xmlns:a16="http://schemas.microsoft.com/office/drawing/2014/main" id="{261BE32F-B185-49F7-806D-50673F592910}"/>
              </a:ext>
            </a:extLst>
          </p:cNvPr>
          <p:cNvSpPr/>
          <p:nvPr/>
        </p:nvSpPr>
        <p:spPr>
          <a:xfrm>
            <a:off x="8165517" y="3474690"/>
            <a:ext cx="291624" cy="23510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EC8C254-64B7-4D86-8115-D3AED7E51988}"/>
              </a:ext>
            </a:extLst>
          </p:cNvPr>
          <p:cNvSpPr txBox="1"/>
          <p:nvPr/>
        </p:nvSpPr>
        <p:spPr>
          <a:xfrm>
            <a:off x="7748805" y="3233408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9" name="Google Shape;528;p39">
            <a:extLst>
              <a:ext uri="{FF2B5EF4-FFF2-40B4-BE49-F238E27FC236}">
                <a16:creationId xmlns:a16="http://schemas.microsoft.com/office/drawing/2014/main" id="{A28508DF-FE34-49F7-A396-26AA3180EAAC}"/>
              </a:ext>
            </a:extLst>
          </p:cNvPr>
          <p:cNvSpPr txBox="1"/>
          <p:nvPr/>
        </p:nvSpPr>
        <p:spPr>
          <a:xfrm>
            <a:off x="2948759" y="2826242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528;p39">
            <a:extLst>
              <a:ext uri="{FF2B5EF4-FFF2-40B4-BE49-F238E27FC236}">
                <a16:creationId xmlns:a16="http://schemas.microsoft.com/office/drawing/2014/main" id="{EB1748CA-F198-446D-8169-CB39431AA9E9}"/>
              </a:ext>
            </a:extLst>
          </p:cNvPr>
          <p:cNvSpPr txBox="1"/>
          <p:nvPr/>
        </p:nvSpPr>
        <p:spPr>
          <a:xfrm>
            <a:off x="3352946" y="2826242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528;p39">
            <a:extLst>
              <a:ext uri="{FF2B5EF4-FFF2-40B4-BE49-F238E27FC236}">
                <a16:creationId xmlns:a16="http://schemas.microsoft.com/office/drawing/2014/main" id="{1B5C4FBA-BAD9-4200-ABEA-EA539CD4D092}"/>
              </a:ext>
            </a:extLst>
          </p:cNvPr>
          <p:cNvSpPr txBox="1"/>
          <p:nvPr/>
        </p:nvSpPr>
        <p:spPr>
          <a:xfrm>
            <a:off x="2948759" y="344910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5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528;p39">
            <a:extLst>
              <a:ext uri="{FF2B5EF4-FFF2-40B4-BE49-F238E27FC236}">
                <a16:creationId xmlns:a16="http://schemas.microsoft.com/office/drawing/2014/main" id="{ECF5B813-136B-47BF-A8D5-88F60E3D3490}"/>
              </a:ext>
            </a:extLst>
          </p:cNvPr>
          <p:cNvSpPr txBox="1"/>
          <p:nvPr/>
        </p:nvSpPr>
        <p:spPr>
          <a:xfrm>
            <a:off x="3352946" y="344910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528;p39">
            <a:extLst>
              <a:ext uri="{FF2B5EF4-FFF2-40B4-BE49-F238E27FC236}">
                <a16:creationId xmlns:a16="http://schemas.microsoft.com/office/drawing/2014/main" id="{DA6728A0-47C2-4274-8D1E-54891A3DD862}"/>
              </a:ext>
            </a:extLst>
          </p:cNvPr>
          <p:cNvSpPr txBox="1"/>
          <p:nvPr/>
        </p:nvSpPr>
        <p:spPr>
          <a:xfrm>
            <a:off x="2948759" y="392677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528;p39">
            <a:extLst>
              <a:ext uri="{FF2B5EF4-FFF2-40B4-BE49-F238E27FC236}">
                <a16:creationId xmlns:a16="http://schemas.microsoft.com/office/drawing/2014/main" id="{EE37F55E-3577-448F-A098-8C8874F5F9BA}"/>
              </a:ext>
            </a:extLst>
          </p:cNvPr>
          <p:cNvSpPr txBox="1"/>
          <p:nvPr/>
        </p:nvSpPr>
        <p:spPr>
          <a:xfrm>
            <a:off x="3352946" y="392677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4400" b="1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4400" b="1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511841E1-19EF-4D76-BCDA-AE9A0EA67858}"/>
              </a:ext>
            </a:extLst>
          </p:cNvPr>
          <p:cNvCxnSpPr/>
          <p:nvPr/>
        </p:nvCxnSpPr>
        <p:spPr>
          <a:xfrm>
            <a:off x="2791090" y="4062004"/>
            <a:ext cx="10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Ellipse 75">
            <a:extLst>
              <a:ext uri="{FF2B5EF4-FFF2-40B4-BE49-F238E27FC236}">
                <a16:creationId xmlns:a16="http://schemas.microsoft.com/office/drawing/2014/main" id="{DD8DF201-8694-4BB7-9F7D-9C9A01798A70}"/>
              </a:ext>
            </a:extLst>
          </p:cNvPr>
          <p:cNvSpPr/>
          <p:nvPr/>
        </p:nvSpPr>
        <p:spPr>
          <a:xfrm>
            <a:off x="3251993" y="2779429"/>
            <a:ext cx="291624" cy="23510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7" name="Ellipse 76">
            <a:extLst>
              <a:ext uri="{FF2B5EF4-FFF2-40B4-BE49-F238E27FC236}">
                <a16:creationId xmlns:a16="http://schemas.microsoft.com/office/drawing/2014/main" id="{98E2E8F5-4994-48FF-A6F4-D39CEDE8B48A}"/>
              </a:ext>
            </a:extLst>
          </p:cNvPr>
          <p:cNvSpPr/>
          <p:nvPr/>
        </p:nvSpPr>
        <p:spPr>
          <a:xfrm>
            <a:off x="2729441" y="2779429"/>
            <a:ext cx="291624" cy="23510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259EEA22-3928-4AF1-A95A-BAC9A1082B7F}"/>
              </a:ext>
            </a:extLst>
          </p:cNvPr>
          <p:cNvSpPr txBox="1"/>
          <p:nvPr/>
        </p:nvSpPr>
        <p:spPr>
          <a:xfrm>
            <a:off x="2313262" y="331515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A0E13B64-9913-ED48-962F-7DDB59A34E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54721"/>
              </p:ext>
            </p:extLst>
          </p:nvPr>
        </p:nvGraphicFramePr>
        <p:xfrm>
          <a:off x="4800000" y="1305785"/>
          <a:ext cx="2592000" cy="25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1120678134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126566054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83165871"/>
                    </a:ext>
                  </a:extLst>
                </a:gridCol>
              </a:tblGrid>
              <a:tr h="864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998359"/>
                  </a:ext>
                </a:extLst>
              </a:tr>
              <a:tr h="864000">
                <a:tc vMerge="1">
                  <a:txBody>
                    <a:bodyPr/>
                    <a:lstStyle/>
                    <a:p>
                      <a:pPr algn="ctr"/>
                      <a:endParaRPr lang="fr-FR" sz="1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501652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18002" marR="118002" marT="59001" marB="590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021027"/>
                  </a:ext>
                </a:extLst>
              </a:tr>
            </a:tbl>
          </a:graphicData>
        </a:graphic>
      </p:graphicFrame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214AE6CD-1A9E-63A6-60E3-EAC823107749}"/>
              </a:ext>
            </a:extLst>
          </p:cNvPr>
          <p:cNvSpPr txBox="1"/>
          <p:nvPr/>
        </p:nvSpPr>
        <p:spPr>
          <a:xfrm>
            <a:off x="5414891" y="2040123"/>
            <a:ext cx="727218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32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①</a:t>
            </a:r>
            <a:endParaRPr sz="32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528;p39">
            <a:extLst>
              <a:ext uri="{FF2B5EF4-FFF2-40B4-BE49-F238E27FC236}">
                <a16:creationId xmlns:a16="http://schemas.microsoft.com/office/drawing/2014/main" id="{435C00CB-5300-C9F0-D2B7-FBEE82CF7581}"/>
              </a:ext>
            </a:extLst>
          </p:cNvPr>
          <p:cNvSpPr txBox="1"/>
          <p:nvPr/>
        </p:nvSpPr>
        <p:spPr>
          <a:xfrm>
            <a:off x="6362744" y="1192369"/>
            <a:ext cx="727218" cy="56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32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①</a:t>
            </a:r>
            <a:endParaRPr sz="32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2808669-C8EC-1C0C-CDCC-A21D1C16D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6353" y="3092720"/>
            <a:ext cx="463061" cy="67255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672584E-221D-2ADA-6462-DFDF47857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683" y="3092720"/>
            <a:ext cx="463061" cy="672559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8259BFAA-2324-6EF3-B11D-DB11D642A4D0}"/>
              </a:ext>
            </a:extLst>
          </p:cNvPr>
          <p:cNvGrpSpPr/>
          <p:nvPr/>
        </p:nvGrpSpPr>
        <p:grpSpPr>
          <a:xfrm>
            <a:off x="7978521" y="4928256"/>
            <a:ext cx="1475979" cy="1150095"/>
            <a:chOff x="8471746" y="4899153"/>
            <a:chExt cx="1475979" cy="1530778"/>
          </a:xfrm>
        </p:grpSpPr>
        <p:sp>
          <p:nvSpPr>
            <p:cNvPr id="35" name="Oval 29">
              <a:extLst>
                <a:ext uri="{FF2B5EF4-FFF2-40B4-BE49-F238E27FC236}">
                  <a16:creationId xmlns:a16="http://schemas.microsoft.com/office/drawing/2014/main" id="{6852081F-6CF7-2F22-B598-ED5A65E95265}"/>
                </a:ext>
              </a:extLst>
            </p:cNvPr>
            <p:cNvSpPr/>
            <p:nvPr/>
          </p:nvSpPr>
          <p:spPr>
            <a:xfrm>
              <a:off x="8524599" y="4899153"/>
              <a:ext cx="1386049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 rtl="1"/>
              <a:r>
                <a:rPr lang="fr-FR" sz="3600" b="1" dirty="0"/>
                <a:t>B</a:t>
              </a:r>
            </a:p>
          </p:txBody>
        </p:sp>
        <p:sp>
          <p:nvSpPr>
            <p:cNvPr id="36" name="Rectangle : coins arrondis 46">
              <a:extLst>
                <a:ext uri="{FF2B5EF4-FFF2-40B4-BE49-F238E27FC236}">
                  <a16:creationId xmlns:a16="http://schemas.microsoft.com/office/drawing/2014/main" id="{36ED67F8-170B-34E8-D56B-FA6B42FCF7E1}"/>
                </a:ext>
              </a:extLst>
            </p:cNvPr>
            <p:cNvSpPr/>
            <p:nvPr/>
          </p:nvSpPr>
          <p:spPr>
            <a:xfrm>
              <a:off x="8471746" y="4916348"/>
              <a:ext cx="1475979" cy="785711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fr-FR" sz="3600" b="1" dirty="0"/>
                <a:t>Omar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D00200-8AAC-AFF1-A5D9-B78C5BD43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177176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Sans 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8BBA2C-80E4-18A0-F0A6-3796B58C5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773381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القسمة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Sans 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بدون باقي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الخارج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Reste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الباقي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20</a:t>
            </a: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  Quelle est l’opération à utiliser pour répartir équitablement 125 livres entre 5 étagères 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F618A2-86AA-4C0D-967F-8CAE23069625}"/>
              </a:ext>
            </a:extLst>
          </p:cNvPr>
          <p:cNvSpPr txBox="1"/>
          <p:nvPr/>
        </p:nvSpPr>
        <p:spPr>
          <a:xfrm flipH="1">
            <a:off x="1232999" y="1140428"/>
            <a:ext cx="97260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Quelle est l’opération à utiliser pour répartir équitablement </a:t>
            </a:r>
            <a:b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315 livres entre 15 étagères ?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FE88AF7-E3D6-4E84-9149-C6873793E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442" y="1699778"/>
            <a:ext cx="3280567" cy="492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209AC5B-E89E-60CC-2B86-A6864A8F5A8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70733FC9-0BB5-CEE4-21D2-82E474C1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es deux amis et leurs livres colorés">
            <a:extLst>
              <a:ext uri="{FF2B5EF4-FFF2-40B4-BE49-F238E27FC236}">
                <a16:creationId xmlns:a16="http://schemas.microsoft.com/office/drawing/2014/main" id="{B0C4F375-A3CE-4DDC-BDD9-AD0DC3484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43" y="2178988"/>
            <a:ext cx="6485092" cy="432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9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3FF88D95-E6A2-4848-93B9-394AC733F0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7CE8B4-A389-4AE0-718B-C1C7823A4BAB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8" name="Google Shape;2054;p38">
              <a:extLst>
                <a:ext uri="{FF2B5EF4-FFF2-40B4-BE49-F238E27FC236}">
                  <a16:creationId xmlns:a16="http://schemas.microsoft.com/office/drawing/2014/main" id="{F1CD20A7-8FA3-4BED-FF8C-E110C81C30E0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9" name="ZoneTexte 3">
              <a:extLst>
                <a:ext uri="{FF2B5EF4-FFF2-40B4-BE49-F238E27FC236}">
                  <a16:creationId xmlns:a16="http://schemas.microsoft.com/office/drawing/2014/main" id="{32965F59-9CF4-5574-342B-8583431007F1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Diviser un entier à 3 chiffres par un entier à 2 chiffres.</a:t>
              </a:r>
            </a:p>
          </p:txBody>
        </p:sp>
        <p:pic>
          <p:nvPicPr>
            <p:cNvPr id="10" name="Image 23">
              <a:extLst>
                <a:ext uri="{FF2B5EF4-FFF2-40B4-BE49-F238E27FC236}">
                  <a16:creationId xmlns:a16="http://schemas.microsoft.com/office/drawing/2014/main" id="{8744270F-15CB-FD1B-276F-21E2B5389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81C530-76D5-B71A-22B7-40DF8F2177F9}"/>
              </a:ext>
            </a:extLst>
          </p:cNvPr>
          <p:cNvGrpSpPr/>
          <p:nvPr/>
        </p:nvGrpSpPr>
        <p:grpSpPr>
          <a:xfrm>
            <a:off x="9110639" y="4363545"/>
            <a:ext cx="2660814" cy="1800000"/>
            <a:chOff x="9110639" y="4363545"/>
            <a:chExt cx="2660814" cy="180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1433670-EDB8-6ECC-0B9E-F8D5B8951BE7}"/>
                </a:ext>
              </a:extLst>
            </p:cNvPr>
            <p:cNvSpPr/>
            <p:nvPr/>
          </p:nvSpPr>
          <p:spPr>
            <a:xfrm>
              <a:off x="9110639" y="4363545"/>
              <a:ext cx="2660814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75FD8E8-4EC3-9822-E2E5-F17EF06FCBFE}"/>
                </a:ext>
              </a:extLst>
            </p:cNvPr>
            <p:cNvGrpSpPr/>
            <p:nvPr/>
          </p:nvGrpSpPr>
          <p:grpSpPr>
            <a:xfrm>
              <a:off x="9234407" y="4626165"/>
              <a:ext cx="2387033" cy="1226918"/>
              <a:chOff x="7232651" y="4849796"/>
              <a:chExt cx="2387033" cy="1226918"/>
            </a:xfrm>
          </p:grpSpPr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B2DF1AA0-AB69-4DE7-AF56-CBE3941DB8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75685" y="4849796"/>
                <a:ext cx="12672" cy="122691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7F04B4CB-F8D4-4250-A833-3A945126F8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75684" y="5242407"/>
                <a:ext cx="1044000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tangle : coins arrondis 5">
                <a:extLst>
                  <a:ext uri="{FF2B5EF4-FFF2-40B4-BE49-F238E27FC236}">
                    <a16:creationId xmlns:a16="http://schemas.microsoft.com/office/drawing/2014/main" id="{BB3AF79E-829D-4617-8B54-C32686AEF0A2}"/>
                  </a:ext>
                </a:extLst>
              </p:cNvPr>
              <p:cNvSpPr/>
              <p:nvPr/>
            </p:nvSpPr>
            <p:spPr>
              <a:xfrm>
                <a:off x="8095481" y="4883695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41" name="Rectangle : coins arrondis 5">
                <a:extLst>
                  <a:ext uri="{FF2B5EF4-FFF2-40B4-BE49-F238E27FC236}">
                    <a16:creationId xmlns:a16="http://schemas.microsoft.com/office/drawing/2014/main" id="{1B45151B-E789-4D71-BDEE-CE8FB71D6FEA}"/>
                  </a:ext>
                </a:extLst>
              </p:cNvPr>
              <p:cNvSpPr/>
              <p:nvPr/>
            </p:nvSpPr>
            <p:spPr>
              <a:xfrm>
                <a:off x="8732718" y="4877862"/>
                <a:ext cx="326735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00B050"/>
                    </a:solidFill>
                    <a:latin typeface="Calibri" panose="020F0502020204030204"/>
                  </a:rPr>
                  <a:t>1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 : coins arrondis 5">
                <a:extLst>
                  <a:ext uri="{FF2B5EF4-FFF2-40B4-BE49-F238E27FC236}">
                    <a16:creationId xmlns:a16="http://schemas.microsoft.com/office/drawing/2014/main" id="{14C92A93-01BD-4EF5-A3FF-B808BB6C33F1}"/>
                  </a:ext>
                </a:extLst>
              </p:cNvPr>
              <p:cNvSpPr/>
              <p:nvPr/>
            </p:nvSpPr>
            <p:spPr>
              <a:xfrm>
                <a:off x="7669779" y="489404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00EABD11-4F88-4129-B7FF-479E096EE252}"/>
                  </a:ext>
                </a:extLst>
              </p:cNvPr>
              <p:cNvSpPr/>
              <p:nvPr/>
            </p:nvSpPr>
            <p:spPr>
              <a:xfrm>
                <a:off x="8691251" y="5343176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3ADB5E34-F296-4BCB-B2BC-7DD502330681}"/>
                  </a:ext>
                </a:extLst>
              </p:cNvPr>
              <p:cNvSpPr/>
              <p:nvPr/>
            </p:nvSpPr>
            <p:spPr>
              <a:xfrm>
                <a:off x="8084913" y="578871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21" name="Rectangle : coins arrondis 5">
                <a:extLst>
                  <a:ext uri="{FF2B5EF4-FFF2-40B4-BE49-F238E27FC236}">
                    <a16:creationId xmlns:a16="http://schemas.microsoft.com/office/drawing/2014/main" id="{B53CEA7F-E101-497C-9D3A-B31CBFA79703}"/>
                  </a:ext>
                </a:extLst>
              </p:cNvPr>
              <p:cNvSpPr/>
              <p:nvPr/>
            </p:nvSpPr>
            <p:spPr>
              <a:xfrm>
                <a:off x="7232651" y="489404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22" name="Rectangle : coins arrondis 5">
                <a:extLst>
                  <a:ext uri="{FF2B5EF4-FFF2-40B4-BE49-F238E27FC236}">
                    <a16:creationId xmlns:a16="http://schemas.microsoft.com/office/drawing/2014/main" id="{9193EDA0-0ACF-4A22-BFDC-98B33D246AA1}"/>
                  </a:ext>
                </a:extLst>
              </p:cNvPr>
              <p:cNvSpPr/>
              <p:nvPr/>
            </p:nvSpPr>
            <p:spPr>
              <a:xfrm>
                <a:off x="9134263" y="4872367"/>
                <a:ext cx="326735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00B050"/>
                    </a:solidFill>
                    <a:latin typeface="Calibri" panose="020F0502020204030204"/>
                  </a:rPr>
                  <a:t>5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5">
                <a:extLst>
                  <a:ext uri="{FF2B5EF4-FFF2-40B4-BE49-F238E27FC236}">
                    <a16:creationId xmlns:a16="http://schemas.microsoft.com/office/drawing/2014/main" id="{3FDC2CDC-B746-49E7-8975-BDB038DE2304}"/>
                  </a:ext>
                </a:extLst>
              </p:cNvPr>
              <p:cNvSpPr/>
              <p:nvPr/>
            </p:nvSpPr>
            <p:spPr>
              <a:xfrm>
                <a:off x="9184744" y="5343176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B7C95F6B-562F-42AD-ACEA-E3D8E8CF0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481335" y="1423526"/>
            <a:ext cx="4919524" cy="55459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162B45-F66B-4700-8586-27CC57841DC6}"/>
              </a:ext>
            </a:extLst>
          </p:cNvPr>
          <p:cNvSpPr/>
          <p:nvPr/>
        </p:nvSpPr>
        <p:spPr>
          <a:xfrm>
            <a:off x="481335" y="2237043"/>
            <a:ext cx="3268862" cy="23233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24D4233-A902-4583-96F7-53607CCA9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53" y="2429755"/>
            <a:ext cx="2793754" cy="683948"/>
          </a:xfrm>
          <a:prstGeom prst="rect">
            <a:avLst/>
          </a:prstGeom>
        </p:spPr>
      </p:pic>
      <p:sp>
        <p:nvSpPr>
          <p:cNvPr id="13" name="Flèche : courbe vers le haut 12">
            <a:extLst>
              <a:ext uri="{FF2B5EF4-FFF2-40B4-BE49-F238E27FC236}">
                <a16:creationId xmlns:a16="http://schemas.microsoft.com/office/drawing/2014/main" id="{FEF242DA-3B2E-4123-B410-28B1B62DBBBA}"/>
              </a:ext>
            </a:extLst>
          </p:cNvPr>
          <p:cNvSpPr/>
          <p:nvPr/>
        </p:nvSpPr>
        <p:spPr>
          <a:xfrm flipH="1">
            <a:off x="1970272" y="2866416"/>
            <a:ext cx="819225" cy="317027"/>
          </a:xfrm>
          <a:prstGeom prst="curvedUpArrow">
            <a:avLst>
              <a:gd name="adj1" fmla="val 0"/>
              <a:gd name="adj2" fmla="val 23445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Flèche : double flèche verticale 13">
            <a:extLst>
              <a:ext uri="{FF2B5EF4-FFF2-40B4-BE49-F238E27FC236}">
                <a16:creationId xmlns:a16="http://schemas.microsoft.com/office/drawing/2014/main" id="{2A616233-D379-40E8-B360-D9C48FA6AB8B}"/>
              </a:ext>
            </a:extLst>
          </p:cNvPr>
          <p:cNvSpPr/>
          <p:nvPr/>
        </p:nvSpPr>
        <p:spPr>
          <a:xfrm>
            <a:off x="2072628" y="3204882"/>
            <a:ext cx="114987" cy="474967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80DC08E-4D44-4E14-AAE0-CB89E49FA8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31" y="3701288"/>
            <a:ext cx="2901794" cy="67921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2A70E95-DE02-41E6-8525-355319910C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6572" y="2131768"/>
            <a:ext cx="7680629" cy="242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4F72603-AB2D-4BD6-B965-55EC11E04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42" y="1346581"/>
            <a:ext cx="5082639" cy="523984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2144FC94-7029-4715-8B91-647B7EA25080}"/>
              </a:ext>
            </a:extLst>
          </p:cNvPr>
          <p:cNvSpPr/>
          <p:nvPr/>
        </p:nvSpPr>
        <p:spPr>
          <a:xfrm>
            <a:off x="679648" y="2502287"/>
            <a:ext cx="3268862" cy="23233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4E43789-F3F3-4B33-A43C-A9DDAF999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716" y="3251896"/>
            <a:ext cx="3028725" cy="797689"/>
          </a:xfrm>
          <a:prstGeom prst="rect">
            <a:avLst/>
          </a:prstGeom>
        </p:spPr>
      </p:pic>
      <p:sp>
        <p:nvSpPr>
          <p:cNvPr id="34" name="Flèche : courbe vers le haut 33">
            <a:extLst>
              <a:ext uri="{FF2B5EF4-FFF2-40B4-BE49-F238E27FC236}">
                <a16:creationId xmlns:a16="http://schemas.microsoft.com/office/drawing/2014/main" id="{D72EAC81-3C98-400F-8918-663D6702F79D}"/>
              </a:ext>
            </a:extLst>
          </p:cNvPr>
          <p:cNvSpPr/>
          <p:nvPr/>
        </p:nvSpPr>
        <p:spPr>
          <a:xfrm rot="10972353">
            <a:off x="1188951" y="3356367"/>
            <a:ext cx="372894" cy="122112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0" name="Flèche : courbe vers le haut 39">
            <a:extLst>
              <a:ext uri="{FF2B5EF4-FFF2-40B4-BE49-F238E27FC236}">
                <a16:creationId xmlns:a16="http://schemas.microsoft.com/office/drawing/2014/main" id="{252DF7B9-C7F7-4A66-B5DA-E055C362212C}"/>
              </a:ext>
            </a:extLst>
          </p:cNvPr>
          <p:cNvSpPr/>
          <p:nvPr/>
        </p:nvSpPr>
        <p:spPr>
          <a:xfrm rot="10972353">
            <a:off x="2302933" y="3339519"/>
            <a:ext cx="266635" cy="13266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2" name="Flèche : courbe vers le haut 41">
            <a:extLst>
              <a:ext uri="{FF2B5EF4-FFF2-40B4-BE49-F238E27FC236}">
                <a16:creationId xmlns:a16="http://schemas.microsoft.com/office/drawing/2014/main" id="{1226C4EA-C9A8-4B96-BFA7-7095D195BDB1}"/>
              </a:ext>
            </a:extLst>
          </p:cNvPr>
          <p:cNvSpPr/>
          <p:nvPr/>
        </p:nvSpPr>
        <p:spPr>
          <a:xfrm rot="10972353">
            <a:off x="3077728" y="3362669"/>
            <a:ext cx="266635" cy="13266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76E9436-BC6E-C9CC-6806-DDAE045CAC2B}"/>
              </a:ext>
            </a:extLst>
          </p:cNvPr>
          <p:cNvGrpSpPr/>
          <p:nvPr/>
        </p:nvGrpSpPr>
        <p:grpSpPr>
          <a:xfrm>
            <a:off x="4214850" y="2802903"/>
            <a:ext cx="7519391" cy="1686407"/>
            <a:chOff x="4214850" y="2802903"/>
            <a:chExt cx="7519391" cy="168640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7C44F7F5-FE7F-44D7-9348-B691AC834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14850" y="2802903"/>
              <a:ext cx="7519391" cy="1686407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EE6981E-6642-486C-ACF5-4948871F4F00}"/>
                </a:ext>
              </a:extLst>
            </p:cNvPr>
            <p:cNvSpPr/>
            <p:nvPr/>
          </p:nvSpPr>
          <p:spPr>
            <a:xfrm>
              <a:off x="4879722" y="3526362"/>
              <a:ext cx="694481" cy="3198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440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045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0" grpId="0" animBg="1"/>
      <p:bldP spid="4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20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395AF7-2EDF-4292-93AA-2ACCCEB3D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416362"/>
            <a:ext cx="11712058" cy="4234566"/>
          </a:xfrm>
          <a:prstGeom prst="rect">
            <a:avLst/>
          </a:prstGeom>
        </p:spPr>
      </p:pic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7FEFD748-E048-4852-98DC-53AEA259823A}"/>
              </a:ext>
            </a:extLst>
          </p:cNvPr>
          <p:cNvSpPr txBox="1"/>
          <p:nvPr/>
        </p:nvSpPr>
        <p:spPr>
          <a:xfrm>
            <a:off x="6224343" y="2100638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3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86AE5801-B256-49B1-9340-943E678ECC61}"/>
              </a:ext>
            </a:extLst>
          </p:cNvPr>
          <p:cNvSpPr txBox="1"/>
          <p:nvPr/>
        </p:nvSpPr>
        <p:spPr>
          <a:xfrm>
            <a:off x="6424795" y="3126743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3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E23684DA-5585-47D6-895A-2D03AAE9D824}"/>
              </a:ext>
            </a:extLst>
          </p:cNvPr>
          <p:cNvSpPr txBox="1"/>
          <p:nvPr/>
        </p:nvSpPr>
        <p:spPr>
          <a:xfrm>
            <a:off x="6814125" y="4893992"/>
            <a:ext cx="839451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220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3DDD273A-0702-4756-ABAA-737BD8436C3A}"/>
              </a:ext>
            </a:extLst>
          </p:cNvPr>
          <p:cNvSpPr txBox="1"/>
          <p:nvPr/>
        </p:nvSpPr>
        <p:spPr>
          <a:xfrm>
            <a:off x="10793651" y="4893992"/>
            <a:ext cx="839451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50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8ABCFA-54D9-44E6-A9BB-B939990505BD}"/>
              </a:ext>
            </a:extLst>
          </p:cNvPr>
          <p:cNvSpPr/>
          <p:nvPr/>
        </p:nvSpPr>
        <p:spPr>
          <a:xfrm>
            <a:off x="5688137" y="4949302"/>
            <a:ext cx="648000" cy="3198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440</a:t>
            </a: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F7F60016-BCBE-46FB-969A-41C8F4E1EDC6}"/>
              </a:ext>
            </a:extLst>
          </p:cNvPr>
          <p:cNvSpPr txBox="1"/>
          <p:nvPr/>
        </p:nvSpPr>
        <p:spPr>
          <a:xfrm>
            <a:off x="9737085" y="2100638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9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53298588-FA74-459B-842A-830DCF2C36AC}"/>
              </a:ext>
            </a:extLst>
          </p:cNvPr>
          <p:cNvSpPr txBox="1"/>
          <p:nvPr/>
        </p:nvSpPr>
        <p:spPr>
          <a:xfrm>
            <a:off x="10619612" y="3126743"/>
            <a:ext cx="52251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9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EC2583-6209-0E5E-B058-CFF510A9FAEA}"/>
              </a:ext>
            </a:extLst>
          </p:cNvPr>
          <p:cNvCxnSpPr>
            <a:cxnSpLocks/>
          </p:cNvCxnSpPr>
          <p:nvPr/>
        </p:nvCxnSpPr>
        <p:spPr>
          <a:xfrm flipV="1">
            <a:off x="5210149" y="5269138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D9FDD9F2-F9BA-551A-B295-65858734F4D9}"/>
              </a:ext>
            </a:extLst>
          </p:cNvPr>
          <p:cNvSpPr/>
          <p:nvPr/>
        </p:nvSpPr>
        <p:spPr>
          <a:xfrm>
            <a:off x="7253068" y="1818355"/>
            <a:ext cx="3025254" cy="2882601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7FCE12ED-6EA7-107C-BEBA-EE8ADD1CED46}"/>
              </a:ext>
            </a:extLst>
          </p:cNvPr>
          <p:cNvSpPr/>
          <p:nvPr/>
        </p:nvSpPr>
        <p:spPr>
          <a:xfrm>
            <a:off x="1992559" y="6201830"/>
            <a:ext cx="29363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288 ÷ 12 = 24 reste 0</a:t>
            </a: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7927299B-FA33-7743-848B-A68C73BB2AA0}"/>
              </a:ext>
            </a:extLst>
          </p:cNvPr>
          <p:cNvSpPr/>
          <p:nvPr/>
        </p:nvSpPr>
        <p:spPr>
          <a:xfrm>
            <a:off x="7839549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288 ÷ 12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0" name="ZoneTexte 14">
            <a:extLst>
              <a:ext uri="{FF2B5EF4-FFF2-40B4-BE49-F238E27FC236}">
                <a16:creationId xmlns:a16="http://schemas.microsoft.com/office/drawing/2014/main" id="{30DE83E8-9815-6B80-7366-F9A1DACAC578}"/>
              </a:ext>
            </a:extLst>
          </p:cNvPr>
          <p:cNvSpPr txBox="1"/>
          <p:nvPr/>
        </p:nvSpPr>
        <p:spPr>
          <a:xfrm>
            <a:off x="1120726" y="143770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12 dans 28? </a:t>
            </a:r>
          </a:p>
        </p:txBody>
      </p:sp>
      <p:sp>
        <p:nvSpPr>
          <p:cNvPr id="13" name="ZoneTexte 42">
            <a:extLst>
              <a:ext uri="{FF2B5EF4-FFF2-40B4-BE49-F238E27FC236}">
                <a16:creationId xmlns:a16="http://schemas.microsoft.com/office/drawing/2014/main" id="{08739E43-FAB1-6D0F-1C1F-7BAE693E2001}"/>
              </a:ext>
            </a:extLst>
          </p:cNvPr>
          <p:cNvSpPr txBox="1"/>
          <p:nvPr/>
        </p:nvSpPr>
        <p:spPr>
          <a:xfrm>
            <a:off x="1120726" y="1921054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12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>
                <a:cs typeface="Arial" panose="020B0604020202020204" pitchFamily="34" charset="0"/>
              </a:rPr>
              <a:t> = 24,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7" name="ZoneTexte 47">
            <a:extLst>
              <a:ext uri="{FF2B5EF4-FFF2-40B4-BE49-F238E27FC236}">
                <a16:creationId xmlns:a16="http://schemas.microsoft.com/office/drawing/2014/main" id="{CDA29DBD-A499-DE8E-5D20-05042046BC97}"/>
              </a:ext>
            </a:extLst>
          </p:cNvPr>
          <p:cNvSpPr txBox="1"/>
          <p:nvPr/>
        </p:nvSpPr>
        <p:spPr>
          <a:xfrm>
            <a:off x="1120726" y="334797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8, j’obtiens 48.</a:t>
            </a:r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769F776D-37DC-73E7-A560-EB6247977DD8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9" name="Image 9">
            <a:extLst>
              <a:ext uri="{FF2B5EF4-FFF2-40B4-BE49-F238E27FC236}">
                <a16:creationId xmlns:a16="http://schemas.microsoft.com/office/drawing/2014/main" id="{44E5514C-0AB2-138D-D93B-64D0813C9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0" name="D_A_02">
            <a:extLst>
              <a:ext uri="{FF2B5EF4-FFF2-40B4-BE49-F238E27FC236}">
                <a16:creationId xmlns:a16="http://schemas.microsoft.com/office/drawing/2014/main" id="{420CB471-ADF5-B367-6505-EBA99A602FE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21" name="D_A_01">
            <a:extLst>
              <a:ext uri="{FF2B5EF4-FFF2-40B4-BE49-F238E27FC236}">
                <a16:creationId xmlns:a16="http://schemas.microsoft.com/office/drawing/2014/main" id="{2B540E4F-B5FD-29C9-ECB3-00F0B547D8E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Division d’un entier à trois chiffres par un entier à deux chiffres  :</a:t>
            </a: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BB7525C0-8881-FEC8-3C71-76CABCE26430}"/>
              </a:ext>
            </a:extLst>
          </p:cNvPr>
          <p:cNvSpPr txBox="1"/>
          <p:nvPr/>
        </p:nvSpPr>
        <p:spPr>
          <a:xfrm>
            <a:off x="308758" y="977476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28 par 12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3" name="ZoneTexte 49">
            <a:extLst>
              <a:ext uri="{FF2B5EF4-FFF2-40B4-BE49-F238E27FC236}">
                <a16:creationId xmlns:a16="http://schemas.microsoft.com/office/drawing/2014/main" id="{161C75EE-9FF6-1E95-6D65-0152548F8A90}"/>
              </a:ext>
            </a:extLst>
          </p:cNvPr>
          <p:cNvSpPr txBox="1"/>
          <p:nvPr/>
        </p:nvSpPr>
        <p:spPr>
          <a:xfrm>
            <a:off x="1120725" y="2404400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28</a:t>
            </a:r>
            <a:r>
              <a:rPr lang="fr-FR" sz="2400" b="1" dirty="0">
                <a:cs typeface="Arial" panose="020B0604020202020204" pitchFamily="34" charset="0"/>
              </a:rPr>
              <a:t> − </a:t>
            </a:r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24</a:t>
            </a:r>
            <a:r>
              <a:rPr lang="fr-FR" sz="2400" b="1" dirty="0">
                <a:cs typeface="Arial" panose="020B0604020202020204" pitchFamily="34" charset="0"/>
              </a:rPr>
              <a:t> = </a:t>
            </a:r>
            <a:r>
              <a:rPr lang="fr-FR" sz="2400" b="1" dirty="0">
                <a:solidFill>
                  <a:srgbClr val="7030A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24" name="ZoneTexte 54">
            <a:extLst>
              <a:ext uri="{FF2B5EF4-FFF2-40B4-BE49-F238E27FC236}">
                <a16:creationId xmlns:a16="http://schemas.microsoft.com/office/drawing/2014/main" id="{555C4210-694D-6114-9436-EBCDE6767486}"/>
              </a:ext>
            </a:extLst>
          </p:cNvPr>
          <p:cNvSpPr txBox="1"/>
          <p:nvPr/>
        </p:nvSpPr>
        <p:spPr>
          <a:xfrm>
            <a:off x="1120726" y="4291556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Combien de fois 12 dans 48? </a:t>
            </a:r>
            <a:endParaRPr lang="fr-FR" sz="2400" dirty="0">
              <a:cs typeface="Arial" panose="020B0604020202020204" pitchFamily="34" charset="0"/>
            </a:endParaRPr>
          </a:p>
        </p:txBody>
      </p:sp>
      <p:sp>
        <p:nvSpPr>
          <p:cNvPr id="25" name="ZoneTexte 55">
            <a:extLst>
              <a:ext uri="{FF2B5EF4-FFF2-40B4-BE49-F238E27FC236}">
                <a16:creationId xmlns:a16="http://schemas.microsoft.com/office/drawing/2014/main" id="{BBAE924E-3CA9-96A2-9A81-33E8B79D410D}"/>
              </a:ext>
            </a:extLst>
          </p:cNvPr>
          <p:cNvSpPr txBox="1"/>
          <p:nvPr/>
        </p:nvSpPr>
        <p:spPr>
          <a:xfrm>
            <a:off x="1120726" y="4774902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12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4</a:t>
            </a:r>
            <a:r>
              <a:rPr lang="fr-FR" sz="2400" dirty="0">
                <a:cs typeface="Arial" panose="020B0604020202020204" pitchFamily="34" charset="0"/>
              </a:rPr>
              <a:t> = 48,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4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26" name="ZoneTexte 56">
            <a:extLst>
              <a:ext uri="{FF2B5EF4-FFF2-40B4-BE49-F238E27FC236}">
                <a16:creationId xmlns:a16="http://schemas.microsoft.com/office/drawing/2014/main" id="{10F06E0A-E7AD-AF6F-79DC-ACD6D98CBB09}"/>
              </a:ext>
            </a:extLst>
          </p:cNvPr>
          <p:cNvSpPr txBox="1"/>
          <p:nvPr/>
        </p:nvSpPr>
        <p:spPr>
          <a:xfrm>
            <a:off x="1120726" y="525824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48 − 48 = 0.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7C11FC40-7AF3-B486-C2F9-660D36005602}"/>
              </a:ext>
            </a:extLst>
          </p:cNvPr>
          <p:cNvSpPr/>
          <p:nvPr/>
        </p:nvSpPr>
        <p:spPr>
          <a:xfrm>
            <a:off x="7724858" y="4907955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288 = 12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24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E5063C-027E-8343-0C9C-F4A8F6221E00}"/>
              </a:ext>
            </a:extLst>
          </p:cNvPr>
          <p:cNvSpPr/>
          <p:nvPr/>
        </p:nvSpPr>
        <p:spPr>
          <a:xfrm>
            <a:off x="1057970" y="1390091"/>
            <a:ext cx="4320000" cy="14759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9" name="Connecteur droit 86">
            <a:extLst>
              <a:ext uri="{FF2B5EF4-FFF2-40B4-BE49-F238E27FC236}">
                <a16:creationId xmlns:a16="http://schemas.microsoft.com/office/drawing/2014/main" id="{EDD628E1-14EE-FCF0-9C63-4502709117CB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30" name="Connecteur droit 87">
            <a:extLst>
              <a:ext uri="{FF2B5EF4-FFF2-40B4-BE49-F238E27FC236}">
                <a16:creationId xmlns:a16="http://schemas.microsoft.com/office/drawing/2014/main" id="{5CF2F1A9-7BFB-C9D4-7F58-9F4755001E02}"/>
              </a:ext>
            </a:extLst>
          </p:cNvPr>
          <p:cNvCxnSpPr>
            <a:cxnSpLocks/>
          </p:cNvCxnSpPr>
          <p:nvPr/>
        </p:nvCxnSpPr>
        <p:spPr>
          <a:xfrm>
            <a:off x="9178280" y="2675705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A9BE263E-4A20-334D-A76F-DD0CB854AF23}"/>
              </a:ext>
            </a:extLst>
          </p:cNvPr>
          <p:cNvSpPr/>
          <p:nvPr/>
        </p:nvSpPr>
        <p:spPr>
          <a:xfrm>
            <a:off x="8691317" y="22974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CEDC20EC-EE22-D42F-FAF8-70BE4DD8264F}"/>
              </a:ext>
            </a:extLst>
          </p:cNvPr>
          <p:cNvSpPr/>
          <p:nvPr/>
        </p:nvSpPr>
        <p:spPr>
          <a:xfrm>
            <a:off x="9498070" y="230140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33" name="Rectangle : coins arrondis 5">
            <a:extLst>
              <a:ext uri="{FF2B5EF4-FFF2-40B4-BE49-F238E27FC236}">
                <a16:creationId xmlns:a16="http://schemas.microsoft.com/office/drawing/2014/main" id="{9A8B184D-C68C-9BB5-A247-D5241CC8A229}"/>
              </a:ext>
            </a:extLst>
          </p:cNvPr>
          <p:cNvSpPr/>
          <p:nvPr/>
        </p:nvSpPr>
        <p:spPr>
          <a:xfrm>
            <a:off x="9741047" y="275825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34" name="Connecteur droit 91">
            <a:extLst>
              <a:ext uri="{FF2B5EF4-FFF2-40B4-BE49-F238E27FC236}">
                <a16:creationId xmlns:a16="http://schemas.microsoft.com/office/drawing/2014/main" id="{A8927190-C1EE-39E8-6243-FE14C6EB48B2}"/>
              </a:ext>
            </a:extLst>
          </p:cNvPr>
          <p:cNvCxnSpPr>
            <a:cxnSpLocks/>
          </p:cNvCxnSpPr>
          <p:nvPr/>
        </p:nvCxnSpPr>
        <p:spPr>
          <a:xfrm>
            <a:off x="7713620" y="310007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959D3486-F93D-4B03-207D-29BD19257BC7}"/>
              </a:ext>
            </a:extLst>
          </p:cNvPr>
          <p:cNvSpPr/>
          <p:nvPr/>
        </p:nvSpPr>
        <p:spPr>
          <a:xfrm>
            <a:off x="9251534" y="2758252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36" name="Rectangle : coins arrondis 5">
            <a:extLst>
              <a:ext uri="{FF2B5EF4-FFF2-40B4-BE49-F238E27FC236}">
                <a16:creationId xmlns:a16="http://schemas.microsoft.com/office/drawing/2014/main" id="{972FEACC-157D-7800-FA93-FCF1209BE50A}"/>
              </a:ext>
            </a:extLst>
          </p:cNvPr>
          <p:cNvSpPr/>
          <p:nvPr/>
        </p:nvSpPr>
        <p:spPr>
          <a:xfrm>
            <a:off x="8204139" y="229747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37" name="Rectangle : coins arrondis 5">
            <a:extLst>
              <a:ext uri="{FF2B5EF4-FFF2-40B4-BE49-F238E27FC236}">
                <a16:creationId xmlns:a16="http://schemas.microsoft.com/office/drawing/2014/main" id="{2041949F-137E-9400-C06A-403C18F62ED3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35DF6EA8-F795-DD89-1DF4-093AF39F0581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E74CE05F-01DE-0567-B482-AA1C799F1C9A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8</a:t>
            </a:r>
          </a:p>
        </p:txBody>
      </p:sp>
      <p:cxnSp>
        <p:nvCxnSpPr>
          <p:cNvPr id="40" name="Connecteur droit 99">
            <a:extLst>
              <a:ext uri="{FF2B5EF4-FFF2-40B4-BE49-F238E27FC236}">
                <a16:creationId xmlns:a16="http://schemas.microsoft.com/office/drawing/2014/main" id="{F7FBC03B-78EA-CF49-9178-F0591FBCB905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41" name="Rectangle : coins arrondis 5">
            <a:extLst>
              <a:ext uri="{FF2B5EF4-FFF2-40B4-BE49-F238E27FC236}">
                <a16:creationId xmlns:a16="http://schemas.microsoft.com/office/drawing/2014/main" id="{DC62B9CB-119A-5742-B224-2645DDF3F801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CBA7AF83-38B9-6096-72E2-F11741872B4B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46" name="ZoneTexte 84">
            <a:extLst>
              <a:ext uri="{FF2B5EF4-FFF2-40B4-BE49-F238E27FC236}">
                <a16:creationId xmlns:a16="http://schemas.microsoft.com/office/drawing/2014/main" id="{B84CA079-56D3-A170-AA8E-C91082AF8A1D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7" name="ZoneTexte 85">
            <a:extLst>
              <a:ext uri="{FF2B5EF4-FFF2-40B4-BE49-F238E27FC236}">
                <a16:creationId xmlns:a16="http://schemas.microsoft.com/office/drawing/2014/main" id="{516987AB-35F4-E58D-0373-B8C1F0BD6C58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49" name="Connecteur droit avec flèche 82">
            <a:extLst>
              <a:ext uri="{FF2B5EF4-FFF2-40B4-BE49-F238E27FC236}">
                <a16:creationId xmlns:a16="http://schemas.microsoft.com/office/drawing/2014/main" id="{52B3C455-F75D-7BDB-C076-A482F0B6B19E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0" name="Rectangle : coins arrondis 5">
            <a:extLst>
              <a:ext uri="{FF2B5EF4-FFF2-40B4-BE49-F238E27FC236}">
                <a16:creationId xmlns:a16="http://schemas.microsoft.com/office/drawing/2014/main" id="{C66D1020-59F9-DE5B-B56D-0BA579F27F69}"/>
              </a:ext>
            </a:extLst>
          </p:cNvPr>
          <p:cNvSpPr/>
          <p:nvPr/>
        </p:nvSpPr>
        <p:spPr>
          <a:xfrm>
            <a:off x="9498070" y="230140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E5AD212-270F-A2B2-A8D2-251434B6B688}"/>
              </a:ext>
            </a:extLst>
          </p:cNvPr>
          <p:cNvSpPr/>
          <p:nvPr/>
        </p:nvSpPr>
        <p:spPr>
          <a:xfrm>
            <a:off x="1057969" y="3298963"/>
            <a:ext cx="432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67" name="Groupe 2">
            <a:extLst>
              <a:ext uri="{FF2B5EF4-FFF2-40B4-BE49-F238E27FC236}">
                <a16:creationId xmlns:a16="http://schemas.microsoft.com/office/drawing/2014/main" id="{08980EB0-FAD6-FD3E-42F9-72572224B694}"/>
              </a:ext>
            </a:extLst>
          </p:cNvPr>
          <p:cNvGrpSpPr/>
          <p:nvPr/>
        </p:nvGrpSpPr>
        <p:grpSpPr>
          <a:xfrm>
            <a:off x="7731852" y="3172625"/>
            <a:ext cx="852443" cy="343153"/>
            <a:chOff x="7673136" y="1215626"/>
            <a:chExt cx="782884" cy="288000"/>
          </a:xfrm>
        </p:grpSpPr>
        <p:sp>
          <p:nvSpPr>
            <p:cNvPr id="73" name="Rectangle : coins arrondis 5">
              <a:extLst>
                <a:ext uri="{FF2B5EF4-FFF2-40B4-BE49-F238E27FC236}">
                  <a16:creationId xmlns:a16="http://schemas.microsoft.com/office/drawing/2014/main" id="{416F6BC8-54AB-17DC-396D-247311D4B9B6}"/>
                </a:ext>
              </a:extLst>
            </p:cNvPr>
            <p:cNvSpPr/>
            <p:nvPr/>
          </p:nvSpPr>
          <p:spPr>
            <a:xfrm>
              <a:off x="8096020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4</a:t>
              </a:r>
            </a:p>
          </p:txBody>
        </p:sp>
        <p:sp>
          <p:nvSpPr>
            <p:cNvPr id="75" name="Rectangle : coins arrondis 5">
              <a:extLst>
                <a:ext uri="{FF2B5EF4-FFF2-40B4-BE49-F238E27FC236}">
                  <a16:creationId xmlns:a16="http://schemas.microsoft.com/office/drawing/2014/main" id="{BC33D4AA-1E9F-464F-9FB2-31E4582C7B88}"/>
                </a:ext>
              </a:extLst>
            </p:cNvPr>
            <p:cNvSpPr/>
            <p:nvPr/>
          </p:nvSpPr>
          <p:spPr>
            <a:xfrm>
              <a:off x="7673136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0</a:t>
              </a:r>
            </a:p>
          </p:txBody>
        </p:sp>
      </p:grpSp>
      <p:sp>
        <p:nvSpPr>
          <p:cNvPr id="76" name="Rectangle : coins arrondis 5">
            <a:extLst>
              <a:ext uri="{FF2B5EF4-FFF2-40B4-BE49-F238E27FC236}">
                <a16:creationId xmlns:a16="http://schemas.microsoft.com/office/drawing/2014/main" id="{ECF7ADFF-73D4-444B-6B65-DFAFB95AFC06}"/>
              </a:ext>
            </a:extLst>
          </p:cNvPr>
          <p:cNvSpPr/>
          <p:nvPr/>
        </p:nvSpPr>
        <p:spPr>
          <a:xfrm>
            <a:off x="9343429" y="2301408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1 2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B360610-860D-5F74-C866-D3B7C018A1F6}"/>
              </a:ext>
            </a:extLst>
          </p:cNvPr>
          <p:cNvSpPr/>
          <p:nvPr/>
        </p:nvSpPr>
        <p:spPr>
          <a:xfrm>
            <a:off x="1057969" y="4245329"/>
            <a:ext cx="4320000" cy="1496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Google Shape;528;p39">
            <a:extLst>
              <a:ext uri="{FF2B5EF4-FFF2-40B4-BE49-F238E27FC236}">
                <a16:creationId xmlns:a16="http://schemas.microsoft.com/office/drawing/2014/main" id="{DE920F51-8D2F-1BAA-8B48-9E1C4438A608}"/>
              </a:ext>
            </a:extLst>
          </p:cNvPr>
          <p:cNvSpPr txBox="1"/>
          <p:nvPr/>
        </p:nvSpPr>
        <p:spPr>
          <a:xfrm>
            <a:off x="308758" y="5741594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79" name="Google Shape;528;p39">
            <a:extLst>
              <a:ext uri="{FF2B5EF4-FFF2-40B4-BE49-F238E27FC236}">
                <a16:creationId xmlns:a16="http://schemas.microsoft.com/office/drawing/2014/main" id="{C1ED9468-C2F4-91EA-8222-905F22E5E186}"/>
              </a:ext>
            </a:extLst>
          </p:cNvPr>
          <p:cNvSpPr txBox="1"/>
          <p:nvPr/>
        </p:nvSpPr>
        <p:spPr>
          <a:xfrm>
            <a:off x="308758" y="2887746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  <p:sp>
        <p:nvSpPr>
          <p:cNvPr id="80" name="Google Shape;528;p39">
            <a:extLst>
              <a:ext uri="{FF2B5EF4-FFF2-40B4-BE49-F238E27FC236}">
                <a16:creationId xmlns:a16="http://schemas.microsoft.com/office/drawing/2014/main" id="{986BA777-5FBD-EC84-3D86-C6DA4C186B47}"/>
              </a:ext>
            </a:extLst>
          </p:cNvPr>
          <p:cNvSpPr txBox="1"/>
          <p:nvPr/>
        </p:nvSpPr>
        <p:spPr>
          <a:xfrm>
            <a:off x="308758" y="3831324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48 par 12 :</a:t>
            </a:r>
          </a:p>
        </p:txBody>
      </p:sp>
      <p:sp>
        <p:nvSpPr>
          <p:cNvPr id="81" name="Rectangle : coins arrondis 5">
            <a:extLst>
              <a:ext uri="{FF2B5EF4-FFF2-40B4-BE49-F238E27FC236}">
                <a16:creationId xmlns:a16="http://schemas.microsoft.com/office/drawing/2014/main" id="{E74389B9-AB8C-C2D9-C5DC-8570792AB6BE}"/>
              </a:ext>
            </a:extLst>
          </p:cNvPr>
          <p:cNvSpPr/>
          <p:nvPr/>
        </p:nvSpPr>
        <p:spPr>
          <a:xfrm>
            <a:off x="7752807" y="2302023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82" name="Rectangle : coins arrondis 5">
            <a:extLst>
              <a:ext uri="{FF2B5EF4-FFF2-40B4-BE49-F238E27FC236}">
                <a16:creationId xmlns:a16="http://schemas.microsoft.com/office/drawing/2014/main" id="{EC651A78-FC8E-B02C-25BE-F8E3757E82F3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grpSp>
        <p:nvGrpSpPr>
          <p:cNvPr id="84" name="Groupe 3">
            <a:extLst>
              <a:ext uri="{FF2B5EF4-FFF2-40B4-BE49-F238E27FC236}">
                <a16:creationId xmlns:a16="http://schemas.microsoft.com/office/drawing/2014/main" id="{BA9E7BCE-0361-6B95-4FFF-3CCF146E0BD6}"/>
              </a:ext>
            </a:extLst>
          </p:cNvPr>
          <p:cNvGrpSpPr/>
          <p:nvPr/>
        </p:nvGrpSpPr>
        <p:grpSpPr>
          <a:xfrm>
            <a:off x="7757261" y="2296085"/>
            <a:ext cx="803418" cy="290770"/>
            <a:chOff x="8002102" y="1328455"/>
            <a:chExt cx="803418" cy="290770"/>
          </a:xfrm>
        </p:grpSpPr>
        <p:sp>
          <p:nvSpPr>
            <p:cNvPr id="93" name="Rectangle : coins arrondis 5">
              <a:extLst>
                <a:ext uri="{FF2B5EF4-FFF2-40B4-BE49-F238E27FC236}">
                  <a16:creationId xmlns:a16="http://schemas.microsoft.com/office/drawing/2014/main" id="{4CC37C31-587C-60D3-356E-BBBA84CDD148}"/>
                </a:ext>
              </a:extLst>
            </p:cNvPr>
            <p:cNvSpPr/>
            <p:nvPr/>
          </p:nvSpPr>
          <p:spPr>
            <a:xfrm>
              <a:off x="8445520" y="132845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8</a:t>
              </a:r>
            </a:p>
          </p:txBody>
        </p:sp>
        <p:sp>
          <p:nvSpPr>
            <p:cNvPr id="97" name="Rectangle : coins arrondis 5">
              <a:extLst>
                <a:ext uri="{FF2B5EF4-FFF2-40B4-BE49-F238E27FC236}">
                  <a16:creationId xmlns:a16="http://schemas.microsoft.com/office/drawing/2014/main" id="{F86657A5-315D-F3FC-AF7B-526F3C110AD6}"/>
                </a:ext>
              </a:extLst>
            </p:cNvPr>
            <p:cNvSpPr/>
            <p:nvPr/>
          </p:nvSpPr>
          <p:spPr>
            <a:xfrm>
              <a:off x="8002102" y="1340330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103" name="Rectangle : coins arrondis 5">
            <a:extLst>
              <a:ext uri="{FF2B5EF4-FFF2-40B4-BE49-F238E27FC236}">
                <a16:creationId xmlns:a16="http://schemas.microsoft.com/office/drawing/2014/main" id="{4044099F-514D-E988-55B0-73BF47680474}"/>
              </a:ext>
            </a:extLst>
          </p:cNvPr>
          <p:cNvSpPr/>
          <p:nvPr/>
        </p:nvSpPr>
        <p:spPr>
          <a:xfrm>
            <a:off x="9343429" y="2301408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1 2</a:t>
            </a:r>
          </a:p>
        </p:txBody>
      </p:sp>
      <p:sp>
        <p:nvSpPr>
          <p:cNvPr id="104" name="Flèche : courbe vers le haut 71">
            <a:extLst>
              <a:ext uri="{FF2B5EF4-FFF2-40B4-BE49-F238E27FC236}">
                <a16:creationId xmlns:a16="http://schemas.microsoft.com/office/drawing/2014/main" id="{96ED757B-01C2-8646-900B-40BB81DC7537}"/>
              </a:ext>
            </a:extLst>
          </p:cNvPr>
          <p:cNvSpPr/>
          <p:nvPr/>
        </p:nvSpPr>
        <p:spPr>
          <a:xfrm flipH="1" flipV="1">
            <a:off x="7853651" y="2061358"/>
            <a:ext cx="657600" cy="17977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5" name="Rectangle : coins arrondis 5">
            <a:extLst>
              <a:ext uri="{FF2B5EF4-FFF2-40B4-BE49-F238E27FC236}">
                <a16:creationId xmlns:a16="http://schemas.microsoft.com/office/drawing/2014/main" id="{883CD984-B966-986C-5CE0-5549C72FA7A8}"/>
              </a:ext>
            </a:extLst>
          </p:cNvPr>
          <p:cNvSpPr/>
          <p:nvPr/>
        </p:nvSpPr>
        <p:spPr>
          <a:xfrm>
            <a:off x="867532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3" grpId="0"/>
      <p:bldP spid="17" grpId="0"/>
      <p:bldP spid="22" grpId="0"/>
      <p:bldP spid="23" grpId="0"/>
      <p:bldP spid="24" grpId="0"/>
      <p:bldP spid="25" grpId="0"/>
      <p:bldP spid="26" grpId="0"/>
      <p:bldP spid="27" grpId="0" animBg="1"/>
      <p:bldP spid="28" grpId="0" animBg="1"/>
      <p:bldP spid="33" grpId="0" animBg="1"/>
      <p:bldP spid="35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6" grpId="0"/>
      <p:bldP spid="47" grpId="0"/>
      <p:bldP spid="66" grpId="0" animBg="1"/>
      <p:bldP spid="77" grpId="0" animBg="1"/>
      <p:bldP spid="78" grpId="0"/>
      <p:bldP spid="79" grpId="0"/>
      <p:bldP spid="80" grpId="0"/>
      <p:bldP spid="82" grpId="0" animBg="1"/>
      <p:bldP spid="103" grpId="0" animBg="1"/>
      <p:bldP spid="104" grpId="0" animBg="1"/>
      <p:bldP spid="10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85EFF89-5808-4458-7651-A4241F265C7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7377F442-89D0-88AE-8EF0-F06520363C6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018F01B-42E9-4D81-0050-606E5FF13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1">
            <a:extLst>
              <a:ext uri="{FF2B5EF4-FFF2-40B4-BE49-F238E27FC236}">
                <a16:creationId xmlns:a16="http://schemas.microsoft.com/office/drawing/2014/main" id="{2108A735-9C60-6487-A950-617DD5E1BB7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 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315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÷</a:t>
            </a:r>
            <a:r>
              <a:rPr lang="fr-FR" b="1" dirty="0"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15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6D2D9FF4-0D2C-8FA6-D218-87DC655F7D10}"/>
              </a:ext>
            </a:extLst>
          </p:cNvPr>
          <p:cNvSpPr/>
          <p:nvPr/>
        </p:nvSpPr>
        <p:spPr>
          <a:xfrm>
            <a:off x="2161289" y="6184900"/>
            <a:ext cx="29363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 anchorCtr="0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315 ÷ 15 = 21 reste 0</a:t>
            </a: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51AD2361-0D96-F9AC-D6A7-7DA7F4163020}"/>
              </a:ext>
            </a:extLst>
          </p:cNvPr>
          <p:cNvSpPr/>
          <p:nvPr/>
        </p:nvSpPr>
        <p:spPr>
          <a:xfrm>
            <a:off x="7697142" y="1156605"/>
            <a:ext cx="2520000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315 ÷ 15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0" name="ZoneTexte 52">
            <a:extLst>
              <a:ext uri="{FF2B5EF4-FFF2-40B4-BE49-F238E27FC236}">
                <a16:creationId xmlns:a16="http://schemas.microsoft.com/office/drawing/2014/main" id="{8189990B-30C2-FA47-5AB9-135189015D5C}"/>
              </a:ext>
            </a:extLst>
          </p:cNvPr>
          <p:cNvSpPr txBox="1"/>
          <p:nvPr/>
        </p:nvSpPr>
        <p:spPr>
          <a:xfrm>
            <a:off x="1289456" y="1471874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15</a:t>
            </a:r>
            <a:r>
              <a:rPr lang="fr-FR" sz="2400" dirty="0">
                <a:cs typeface="Arial" panose="020B0604020202020204" pitchFamily="34" charset="0"/>
              </a:rPr>
              <a:t> dans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31</a:t>
            </a:r>
            <a:r>
              <a:rPr lang="fr-FR" sz="2400" dirty="0">
                <a:cs typeface="Arial" panose="020B0604020202020204" pitchFamily="34" charset="0"/>
              </a:rPr>
              <a:t> ? </a:t>
            </a:r>
          </a:p>
        </p:txBody>
      </p:sp>
      <p:sp>
        <p:nvSpPr>
          <p:cNvPr id="11" name="ZoneTexte 53">
            <a:extLst>
              <a:ext uri="{FF2B5EF4-FFF2-40B4-BE49-F238E27FC236}">
                <a16:creationId xmlns:a16="http://schemas.microsoft.com/office/drawing/2014/main" id="{C2382384-62E1-0388-B353-AFB827073265}"/>
              </a:ext>
            </a:extLst>
          </p:cNvPr>
          <p:cNvSpPr txBox="1"/>
          <p:nvPr/>
        </p:nvSpPr>
        <p:spPr>
          <a:xfrm>
            <a:off x="1289456" y="1950111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15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>
                <a:cs typeface="Arial" panose="020B0604020202020204" pitchFamily="34" charset="0"/>
              </a:rPr>
              <a:t> = 30,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2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2" name="ZoneTexte 54">
            <a:extLst>
              <a:ext uri="{FF2B5EF4-FFF2-40B4-BE49-F238E27FC236}">
                <a16:creationId xmlns:a16="http://schemas.microsoft.com/office/drawing/2014/main" id="{21B743D1-E5F9-D161-D474-B99B9F88384D}"/>
              </a:ext>
            </a:extLst>
          </p:cNvPr>
          <p:cNvSpPr txBox="1"/>
          <p:nvPr/>
        </p:nvSpPr>
        <p:spPr>
          <a:xfrm>
            <a:off x="1289456" y="336170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5, j’obtiens 15.</a:t>
            </a: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A73D3DEB-C3E2-1F52-01A5-557F7F830037}"/>
              </a:ext>
            </a:extLst>
          </p:cNvPr>
          <p:cNvSpPr txBox="1"/>
          <p:nvPr/>
        </p:nvSpPr>
        <p:spPr>
          <a:xfrm>
            <a:off x="308758" y="101675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31 par 15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5" name="ZoneTexte 56">
            <a:extLst>
              <a:ext uri="{FF2B5EF4-FFF2-40B4-BE49-F238E27FC236}">
                <a16:creationId xmlns:a16="http://schemas.microsoft.com/office/drawing/2014/main" id="{1114064C-24A7-103E-7DF9-CBFDF7917D2B}"/>
              </a:ext>
            </a:extLst>
          </p:cNvPr>
          <p:cNvSpPr txBox="1"/>
          <p:nvPr/>
        </p:nvSpPr>
        <p:spPr>
          <a:xfrm>
            <a:off x="1289455" y="242834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31</a:t>
            </a:r>
            <a:r>
              <a:rPr lang="fr-FR" sz="2400" b="1" dirty="0">
                <a:cs typeface="Arial" panose="020B0604020202020204" pitchFamily="34" charset="0"/>
              </a:rPr>
              <a:t> − </a:t>
            </a:r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30</a:t>
            </a:r>
            <a:r>
              <a:rPr lang="fr-FR" sz="2400" b="1" dirty="0">
                <a:cs typeface="Arial" panose="020B0604020202020204" pitchFamily="34" charset="0"/>
              </a:rPr>
              <a:t> = </a:t>
            </a:r>
            <a:r>
              <a:rPr lang="fr-FR" sz="2400" b="1" dirty="0">
                <a:solidFill>
                  <a:srgbClr val="7030A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ZoneTexte 57">
            <a:extLst>
              <a:ext uri="{FF2B5EF4-FFF2-40B4-BE49-F238E27FC236}">
                <a16:creationId xmlns:a16="http://schemas.microsoft.com/office/drawing/2014/main" id="{6C752F7D-AC7D-8C9D-D4DF-116478D0241D}"/>
              </a:ext>
            </a:extLst>
          </p:cNvPr>
          <p:cNvSpPr txBox="1"/>
          <p:nvPr/>
        </p:nvSpPr>
        <p:spPr>
          <a:xfrm>
            <a:off x="1289456" y="4295068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Combien de fois </a:t>
            </a:r>
            <a:r>
              <a:rPr lang="fr-FR" sz="2400" dirty="0">
                <a:solidFill>
                  <a:srgbClr val="00B050"/>
                </a:solidFill>
              </a:rPr>
              <a:t>15</a:t>
            </a:r>
            <a:r>
              <a:rPr lang="fr-FR" sz="2400" dirty="0"/>
              <a:t> dans 15 ? </a:t>
            </a:r>
            <a:endParaRPr lang="fr-FR" sz="2400" dirty="0">
              <a:cs typeface="Arial" panose="020B0604020202020204" pitchFamily="34" charset="0"/>
            </a:endParaRPr>
          </a:p>
        </p:txBody>
      </p:sp>
      <p:sp>
        <p:nvSpPr>
          <p:cNvPr id="17" name="ZoneTexte 58">
            <a:extLst>
              <a:ext uri="{FF2B5EF4-FFF2-40B4-BE49-F238E27FC236}">
                <a16:creationId xmlns:a16="http://schemas.microsoft.com/office/drawing/2014/main" id="{227AEF89-7743-1E9D-74AD-74E311D21DA7}"/>
              </a:ext>
            </a:extLst>
          </p:cNvPr>
          <p:cNvSpPr txBox="1"/>
          <p:nvPr/>
        </p:nvSpPr>
        <p:spPr>
          <a:xfrm>
            <a:off x="1289456" y="4773305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15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= 15,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8" name="ZoneTexte 59">
            <a:extLst>
              <a:ext uri="{FF2B5EF4-FFF2-40B4-BE49-F238E27FC236}">
                <a16:creationId xmlns:a16="http://schemas.microsoft.com/office/drawing/2014/main" id="{DF25DFA9-2488-B13B-8F9D-5AB38AAF6B46}"/>
              </a:ext>
            </a:extLst>
          </p:cNvPr>
          <p:cNvSpPr txBox="1"/>
          <p:nvPr/>
        </p:nvSpPr>
        <p:spPr>
          <a:xfrm>
            <a:off x="1289456" y="5251542"/>
            <a:ext cx="468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15 − 15 = 0.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3756660D-6160-7627-C797-670E8D2254AD}"/>
              </a:ext>
            </a:extLst>
          </p:cNvPr>
          <p:cNvSpPr/>
          <p:nvPr/>
        </p:nvSpPr>
        <p:spPr>
          <a:xfrm>
            <a:off x="7582451" y="4907955"/>
            <a:ext cx="2520000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315 = 15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21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01A35FD-6745-9569-4DF0-973909F95891}"/>
              </a:ext>
            </a:extLst>
          </p:cNvPr>
          <p:cNvSpPr/>
          <p:nvPr/>
        </p:nvSpPr>
        <p:spPr>
          <a:xfrm>
            <a:off x="1177362" y="1578743"/>
            <a:ext cx="4320000" cy="1342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62">
            <a:extLst>
              <a:ext uri="{FF2B5EF4-FFF2-40B4-BE49-F238E27FC236}">
                <a16:creationId xmlns:a16="http://schemas.microsoft.com/office/drawing/2014/main" id="{F082DC4F-89A9-50CB-FBAF-16A46C639ED4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22" name="Connecteur droit 63">
            <a:extLst>
              <a:ext uri="{FF2B5EF4-FFF2-40B4-BE49-F238E27FC236}">
                <a16:creationId xmlns:a16="http://schemas.microsoft.com/office/drawing/2014/main" id="{426091D4-07B4-2B30-B373-661A3961EA13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E0C0B575-24BC-1758-46DE-C7E46E6EE273}"/>
              </a:ext>
            </a:extLst>
          </p:cNvPr>
          <p:cNvSpPr/>
          <p:nvPr/>
        </p:nvSpPr>
        <p:spPr>
          <a:xfrm>
            <a:off x="8691317" y="229689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5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41C2430B-2D15-5811-12F0-03C1A2AF5997}"/>
              </a:ext>
            </a:extLst>
          </p:cNvPr>
          <p:cNvSpPr/>
          <p:nvPr/>
        </p:nvSpPr>
        <p:spPr>
          <a:xfrm>
            <a:off x="9518885" y="229689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7C7A644F-2DDF-7810-303D-DF7EDA5022C8}"/>
              </a:ext>
            </a:extLst>
          </p:cNvPr>
          <p:cNvSpPr/>
          <p:nvPr/>
        </p:nvSpPr>
        <p:spPr>
          <a:xfrm>
            <a:off x="974104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1</a:t>
            </a:r>
          </a:p>
        </p:txBody>
      </p:sp>
      <p:cxnSp>
        <p:nvCxnSpPr>
          <p:cNvPr id="27" name="Connecteur droit 67">
            <a:extLst>
              <a:ext uri="{FF2B5EF4-FFF2-40B4-BE49-F238E27FC236}">
                <a16:creationId xmlns:a16="http://schemas.microsoft.com/office/drawing/2014/main" id="{4C3EE13B-C6CF-8F06-F217-8926A1606DAB}"/>
              </a:ext>
            </a:extLst>
          </p:cNvPr>
          <p:cNvCxnSpPr>
            <a:cxnSpLocks/>
          </p:cNvCxnSpPr>
          <p:nvPr/>
        </p:nvCxnSpPr>
        <p:spPr>
          <a:xfrm>
            <a:off x="7713620" y="309499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492477FA-073C-25FE-DEDF-6908C7E8BADD}"/>
              </a:ext>
            </a:extLst>
          </p:cNvPr>
          <p:cNvSpPr/>
          <p:nvPr/>
        </p:nvSpPr>
        <p:spPr>
          <a:xfrm>
            <a:off x="9251534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38C375E5-91AD-9B10-0A41-3E6710F805F7}"/>
              </a:ext>
            </a:extLst>
          </p:cNvPr>
          <p:cNvSpPr/>
          <p:nvPr/>
        </p:nvSpPr>
        <p:spPr>
          <a:xfrm>
            <a:off x="8204139" y="229689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96B265A3-A752-F40B-0B22-4C8CF6445C82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3E1592CA-3489-FA37-141C-2CC8C79706BA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7030A0"/>
                </a:solidFill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4DD29047-A269-BEA0-F53B-A1D6598D9B88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5</a:t>
            </a:r>
          </a:p>
        </p:txBody>
      </p:sp>
      <p:cxnSp>
        <p:nvCxnSpPr>
          <p:cNvPr id="33" name="Connecteur droit 73">
            <a:extLst>
              <a:ext uri="{FF2B5EF4-FFF2-40B4-BE49-F238E27FC236}">
                <a16:creationId xmlns:a16="http://schemas.microsoft.com/office/drawing/2014/main" id="{7E74343B-4486-CB13-0C31-BD4851034002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4" name="Rectangle : coins arrondis 5">
            <a:extLst>
              <a:ext uri="{FF2B5EF4-FFF2-40B4-BE49-F238E27FC236}">
                <a16:creationId xmlns:a16="http://schemas.microsoft.com/office/drawing/2014/main" id="{A0AB708C-F016-C2B4-AA67-16F345D66E40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BB3BC9BD-4D96-52B6-26C5-2B6FC10D9E85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6" name="ZoneTexte 76">
            <a:extLst>
              <a:ext uri="{FF2B5EF4-FFF2-40B4-BE49-F238E27FC236}">
                <a16:creationId xmlns:a16="http://schemas.microsoft.com/office/drawing/2014/main" id="{235C0559-954F-75E6-4605-1B91A7D66F5A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7" name="ZoneTexte 77">
            <a:extLst>
              <a:ext uri="{FF2B5EF4-FFF2-40B4-BE49-F238E27FC236}">
                <a16:creationId xmlns:a16="http://schemas.microsoft.com/office/drawing/2014/main" id="{A1ECE210-EDA7-673E-26E3-DA2F92DD8908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38" name="Connecteur droit avec flèche 78">
            <a:extLst>
              <a:ext uri="{FF2B5EF4-FFF2-40B4-BE49-F238E27FC236}">
                <a16:creationId xmlns:a16="http://schemas.microsoft.com/office/drawing/2014/main" id="{C638403A-2D3C-1F58-F358-D366E09FA2F6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84ED7654-87CE-77EF-0381-1F9AD6096745}"/>
              </a:ext>
            </a:extLst>
          </p:cNvPr>
          <p:cNvSpPr/>
          <p:nvPr/>
        </p:nvSpPr>
        <p:spPr>
          <a:xfrm>
            <a:off x="9518885" y="2296891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7D83933-6F93-CC27-BAA0-73E501B4B3CF}"/>
              </a:ext>
            </a:extLst>
          </p:cNvPr>
          <p:cNvSpPr/>
          <p:nvPr/>
        </p:nvSpPr>
        <p:spPr>
          <a:xfrm>
            <a:off x="1177361" y="3309905"/>
            <a:ext cx="432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1" name="Groupe 81">
            <a:extLst>
              <a:ext uri="{FF2B5EF4-FFF2-40B4-BE49-F238E27FC236}">
                <a16:creationId xmlns:a16="http://schemas.microsoft.com/office/drawing/2014/main" id="{0B9DCF82-8015-9AAA-C916-633484B4197C}"/>
              </a:ext>
            </a:extLst>
          </p:cNvPr>
          <p:cNvGrpSpPr/>
          <p:nvPr/>
        </p:nvGrpSpPr>
        <p:grpSpPr>
          <a:xfrm>
            <a:off x="7747941" y="3172625"/>
            <a:ext cx="841454" cy="343153"/>
            <a:chOff x="7687896" y="1215626"/>
            <a:chExt cx="772790" cy="288000"/>
          </a:xfrm>
        </p:grpSpPr>
        <p:sp>
          <p:nvSpPr>
            <p:cNvPr id="42" name="Rectangle : coins arrondis 5">
              <a:extLst>
                <a:ext uri="{FF2B5EF4-FFF2-40B4-BE49-F238E27FC236}">
                  <a16:creationId xmlns:a16="http://schemas.microsoft.com/office/drawing/2014/main" id="{0FBB0E08-3306-C499-702F-70544C8AE3B7}"/>
                </a:ext>
              </a:extLst>
            </p:cNvPr>
            <p:cNvSpPr/>
            <p:nvPr/>
          </p:nvSpPr>
          <p:spPr>
            <a:xfrm>
              <a:off x="8100686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1</a:t>
              </a:r>
            </a:p>
          </p:txBody>
        </p:sp>
        <p:sp>
          <p:nvSpPr>
            <p:cNvPr id="43" name="Rectangle : coins arrondis 5">
              <a:extLst>
                <a:ext uri="{FF2B5EF4-FFF2-40B4-BE49-F238E27FC236}">
                  <a16:creationId xmlns:a16="http://schemas.microsoft.com/office/drawing/2014/main" id="{47518F4A-28BB-E6DF-6282-CA620B0A1DF6}"/>
                </a:ext>
              </a:extLst>
            </p:cNvPr>
            <p:cNvSpPr/>
            <p:nvPr/>
          </p:nvSpPr>
          <p:spPr>
            <a:xfrm>
              <a:off x="7687896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0</a:t>
              </a:r>
            </a:p>
          </p:txBody>
        </p:sp>
      </p:grpSp>
      <p:sp>
        <p:nvSpPr>
          <p:cNvPr id="44" name="Rectangle : coins arrondis 5">
            <a:extLst>
              <a:ext uri="{FF2B5EF4-FFF2-40B4-BE49-F238E27FC236}">
                <a16:creationId xmlns:a16="http://schemas.microsoft.com/office/drawing/2014/main" id="{5BF671D6-03FB-90B0-7440-A717ECEE06D0}"/>
              </a:ext>
            </a:extLst>
          </p:cNvPr>
          <p:cNvSpPr/>
          <p:nvPr/>
        </p:nvSpPr>
        <p:spPr>
          <a:xfrm>
            <a:off x="9364244" y="2296891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1 5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118E13D-0B99-295D-2547-6B1DB0E60914}"/>
              </a:ext>
            </a:extLst>
          </p:cNvPr>
          <p:cNvSpPr/>
          <p:nvPr/>
        </p:nvSpPr>
        <p:spPr>
          <a:xfrm>
            <a:off x="1177361" y="4250982"/>
            <a:ext cx="432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AC191C0B-97D7-CBCA-3183-60B6C70C6288}"/>
              </a:ext>
            </a:extLst>
          </p:cNvPr>
          <p:cNvSpPr txBox="1"/>
          <p:nvPr/>
        </p:nvSpPr>
        <p:spPr>
          <a:xfrm>
            <a:off x="308758" y="572977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9C2BDCDC-23BB-3D77-A04E-53774A9471AB}"/>
              </a:ext>
            </a:extLst>
          </p:cNvPr>
          <p:cNvSpPr txBox="1"/>
          <p:nvPr/>
        </p:nvSpPr>
        <p:spPr>
          <a:xfrm>
            <a:off x="308758" y="2906585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504B619F-9E90-FD74-21ED-E7A274210A9F}"/>
              </a:ext>
            </a:extLst>
          </p:cNvPr>
          <p:cNvSpPr txBox="1"/>
          <p:nvPr/>
        </p:nvSpPr>
        <p:spPr>
          <a:xfrm>
            <a:off x="308758" y="3839945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15 par 15 :</a:t>
            </a:r>
          </a:p>
        </p:txBody>
      </p:sp>
      <p:sp>
        <p:nvSpPr>
          <p:cNvPr id="49" name="Rectangle : coins arrondis 5">
            <a:extLst>
              <a:ext uri="{FF2B5EF4-FFF2-40B4-BE49-F238E27FC236}">
                <a16:creationId xmlns:a16="http://schemas.microsoft.com/office/drawing/2014/main" id="{478EA14E-258D-00BC-30F9-73C1F6166EF5}"/>
              </a:ext>
            </a:extLst>
          </p:cNvPr>
          <p:cNvSpPr/>
          <p:nvPr/>
        </p:nvSpPr>
        <p:spPr>
          <a:xfrm>
            <a:off x="7752807" y="2301444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/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0" name="Rectangle : coins arrondis 5">
            <a:extLst>
              <a:ext uri="{FF2B5EF4-FFF2-40B4-BE49-F238E27FC236}">
                <a16:creationId xmlns:a16="http://schemas.microsoft.com/office/drawing/2014/main" id="{61417D8E-BE18-5F42-3576-24DCE4E1F817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3</a:t>
            </a:r>
          </a:p>
        </p:txBody>
      </p:sp>
      <p:grpSp>
        <p:nvGrpSpPr>
          <p:cNvPr id="97" name="Groupe 91">
            <a:extLst>
              <a:ext uri="{FF2B5EF4-FFF2-40B4-BE49-F238E27FC236}">
                <a16:creationId xmlns:a16="http://schemas.microsoft.com/office/drawing/2014/main" id="{EF1203FF-E4EA-091A-DED2-A0EB13B7602D}"/>
              </a:ext>
            </a:extLst>
          </p:cNvPr>
          <p:cNvGrpSpPr/>
          <p:nvPr/>
        </p:nvGrpSpPr>
        <p:grpSpPr>
          <a:xfrm>
            <a:off x="7750852" y="2300586"/>
            <a:ext cx="813578" cy="280610"/>
            <a:chOff x="7991942" y="1333535"/>
            <a:chExt cx="813578" cy="280610"/>
          </a:xfrm>
        </p:grpSpPr>
        <p:sp>
          <p:nvSpPr>
            <p:cNvPr id="99" name="Rectangle : coins arrondis 5">
              <a:extLst>
                <a:ext uri="{FF2B5EF4-FFF2-40B4-BE49-F238E27FC236}">
                  <a16:creationId xmlns:a16="http://schemas.microsoft.com/office/drawing/2014/main" id="{10B262B7-32F0-BEE8-4E10-4C94E9F8F2D6}"/>
                </a:ext>
              </a:extLst>
            </p:cNvPr>
            <p:cNvSpPr/>
            <p:nvPr/>
          </p:nvSpPr>
          <p:spPr>
            <a:xfrm>
              <a:off x="8445520" y="133353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1</a:t>
              </a:r>
            </a:p>
          </p:txBody>
        </p:sp>
        <p:sp>
          <p:nvSpPr>
            <p:cNvPr id="100" name="Rectangle : coins arrondis 5">
              <a:extLst>
                <a:ext uri="{FF2B5EF4-FFF2-40B4-BE49-F238E27FC236}">
                  <a16:creationId xmlns:a16="http://schemas.microsoft.com/office/drawing/2014/main" id="{ADC84157-E4C0-DC68-FAC0-42CCE7D19CEA}"/>
                </a:ext>
              </a:extLst>
            </p:cNvPr>
            <p:cNvSpPr/>
            <p:nvPr/>
          </p:nvSpPr>
          <p:spPr>
            <a:xfrm>
              <a:off x="7991942" y="1335250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3</a:t>
              </a:r>
            </a:p>
          </p:txBody>
        </p:sp>
      </p:grp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3BA3A4D1-07C1-0CC3-9821-239D0D1E376D}"/>
              </a:ext>
            </a:extLst>
          </p:cNvPr>
          <p:cNvSpPr/>
          <p:nvPr/>
        </p:nvSpPr>
        <p:spPr>
          <a:xfrm>
            <a:off x="9364244" y="2296891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1 5</a:t>
            </a:r>
          </a:p>
        </p:txBody>
      </p:sp>
      <p:sp>
        <p:nvSpPr>
          <p:cNvPr id="102" name="Flèche : courbe vers le haut 95">
            <a:extLst>
              <a:ext uri="{FF2B5EF4-FFF2-40B4-BE49-F238E27FC236}">
                <a16:creationId xmlns:a16="http://schemas.microsoft.com/office/drawing/2014/main" id="{1BDF632F-6267-E37F-402B-766A3056E546}"/>
              </a:ext>
            </a:extLst>
          </p:cNvPr>
          <p:cNvSpPr/>
          <p:nvPr/>
        </p:nvSpPr>
        <p:spPr>
          <a:xfrm flipH="1" flipV="1">
            <a:off x="7853651" y="2061358"/>
            <a:ext cx="657600" cy="17977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3" name="Rectangle : coins arrondis 5">
            <a:extLst>
              <a:ext uri="{FF2B5EF4-FFF2-40B4-BE49-F238E27FC236}">
                <a16:creationId xmlns:a16="http://schemas.microsoft.com/office/drawing/2014/main" id="{C79CCEEB-79DF-F6EA-E556-BFC026560323}"/>
              </a:ext>
            </a:extLst>
          </p:cNvPr>
          <p:cNvSpPr/>
          <p:nvPr/>
        </p:nvSpPr>
        <p:spPr>
          <a:xfrm>
            <a:off x="867532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6" grpId="0" animBg="1"/>
      <p:bldP spid="28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/>
      <p:bldP spid="37" grpId="0"/>
      <p:bldP spid="40" grpId="0" animBg="1"/>
      <p:bldP spid="45" grpId="0" animBg="1"/>
      <p:bldP spid="46" grpId="0"/>
      <p:bldP spid="47" grpId="0"/>
      <p:bldP spid="48" grpId="0"/>
      <p:bldP spid="50" grpId="0" animBg="1"/>
      <p:bldP spid="101" grpId="0" animBg="1"/>
      <p:bldP spid="102" grpId="0" animBg="1"/>
      <p:bldP spid="10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C8B071BB-DC31-8E43-1B1F-A8200E7EE344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EAE97641-EB6C-05D6-ABB1-827514EE3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D_A_02">
            <a:extLst>
              <a:ext uri="{FF2B5EF4-FFF2-40B4-BE49-F238E27FC236}">
                <a16:creationId xmlns:a16="http://schemas.microsoft.com/office/drawing/2014/main" id="{60A42DAA-C7E9-C0E1-4E55-8D93ACAADF1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6" name="D_A_01">
            <a:extLst>
              <a:ext uri="{FF2B5EF4-FFF2-40B4-BE49-F238E27FC236}">
                <a16:creationId xmlns:a16="http://schemas.microsoft.com/office/drawing/2014/main" id="{F2F34366-1BB3-E5D4-E792-0B858F40F18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Division d’un nombre à trois chiffres par un nombre à deux chiffres :</a:t>
            </a:r>
          </a:p>
        </p:txBody>
      </p:sp>
      <p:sp>
        <p:nvSpPr>
          <p:cNvPr id="7" name="Rectangle : coins arrondis 64">
            <a:extLst>
              <a:ext uri="{FF2B5EF4-FFF2-40B4-BE49-F238E27FC236}">
                <a16:creationId xmlns:a16="http://schemas.microsoft.com/office/drawing/2014/main" id="{ED6E6606-EC78-5E65-D40F-4E30A6AF7A24}"/>
              </a:ext>
            </a:extLst>
          </p:cNvPr>
          <p:cNvSpPr/>
          <p:nvPr/>
        </p:nvSpPr>
        <p:spPr>
          <a:xfrm>
            <a:off x="7176158" y="1818355"/>
            <a:ext cx="3102164" cy="2882601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F9B2A1C9-692F-27C3-3DA2-AFD9A106471D}"/>
              </a:ext>
            </a:extLst>
          </p:cNvPr>
          <p:cNvSpPr/>
          <p:nvPr/>
        </p:nvSpPr>
        <p:spPr>
          <a:xfrm>
            <a:off x="1723174" y="6141320"/>
            <a:ext cx="3240000" cy="360000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 anchorCtr="0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216 ÷ 18 = 12 reste 0</a:t>
            </a: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E2009F81-D70F-E0F2-B0BB-E9BE2BD72390}"/>
              </a:ext>
            </a:extLst>
          </p:cNvPr>
          <p:cNvSpPr/>
          <p:nvPr/>
        </p:nvSpPr>
        <p:spPr>
          <a:xfrm>
            <a:off x="7513869" y="1156605"/>
            <a:ext cx="2520000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216 ÷ 18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0" name="ZoneTexte 68">
            <a:extLst>
              <a:ext uri="{FF2B5EF4-FFF2-40B4-BE49-F238E27FC236}">
                <a16:creationId xmlns:a16="http://schemas.microsoft.com/office/drawing/2014/main" id="{59738101-5742-4D62-8C64-49762A658EDC}"/>
              </a:ext>
            </a:extLst>
          </p:cNvPr>
          <p:cNvSpPr txBox="1"/>
          <p:nvPr/>
        </p:nvSpPr>
        <p:spPr>
          <a:xfrm>
            <a:off x="1031341" y="143178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18</a:t>
            </a:r>
            <a:r>
              <a:rPr lang="fr-FR" sz="2400" dirty="0">
                <a:cs typeface="Arial" panose="020B0604020202020204" pitchFamily="34" charset="0"/>
              </a:rPr>
              <a:t> dans </a:t>
            </a:r>
            <a:r>
              <a:rPr lang="fr-FR" sz="2400" dirty="0">
                <a:solidFill>
                  <a:srgbClr val="F5A109"/>
                </a:solidFill>
                <a:cs typeface="Arial" panose="020B0604020202020204" pitchFamily="34" charset="0"/>
              </a:rPr>
              <a:t>21</a:t>
            </a:r>
            <a:r>
              <a:rPr lang="fr-FR" sz="2400" dirty="0">
                <a:cs typeface="Arial" panose="020B0604020202020204" pitchFamily="34" charset="0"/>
              </a:rPr>
              <a:t>? </a:t>
            </a:r>
          </a:p>
        </p:txBody>
      </p:sp>
      <p:sp>
        <p:nvSpPr>
          <p:cNvPr id="11" name="ZoneTexte 69">
            <a:extLst>
              <a:ext uri="{FF2B5EF4-FFF2-40B4-BE49-F238E27FC236}">
                <a16:creationId xmlns:a16="http://schemas.microsoft.com/office/drawing/2014/main" id="{7370C089-F597-F0C2-4A0C-BA3B5615397E}"/>
              </a:ext>
            </a:extLst>
          </p:cNvPr>
          <p:cNvSpPr txBox="1"/>
          <p:nvPr/>
        </p:nvSpPr>
        <p:spPr>
          <a:xfrm>
            <a:off x="1031341" y="189765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18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= 18,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2" name="ZoneTexte 70">
            <a:extLst>
              <a:ext uri="{FF2B5EF4-FFF2-40B4-BE49-F238E27FC236}">
                <a16:creationId xmlns:a16="http://schemas.microsoft.com/office/drawing/2014/main" id="{38330255-8091-E0F4-3D88-2AE32A2EBFD8}"/>
              </a:ext>
            </a:extLst>
          </p:cNvPr>
          <p:cNvSpPr txBox="1"/>
          <p:nvPr/>
        </p:nvSpPr>
        <p:spPr>
          <a:xfrm>
            <a:off x="1031341" y="329526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6, j’obtiens 36.</a:t>
            </a: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BD4FBE90-7639-3944-5E5E-54C5B2B54EA3}"/>
              </a:ext>
            </a:extLst>
          </p:cNvPr>
          <p:cNvSpPr txBox="1"/>
          <p:nvPr/>
        </p:nvSpPr>
        <p:spPr>
          <a:xfrm>
            <a:off x="308758" y="977476"/>
            <a:ext cx="43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21 par 18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4" name="ZoneTexte 72">
            <a:extLst>
              <a:ext uri="{FF2B5EF4-FFF2-40B4-BE49-F238E27FC236}">
                <a16:creationId xmlns:a16="http://schemas.microsoft.com/office/drawing/2014/main" id="{A738751B-6EA1-A30E-4377-265FCE1ECBCC}"/>
              </a:ext>
            </a:extLst>
          </p:cNvPr>
          <p:cNvSpPr txBox="1"/>
          <p:nvPr/>
        </p:nvSpPr>
        <p:spPr>
          <a:xfrm>
            <a:off x="1031341" y="236352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21</a:t>
            </a:r>
            <a:r>
              <a:rPr lang="fr-FR" sz="2400" b="1" dirty="0">
                <a:cs typeface="Arial" panose="020B0604020202020204" pitchFamily="34" charset="0"/>
              </a:rPr>
              <a:t> − </a:t>
            </a:r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18</a:t>
            </a:r>
            <a:r>
              <a:rPr lang="fr-FR" sz="2400" b="1" dirty="0">
                <a:cs typeface="Arial" panose="020B0604020202020204" pitchFamily="34" charset="0"/>
              </a:rPr>
              <a:t> = </a:t>
            </a:r>
            <a:r>
              <a:rPr lang="fr-FR" sz="2400" b="1" dirty="0">
                <a:solidFill>
                  <a:srgbClr val="7030A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5" name="ZoneTexte 73">
            <a:extLst>
              <a:ext uri="{FF2B5EF4-FFF2-40B4-BE49-F238E27FC236}">
                <a16:creationId xmlns:a16="http://schemas.microsoft.com/office/drawing/2014/main" id="{2BDCB5E4-3F8C-AC21-356F-8582CD1B90A4}"/>
              </a:ext>
            </a:extLst>
          </p:cNvPr>
          <p:cNvSpPr txBox="1"/>
          <p:nvPr/>
        </p:nvSpPr>
        <p:spPr>
          <a:xfrm>
            <a:off x="1031341" y="422700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Combien de fois 18 dans 36 ? </a:t>
            </a:r>
            <a:endParaRPr lang="fr-FR" sz="2400" dirty="0">
              <a:cs typeface="Arial" panose="020B0604020202020204" pitchFamily="34" charset="0"/>
            </a:endParaRPr>
          </a:p>
        </p:txBody>
      </p:sp>
      <p:sp>
        <p:nvSpPr>
          <p:cNvPr id="16" name="ZoneTexte 74">
            <a:extLst>
              <a:ext uri="{FF2B5EF4-FFF2-40B4-BE49-F238E27FC236}">
                <a16:creationId xmlns:a16="http://schemas.microsoft.com/office/drawing/2014/main" id="{FC32D250-6C49-78BD-A9E9-778CA4AD08D8}"/>
              </a:ext>
            </a:extLst>
          </p:cNvPr>
          <p:cNvSpPr txBox="1"/>
          <p:nvPr/>
        </p:nvSpPr>
        <p:spPr>
          <a:xfrm>
            <a:off x="1031341" y="469287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18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2</a:t>
            </a:r>
            <a:r>
              <a:rPr lang="fr-FR" sz="2400" dirty="0">
                <a:cs typeface="Arial" panose="020B0604020202020204" pitchFamily="34" charset="0"/>
              </a:rPr>
              <a:t> = 36,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2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7" name="ZoneTexte 75">
            <a:extLst>
              <a:ext uri="{FF2B5EF4-FFF2-40B4-BE49-F238E27FC236}">
                <a16:creationId xmlns:a16="http://schemas.microsoft.com/office/drawing/2014/main" id="{48A83166-F335-3E92-9F56-373FCE02074E}"/>
              </a:ext>
            </a:extLst>
          </p:cNvPr>
          <p:cNvSpPr txBox="1"/>
          <p:nvPr/>
        </p:nvSpPr>
        <p:spPr>
          <a:xfrm>
            <a:off x="1031341" y="5158749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36 − 36 = 0.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AC2B040A-DC98-A19B-11E4-CC9A12E1566F}"/>
              </a:ext>
            </a:extLst>
          </p:cNvPr>
          <p:cNvSpPr/>
          <p:nvPr/>
        </p:nvSpPr>
        <p:spPr>
          <a:xfrm>
            <a:off x="7513869" y="4907955"/>
            <a:ext cx="2520000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216 = 18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12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41AE97-D5CB-2579-9E41-95707D1B84D9}"/>
              </a:ext>
            </a:extLst>
          </p:cNvPr>
          <p:cNvSpPr/>
          <p:nvPr/>
        </p:nvSpPr>
        <p:spPr>
          <a:xfrm>
            <a:off x="905021" y="1431684"/>
            <a:ext cx="4320000" cy="14767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78">
            <a:extLst>
              <a:ext uri="{FF2B5EF4-FFF2-40B4-BE49-F238E27FC236}">
                <a16:creationId xmlns:a16="http://schemas.microsoft.com/office/drawing/2014/main" id="{BB6DD589-2A0E-3645-BEF7-D61A9C34804A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21" name="Connecteur droit 79">
            <a:extLst>
              <a:ext uri="{FF2B5EF4-FFF2-40B4-BE49-F238E27FC236}">
                <a16:creationId xmlns:a16="http://schemas.microsoft.com/office/drawing/2014/main" id="{07B7C9F8-7AFC-B4F1-AF23-45AD0908717B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2" name="Rectangle : coins arrondis 5">
            <a:extLst>
              <a:ext uri="{FF2B5EF4-FFF2-40B4-BE49-F238E27FC236}">
                <a16:creationId xmlns:a16="http://schemas.microsoft.com/office/drawing/2014/main" id="{047D39B5-37F5-21A7-DD2C-17D700F97699}"/>
              </a:ext>
            </a:extLst>
          </p:cNvPr>
          <p:cNvSpPr/>
          <p:nvPr/>
        </p:nvSpPr>
        <p:spPr>
          <a:xfrm>
            <a:off x="8691317" y="22976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6</a:t>
            </a:r>
          </a:p>
        </p:txBody>
      </p: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EF1B5F89-22CF-BDC0-8A52-804C5BB55B38}"/>
              </a:ext>
            </a:extLst>
          </p:cNvPr>
          <p:cNvSpPr/>
          <p:nvPr/>
        </p:nvSpPr>
        <p:spPr>
          <a:xfrm>
            <a:off x="9518390" y="230140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4269B65C-6ECC-E6A5-C732-5164FF534460}"/>
              </a:ext>
            </a:extLst>
          </p:cNvPr>
          <p:cNvSpPr/>
          <p:nvPr/>
        </p:nvSpPr>
        <p:spPr>
          <a:xfrm>
            <a:off x="9741047" y="2799855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EE50D0"/>
                </a:solidFill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EE50D0"/>
              </a:solidFill>
              <a:effectLst/>
              <a:uLnTx/>
              <a:uFillTx/>
            </a:endParaRPr>
          </a:p>
        </p:txBody>
      </p:sp>
      <p:cxnSp>
        <p:nvCxnSpPr>
          <p:cNvPr id="25" name="Connecteur droit 102">
            <a:extLst>
              <a:ext uri="{FF2B5EF4-FFF2-40B4-BE49-F238E27FC236}">
                <a16:creationId xmlns:a16="http://schemas.microsoft.com/office/drawing/2014/main" id="{1221A56A-69BC-09BE-E312-EC7D2D98E480}"/>
              </a:ext>
            </a:extLst>
          </p:cNvPr>
          <p:cNvCxnSpPr>
            <a:cxnSpLocks/>
          </p:cNvCxnSpPr>
          <p:nvPr/>
        </p:nvCxnSpPr>
        <p:spPr>
          <a:xfrm>
            <a:off x="7713620" y="309499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91D25183-5611-65AD-8A7B-12F1B858E687}"/>
              </a:ext>
            </a:extLst>
          </p:cNvPr>
          <p:cNvSpPr/>
          <p:nvPr/>
        </p:nvSpPr>
        <p:spPr>
          <a:xfrm>
            <a:off x="9251534" y="279534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3AA0BE70-EDDC-91DE-ED1E-C8C83FBFA954}"/>
              </a:ext>
            </a:extLst>
          </p:cNvPr>
          <p:cNvSpPr/>
          <p:nvPr/>
        </p:nvSpPr>
        <p:spPr>
          <a:xfrm>
            <a:off x="8204139" y="22976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985964CC-8809-2E4B-B326-4F80C84E6DD8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</a:endParaRPr>
          </a:p>
        </p:txBody>
      </p: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1F929813-A5EB-A6D2-C588-CF2D25B839DC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7030A0"/>
                </a:solidFill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B605BE53-A39A-9DC3-FB4A-308B6EE7CF5A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EE50D0"/>
                </a:solidFill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EE50D0"/>
              </a:solidFill>
              <a:effectLst/>
              <a:uLnTx/>
              <a:uFillTx/>
            </a:endParaRPr>
          </a:p>
        </p:txBody>
      </p:sp>
      <p:cxnSp>
        <p:nvCxnSpPr>
          <p:cNvPr id="31" name="Connecteur droit 108">
            <a:extLst>
              <a:ext uri="{FF2B5EF4-FFF2-40B4-BE49-F238E27FC236}">
                <a16:creationId xmlns:a16="http://schemas.microsoft.com/office/drawing/2014/main" id="{5600EDDC-2FB6-989C-198E-2FC3EC92872C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1C2CA337-1563-7A74-5260-14F2467704FA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3" name="Rectangle : coins arrondis 5">
            <a:extLst>
              <a:ext uri="{FF2B5EF4-FFF2-40B4-BE49-F238E27FC236}">
                <a16:creationId xmlns:a16="http://schemas.microsoft.com/office/drawing/2014/main" id="{F7FD7114-C99C-FE42-7D44-A370FB56DA97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4" name="ZoneTexte 111">
            <a:extLst>
              <a:ext uri="{FF2B5EF4-FFF2-40B4-BE49-F238E27FC236}">
                <a16:creationId xmlns:a16="http://schemas.microsoft.com/office/drawing/2014/main" id="{827D512D-94FD-60B3-097D-DDF6A8248D61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5" name="ZoneTexte 112">
            <a:extLst>
              <a:ext uri="{FF2B5EF4-FFF2-40B4-BE49-F238E27FC236}">
                <a16:creationId xmlns:a16="http://schemas.microsoft.com/office/drawing/2014/main" id="{4302B7A4-971B-A1CD-4815-D5BB8CD60DA2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36" name="Connecteur droit avec flèche 113">
            <a:extLst>
              <a:ext uri="{FF2B5EF4-FFF2-40B4-BE49-F238E27FC236}">
                <a16:creationId xmlns:a16="http://schemas.microsoft.com/office/drawing/2014/main" id="{62DEC491-9CD9-2F65-7E3D-95E5D96D15C8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7" name="Rectangle : coins arrondis 5">
            <a:extLst>
              <a:ext uri="{FF2B5EF4-FFF2-40B4-BE49-F238E27FC236}">
                <a16:creationId xmlns:a16="http://schemas.microsoft.com/office/drawing/2014/main" id="{7DFFB41C-E33B-0B24-581D-C57B2E2F3E25}"/>
              </a:ext>
            </a:extLst>
          </p:cNvPr>
          <p:cNvSpPr/>
          <p:nvPr/>
        </p:nvSpPr>
        <p:spPr>
          <a:xfrm>
            <a:off x="9518390" y="230140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EC1FD7C-082C-9B20-0338-A987AC960C12}"/>
              </a:ext>
            </a:extLst>
          </p:cNvPr>
          <p:cNvSpPr/>
          <p:nvPr/>
        </p:nvSpPr>
        <p:spPr>
          <a:xfrm>
            <a:off x="905021" y="3225994"/>
            <a:ext cx="432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9" name="Groupe 116">
            <a:extLst>
              <a:ext uri="{FF2B5EF4-FFF2-40B4-BE49-F238E27FC236}">
                <a16:creationId xmlns:a16="http://schemas.microsoft.com/office/drawing/2014/main" id="{99DEA859-90D4-CECB-0210-E0F5A7DE04FF}"/>
              </a:ext>
            </a:extLst>
          </p:cNvPr>
          <p:cNvGrpSpPr/>
          <p:nvPr/>
        </p:nvGrpSpPr>
        <p:grpSpPr>
          <a:xfrm>
            <a:off x="7745941" y="3172625"/>
            <a:ext cx="838400" cy="343153"/>
            <a:chOff x="7686038" y="1215626"/>
            <a:chExt cx="769983" cy="288000"/>
          </a:xfrm>
        </p:grpSpPr>
        <p:sp>
          <p:nvSpPr>
            <p:cNvPr id="40" name="Rectangle : coins arrondis 5">
              <a:extLst>
                <a:ext uri="{FF2B5EF4-FFF2-40B4-BE49-F238E27FC236}">
                  <a16:creationId xmlns:a16="http://schemas.microsoft.com/office/drawing/2014/main" id="{BDD840D5-4D9B-4E1E-7791-5973E054D504}"/>
                </a:ext>
              </a:extLst>
            </p:cNvPr>
            <p:cNvSpPr/>
            <p:nvPr/>
          </p:nvSpPr>
          <p:spPr>
            <a:xfrm>
              <a:off x="809602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3</a:t>
              </a:r>
            </a:p>
          </p:txBody>
        </p:sp>
        <p:sp>
          <p:nvSpPr>
            <p:cNvPr id="41" name="Rectangle : coins arrondis 5">
              <a:extLst>
                <a:ext uri="{FF2B5EF4-FFF2-40B4-BE49-F238E27FC236}">
                  <a16:creationId xmlns:a16="http://schemas.microsoft.com/office/drawing/2014/main" id="{E7C8E948-A22D-A63F-1E99-70FBA4F9B1C8}"/>
                </a:ext>
              </a:extLst>
            </p:cNvPr>
            <p:cNvSpPr/>
            <p:nvPr/>
          </p:nvSpPr>
          <p:spPr>
            <a:xfrm>
              <a:off x="7686038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0</a:t>
              </a:r>
            </a:p>
          </p:txBody>
        </p:sp>
      </p:grp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9B658833-A69F-6520-D5C2-47679F9C5B90}"/>
              </a:ext>
            </a:extLst>
          </p:cNvPr>
          <p:cNvSpPr/>
          <p:nvPr/>
        </p:nvSpPr>
        <p:spPr>
          <a:xfrm>
            <a:off x="9363749" y="2301408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1 2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3C957DF-072E-CBFE-B9B3-C5E56E497688}"/>
              </a:ext>
            </a:extLst>
          </p:cNvPr>
          <p:cNvSpPr/>
          <p:nvPr/>
        </p:nvSpPr>
        <p:spPr>
          <a:xfrm>
            <a:off x="905021" y="4272437"/>
            <a:ext cx="432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679C340B-709B-A865-AE0C-780F4C69E6B5}"/>
              </a:ext>
            </a:extLst>
          </p:cNvPr>
          <p:cNvSpPr txBox="1"/>
          <p:nvPr/>
        </p:nvSpPr>
        <p:spPr>
          <a:xfrm>
            <a:off x="308758" y="5636176"/>
            <a:ext cx="43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A5C50ECF-B160-1727-03E2-86EEDA2FC2D5}"/>
              </a:ext>
            </a:extLst>
          </p:cNvPr>
          <p:cNvSpPr txBox="1"/>
          <p:nvPr/>
        </p:nvSpPr>
        <p:spPr>
          <a:xfrm>
            <a:off x="308758" y="2840956"/>
            <a:ext cx="43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2F88BD31-841B-0E84-5236-101FA4A6B1D7}"/>
              </a:ext>
            </a:extLst>
          </p:cNvPr>
          <p:cNvSpPr txBox="1"/>
          <p:nvPr/>
        </p:nvSpPr>
        <p:spPr>
          <a:xfrm>
            <a:off x="308758" y="3772696"/>
            <a:ext cx="43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36 par 18 :</a:t>
            </a:r>
          </a:p>
        </p:txBody>
      </p:sp>
      <p:sp>
        <p:nvSpPr>
          <p:cNvPr id="47" name="Rectangle : coins arrondis 5">
            <a:extLst>
              <a:ext uri="{FF2B5EF4-FFF2-40B4-BE49-F238E27FC236}">
                <a16:creationId xmlns:a16="http://schemas.microsoft.com/office/drawing/2014/main" id="{4E75098F-58D0-1371-CE47-637A4D4C280B}"/>
              </a:ext>
            </a:extLst>
          </p:cNvPr>
          <p:cNvSpPr/>
          <p:nvPr/>
        </p:nvSpPr>
        <p:spPr>
          <a:xfrm>
            <a:off x="7752807" y="2302187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48" name="Rectangle : coins arrondis 5">
            <a:extLst>
              <a:ext uri="{FF2B5EF4-FFF2-40B4-BE49-F238E27FC236}">
                <a16:creationId xmlns:a16="http://schemas.microsoft.com/office/drawing/2014/main" id="{19162DB5-7753-B2E8-2ACE-747D41D29626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grpSp>
        <p:nvGrpSpPr>
          <p:cNvPr id="49" name="Groupe 126">
            <a:extLst>
              <a:ext uri="{FF2B5EF4-FFF2-40B4-BE49-F238E27FC236}">
                <a16:creationId xmlns:a16="http://schemas.microsoft.com/office/drawing/2014/main" id="{87B05CBB-699E-2DFB-4981-CEC75F274E9F}"/>
              </a:ext>
            </a:extLst>
          </p:cNvPr>
          <p:cNvGrpSpPr/>
          <p:nvPr/>
        </p:nvGrpSpPr>
        <p:grpSpPr>
          <a:xfrm>
            <a:off x="7757539" y="2302028"/>
            <a:ext cx="809514" cy="279212"/>
            <a:chOff x="7989910" y="1334234"/>
            <a:chExt cx="809514" cy="279212"/>
          </a:xfrm>
        </p:grpSpPr>
        <p:sp>
          <p:nvSpPr>
            <p:cNvPr id="50" name="Rectangle : coins arrondis 5">
              <a:extLst>
                <a:ext uri="{FF2B5EF4-FFF2-40B4-BE49-F238E27FC236}">
                  <a16:creationId xmlns:a16="http://schemas.microsoft.com/office/drawing/2014/main" id="{9CC4F7B4-5A97-1099-3A99-82A59F80FAA3}"/>
                </a:ext>
              </a:extLst>
            </p:cNvPr>
            <p:cNvSpPr/>
            <p:nvPr/>
          </p:nvSpPr>
          <p:spPr>
            <a:xfrm>
              <a:off x="8439424" y="1334551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1</a:t>
              </a:r>
            </a:p>
          </p:txBody>
        </p:sp>
        <p:sp>
          <p:nvSpPr>
            <p:cNvPr id="55" name="Rectangle : coins arrondis 5">
              <a:extLst>
                <a:ext uri="{FF2B5EF4-FFF2-40B4-BE49-F238E27FC236}">
                  <a16:creationId xmlns:a16="http://schemas.microsoft.com/office/drawing/2014/main" id="{561ABB61-B18C-6FF4-886E-B9D824DF0D49}"/>
                </a:ext>
              </a:extLst>
            </p:cNvPr>
            <p:cNvSpPr/>
            <p:nvPr/>
          </p:nvSpPr>
          <p:spPr>
            <a:xfrm>
              <a:off x="7989910" y="1334234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56" name="Rectangle : coins arrondis 5">
            <a:extLst>
              <a:ext uri="{FF2B5EF4-FFF2-40B4-BE49-F238E27FC236}">
                <a16:creationId xmlns:a16="http://schemas.microsoft.com/office/drawing/2014/main" id="{3175362F-5275-EC65-BEEC-B4CC51EEFE90}"/>
              </a:ext>
            </a:extLst>
          </p:cNvPr>
          <p:cNvSpPr/>
          <p:nvPr/>
        </p:nvSpPr>
        <p:spPr>
          <a:xfrm>
            <a:off x="9363749" y="2301408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1 8</a:t>
            </a:r>
          </a:p>
        </p:txBody>
      </p:sp>
      <p:sp>
        <p:nvSpPr>
          <p:cNvPr id="57" name="Flèche : courbe vers le haut 130">
            <a:extLst>
              <a:ext uri="{FF2B5EF4-FFF2-40B4-BE49-F238E27FC236}">
                <a16:creationId xmlns:a16="http://schemas.microsoft.com/office/drawing/2014/main" id="{A9EBD85A-B9C2-3E66-46A7-004DBF0D48FC}"/>
              </a:ext>
            </a:extLst>
          </p:cNvPr>
          <p:cNvSpPr/>
          <p:nvPr/>
        </p:nvSpPr>
        <p:spPr>
          <a:xfrm flipH="1" flipV="1">
            <a:off x="7853651" y="1934081"/>
            <a:ext cx="657600" cy="307048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E1A1DF92-64B0-8707-C960-FE913D96B106}"/>
              </a:ext>
            </a:extLst>
          </p:cNvPr>
          <p:cNvSpPr/>
          <p:nvPr/>
        </p:nvSpPr>
        <p:spPr>
          <a:xfrm>
            <a:off x="867532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59" name="Ellipse 3">
            <a:extLst>
              <a:ext uri="{FF2B5EF4-FFF2-40B4-BE49-F238E27FC236}">
                <a16:creationId xmlns:a16="http://schemas.microsoft.com/office/drawing/2014/main" id="{550252DA-6D34-36BE-1A7B-1E448197EEAE}"/>
              </a:ext>
            </a:extLst>
          </p:cNvPr>
          <p:cNvSpPr/>
          <p:nvPr/>
        </p:nvSpPr>
        <p:spPr>
          <a:xfrm>
            <a:off x="8078170" y="2107786"/>
            <a:ext cx="280800" cy="27982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0" name="Ellipse 133">
            <a:extLst>
              <a:ext uri="{FF2B5EF4-FFF2-40B4-BE49-F238E27FC236}">
                <a16:creationId xmlns:a16="http://schemas.microsoft.com/office/drawing/2014/main" id="{298E159D-1847-EA84-92BF-5FF3BF107329}"/>
              </a:ext>
            </a:extLst>
          </p:cNvPr>
          <p:cNvSpPr/>
          <p:nvPr/>
        </p:nvSpPr>
        <p:spPr>
          <a:xfrm>
            <a:off x="7556612" y="2575619"/>
            <a:ext cx="280800" cy="27982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2975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 animBg="1"/>
      <p:bldP spid="24" grpId="0" animBg="1"/>
      <p:bldP spid="26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/>
      <p:bldP spid="35" grpId="0"/>
      <p:bldP spid="38" grpId="0" animBg="1"/>
      <p:bldP spid="43" grpId="0" animBg="1"/>
      <p:bldP spid="44" grpId="0"/>
      <p:bldP spid="45" grpId="0"/>
      <p:bldP spid="46" grpId="0"/>
      <p:bldP spid="48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D4F0A221-DB10-2BBF-3A9D-EDA5621940B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B0BB4112-8A0C-F7B7-F6BE-A62E12F7997D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20</a:t>
            </a:r>
            <a:r>
              <a:rPr lang="ar-MA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8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÷</a:t>
            </a:r>
            <a:r>
              <a:rPr lang="fr-FR" b="1" dirty="0">
                <a:latin typeface="Calibri"/>
                <a:ea typeface="Calibri"/>
                <a:cs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16 :</a:t>
            </a:r>
          </a:p>
        </p:txBody>
      </p:sp>
      <p:sp>
        <p:nvSpPr>
          <p:cNvPr id="4" name="Rectangle: Rounded Corners 24">
            <a:extLst>
              <a:ext uri="{FF2B5EF4-FFF2-40B4-BE49-F238E27FC236}">
                <a16:creationId xmlns:a16="http://schemas.microsoft.com/office/drawing/2014/main" id="{666D01BA-F986-558F-0A5A-7BD83011699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46ADB46-AAC7-6C9E-6B70-B163B8873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B0DB126-2953-800B-0682-D14F1517185D}"/>
              </a:ext>
            </a:extLst>
          </p:cNvPr>
          <p:cNvSpPr/>
          <p:nvPr/>
        </p:nvSpPr>
        <p:spPr>
          <a:xfrm>
            <a:off x="1603349" y="6174496"/>
            <a:ext cx="3240000" cy="360000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 anchorCtr="0"/>
          <a:lstStyle/>
          <a:p>
            <a:pPr lvl="0" algn="ctr">
              <a:defRPr/>
            </a:pPr>
            <a:r>
              <a:rPr lang="fr-FR" sz="2400" b="1" dirty="0">
                <a:latin typeface="Calibri"/>
                <a:ea typeface="Calibri"/>
                <a:cs typeface="Calibri"/>
              </a:rPr>
              <a:t>208 ÷ 16 = 13 reste 0</a:t>
            </a:r>
          </a:p>
        </p:txBody>
      </p:sp>
      <p:sp>
        <p:nvSpPr>
          <p:cNvPr id="7" name="Rectangle : coins arrondis 5">
            <a:extLst>
              <a:ext uri="{FF2B5EF4-FFF2-40B4-BE49-F238E27FC236}">
                <a16:creationId xmlns:a16="http://schemas.microsoft.com/office/drawing/2014/main" id="{47D663BF-9FD0-4A4B-DBF2-8EF5043F5E02}"/>
              </a:ext>
            </a:extLst>
          </p:cNvPr>
          <p:cNvSpPr/>
          <p:nvPr/>
        </p:nvSpPr>
        <p:spPr>
          <a:xfrm>
            <a:off x="7426227" y="1156605"/>
            <a:ext cx="2520000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</a:rPr>
              <a:t>208 ÷ 16 =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8" name="ZoneTexte 67">
            <a:extLst>
              <a:ext uri="{FF2B5EF4-FFF2-40B4-BE49-F238E27FC236}">
                <a16:creationId xmlns:a16="http://schemas.microsoft.com/office/drawing/2014/main" id="{DAD0CB57-64FE-79A0-1707-44ADFF7F8D21}"/>
              </a:ext>
            </a:extLst>
          </p:cNvPr>
          <p:cNvSpPr txBox="1"/>
          <p:nvPr/>
        </p:nvSpPr>
        <p:spPr>
          <a:xfrm>
            <a:off x="1063349" y="1399100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Combien de fois </a:t>
            </a:r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16</a:t>
            </a:r>
            <a:r>
              <a:rPr lang="fr-FR" sz="2400" dirty="0">
                <a:cs typeface="Arial" panose="020B0604020202020204" pitchFamily="34" charset="0"/>
              </a:rPr>
              <a:t> dans 20 ? </a:t>
            </a:r>
          </a:p>
        </p:txBody>
      </p:sp>
      <p:sp>
        <p:nvSpPr>
          <p:cNvPr id="9" name="ZoneTexte 68">
            <a:extLst>
              <a:ext uri="{FF2B5EF4-FFF2-40B4-BE49-F238E27FC236}">
                <a16:creationId xmlns:a16="http://schemas.microsoft.com/office/drawing/2014/main" id="{E831329B-FF07-5665-C25B-DB2578FB2CA3}"/>
              </a:ext>
            </a:extLst>
          </p:cNvPr>
          <p:cNvSpPr txBox="1"/>
          <p:nvPr/>
        </p:nvSpPr>
        <p:spPr>
          <a:xfrm>
            <a:off x="1063349" y="1922388"/>
            <a:ext cx="4320000" cy="36000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16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>
                <a:cs typeface="Arial" panose="020B0604020202020204" pitchFamily="34" charset="0"/>
              </a:rPr>
              <a:t> = 16, j’écris </a:t>
            </a:r>
            <a:r>
              <a:rPr lang="fr-FR" sz="2400" dirty="0">
                <a:solidFill>
                  <a:srgbClr val="FF6600"/>
                </a:solidFill>
                <a:cs typeface="Arial" panose="020B0604020202020204" pitchFamily="34" charset="0"/>
              </a:rPr>
              <a:t>1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0" name="ZoneTexte 69">
            <a:extLst>
              <a:ext uri="{FF2B5EF4-FFF2-40B4-BE49-F238E27FC236}">
                <a16:creationId xmlns:a16="http://schemas.microsoft.com/office/drawing/2014/main" id="{973869FB-038A-0D27-A830-C52271CC0101}"/>
              </a:ext>
            </a:extLst>
          </p:cNvPr>
          <p:cNvSpPr txBox="1"/>
          <p:nvPr/>
        </p:nvSpPr>
        <p:spPr>
          <a:xfrm>
            <a:off x="1063349" y="3339756"/>
            <a:ext cx="4320000" cy="36000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Je descends le 8, j’obtiens 48.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35E374D8-DABD-59FA-1012-89773A190C09}"/>
              </a:ext>
            </a:extLst>
          </p:cNvPr>
          <p:cNvSpPr txBox="1"/>
          <p:nvPr/>
        </p:nvSpPr>
        <p:spPr>
          <a:xfrm>
            <a:off x="290488" y="977476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Diviser 20 par 16 :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71">
            <a:extLst>
              <a:ext uri="{FF2B5EF4-FFF2-40B4-BE49-F238E27FC236}">
                <a16:creationId xmlns:a16="http://schemas.microsoft.com/office/drawing/2014/main" id="{FC4F1061-6E23-F7B6-582B-5B4E4872E61A}"/>
              </a:ext>
            </a:extLst>
          </p:cNvPr>
          <p:cNvSpPr txBox="1"/>
          <p:nvPr/>
        </p:nvSpPr>
        <p:spPr>
          <a:xfrm>
            <a:off x="1063348" y="2394844"/>
            <a:ext cx="4320000" cy="36000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20</a:t>
            </a:r>
            <a:r>
              <a:rPr lang="fr-FR" sz="2400" b="1" dirty="0">
                <a:cs typeface="Arial" panose="020B0604020202020204" pitchFamily="34" charset="0"/>
              </a:rPr>
              <a:t> − </a:t>
            </a:r>
            <a:r>
              <a:rPr lang="fr-FR" sz="2400" b="1" dirty="0">
                <a:solidFill>
                  <a:srgbClr val="FF6600"/>
                </a:solidFill>
                <a:cs typeface="Arial" panose="020B0604020202020204" pitchFamily="34" charset="0"/>
              </a:rPr>
              <a:t>16</a:t>
            </a:r>
            <a:r>
              <a:rPr lang="fr-FR" sz="2400" b="1" dirty="0">
                <a:cs typeface="Arial" panose="020B0604020202020204" pitchFamily="34" charset="0"/>
              </a:rPr>
              <a:t> = </a:t>
            </a:r>
            <a:r>
              <a:rPr lang="fr-FR" sz="2400" b="1" dirty="0">
                <a:solidFill>
                  <a:srgbClr val="7030A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3" name="ZoneTexte 72">
            <a:extLst>
              <a:ext uri="{FF2B5EF4-FFF2-40B4-BE49-F238E27FC236}">
                <a16:creationId xmlns:a16="http://schemas.microsoft.com/office/drawing/2014/main" id="{0CA5280C-850F-94A3-5AF3-64942DD94D06}"/>
              </a:ext>
            </a:extLst>
          </p:cNvPr>
          <p:cNvSpPr txBox="1"/>
          <p:nvPr/>
        </p:nvSpPr>
        <p:spPr>
          <a:xfrm>
            <a:off x="1063349" y="4284668"/>
            <a:ext cx="4320000" cy="360000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/>
              <a:t>Combien de fois 16 dans 48 ? </a:t>
            </a:r>
            <a:endParaRPr lang="fr-FR" sz="2400" dirty="0">
              <a:cs typeface="Arial" panose="020B0604020202020204" pitchFamily="34" charset="0"/>
            </a:endParaRPr>
          </a:p>
        </p:txBody>
      </p:sp>
      <p:sp>
        <p:nvSpPr>
          <p:cNvPr id="14" name="ZoneTexte 73">
            <a:extLst>
              <a:ext uri="{FF2B5EF4-FFF2-40B4-BE49-F238E27FC236}">
                <a16:creationId xmlns:a16="http://schemas.microsoft.com/office/drawing/2014/main" id="{71EEFA51-4CC6-2AA5-15AB-B4C4DBE10464}"/>
              </a:ext>
            </a:extLst>
          </p:cNvPr>
          <p:cNvSpPr txBox="1"/>
          <p:nvPr/>
        </p:nvSpPr>
        <p:spPr>
          <a:xfrm>
            <a:off x="1063349" y="4706292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solidFill>
                  <a:srgbClr val="00B050"/>
                </a:solidFill>
                <a:cs typeface="Arial" panose="020B0604020202020204" pitchFamily="34" charset="0"/>
              </a:rPr>
              <a:t>16</a:t>
            </a:r>
            <a:r>
              <a:rPr lang="fr-FR" sz="2400" dirty="0">
                <a:cs typeface="Arial" panose="020B0604020202020204" pitchFamily="34" charset="0"/>
              </a:rPr>
              <a:t> ×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3</a:t>
            </a:r>
            <a:r>
              <a:rPr lang="fr-FR" sz="2400" dirty="0">
                <a:cs typeface="Arial" panose="020B0604020202020204" pitchFamily="34" charset="0"/>
              </a:rPr>
              <a:t> = 48, j’écris </a:t>
            </a:r>
            <a:r>
              <a:rPr lang="fr-FR" sz="2400" dirty="0">
                <a:solidFill>
                  <a:srgbClr val="EE50D0"/>
                </a:solidFill>
                <a:cs typeface="Arial" panose="020B0604020202020204" pitchFamily="34" charset="0"/>
              </a:rPr>
              <a:t>3</a:t>
            </a:r>
            <a:r>
              <a:rPr lang="fr-FR" sz="2400" dirty="0"/>
              <a:t> </a:t>
            </a:r>
            <a:r>
              <a:rPr lang="fr-FR" sz="2400" dirty="0"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5" name="ZoneTexte 74">
            <a:extLst>
              <a:ext uri="{FF2B5EF4-FFF2-40B4-BE49-F238E27FC236}">
                <a16:creationId xmlns:a16="http://schemas.microsoft.com/office/drawing/2014/main" id="{C8E57CB9-A031-B8CC-CCEF-0B8A6170635F}"/>
              </a:ext>
            </a:extLst>
          </p:cNvPr>
          <p:cNvSpPr txBox="1"/>
          <p:nvPr/>
        </p:nvSpPr>
        <p:spPr>
          <a:xfrm>
            <a:off x="1063349" y="5178748"/>
            <a:ext cx="4320000" cy="46166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r>
              <a:rPr lang="fr-FR" sz="2400" dirty="0">
                <a:cs typeface="Arial" panose="020B0604020202020204" pitchFamily="34" charset="0"/>
              </a:rPr>
              <a:t>48 − 48 = 0.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A92CA4F2-0FEF-9517-DA2D-617FA4B32DF9}"/>
              </a:ext>
            </a:extLst>
          </p:cNvPr>
          <p:cNvSpPr/>
          <p:nvPr/>
        </p:nvSpPr>
        <p:spPr>
          <a:xfrm>
            <a:off x="7426227" y="4907955"/>
            <a:ext cx="2520000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208 = 16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13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2B8DA0-2783-5D34-7F75-C79065BE04DD}"/>
              </a:ext>
            </a:extLst>
          </p:cNvPr>
          <p:cNvSpPr/>
          <p:nvPr/>
        </p:nvSpPr>
        <p:spPr>
          <a:xfrm>
            <a:off x="994397" y="1325919"/>
            <a:ext cx="4320000" cy="15053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77">
            <a:extLst>
              <a:ext uri="{FF2B5EF4-FFF2-40B4-BE49-F238E27FC236}">
                <a16:creationId xmlns:a16="http://schemas.microsoft.com/office/drawing/2014/main" id="{349BD2E4-2C2B-EB08-CB84-57C143AA9CF2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19" name="Connecteur droit 78">
            <a:extLst>
              <a:ext uri="{FF2B5EF4-FFF2-40B4-BE49-F238E27FC236}">
                <a16:creationId xmlns:a16="http://schemas.microsoft.com/office/drawing/2014/main" id="{28CA416E-72C7-8EB7-67F7-477C4D3CB3CA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B87EB726-4E4C-F233-468A-BB5E20A09B3B}"/>
              </a:ext>
            </a:extLst>
          </p:cNvPr>
          <p:cNvSpPr/>
          <p:nvPr/>
        </p:nvSpPr>
        <p:spPr>
          <a:xfrm>
            <a:off x="8691317" y="229775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8</a:t>
            </a:r>
          </a:p>
        </p:txBody>
      </p:sp>
      <p:sp>
        <p:nvSpPr>
          <p:cNvPr id="21" name="Rectangle : coins arrondis 5">
            <a:extLst>
              <a:ext uri="{FF2B5EF4-FFF2-40B4-BE49-F238E27FC236}">
                <a16:creationId xmlns:a16="http://schemas.microsoft.com/office/drawing/2014/main" id="{CBBD4640-89B4-125C-3D08-BEA89F4A6947}"/>
              </a:ext>
            </a:extLst>
          </p:cNvPr>
          <p:cNvSpPr/>
          <p:nvPr/>
        </p:nvSpPr>
        <p:spPr>
          <a:xfrm>
            <a:off x="9331932" y="229960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</a:t>
            </a:r>
          </a:p>
        </p:txBody>
      </p:sp>
      <p:sp>
        <p:nvSpPr>
          <p:cNvPr id="22" name="Rectangle : coins arrondis 5">
            <a:extLst>
              <a:ext uri="{FF2B5EF4-FFF2-40B4-BE49-F238E27FC236}">
                <a16:creationId xmlns:a16="http://schemas.microsoft.com/office/drawing/2014/main" id="{E5DC4665-36F3-A4A2-1752-B08399F72DA0}"/>
              </a:ext>
            </a:extLst>
          </p:cNvPr>
          <p:cNvSpPr/>
          <p:nvPr/>
        </p:nvSpPr>
        <p:spPr>
          <a:xfrm>
            <a:off x="974104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EE50D0"/>
                </a:solidFill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EE50D0"/>
              </a:solidFill>
              <a:effectLst/>
              <a:uLnTx/>
              <a:uFillTx/>
            </a:endParaRPr>
          </a:p>
        </p:txBody>
      </p:sp>
      <p:cxnSp>
        <p:nvCxnSpPr>
          <p:cNvPr id="23" name="Connecteur droit 83">
            <a:extLst>
              <a:ext uri="{FF2B5EF4-FFF2-40B4-BE49-F238E27FC236}">
                <a16:creationId xmlns:a16="http://schemas.microsoft.com/office/drawing/2014/main" id="{ECE9FDDE-659F-B7AB-392E-DF548F86615C}"/>
              </a:ext>
            </a:extLst>
          </p:cNvPr>
          <p:cNvCxnSpPr>
            <a:cxnSpLocks/>
          </p:cNvCxnSpPr>
          <p:nvPr/>
        </p:nvCxnSpPr>
        <p:spPr>
          <a:xfrm>
            <a:off x="7713620" y="3104520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373FA3CF-5CC0-1FEF-8CD4-70F1536CADF4}"/>
              </a:ext>
            </a:extLst>
          </p:cNvPr>
          <p:cNvSpPr/>
          <p:nvPr/>
        </p:nvSpPr>
        <p:spPr>
          <a:xfrm>
            <a:off x="9251534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25" name="Rectangle : coins arrondis 5">
            <a:extLst>
              <a:ext uri="{FF2B5EF4-FFF2-40B4-BE49-F238E27FC236}">
                <a16:creationId xmlns:a16="http://schemas.microsoft.com/office/drawing/2014/main" id="{FD5D4860-D0CC-D731-DBE0-B93B7F0A92FD}"/>
              </a:ext>
            </a:extLst>
          </p:cNvPr>
          <p:cNvSpPr/>
          <p:nvPr/>
        </p:nvSpPr>
        <p:spPr>
          <a:xfrm>
            <a:off x="8204139" y="229775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0</a:t>
            </a: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C46C9A60-A18D-8A9F-FB46-EF1D2DA75353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</a:endParaRP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A816F915-F776-3275-659C-8DE475B07A5D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7030A0"/>
                </a:solidFill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4593A62C-D3A8-E513-81DA-C4A1620F4701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EE50D0"/>
                </a:solidFill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EE50D0"/>
              </a:solidFill>
              <a:effectLst/>
              <a:uLnTx/>
              <a:uFillTx/>
            </a:endParaRPr>
          </a:p>
        </p:txBody>
      </p:sp>
      <p:cxnSp>
        <p:nvCxnSpPr>
          <p:cNvPr id="29" name="Connecteur droit 107">
            <a:extLst>
              <a:ext uri="{FF2B5EF4-FFF2-40B4-BE49-F238E27FC236}">
                <a16:creationId xmlns:a16="http://schemas.microsoft.com/office/drawing/2014/main" id="{C1F96284-3FB6-AEC2-EA0E-168E482986A0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E393CA86-9128-E136-6DCF-8C4887971614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EFB4A394-79E4-273E-DDF4-C822DE3D9BD5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32" name="ZoneTexte 110">
            <a:extLst>
              <a:ext uri="{FF2B5EF4-FFF2-40B4-BE49-F238E27FC236}">
                <a16:creationId xmlns:a16="http://schemas.microsoft.com/office/drawing/2014/main" id="{3E7E70CA-4AF2-7501-A2B4-3893F66CD6AC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3" name="ZoneTexte 111">
            <a:extLst>
              <a:ext uri="{FF2B5EF4-FFF2-40B4-BE49-F238E27FC236}">
                <a16:creationId xmlns:a16="http://schemas.microsoft.com/office/drawing/2014/main" id="{9C292A72-F627-1816-3D3E-BECC542113C1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34" name="Connecteur droit avec flèche 112">
            <a:extLst>
              <a:ext uri="{FF2B5EF4-FFF2-40B4-BE49-F238E27FC236}">
                <a16:creationId xmlns:a16="http://schemas.microsoft.com/office/drawing/2014/main" id="{B9085DBC-A075-B792-583C-228ECCA2CB5B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29088B3B-88F9-4E73-C314-28A4567814C6}"/>
              </a:ext>
            </a:extLst>
          </p:cNvPr>
          <p:cNvSpPr/>
          <p:nvPr/>
        </p:nvSpPr>
        <p:spPr>
          <a:xfrm>
            <a:off x="9331932" y="229960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9137F42-151B-17DF-7A6D-38B116DF88A6}"/>
              </a:ext>
            </a:extLst>
          </p:cNvPr>
          <p:cNvSpPr/>
          <p:nvPr/>
        </p:nvSpPr>
        <p:spPr>
          <a:xfrm>
            <a:off x="994396" y="3294186"/>
            <a:ext cx="432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7" name="Groupe 115">
            <a:extLst>
              <a:ext uri="{FF2B5EF4-FFF2-40B4-BE49-F238E27FC236}">
                <a16:creationId xmlns:a16="http://schemas.microsoft.com/office/drawing/2014/main" id="{3B50CA69-DAA9-DB02-7482-2C9357C1F303}"/>
              </a:ext>
            </a:extLst>
          </p:cNvPr>
          <p:cNvGrpSpPr/>
          <p:nvPr/>
        </p:nvGrpSpPr>
        <p:grpSpPr>
          <a:xfrm>
            <a:off x="7731478" y="3172625"/>
            <a:ext cx="852879" cy="343153"/>
            <a:chOff x="7672742" y="1215626"/>
            <a:chExt cx="783279" cy="288000"/>
          </a:xfrm>
        </p:grpSpPr>
        <p:sp>
          <p:nvSpPr>
            <p:cNvPr id="38" name="Rectangle : coins arrondis 5">
              <a:extLst>
                <a:ext uri="{FF2B5EF4-FFF2-40B4-BE49-F238E27FC236}">
                  <a16:creationId xmlns:a16="http://schemas.microsoft.com/office/drawing/2014/main" id="{5F5CB9A0-1C25-7F51-E795-F5E4B6F4475A}"/>
                </a:ext>
              </a:extLst>
            </p:cNvPr>
            <p:cNvSpPr/>
            <p:nvPr/>
          </p:nvSpPr>
          <p:spPr>
            <a:xfrm>
              <a:off x="809602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4</a:t>
              </a:r>
            </a:p>
          </p:txBody>
        </p:sp>
        <p:sp>
          <p:nvSpPr>
            <p:cNvPr id="39" name="Rectangle : coins arrondis 5">
              <a:extLst>
                <a:ext uri="{FF2B5EF4-FFF2-40B4-BE49-F238E27FC236}">
                  <a16:creationId xmlns:a16="http://schemas.microsoft.com/office/drawing/2014/main" id="{D8C79D98-07E6-0495-BF9F-69C2448D32C5}"/>
                </a:ext>
              </a:extLst>
            </p:cNvPr>
            <p:cNvSpPr/>
            <p:nvPr/>
          </p:nvSpPr>
          <p:spPr>
            <a:xfrm>
              <a:off x="7672742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</a:rPr>
                <a:t>0</a:t>
              </a:r>
            </a:p>
          </p:txBody>
        </p:sp>
      </p:grpSp>
      <p:sp>
        <p:nvSpPr>
          <p:cNvPr id="40" name="Rectangle : coins arrondis 5">
            <a:extLst>
              <a:ext uri="{FF2B5EF4-FFF2-40B4-BE49-F238E27FC236}">
                <a16:creationId xmlns:a16="http://schemas.microsoft.com/office/drawing/2014/main" id="{B1ED001E-BF01-FA1D-E566-8B29E24F9F88}"/>
              </a:ext>
            </a:extLst>
          </p:cNvPr>
          <p:cNvSpPr/>
          <p:nvPr/>
        </p:nvSpPr>
        <p:spPr>
          <a:xfrm>
            <a:off x="9331931" y="229960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1 6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8152FE1-5D6C-EEC1-3A4F-20ADD0D43730}"/>
              </a:ext>
            </a:extLst>
          </p:cNvPr>
          <p:cNvSpPr/>
          <p:nvPr/>
        </p:nvSpPr>
        <p:spPr>
          <a:xfrm>
            <a:off x="994396" y="4235747"/>
            <a:ext cx="432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079D88F5-165B-CE7F-87E1-78072AE888E1}"/>
              </a:ext>
            </a:extLst>
          </p:cNvPr>
          <p:cNvSpPr txBox="1"/>
          <p:nvPr/>
        </p:nvSpPr>
        <p:spPr>
          <a:xfrm>
            <a:off x="290488" y="5702036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 :</a:t>
            </a:r>
          </a:p>
        </p:txBody>
      </p: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307941EE-0A61-04BF-E93C-03FED931BCCD}"/>
              </a:ext>
            </a:extLst>
          </p:cNvPr>
          <p:cNvSpPr txBox="1"/>
          <p:nvPr/>
        </p:nvSpPr>
        <p:spPr>
          <a:xfrm>
            <a:off x="290488" y="2867300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 :</a:t>
            </a:r>
            <a:endParaRPr sz="2400" b="1" dirty="0">
              <a:sym typeface="Calibri"/>
            </a:endParaRPr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F22397C3-D5B4-EEA1-99CD-7D047D54239A}"/>
              </a:ext>
            </a:extLst>
          </p:cNvPr>
          <p:cNvSpPr txBox="1"/>
          <p:nvPr/>
        </p:nvSpPr>
        <p:spPr>
          <a:xfrm>
            <a:off x="290488" y="3772937"/>
            <a:ext cx="43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Diviser 48 par 16 :</a:t>
            </a:r>
          </a:p>
        </p:txBody>
      </p:sp>
      <p:sp>
        <p:nvSpPr>
          <p:cNvPr id="45" name="Rectangle : coins arrondis 5">
            <a:extLst>
              <a:ext uri="{FF2B5EF4-FFF2-40B4-BE49-F238E27FC236}">
                <a16:creationId xmlns:a16="http://schemas.microsoft.com/office/drawing/2014/main" id="{8D5C6194-0FE6-C023-D0C5-48DB861FF49B}"/>
              </a:ext>
            </a:extLst>
          </p:cNvPr>
          <p:cNvSpPr/>
          <p:nvPr/>
        </p:nvSpPr>
        <p:spPr>
          <a:xfrm>
            <a:off x="7752807" y="2302312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</a:t>
            </a:r>
          </a:p>
        </p:txBody>
      </p:sp>
      <p:sp>
        <p:nvSpPr>
          <p:cNvPr id="46" name="Rectangle : coins arrondis 5">
            <a:extLst>
              <a:ext uri="{FF2B5EF4-FFF2-40B4-BE49-F238E27FC236}">
                <a16:creationId xmlns:a16="http://schemas.microsoft.com/office/drawing/2014/main" id="{68334D8F-64D5-A61D-6BA8-1FD4C05AEAA3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grpSp>
        <p:nvGrpSpPr>
          <p:cNvPr id="47" name="Groupe 125">
            <a:extLst>
              <a:ext uri="{FF2B5EF4-FFF2-40B4-BE49-F238E27FC236}">
                <a16:creationId xmlns:a16="http://schemas.microsoft.com/office/drawing/2014/main" id="{F6208F93-23E5-57EF-989D-D31864E141A5}"/>
              </a:ext>
            </a:extLst>
          </p:cNvPr>
          <p:cNvGrpSpPr/>
          <p:nvPr/>
        </p:nvGrpSpPr>
        <p:grpSpPr>
          <a:xfrm>
            <a:off x="7752651" y="2300184"/>
            <a:ext cx="811038" cy="281245"/>
            <a:chOff x="8000197" y="1332265"/>
            <a:chExt cx="811038" cy="281245"/>
          </a:xfrm>
        </p:grpSpPr>
        <p:sp>
          <p:nvSpPr>
            <p:cNvPr id="48" name="Rectangle : coins arrondis 5">
              <a:extLst>
                <a:ext uri="{FF2B5EF4-FFF2-40B4-BE49-F238E27FC236}">
                  <a16:creationId xmlns:a16="http://schemas.microsoft.com/office/drawing/2014/main" id="{C6DA5EE7-30C4-779C-C4C4-D1A7C866940E}"/>
                </a:ext>
              </a:extLst>
            </p:cNvPr>
            <p:cNvSpPr/>
            <p:nvPr/>
          </p:nvSpPr>
          <p:spPr>
            <a:xfrm>
              <a:off x="8451235" y="133226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FF6600"/>
                  </a:solidFill>
                </a:rPr>
                <a:t>0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Rectangle : coins arrondis 5">
              <a:extLst>
                <a:ext uri="{FF2B5EF4-FFF2-40B4-BE49-F238E27FC236}">
                  <a16:creationId xmlns:a16="http://schemas.microsoft.com/office/drawing/2014/main" id="{2C551775-A75F-2681-6D33-09DBD6B740A2}"/>
                </a:ext>
              </a:extLst>
            </p:cNvPr>
            <p:cNvSpPr/>
            <p:nvPr/>
          </p:nvSpPr>
          <p:spPr>
            <a:xfrm>
              <a:off x="8000197" y="133461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sp>
        <p:nvSpPr>
          <p:cNvPr id="51" name="Rectangle : coins arrondis 5">
            <a:extLst>
              <a:ext uri="{FF2B5EF4-FFF2-40B4-BE49-F238E27FC236}">
                <a16:creationId xmlns:a16="http://schemas.microsoft.com/office/drawing/2014/main" id="{8295DB92-C13F-E450-4548-B174CFA77C84}"/>
              </a:ext>
            </a:extLst>
          </p:cNvPr>
          <p:cNvSpPr/>
          <p:nvPr/>
        </p:nvSpPr>
        <p:spPr>
          <a:xfrm>
            <a:off x="9333541" y="229960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1 </a:t>
            </a:r>
            <a:r>
              <a:rPr lang="fr-FR" sz="2400" b="1" kern="0" dirty="0">
                <a:solidFill>
                  <a:srgbClr val="00B050"/>
                </a:solidFill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55" name="Flèche : courbe vers le haut 129">
            <a:extLst>
              <a:ext uri="{FF2B5EF4-FFF2-40B4-BE49-F238E27FC236}">
                <a16:creationId xmlns:a16="http://schemas.microsoft.com/office/drawing/2014/main" id="{4AC20BE7-6C45-E0C0-6CFC-3350159C698F}"/>
              </a:ext>
            </a:extLst>
          </p:cNvPr>
          <p:cNvSpPr/>
          <p:nvPr/>
        </p:nvSpPr>
        <p:spPr>
          <a:xfrm flipH="1" flipV="1">
            <a:off x="7853651" y="1959481"/>
            <a:ext cx="657600" cy="307048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6" name="Rectangle : coins arrondis 5">
            <a:extLst>
              <a:ext uri="{FF2B5EF4-FFF2-40B4-BE49-F238E27FC236}">
                <a16:creationId xmlns:a16="http://schemas.microsoft.com/office/drawing/2014/main" id="{36EE937C-9642-6721-3AC2-015C4B6577AB}"/>
              </a:ext>
            </a:extLst>
          </p:cNvPr>
          <p:cNvSpPr/>
          <p:nvPr/>
        </p:nvSpPr>
        <p:spPr>
          <a:xfrm>
            <a:off x="867532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57" name="Ellipse 131">
            <a:extLst>
              <a:ext uri="{FF2B5EF4-FFF2-40B4-BE49-F238E27FC236}">
                <a16:creationId xmlns:a16="http://schemas.microsoft.com/office/drawing/2014/main" id="{4AD44374-124E-538C-B1A6-17E3B74F5376}"/>
              </a:ext>
            </a:extLst>
          </p:cNvPr>
          <p:cNvSpPr/>
          <p:nvPr/>
        </p:nvSpPr>
        <p:spPr>
          <a:xfrm>
            <a:off x="8078170" y="2072226"/>
            <a:ext cx="280800" cy="27982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8" name="Ellipse 132">
            <a:extLst>
              <a:ext uri="{FF2B5EF4-FFF2-40B4-BE49-F238E27FC236}">
                <a16:creationId xmlns:a16="http://schemas.microsoft.com/office/drawing/2014/main" id="{6D126155-802F-88B6-C5A1-79154F605AD3}"/>
              </a:ext>
            </a:extLst>
          </p:cNvPr>
          <p:cNvSpPr/>
          <p:nvPr/>
        </p:nvSpPr>
        <p:spPr>
          <a:xfrm>
            <a:off x="7549681" y="2558972"/>
            <a:ext cx="280800" cy="27982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5831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/>
      <p:bldP spid="33" grpId="0"/>
      <p:bldP spid="36" grpId="0" animBg="1"/>
      <p:bldP spid="41" grpId="0" animBg="1"/>
      <p:bldP spid="42" grpId="0"/>
      <p:bldP spid="43" grpId="0"/>
      <p:bldP spid="44" grpId="0"/>
      <p:bldP spid="46" grpId="0" animBg="1"/>
      <p:bldP spid="51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20</a:t>
            </a:r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0B4BACB2-D4E9-4C0E-9572-E03D294E7606}"/>
              </a:ext>
            </a:extLst>
          </p:cNvPr>
          <p:cNvGrpSpPr/>
          <p:nvPr/>
        </p:nvGrpSpPr>
        <p:grpSpPr>
          <a:xfrm>
            <a:off x="2127047" y="1090004"/>
            <a:ext cx="7937907" cy="5104151"/>
            <a:chOff x="1087395" y="1090004"/>
            <a:chExt cx="7937907" cy="5104151"/>
          </a:xfrm>
        </p:grpSpPr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34AE7804-9A1C-47B0-B645-639CC86B1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7395" y="1090004"/>
              <a:ext cx="7937907" cy="5104151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3029D0D-0C14-52E0-A272-8FB62D2F8F4A}"/>
                </a:ext>
              </a:extLst>
            </p:cNvPr>
            <p:cNvGrpSpPr/>
            <p:nvPr/>
          </p:nvGrpSpPr>
          <p:grpSpPr>
            <a:xfrm>
              <a:off x="5454380" y="1977761"/>
              <a:ext cx="3553610" cy="1553468"/>
              <a:chOff x="6595681" y="2042077"/>
              <a:chExt cx="3553610" cy="1553468"/>
            </a:xfrm>
          </p:grpSpPr>
          <p:sp>
            <p:nvSpPr>
              <p:cNvPr id="11" name="Google Shape;528;p39">
                <a:extLst>
                  <a:ext uri="{FF2B5EF4-FFF2-40B4-BE49-F238E27FC236}">
                    <a16:creationId xmlns:a16="http://schemas.microsoft.com/office/drawing/2014/main" id="{D0BFF010-41AB-3DB9-01B5-EC44ADC5F877}"/>
                  </a:ext>
                </a:extLst>
              </p:cNvPr>
              <p:cNvSpPr txBox="1"/>
              <p:nvPr/>
            </p:nvSpPr>
            <p:spPr>
              <a:xfrm>
                <a:off x="6811681" y="2240427"/>
                <a:ext cx="645062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3   0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528;p39">
                <a:extLst>
                  <a:ext uri="{FF2B5EF4-FFF2-40B4-BE49-F238E27FC236}">
                    <a16:creationId xmlns:a16="http://schemas.microsoft.com/office/drawing/2014/main" id="{1957AC8B-80AD-CE35-786E-C00ECE04AE7E}"/>
                  </a:ext>
                </a:extLst>
              </p:cNvPr>
              <p:cNvSpPr txBox="1"/>
              <p:nvPr/>
            </p:nvSpPr>
            <p:spPr>
              <a:xfrm>
                <a:off x="6795534" y="2622405"/>
                <a:ext cx="100016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0  1  5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28;p39">
                <a:extLst>
                  <a:ext uri="{FF2B5EF4-FFF2-40B4-BE49-F238E27FC236}">
                    <a16:creationId xmlns:a16="http://schemas.microsoft.com/office/drawing/2014/main" id="{BF7EAED6-21C2-EB5B-4157-CD5A04F12404}"/>
                  </a:ext>
                </a:extLst>
              </p:cNvPr>
              <p:cNvSpPr txBox="1"/>
              <p:nvPr/>
            </p:nvSpPr>
            <p:spPr>
              <a:xfrm>
                <a:off x="7141743" y="2932547"/>
                <a:ext cx="522720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28;p39">
                <a:extLst>
                  <a:ext uri="{FF2B5EF4-FFF2-40B4-BE49-F238E27FC236}">
                    <a16:creationId xmlns:a16="http://schemas.microsoft.com/office/drawing/2014/main" id="{58084E4D-C9BD-4811-84A4-865E34A520BC}"/>
                  </a:ext>
                </a:extLst>
              </p:cNvPr>
              <p:cNvSpPr txBox="1"/>
              <p:nvPr/>
            </p:nvSpPr>
            <p:spPr>
              <a:xfrm>
                <a:off x="7165503" y="3235545"/>
                <a:ext cx="4752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528;p39">
                <a:extLst>
                  <a:ext uri="{FF2B5EF4-FFF2-40B4-BE49-F238E27FC236}">
                    <a16:creationId xmlns:a16="http://schemas.microsoft.com/office/drawing/2014/main" id="{9E7D8084-2E22-5BEE-7B32-1752AD0DB301}"/>
                  </a:ext>
                </a:extLst>
              </p:cNvPr>
              <p:cNvSpPr txBox="1"/>
              <p:nvPr/>
            </p:nvSpPr>
            <p:spPr>
              <a:xfrm>
                <a:off x="7823302" y="2239486"/>
                <a:ext cx="583816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528;p39">
                <a:extLst>
                  <a:ext uri="{FF2B5EF4-FFF2-40B4-BE49-F238E27FC236}">
                    <a16:creationId xmlns:a16="http://schemas.microsoft.com/office/drawing/2014/main" id="{9B683F58-FE2E-D044-D3B0-D1752DA6735C}"/>
                  </a:ext>
                </a:extLst>
              </p:cNvPr>
              <p:cNvSpPr txBox="1"/>
              <p:nvPr/>
            </p:nvSpPr>
            <p:spPr>
              <a:xfrm>
                <a:off x="9280337" y="2862647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528;p39">
                <a:extLst>
                  <a:ext uri="{FF2B5EF4-FFF2-40B4-BE49-F238E27FC236}">
                    <a16:creationId xmlns:a16="http://schemas.microsoft.com/office/drawing/2014/main" id="{A06938BC-CB67-4261-170B-79220DDCFC44}"/>
                  </a:ext>
                </a:extLst>
              </p:cNvPr>
              <p:cNvSpPr txBox="1"/>
              <p:nvPr/>
            </p:nvSpPr>
            <p:spPr>
              <a:xfrm>
                <a:off x="9717291" y="2862647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2" name="Connecteur droit 24">
                <a:extLst>
                  <a:ext uri="{FF2B5EF4-FFF2-40B4-BE49-F238E27FC236}">
                    <a16:creationId xmlns:a16="http://schemas.microsoft.com/office/drawing/2014/main" id="{CC0A6F38-5F77-F0B6-CC96-3CDC37ECC9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1462" y="2586645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ZoneTexte 26">
                <a:extLst>
                  <a:ext uri="{FF2B5EF4-FFF2-40B4-BE49-F238E27FC236}">
                    <a16:creationId xmlns:a16="http://schemas.microsoft.com/office/drawing/2014/main" id="{28F4C406-D72F-3C04-E855-345EF6575BBB}"/>
                  </a:ext>
                </a:extLst>
              </p:cNvPr>
              <p:cNvSpPr txBox="1"/>
              <p:nvPr/>
            </p:nvSpPr>
            <p:spPr>
              <a:xfrm>
                <a:off x="6605100" y="2859558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24" name="ZoneTexte 27">
                <a:extLst>
                  <a:ext uri="{FF2B5EF4-FFF2-40B4-BE49-F238E27FC236}">
                    <a16:creationId xmlns:a16="http://schemas.microsoft.com/office/drawing/2014/main" id="{EE91B00B-5E43-10B1-2B70-6D3BA8E57FE2}"/>
                  </a:ext>
                </a:extLst>
              </p:cNvPr>
              <p:cNvSpPr txBox="1"/>
              <p:nvPr/>
            </p:nvSpPr>
            <p:spPr>
              <a:xfrm>
                <a:off x="6595681" y="2042077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40" name="Connecteur droit 24">
                <a:extLst>
                  <a:ext uri="{FF2B5EF4-FFF2-40B4-BE49-F238E27FC236}">
                    <a16:creationId xmlns:a16="http://schemas.microsoft.com/office/drawing/2014/main" id="{0AF37A2A-9720-4D4D-8390-935FD9AC85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6872" y="3258690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8">
              <a:extLst>
                <a:ext uri="{FF2B5EF4-FFF2-40B4-BE49-F238E27FC236}">
                  <a16:creationId xmlns:a16="http://schemas.microsoft.com/office/drawing/2014/main" id="{FDB10787-BA47-486A-B0F7-F364869A634F}"/>
                </a:ext>
              </a:extLst>
            </p:cNvPr>
            <p:cNvGrpSpPr/>
            <p:nvPr/>
          </p:nvGrpSpPr>
          <p:grpSpPr>
            <a:xfrm>
              <a:off x="5448372" y="4520240"/>
              <a:ext cx="3554664" cy="1553468"/>
              <a:chOff x="6595681" y="2042077"/>
              <a:chExt cx="3554664" cy="1553468"/>
            </a:xfrm>
          </p:grpSpPr>
          <p:sp>
            <p:nvSpPr>
              <p:cNvPr id="42" name="Google Shape;528;p39">
                <a:extLst>
                  <a:ext uri="{FF2B5EF4-FFF2-40B4-BE49-F238E27FC236}">
                    <a16:creationId xmlns:a16="http://schemas.microsoft.com/office/drawing/2014/main" id="{7B74324D-9B38-4943-91D8-F918D45DBEAE}"/>
                  </a:ext>
                </a:extLst>
              </p:cNvPr>
              <p:cNvSpPr txBox="1"/>
              <p:nvPr/>
            </p:nvSpPr>
            <p:spPr>
              <a:xfrm>
                <a:off x="6836394" y="2240427"/>
                <a:ext cx="68700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528;p39">
                <a:extLst>
                  <a:ext uri="{FF2B5EF4-FFF2-40B4-BE49-F238E27FC236}">
                    <a16:creationId xmlns:a16="http://schemas.microsoft.com/office/drawing/2014/main" id="{D11D8D62-B59A-43F2-B4AB-C286321AECC7}"/>
                  </a:ext>
                </a:extLst>
              </p:cNvPr>
              <p:cNvSpPr txBox="1"/>
              <p:nvPr/>
            </p:nvSpPr>
            <p:spPr>
              <a:xfrm>
                <a:off x="6795534" y="2622405"/>
                <a:ext cx="100016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0  4  8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528;p39">
                <a:extLst>
                  <a:ext uri="{FF2B5EF4-FFF2-40B4-BE49-F238E27FC236}">
                    <a16:creationId xmlns:a16="http://schemas.microsoft.com/office/drawing/2014/main" id="{0B50C6FB-88D0-4E8B-8B55-11A37BE9F48E}"/>
                  </a:ext>
                </a:extLst>
              </p:cNvPr>
              <p:cNvSpPr txBox="1"/>
              <p:nvPr/>
            </p:nvSpPr>
            <p:spPr>
              <a:xfrm>
                <a:off x="7165112" y="2925656"/>
                <a:ext cx="4752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4  8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528;p39">
                <a:extLst>
                  <a:ext uri="{FF2B5EF4-FFF2-40B4-BE49-F238E27FC236}">
                    <a16:creationId xmlns:a16="http://schemas.microsoft.com/office/drawing/2014/main" id="{C562A946-D71E-4B99-BC3F-31A705236B35}"/>
                  </a:ext>
                </a:extLst>
              </p:cNvPr>
              <p:cNvSpPr txBox="1"/>
              <p:nvPr/>
            </p:nvSpPr>
            <p:spPr>
              <a:xfrm>
                <a:off x="7165112" y="3235545"/>
                <a:ext cx="4752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528;p39">
                <a:extLst>
                  <a:ext uri="{FF2B5EF4-FFF2-40B4-BE49-F238E27FC236}">
                    <a16:creationId xmlns:a16="http://schemas.microsoft.com/office/drawing/2014/main" id="{44D6CB48-DBAE-431B-BD62-AB29E5CF31F7}"/>
                  </a:ext>
                </a:extLst>
              </p:cNvPr>
              <p:cNvSpPr txBox="1"/>
              <p:nvPr/>
            </p:nvSpPr>
            <p:spPr>
              <a:xfrm>
                <a:off x="7823302" y="2239486"/>
                <a:ext cx="583816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528;p39">
                <a:extLst>
                  <a:ext uri="{FF2B5EF4-FFF2-40B4-BE49-F238E27FC236}">
                    <a16:creationId xmlns:a16="http://schemas.microsoft.com/office/drawing/2014/main" id="{B6A74266-A77C-48B7-B377-0D01A555BF3C}"/>
                  </a:ext>
                </a:extLst>
              </p:cNvPr>
              <p:cNvSpPr txBox="1"/>
              <p:nvPr/>
            </p:nvSpPr>
            <p:spPr>
              <a:xfrm>
                <a:off x="9300354" y="2929546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528;p39">
                <a:extLst>
                  <a:ext uri="{FF2B5EF4-FFF2-40B4-BE49-F238E27FC236}">
                    <a16:creationId xmlns:a16="http://schemas.microsoft.com/office/drawing/2014/main" id="{0447F8B4-7051-4C37-981C-D47287AE9344}"/>
                  </a:ext>
                </a:extLst>
              </p:cNvPr>
              <p:cNvSpPr txBox="1"/>
              <p:nvPr/>
            </p:nvSpPr>
            <p:spPr>
              <a:xfrm>
                <a:off x="9718345" y="2929546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9" name="Connecteur droit 24">
                <a:extLst>
                  <a:ext uri="{FF2B5EF4-FFF2-40B4-BE49-F238E27FC236}">
                    <a16:creationId xmlns:a16="http://schemas.microsoft.com/office/drawing/2014/main" id="{AE9C3D1D-8529-424D-A6AB-F2ED46FAD4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1462" y="2586645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ZoneTexte 26">
                <a:extLst>
                  <a:ext uri="{FF2B5EF4-FFF2-40B4-BE49-F238E27FC236}">
                    <a16:creationId xmlns:a16="http://schemas.microsoft.com/office/drawing/2014/main" id="{209EB7CD-05A5-49E9-B9A4-D984302B547C}"/>
                  </a:ext>
                </a:extLst>
              </p:cNvPr>
              <p:cNvSpPr txBox="1"/>
              <p:nvPr/>
            </p:nvSpPr>
            <p:spPr>
              <a:xfrm>
                <a:off x="6605100" y="2859558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51" name="ZoneTexte 27">
                <a:extLst>
                  <a:ext uri="{FF2B5EF4-FFF2-40B4-BE49-F238E27FC236}">
                    <a16:creationId xmlns:a16="http://schemas.microsoft.com/office/drawing/2014/main" id="{7756B1AC-138F-4A8B-82E4-6340E39A0DAD}"/>
                  </a:ext>
                </a:extLst>
              </p:cNvPr>
              <p:cNvSpPr txBox="1"/>
              <p:nvPr/>
            </p:nvSpPr>
            <p:spPr>
              <a:xfrm>
                <a:off x="6595681" y="2042077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52" name="Connecteur droit 24">
                <a:extLst>
                  <a:ext uri="{FF2B5EF4-FFF2-40B4-BE49-F238E27FC236}">
                    <a16:creationId xmlns:a16="http://schemas.microsoft.com/office/drawing/2014/main" id="{AB8FE25C-DDE3-4569-8771-8E9F888AC5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76552" y="3289170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2B3E61D-8360-4610-A88D-375638050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68767" y="4372392"/>
              <a:ext cx="221055" cy="240387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5FB0C749-A336-4F0B-95C2-5BD07D227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744511" y="4682830"/>
              <a:ext cx="224256" cy="2403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EDDF0751-7714-0083-66B3-270AE9859F00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7BBB49D-45CF-B1A5-3230-668DFA5D83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8;p29">
            <a:extLst>
              <a:ext uri="{FF2B5EF4-FFF2-40B4-BE49-F238E27FC236}">
                <a16:creationId xmlns:a16="http://schemas.microsoft.com/office/drawing/2014/main" id="{27873E54-EE4C-2B5D-4709-3C406D139AE1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avec reste</a:t>
            </a: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4B2C2D36-4756-8ED6-D202-3D172AC2E1B0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6" name="Google Shape;287;p29">
            <a:extLst>
              <a:ext uri="{FF2B5EF4-FFF2-40B4-BE49-F238E27FC236}">
                <a16:creationId xmlns:a16="http://schemas.microsoft.com/office/drawing/2014/main" id="{E985A1A2-2C66-B91B-91C8-C25345BC7DAE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C28E0BC9-4FE6-9B14-E96C-2FC565E4294E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Diviser un entier à 3 chiffres par un entier à 2 chiffres, sans reste</a:t>
            </a:r>
          </a:p>
        </p:txBody>
      </p:sp>
      <p:sp>
        <p:nvSpPr>
          <p:cNvPr id="8" name="Google Shape;286;p29">
            <a:extLst>
              <a:ext uri="{FF2B5EF4-FFF2-40B4-BE49-F238E27FC236}">
                <a16:creationId xmlns:a16="http://schemas.microsoft.com/office/drawing/2014/main" id="{B73FDC2D-F316-9183-146D-32E1BEEFEDAA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par un entier à 2 chiffres à quotient décimal</a:t>
            </a:r>
          </a:p>
        </p:txBody>
      </p:sp>
      <p:sp>
        <p:nvSpPr>
          <p:cNvPr id="9" name="Google Shape;291;p29">
            <a:extLst>
              <a:ext uri="{FF2B5EF4-FFF2-40B4-BE49-F238E27FC236}">
                <a16:creationId xmlns:a16="http://schemas.microsoft.com/office/drawing/2014/main" id="{0DAFD79C-1EA5-CF45-C7C7-B870F3B2B8D2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10" name="Google Shape;292;p29">
            <a:extLst>
              <a:ext uri="{FF2B5EF4-FFF2-40B4-BE49-F238E27FC236}">
                <a16:creationId xmlns:a16="http://schemas.microsoft.com/office/drawing/2014/main" id="{2BD981DD-32CE-BCF8-3D51-58C23ACF6F50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par un entier à 1 chiffre à quotient décimal</a:t>
            </a:r>
          </a:p>
        </p:txBody>
      </p:sp>
      <p:sp>
        <p:nvSpPr>
          <p:cNvPr id="12" name="Google Shape;293;p29">
            <a:extLst>
              <a:ext uri="{FF2B5EF4-FFF2-40B4-BE49-F238E27FC236}">
                <a16:creationId xmlns:a16="http://schemas.microsoft.com/office/drawing/2014/main" id="{F20DE223-F2FF-66A6-74F2-A168142D940C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C062D-4751-99C2-B1FA-A67F0703BB1F}"/>
              </a:ext>
            </a:extLst>
          </p:cNvPr>
          <p:cNvSpPr/>
          <p:nvPr/>
        </p:nvSpPr>
        <p:spPr>
          <a:xfrm>
            <a:off x="432120" y="1025493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15" name="Google Shape;290;p29">
            <a:extLst>
              <a:ext uri="{FF2B5EF4-FFF2-40B4-BE49-F238E27FC236}">
                <a16:creationId xmlns:a16="http://schemas.microsoft.com/office/drawing/2014/main" id="{04A1E4FC-0721-CDA3-4BDC-9E91865EC5AF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B9BDC899-133C-2551-C0AD-9B8A586D2CC7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663515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3">
            <a:extLst>
              <a:ext uri="{FF2B5EF4-FFF2-40B4-BE49-F238E27FC236}">
                <a16:creationId xmlns:a16="http://schemas.microsoft.com/office/drawing/2014/main" id="{112593D0-7423-954A-40B3-FED0725F52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100141"/>
            <a:ext cx="1133475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22</a:t>
            </a:r>
          </a:p>
        </p:txBody>
      </p:sp>
      <p:pic>
        <p:nvPicPr>
          <p:cNvPr id="8" name="Image 12">
            <a:extLst>
              <a:ext uri="{FF2B5EF4-FFF2-40B4-BE49-F238E27FC236}">
                <a16:creationId xmlns:a16="http://schemas.microsoft.com/office/drawing/2014/main" id="{A21781C1-B286-715F-56E1-212FABBE50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683" y="1994698"/>
            <a:ext cx="11614531" cy="2391227"/>
          </a:xfrm>
          <a:prstGeom prst="rect">
            <a:avLst/>
          </a:prstGeom>
        </p:spPr>
      </p:pic>
      <p:grpSp>
        <p:nvGrpSpPr>
          <p:cNvPr id="11" name="Group 7">
            <a:extLst>
              <a:ext uri="{FF2B5EF4-FFF2-40B4-BE49-F238E27FC236}">
                <a16:creationId xmlns:a16="http://schemas.microsoft.com/office/drawing/2014/main" id="{0933313D-EF3A-0DA5-102A-23A09D40D29F}"/>
              </a:ext>
            </a:extLst>
          </p:cNvPr>
          <p:cNvGrpSpPr/>
          <p:nvPr/>
        </p:nvGrpSpPr>
        <p:grpSpPr>
          <a:xfrm>
            <a:off x="1163149" y="2896386"/>
            <a:ext cx="4783715" cy="1490519"/>
            <a:chOff x="1498839" y="3457371"/>
            <a:chExt cx="4783715" cy="1372428"/>
          </a:xfrm>
        </p:grpSpPr>
        <p:sp>
          <p:nvSpPr>
            <p:cNvPr id="13" name="Google Shape;528;p39">
              <a:extLst>
                <a:ext uri="{FF2B5EF4-FFF2-40B4-BE49-F238E27FC236}">
                  <a16:creationId xmlns:a16="http://schemas.microsoft.com/office/drawing/2014/main" id="{ADAEAD50-FC32-11E6-EFA5-E52F2B89C52C}"/>
                </a:ext>
              </a:extLst>
            </p:cNvPr>
            <p:cNvSpPr txBox="1"/>
            <p:nvPr/>
          </p:nvSpPr>
          <p:spPr>
            <a:xfrm>
              <a:off x="1623808" y="3558237"/>
              <a:ext cx="648481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2   6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8;p39">
              <a:extLst>
                <a:ext uri="{FF2B5EF4-FFF2-40B4-BE49-F238E27FC236}">
                  <a16:creationId xmlns:a16="http://schemas.microsoft.com/office/drawing/2014/main" id="{13A20B73-9BAD-353F-0CDD-07FB261FF16C}"/>
                </a:ext>
              </a:extLst>
            </p:cNvPr>
            <p:cNvSpPr txBox="1"/>
            <p:nvPr/>
          </p:nvSpPr>
          <p:spPr>
            <a:xfrm>
              <a:off x="1600658" y="3895765"/>
              <a:ext cx="945569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0  2  6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28;p39">
              <a:extLst>
                <a:ext uri="{FF2B5EF4-FFF2-40B4-BE49-F238E27FC236}">
                  <a16:creationId xmlns:a16="http://schemas.microsoft.com/office/drawing/2014/main" id="{35D26B89-3CA1-3C95-705B-07E9D810468A}"/>
                </a:ext>
              </a:extLst>
            </p:cNvPr>
            <p:cNvSpPr txBox="1"/>
            <p:nvPr/>
          </p:nvSpPr>
          <p:spPr>
            <a:xfrm>
              <a:off x="1768670" y="4131844"/>
              <a:ext cx="801866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2  6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528;p39">
              <a:extLst>
                <a:ext uri="{FF2B5EF4-FFF2-40B4-BE49-F238E27FC236}">
                  <a16:creationId xmlns:a16="http://schemas.microsoft.com/office/drawing/2014/main" id="{550AE9CA-3C76-5834-275D-2292AE0DDE9C}"/>
                </a:ext>
              </a:extLst>
            </p:cNvPr>
            <p:cNvSpPr txBox="1"/>
            <p:nvPr/>
          </p:nvSpPr>
          <p:spPr>
            <a:xfrm>
              <a:off x="1861009" y="4483581"/>
              <a:ext cx="610898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0  0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528;p39">
              <a:extLst>
                <a:ext uri="{FF2B5EF4-FFF2-40B4-BE49-F238E27FC236}">
                  <a16:creationId xmlns:a16="http://schemas.microsoft.com/office/drawing/2014/main" id="{CEAD5BE4-A5B6-2093-D197-CE3DCB0979D5}"/>
                </a:ext>
              </a:extLst>
            </p:cNvPr>
            <p:cNvSpPr txBox="1"/>
            <p:nvPr/>
          </p:nvSpPr>
          <p:spPr>
            <a:xfrm>
              <a:off x="2939045" y="3605963"/>
              <a:ext cx="648481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528;p39">
              <a:extLst>
                <a:ext uri="{FF2B5EF4-FFF2-40B4-BE49-F238E27FC236}">
                  <a16:creationId xmlns:a16="http://schemas.microsoft.com/office/drawing/2014/main" id="{93AE0AC1-94F7-0822-935B-56DE1DAD8B65}"/>
                </a:ext>
              </a:extLst>
            </p:cNvPr>
            <p:cNvSpPr txBox="1"/>
            <p:nvPr/>
          </p:nvSpPr>
          <p:spPr>
            <a:xfrm>
              <a:off x="5130207" y="3741724"/>
              <a:ext cx="1152347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13     22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5" name="Connecteur droit 28">
              <a:extLst>
                <a:ext uri="{FF2B5EF4-FFF2-40B4-BE49-F238E27FC236}">
                  <a16:creationId xmlns:a16="http://schemas.microsoft.com/office/drawing/2014/main" id="{68CBC17C-7C4E-4C43-1856-E600A40A67E4}"/>
                </a:ext>
              </a:extLst>
            </p:cNvPr>
            <p:cNvCxnSpPr>
              <a:cxnSpLocks/>
            </p:cNvCxnSpPr>
            <p:nvPr/>
          </p:nvCxnSpPr>
          <p:spPr>
            <a:xfrm>
              <a:off x="1793360" y="388305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ZoneTexte 29">
              <a:extLst>
                <a:ext uri="{FF2B5EF4-FFF2-40B4-BE49-F238E27FC236}">
                  <a16:creationId xmlns:a16="http://schemas.microsoft.com/office/drawing/2014/main" id="{AD21054E-0628-DCCC-E778-45B87C725D42}"/>
                </a:ext>
              </a:extLst>
            </p:cNvPr>
            <p:cNvSpPr txBox="1"/>
            <p:nvPr/>
          </p:nvSpPr>
          <p:spPr>
            <a:xfrm>
              <a:off x="1498839" y="3457371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27" name="Connecteur droit 30">
              <a:extLst>
                <a:ext uri="{FF2B5EF4-FFF2-40B4-BE49-F238E27FC236}">
                  <a16:creationId xmlns:a16="http://schemas.microsoft.com/office/drawing/2014/main" id="{BDD78E52-FEA6-F78E-4779-683C5DD4D973}"/>
                </a:ext>
              </a:extLst>
            </p:cNvPr>
            <p:cNvCxnSpPr>
              <a:cxnSpLocks/>
            </p:cNvCxnSpPr>
            <p:nvPr/>
          </p:nvCxnSpPr>
          <p:spPr>
            <a:xfrm>
              <a:off x="1972244" y="4502179"/>
              <a:ext cx="468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31">
              <a:extLst>
                <a:ext uri="{FF2B5EF4-FFF2-40B4-BE49-F238E27FC236}">
                  <a16:creationId xmlns:a16="http://schemas.microsoft.com/office/drawing/2014/main" id="{75B2D450-3922-CB8B-0EFC-4FE03F7AEFCF}"/>
                </a:ext>
              </a:extLst>
            </p:cNvPr>
            <p:cNvSpPr txBox="1"/>
            <p:nvPr/>
          </p:nvSpPr>
          <p:spPr>
            <a:xfrm>
              <a:off x="1506744" y="4132028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  <p:grpSp>
        <p:nvGrpSpPr>
          <p:cNvPr id="29" name="Group 7">
            <a:extLst>
              <a:ext uri="{FF2B5EF4-FFF2-40B4-BE49-F238E27FC236}">
                <a16:creationId xmlns:a16="http://schemas.microsoft.com/office/drawing/2014/main" id="{4E11388D-A394-5B9A-172B-9619AB5C9495}"/>
              </a:ext>
            </a:extLst>
          </p:cNvPr>
          <p:cNvGrpSpPr/>
          <p:nvPr/>
        </p:nvGrpSpPr>
        <p:grpSpPr>
          <a:xfrm>
            <a:off x="6805640" y="2833367"/>
            <a:ext cx="5020894" cy="1526444"/>
            <a:chOff x="1319216" y="3424292"/>
            <a:chExt cx="5020894" cy="1405507"/>
          </a:xfrm>
        </p:grpSpPr>
        <p:sp>
          <p:nvSpPr>
            <p:cNvPr id="30" name="Google Shape;528;p39">
              <a:extLst>
                <a:ext uri="{FF2B5EF4-FFF2-40B4-BE49-F238E27FC236}">
                  <a16:creationId xmlns:a16="http://schemas.microsoft.com/office/drawing/2014/main" id="{933033D9-4BD5-E72A-2AF5-4A79B12B0017}"/>
                </a:ext>
              </a:extLst>
            </p:cNvPr>
            <p:cNvSpPr txBox="1"/>
            <p:nvPr/>
          </p:nvSpPr>
          <p:spPr>
            <a:xfrm>
              <a:off x="1638073" y="3559512"/>
              <a:ext cx="676256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2  8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A8182CAE-5E2E-84FF-17A8-EB40B8926915}"/>
                </a:ext>
              </a:extLst>
            </p:cNvPr>
            <p:cNvSpPr txBox="1"/>
            <p:nvPr/>
          </p:nvSpPr>
          <p:spPr>
            <a:xfrm>
              <a:off x="1600658" y="3895765"/>
              <a:ext cx="945569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0  5   6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3FC57084-D043-11DD-3A15-14D15910C31F}"/>
                </a:ext>
              </a:extLst>
            </p:cNvPr>
            <p:cNvSpPr txBox="1"/>
            <p:nvPr/>
          </p:nvSpPr>
          <p:spPr>
            <a:xfrm>
              <a:off x="1768670" y="4131844"/>
              <a:ext cx="801866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5   6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528;p39">
              <a:extLst>
                <a:ext uri="{FF2B5EF4-FFF2-40B4-BE49-F238E27FC236}">
                  <a16:creationId xmlns:a16="http://schemas.microsoft.com/office/drawing/2014/main" id="{DD6A92B4-294F-EBBC-1BB4-68BC7AEB4A3A}"/>
                </a:ext>
              </a:extLst>
            </p:cNvPr>
            <p:cNvSpPr txBox="1"/>
            <p:nvPr/>
          </p:nvSpPr>
          <p:spPr>
            <a:xfrm>
              <a:off x="1861009" y="4483581"/>
              <a:ext cx="610898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0  0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528;p39">
              <a:extLst>
                <a:ext uri="{FF2B5EF4-FFF2-40B4-BE49-F238E27FC236}">
                  <a16:creationId xmlns:a16="http://schemas.microsoft.com/office/drawing/2014/main" id="{3A476C3D-D86E-8BF8-A092-3BBAE775205B}"/>
                </a:ext>
              </a:extLst>
            </p:cNvPr>
            <p:cNvSpPr txBox="1"/>
            <p:nvPr/>
          </p:nvSpPr>
          <p:spPr>
            <a:xfrm>
              <a:off x="2998768" y="3624402"/>
              <a:ext cx="648481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2  4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528;p39">
              <a:extLst>
                <a:ext uri="{FF2B5EF4-FFF2-40B4-BE49-F238E27FC236}">
                  <a16:creationId xmlns:a16="http://schemas.microsoft.com/office/drawing/2014/main" id="{527F7FFD-6E4B-D911-C244-0A244DF454DF}"/>
                </a:ext>
              </a:extLst>
            </p:cNvPr>
            <p:cNvSpPr txBox="1"/>
            <p:nvPr/>
          </p:nvSpPr>
          <p:spPr>
            <a:xfrm>
              <a:off x="5187763" y="3748612"/>
              <a:ext cx="1152347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14     24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" name="Connecteur droit 28">
              <a:extLst>
                <a:ext uri="{FF2B5EF4-FFF2-40B4-BE49-F238E27FC236}">
                  <a16:creationId xmlns:a16="http://schemas.microsoft.com/office/drawing/2014/main" id="{6BCA100A-0B8D-3D8C-A44B-37DD5BAAE781}"/>
                </a:ext>
              </a:extLst>
            </p:cNvPr>
            <p:cNvCxnSpPr>
              <a:cxnSpLocks/>
            </p:cNvCxnSpPr>
            <p:nvPr/>
          </p:nvCxnSpPr>
          <p:spPr>
            <a:xfrm>
              <a:off x="1793360" y="388305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ZoneTexte 29">
              <a:extLst>
                <a:ext uri="{FF2B5EF4-FFF2-40B4-BE49-F238E27FC236}">
                  <a16:creationId xmlns:a16="http://schemas.microsoft.com/office/drawing/2014/main" id="{BD5100A8-E38F-5666-3F0C-EAAFDFB79B30}"/>
                </a:ext>
              </a:extLst>
            </p:cNvPr>
            <p:cNvSpPr txBox="1"/>
            <p:nvPr/>
          </p:nvSpPr>
          <p:spPr>
            <a:xfrm>
              <a:off x="1319216" y="3424292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42" name="Connecteur droit 30">
              <a:extLst>
                <a:ext uri="{FF2B5EF4-FFF2-40B4-BE49-F238E27FC236}">
                  <a16:creationId xmlns:a16="http://schemas.microsoft.com/office/drawing/2014/main" id="{B1CCFE64-6493-93A8-79A2-63DEF832F8D8}"/>
                </a:ext>
              </a:extLst>
            </p:cNvPr>
            <p:cNvCxnSpPr>
              <a:cxnSpLocks/>
            </p:cNvCxnSpPr>
            <p:nvPr/>
          </p:nvCxnSpPr>
          <p:spPr>
            <a:xfrm>
              <a:off x="1972244" y="4502179"/>
              <a:ext cx="468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31">
              <a:extLst>
                <a:ext uri="{FF2B5EF4-FFF2-40B4-BE49-F238E27FC236}">
                  <a16:creationId xmlns:a16="http://schemas.microsoft.com/office/drawing/2014/main" id="{1F7F008B-CB84-7137-E6DE-21D8F4D178CD}"/>
                </a:ext>
              </a:extLst>
            </p:cNvPr>
            <p:cNvSpPr txBox="1"/>
            <p:nvPr/>
          </p:nvSpPr>
          <p:spPr>
            <a:xfrm>
              <a:off x="1363893" y="4055159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  <p:pic>
        <p:nvPicPr>
          <p:cNvPr id="44" name="Image 72">
            <a:extLst>
              <a:ext uri="{FF2B5EF4-FFF2-40B4-BE49-F238E27FC236}">
                <a16:creationId xmlns:a16="http://schemas.microsoft.com/office/drawing/2014/main" id="{C8E33C6C-7331-85BE-EFA9-DB8B332244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8668" y="2533997"/>
            <a:ext cx="254884" cy="246662"/>
          </a:xfrm>
          <a:prstGeom prst="rect">
            <a:avLst/>
          </a:prstGeom>
        </p:spPr>
      </p:pic>
      <p:pic>
        <p:nvPicPr>
          <p:cNvPr id="45" name="Image 73">
            <a:extLst>
              <a:ext uri="{FF2B5EF4-FFF2-40B4-BE49-F238E27FC236}">
                <a16:creationId xmlns:a16="http://schemas.microsoft.com/office/drawing/2014/main" id="{2BAAE116-EC24-C325-6DCA-10AC5A3B06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4180" y="2927306"/>
            <a:ext cx="254884" cy="24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C6F167B-D5D5-6082-0B7D-96426FA3C406}"/>
              </a:ext>
            </a:extLst>
          </p:cNvPr>
          <p:cNvGrpSpPr/>
          <p:nvPr/>
        </p:nvGrpSpPr>
        <p:grpSpPr>
          <a:xfrm>
            <a:off x="1759765" y="1037304"/>
            <a:ext cx="8672471" cy="5539344"/>
            <a:chOff x="681087" y="1037304"/>
            <a:chExt cx="8672471" cy="5539344"/>
          </a:xfrm>
        </p:grpSpPr>
        <p:pic>
          <p:nvPicPr>
            <p:cNvPr id="6" name="Image 27">
              <a:extLst>
                <a:ext uri="{FF2B5EF4-FFF2-40B4-BE49-F238E27FC236}">
                  <a16:creationId xmlns:a16="http://schemas.microsoft.com/office/drawing/2014/main" id="{4AC78DBA-BB10-29B4-11EC-BB96B16FE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1087" y="4326013"/>
              <a:ext cx="8163545" cy="2250635"/>
            </a:xfrm>
            <a:prstGeom prst="rect">
              <a:avLst/>
            </a:prstGeom>
          </p:spPr>
        </p:pic>
        <p:pic>
          <p:nvPicPr>
            <p:cNvPr id="9" name="Image 5">
              <a:extLst>
                <a:ext uri="{FF2B5EF4-FFF2-40B4-BE49-F238E27FC236}">
                  <a16:creationId xmlns:a16="http://schemas.microsoft.com/office/drawing/2014/main" id="{0AE2A63D-D060-702C-E061-99E3C64F2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75701" y="1037304"/>
              <a:ext cx="7177857" cy="3791381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35249AF-94B3-AF70-E464-5C608539368B}"/>
              </a:ext>
            </a:extLst>
          </p:cNvPr>
          <p:cNvSpPr/>
          <p:nvPr/>
        </p:nvSpPr>
        <p:spPr>
          <a:xfrm>
            <a:off x="8747760" y="1438208"/>
            <a:ext cx="658368" cy="21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8 8 2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71C9F0C-4614-4E62-3BC1-6FFB780D6BF3}"/>
              </a:ext>
            </a:extLst>
          </p:cNvPr>
          <p:cNvCxnSpPr>
            <a:cxnSpLocks/>
          </p:cNvCxnSpPr>
          <p:nvPr/>
        </p:nvCxnSpPr>
        <p:spPr>
          <a:xfrm flipH="1">
            <a:off x="9230301" y="926366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5581EE6-D7E6-66B3-CBED-A6A28A67A004}"/>
              </a:ext>
            </a:extLst>
          </p:cNvPr>
          <p:cNvSpPr/>
          <p:nvPr/>
        </p:nvSpPr>
        <p:spPr>
          <a:xfrm>
            <a:off x="8569598" y="2747210"/>
            <a:ext cx="658368" cy="21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8 8 2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62951B-97BE-778D-45D5-EE7DC61E0ED9}"/>
              </a:ext>
            </a:extLst>
          </p:cNvPr>
          <p:cNvCxnSpPr>
            <a:cxnSpLocks/>
          </p:cNvCxnSpPr>
          <p:nvPr/>
        </p:nvCxnSpPr>
        <p:spPr>
          <a:xfrm flipH="1" flipV="1">
            <a:off x="9052139" y="2965972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94B86D7-7E75-26E1-124E-C884029BD539}"/>
              </a:ext>
            </a:extLst>
          </p:cNvPr>
          <p:cNvGrpSpPr/>
          <p:nvPr/>
        </p:nvGrpSpPr>
        <p:grpSpPr>
          <a:xfrm>
            <a:off x="1083978" y="1000448"/>
            <a:ext cx="10024044" cy="5306206"/>
            <a:chOff x="558403" y="970661"/>
            <a:chExt cx="10024044" cy="5306206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5F18E76-4719-9456-4803-C8A2B4A22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58403" y="970661"/>
              <a:ext cx="10024044" cy="5294751"/>
            </a:xfrm>
            <a:prstGeom prst="rect">
              <a:avLst/>
            </a:prstGeom>
          </p:spPr>
        </p:pic>
        <p:grpSp>
          <p:nvGrpSpPr>
            <p:cNvPr id="10" name="Group 7">
              <a:extLst>
                <a:ext uri="{FF2B5EF4-FFF2-40B4-BE49-F238E27FC236}">
                  <a16:creationId xmlns:a16="http://schemas.microsoft.com/office/drawing/2014/main" id="{09BB5D18-73E1-F8FD-DE81-B055079A12CC}"/>
                </a:ext>
              </a:extLst>
            </p:cNvPr>
            <p:cNvGrpSpPr/>
            <p:nvPr/>
          </p:nvGrpSpPr>
          <p:grpSpPr>
            <a:xfrm>
              <a:off x="1309612" y="1805566"/>
              <a:ext cx="2113404" cy="1851408"/>
              <a:chOff x="1452415" y="3566919"/>
              <a:chExt cx="2113404" cy="1625501"/>
            </a:xfrm>
          </p:grpSpPr>
          <p:sp>
            <p:nvSpPr>
              <p:cNvPr id="11" name="Google Shape;528;p39">
                <a:extLst>
                  <a:ext uri="{FF2B5EF4-FFF2-40B4-BE49-F238E27FC236}">
                    <a16:creationId xmlns:a16="http://schemas.microsoft.com/office/drawing/2014/main" id="{DA70904C-75C8-54AF-F089-8A96075C3D76}"/>
                  </a:ext>
                </a:extLst>
              </p:cNvPr>
              <p:cNvSpPr txBox="1"/>
              <p:nvPr/>
            </p:nvSpPr>
            <p:spPr>
              <a:xfrm>
                <a:off x="1613359" y="3566919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3 4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528;p39">
                <a:extLst>
                  <a:ext uri="{FF2B5EF4-FFF2-40B4-BE49-F238E27FC236}">
                    <a16:creationId xmlns:a16="http://schemas.microsoft.com/office/drawing/2014/main" id="{3FC2D36B-65CC-33B2-B225-DCB6296B574F}"/>
                  </a:ext>
                </a:extLst>
              </p:cNvPr>
              <p:cNvSpPr txBox="1"/>
              <p:nvPr/>
            </p:nvSpPr>
            <p:spPr>
              <a:xfrm>
                <a:off x="1600658" y="3903173"/>
                <a:ext cx="945569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0  5   1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528;p39">
                <a:extLst>
                  <a:ext uri="{FF2B5EF4-FFF2-40B4-BE49-F238E27FC236}">
                    <a16:creationId xmlns:a16="http://schemas.microsoft.com/office/drawing/2014/main" id="{ACA349D9-A638-AD79-4769-E34BA097145B}"/>
                  </a:ext>
                </a:extLst>
              </p:cNvPr>
              <p:cNvSpPr txBox="1"/>
              <p:nvPr/>
            </p:nvSpPr>
            <p:spPr>
              <a:xfrm>
                <a:off x="1768670" y="4139251"/>
                <a:ext cx="801866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 5   1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528;p39">
                <a:extLst>
                  <a:ext uri="{FF2B5EF4-FFF2-40B4-BE49-F238E27FC236}">
                    <a16:creationId xmlns:a16="http://schemas.microsoft.com/office/drawing/2014/main" id="{BCE20627-265E-03F0-53EB-7AA21351C77F}"/>
                  </a:ext>
                </a:extLst>
              </p:cNvPr>
              <p:cNvSpPr txBox="1"/>
              <p:nvPr/>
            </p:nvSpPr>
            <p:spPr>
              <a:xfrm>
                <a:off x="1805592" y="4504704"/>
                <a:ext cx="709527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 0   0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28;p39">
                <a:extLst>
                  <a:ext uri="{FF2B5EF4-FFF2-40B4-BE49-F238E27FC236}">
                    <a16:creationId xmlns:a16="http://schemas.microsoft.com/office/drawing/2014/main" id="{B5DD8B33-2D49-22A6-2349-5211B44C8ADE}"/>
                  </a:ext>
                </a:extLst>
              </p:cNvPr>
              <p:cNvSpPr txBox="1"/>
              <p:nvPr/>
            </p:nvSpPr>
            <p:spPr>
              <a:xfrm>
                <a:off x="2773831" y="3566919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2  3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0AF13075-2740-9153-35ED-DFE2F0DFEB7F}"/>
                  </a:ext>
                </a:extLst>
              </p:cNvPr>
              <p:cNvSpPr txBox="1"/>
              <p:nvPr/>
            </p:nvSpPr>
            <p:spPr>
              <a:xfrm>
                <a:off x="2413472" y="4888447"/>
                <a:ext cx="1152347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17     23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18" name="Connecteur droit 28">
                <a:extLst>
                  <a:ext uri="{FF2B5EF4-FFF2-40B4-BE49-F238E27FC236}">
                    <a16:creationId xmlns:a16="http://schemas.microsoft.com/office/drawing/2014/main" id="{A7EF1E63-15BC-C70D-4C55-6A33C2D519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8305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ZoneTexte 29">
                <a:extLst>
                  <a:ext uri="{FF2B5EF4-FFF2-40B4-BE49-F238E27FC236}">
                    <a16:creationId xmlns:a16="http://schemas.microsoft.com/office/drawing/2014/main" id="{BA43A44E-FACF-7145-4CB7-BBA3CE7A6C78}"/>
                  </a:ext>
                </a:extLst>
              </p:cNvPr>
              <p:cNvSpPr txBox="1"/>
              <p:nvPr/>
            </p:nvSpPr>
            <p:spPr>
              <a:xfrm>
                <a:off x="1452415" y="3600343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20" name="Connecteur droit 30">
                <a:extLst>
                  <a:ext uri="{FF2B5EF4-FFF2-40B4-BE49-F238E27FC236}">
                    <a16:creationId xmlns:a16="http://schemas.microsoft.com/office/drawing/2014/main" id="{2E8B4773-829E-F5A6-6E99-CA77B493DE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2244" y="4502179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ZoneTexte 31">
                <a:extLst>
                  <a:ext uri="{FF2B5EF4-FFF2-40B4-BE49-F238E27FC236}">
                    <a16:creationId xmlns:a16="http://schemas.microsoft.com/office/drawing/2014/main" id="{ED752203-824C-C76C-6E43-519D48AE7E21}"/>
                  </a:ext>
                </a:extLst>
              </p:cNvPr>
              <p:cNvSpPr txBox="1"/>
              <p:nvPr/>
            </p:nvSpPr>
            <p:spPr>
              <a:xfrm>
                <a:off x="1506744" y="413202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22" name="Group 7">
              <a:extLst>
                <a:ext uri="{FF2B5EF4-FFF2-40B4-BE49-F238E27FC236}">
                  <a16:creationId xmlns:a16="http://schemas.microsoft.com/office/drawing/2014/main" id="{18A694BE-C094-6BCD-4027-8961BA663EA3}"/>
                </a:ext>
              </a:extLst>
            </p:cNvPr>
            <p:cNvGrpSpPr/>
            <p:nvPr/>
          </p:nvGrpSpPr>
          <p:grpSpPr>
            <a:xfrm>
              <a:off x="4693544" y="1822131"/>
              <a:ext cx="2183451" cy="1843218"/>
              <a:chOff x="1494902" y="3566919"/>
              <a:chExt cx="2079498" cy="1618310"/>
            </a:xfrm>
          </p:grpSpPr>
          <p:sp>
            <p:nvSpPr>
              <p:cNvPr id="23" name="Google Shape;528;p39">
                <a:extLst>
                  <a:ext uri="{FF2B5EF4-FFF2-40B4-BE49-F238E27FC236}">
                    <a16:creationId xmlns:a16="http://schemas.microsoft.com/office/drawing/2014/main" id="{681847CC-3BC7-50A8-50F5-A7AB6852B7B5}"/>
                  </a:ext>
                </a:extLst>
              </p:cNvPr>
              <p:cNvSpPr txBox="1"/>
              <p:nvPr/>
            </p:nvSpPr>
            <p:spPr>
              <a:xfrm>
                <a:off x="1635407" y="3566919"/>
                <a:ext cx="647675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4 4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528;p39">
                <a:extLst>
                  <a:ext uri="{FF2B5EF4-FFF2-40B4-BE49-F238E27FC236}">
                    <a16:creationId xmlns:a16="http://schemas.microsoft.com/office/drawing/2014/main" id="{9E303469-5BA7-3BB3-2F7C-450460BA7CCE}"/>
                  </a:ext>
                </a:extLst>
              </p:cNvPr>
              <p:cNvSpPr txBox="1"/>
              <p:nvPr/>
            </p:nvSpPr>
            <p:spPr>
              <a:xfrm>
                <a:off x="1600658" y="3903172"/>
                <a:ext cx="945569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0 2  2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528;p39">
                <a:extLst>
                  <a:ext uri="{FF2B5EF4-FFF2-40B4-BE49-F238E27FC236}">
                    <a16:creationId xmlns:a16="http://schemas.microsoft.com/office/drawing/2014/main" id="{DFF4A0F5-3326-5150-0156-280EB73E0D78}"/>
                  </a:ext>
                </a:extLst>
              </p:cNvPr>
              <p:cNvSpPr txBox="1"/>
              <p:nvPr/>
            </p:nvSpPr>
            <p:spPr>
              <a:xfrm>
                <a:off x="1768670" y="4139252"/>
                <a:ext cx="801866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2  2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528;p39">
                <a:extLst>
                  <a:ext uri="{FF2B5EF4-FFF2-40B4-BE49-F238E27FC236}">
                    <a16:creationId xmlns:a16="http://schemas.microsoft.com/office/drawing/2014/main" id="{63B68622-D2F7-4261-110C-26D96B27432A}"/>
                  </a:ext>
                </a:extLst>
              </p:cNvPr>
              <p:cNvSpPr txBox="1"/>
              <p:nvPr/>
            </p:nvSpPr>
            <p:spPr>
              <a:xfrm>
                <a:off x="1861009" y="4483581"/>
                <a:ext cx="610898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528;p39">
                <a:extLst>
                  <a:ext uri="{FF2B5EF4-FFF2-40B4-BE49-F238E27FC236}">
                    <a16:creationId xmlns:a16="http://schemas.microsoft.com/office/drawing/2014/main" id="{9638B72D-60E0-ECE5-7555-105CB2AFBE2E}"/>
                  </a:ext>
                </a:extLst>
              </p:cNvPr>
              <p:cNvSpPr txBox="1"/>
              <p:nvPr/>
            </p:nvSpPr>
            <p:spPr>
              <a:xfrm>
                <a:off x="2679012" y="3613922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528;p39">
                <a:extLst>
                  <a:ext uri="{FF2B5EF4-FFF2-40B4-BE49-F238E27FC236}">
                    <a16:creationId xmlns:a16="http://schemas.microsoft.com/office/drawing/2014/main" id="{07F85A07-927F-D839-DBB0-5AC807CF5043}"/>
                  </a:ext>
                </a:extLst>
              </p:cNvPr>
              <p:cNvSpPr txBox="1"/>
              <p:nvPr/>
            </p:nvSpPr>
            <p:spPr>
              <a:xfrm>
                <a:off x="2330035" y="4881256"/>
                <a:ext cx="1244365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 22     21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99A7AEEC-9988-6763-A391-FD2A19289A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8305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A5C3A8EB-4493-5BFD-32E0-4AA3AE2D4F1B}"/>
                  </a:ext>
                </a:extLst>
              </p:cNvPr>
              <p:cNvSpPr txBox="1"/>
              <p:nvPr/>
            </p:nvSpPr>
            <p:spPr>
              <a:xfrm>
                <a:off x="1494902" y="3590202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0C3A6E7E-1C30-7C9D-DEA6-E071FCF02E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2244" y="4502179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E1BDE2F-701C-F429-A649-1FE58AE487C1}"/>
                  </a:ext>
                </a:extLst>
              </p:cNvPr>
              <p:cNvSpPr txBox="1"/>
              <p:nvPr/>
            </p:nvSpPr>
            <p:spPr>
              <a:xfrm>
                <a:off x="1506744" y="423301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33" name="Group 7">
              <a:extLst>
                <a:ext uri="{FF2B5EF4-FFF2-40B4-BE49-F238E27FC236}">
                  <a16:creationId xmlns:a16="http://schemas.microsoft.com/office/drawing/2014/main" id="{56C002CC-ED0A-BC11-4506-BF31F86A1526}"/>
                </a:ext>
              </a:extLst>
            </p:cNvPr>
            <p:cNvGrpSpPr/>
            <p:nvPr/>
          </p:nvGrpSpPr>
          <p:grpSpPr>
            <a:xfrm>
              <a:off x="8042256" y="1762072"/>
              <a:ext cx="2108151" cy="1932256"/>
              <a:chOff x="1498839" y="3457371"/>
              <a:chExt cx="2007783" cy="1696484"/>
            </a:xfrm>
          </p:grpSpPr>
          <p:sp>
            <p:nvSpPr>
              <p:cNvPr id="34" name="Google Shape;528;p39">
                <a:extLst>
                  <a:ext uri="{FF2B5EF4-FFF2-40B4-BE49-F238E27FC236}">
                    <a16:creationId xmlns:a16="http://schemas.microsoft.com/office/drawing/2014/main" id="{A76BBC30-6623-BB6C-2E7F-9A77371100E3}"/>
                  </a:ext>
                </a:extLst>
              </p:cNvPr>
              <p:cNvSpPr txBox="1"/>
              <p:nvPr/>
            </p:nvSpPr>
            <p:spPr>
              <a:xfrm>
                <a:off x="1659689" y="3566919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8  4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528;p39">
                <a:extLst>
                  <a:ext uri="{FF2B5EF4-FFF2-40B4-BE49-F238E27FC236}">
                    <a16:creationId xmlns:a16="http://schemas.microsoft.com/office/drawing/2014/main" id="{2F541EB4-9389-943B-8FAE-5B3A72A53F84}"/>
                  </a:ext>
                </a:extLst>
              </p:cNvPr>
              <p:cNvSpPr txBox="1"/>
              <p:nvPr/>
            </p:nvSpPr>
            <p:spPr>
              <a:xfrm>
                <a:off x="1600658" y="3903172"/>
                <a:ext cx="945569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0  4   2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528;p39">
                <a:extLst>
                  <a:ext uri="{FF2B5EF4-FFF2-40B4-BE49-F238E27FC236}">
                    <a16:creationId xmlns:a16="http://schemas.microsoft.com/office/drawing/2014/main" id="{10EF3B4D-F386-35C0-1EDC-BE76A4523519}"/>
                  </a:ext>
                </a:extLst>
              </p:cNvPr>
              <p:cNvSpPr txBox="1"/>
              <p:nvPr/>
            </p:nvSpPr>
            <p:spPr>
              <a:xfrm>
                <a:off x="1792208" y="4139252"/>
                <a:ext cx="816522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4  2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528;p39">
                <a:extLst>
                  <a:ext uri="{FF2B5EF4-FFF2-40B4-BE49-F238E27FC236}">
                    <a16:creationId xmlns:a16="http://schemas.microsoft.com/office/drawing/2014/main" id="{C1A68BCF-508D-7AD4-8A15-92DAF6013D39}"/>
                  </a:ext>
                </a:extLst>
              </p:cNvPr>
              <p:cNvSpPr txBox="1"/>
              <p:nvPr/>
            </p:nvSpPr>
            <p:spPr>
              <a:xfrm>
                <a:off x="1861009" y="4483581"/>
                <a:ext cx="610898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528;p39">
                <a:extLst>
                  <a:ext uri="{FF2B5EF4-FFF2-40B4-BE49-F238E27FC236}">
                    <a16:creationId xmlns:a16="http://schemas.microsoft.com/office/drawing/2014/main" id="{743D71A5-7677-0412-C94A-CAF98186CEAC}"/>
                  </a:ext>
                </a:extLst>
              </p:cNvPr>
              <p:cNvSpPr txBox="1"/>
              <p:nvPr/>
            </p:nvSpPr>
            <p:spPr>
              <a:xfrm>
                <a:off x="2738525" y="3566919"/>
                <a:ext cx="648481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528;p39">
                <a:extLst>
                  <a:ext uri="{FF2B5EF4-FFF2-40B4-BE49-F238E27FC236}">
                    <a16:creationId xmlns:a16="http://schemas.microsoft.com/office/drawing/2014/main" id="{0CA644E0-E1D6-D41A-F53C-D2B276C33851}"/>
                  </a:ext>
                </a:extLst>
              </p:cNvPr>
              <p:cNvSpPr txBox="1"/>
              <p:nvPr/>
            </p:nvSpPr>
            <p:spPr>
              <a:xfrm>
                <a:off x="2354275" y="4849882"/>
                <a:ext cx="1152347" cy="3039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 42     21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0" name="Connecteur droit 28">
                <a:extLst>
                  <a:ext uri="{FF2B5EF4-FFF2-40B4-BE49-F238E27FC236}">
                    <a16:creationId xmlns:a16="http://schemas.microsoft.com/office/drawing/2014/main" id="{6B76BE53-4264-5ADB-1ED9-A56DD28D07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8305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ZoneTexte 29">
                <a:extLst>
                  <a:ext uri="{FF2B5EF4-FFF2-40B4-BE49-F238E27FC236}">
                    <a16:creationId xmlns:a16="http://schemas.microsoft.com/office/drawing/2014/main" id="{FD1C9CAF-A1A4-AA2F-EE8A-D83136C9CD71}"/>
                  </a:ext>
                </a:extLst>
              </p:cNvPr>
              <p:cNvSpPr txBox="1"/>
              <p:nvPr/>
            </p:nvSpPr>
            <p:spPr>
              <a:xfrm>
                <a:off x="1498839" y="345737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42" name="Connecteur droit 30">
                <a:extLst>
                  <a:ext uri="{FF2B5EF4-FFF2-40B4-BE49-F238E27FC236}">
                    <a16:creationId xmlns:a16="http://schemas.microsoft.com/office/drawing/2014/main" id="{B7E93EFB-99A9-2CE8-FFD8-54764BE16A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2244" y="4502179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ZoneTexte 31">
                <a:extLst>
                  <a:ext uri="{FF2B5EF4-FFF2-40B4-BE49-F238E27FC236}">
                    <a16:creationId xmlns:a16="http://schemas.microsoft.com/office/drawing/2014/main" id="{CED3A1B5-BBD3-1286-A449-1D9DF03F9EE8}"/>
                  </a:ext>
                </a:extLst>
              </p:cNvPr>
              <p:cNvSpPr txBox="1"/>
              <p:nvPr/>
            </p:nvSpPr>
            <p:spPr>
              <a:xfrm>
                <a:off x="1506744" y="413202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44" name="Group 7">
              <a:extLst>
                <a:ext uri="{FF2B5EF4-FFF2-40B4-BE49-F238E27FC236}">
                  <a16:creationId xmlns:a16="http://schemas.microsoft.com/office/drawing/2014/main" id="{0DE6280B-A925-2F81-4076-D46ED926AB95}"/>
                </a:ext>
              </a:extLst>
            </p:cNvPr>
            <p:cNvGrpSpPr/>
            <p:nvPr/>
          </p:nvGrpSpPr>
          <p:grpSpPr>
            <a:xfrm>
              <a:off x="1303872" y="4758160"/>
              <a:ext cx="1997422" cy="1518707"/>
              <a:chOff x="1498839" y="3457371"/>
              <a:chExt cx="1923473" cy="1256925"/>
            </a:xfrm>
          </p:grpSpPr>
          <p:sp>
            <p:nvSpPr>
              <p:cNvPr id="45" name="Google Shape;528;p39">
                <a:extLst>
                  <a:ext uri="{FF2B5EF4-FFF2-40B4-BE49-F238E27FC236}">
                    <a16:creationId xmlns:a16="http://schemas.microsoft.com/office/drawing/2014/main" id="{F0883D23-A28D-B38A-84A4-37F257D9AB84}"/>
                  </a:ext>
                </a:extLst>
              </p:cNvPr>
              <p:cNvSpPr txBox="1"/>
              <p:nvPr/>
            </p:nvSpPr>
            <p:spPr>
              <a:xfrm>
                <a:off x="1669050" y="3575636"/>
                <a:ext cx="648481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1 4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528;p39">
                <a:extLst>
                  <a:ext uri="{FF2B5EF4-FFF2-40B4-BE49-F238E27FC236}">
                    <a16:creationId xmlns:a16="http://schemas.microsoft.com/office/drawing/2014/main" id="{9E884843-D43A-02AD-095A-DA2B4697D8C9}"/>
                  </a:ext>
                </a:extLst>
              </p:cNvPr>
              <p:cNvSpPr txBox="1"/>
              <p:nvPr/>
            </p:nvSpPr>
            <p:spPr>
              <a:xfrm>
                <a:off x="1600658" y="3911889"/>
                <a:ext cx="945569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0  8   4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528;p39">
                <a:extLst>
                  <a:ext uri="{FF2B5EF4-FFF2-40B4-BE49-F238E27FC236}">
                    <a16:creationId xmlns:a16="http://schemas.microsoft.com/office/drawing/2014/main" id="{CD5238FA-A17E-9465-5802-317EFC4E0D66}"/>
                  </a:ext>
                </a:extLst>
              </p:cNvPr>
              <p:cNvSpPr txBox="1"/>
              <p:nvPr/>
            </p:nvSpPr>
            <p:spPr>
              <a:xfrm>
                <a:off x="1768670" y="4147968"/>
                <a:ext cx="801866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8   4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528;p39">
                <a:extLst>
                  <a:ext uri="{FF2B5EF4-FFF2-40B4-BE49-F238E27FC236}">
                    <a16:creationId xmlns:a16="http://schemas.microsoft.com/office/drawing/2014/main" id="{48DE95C5-62E0-71B0-8496-E76A5D9B28CE}"/>
                  </a:ext>
                </a:extLst>
              </p:cNvPr>
              <p:cNvSpPr txBox="1"/>
              <p:nvPr/>
            </p:nvSpPr>
            <p:spPr>
              <a:xfrm>
                <a:off x="1862835" y="4427756"/>
                <a:ext cx="610898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528;p39">
                <a:extLst>
                  <a:ext uri="{FF2B5EF4-FFF2-40B4-BE49-F238E27FC236}">
                    <a16:creationId xmlns:a16="http://schemas.microsoft.com/office/drawing/2014/main" id="{2F1CCE69-5839-ADAA-AD89-606E063335DF}"/>
                  </a:ext>
                </a:extLst>
              </p:cNvPr>
              <p:cNvSpPr txBox="1"/>
              <p:nvPr/>
            </p:nvSpPr>
            <p:spPr>
              <a:xfrm>
                <a:off x="2773831" y="3575636"/>
                <a:ext cx="648481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1  6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0" name="Connecteur droit 28">
                <a:extLst>
                  <a:ext uri="{FF2B5EF4-FFF2-40B4-BE49-F238E27FC236}">
                    <a16:creationId xmlns:a16="http://schemas.microsoft.com/office/drawing/2014/main" id="{41FCF6A1-515B-988C-D23A-4D3196ECB8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8305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ZoneTexte 29">
                <a:extLst>
                  <a:ext uri="{FF2B5EF4-FFF2-40B4-BE49-F238E27FC236}">
                    <a16:creationId xmlns:a16="http://schemas.microsoft.com/office/drawing/2014/main" id="{7FFA6985-6D09-02BB-583A-FA2E1D8E30EE}"/>
                  </a:ext>
                </a:extLst>
              </p:cNvPr>
              <p:cNvSpPr txBox="1"/>
              <p:nvPr/>
            </p:nvSpPr>
            <p:spPr>
              <a:xfrm>
                <a:off x="1498839" y="345737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52" name="Connecteur droit 30">
                <a:extLst>
                  <a:ext uri="{FF2B5EF4-FFF2-40B4-BE49-F238E27FC236}">
                    <a16:creationId xmlns:a16="http://schemas.microsoft.com/office/drawing/2014/main" id="{68E74EF0-A7D2-2DDF-33B6-73680728FB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68034" y="4404644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ZoneTexte 31">
                <a:extLst>
                  <a:ext uri="{FF2B5EF4-FFF2-40B4-BE49-F238E27FC236}">
                    <a16:creationId xmlns:a16="http://schemas.microsoft.com/office/drawing/2014/main" id="{C7A4E459-C118-C66F-02EF-A80C1508FBCC}"/>
                  </a:ext>
                </a:extLst>
              </p:cNvPr>
              <p:cNvSpPr txBox="1"/>
              <p:nvPr/>
            </p:nvSpPr>
            <p:spPr>
              <a:xfrm>
                <a:off x="1506744" y="413202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54" name="Group 7">
              <a:extLst>
                <a:ext uri="{FF2B5EF4-FFF2-40B4-BE49-F238E27FC236}">
                  <a16:creationId xmlns:a16="http://schemas.microsoft.com/office/drawing/2014/main" id="{D3445A40-B4FC-1082-DB6D-9D4BE8022FFD}"/>
                </a:ext>
              </a:extLst>
            </p:cNvPr>
            <p:cNvGrpSpPr/>
            <p:nvPr/>
          </p:nvGrpSpPr>
          <p:grpSpPr>
            <a:xfrm>
              <a:off x="4639290" y="4740088"/>
              <a:ext cx="1912374" cy="1516813"/>
              <a:chOff x="1498839" y="3457371"/>
              <a:chExt cx="1776245" cy="1255358"/>
            </a:xfrm>
          </p:grpSpPr>
          <p:sp>
            <p:nvSpPr>
              <p:cNvPr id="55" name="Google Shape;528;p39">
                <a:extLst>
                  <a:ext uri="{FF2B5EF4-FFF2-40B4-BE49-F238E27FC236}">
                    <a16:creationId xmlns:a16="http://schemas.microsoft.com/office/drawing/2014/main" id="{87FB9989-829B-3F79-54B5-AE599B60E317}"/>
                  </a:ext>
                </a:extLst>
              </p:cNvPr>
              <p:cNvSpPr txBox="1"/>
              <p:nvPr/>
            </p:nvSpPr>
            <p:spPr>
              <a:xfrm>
                <a:off x="1669411" y="3575636"/>
                <a:ext cx="688234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2  5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28;p39">
                <a:extLst>
                  <a:ext uri="{FF2B5EF4-FFF2-40B4-BE49-F238E27FC236}">
                    <a16:creationId xmlns:a16="http://schemas.microsoft.com/office/drawing/2014/main" id="{EE26B976-2040-43BC-E598-606620D8C42F}"/>
                  </a:ext>
                </a:extLst>
              </p:cNvPr>
              <p:cNvSpPr txBox="1"/>
              <p:nvPr/>
            </p:nvSpPr>
            <p:spPr>
              <a:xfrm>
                <a:off x="1600658" y="3911890"/>
                <a:ext cx="945569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0  7   5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28;p39">
                <a:extLst>
                  <a:ext uri="{FF2B5EF4-FFF2-40B4-BE49-F238E27FC236}">
                    <a16:creationId xmlns:a16="http://schemas.microsoft.com/office/drawing/2014/main" id="{31B50C13-7976-0F91-7F24-EB9D6C3A1105}"/>
                  </a:ext>
                </a:extLst>
              </p:cNvPr>
              <p:cNvSpPr txBox="1"/>
              <p:nvPr/>
            </p:nvSpPr>
            <p:spPr>
              <a:xfrm>
                <a:off x="1768670" y="4147967"/>
                <a:ext cx="801866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7  5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28;p39">
                <a:extLst>
                  <a:ext uri="{FF2B5EF4-FFF2-40B4-BE49-F238E27FC236}">
                    <a16:creationId xmlns:a16="http://schemas.microsoft.com/office/drawing/2014/main" id="{B08DBF45-BCFF-8C45-6E83-AA9575036A29}"/>
                  </a:ext>
                </a:extLst>
              </p:cNvPr>
              <p:cNvSpPr txBox="1"/>
              <p:nvPr/>
            </p:nvSpPr>
            <p:spPr>
              <a:xfrm>
                <a:off x="1865069" y="4426189"/>
                <a:ext cx="610898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28;p39">
                <a:extLst>
                  <a:ext uri="{FF2B5EF4-FFF2-40B4-BE49-F238E27FC236}">
                    <a16:creationId xmlns:a16="http://schemas.microsoft.com/office/drawing/2014/main" id="{AB8E3E57-FE7D-A23C-0A32-48497B6BEBE9}"/>
                  </a:ext>
                </a:extLst>
              </p:cNvPr>
              <p:cNvSpPr txBox="1"/>
              <p:nvPr/>
            </p:nvSpPr>
            <p:spPr>
              <a:xfrm>
                <a:off x="2668641" y="3671478"/>
                <a:ext cx="606443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1  3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0" name="Connecteur droit 28">
                <a:extLst>
                  <a:ext uri="{FF2B5EF4-FFF2-40B4-BE49-F238E27FC236}">
                    <a16:creationId xmlns:a16="http://schemas.microsoft.com/office/drawing/2014/main" id="{38DF9BDF-A77D-8CC0-9ADE-64CCBB5F32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8305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ZoneTexte 29">
                <a:extLst>
                  <a:ext uri="{FF2B5EF4-FFF2-40B4-BE49-F238E27FC236}">
                    <a16:creationId xmlns:a16="http://schemas.microsoft.com/office/drawing/2014/main" id="{D1727CDB-D2CF-0A92-0511-C5A3B97F9055}"/>
                  </a:ext>
                </a:extLst>
              </p:cNvPr>
              <p:cNvSpPr txBox="1"/>
              <p:nvPr/>
            </p:nvSpPr>
            <p:spPr>
              <a:xfrm>
                <a:off x="1498839" y="345737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62" name="Connecteur droit 30">
                <a:extLst>
                  <a:ext uri="{FF2B5EF4-FFF2-40B4-BE49-F238E27FC236}">
                    <a16:creationId xmlns:a16="http://schemas.microsoft.com/office/drawing/2014/main" id="{BCCE293B-EA77-743B-268F-05E1D5734C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7206" y="4450804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ZoneTexte 31">
                <a:extLst>
                  <a:ext uri="{FF2B5EF4-FFF2-40B4-BE49-F238E27FC236}">
                    <a16:creationId xmlns:a16="http://schemas.microsoft.com/office/drawing/2014/main" id="{C2EFA222-E449-1BC8-E64F-88BF3D1F142B}"/>
                  </a:ext>
                </a:extLst>
              </p:cNvPr>
              <p:cNvSpPr txBox="1"/>
              <p:nvPr/>
            </p:nvSpPr>
            <p:spPr>
              <a:xfrm>
                <a:off x="1506744" y="413202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grpSp>
          <p:nvGrpSpPr>
            <p:cNvPr id="64" name="Group 7">
              <a:extLst>
                <a:ext uri="{FF2B5EF4-FFF2-40B4-BE49-F238E27FC236}">
                  <a16:creationId xmlns:a16="http://schemas.microsoft.com/office/drawing/2014/main" id="{A5D31AB9-B289-AC27-0393-ABB6F985CC1E}"/>
                </a:ext>
              </a:extLst>
            </p:cNvPr>
            <p:cNvGrpSpPr/>
            <p:nvPr/>
          </p:nvGrpSpPr>
          <p:grpSpPr>
            <a:xfrm>
              <a:off x="7990273" y="4762461"/>
              <a:ext cx="2034538" cy="1473822"/>
              <a:chOff x="1474779" y="3515778"/>
              <a:chExt cx="1889713" cy="1219778"/>
            </a:xfrm>
          </p:grpSpPr>
          <p:sp>
            <p:nvSpPr>
              <p:cNvPr id="65" name="Google Shape;528;p39">
                <a:extLst>
                  <a:ext uri="{FF2B5EF4-FFF2-40B4-BE49-F238E27FC236}">
                    <a16:creationId xmlns:a16="http://schemas.microsoft.com/office/drawing/2014/main" id="{3266BB2F-BA2F-214C-1211-0BF433611A6A}"/>
                  </a:ext>
                </a:extLst>
              </p:cNvPr>
              <p:cNvSpPr txBox="1"/>
              <p:nvPr/>
            </p:nvSpPr>
            <p:spPr>
              <a:xfrm>
                <a:off x="1637158" y="3575636"/>
                <a:ext cx="689768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4  2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528;p39">
                <a:extLst>
                  <a:ext uri="{FF2B5EF4-FFF2-40B4-BE49-F238E27FC236}">
                    <a16:creationId xmlns:a16="http://schemas.microsoft.com/office/drawing/2014/main" id="{551A6A92-D4A0-EB07-BD9E-A50AAC31AFAE}"/>
                  </a:ext>
                </a:extLst>
              </p:cNvPr>
              <p:cNvSpPr txBox="1"/>
              <p:nvPr/>
            </p:nvSpPr>
            <p:spPr>
              <a:xfrm>
                <a:off x="1600658" y="3911890"/>
                <a:ext cx="945569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0  8   4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528;p39">
                <a:extLst>
                  <a:ext uri="{FF2B5EF4-FFF2-40B4-BE49-F238E27FC236}">
                    <a16:creationId xmlns:a16="http://schemas.microsoft.com/office/drawing/2014/main" id="{5F4787AF-5C09-8868-4377-6AA3DE44DCCD}"/>
                  </a:ext>
                </a:extLst>
              </p:cNvPr>
              <p:cNvSpPr txBox="1"/>
              <p:nvPr/>
            </p:nvSpPr>
            <p:spPr>
              <a:xfrm>
                <a:off x="1768580" y="4118914"/>
                <a:ext cx="801866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8   4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528;p39">
                <a:extLst>
                  <a:ext uri="{FF2B5EF4-FFF2-40B4-BE49-F238E27FC236}">
                    <a16:creationId xmlns:a16="http://schemas.microsoft.com/office/drawing/2014/main" id="{E2C2871F-2339-E5A7-A888-181D533C27AB}"/>
                  </a:ext>
                </a:extLst>
              </p:cNvPr>
              <p:cNvSpPr txBox="1"/>
              <p:nvPr/>
            </p:nvSpPr>
            <p:spPr>
              <a:xfrm>
                <a:off x="1873042" y="4449016"/>
                <a:ext cx="610898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0   0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528;p39">
                <a:extLst>
                  <a:ext uri="{FF2B5EF4-FFF2-40B4-BE49-F238E27FC236}">
                    <a16:creationId xmlns:a16="http://schemas.microsoft.com/office/drawing/2014/main" id="{759348D4-02FF-17E7-BAB6-B6B8B3C8C40D}"/>
                  </a:ext>
                </a:extLst>
              </p:cNvPr>
              <p:cNvSpPr txBox="1"/>
              <p:nvPr/>
            </p:nvSpPr>
            <p:spPr>
              <a:xfrm>
                <a:off x="2716011" y="3661768"/>
                <a:ext cx="648481" cy="2865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1  2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0" name="Connecteur droit 28">
                <a:extLst>
                  <a:ext uri="{FF2B5EF4-FFF2-40B4-BE49-F238E27FC236}">
                    <a16:creationId xmlns:a16="http://schemas.microsoft.com/office/drawing/2014/main" id="{2D7249EA-90B0-4C21-9931-A30AFC3CD4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3360" y="388305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ZoneTexte 29">
                <a:extLst>
                  <a:ext uri="{FF2B5EF4-FFF2-40B4-BE49-F238E27FC236}">
                    <a16:creationId xmlns:a16="http://schemas.microsoft.com/office/drawing/2014/main" id="{54C84317-DDB6-6F78-6CEB-C881E020D48C}"/>
                  </a:ext>
                </a:extLst>
              </p:cNvPr>
              <p:cNvSpPr txBox="1"/>
              <p:nvPr/>
            </p:nvSpPr>
            <p:spPr>
              <a:xfrm>
                <a:off x="1494713" y="3515778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72" name="Connecteur droit 30">
                <a:extLst>
                  <a:ext uri="{FF2B5EF4-FFF2-40B4-BE49-F238E27FC236}">
                    <a16:creationId xmlns:a16="http://schemas.microsoft.com/office/drawing/2014/main" id="{2ED030FF-5D65-7CAC-65D8-DE174EDB1F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3164" y="4415029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ZoneTexte 31">
                <a:extLst>
                  <a:ext uri="{FF2B5EF4-FFF2-40B4-BE49-F238E27FC236}">
                    <a16:creationId xmlns:a16="http://schemas.microsoft.com/office/drawing/2014/main" id="{1D0A22FE-0076-267D-49AA-2C4326973427}"/>
                  </a:ext>
                </a:extLst>
              </p:cNvPr>
              <p:cNvSpPr txBox="1"/>
              <p:nvPr/>
            </p:nvSpPr>
            <p:spPr>
              <a:xfrm>
                <a:off x="1474779" y="408437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1314176-2F9B-F4F6-D6F0-41DB1DBD5672}"/>
                </a:ext>
              </a:extLst>
            </p:cNvPr>
            <p:cNvSpPr/>
            <p:nvPr/>
          </p:nvSpPr>
          <p:spPr>
            <a:xfrm>
              <a:off x="8278599" y="1489953"/>
              <a:ext cx="879644" cy="3198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C00000"/>
                  </a:solidFill>
                </a:rPr>
                <a:t>8 8 2</a:t>
              </a:r>
            </a:p>
          </p:txBody>
        </p:sp>
      </p:grp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9D608283-9D26-C45B-CC16-160DE367BFC2}"/>
              </a:ext>
            </a:extLst>
          </p:cNvPr>
          <p:cNvCxnSpPr>
            <a:cxnSpLocks/>
          </p:cNvCxnSpPr>
          <p:nvPr/>
        </p:nvCxnSpPr>
        <p:spPr>
          <a:xfrm flipH="1">
            <a:off x="9441297" y="1000448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F286D5-5B5D-2D4F-C842-787484B7B5AE}"/>
              </a:ext>
            </a:extLst>
          </p:cNvPr>
          <p:cNvSpPr/>
          <p:nvPr/>
        </p:nvSpPr>
        <p:spPr>
          <a:xfrm>
            <a:off x="8772798" y="3446242"/>
            <a:ext cx="658368" cy="21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8 8 2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18FD0A85-CF0C-3A57-02F2-0079E2DA15C0}"/>
              </a:ext>
            </a:extLst>
          </p:cNvPr>
          <p:cNvCxnSpPr>
            <a:cxnSpLocks/>
          </p:cNvCxnSpPr>
          <p:nvPr/>
        </p:nvCxnSpPr>
        <p:spPr>
          <a:xfrm flipH="1" flipV="1">
            <a:off x="9255339" y="3665004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séance, nous avons appris à diviser un entier </a:t>
            </a:r>
            <a:r>
              <a:rPr lang="fr-FR" b="1">
                <a:solidFill>
                  <a:schemeClr val="bg1">
                    <a:lumMod val="65000"/>
                  </a:schemeClr>
                </a:solidFill>
              </a:rPr>
              <a:t>à 3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chiffres par un entier à 2 chiffres, sans reste 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Google Shape;1823;p101">
            <a:extLst>
              <a:ext uri="{FF2B5EF4-FFF2-40B4-BE49-F238E27FC236}">
                <a16:creationId xmlns:a16="http://schemas.microsoft.com/office/drawing/2014/main" id="{7D213B6B-3E97-4F65-A066-D184D5782408}"/>
              </a:ext>
            </a:extLst>
          </p:cNvPr>
          <p:cNvSpPr txBox="1"/>
          <p:nvPr/>
        </p:nvSpPr>
        <p:spPr>
          <a:xfrm flipH="1">
            <a:off x="665868" y="1288602"/>
            <a:ext cx="786950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division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4ADF62EF-98D1-451B-B96F-8AB2A88F361F}"/>
              </a:ext>
            </a:extLst>
          </p:cNvPr>
          <p:cNvSpPr txBox="1"/>
          <p:nvPr/>
        </p:nvSpPr>
        <p:spPr>
          <a:xfrm>
            <a:off x="923926" y="2594736"/>
            <a:ext cx="4320000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Division du premier chiffre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EC0FD85D-CC9C-4914-A21A-5026AE4F87FE}"/>
              </a:ext>
            </a:extLst>
          </p:cNvPr>
          <p:cNvSpPr txBox="1"/>
          <p:nvPr/>
        </p:nvSpPr>
        <p:spPr>
          <a:xfrm>
            <a:off x="923926" y="3900376"/>
            <a:ext cx="4680000" cy="438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</a:t>
            </a:r>
            <a:endParaRPr sz="2400" b="1" dirty="0"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CBEADB41-59C0-4FA0-8D60-B11197ED0F0D}"/>
              </a:ext>
            </a:extLst>
          </p:cNvPr>
          <p:cNvSpPr txBox="1"/>
          <p:nvPr/>
        </p:nvSpPr>
        <p:spPr>
          <a:xfrm>
            <a:off x="923925" y="5206015"/>
            <a:ext cx="5040000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Division du nombre restant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24707"/>
            <a:ext cx="583170" cy="5831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FFB43E0-734A-4FD2-9BF7-3598D9A2A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035" y="1369385"/>
            <a:ext cx="4048125" cy="25431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2BA5A80-62DB-426E-BFEE-DF96DD5D42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035" y="3993343"/>
            <a:ext cx="39624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0339C0-7551-B598-258E-642617636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2966878"/>
            <a:ext cx="1146810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2152474F-1711-4620-39E1-EC228D2FDA13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249043-9408-0EBE-7046-D1A8F73B6B94}"/>
              </a:ext>
            </a:extLst>
          </p:cNvPr>
          <p:cNvGrpSpPr/>
          <p:nvPr/>
        </p:nvGrpSpPr>
        <p:grpSpPr>
          <a:xfrm>
            <a:off x="1903989" y="2138249"/>
            <a:ext cx="2924187" cy="4264608"/>
            <a:chOff x="916935" y="1367977"/>
            <a:chExt cx="2454648" cy="3579837"/>
          </a:xfrm>
        </p:grpSpPr>
        <p:pic>
          <p:nvPicPr>
            <p:cNvPr id="4" name="Image 21">
              <a:extLst>
                <a:ext uri="{FF2B5EF4-FFF2-40B4-BE49-F238E27FC236}">
                  <a16:creationId xmlns:a16="http://schemas.microsoft.com/office/drawing/2014/main" id="{2B904E1F-F9A2-FBCF-1A3B-3BD0AB3F9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6935" y="1367977"/>
              <a:ext cx="2292090" cy="3579837"/>
            </a:xfrm>
            <a:prstGeom prst="rect">
              <a:avLst/>
            </a:prstGeom>
          </p:spPr>
        </p:pic>
        <p:sp>
          <p:nvSpPr>
            <p:cNvPr id="5" name="ZoneTexte 24">
              <a:extLst>
                <a:ext uri="{FF2B5EF4-FFF2-40B4-BE49-F238E27FC236}">
                  <a16:creationId xmlns:a16="http://schemas.microsoft.com/office/drawing/2014/main" id="{9503BC29-525B-F565-6EC1-A3BEE1D31ADA}"/>
                </a:ext>
              </a:extLst>
            </p:cNvPr>
            <p:cNvSpPr txBox="1"/>
            <p:nvPr/>
          </p:nvSpPr>
          <p:spPr>
            <a:xfrm rot="21152615">
              <a:off x="1643405" y="2888299"/>
              <a:ext cx="1728178" cy="775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b="1" dirty="0"/>
                <a:t>J'apporte </a:t>
              </a:r>
              <a:br>
                <a:rPr lang="fr-FR" b="1" dirty="0"/>
              </a:br>
              <a:r>
                <a:rPr lang="fr-FR" b="1" dirty="0"/>
                <a:t>    mon </a:t>
              </a:r>
            </a:p>
            <a:p>
              <a:r>
                <a:rPr lang="fr-FR" b="1" dirty="0"/>
                <a:t>        ardoise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8F1F3F6-1E2F-A568-13C4-339BE1D47DB9}"/>
              </a:ext>
            </a:extLst>
          </p:cNvPr>
          <p:cNvGrpSpPr/>
          <p:nvPr/>
        </p:nvGrpSpPr>
        <p:grpSpPr>
          <a:xfrm>
            <a:off x="6573942" y="2138249"/>
            <a:ext cx="4460877" cy="4264608"/>
            <a:chOff x="4660734" y="1327337"/>
            <a:chExt cx="3592479" cy="3571875"/>
          </a:xfrm>
        </p:grpSpPr>
        <p:pic>
          <p:nvPicPr>
            <p:cNvPr id="7" name="Picture 4" descr="Image générée">
              <a:extLst>
                <a:ext uri="{FF2B5EF4-FFF2-40B4-BE49-F238E27FC236}">
                  <a16:creationId xmlns:a16="http://schemas.microsoft.com/office/drawing/2014/main" id="{A829F5FD-38A0-9026-E02B-3AECD3CFC1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963" y="1327337"/>
              <a:ext cx="2381250" cy="357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Bulle narrative : ronde 25">
              <a:extLst>
                <a:ext uri="{FF2B5EF4-FFF2-40B4-BE49-F238E27FC236}">
                  <a16:creationId xmlns:a16="http://schemas.microsoft.com/office/drawing/2014/main" id="{B3FA188C-3441-ED38-ADF0-2B56E9CF5E1C}"/>
                </a:ext>
              </a:extLst>
            </p:cNvPr>
            <p:cNvSpPr/>
            <p:nvPr/>
          </p:nvSpPr>
          <p:spPr>
            <a:xfrm rot="20889684">
              <a:off x="4660734" y="1478393"/>
              <a:ext cx="1810100" cy="1052717"/>
            </a:xfrm>
            <a:prstGeom prst="wedgeEllipseCallout">
              <a:avLst>
                <a:gd name="adj1" fmla="val 44937"/>
                <a:gd name="adj2" fmla="val 5974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b="1" dirty="0">
                <a:solidFill>
                  <a:schemeClr val="tx1"/>
                </a:solidFill>
              </a:endParaRPr>
            </a:p>
            <a:p>
              <a:r>
                <a:rPr lang="fr-FR" b="1" dirty="0">
                  <a:solidFill>
                    <a:schemeClr val="tx1"/>
                  </a:solidFill>
                </a:rPr>
                <a:t>J’oublie  </a:t>
              </a:r>
            </a:p>
            <a:p>
              <a:r>
                <a:rPr lang="fr-FR" b="1" dirty="0">
                  <a:solidFill>
                    <a:schemeClr val="tx1"/>
                  </a:solidFill>
                </a:rPr>
                <a:t>   mon   </a:t>
              </a:r>
            </a:p>
            <a:p>
              <a:r>
                <a:rPr lang="fr-FR" b="1" dirty="0">
                  <a:solidFill>
                    <a:schemeClr val="tx1"/>
                  </a:solidFill>
                </a:rPr>
                <a:t>      ardoise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40F1EF5-0BBD-6477-5799-63AB0B070B15}"/>
              </a:ext>
            </a:extLst>
          </p:cNvPr>
          <p:cNvSpPr/>
          <p:nvPr/>
        </p:nvSpPr>
        <p:spPr>
          <a:xfrm>
            <a:off x="6518380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60C41F-73D0-F0F1-400D-57E2FFACF29E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70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_A_01">
            <a:extLst>
              <a:ext uri="{FF2B5EF4-FFF2-40B4-BE49-F238E27FC236}">
                <a16:creationId xmlns:a16="http://schemas.microsoft.com/office/drawing/2014/main" id="{6508A1EA-214F-B2E2-AF70-097E01AF5B4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représente l’image ? Discutez en binômes.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5306A582-E62F-1E95-B0AC-A3A0B94A620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 secondes aux binômes pour discuter puis donne la parole à certains d’eux.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AA5BFCA-C099-23E6-AFF4-A2979EEAEB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7066C91B-A6C7-0286-1054-92ECF6C12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">
            <a:extLst>
              <a:ext uri="{FF2B5EF4-FFF2-40B4-BE49-F238E27FC236}">
                <a16:creationId xmlns:a16="http://schemas.microsoft.com/office/drawing/2014/main" id="{8AF71539-E154-0673-4D61-58C8831F8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1473" y="1090004"/>
            <a:ext cx="8169190" cy="544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Trouver les nombres manquants dans le 3</a:t>
            </a:r>
            <a:r>
              <a:rPr lang="fr-FR" baseline="30000" dirty="0"/>
              <a:t>ème</a:t>
            </a:r>
            <a:r>
              <a:rPr lang="fr-FR" dirty="0"/>
              <a:t> triangle.</a:t>
            </a:r>
            <a:endParaRPr lang="fr-FR" dirty="0">
              <a:sym typeface="Calibri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sz="1600" i="1" dirty="0"/>
          </a:p>
        </p:txBody>
      </p:sp>
      <p:pic>
        <p:nvPicPr>
          <p:cNvPr id="33" name="Picture 2" descr="Lever la main - Icônes mains et gestes gratuites">
            <a:extLst>
              <a:ext uri="{FF2B5EF4-FFF2-40B4-BE49-F238E27FC236}">
                <a16:creationId xmlns:a16="http://schemas.microsoft.com/office/drawing/2014/main" id="{58F8F2FF-BB53-462C-8EAB-EB742F1C6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Google Shape;520;p39">
            <a:extLst>
              <a:ext uri="{FF2B5EF4-FFF2-40B4-BE49-F238E27FC236}">
                <a16:creationId xmlns:a16="http://schemas.microsoft.com/office/drawing/2014/main" id="{9045F2CF-24E2-4E40-B0CF-4DA1D83AA7F5}"/>
              </a:ext>
            </a:extLst>
          </p:cNvPr>
          <p:cNvSpPr txBox="1"/>
          <p:nvPr/>
        </p:nvSpPr>
        <p:spPr>
          <a:xfrm>
            <a:off x="631894" y="1120034"/>
            <a:ext cx="109282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000" b="1"/>
            </a:lvl1pPr>
          </a:lstStyle>
          <a:p>
            <a:pPr algn="ctr"/>
            <a:r>
              <a:rPr lang="fr-FR" dirty="0"/>
              <a:t>En suivant le même raisonnement, trouver les nombres </a:t>
            </a:r>
            <a:br>
              <a:rPr lang="fr-FR" dirty="0"/>
            </a:br>
            <a:r>
              <a:rPr lang="fr-FR" dirty="0"/>
              <a:t>manquants dans le 3</a:t>
            </a:r>
            <a:r>
              <a:rPr lang="fr-FR" baseline="30000" dirty="0"/>
              <a:t>ème</a:t>
            </a:r>
            <a:r>
              <a:rPr lang="fr-FR" dirty="0"/>
              <a:t> triangle</a:t>
            </a:r>
            <a:r>
              <a:rPr lang="fr-FR" dirty="0">
                <a:sym typeface="Calibri"/>
              </a:rPr>
              <a:t>.</a:t>
            </a:r>
            <a:endParaRPr dirty="0">
              <a:sym typeface="Calibri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F3EDC62-ABF0-5EFF-90E9-9C2D56530FC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A63B8C-5033-8ED1-DE12-10574C3DE0F5}"/>
              </a:ext>
            </a:extLst>
          </p:cNvPr>
          <p:cNvSpPr/>
          <p:nvPr/>
        </p:nvSpPr>
        <p:spPr>
          <a:xfrm>
            <a:off x="1593060" y="2344568"/>
            <a:ext cx="494750" cy="230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7D1708-EAE3-05BF-4679-792D59EC9A9F}"/>
              </a:ext>
            </a:extLst>
          </p:cNvPr>
          <p:cNvSpPr/>
          <p:nvPr/>
        </p:nvSpPr>
        <p:spPr>
          <a:xfrm>
            <a:off x="2470494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BEA479-DD60-BFEC-D39B-C138D9C09897}"/>
              </a:ext>
            </a:extLst>
          </p:cNvPr>
          <p:cNvSpPr/>
          <p:nvPr/>
        </p:nvSpPr>
        <p:spPr>
          <a:xfrm>
            <a:off x="766589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558A36-5E16-FB0A-4548-464153F393A2}"/>
              </a:ext>
            </a:extLst>
          </p:cNvPr>
          <p:cNvSpPr/>
          <p:nvPr/>
        </p:nvSpPr>
        <p:spPr>
          <a:xfrm>
            <a:off x="5334857" y="2348194"/>
            <a:ext cx="656968" cy="227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A4CF95-1A25-5732-04E6-8A70AFDA318E}"/>
              </a:ext>
            </a:extLst>
          </p:cNvPr>
          <p:cNvSpPr/>
          <p:nvPr/>
        </p:nvSpPr>
        <p:spPr>
          <a:xfrm>
            <a:off x="6259490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54884E-8FF1-6E36-5EDD-2949CB6DA6B6}"/>
              </a:ext>
            </a:extLst>
          </p:cNvPr>
          <p:cNvSpPr/>
          <p:nvPr/>
        </p:nvSpPr>
        <p:spPr>
          <a:xfrm>
            <a:off x="4555585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BB7F2B4-362F-7776-D908-9A45EAAB2525}"/>
              </a:ext>
            </a:extLst>
          </p:cNvPr>
          <p:cNvSpPr/>
          <p:nvPr/>
        </p:nvSpPr>
        <p:spPr>
          <a:xfrm>
            <a:off x="9204878" y="2348193"/>
            <a:ext cx="433275" cy="230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0397F70-4909-6FE5-D2CE-3995721C9235}"/>
              </a:ext>
            </a:extLst>
          </p:cNvPr>
          <p:cNvSpPr/>
          <p:nvPr/>
        </p:nvSpPr>
        <p:spPr>
          <a:xfrm>
            <a:off x="10025336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CF09C3C-190B-2986-940D-4540442FCFD8}"/>
              </a:ext>
            </a:extLst>
          </p:cNvPr>
          <p:cNvSpPr/>
          <p:nvPr/>
        </p:nvSpPr>
        <p:spPr>
          <a:xfrm>
            <a:off x="8321431" y="3687867"/>
            <a:ext cx="434809" cy="250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FB28AFA-D7C5-AADD-20A3-E9FA6DFC4807}"/>
              </a:ext>
            </a:extLst>
          </p:cNvPr>
          <p:cNvGrpSpPr/>
          <p:nvPr/>
        </p:nvGrpSpPr>
        <p:grpSpPr>
          <a:xfrm>
            <a:off x="5116098" y="2208956"/>
            <a:ext cx="1944000" cy="2135807"/>
            <a:chOff x="4747095" y="2028484"/>
            <a:chExt cx="1944000" cy="213580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97DEAA7-0E73-39A9-F3F9-D1423DEE418D}"/>
                </a:ext>
              </a:extLst>
            </p:cNvPr>
            <p:cNvSpPr/>
            <p:nvPr/>
          </p:nvSpPr>
          <p:spPr>
            <a:xfrm>
              <a:off x="4747095" y="3804291"/>
              <a:ext cx="1944000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48 = 8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dirty="0">
                  <a:solidFill>
                    <a:prstClr val="white"/>
                  </a:solidFill>
                </a:rPr>
                <a:t>×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kern="0" dirty="0">
                  <a:solidFill>
                    <a:srgbClr val="FFFFFF"/>
                  </a:solidFill>
                  <a:ea typeface="Calibri"/>
                  <a:cs typeface="Calibri"/>
                </a:rPr>
                <a:t>6</a:t>
              </a:r>
              <a:endParaRPr lang="fr-FR" sz="2800" b="1" dirty="0">
                <a:solidFill>
                  <a:prstClr val="white"/>
                </a:solidFill>
              </a:endParaRPr>
            </a:p>
          </p:txBody>
        </p:sp>
        <p:pic>
          <p:nvPicPr>
            <p:cNvPr id="44" name="Image 37">
              <a:extLst>
                <a:ext uri="{FF2B5EF4-FFF2-40B4-BE49-F238E27FC236}">
                  <a16:creationId xmlns:a16="http://schemas.microsoft.com/office/drawing/2014/main" id="{963EA364-74FC-E33E-9CD7-781BABC9E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7095" y="2028484"/>
              <a:ext cx="1944000" cy="1727268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5F2A384-CC19-AD7A-4A3E-8D023B990E28}"/>
              </a:ext>
            </a:extLst>
          </p:cNvPr>
          <p:cNvGrpSpPr/>
          <p:nvPr/>
        </p:nvGrpSpPr>
        <p:grpSpPr>
          <a:xfrm>
            <a:off x="1690073" y="2231059"/>
            <a:ext cx="1944000" cy="2113704"/>
            <a:chOff x="972427" y="2050587"/>
            <a:chExt cx="1944000" cy="211370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30E2FE-5063-051D-149C-3DE95417987B}"/>
                </a:ext>
              </a:extLst>
            </p:cNvPr>
            <p:cNvSpPr/>
            <p:nvPr/>
          </p:nvSpPr>
          <p:spPr>
            <a:xfrm>
              <a:off x="972427" y="3804291"/>
              <a:ext cx="1944000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fr-FR" sz="2800" b="1" dirty="0">
                  <a:solidFill>
                    <a:prstClr val="white"/>
                  </a:solidFill>
                </a:rPr>
                <a:t>45 = 9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dirty="0">
                  <a:solidFill>
                    <a:prstClr val="white"/>
                  </a:solidFill>
                </a:rPr>
                <a:t>×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kern="0" dirty="0">
                  <a:solidFill>
                    <a:srgbClr val="FFFFFF"/>
                  </a:solidFill>
                  <a:ea typeface="Calibri"/>
                  <a:cs typeface="Calibri"/>
                </a:rPr>
                <a:t>5</a:t>
              </a:r>
              <a:endParaRPr lang="fr-FR" sz="2800" b="1" dirty="0">
                <a:solidFill>
                  <a:prstClr val="white"/>
                </a:solidFill>
              </a:endParaRPr>
            </a:p>
          </p:txBody>
        </p:sp>
        <p:pic>
          <p:nvPicPr>
            <p:cNvPr id="45" name="Image 38">
              <a:extLst>
                <a:ext uri="{FF2B5EF4-FFF2-40B4-BE49-F238E27FC236}">
                  <a16:creationId xmlns:a16="http://schemas.microsoft.com/office/drawing/2014/main" id="{67359BE6-963E-5E0E-8A74-0E6C60500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2427" y="2050587"/>
              <a:ext cx="1944000" cy="1683062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A008FDC-0225-024F-86AB-2760EDB0A9A4}"/>
              </a:ext>
            </a:extLst>
          </p:cNvPr>
          <p:cNvGrpSpPr/>
          <p:nvPr/>
        </p:nvGrpSpPr>
        <p:grpSpPr>
          <a:xfrm>
            <a:off x="8542123" y="2225375"/>
            <a:ext cx="1944000" cy="2119388"/>
            <a:chOff x="8632883" y="2044903"/>
            <a:chExt cx="1944000" cy="211938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286822F-6012-495A-403B-37B07E521779}"/>
                </a:ext>
              </a:extLst>
            </p:cNvPr>
            <p:cNvSpPr/>
            <p:nvPr/>
          </p:nvSpPr>
          <p:spPr>
            <a:xfrm>
              <a:off x="8632883" y="3804291"/>
              <a:ext cx="1944000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72 = 9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×</a:t>
              </a: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8</a:t>
              </a:r>
              <a:endPara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7" name="Image 39">
              <a:extLst>
                <a:ext uri="{FF2B5EF4-FFF2-40B4-BE49-F238E27FC236}">
                  <a16:creationId xmlns:a16="http://schemas.microsoft.com/office/drawing/2014/main" id="{AA390E89-C72B-4300-F8CE-6B6EDD201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32883" y="2044903"/>
              <a:ext cx="1944000" cy="1694431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0589D45-32F3-14D6-2E63-9D18C2873F3B}"/>
              </a:ext>
            </a:extLst>
          </p:cNvPr>
          <p:cNvGrpSpPr/>
          <p:nvPr/>
        </p:nvGrpSpPr>
        <p:grpSpPr>
          <a:xfrm>
            <a:off x="1018689" y="4434441"/>
            <a:ext cx="2839179" cy="2131324"/>
            <a:chOff x="1018689" y="4426878"/>
            <a:chExt cx="2839179" cy="2131324"/>
          </a:xfrm>
        </p:grpSpPr>
        <p:grpSp>
          <p:nvGrpSpPr>
            <p:cNvPr id="101" name="Group 49">
              <a:extLst>
                <a:ext uri="{FF2B5EF4-FFF2-40B4-BE49-F238E27FC236}">
                  <a16:creationId xmlns:a16="http://schemas.microsoft.com/office/drawing/2014/main" id="{9AC21130-601E-4C06-ABF1-E727AE62B82E}"/>
                </a:ext>
              </a:extLst>
            </p:cNvPr>
            <p:cNvGrpSpPr/>
            <p:nvPr/>
          </p:nvGrpSpPr>
          <p:grpSpPr>
            <a:xfrm>
              <a:off x="1018689" y="4426878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102" name="Oval 29">
                <a:extLst>
                  <a:ext uri="{FF2B5EF4-FFF2-40B4-BE49-F238E27FC236}">
                    <a16:creationId xmlns:a16="http://schemas.microsoft.com/office/drawing/2014/main" id="{FBDA51AE-81F5-4BA0-9931-006AC74385CF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A</a:t>
                </a:r>
              </a:p>
            </p:txBody>
          </p:sp>
          <p:sp>
            <p:nvSpPr>
              <p:cNvPr id="103" name="Rectangle : coins arrondis 46">
                <a:extLst>
                  <a:ext uri="{FF2B5EF4-FFF2-40B4-BE49-F238E27FC236}">
                    <a16:creationId xmlns:a16="http://schemas.microsoft.com/office/drawing/2014/main" id="{E0F99AC1-C5A8-4B34-A3AA-409C8090C730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pic>
          <p:nvPicPr>
            <p:cNvPr id="64" name="Image 55">
              <a:extLst>
                <a:ext uri="{FF2B5EF4-FFF2-40B4-BE49-F238E27FC236}">
                  <a16:creationId xmlns:a16="http://schemas.microsoft.com/office/drawing/2014/main" id="{08B772AE-90B2-D1BD-DB84-6780A0F7E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14396" y="4469961"/>
              <a:ext cx="1647765" cy="1438350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8DD193E-B262-2030-B531-FE8DE5B3467B}"/>
              </a:ext>
            </a:extLst>
          </p:cNvPr>
          <p:cNvGrpSpPr/>
          <p:nvPr/>
        </p:nvGrpSpPr>
        <p:grpSpPr>
          <a:xfrm>
            <a:off x="8318329" y="4434441"/>
            <a:ext cx="2839179" cy="2131324"/>
            <a:chOff x="8318329" y="4426878"/>
            <a:chExt cx="2839179" cy="2131324"/>
          </a:xfrm>
        </p:grpSpPr>
        <p:grpSp>
          <p:nvGrpSpPr>
            <p:cNvPr id="21" name="Group 49">
              <a:extLst>
                <a:ext uri="{FF2B5EF4-FFF2-40B4-BE49-F238E27FC236}">
                  <a16:creationId xmlns:a16="http://schemas.microsoft.com/office/drawing/2014/main" id="{7198999D-6D57-B12D-5FF2-7FB49699C57D}"/>
                </a:ext>
              </a:extLst>
            </p:cNvPr>
            <p:cNvGrpSpPr/>
            <p:nvPr/>
          </p:nvGrpSpPr>
          <p:grpSpPr>
            <a:xfrm>
              <a:off x="8318329" y="4426878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22" name="Oval 29">
                <a:extLst>
                  <a:ext uri="{FF2B5EF4-FFF2-40B4-BE49-F238E27FC236}">
                    <a16:creationId xmlns:a16="http://schemas.microsoft.com/office/drawing/2014/main" id="{65FEA3E1-B535-7835-5633-B315483C08AD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C</a:t>
                </a:r>
              </a:p>
            </p:txBody>
          </p:sp>
          <p:sp>
            <p:nvSpPr>
              <p:cNvPr id="23" name="Rectangle : coins arrondis 46">
                <a:extLst>
                  <a:ext uri="{FF2B5EF4-FFF2-40B4-BE49-F238E27FC236}">
                    <a16:creationId xmlns:a16="http://schemas.microsoft.com/office/drawing/2014/main" id="{0B1C98A8-2777-09F2-54C0-F4ED96B7A1CE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pic>
          <p:nvPicPr>
            <p:cNvPr id="65" name="Image 56">
              <a:extLst>
                <a:ext uri="{FF2B5EF4-FFF2-40B4-BE49-F238E27FC236}">
                  <a16:creationId xmlns:a16="http://schemas.microsoft.com/office/drawing/2014/main" id="{8C02E4CB-E3C9-1FCD-504F-FA8FDCFF7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14036" y="4467548"/>
              <a:ext cx="1647765" cy="1443177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8221DAE-2F12-3F95-3EF9-E15F7D5EEAB3}"/>
              </a:ext>
            </a:extLst>
          </p:cNvPr>
          <p:cNvGrpSpPr/>
          <p:nvPr/>
        </p:nvGrpSpPr>
        <p:grpSpPr>
          <a:xfrm>
            <a:off x="4668509" y="4434441"/>
            <a:ext cx="2839179" cy="2131324"/>
            <a:chOff x="4668509" y="4426878"/>
            <a:chExt cx="2839179" cy="2131324"/>
          </a:xfrm>
        </p:grpSpPr>
        <p:grpSp>
          <p:nvGrpSpPr>
            <p:cNvPr id="18" name="Group 49">
              <a:extLst>
                <a:ext uri="{FF2B5EF4-FFF2-40B4-BE49-F238E27FC236}">
                  <a16:creationId xmlns:a16="http://schemas.microsoft.com/office/drawing/2014/main" id="{AC40BD3B-C684-9FC9-8BA8-BD3E73305E32}"/>
                </a:ext>
              </a:extLst>
            </p:cNvPr>
            <p:cNvGrpSpPr/>
            <p:nvPr/>
          </p:nvGrpSpPr>
          <p:grpSpPr>
            <a:xfrm>
              <a:off x="4668509" y="4426878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19" name="Oval 29">
                <a:extLst>
                  <a:ext uri="{FF2B5EF4-FFF2-40B4-BE49-F238E27FC236}">
                    <a16:creationId xmlns:a16="http://schemas.microsoft.com/office/drawing/2014/main" id="{34B98E9F-0F1A-72BA-8D9A-A954A09694BF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B</a:t>
                </a:r>
              </a:p>
            </p:txBody>
          </p:sp>
          <p:sp>
            <p:nvSpPr>
              <p:cNvPr id="20" name="Rectangle : coins arrondis 46">
                <a:extLst>
                  <a:ext uri="{FF2B5EF4-FFF2-40B4-BE49-F238E27FC236}">
                    <a16:creationId xmlns:a16="http://schemas.microsoft.com/office/drawing/2014/main" id="{D1B61A61-5575-74FE-C713-583BE52DB9BA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pic>
          <p:nvPicPr>
            <p:cNvPr id="66" name="Image 57">
              <a:extLst>
                <a:ext uri="{FF2B5EF4-FFF2-40B4-BE49-F238E27FC236}">
                  <a16:creationId xmlns:a16="http://schemas.microsoft.com/office/drawing/2014/main" id="{10F5A542-ED0B-1676-F4E6-638D612C7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57854" y="4467548"/>
              <a:ext cx="1660488" cy="1443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557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10725</TotalTime>
  <Words>1794</Words>
  <Application>Microsoft Office PowerPoint</Application>
  <PresentationFormat>Widescreen</PresentationFormat>
  <Paragraphs>491</Paragraphs>
  <Slides>40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40</vt:i4>
      </vt:variant>
    </vt:vector>
  </HeadingPairs>
  <TitlesOfParts>
    <vt:vector size="53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1299</cp:revision>
  <cp:lastPrinted>2024-10-05T19:15:58Z</cp:lastPrinted>
  <dcterms:created xsi:type="dcterms:W3CDTF">2024-05-28T10:13:44Z</dcterms:created>
  <dcterms:modified xsi:type="dcterms:W3CDTF">2025-09-15T22:25:22Z</dcterms:modified>
</cp:coreProperties>
</file>