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6"/>
  </p:notesMasterIdLst>
  <p:sldIdLst>
    <p:sldId id="257" r:id="rId2"/>
    <p:sldId id="258" r:id="rId3"/>
    <p:sldId id="324" r:id="rId4"/>
    <p:sldId id="260" r:id="rId5"/>
    <p:sldId id="261" r:id="rId6"/>
    <p:sldId id="262" r:id="rId7"/>
    <p:sldId id="263" r:id="rId8"/>
    <p:sldId id="264" r:id="rId9"/>
    <p:sldId id="265" r:id="rId10"/>
    <p:sldId id="266" r:id="rId11"/>
    <p:sldId id="267" r:id="rId12"/>
    <p:sldId id="268" r:id="rId13"/>
    <p:sldId id="316" r:id="rId14"/>
    <p:sldId id="271" r:id="rId15"/>
    <p:sldId id="272" r:id="rId16"/>
    <p:sldId id="273" r:id="rId17"/>
    <p:sldId id="321" r:id="rId18"/>
    <p:sldId id="277" r:id="rId19"/>
    <p:sldId id="280" r:id="rId20"/>
    <p:sldId id="281" r:id="rId21"/>
    <p:sldId id="282" r:id="rId22"/>
    <p:sldId id="284" r:id="rId23"/>
    <p:sldId id="317" r:id="rId24"/>
    <p:sldId id="318" r:id="rId25"/>
    <p:sldId id="319" r:id="rId26"/>
    <p:sldId id="320" r:id="rId27"/>
    <p:sldId id="285" r:id="rId28"/>
    <p:sldId id="286" r:id="rId29"/>
    <p:sldId id="322" r:id="rId30"/>
    <p:sldId id="289" r:id="rId31"/>
    <p:sldId id="290" r:id="rId32"/>
    <p:sldId id="294" r:id="rId33"/>
    <p:sldId id="295" r:id="rId34"/>
    <p:sldId id="299" r:id="rId35"/>
    <p:sldId id="300" r:id="rId36"/>
    <p:sldId id="305" r:id="rId37"/>
    <p:sldId id="304" r:id="rId38"/>
    <p:sldId id="306" r:id="rId39"/>
    <p:sldId id="307" r:id="rId40"/>
    <p:sldId id="309" r:id="rId41"/>
    <p:sldId id="310" r:id="rId42"/>
    <p:sldId id="311" r:id="rId43"/>
    <p:sldId id="323" r:id="rId44"/>
    <p:sldId id="314" r:id="rId45"/>
  </p:sldIdLst>
  <p:sldSz cx="12192000" cy="6858000"/>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5" d="100"/>
          <a:sy n="75" d="100"/>
        </p:scale>
        <p:origin x="20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presProps" Target="presProps.xml"/><Relationship Id="rId50"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notesMaster" Target="notesMasters/notesMaster1.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3FA520F-7D0D-4113-8D09-E6CEF20C572C}" type="datetimeFigureOut">
              <a:rPr lang="fr-FR" smtClean="0"/>
              <a:t>08/10/2025</a:t>
            </a:fld>
            <a:endParaRPr lang="fr-FR"/>
          </a:p>
        </p:txBody>
      </p:sp>
      <p:sp>
        <p:nvSpPr>
          <p:cNvPr id="4" name="Espace réservé de l'image des diapositives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notes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7DF2376-A114-4AB8-AF55-087CFBCE94E0}" type="slidenum">
              <a:rPr lang="fr-FR" smtClean="0"/>
              <a:t>‹N°›</a:t>
            </a:fld>
            <a:endParaRPr lang="fr-FR"/>
          </a:p>
        </p:txBody>
      </p:sp>
    </p:spTree>
    <p:extLst>
      <p:ext uri="{BB962C8B-B14F-4D97-AF65-F5344CB8AC3E}">
        <p14:creationId xmlns:p14="http://schemas.microsoft.com/office/powerpoint/2010/main" val="79950075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726;g3634b8406b9_0_240:notes">
            <a:extLst>
              <a:ext uri="{FF2B5EF4-FFF2-40B4-BE49-F238E27FC236}">
                <a16:creationId xmlns:a16="http://schemas.microsoft.com/office/drawing/2014/main" id="{8CBA948B-DEAB-C133-8ABE-03928C645310}"/>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727;g3634b8406b9_0_240:notes">
            <a:extLst>
              <a:ext uri="{FF2B5EF4-FFF2-40B4-BE49-F238E27FC236}">
                <a16:creationId xmlns:a16="http://schemas.microsoft.com/office/drawing/2014/main" id="{25290591-6B1F-9EE5-D585-9F74FD957F4B}"/>
              </a:ext>
            </a:extLst>
          </p:cNvPr>
          <p:cNvSpPr txBox="1">
            <a:spLocks noGrp="1"/>
          </p:cNvSpPr>
          <p:nvPr>
            <p:ph type="body" sz="quarter" idx="1"/>
          </p:nvPr>
        </p:nvSpPr>
        <p:spPr>
          <a:xfrm>
            <a:off x="685800" y="4400549"/>
            <a:ext cx="5486400" cy="3600596"/>
          </a:xfrm>
        </p:spPr>
        <p:txBody>
          <a:bodyPr tIns="45701" bIns="45701"/>
          <a:lstStyle/>
          <a:p>
            <a:endParaRPr lang="fr-FR" dirty="0"/>
          </a:p>
        </p:txBody>
      </p:sp>
      <p:sp>
        <p:nvSpPr>
          <p:cNvPr id="4" name="Google Shape;728;g3634b8406b9_0_240:notes">
            <a:extLst>
              <a:ext uri="{FF2B5EF4-FFF2-40B4-BE49-F238E27FC236}">
                <a16:creationId xmlns:a16="http://schemas.microsoft.com/office/drawing/2014/main" id="{97827319-4A22-AC57-30C6-0CCF479088F5}"/>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fld id="{BC6F1429-C017-4037-8B8F-5A80DDDE3928}" type="slidenum">
              <a:rPr kumimoji="0" sz="1200" b="0" i="0" u="none" strike="noStrike" kern="1200" cap="none" spc="0" normalizeH="0" baseline="0" noProof="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fr-FR" sz="1400" b="0" i="0" u="none" strike="noStrike" kern="0" cap="none" spc="0" normalizeH="0" baseline="0" noProof="0">
              <a:ln>
                <a:noFill/>
              </a:ln>
              <a:solidFill>
                <a:srgbClr val="000000"/>
              </a:solidFill>
              <a:effectLst/>
              <a:uLnTx/>
              <a:uFillTx/>
              <a:latin typeface="Arial"/>
              <a:ea typeface="+mn-ea"/>
              <a:cs typeface="Arial"/>
            </a:endParaRPr>
          </a:p>
        </p:txBody>
      </p:sp>
    </p:spTree>
    <p:extLst>
      <p:ext uri="{BB962C8B-B14F-4D97-AF65-F5344CB8AC3E}">
        <p14:creationId xmlns:p14="http://schemas.microsoft.com/office/powerpoint/2010/main" val="289407931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246;g3708d1f8300_1_658:notes">
            <a:extLst>
              <a:ext uri="{FF2B5EF4-FFF2-40B4-BE49-F238E27FC236}">
                <a16:creationId xmlns:a16="http://schemas.microsoft.com/office/drawing/2014/main" id="{353E4283-BBA2-8675-6601-7A74B15BD29B}"/>
              </a:ext>
            </a:extLst>
          </p:cNvPr>
          <p:cNvSpPr>
            <a:spLocks noGrp="1" noRot="1" noChangeAspect="1"/>
          </p:cNvSpPr>
          <p:nvPr>
            <p:ph type="sldImg"/>
          </p:nvPr>
        </p:nvSpPr>
        <p:spPr>
          <a:xfrm>
            <a:off x="685800" y="1143000"/>
            <a:ext cx="5486400" cy="3086100"/>
          </a:xfrm>
          <a:ln w="12701" cap="flat">
            <a:solidFill>
              <a:srgbClr val="000000"/>
            </a:solidFill>
            <a:prstDash val="solid"/>
            <a:round/>
          </a:ln>
        </p:spPr>
      </p:sp>
      <p:sp>
        <p:nvSpPr>
          <p:cNvPr id="3" name="Google Shape;247;g3708d1f8300_1_658:notes">
            <a:extLst>
              <a:ext uri="{FF2B5EF4-FFF2-40B4-BE49-F238E27FC236}">
                <a16:creationId xmlns:a16="http://schemas.microsoft.com/office/drawing/2014/main" id="{7F1C854B-1D70-C6F1-A27D-A011B6547AC1}"/>
              </a:ext>
            </a:extLst>
          </p:cNvPr>
          <p:cNvSpPr txBox="1">
            <a:spLocks noGrp="1"/>
          </p:cNvSpPr>
          <p:nvPr>
            <p:ph type="body" sz="quarter" idx="1"/>
          </p:nvPr>
        </p:nvSpPr>
        <p:spPr>
          <a:xfrm>
            <a:off x="685800" y="4400549"/>
            <a:ext cx="5486400" cy="3600596"/>
          </a:xfrm>
        </p:spPr>
        <p:txBody>
          <a:bodyPr tIns="45701" bIns="45701"/>
          <a:lstStyle/>
          <a:p>
            <a:endParaRPr lang="fr-FR"/>
          </a:p>
        </p:txBody>
      </p:sp>
      <p:sp>
        <p:nvSpPr>
          <p:cNvPr id="4" name="Google Shape;248;g3708d1f8300_1_658:notes">
            <a:extLst>
              <a:ext uri="{FF2B5EF4-FFF2-40B4-BE49-F238E27FC236}">
                <a16:creationId xmlns:a16="http://schemas.microsoft.com/office/drawing/2014/main" id="{788381E9-0A6B-C645-053A-CA620AEFDDDF}"/>
              </a:ext>
            </a:extLst>
          </p:cNvPr>
          <p:cNvSpPr txBox="1">
            <a:spLocks noGrp="1"/>
          </p:cNvSpPr>
          <p:nvPr>
            <p:ph type="sldNum" sz="quarter" idx="8"/>
          </p:nvPr>
        </p:nvSpPr>
        <p:spPr>
          <a:xfrm>
            <a:off x="3884608" y="8685208"/>
            <a:ext cx="2971800" cy="458699"/>
          </a:xfrm>
          <a:prstGeom prst="rect">
            <a:avLst/>
          </a:prstGeom>
          <a:noFill/>
          <a:ln>
            <a:noFill/>
          </a:ln>
        </p:spPr>
        <p:txBody>
          <a:bodyPr vert="horz" wrap="square" lIns="91421" tIns="45701" rIns="91421" bIns="45701" anchor="b" anchorCtr="0" compatLnSpc="1">
            <a:noAutofit/>
          </a:bodyPr>
          <a:lstStyle/>
          <a:p>
            <a:pPr lvl="0" algn="r"/>
            <a:fld id="{7323401D-AD66-48E8-9BE6-514052742394}" type="slidenum">
              <a:t>5</a:t>
            </a:fld>
            <a:endParaRPr lang="fr-FR" sz="1400" kern="0">
              <a:solidFill>
                <a:srgbClr val="000000"/>
              </a:solidFill>
              <a:latin typeface="Arial"/>
              <a:cs typeface="Arial"/>
            </a:endParaRPr>
          </a:p>
        </p:txBody>
      </p:sp>
    </p:spTree>
    <p:extLst>
      <p:ext uri="{BB962C8B-B14F-4D97-AF65-F5344CB8AC3E}">
        <p14:creationId xmlns:p14="http://schemas.microsoft.com/office/powerpoint/2010/main" val="389769121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BA9362D-16CA-7433-2EFD-B9E66C79D0BB}"/>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848E15AB-8208-9D48-C598-EE408DE6FA4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F7F0DB-6001-B077-AFDC-ED4B6F9406B6}"/>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97582810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7412BB74-EBA5-12F2-EA51-C1D9C152510B}"/>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E3EDD51C-2F41-53A5-D804-2EEEDFEDC945}"/>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41E62353-21EF-5FDB-FEA5-73BD8523A7A5}"/>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3576763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6FE3C33-25AE-AE3F-2986-5AD5EC8F170A}"/>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1DCE21C-A7FB-E238-0F8D-D0C9B1BAEB0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60607545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BDC4AA2C-7CEA-C35F-E716-E8ABD03B8397}"/>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430991B2-2C76-D4B9-403C-2A0526A2D5A3}"/>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CCBFCF4E-5A74-68F2-D7D5-531350B66F73}"/>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2352603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D294101-2D8E-0814-156E-C713EFDE6210}"/>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83494788-FEF9-10A2-C48E-9B95464887F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543EA9C8-5712-E8C1-C303-F21E2FD4BB5D}"/>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109382440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0FE84FC3-82B7-6CF8-B7D1-CC1486DBC885}"/>
            </a:ext>
          </a:extLst>
        </p:cNvPr>
        <p:cNvGrpSpPr/>
        <p:nvPr/>
      </p:nvGrpSpPr>
      <p:grpSpPr>
        <a:xfrm>
          <a:off x="0" y="0"/>
          <a:ext cx="0" cy="0"/>
          <a:chOff x="0" y="0"/>
          <a:chExt cx="0" cy="0"/>
        </a:xfrm>
      </p:grpSpPr>
      <p:sp>
        <p:nvSpPr>
          <p:cNvPr id="2" name="Google Shape;1842;g370de7b9910_0_1540:notes">
            <a:extLst>
              <a:ext uri="{FF2B5EF4-FFF2-40B4-BE49-F238E27FC236}">
                <a16:creationId xmlns:a16="http://schemas.microsoft.com/office/drawing/2014/main" id="{75CF185B-ADE3-6D70-96B1-8A38B3FF325C}"/>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843;g370de7b9910_0_1540:notes">
            <a:extLst>
              <a:ext uri="{FF2B5EF4-FFF2-40B4-BE49-F238E27FC236}">
                <a16:creationId xmlns:a16="http://schemas.microsoft.com/office/drawing/2014/main" id="{69C87DE7-3F38-2B3E-A932-A4044C70439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293922828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Google Shape;1942;g370de7b9910_0_500:notes">
            <a:extLst>
              <a:ext uri="{FF2B5EF4-FFF2-40B4-BE49-F238E27FC236}">
                <a16:creationId xmlns:a16="http://schemas.microsoft.com/office/drawing/2014/main" id="{F3E78FFA-9A7E-C8B2-37D6-11593A6568EE}"/>
              </a:ext>
            </a:extLst>
          </p:cNvPr>
          <p:cNvSpPr txBox="1">
            <a:spLocks noGrp="1"/>
          </p:cNvSpPr>
          <p:nvPr>
            <p:ph type="body" sz="quarter" idx="1"/>
          </p:nvPr>
        </p:nvSpPr>
        <p:spPr>
          <a:xfrm>
            <a:off x="685800" y="4400549"/>
            <a:ext cx="5486400" cy="3600596"/>
          </a:xfrm>
        </p:spPr>
        <p:txBody>
          <a:bodyPr/>
          <a:lstStyle/>
          <a:p>
            <a:endParaRPr lang="fr-FR"/>
          </a:p>
        </p:txBody>
      </p:sp>
      <p:sp>
        <p:nvSpPr>
          <p:cNvPr id="3" name="Google Shape;1943;g370de7b9910_0_500:notes">
            <a:extLst>
              <a:ext uri="{FF2B5EF4-FFF2-40B4-BE49-F238E27FC236}">
                <a16:creationId xmlns:a16="http://schemas.microsoft.com/office/drawing/2014/main" id="{1B1FEF46-2F47-F3B1-4122-6834DB454D79}"/>
              </a:ext>
            </a:extLst>
          </p:cNvPr>
          <p:cNvSpPr>
            <a:spLocks noGrp="1" noRot="1" noChangeAspect="1"/>
          </p:cNvSpPr>
          <p:nvPr>
            <p:ph type="sldImg"/>
          </p:nvPr>
        </p:nvSpPr>
        <p:spPr>
          <a:xfrm>
            <a:off x="685800" y="1143000"/>
            <a:ext cx="5486400" cy="3086100"/>
          </a:xfrm>
        </p:spPr>
      </p:sp>
    </p:spTree>
    <p:extLst>
      <p:ext uri="{BB962C8B-B14F-4D97-AF65-F5344CB8AC3E}">
        <p14:creationId xmlns:p14="http://schemas.microsoft.com/office/powerpoint/2010/main" val="4124800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re 1"/>
          <p:cNvSpPr>
            <a:spLocks noGrp="1"/>
          </p:cNvSpPr>
          <p:nvPr>
            <p:ph type="ctrTitle"/>
          </p:nvPr>
        </p:nvSpPr>
        <p:spPr>
          <a:xfrm>
            <a:off x="1524000" y="1122363"/>
            <a:ext cx="9144000" cy="2387600"/>
          </a:xfrm>
        </p:spPr>
        <p:txBody>
          <a:bodyPr anchor="b"/>
          <a:lstStyle>
            <a:lvl1pPr algn="ctr">
              <a:defRPr sz="6000"/>
            </a:lvl1pPr>
          </a:lstStyle>
          <a:p>
            <a:r>
              <a:rPr lang="fr-FR" smtClean="0"/>
              <a:t>Modifiez le style du titre</a:t>
            </a:r>
            <a:endParaRPr lang="fr-FR"/>
          </a:p>
        </p:txBody>
      </p:sp>
      <p:sp>
        <p:nvSpPr>
          <p:cNvPr id="3" name="Sous-titr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r-FR" smtClean="0"/>
              <a:t>Modifier le style des sous-titres du masque</a:t>
            </a:r>
            <a:endParaRPr lang="fr-FR"/>
          </a:p>
        </p:txBody>
      </p:sp>
      <p:sp>
        <p:nvSpPr>
          <p:cNvPr id="4" name="Espace réservé de la date 3"/>
          <p:cNvSpPr>
            <a:spLocks noGrp="1"/>
          </p:cNvSpPr>
          <p:nvPr>
            <p:ph type="dt" sz="half" idx="10"/>
          </p:nvPr>
        </p:nvSpPr>
        <p:spPr/>
        <p:txBody>
          <a:body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86260611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texte vertical 2"/>
          <p:cNvSpPr>
            <a:spLocks noGrp="1"/>
          </p:cNvSpPr>
          <p:nvPr>
            <p:ph type="body" orient="vert" idx="1"/>
          </p:nvPr>
        </p:nvSpPr>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246384054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8724900" y="365125"/>
            <a:ext cx="2628900" cy="5811838"/>
          </a:xfrm>
        </p:spPr>
        <p:txBody>
          <a:bodyPr vert="eaVert"/>
          <a:lstStyle/>
          <a:p>
            <a:r>
              <a:rPr lang="fr-FR" smtClean="0"/>
              <a:t>Modifiez le style du titre</a:t>
            </a:r>
            <a:endParaRPr lang="fr-FR"/>
          </a:p>
        </p:txBody>
      </p:sp>
      <p:sp>
        <p:nvSpPr>
          <p:cNvPr id="3" name="Espace réservé du texte vertical 2"/>
          <p:cNvSpPr>
            <a:spLocks noGrp="1"/>
          </p:cNvSpPr>
          <p:nvPr>
            <p:ph type="body" orient="vert" idx="1"/>
          </p:nvPr>
        </p:nvSpPr>
        <p:spPr>
          <a:xfrm>
            <a:off x="838200" y="365125"/>
            <a:ext cx="7734300" cy="5811838"/>
          </a:xfrm>
        </p:spPr>
        <p:txBody>
          <a:bodyPr vert="eaVert"/>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74214998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cSld name="3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108345158"/>
      </p:ext>
    </p:extLst>
  </p:cSld>
  <p:clrMapOvr>
    <a:masterClrMapping/>
  </p:clrMapOvr>
  <p:hf sldNum="0"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p:cSld name="Table of contents">
    <p:spTree>
      <p:nvGrpSpPr>
        <p:cNvPr id="1" name=""/>
        <p:cNvGrpSpPr/>
        <p:nvPr/>
      </p:nvGrpSpPr>
      <p:grpSpPr>
        <a:xfrm>
          <a:off x="0" y="0"/>
          <a:ext cx="0" cy="0"/>
          <a:chOff x="0" y="0"/>
          <a:chExt cx="0" cy="0"/>
        </a:xfrm>
      </p:grpSpPr>
      <p:sp>
        <p:nvSpPr>
          <p:cNvPr id="2" name="Google Shape;143;p17">
            <a:extLst>
              <a:ext uri="{FF2B5EF4-FFF2-40B4-BE49-F238E27FC236}">
                <a16:creationId xmlns:a16="http://schemas.microsoft.com/office/drawing/2014/main" id="{1D5E7E9B-58C2-4C57-456E-7EA3B78DC98E}"/>
              </a:ext>
            </a:extLst>
          </p:cNvPr>
          <p:cNvSpPr txBox="1">
            <a:spLocks noGrp="1"/>
          </p:cNvSpPr>
          <p:nvPr>
            <p:ph type="title"/>
          </p:nvPr>
        </p:nvSpPr>
        <p:spPr>
          <a:xfrm>
            <a:off x="2621731" y="2174785"/>
            <a:ext cx="3074005" cy="602004"/>
          </a:xfrm>
          <a:prstGeom prst="rect">
            <a:avLst/>
          </a:prstGeom>
        </p:spPr>
        <p:txBody>
          <a:bodyPr tIns="68570" bIns="68570">
            <a:noAutofit/>
          </a:bodyPr>
          <a:lstStyle>
            <a:lvl1pPr>
              <a:defRPr sz="3200"/>
            </a:lvl1pPr>
          </a:lstStyle>
          <a:p>
            <a:pPr lvl="0"/>
            <a:endParaRPr lang="fr-FR"/>
          </a:p>
        </p:txBody>
      </p:sp>
      <p:sp>
        <p:nvSpPr>
          <p:cNvPr id="3" name="Google Shape;144;p17">
            <a:extLst>
              <a:ext uri="{FF2B5EF4-FFF2-40B4-BE49-F238E27FC236}">
                <a16:creationId xmlns:a16="http://schemas.microsoft.com/office/drawing/2014/main" id="{F0189036-8F9A-3D77-0C1B-A7B477325E00}"/>
              </a:ext>
            </a:extLst>
          </p:cNvPr>
          <p:cNvSpPr txBox="1">
            <a:spLocks noGrp="1"/>
          </p:cNvSpPr>
          <p:nvPr>
            <p:ph type="subTitle" idx="4294967295"/>
          </p:nvPr>
        </p:nvSpPr>
        <p:spPr>
          <a:xfrm>
            <a:off x="2621743"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4" name="Google Shape;145;p17">
            <a:extLst>
              <a:ext uri="{FF2B5EF4-FFF2-40B4-BE49-F238E27FC236}">
                <a16:creationId xmlns:a16="http://schemas.microsoft.com/office/drawing/2014/main" id="{D8D2167F-EC36-1319-AC32-C0927579250E}"/>
              </a:ext>
            </a:extLst>
          </p:cNvPr>
          <p:cNvSpPr txBox="1">
            <a:spLocks noGrp="1"/>
          </p:cNvSpPr>
          <p:nvPr>
            <p:ph type="subTitle" idx="4294967295"/>
          </p:nvPr>
        </p:nvSpPr>
        <p:spPr>
          <a:xfrm>
            <a:off x="8020251" y="2838919"/>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5" name="Google Shape;146;p17">
            <a:extLst>
              <a:ext uri="{FF2B5EF4-FFF2-40B4-BE49-F238E27FC236}">
                <a16:creationId xmlns:a16="http://schemas.microsoft.com/office/drawing/2014/main" id="{B4D140B0-70A5-696F-DBA8-60677A46C836}"/>
              </a:ext>
            </a:extLst>
          </p:cNvPr>
          <p:cNvSpPr txBox="1">
            <a:spLocks noGrp="1"/>
          </p:cNvSpPr>
          <p:nvPr>
            <p:ph type="title" idx="4294967295"/>
          </p:nvPr>
        </p:nvSpPr>
        <p:spPr>
          <a:xfrm>
            <a:off x="2621767" y="4184037"/>
            <a:ext cx="3074005" cy="703600"/>
          </a:xfrm>
          <a:prstGeom prst="rect">
            <a:avLst/>
          </a:prstGeom>
        </p:spPr>
        <p:txBody>
          <a:bodyPr tIns="68570" bIns="68570">
            <a:noAutofit/>
          </a:bodyPr>
          <a:lstStyle>
            <a:lvl1pPr>
              <a:defRPr sz="3200"/>
            </a:lvl1pPr>
          </a:lstStyle>
          <a:p>
            <a:pPr lvl="0"/>
            <a:endParaRPr lang="fr-FR"/>
          </a:p>
        </p:txBody>
      </p:sp>
      <p:sp>
        <p:nvSpPr>
          <p:cNvPr id="6" name="Google Shape;147;p17">
            <a:extLst>
              <a:ext uri="{FF2B5EF4-FFF2-40B4-BE49-F238E27FC236}">
                <a16:creationId xmlns:a16="http://schemas.microsoft.com/office/drawing/2014/main" id="{55771FE2-EEE0-822C-2E88-D809119C3B85}"/>
              </a:ext>
            </a:extLst>
          </p:cNvPr>
          <p:cNvSpPr txBox="1">
            <a:spLocks noGrp="1"/>
          </p:cNvSpPr>
          <p:nvPr>
            <p:ph type="subTitle" idx="4294967295"/>
          </p:nvPr>
        </p:nvSpPr>
        <p:spPr>
          <a:xfrm>
            <a:off x="2621743"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7" name="Google Shape;148;p17">
            <a:extLst>
              <a:ext uri="{FF2B5EF4-FFF2-40B4-BE49-F238E27FC236}">
                <a16:creationId xmlns:a16="http://schemas.microsoft.com/office/drawing/2014/main" id="{010BD099-F350-8315-5887-9A3861988A55}"/>
              </a:ext>
            </a:extLst>
          </p:cNvPr>
          <p:cNvSpPr txBox="1">
            <a:spLocks noGrp="1"/>
          </p:cNvSpPr>
          <p:nvPr>
            <p:ph type="subTitle" idx="4294967295"/>
          </p:nvPr>
        </p:nvSpPr>
        <p:spPr>
          <a:xfrm>
            <a:off x="8020251" y="4835432"/>
            <a:ext cx="3074005" cy="646395"/>
          </a:xfrm>
          <a:prstGeom prst="rect">
            <a:avLst/>
          </a:prstGeom>
        </p:spPr>
        <p:txBody>
          <a:bodyPr tIns="68570" bIns="68570" anchor="ctr">
            <a:noAutofit/>
          </a:bodyPr>
          <a:lstStyle>
            <a:lvl1pPr>
              <a:lnSpc>
                <a:spcPct val="100000"/>
              </a:lnSpc>
              <a:spcBef>
                <a:spcPts val="0"/>
              </a:spcBef>
              <a:buNone/>
              <a:defRPr sz="1867"/>
            </a:lvl1pPr>
          </a:lstStyle>
          <a:p>
            <a:pPr lvl="0"/>
            <a:endParaRPr lang="fr-FR"/>
          </a:p>
        </p:txBody>
      </p:sp>
      <p:sp>
        <p:nvSpPr>
          <p:cNvPr id="8" name="Google Shape;149;p17">
            <a:extLst>
              <a:ext uri="{FF2B5EF4-FFF2-40B4-BE49-F238E27FC236}">
                <a16:creationId xmlns:a16="http://schemas.microsoft.com/office/drawing/2014/main" id="{CF906F46-64F6-4619-CAF0-F66DA88FF9D6}"/>
              </a:ext>
            </a:extLst>
          </p:cNvPr>
          <p:cNvSpPr txBox="1">
            <a:spLocks noGrp="1"/>
          </p:cNvSpPr>
          <p:nvPr>
            <p:ph type="title" idx="4294967295"/>
          </p:nvPr>
        </p:nvSpPr>
        <p:spPr>
          <a:xfrm>
            <a:off x="1097755" y="2420599"/>
            <a:ext cx="1524000" cy="763596"/>
          </a:xfrm>
          <a:prstGeom prst="rect">
            <a:avLst/>
          </a:prstGeom>
        </p:spPr>
        <p:txBody>
          <a:bodyPr tIns="68570" bIns="68570" anchorCtr="1">
            <a:noAutofit/>
          </a:bodyPr>
          <a:lstStyle>
            <a:lvl1pPr algn="ctr">
              <a:defRPr/>
            </a:lvl1pPr>
          </a:lstStyle>
          <a:p>
            <a:pPr lvl="0"/>
            <a:endParaRPr lang="fr-FR"/>
          </a:p>
        </p:txBody>
      </p:sp>
      <p:sp>
        <p:nvSpPr>
          <p:cNvPr id="9" name="Google Shape;150;p17">
            <a:extLst>
              <a:ext uri="{FF2B5EF4-FFF2-40B4-BE49-F238E27FC236}">
                <a16:creationId xmlns:a16="http://schemas.microsoft.com/office/drawing/2014/main" id="{BD3F9A21-A16C-729E-32D8-409207B40966}"/>
              </a:ext>
            </a:extLst>
          </p:cNvPr>
          <p:cNvSpPr txBox="1">
            <a:spLocks noGrp="1"/>
          </p:cNvSpPr>
          <p:nvPr>
            <p:ph type="title" idx="4294967295"/>
          </p:nvPr>
        </p:nvSpPr>
        <p:spPr>
          <a:xfrm>
            <a:off x="1097755" y="4465491"/>
            <a:ext cx="1524000" cy="763596"/>
          </a:xfrm>
          <a:prstGeom prst="rect">
            <a:avLst/>
          </a:prstGeom>
        </p:spPr>
        <p:txBody>
          <a:bodyPr tIns="68570" bIns="68570" anchorCtr="1">
            <a:noAutofit/>
          </a:bodyPr>
          <a:lstStyle>
            <a:lvl1pPr algn="ctr">
              <a:defRPr/>
            </a:lvl1pPr>
          </a:lstStyle>
          <a:p>
            <a:pPr lvl="0"/>
            <a:endParaRPr lang="fr-FR"/>
          </a:p>
        </p:txBody>
      </p:sp>
      <p:sp>
        <p:nvSpPr>
          <p:cNvPr id="10" name="Google Shape;151;p17">
            <a:extLst>
              <a:ext uri="{FF2B5EF4-FFF2-40B4-BE49-F238E27FC236}">
                <a16:creationId xmlns:a16="http://schemas.microsoft.com/office/drawing/2014/main" id="{91F48BA4-FD7A-B4CE-A715-4F8E87516604}"/>
              </a:ext>
            </a:extLst>
          </p:cNvPr>
          <p:cNvSpPr txBox="1">
            <a:spLocks noGrp="1"/>
          </p:cNvSpPr>
          <p:nvPr>
            <p:ph type="title" idx="4294967295"/>
          </p:nvPr>
        </p:nvSpPr>
        <p:spPr>
          <a:xfrm>
            <a:off x="6496263" y="2420599"/>
            <a:ext cx="1524000" cy="763596"/>
          </a:xfrm>
          <a:prstGeom prst="rect">
            <a:avLst/>
          </a:prstGeom>
        </p:spPr>
        <p:txBody>
          <a:bodyPr tIns="68570" bIns="68570" anchorCtr="1">
            <a:noAutofit/>
          </a:bodyPr>
          <a:lstStyle>
            <a:lvl1pPr algn="ctr">
              <a:defRPr/>
            </a:lvl1pPr>
          </a:lstStyle>
          <a:p>
            <a:pPr lvl="0"/>
            <a:endParaRPr lang="fr-FR"/>
          </a:p>
        </p:txBody>
      </p:sp>
      <p:sp>
        <p:nvSpPr>
          <p:cNvPr id="11" name="Google Shape;152;p17">
            <a:extLst>
              <a:ext uri="{FF2B5EF4-FFF2-40B4-BE49-F238E27FC236}">
                <a16:creationId xmlns:a16="http://schemas.microsoft.com/office/drawing/2014/main" id="{38A86FB9-893A-B736-244D-E2D3D70A23A2}"/>
              </a:ext>
            </a:extLst>
          </p:cNvPr>
          <p:cNvSpPr txBox="1">
            <a:spLocks noGrp="1"/>
          </p:cNvSpPr>
          <p:nvPr>
            <p:ph type="title" idx="4294967295"/>
          </p:nvPr>
        </p:nvSpPr>
        <p:spPr>
          <a:xfrm>
            <a:off x="6496263" y="4465491"/>
            <a:ext cx="1524000" cy="763596"/>
          </a:xfrm>
          <a:prstGeom prst="rect">
            <a:avLst/>
          </a:prstGeom>
        </p:spPr>
        <p:txBody>
          <a:bodyPr tIns="68570" bIns="68570" anchorCtr="1">
            <a:noAutofit/>
          </a:bodyPr>
          <a:lstStyle>
            <a:lvl1pPr algn="ctr">
              <a:defRPr/>
            </a:lvl1pPr>
          </a:lstStyle>
          <a:p>
            <a:pPr lvl="0"/>
            <a:endParaRPr lang="fr-FR"/>
          </a:p>
        </p:txBody>
      </p:sp>
      <p:sp>
        <p:nvSpPr>
          <p:cNvPr id="12" name="Google Shape;153;p17">
            <a:extLst>
              <a:ext uri="{FF2B5EF4-FFF2-40B4-BE49-F238E27FC236}">
                <a16:creationId xmlns:a16="http://schemas.microsoft.com/office/drawing/2014/main" id="{64FB734B-7941-270B-0913-63532338AE77}"/>
              </a:ext>
            </a:extLst>
          </p:cNvPr>
          <p:cNvSpPr txBox="1">
            <a:spLocks noGrp="1"/>
          </p:cNvSpPr>
          <p:nvPr>
            <p:ph type="title" idx="4294967295"/>
          </p:nvPr>
        </p:nvSpPr>
        <p:spPr>
          <a:xfrm>
            <a:off x="8020263" y="2174785"/>
            <a:ext cx="3074005" cy="602004"/>
          </a:xfrm>
          <a:prstGeom prst="rect">
            <a:avLst/>
          </a:prstGeom>
        </p:spPr>
        <p:txBody>
          <a:bodyPr tIns="68570" bIns="68570">
            <a:noAutofit/>
          </a:bodyPr>
          <a:lstStyle>
            <a:lvl1pPr>
              <a:defRPr sz="3200"/>
            </a:lvl1pPr>
          </a:lstStyle>
          <a:p>
            <a:pPr lvl="0"/>
            <a:endParaRPr lang="fr-FR"/>
          </a:p>
        </p:txBody>
      </p:sp>
      <p:sp>
        <p:nvSpPr>
          <p:cNvPr id="13" name="Google Shape;154;p17">
            <a:extLst>
              <a:ext uri="{FF2B5EF4-FFF2-40B4-BE49-F238E27FC236}">
                <a16:creationId xmlns:a16="http://schemas.microsoft.com/office/drawing/2014/main" id="{A6829D20-8FE3-56B7-E3B8-3ACA6DA9C7B5}"/>
              </a:ext>
            </a:extLst>
          </p:cNvPr>
          <p:cNvSpPr txBox="1">
            <a:spLocks noGrp="1"/>
          </p:cNvSpPr>
          <p:nvPr>
            <p:ph type="title" idx="4294967295"/>
          </p:nvPr>
        </p:nvSpPr>
        <p:spPr>
          <a:xfrm>
            <a:off x="8020299" y="4184037"/>
            <a:ext cx="3074005" cy="703600"/>
          </a:xfrm>
          <a:prstGeom prst="rect">
            <a:avLst/>
          </a:prstGeom>
        </p:spPr>
        <p:txBody>
          <a:bodyPr tIns="68570" bIns="68570">
            <a:noAutofit/>
          </a:bodyPr>
          <a:lstStyle>
            <a:lvl1pPr>
              <a:defRPr sz="3200"/>
            </a:lvl1pPr>
          </a:lstStyle>
          <a:p>
            <a:pPr lvl="0"/>
            <a:endParaRPr lang="fr-FR"/>
          </a:p>
        </p:txBody>
      </p:sp>
      <p:sp>
        <p:nvSpPr>
          <p:cNvPr id="14" name="Google Shape;155;p17">
            <a:extLst>
              <a:ext uri="{FF2B5EF4-FFF2-40B4-BE49-F238E27FC236}">
                <a16:creationId xmlns:a16="http://schemas.microsoft.com/office/drawing/2014/main" id="{B51C9C3E-295C-EE94-9145-901636833B90}"/>
              </a:ext>
            </a:extLst>
          </p:cNvPr>
          <p:cNvSpPr txBox="1">
            <a:spLocks noGrp="1"/>
          </p:cNvSpPr>
          <p:nvPr>
            <p:ph type="title" idx="4294967295"/>
          </p:nvPr>
        </p:nvSpPr>
        <p:spPr>
          <a:xfrm>
            <a:off x="959997" y="593373"/>
            <a:ext cx="10272003" cy="763596"/>
          </a:xfrm>
          <a:prstGeom prst="rect">
            <a:avLst/>
          </a:prstGeom>
        </p:spPr>
        <p:txBody>
          <a:bodyPr tIns="68570" bIns="68570" anchor="t">
            <a:noAutofit/>
          </a:bodyPr>
          <a:lstStyle>
            <a:lvl1pPr>
              <a:defRPr/>
            </a:lvl1pPr>
          </a:lstStyle>
          <a:p>
            <a:pPr lvl="0"/>
            <a:endParaRPr lang="fr-FR"/>
          </a:p>
        </p:txBody>
      </p:sp>
    </p:spTree>
    <p:extLst>
      <p:ext uri="{BB962C8B-B14F-4D97-AF65-F5344CB8AC3E}">
        <p14:creationId xmlns:p14="http://schemas.microsoft.com/office/powerpoint/2010/main" val="2936958941"/>
      </p:ext>
    </p:extLst>
  </p:cSld>
  <p:clrMapOvr>
    <a:masterClrMapping/>
  </p:clrMapOvr>
  <p:hf sldNum="0"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1_Table of contents">
    <p:spTree>
      <p:nvGrpSpPr>
        <p:cNvPr id="1" name=""/>
        <p:cNvGrpSpPr/>
        <p:nvPr/>
      </p:nvGrpSpPr>
      <p:grpSpPr>
        <a:xfrm>
          <a:off x="0" y="0"/>
          <a:ext cx="0" cy="0"/>
          <a:chOff x="0" y="0"/>
          <a:chExt cx="0" cy="0"/>
        </a:xfrm>
      </p:grpSpPr>
    </p:spTree>
    <p:extLst>
      <p:ext uri="{BB962C8B-B14F-4D97-AF65-F5344CB8AC3E}">
        <p14:creationId xmlns:p14="http://schemas.microsoft.com/office/powerpoint/2010/main" val="1183576353"/>
      </p:ext>
    </p:extLst>
  </p:cSld>
  <p:clrMapOvr>
    <a:masterClrMapping/>
  </p:clrMapOvr>
  <p:extLst>
    <p:ext uri="{DCECCB84-F9BA-43D5-87BE-67443E8EF086}">
      <p15:sldGuideLst xmlns:p15="http://schemas.microsoft.com/office/powerpoint/2012/main">
        <p15:guide id="1" orient="horz" pos="1620">
          <p15:clr>
            <a:srgbClr val="FBAE40"/>
          </p15:clr>
        </p15:guide>
        <p15:guide id="2" pos="288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userDrawn="1">
  <p:cSld name="1_script">
    <p:spTree>
      <p:nvGrpSpPr>
        <p:cNvPr id="1" name=""/>
        <p:cNvGrpSpPr/>
        <p:nvPr/>
      </p:nvGrpSpPr>
      <p:grpSpPr>
        <a:xfrm>
          <a:off x="0" y="0"/>
          <a:ext cx="0" cy="0"/>
          <a:chOff x="0" y="0"/>
          <a:chExt cx="0" cy="0"/>
        </a:xfrm>
      </p:grpSpPr>
      <p:sp>
        <p:nvSpPr>
          <p:cNvPr id="9" name="Google Shape;105;p16">
            <a:extLst>
              <a:ext uri="{FF2B5EF4-FFF2-40B4-BE49-F238E27FC236}">
                <a16:creationId xmlns:a16="http://schemas.microsoft.com/office/drawing/2014/main" id="{6303E652-32E0-DDB2-5D9B-D79640077D21}"/>
              </a:ext>
            </a:extLst>
          </p:cNvPr>
          <p:cNvSpPr/>
          <p:nvPr userDrawn="1"/>
        </p:nvSpPr>
        <p:spPr>
          <a:xfrm>
            <a:off x="83184" y="57572"/>
            <a:ext cx="12039799" cy="1093409"/>
          </a:xfrm>
          <a:prstGeom prst="roundRect">
            <a:avLst>
              <a:gd name="adj" fmla="val 14434"/>
            </a:avLst>
          </a:prstGeom>
          <a:solidFill>
            <a:srgbClr val="F2F2F2"/>
          </a:solidFill>
          <a:ln>
            <a:noFill/>
          </a:ln>
        </p:spPr>
        <p:txBody>
          <a:bodyPr spcFirstLastPara="1" wrap="square" lIns="121900" tIns="60933" rIns="121900" bIns="60933" anchor="ctr" anchorCtr="0">
            <a:noAutofit/>
          </a:bodyPr>
          <a:lstStyle/>
          <a:p>
            <a:pPr marL="0" marR="0" lvl="0" indent="0" algn="ctr" rtl="0">
              <a:spcBef>
                <a:spcPts val="0"/>
              </a:spcBef>
              <a:spcAft>
                <a:spcPts val="0"/>
              </a:spcAft>
              <a:buNone/>
            </a:pPr>
            <a:endParaRPr sz="1800">
              <a:solidFill>
                <a:srgbClr val="FFFFFF"/>
              </a:solidFill>
              <a:latin typeface="Dosis"/>
              <a:ea typeface="Dosis"/>
              <a:cs typeface="Dosis"/>
              <a:sym typeface="Dosis"/>
            </a:endParaRPr>
          </a:p>
        </p:txBody>
      </p:sp>
      <p:sp>
        <p:nvSpPr>
          <p:cNvPr id="10" name="Rectangle 9">
            <a:extLst>
              <a:ext uri="{FF2B5EF4-FFF2-40B4-BE49-F238E27FC236}">
                <a16:creationId xmlns:a16="http://schemas.microsoft.com/office/drawing/2014/main" id="{6F843387-26F0-446F-1344-3DC0971C790A}"/>
              </a:ext>
            </a:extLst>
          </p:cNvPr>
          <p:cNvSpPr/>
          <p:nvPr userDrawn="1"/>
        </p:nvSpPr>
        <p:spPr>
          <a:xfrm>
            <a:off x="1" y="0"/>
            <a:ext cx="12122983" cy="6858000"/>
          </a:xfrm>
          <a:prstGeom prst="rect">
            <a:avLst/>
          </a:prstGeom>
          <a:noFill/>
          <a:ln w="76200">
            <a:solidFill>
              <a:srgbClr val="8BC145"/>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1219170" rtl="0" eaLnBrk="1" fontAlgn="auto" latinLnBrk="0" hangingPunct="1">
              <a:lnSpc>
                <a:spcPct val="100000"/>
              </a:lnSpc>
              <a:spcBef>
                <a:spcPts val="0"/>
              </a:spcBef>
              <a:spcAft>
                <a:spcPts val="0"/>
              </a:spcAft>
              <a:buClrTx/>
              <a:buSzTx/>
              <a:buFontTx/>
              <a:buNone/>
              <a:tabLst/>
              <a:defRPr/>
            </a:pPr>
            <a:endParaRPr kumimoji="0" lang="fr-MA" sz="2400" b="0" i="0" u="none" strike="noStrike" kern="1200" cap="none" spc="0" normalizeH="0" baseline="0" noProof="0">
              <a:ln>
                <a:noFill/>
              </a:ln>
              <a:solidFill>
                <a:prstClr val="white"/>
              </a:solidFill>
              <a:effectLst/>
              <a:uLnTx/>
              <a:uFillTx/>
              <a:latin typeface="Aptos" panose="02110004020202020204"/>
              <a:ea typeface="+mn-ea"/>
              <a:cs typeface="+mn-cs"/>
            </a:endParaRPr>
          </a:p>
        </p:txBody>
      </p:sp>
      <p:pic>
        <p:nvPicPr>
          <p:cNvPr id="11" name="Picture 2" descr="Image générée">
            <a:extLst>
              <a:ext uri="{FF2B5EF4-FFF2-40B4-BE49-F238E27FC236}">
                <a16:creationId xmlns:a16="http://schemas.microsoft.com/office/drawing/2014/main" id="{23A71465-ECCE-7B99-8211-74953864D04B}"/>
              </a:ext>
            </a:extLst>
          </p:cNvPr>
          <p:cNvPicPr>
            <a:picLocks noChangeAspect="1" noChangeArrowheads="1"/>
          </p:cNvPicPr>
          <p:nvPr userDrawn="1"/>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83184" y="76094"/>
            <a:ext cx="1096128" cy="109627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394134"/>
      </p:ext>
    </p:extLst>
  </p:cSld>
  <p:clrMapOvr>
    <a:masterClrMapping/>
  </p:clrMapOvr>
  <p:hf sldNum="0"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idx="1"/>
          </p:nvPr>
        </p:nvSpPr>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10"/>
          </p:nvPr>
        </p:nvSpPr>
        <p:spPr/>
        <p:txBody>
          <a:body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2191392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re 1"/>
          <p:cNvSpPr>
            <a:spLocks noGrp="1"/>
          </p:cNvSpPr>
          <p:nvPr>
            <p:ph type="title"/>
          </p:nvPr>
        </p:nvSpPr>
        <p:spPr>
          <a:xfrm>
            <a:off x="831850" y="1709738"/>
            <a:ext cx="10515600" cy="2852737"/>
          </a:xfrm>
        </p:spPr>
        <p:txBody>
          <a:bodyPr anchor="b"/>
          <a:lstStyle>
            <a:lvl1pPr>
              <a:defRPr sz="6000"/>
            </a:lvl1pPr>
          </a:lstStyle>
          <a:p>
            <a:r>
              <a:rPr lang="fr-FR" smtClean="0"/>
              <a:t>Modifiez le style du titre</a:t>
            </a:r>
            <a:endParaRPr lang="fr-FR"/>
          </a:p>
        </p:txBody>
      </p:sp>
      <p:sp>
        <p:nvSpPr>
          <p:cNvPr id="3" name="Espace réservé du texte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fr-FR" smtClean="0"/>
              <a:t>Modifier les styles du texte du masque</a:t>
            </a:r>
          </a:p>
        </p:txBody>
      </p:sp>
      <p:sp>
        <p:nvSpPr>
          <p:cNvPr id="4" name="Espace réservé de la date 3"/>
          <p:cNvSpPr>
            <a:spLocks noGrp="1"/>
          </p:cNvSpPr>
          <p:nvPr>
            <p:ph type="dt" sz="half" idx="10"/>
          </p:nvPr>
        </p:nvSpPr>
        <p:spPr/>
        <p:txBody>
          <a:body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41968687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u contenu 2"/>
          <p:cNvSpPr>
            <a:spLocks noGrp="1"/>
          </p:cNvSpPr>
          <p:nvPr>
            <p:ph sz="half" idx="1"/>
          </p:nvPr>
        </p:nvSpPr>
        <p:spPr>
          <a:xfrm>
            <a:off x="838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contenu 3"/>
          <p:cNvSpPr>
            <a:spLocks noGrp="1"/>
          </p:cNvSpPr>
          <p:nvPr>
            <p:ph sz="half" idx="2"/>
          </p:nvPr>
        </p:nvSpPr>
        <p:spPr>
          <a:xfrm>
            <a:off x="6172200" y="1825625"/>
            <a:ext cx="5181600" cy="435133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e la date 4"/>
          <p:cNvSpPr>
            <a:spLocks noGrp="1"/>
          </p:cNvSpPr>
          <p:nvPr>
            <p:ph type="dt" sz="half" idx="10"/>
          </p:nvPr>
        </p:nvSpPr>
        <p:spPr/>
        <p:txBody>
          <a:bodyPr/>
          <a:lstStyle/>
          <a:p>
            <a:fld id="{25A95AC9-959F-4470-ABBD-EECD05E57332}"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20449588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839788" y="365125"/>
            <a:ext cx="10515600" cy="1325563"/>
          </a:xfrm>
        </p:spPr>
        <p:txBody>
          <a:bodyPr/>
          <a:lstStyle/>
          <a:p>
            <a:r>
              <a:rPr lang="fr-FR" smtClean="0"/>
              <a:t>Modifiez le style du titre</a:t>
            </a:r>
            <a:endParaRPr lang="fr-FR"/>
          </a:p>
        </p:txBody>
      </p:sp>
      <p:sp>
        <p:nvSpPr>
          <p:cNvPr id="3" name="Espace réservé du texte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4" name="Espace réservé du contenu 3"/>
          <p:cNvSpPr>
            <a:spLocks noGrp="1"/>
          </p:cNvSpPr>
          <p:nvPr>
            <p:ph sz="half" idx="2"/>
          </p:nvPr>
        </p:nvSpPr>
        <p:spPr>
          <a:xfrm>
            <a:off x="839788" y="2505075"/>
            <a:ext cx="5157787"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5" name="Espace réservé du texte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Modifier les styles du texte du masque</a:t>
            </a:r>
          </a:p>
        </p:txBody>
      </p:sp>
      <p:sp>
        <p:nvSpPr>
          <p:cNvPr id="6" name="Espace réservé du contenu 5"/>
          <p:cNvSpPr>
            <a:spLocks noGrp="1"/>
          </p:cNvSpPr>
          <p:nvPr>
            <p:ph sz="quarter" idx="4"/>
          </p:nvPr>
        </p:nvSpPr>
        <p:spPr>
          <a:xfrm>
            <a:off x="6172200" y="2505075"/>
            <a:ext cx="5183188" cy="3684588"/>
          </a:xfrm>
        </p:spPr>
        <p:txBody>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7" name="Espace réservé de la date 6"/>
          <p:cNvSpPr>
            <a:spLocks noGrp="1"/>
          </p:cNvSpPr>
          <p:nvPr>
            <p:ph type="dt" sz="half" idx="10"/>
          </p:nvPr>
        </p:nvSpPr>
        <p:spPr/>
        <p:txBody>
          <a:bodyPr/>
          <a:lstStyle/>
          <a:p>
            <a:fld id="{25A95AC9-959F-4470-ABBD-EECD05E57332}" type="datetimeFigureOut">
              <a:rPr lang="fr-FR" smtClean="0"/>
              <a:t>08/10/2025</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381697004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lang="fr-FR" smtClean="0"/>
              <a:t>Modifiez le style du titre</a:t>
            </a:r>
            <a:endParaRPr lang="fr-FR"/>
          </a:p>
        </p:txBody>
      </p:sp>
      <p:sp>
        <p:nvSpPr>
          <p:cNvPr id="3" name="Espace réservé de la date 2"/>
          <p:cNvSpPr>
            <a:spLocks noGrp="1"/>
          </p:cNvSpPr>
          <p:nvPr>
            <p:ph type="dt" sz="half" idx="10"/>
          </p:nvPr>
        </p:nvSpPr>
        <p:spPr/>
        <p:txBody>
          <a:bodyPr/>
          <a:lstStyle/>
          <a:p>
            <a:fld id="{25A95AC9-959F-4470-ABBD-EECD05E57332}" type="datetimeFigureOut">
              <a:rPr lang="fr-FR" smtClean="0"/>
              <a:t>08/10/2025</a:t>
            </a:fld>
            <a:endParaRPr lang="fr-FR"/>
          </a:p>
        </p:txBody>
      </p:sp>
      <p:sp>
        <p:nvSpPr>
          <p:cNvPr id="4" name="Espace réservé du pied de page 3"/>
          <p:cNvSpPr>
            <a:spLocks noGrp="1"/>
          </p:cNvSpPr>
          <p:nvPr>
            <p:ph type="ftr" sz="quarter" idx="11"/>
          </p:nvPr>
        </p:nvSpPr>
        <p:spPr/>
        <p:txBody>
          <a:bodyPr/>
          <a:lstStyle/>
          <a:p>
            <a:endParaRPr lang="fr-FR"/>
          </a:p>
        </p:txBody>
      </p:sp>
      <p:sp>
        <p:nvSpPr>
          <p:cNvPr id="5" name="Espace réservé du numéro de diapositive 4"/>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38210838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25A95AC9-959F-4470-ABBD-EECD05E57332}" type="datetimeFigureOut">
              <a:rPr lang="fr-FR" smtClean="0"/>
              <a:t>08/10/2025</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73302217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du contenu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25A95AC9-959F-4470-ABBD-EECD05E57332}"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17146081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839788" y="457200"/>
            <a:ext cx="3932237" cy="1600200"/>
          </a:xfrm>
        </p:spPr>
        <p:txBody>
          <a:bodyPr anchor="b"/>
          <a:lstStyle>
            <a:lvl1pPr>
              <a:defRPr sz="3200"/>
            </a:lvl1pPr>
          </a:lstStyle>
          <a:p>
            <a:r>
              <a:rPr lang="fr-FR" smtClean="0"/>
              <a:t>Modifiez le style du titre</a:t>
            </a:r>
            <a:endParaRPr lang="fr-FR"/>
          </a:p>
        </p:txBody>
      </p:sp>
      <p:sp>
        <p:nvSpPr>
          <p:cNvPr id="3" name="Espace réservé pour une image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fr-FR"/>
          </a:p>
        </p:txBody>
      </p:sp>
      <p:sp>
        <p:nvSpPr>
          <p:cNvPr id="4" name="Espace réservé du texte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fr-FR" smtClean="0"/>
              <a:t>Modifier les styles du texte du masque</a:t>
            </a:r>
          </a:p>
        </p:txBody>
      </p:sp>
      <p:sp>
        <p:nvSpPr>
          <p:cNvPr id="5" name="Espace réservé de la date 4"/>
          <p:cNvSpPr>
            <a:spLocks noGrp="1"/>
          </p:cNvSpPr>
          <p:nvPr>
            <p:ph type="dt" sz="half" idx="10"/>
          </p:nvPr>
        </p:nvSpPr>
        <p:spPr/>
        <p:txBody>
          <a:bodyPr/>
          <a:lstStyle/>
          <a:p>
            <a:fld id="{25A95AC9-959F-4470-ABBD-EECD05E57332}" type="datetimeFigureOut">
              <a:rPr lang="fr-FR" smtClean="0"/>
              <a:t>08/10/2025</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F7C9536D-2357-4688-8342-6E1CCEA4547E}" type="slidenum">
              <a:rPr lang="fr-FR" smtClean="0"/>
              <a:t>‹N°›</a:t>
            </a:fld>
            <a:endParaRPr lang="fr-FR"/>
          </a:p>
        </p:txBody>
      </p:sp>
    </p:spTree>
    <p:extLst>
      <p:ext uri="{BB962C8B-B14F-4D97-AF65-F5344CB8AC3E}">
        <p14:creationId xmlns:p14="http://schemas.microsoft.com/office/powerpoint/2010/main" val="1717794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u titre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fr-FR" smtClean="0"/>
              <a:t>Modifiez le style du titre</a:t>
            </a:r>
            <a:endParaRPr lang="fr-FR"/>
          </a:p>
        </p:txBody>
      </p:sp>
      <p:sp>
        <p:nvSpPr>
          <p:cNvPr id="3" name="Espace réservé du texte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fr-FR" smtClean="0"/>
              <a:t>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4" name="Espace réservé de la date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5A95AC9-959F-4470-ABBD-EECD05E57332}" type="datetimeFigureOut">
              <a:rPr lang="fr-FR" smtClean="0"/>
              <a:t>08/10/2025</a:t>
            </a:fld>
            <a:endParaRPr lang="fr-FR"/>
          </a:p>
        </p:txBody>
      </p:sp>
      <p:sp>
        <p:nvSpPr>
          <p:cNvPr id="5" name="Espace réservé du pied de page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fr-FR"/>
          </a:p>
        </p:txBody>
      </p:sp>
      <p:sp>
        <p:nvSpPr>
          <p:cNvPr id="6" name="Espace réservé du numéro de diapositive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7C9536D-2357-4688-8342-6E1CCEA4547E}" type="slidenum">
              <a:rPr lang="fr-FR" smtClean="0"/>
              <a:t>‹N°›</a:t>
            </a:fld>
            <a:endParaRPr lang="fr-FR"/>
          </a:p>
        </p:txBody>
      </p:sp>
    </p:spTree>
    <p:extLst>
      <p:ext uri="{BB962C8B-B14F-4D97-AF65-F5344CB8AC3E}">
        <p14:creationId xmlns:p14="http://schemas.microsoft.com/office/powerpoint/2010/main" val="12645513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 id="2147483663" r:id="rId1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2.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16.png"/><Relationship Id="rId1" Type="http://schemas.openxmlformats.org/officeDocument/2006/relationships/slideLayout" Target="../slideLayouts/slideLayout7.xml"/><Relationship Id="rId6" Type="http://schemas.openxmlformats.org/officeDocument/2006/relationships/image" Target="../media/image23.png"/><Relationship Id="rId5" Type="http://schemas.microsoft.com/office/2007/relationships/hdphoto" Target="../media/hdphoto2.wdp"/><Relationship Id="rId4" Type="http://schemas.openxmlformats.org/officeDocument/2006/relationships/image" Target="../media/image22.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11.gif"/></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26.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 Id="rId5" Type="http://schemas.openxmlformats.org/officeDocument/2006/relationships/image" Target="../media/image28.png"/><Relationship Id="rId4" Type="http://schemas.openxmlformats.org/officeDocument/2006/relationships/image" Target="../media/image27.png"/></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7" Type="http://schemas.microsoft.com/office/2007/relationships/hdphoto" Target="../media/hdphoto5.wdp"/><Relationship Id="rId2" Type="http://schemas.openxmlformats.org/officeDocument/2006/relationships/image" Target="../media/image25.png"/><Relationship Id="rId1" Type="http://schemas.openxmlformats.org/officeDocument/2006/relationships/slideLayout" Target="../slideLayouts/slideLayout14.xml"/><Relationship Id="rId6" Type="http://schemas.openxmlformats.org/officeDocument/2006/relationships/image" Target="../media/image30.png"/><Relationship Id="rId5" Type="http://schemas.microsoft.com/office/2007/relationships/hdphoto" Target="../media/hdphoto4.wdp"/><Relationship Id="rId4" Type="http://schemas.openxmlformats.org/officeDocument/2006/relationships/image" Target="../media/image29.png"/></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2.xml.rels><?xml version="1.0" encoding="UTF-8" standalone="yes"?>
<Relationships xmlns="http://schemas.openxmlformats.org/package/2006/relationships"><Relationship Id="rId3" Type="http://schemas.openxmlformats.org/officeDocument/2006/relationships/image" Target="../media/image31.emf"/><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24.png"/><Relationship Id="rId1" Type="http://schemas.openxmlformats.org/officeDocument/2006/relationships/slideLayout" Target="../slideLayouts/slideLayout13.xml"/><Relationship Id="rId4" Type="http://schemas.openxmlformats.org/officeDocument/2006/relationships/image" Target="../media/image11.gif"/></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3.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4.xml"/><Relationship Id="rId1" Type="http://schemas.openxmlformats.org/officeDocument/2006/relationships/slideLayout" Target="../slideLayouts/slideLayout15.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15.xml"/><Relationship Id="rId4" Type="http://schemas.microsoft.com/office/2007/relationships/hdphoto" Target="../media/hdphoto2.wdp"/></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4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7.xml"/><Relationship Id="rId1" Type="http://schemas.openxmlformats.org/officeDocument/2006/relationships/slideLayout" Target="../slideLayouts/slideLayout15.xml"/><Relationship Id="rId4" Type="http://schemas.microsoft.com/office/2007/relationships/hdphoto" Target="../media/hdphoto2.wdp"/></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8.xml"/><Relationship Id="rId1" Type="http://schemas.openxmlformats.org/officeDocument/2006/relationships/slideLayout" Target="../slideLayouts/slideLayout15.xml"/></Relationships>
</file>

<file path=ppt/slides/_rels/slide42.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11.gif"/></Relationships>
</file>

<file path=ppt/slides/_rels/slide43.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25.png"/><Relationship Id="rId1" Type="http://schemas.openxmlformats.org/officeDocument/2006/relationships/slideLayout" Target="../slideLayouts/slideLayout14.xml"/><Relationship Id="rId4" Type="http://schemas.openxmlformats.org/officeDocument/2006/relationships/image" Target="../media/image12.png"/></Relationships>
</file>

<file path=ppt/slides/_rels/slide44.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25.png"/><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3" Type="http://schemas.openxmlformats.org/officeDocument/2006/relationships/image" Target="../media/image8.gif"/><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3.xml"/><Relationship Id="rId5" Type="http://schemas.openxmlformats.org/officeDocument/2006/relationships/image" Target="../media/image11.gif"/><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3.xml"/><Relationship Id="rId6" Type="http://schemas.openxmlformats.org/officeDocument/2006/relationships/image" Target="../media/image16.png"/><Relationship Id="rId5" Type="http://schemas.openxmlformats.org/officeDocument/2006/relationships/image" Target="../media/image15.png"/><Relationship Id="rId4" Type="http://schemas.openxmlformats.org/officeDocument/2006/relationships/image" Target="../media/image14.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7.xml"/><Relationship Id="rId5" Type="http://schemas.openxmlformats.org/officeDocument/2006/relationships/image" Target="../media/image20.pn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Google Shape;730;p98" descr="الصفحة الرئيسية">
            <a:extLst>
              <a:ext uri="{FF2B5EF4-FFF2-40B4-BE49-F238E27FC236}">
                <a16:creationId xmlns:a16="http://schemas.microsoft.com/office/drawing/2014/main" id="{7AF5373E-AA58-8DF1-C78B-6DC56AE08DAB}"/>
              </a:ext>
            </a:extLst>
          </p:cNvPr>
          <p:cNvPicPr>
            <a:picLocks noChangeAspect="1"/>
          </p:cNvPicPr>
          <p:nvPr/>
        </p:nvPicPr>
        <p:blipFill>
          <a:blip r:embed="rId3">
            <a:alphaModFix/>
          </a:blip>
          <a:srcRect/>
          <a:stretch>
            <a:fillRect/>
          </a:stretch>
        </p:blipFill>
        <p:spPr>
          <a:xfrm>
            <a:off x="3909514" y="183882"/>
            <a:ext cx="4372977" cy="663097"/>
          </a:xfrm>
          <a:prstGeom prst="rect">
            <a:avLst/>
          </a:prstGeom>
          <a:noFill/>
          <a:ln cap="flat">
            <a:noFill/>
          </a:ln>
        </p:spPr>
      </p:pic>
      <p:sp>
        <p:nvSpPr>
          <p:cNvPr id="4" name="Google Shape;223;p26">
            <a:extLst>
              <a:ext uri="{FF2B5EF4-FFF2-40B4-BE49-F238E27FC236}">
                <a16:creationId xmlns:a16="http://schemas.microsoft.com/office/drawing/2014/main" id="{E0FF8D5D-C824-FEA6-FAD4-EC41BEFD6341}"/>
              </a:ext>
            </a:extLst>
          </p:cNvPr>
          <p:cNvSpPr/>
          <p:nvPr/>
        </p:nvSpPr>
        <p:spPr>
          <a:xfrm>
            <a:off x="304314" y="3954307"/>
            <a:ext cx="6512167" cy="696796"/>
          </a:xfrm>
          <a:prstGeom prst="rect">
            <a:avLst/>
          </a:prstGeom>
          <a:solidFill>
            <a:srgbClr val="336FB6"/>
          </a:solidFill>
          <a:ln w="38103" cap="flat">
            <a:solidFill>
              <a:srgbClr val="FFFFFF"/>
            </a:solidFill>
            <a:prstDash val="solid"/>
          </a:ln>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panose="020F0502020204030204"/>
                <a:ea typeface="Calibri"/>
                <a:cs typeface="Calibri"/>
              </a:rPr>
              <a:t>Palier                                              Semaine       </a:t>
            </a:r>
            <a:r>
              <a:rPr lang="fr-FR" sz="2667" b="1" kern="0" dirty="0" smtClean="0">
                <a:solidFill>
                  <a:srgbClr val="FFFFFF"/>
                </a:solidFill>
                <a:latin typeface="Calibri" panose="020F0502020204030204"/>
                <a:ea typeface="Calibri"/>
                <a:cs typeface="Calibri"/>
              </a:rPr>
              <a:t>5 </a:t>
            </a:r>
            <a:endParaRPr lang="fr-FR" sz="2667" b="1" kern="0" dirty="0">
              <a:solidFill>
                <a:srgbClr val="FFFFFF"/>
              </a:solidFill>
              <a:latin typeface="Calibri" panose="020F0502020204030204"/>
              <a:ea typeface="Calibri"/>
              <a:cs typeface="Calibri"/>
            </a:endParaRPr>
          </a:p>
        </p:txBody>
      </p:sp>
      <p:sp>
        <p:nvSpPr>
          <p:cNvPr id="5" name="Google Shape;224;p26">
            <a:extLst>
              <a:ext uri="{FF2B5EF4-FFF2-40B4-BE49-F238E27FC236}">
                <a16:creationId xmlns:a16="http://schemas.microsoft.com/office/drawing/2014/main" id="{523F5EC1-AEA6-A379-1E26-6B69A01A48C4}"/>
              </a:ext>
            </a:extLst>
          </p:cNvPr>
          <p:cNvSpPr/>
          <p:nvPr/>
        </p:nvSpPr>
        <p:spPr>
          <a:xfrm>
            <a:off x="304312" y="4862697"/>
            <a:ext cx="11079968" cy="877755"/>
          </a:xfrm>
          <a:prstGeom prst="rect">
            <a:avLst/>
          </a:prstGeom>
          <a:solidFill>
            <a:srgbClr val="3FB2CB"/>
          </a:solidFill>
          <a:ln w="38103" cap="flat">
            <a:solidFill>
              <a:srgbClr val="FFFFFF"/>
            </a:solidFill>
            <a:prstDash val="solid"/>
          </a:ln>
          <a:effectLst>
            <a:outerShdw dist="19997" dir="5400000" algn="tl">
              <a:srgbClr val="000000">
                <a:alpha val="38000"/>
              </a:srgbClr>
            </a:outerShdw>
          </a:effectLst>
        </p:spPr>
        <p:txBody>
          <a:bodyPr vert="horz" wrap="square" lIns="91427" tIns="45695" rIns="91427" bIns="45695" anchor="ctr" anchorCtr="0" compatLnSpc="1">
            <a:no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Consolidation                   Fiche 6</a:t>
            </a:r>
          </a:p>
        </p:txBody>
      </p:sp>
      <p:sp>
        <p:nvSpPr>
          <p:cNvPr id="8" name="Google Shape;741;p98">
            <a:extLst>
              <a:ext uri="{FF2B5EF4-FFF2-40B4-BE49-F238E27FC236}">
                <a16:creationId xmlns:a16="http://schemas.microsoft.com/office/drawing/2014/main" id="{CB0E6087-161E-F7D7-1975-A2A09F956478}"/>
              </a:ext>
            </a:extLst>
          </p:cNvPr>
          <p:cNvSpPr txBox="1"/>
          <p:nvPr/>
        </p:nvSpPr>
        <p:spPr>
          <a:xfrm>
            <a:off x="5844296" y="5090792"/>
            <a:ext cx="4730576" cy="369332"/>
          </a:xfrm>
          <a:prstGeom prst="rect">
            <a:avLst/>
          </a:prstGeom>
          <a:noFill/>
          <a:ln cap="flat">
            <a:noFill/>
          </a:ln>
        </p:spPr>
        <p:txBody>
          <a:bodyPr vert="horz" wrap="square" lIns="0" tIns="0" rIns="0" bIns="0" anchor="t" anchorCtr="0" compatLnSpc="1">
            <a:spAutoFit/>
          </a:bodyPr>
          <a:lstStyle/>
          <a:p>
            <a:pPr marL="380972" indent="-380972" defTabSz="1219110">
              <a:buFont typeface="Wingdings" panose="05000000000000000000" pitchFamily="2" charset="2"/>
              <a:buChar char="Ø"/>
              <a:defRPr sz="1800" b="0" i="0" u="none" strike="noStrike" kern="0" cap="none" spc="0" baseline="0">
                <a:solidFill>
                  <a:srgbClr val="000000"/>
                </a:solidFill>
                <a:uFillTx/>
              </a:defRPr>
            </a:pPr>
            <a:r>
              <a:rPr lang="fr-FR" sz="2400" b="1" kern="0" dirty="0">
                <a:solidFill>
                  <a:prstClr val="white"/>
                </a:solidFill>
                <a:latin typeface="Calibri" panose="020F0502020204030204"/>
              </a:rPr>
              <a:t>Consolider les acquis du palier 2</a:t>
            </a:r>
          </a:p>
        </p:txBody>
      </p:sp>
      <p:sp>
        <p:nvSpPr>
          <p:cNvPr id="9" name="Google Shape;735;p98">
            <a:extLst>
              <a:ext uri="{FF2B5EF4-FFF2-40B4-BE49-F238E27FC236}">
                <a16:creationId xmlns:a16="http://schemas.microsoft.com/office/drawing/2014/main" id="{F8C53EBC-F327-F687-DA37-526990EB91DF}"/>
              </a:ext>
            </a:extLst>
          </p:cNvPr>
          <p:cNvSpPr/>
          <p:nvPr/>
        </p:nvSpPr>
        <p:spPr>
          <a:xfrm>
            <a:off x="1435735" y="408902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0" name="Google Shape;742;p98">
            <a:extLst>
              <a:ext uri="{FF2B5EF4-FFF2-40B4-BE49-F238E27FC236}">
                <a16:creationId xmlns:a16="http://schemas.microsoft.com/office/drawing/2014/main" id="{E20F6010-5958-CCE5-50DA-0596536343DD}"/>
              </a:ext>
            </a:extLst>
          </p:cNvPr>
          <p:cNvSpPr/>
          <p:nvPr/>
        </p:nvSpPr>
        <p:spPr>
          <a:xfrm flipH="1">
            <a:off x="2829418" y="4974459"/>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1" name="Google Shape;742;p98">
            <a:extLst>
              <a:ext uri="{FF2B5EF4-FFF2-40B4-BE49-F238E27FC236}">
                <a16:creationId xmlns:a16="http://schemas.microsoft.com/office/drawing/2014/main" id="{9039775E-25CB-5C8B-4309-9EC4BDC9F608}"/>
              </a:ext>
            </a:extLst>
          </p:cNvPr>
          <p:cNvSpPr/>
          <p:nvPr/>
        </p:nvSpPr>
        <p:spPr>
          <a:xfrm>
            <a:off x="2331259" y="2444621"/>
            <a:ext cx="65604" cy="450799"/>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2" name="Google Shape;731;p98">
            <a:extLst>
              <a:ext uri="{FF2B5EF4-FFF2-40B4-BE49-F238E27FC236}">
                <a16:creationId xmlns:a16="http://schemas.microsoft.com/office/drawing/2014/main" id="{C8167791-6C21-ACFF-666C-CFBE10BF97F7}"/>
              </a:ext>
            </a:extLst>
          </p:cNvPr>
          <p:cNvSpPr txBox="1"/>
          <p:nvPr/>
        </p:nvSpPr>
        <p:spPr>
          <a:xfrm>
            <a:off x="436417" y="1420168"/>
            <a:ext cx="7747991" cy="1107996"/>
          </a:xfrm>
          <a:prstGeom prst="rect">
            <a:avLst/>
          </a:prstGeom>
          <a:noFill/>
          <a:ln cap="flat">
            <a:noFill/>
          </a:ln>
        </p:spPr>
        <p:txBody>
          <a:bodyPr vert="horz" wrap="square" lIns="0" tIns="0" rIns="0" bIns="0" anchor="t" anchorCtr="1" compatLnSpc="1">
            <a:spAutoFit/>
          </a:bodyPr>
          <a:lstStyle/>
          <a:p>
            <a:pPr algn="ctr" defTabSz="1219110">
              <a:defRPr sz="1800" b="0" i="0" u="none" strike="noStrike" kern="0" cap="none" spc="0" baseline="0">
                <a:solidFill>
                  <a:srgbClr val="000000"/>
                </a:solidFill>
                <a:uFillTx/>
              </a:defRPr>
            </a:pPr>
            <a:r>
              <a:rPr lang="fr-FR" sz="7200" b="1" kern="0" dirty="0">
                <a:solidFill>
                  <a:srgbClr val="3FB2CB"/>
                </a:solidFill>
                <a:latin typeface="Calibri"/>
                <a:ea typeface="Calibri"/>
                <a:cs typeface="Calibri"/>
              </a:rPr>
              <a:t>Français </a:t>
            </a:r>
            <a:endParaRPr lang="fr-FR" sz="1867" kern="0" dirty="0">
              <a:solidFill>
                <a:srgbClr val="3FB2CB"/>
              </a:solidFill>
              <a:latin typeface="Arial"/>
              <a:ea typeface="Arial"/>
              <a:cs typeface="Arial"/>
            </a:endParaRPr>
          </a:p>
        </p:txBody>
      </p:sp>
      <p:sp>
        <p:nvSpPr>
          <p:cNvPr id="13" name="Google Shape;738;p98">
            <a:extLst>
              <a:ext uri="{FF2B5EF4-FFF2-40B4-BE49-F238E27FC236}">
                <a16:creationId xmlns:a16="http://schemas.microsoft.com/office/drawing/2014/main" id="{65144499-8D01-A9D1-C61B-029059C4644C}"/>
              </a:ext>
            </a:extLst>
          </p:cNvPr>
          <p:cNvSpPr txBox="1"/>
          <p:nvPr/>
        </p:nvSpPr>
        <p:spPr>
          <a:xfrm>
            <a:off x="8302423" y="1068899"/>
            <a:ext cx="1704404" cy="528671"/>
          </a:xfrm>
          <a:prstGeom prst="rect">
            <a:avLst/>
          </a:prstGeom>
          <a:noFill/>
          <a:ln cap="flat">
            <a:noFill/>
          </a:ln>
        </p:spPr>
        <p:txBody>
          <a:bodyPr vert="horz" wrap="square" lIns="0" tIns="0" rIns="0" bIns="0" anchor="t" anchorCtr="1" compatLnSpc="1">
            <a:spAutoFit/>
          </a:bodyPr>
          <a:lstStyle/>
          <a:p>
            <a:pPr algn="ctr" defTabSz="1219110">
              <a:lnSpc>
                <a:spcPct val="183502"/>
              </a:lnSpc>
              <a:defRPr sz="1800" b="0" i="0" u="none" strike="noStrike" kern="0" cap="none" spc="0" baseline="0">
                <a:solidFill>
                  <a:srgbClr val="000000"/>
                </a:solidFill>
                <a:uFillTx/>
              </a:defRPr>
            </a:pPr>
            <a:r>
              <a:rPr lang="fr-FR" sz="1867" b="1" kern="0">
                <a:solidFill>
                  <a:srgbClr val="FFFFFF"/>
                </a:solidFill>
                <a:latin typeface="Calibri"/>
                <a:ea typeface="Calibri"/>
                <a:cs typeface="Calibri"/>
              </a:rPr>
              <a:t>Niveau</a:t>
            </a:r>
            <a:r>
              <a:rPr lang="fr-FR" sz="1600" b="1" kern="0">
                <a:solidFill>
                  <a:srgbClr val="FFFFFF"/>
                </a:solidFill>
                <a:latin typeface="Dosis"/>
                <a:ea typeface="Dosis"/>
                <a:cs typeface="Dosis"/>
              </a:rPr>
              <a:t>    </a:t>
            </a:r>
            <a:r>
              <a:rPr lang="fr-FR" sz="1333" b="1" kern="0">
                <a:solidFill>
                  <a:srgbClr val="FFFFFF"/>
                </a:solidFill>
                <a:latin typeface="Dosis"/>
                <a:ea typeface="Dosis"/>
                <a:cs typeface="Dosis"/>
              </a:rPr>
              <a:t>            </a:t>
            </a:r>
            <a:r>
              <a:rPr lang="fr-FR" sz="1600" b="1" kern="0">
                <a:solidFill>
                  <a:srgbClr val="FFFFFF"/>
                </a:solidFill>
                <a:latin typeface="Dosis"/>
                <a:ea typeface="Dosis"/>
                <a:cs typeface="Dosis"/>
              </a:rPr>
              <a:t>             </a:t>
            </a:r>
            <a:endParaRPr lang="fr-FR" sz="1467" kern="0">
              <a:solidFill>
                <a:srgbClr val="000000"/>
              </a:solidFill>
              <a:latin typeface="Arial"/>
              <a:ea typeface="Arial"/>
              <a:cs typeface="Arial"/>
            </a:endParaRPr>
          </a:p>
        </p:txBody>
      </p:sp>
      <p:pic>
        <p:nvPicPr>
          <p:cNvPr id="14" name="Google Shape;743;p98">
            <a:extLst>
              <a:ext uri="{FF2B5EF4-FFF2-40B4-BE49-F238E27FC236}">
                <a16:creationId xmlns:a16="http://schemas.microsoft.com/office/drawing/2014/main" id="{1A5A0225-4191-FE6C-65D7-5FB54D406688}"/>
              </a:ext>
            </a:extLst>
          </p:cNvPr>
          <p:cNvPicPr>
            <a:picLocks noChangeAspect="1"/>
          </p:cNvPicPr>
          <p:nvPr/>
        </p:nvPicPr>
        <p:blipFill>
          <a:blip r:embed="rId4">
            <a:alphaModFix/>
          </a:blip>
          <a:srcRect/>
          <a:stretch>
            <a:fillRect/>
          </a:stretch>
        </p:blipFill>
        <p:spPr>
          <a:xfrm>
            <a:off x="8209338" y="948477"/>
            <a:ext cx="2026479" cy="1623728"/>
          </a:xfrm>
          <a:prstGeom prst="rect">
            <a:avLst/>
          </a:prstGeom>
          <a:noFill/>
          <a:ln cap="flat">
            <a:noFill/>
          </a:ln>
        </p:spPr>
      </p:pic>
      <p:sp>
        <p:nvSpPr>
          <p:cNvPr id="15" name="Google Shape;744;p98">
            <a:extLst>
              <a:ext uri="{FF2B5EF4-FFF2-40B4-BE49-F238E27FC236}">
                <a16:creationId xmlns:a16="http://schemas.microsoft.com/office/drawing/2014/main" id="{63FD0B00-58C1-E387-3548-3A58CB102D08}"/>
              </a:ext>
            </a:extLst>
          </p:cNvPr>
          <p:cNvSpPr txBox="1"/>
          <p:nvPr/>
        </p:nvSpPr>
        <p:spPr>
          <a:xfrm>
            <a:off x="8370371" y="1135407"/>
            <a:ext cx="1704404" cy="679545"/>
          </a:xfrm>
          <a:prstGeom prst="rect">
            <a:avLst/>
          </a:prstGeom>
          <a:noFill/>
          <a:ln cap="flat">
            <a:noFill/>
          </a:ln>
        </p:spPr>
        <p:txBody>
          <a:bodyPr vert="horz" wrap="square" lIns="0" tIns="0" rIns="0" bIns="0" anchor="t" anchorCtr="1" compatLnSpc="1">
            <a:spAutoFit/>
          </a:bodyPr>
          <a:lstStyle/>
          <a:p>
            <a:pPr algn="ctr" defTabSz="1219110">
              <a:lnSpc>
                <a:spcPct val="183502"/>
              </a:lnSpc>
              <a:defRPr sz="1800" b="0" i="0" u="none" strike="noStrike" kern="0" cap="none" spc="0" baseline="0">
                <a:solidFill>
                  <a:srgbClr val="000000"/>
                </a:solidFill>
                <a:uFillTx/>
              </a:defRPr>
            </a:pPr>
            <a:r>
              <a:rPr lang="fr-FR" sz="2400" b="1" kern="0" dirty="0">
                <a:solidFill>
                  <a:srgbClr val="FFFFFF"/>
                </a:solidFill>
                <a:latin typeface="Calibri" panose="020F0502020204030204" pitchFamily="34" charset="0"/>
                <a:ea typeface="Calibri" panose="020F0502020204030204" pitchFamily="34" charset="0"/>
                <a:cs typeface="Calibri" panose="020F0502020204030204" pitchFamily="34" charset="0"/>
              </a:rPr>
              <a:t>Niveau</a:t>
            </a:r>
            <a:r>
              <a:rPr lang="fr-FR" sz="2133" b="1" kern="0" dirty="0">
                <a:solidFill>
                  <a:srgbClr val="FFFFFF"/>
                </a:solidFill>
                <a:latin typeface="Calibri" panose="020F0502020204030204" pitchFamily="34" charset="0"/>
                <a:ea typeface="Calibri" panose="020F0502020204030204" pitchFamily="34" charset="0"/>
                <a:cs typeface="Calibri" panose="020F0502020204030204" pitchFamily="34" charset="0"/>
              </a:rPr>
              <a:t>         </a:t>
            </a:r>
            <a:endParaRPr lang="fr-FR" sz="1867" kern="0" dirty="0">
              <a:solidFill>
                <a:srgbClr val="000000"/>
              </a:solidFill>
              <a:latin typeface="Calibri" panose="020F0502020204030204" pitchFamily="34" charset="0"/>
              <a:ea typeface="Calibri" panose="020F0502020204030204" pitchFamily="34" charset="0"/>
              <a:cs typeface="Calibri" panose="020F0502020204030204" pitchFamily="34" charset="0"/>
            </a:endParaRPr>
          </a:p>
        </p:txBody>
      </p:sp>
      <p:sp>
        <p:nvSpPr>
          <p:cNvPr id="16" name="Google Shape;745;p98">
            <a:extLst>
              <a:ext uri="{FF2B5EF4-FFF2-40B4-BE49-F238E27FC236}">
                <a16:creationId xmlns:a16="http://schemas.microsoft.com/office/drawing/2014/main" id="{46746A8E-17B0-82BF-AA2A-E3A6E80172F6}"/>
              </a:ext>
            </a:extLst>
          </p:cNvPr>
          <p:cNvSpPr txBox="1"/>
          <p:nvPr/>
        </p:nvSpPr>
        <p:spPr>
          <a:xfrm>
            <a:off x="8473771" y="1760345"/>
            <a:ext cx="1497604" cy="461614"/>
          </a:xfrm>
          <a:prstGeom prst="rect">
            <a:avLst/>
          </a:prstGeom>
          <a:noFill/>
          <a:ln cap="flat">
            <a:noFill/>
          </a:ln>
        </p:spPr>
        <p:txBody>
          <a:bodyPr vert="horz" wrap="square" lIns="91427" tIns="45695" rIns="91427" bIns="45695" anchor="t" anchorCtr="1" compatLnSpc="1">
            <a:spAutoFit/>
          </a:bodyPr>
          <a:lstStyle/>
          <a:p>
            <a:pPr algn="ctr" defTabSz="1219110">
              <a:defRPr sz="1800" b="0" i="0" u="none" strike="noStrike" kern="0" cap="none" spc="0" baseline="0">
                <a:solidFill>
                  <a:srgbClr val="000000"/>
                </a:solidFill>
                <a:uFillTx/>
              </a:defRPr>
            </a:pPr>
            <a:r>
              <a:rPr lang="fr-FR" sz="2400" b="1" kern="0" dirty="0" smtClean="0">
                <a:solidFill>
                  <a:srgbClr val="FCBF18"/>
                </a:solidFill>
                <a:latin typeface="Calibri" panose="020F0502020204030204" pitchFamily="34" charset="0"/>
                <a:ea typeface="Calibri" panose="020F0502020204030204" pitchFamily="34" charset="0"/>
                <a:cs typeface="Calibri" panose="020F0502020204030204" pitchFamily="34" charset="0"/>
              </a:rPr>
              <a:t>1AC</a:t>
            </a:r>
            <a:endParaRPr lang="fr-FR" sz="2400" b="1" kern="0" dirty="0">
              <a:solidFill>
                <a:srgbClr val="FCBF18"/>
              </a:solidFill>
              <a:latin typeface="Calibri" panose="020F0502020204030204" pitchFamily="34" charset="0"/>
              <a:ea typeface="Calibri" panose="020F0502020204030204" pitchFamily="34" charset="0"/>
              <a:cs typeface="Calibri" panose="020F0502020204030204" pitchFamily="34" charset="0"/>
            </a:endParaRPr>
          </a:p>
        </p:txBody>
      </p:sp>
      <p:sp>
        <p:nvSpPr>
          <p:cNvPr id="23" name="Google Shape;223;p26">
            <a:extLst>
              <a:ext uri="{FF2B5EF4-FFF2-40B4-BE49-F238E27FC236}">
                <a16:creationId xmlns:a16="http://schemas.microsoft.com/office/drawing/2014/main" id="{D258681E-15E4-E90D-7486-E7468319E5A3}"/>
              </a:ext>
            </a:extLst>
          </p:cNvPr>
          <p:cNvSpPr/>
          <p:nvPr/>
        </p:nvSpPr>
        <p:spPr>
          <a:xfrm>
            <a:off x="2241381" y="2836963"/>
            <a:ext cx="4226283" cy="509623"/>
          </a:xfrm>
          <a:prstGeom prst="rect">
            <a:avLst/>
          </a:prstGeom>
          <a:noFill/>
          <a:ln w="38103" cap="flat">
            <a:solidFill>
              <a:srgbClr val="FFFFFF"/>
            </a:solidFill>
            <a:prstDash val="solid"/>
          </a:ln>
        </p:spPr>
        <p:txBody>
          <a:bodyPr vert="horz" wrap="square" lIns="91427" tIns="45695" rIns="91427" bIns="45695" anchor="ctr" anchorCtr="0" compatLnSpc="1">
            <a:noAutofit/>
          </a:bodyPr>
          <a:lstStyle/>
          <a:p>
            <a:pPr defTabSz="914377">
              <a:defRPr sz="1800" b="0" i="0" u="none" strike="noStrike" kern="0" cap="none" spc="0" baseline="0">
                <a:solidFill>
                  <a:srgbClr val="000000"/>
                </a:solidFill>
                <a:uFillTx/>
              </a:defRPr>
            </a:pPr>
            <a:r>
              <a:rPr lang="fr-FR" sz="3200" b="1" kern="0" dirty="0">
                <a:solidFill>
                  <a:srgbClr val="0070C0"/>
                </a:solidFill>
                <a:latin typeface="Calibri" panose="020F0502020204030204" pitchFamily="34" charset="0"/>
                <a:ea typeface="Calibri" panose="020F0502020204030204" pitchFamily="34" charset="0"/>
                <a:cs typeface="Calibri" panose="020F0502020204030204" pitchFamily="34" charset="0"/>
              </a:rPr>
              <a:t>Période de remédiation</a:t>
            </a:r>
            <a:endParaRPr lang="fr-FR" sz="3200" b="1" kern="0" dirty="0">
              <a:solidFill>
                <a:srgbClr val="0070C0"/>
              </a:solidFill>
              <a:latin typeface="Calibri"/>
              <a:ea typeface="Calibri"/>
              <a:cs typeface="Calibri"/>
            </a:endParaRPr>
          </a:p>
        </p:txBody>
      </p:sp>
      <p:pic>
        <p:nvPicPr>
          <p:cNvPr id="7" name="Image 6">
            <a:extLst>
              <a:ext uri="{FF2B5EF4-FFF2-40B4-BE49-F238E27FC236}">
                <a16:creationId xmlns:a16="http://schemas.microsoft.com/office/drawing/2014/main" id="{4FD3E781-974A-3370-2ECE-8FFD42C5FE06}"/>
              </a:ext>
            </a:extLst>
          </p:cNvPr>
          <p:cNvPicPr>
            <a:picLocks noChangeAspect="1"/>
          </p:cNvPicPr>
          <p:nvPr/>
        </p:nvPicPr>
        <p:blipFill>
          <a:blip r:embed="rId5"/>
          <a:stretch>
            <a:fillRect/>
          </a:stretch>
        </p:blipFill>
        <p:spPr>
          <a:xfrm>
            <a:off x="6816482" y="2241721"/>
            <a:ext cx="4714865" cy="2389435"/>
          </a:xfrm>
          <a:prstGeom prst="rect">
            <a:avLst/>
          </a:prstGeom>
        </p:spPr>
      </p:pic>
      <p:sp>
        <p:nvSpPr>
          <p:cNvPr id="17" name="Google Shape;741;p98">
            <a:extLst>
              <a:ext uri="{FF2B5EF4-FFF2-40B4-BE49-F238E27FC236}">
                <a16:creationId xmlns:a16="http://schemas.microsoft.com/office/drawing/2014/main" id="{CB0E6087-161E-F7D7-1975-A2A09F956478}"/>
              </a:ext>
            </a:extLst>
          </p:cNvPr>
          <p:cNvSpPr txBox="1"/>
          <p:nvPr/>
        </p:nvSpPr>
        <p:spPr>
          <a:xfrm>
            <a:off x="1694675" y="4113681"/>
            <a:ext cx="310959" cy="410433"/>
          </a:xfrm>
          <a:prstGeom prst="rect">
            <a:avLst/>
          </a:prstGeom>
          <a:noFill/>
          <a:ln cap="flat">
            <a:noFill/>
          </a:ln>
        </p:spPr>
        <p:txBody>
          <a:bodyPr vert="horz" wrap="square" lIns="0" tIns="0" rIns="0" bIns="0" anchor="t" anchorCtr="0" compatLnSpc="1">
            <a:spAutoFit/>
          </a:bodyPr>
          <a:lstStyle/>
          <a:p>
            <a:pPr defTabSz="1219110">
              <a:defRPr sz="1800" b="0" i="0" u="none" strike="noStrike" kern="0" cap="none" spc="0" baseline="0">
                <a:solidFill>
                  <a:srgbClr val="000000"/>
                </a:solidFill>
                <a:uFillTx/>
              </a:defRPr>
            </a:pPr>
            <a:r>
              <a:rPr lang="fr-FR" sz="2667" b="1" kern="0" dirty="0">
                <a:solidFill>
                  <a:srgbClr val="FFFFFF"/>
                </a:solidFill>
                <a:latin typeface="Calibri"/>
                <a:ea typeface="Calibri"/>
                <a:cs typeface="Calibri"/>
              </a:rPr>
              <a:t>2</a:t>
            </a:r>
            <a:endParaRPr lang="fr-FR" sz="2667" kern="0" dirty="0">
              <a:solidFill>
                <a:srgbClr val="000000"/>
              </a:solidFill>
              <a:latin typeface="Calibri"/>
              <a:ea typeface="Calibri"/>
              <a:cs typeface="Calibri"/>
            </a:endParaRPr>
          </a:p>
        </p:txBody>
      </p:sp>
      <p:sp>
        <p:nvSpPr>
          <p:cNvPr id="18" name="Google Shape;735;p98">
            <a:extLst>
              <a:ext uri="{FF2B5EF4-FFF2-40B4-BE49-F238E27FC236}">
                <a16:creationId xmlns:a16="http://schemas.microsoft.com/office/drawing/2014/main" id="{F8C53EBC-F327-F687-DA37-526990EB91DF}"/>
              </a:ext>
            </a:extLst>
          </p:cNvPr>
          <p:cNvSpPr/>
          <p:nvPr/>
        </p:nvSpPr>
        <p:spPr>
          <a:xfrm>
            <a:off x="6222347" y="4070667"/>
            <a:ext cx="65604" cy="496396"/>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
        <p:nvSpPr>
          <p:cNvPr id="19" name="Google Shape;742;p98">
            <a:extLst>
              <a:ext uri="{FF2B5EF4-FFF2-40B4-BE49-F238E27FC236}">
                <a16:creationId xmlns:a16="http://schemas.microsoft.com/office/drawing/2014/main" id="{E20F6010-5958-CCE5-50DA-0596536343DD}"/>
              </a:ext>
            </a:extLst>
          </p:cNvPr>
          <p:cNvSpPr/>
          <p:nvPr/>
        </p:nvSpPr>
        <p:spPr>
          <a:xfrm flipH="1">
            <a:off x="5537398" y="5004135"/>
            <a:ext cx="60959" cy="654232"/>
          </a:xfrm>
          <a:custGeom>
            <a:avLst>
              <a:gd name="f0" fmla="val 108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cap="flat">
            <a:noFill/>
            <a:prstDash val="solid"/>
          </a:ln>
        </p:spPr>
        <p:txBody>
          <a:bodyPr vert="horz" wrap="square" lIns="91427" tIns="45695" rIns="91427" bIns="45695" anchor="ctr" anchorCtr="1" compatLnSpc="1">
            <a:noAutofit/>
          </a:bodyPr>
          <a:lstStyle/>
          <a:p>
            <a:pPr algn="ctr" defTabSz="1219110">
              <a:defRPr sz="1800" b="0" i="0" u="none" strike="noStrike" kern="0" cap="none" spc="0" baseline="0">
                <a:solidFill>
                  <a:srgbClr val="000000"/>
                </a:solidFill>
                <a:uFillTx/>
              </a:defRPr>
            </a:pPr>
            <a:endParaRPr lang="fr-FR" sz="933" kern="0">
              <a:solidFill>
                <a:srgbClr val="FFFFFF"/>
              </a:solidFill>
              <a:latin typeface="Calibri"/>
              <a:ea typeface="Calibri"/>
              <a:cs typeface="Calibri"/>
            </a:endParaRPr>
          </a:p>
        </p:txBody>
      </p:sp>
    </p:spTree>
    <p:extLst>
      <p:ext uri="{BB962C8B-B14F-4D97-AF65-F5344CB8AC3E}">
        <p14:creationId xmlns:p14="http://schemas.microsoft.com/office/powerpoint/2010/main" val="27799041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B6F77A-2E34-9DE2-DBE7-A4CC4B798C31}"/>
            </a:ext>
          </a:extLst>
        </p:cNvPr>
        <p:cNvGrpSpPr/>
        <p:nvPr/>
      </p:nvGrpSpPr>
      <p:grpSpPr>
        <a:xfrm>
          <a:off x="0" y="0"/>
          <a:ext cx="0" cy="0"/>
          <a:chOff x="0" y="0"/>
          <a:chExt cx="0" cy="0"/>
        </a:xfrm>
      </p:grpSpPr>
      <p:sp>
        <p:nvSpPr>
          <p:cNvPr id="3" name="Google Shape;1229;p116">
            <a:extLst>
              <a:ext uri="{FF2B5EF4-FFF2-40B4-BE49-F238E27FC236}">
                <a16:creationId xmlns:a16="http://schemas.microsoft.com/office/drawing/2014/main" id="{3E61705D-FF76-C816-817F-FF16BB0F8FF7}"/>
              </a:ext>
            </a:extLst>
          </p:cNvPr>
          <p:cNvSpPr txBox="1"/>
          <p:nvPr/>
        </p:nvSpPr>
        <p:spPr>
          <a:xfrm>
            <a:off x="1769863" y="1370895"/>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133" b="1" kern="0" dirty="0">
                <a:solidFill>
                  <a:srgbClr val="44546A"/>
                </a:solidFill>
                <a:latin typeface="Calibri"/>
                <a:ea typeface="Calibri"/>
                <a:cs typeface="Calibri"/>
              </a:rPr>
              <a:t>Contrat de classe</a:t>
            </a:r>
          </a:p>
        </p:txBody>
      </p:sp>
      <p:sp>
        <p:nvSpPr>
          <p:cNvPr id="4" name="Google Shape;1233;p116">
            <a:extLst>
              <a:ext uri="{FF2B5EF4-FFF2-40B4-BE49-F238E27FC236}">
                <a16:creationId xmlns:a16="http://schemas.microsoft.com/office/drawing/2014/main" id="{1F8181F4-C03D-E637-B412-A06B1C7EBA67}"/>
              </a:ext>
            </a:extLst>
          </p:cNvPr>
          <p:cNvSpPr txBox="1"/>
          <p:nvPr/>
        </p:nvSpPr>
        <p:spPr>
          <a:xfrm>
            <a:off x="1769863" y="2674502"/>
            <a:ext cx="10062183"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J’utilise l’ardoise pour répondre </a:t>
            </a:r>
          </a:p>
        </p:txBody>
      </p:sp>
      <p:sp>
        <p:nvSpPr>
          <p:cNvPr id="5" name="Google Shape;1234;p116">
            <a:extLst>
              <a:ext uri="{FF2B5EF4-FFF2-40B4-BE49-F238E27FC236}">
                <a16:creationId xmlns:a16="http://schemas.microsoft.com/office/drawing/2014/main" id="{9A3F2DC4-EC8C-51E0-FA84-7C61465E7C2D}"/>
              </a:ext>
            </a:extLst>
          </p:cNvPr>
          <p:cNvSpPr txBox="1"/>
          <p:nvPr/>
        </p:nvSpPr>
        <p:spPr>
          <a:xfrm>
            <a:off x="1769864" y="3978109"/>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autonome</a:t>
            </a:r>
          </a:p>
        </p:txBody>
      </p:sp>
      <p:sp>
        <p:nvSpPr>
          <p:cNvPr id="6" name="Google Shape;1235;p116">
            <a:extLst>
              <a:ext uri="{FF2B5EF4-FFF2-40B4-BE49-F238E27FC236}">
                <a16:creationId xmlns:a16="http://schemas.microsoft.com/office/drawing/2014/main" id="{7239D583-F5F6-41D5-78C5-F987E4E3E4E5}"/>
              </a:ext>
            </a:extLst>
          </p:cNvPr>
          <p:cNvSpPr txBox="1"/>
          <p:nvPr/>
        </p:nvSpPr>
        <p:spPr>
          <a:xfrm>
            <a:off x="1769864" y="5281715"/>
            <a:ext cx="10062181" cy="420514"/>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MA" sz="2133" b="1" kern="0" dirty="0">
                <a:solidFill>
                  <a:srgbClr val="44546A"/>
                </a:solidFill>
                <a:latin typeface="Calibri"/>
                <a:ea typeface="Calibri"/>
                <a:cs typeface="Calibri"/>
              </a:rPr>
              <a:t>Pratique guidée en binôme</a:t>
            </a:r>
          </a:p>
        </p:txBody>
      </p:sp>
      <p:pic>
        <p:nvPicPr>
          <p:cNvPr id="7" name="Google Shape;1333;p128">
            <a:extLst>
              <a:ext uri="{FF2B5EF4-FFF2-40B4-BE49-F238E27FC236}">
                <a16:creationId xmlns:a16="http://schemas.microsoft.com/office/drawing/2014/main" id="{7269954D-EFC0-CC0A-0945-F6DF168F334C}"/>
              </a:ext>
            </a:extLst>
          </p:cNvPr>
          <p:cNvPicPr>
            <a:picLocks noChangeAspect="1"/>
          </p:cNvPicPr>
          <p:nvPr/>
        </p:nvPicPr>
        <p:blipFill>
          <a:blip r:embed="rId2">
            <a:alphaModFix/>
          </a:blip>
          <a:srcRect/>
          <a:stretch>
            <a:fillRect/>
          </a:stretch>
        </p:blipFill>
        <p:spPr>
          <a:xfrm>
            <a:off x="459673" y="1027246"/>
            <a:ext cx="991300" cy="991300"/>
          </a:xfrm>
          <a:prstGeom prst="rect">
            <a:avLst/>
          </a:prstGeom>
          <a:noFill/>
          <a:ln cap="flat">
            <a:noFill/>
          </a:ln>
        </p:spPr>
      </p:pic>
      <p:pic>
        <p:nvPicPr>
          <p:cNvPr id="8" name="Google Shape;1341;p128" descr="Une image contenant Dessin animé, clipart, Animation, illustration&#10;&#10;Description générée automatiquement">
            <a:extLst>
              <a:ext uri="{FF2B5EF4-FFF2-40B4-BE49-F238E27FC236}">
                <a16:creationId xmlns:a16="http://schemas.microsoft.com/office/drawing/2014/main" id="{171C970F-7B59-B41F-6A3A-3A7A745D5AEB}"/>
              </a:ext>
            </a:extLst>
          </p:cNvPr>
          <p:cNvPicPr>
            <a:picLocks noChangeAspect="1"/>
          </p:cNvPicPr>
          <p:nvPr/>
        </p:nvPicPr>
        <p:blipFill>
          <a:blip r:embed="rId3">
            <a:alphaModFix/>
          </a:blip>
          <a:srcRect l="18242" t="9344" r="18458" b="23864"/>
          <a:stretch>
            <a:fillRect/>
          </a:stretch>
        </p:blipFill>
        <p:spPr>
          <a:xfrm>
            <a:off x="459671" y="2372864"/>
            <a:ext cx="991300" cy="1045913"/>
          </a:xfrm>
          <a:prstGeom prst="rect">
            <a:avLst/>
          </a:prstGeom>
          <a:noFill/>
          <a:ln cap="flat">
            <a:noFill/>
          </a:ln>
        </p:spPr>
      </p:pic>
      <p:pic>
        <p:nvPicPr>
          <p:cNvPr id="9" name="Picture 14">
            <a:extLst>
              <a:ext uri="{FF2B5EF4-FFF2-40B4-BE49-F238E27FC236}">
                <a16:creationId xmlns:a16="http://schemas.microsoft.com/office/drawing/2014/main" id="{3459E6BA-34BF-9ABD-9DAF-C10A0FA6FA24}"/>
              </a:ext>
            </a:extLst>
          </p:cNvPr>
          <p:cNvPicPr>
            <a:picLocks noChangeAspect="1"/>
          </p:cNvPicPr>
          <p:nvPr/>
        </p:nvPicPr>
        <p:blipFill>
          <a:blip r:embed="rId4" cstate="print">
            <a:extLst>
              <a:ext uri="{BEBA8EAE-BF5A-486C-A8C5-ECC9F3942E4B}">
                <a14:imgProps xmlns:a14="http://schemas.microsoft.com/office/drawing/2010/main">
                  <a14:imgLayer r:embed="rId5">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459672" y="3716477"/>
            <a:ext cx="991299" cy="991299"/>
          </a:xfrm>
          <a:prstGeom prst="rect">
            <a:avLst/>
          </a:prstGeom>
        </p:spPr>
      </p:pic>
      <p:pic>
        <p:nvPicPr>
          <p:cNvPr id="10" name="Picture 9">
            <a:extLst>
              <a:ext uri="{FF2B5EF4-FFF2-40B4-BE49-F238E27FC236}">
                <a16:creationId xmlns:a16="http://schemas.microsoft.com/office/drawing/2014/main" id="{4A698D0B-D28C-54AB-04BD-8E0B04BC5596}"/>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59672" y="5015586"/>
            <a:ext cx="991299" cy="925469"/>
          </a:xfrm>
          <a:prstGeom prst="rect">
            <a:avLst/>
          </a:prstGeom>
        </p:spPr>
      </p:pic>
      <p:sp>
        <p:nvSpPr>
          <p:cNvPr id="11"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l’élève</a:t>
            </a:r>
            <a:endParaRPr lang="en-US" sz="1867" kern="0" dirty="0">
              <a:solidFill>
                <a:srgbClr val="000000"/>
              </a:solidFill>
              <a:latin typeface="Arial"/>
              <a:ea typeface="Arial"/>
              <a:cs typeface="Arial"/>
            </a:endParaRPr>
          </a:p>
        </p:txBody>
      </p:sp>
    </p:spTree>
    <p:extLst>
      <p:ext uri="{BB962C8B-B14F-4D97-AF65-F5344CB8AC3E}">
        <p14:creationId xmlns:p14="http://schemas.microsoft.com/office/powerpoint/2010/main" val="3228642923"/>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9C208D-7D4C-C4ED-8F1F-CEF47BAEEBF9}"/>
            </a:ext>
          </a:extLst>
        </p:cNvPr>
        <p:cNvGrpSpPr/>
        <p:nvPr/>
      </p:nvGrpSpPr>
      <p:grpSpPr>
        <a:xfrm>
          <a:off x="0" y="0"/>
          <a:ext cx="0" cy="0"/>
          <a:chOff x="0" y="0"/>
          <a:chExt cx="0" cy="0"/>
        </a:xfrm>
      </p:grpSpPr>
      <p:grpSp>
        <p:nvGrpSpPr>
          <p:cNvPr id="2" name="Group 14">
            <a:extLst>
              <a:ext uri="{FF2B5EF4-FFF2-40B4-BE49-F238E27FC236}">
                <a16:creationId xmlns:a16="http://schemas.microsoft.com/office/drawing/2014/main" id="{99882962-3F74-4B13-98BE-72C40BF3CBC2}"/>
              </a:ext>
            </a:extLst>
          </p:cNvPr>
          <p:cNvGrpSpPr/>
          <p:nvPr/>
        </p:nvGrpSpPr>
        <p:grpSpPr>
          <a:xfrm>
            <a:off x="4324169" y="952608"/>
            <a:ext cx="7197271" cy="3873929"/>
            <a:chOff x="1641585" y="1048972"/>
            <a:chExt cx="5867403" cy="3260732"/>
          </a:xfrm>
        </p:grpSpPr>
        <p:sp>
          <p:nvSpPr>
            <p:cNvPr id="3" name="Rectangle : coins arrondis 10">
              <a:extLst>
                <a:ext uri="{FF2B5EF4-FFF2-40B4-BE49-F238E27FC236}">
                  <a16:creationId xmlns:a16="http://schemas.microsoft.com/office/drawing/2014/main" id="{EA54C9E3-1071-BE6B-670B-D04C5495C4B1}"/>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4" name="Rectangle 18">
              <a:extLst>
                <a:ext uri="{FF2B5EF4-FFF2-40B4-BE49-F238E27FC236}">
                  <a16:creationId xmlns:a16="http://schemas.microsoft.com/office/drawing/2014/main" id="{C0429F03-2E3A-85A9-53A0-84765DED8645}"/>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5" name="Rectangle 19">
              <a:extLst>
                <a:ext uri="{FF2B5EF4-FFF2-40B4-BE49-F238E27FC236}">
                  <a16:creationId xmlns:a16="http://schemas.microsoft.com/office/drawing/2014/main" id="{EF4722EF-2A79-1626-92EB-4E35C542B8DA}"/>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8" name="TextBox 6">
            <a:extLst>
              <a:ext uri="{FF2B5EF4-FFF2-40B4-BE49-F238E27FC236}">
                <a16:creationId xmlns:a16="http://schemas.microsoft.com/office/drawing/2014/main" id="{F62DE9B7-E0D3-0A09-689D-D7062C67EF57}"/>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lecture fluence</a:t>
            </a:r>
            <a:r>
              <a:rPr lang="fr-FR" sz="4800" b="1" kern="0" dirty="0">
                <a:solidFill>
                  <a:srgbClr val="44546A"/>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25 min</a:t>
            </a:r>
            <a:endParaRPr lang="en-US" sz="4800" kern="0" dirty="0">
              <a:solidFill>
                <a:srgbClr val="44546A"/>
              </a:solidFill>
              <a:latin typeface="Arial"/>
              <a:ea typeface="Arial"/>
              <a:cs typeface="Arial"/>
            </a:endParaRPr>
          </a:p>
        </p:txBody>
      </p:sp>
      <p:pic>
        <p:nvPicPr>
          <p:cNvPr id="7" name="Picture 11">
            <a:extLst>
              <a:ext uri="{FF2B5EF4-FFF2-40B4-BE49-F238E27FC236}">
                <a16:creationId xmlns:a16="http://schemas.microsoft.com/office/drawing/2014/main" id="{335DC02E-0336-93C7-3FC5-B3ECF4515EEF}"/>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588147" y="993046"/>
            <a:ext cx="3736023" cy="3736023"/>
          </a:xfrm>
          <a:prstGeom prst="rect">
            <a:avLst/>
          </a:prstGeom>
        </p:spPr>
      </p:pic>
      <p:sp>
        <p:nvSpPr>
          <p:cNvPr id="9" name="Oval 45">
            <a:extLst>
              <a:ext uri="{FF2B5EF4-FFF2-40B4-BE49-F238E27FC236}">
                <a16:creationId xmlns:a16="http://schemas.microsoft.com/office/drawing/2014/main" id="{9B45C61D-1159-FF85-B01D-3E07BB3D9963}"/>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249105356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9"/>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40">
              <a:defRPr/>
            </a:pPr>
            <a:r>
              <a:rPr lang="fr-FR" sz="4267" dirty="0"/>
              <a:t>Repères</a:t>
            </a:r>
            <a:endParaRPr lang="en-US" sz="4267" dirty="0"/>
          </a:p>
        </p:txBody>
      </p:sp>
    </p:spTree>
    <p:extLst>
      <p:ext uri="{BB962C8B-B14F-4D97-AF65-F5344CB8AC3E}">
        <p14:creationId xmlns:p14="http://schemas.microsoft.com/office/powerpoint/2010/main" val="2617071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ZoneTexte 11">
            <a:extLst>
              <a:ext uri="{FF2B5EF4-FFF2-40B4-BE49-F238E27FC236}">
                <a16:creationId xmlns:a16="http://schemas.microsoft.com/office/drawing/2014/main" id="{399F1527-D768-6968-333E-AFD8946F2AD3}"/>
              </a:ext>
            </a:extLst>
          </p:cNvPr>
          <p:cNvSpPr txBox="1"/>
          <p:nvPr/>
        </p:nvSpPr>
        <p:spPr>
          <a:xfrm>
            <a:off x="41877" y="30678"/>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endParaRPr lang="fr-FR" sz="2400" dirty="0">
              <a:solidFill>
                <a:prstClr val="black"/>
              </a:solidFill>
            </a:endParaRPr>
          </a:p>
        </p:txBody>
      </p:sp>
      <p:sp>
        <p:nvSpPr>
          <p:cNvPr id="4" name="ZoneTexte 11">
            <a:extLst>
              <a:ext uri="{FF2B5EF4-FFF2-40B4-BE49-F238E27FC236}">
                <a16:creationId xmlns:a16="http://schemas.microsoft.com/office/drawing/2014/main" id="{181FB365-14A9-78FB-BD24-834F69E467DF}"/>
              </a:ext>
            </a:extLst>
          </p:cNvPr>
          <p:cNvSpPr txBox="1"/>
          <p:nvPr/>
        </p:nvSpPr>
        <p:spPr>
          <a:xfrm>
            <a:off x="532554" y="1199457"/>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fr-FR" altLang="fr-FR" sz="2800" dirty="0"/>
              <a:t>Lire les </a:t>
            </a:r>
            <a:r>
              <a:rPr lang="fr-FR" altLang="fr-FR" sz="2800" dirty="0" smtClean="0"/>
              <a:t>mots à difficultés particulières </a:t>
            </a:r>
            <a:endParaRPr lang="fr-FR" altLang="fr-FR" sz="2800" dirty="0"/>
          </a:p>
        </p:txBody>
      </p:sp>
      <p:pic>
        <p:nvPicPr>
          <p:cNvPr id="6" name="Picture 2" descr="Image générée">
            <a:extLst>
              <a:ext uri="{FF2B5EF4-FFF2-40B4-BE49-F238E27FC236}">
                <a16:creationId xmlns:a16="http://schemas.microsoft.com/office/drawing/2014/main" id="{CA1812C7-3EE0-0DDC-F886-8FF543CCB73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Rectangle 9">
            <a:extLst>
              <a:ext uri="{FF2B5EF4-FFF2-40B4-BE49-F238E27FC236}">
                <a16:creationId xmlns:a16="http://schemas.microsoft.com/office/drawing/2014/main" id="{BCB3F1D7-9DDC-8588-E06D-67B682BEF597}"/>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E5F13A7-BED9-51FF-582D-1C728550BEB4}"/>
              </a:ext>
            </a:extLst>
          </p:cNvPr>
          <p:cNvSpPr txBox="1">
            <a:spLocks/>
          </p:cNvSpPr>
          <p:nvPr/>
        </p:nvSpPr>
        <p:spPr>
          <a:xfrm>
            <a:off x="834309" y="90813"/>
            <a:ext cx="10544891" cy="357224"/>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b="1" i="0" dirty="0" smtClean="0">
                <a:solidFill>
                  <a:srgbClr val="E8E8E8">
                    <a:lumMod val="50000"/>
                  </a:srgbClr>
                </a:solidFill>
              </a:rPr>
              <a:t>Faisons un </a:t>
            </a:r>
            <a:r>
              <a:rPr lang="fr-FR" sz="1867" b="1" i="0" dirty="0">
                <a:solidFill>
                  <a:srgbClr val="E8E8E8">
                    <a:lumMod val="50000"/>
                  </a:srgbClr>
                </a:solidFill>
              </a:rPr>
              <a:t>petit rappel de ce que nous avons appris : Comment </a:t>
            </a:r>
            <a:r>
              <a:rPr lang="fr-FR" altLang="fr-FR" sz="1867" b="1" i="0" dirty="0">
                <a:solidFill>
                  <a:srgbClr val="E8E8E8">
                    <a:lumMod val="50000"/>
                  </a:srgbClr>
                </a:solidFill>
              </a:rPr>
              <a:t>lire les mots à difficultés </a:t>
            </a:r>
            <a:r>
              <a:rPr lang="fr-FR" altLang="fr-FR" sz="1867" b="1" i="0" dirty="0" smtClean="0">
                <a:solidFill>
                  <a:srgbClr val="E8E8E8">
                    <a:lumMod val="50000"/>
                  </a:srgbClr>
                </a:solidFill>
              </a:rPr>
              <a:t>particulières ?</a:t>
            </a:r>
            <a:endParaRPr lang="fr-FR" altLang="fr-FR" sz="1867" b="1" i="0" dirty="0">
              <a:solidFill>
                <a:srgbClr val="E8E8E8">
                  <a:lumMod val="50000"/>
                </a:srgbClr>
              </a:solidFill>
            </a:endParaRPr>
          </a:p>
        </p:txBody>
      </p:sp>
      <p:pic>
        <p:nvPicPr>
          <p:cNvPr id="13" name="Picture 2" descr="Lever la main - Icônes mains et gestes gratuites">
            <a:extLst>
              <a:ext uri="{FF2B5EF4-FFF2-40B4-BE49-F238E27FC236}">
                <a16:creationId xmlns:a16="http://schemas.microsoft.com/office/drawing/2014/main" id="{029E7470-009C-CC51-8D17-20CB0778829E}"/>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
        <p:nvSpPr>
          <p:cNvPr id="12" name="ZoneTexte 11">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Tree>
    <p:extLst>
      <p:ext uri="{BB962C8B-B14F-4D97-AF65-F5344CB8AC3E}">
        <p14:creationId xmlns:p14="http://schemas.microsoft.com/office/powerpoint/2010/main" val="7650163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A14A0-F96B-5C6F-9A30-445F3BD0BAFD}"/>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1416CF44-75A0-FAE3-F7C1-DF8339298118}"/>
              </a:ext>
            </a:extLst>
          </p:cNvPr>
          <p:cNvSpPr/>
          <p:nvPr/>
        </p:nvSpPr>
        <p:spPr>
          <a:xfrm>
            <a:off x="118264" y="-22346"/>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F25F6AC-5434-0CE6-8E75-1B1E0C296D96}"/>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D7BB5D07-2EE4-0E23-65E4-6683FCA9F6C4}"/>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5588B9C0-8F7A-F0A1-E0C0-F214CE762EA2}"/>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Je lis les mots et j’articule bien les syllabes. Ecoutez bien, je vais lire ces mots.</a:t>
            </a:r>
            <a:endParaRPr lang="fr-FR" alt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8AC2616C-7685-77A6-37A4-FD6DECA0F3DB}"/>
              </a:ext>
            </a:extLst>
          </p:cNvPr>
          <p:cNvSpPr txBox="1">
            <a:spLocks/>
          </p:cNvSpPr>
          <p:nvPr/>
        </p:nvSpPr>
        <p:spPr>
          <a:xfrm>
            <a:off x="812169" y="403245"/>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Faire une lecture modèle de ces phrases.</a:t>
            </a:r>
          </a:p>
        </p:txBody>
      </p:sp>
      <p:pic>
        <p:nvPicPr>
          <p:cNvPr id="9" name="Google Shape;656;p54">
            <a:extLst>
              <a:ext uri="{FF2B5EF4-FFF2-40B4-BE49-F238E27FC236}">
                <a16:creationId xmlns:a16="http://schemas.microsoft.com/office/drawing/2014/main" id="{44AE0249-BF05-63EE-BD88-724104AC52BE}"/>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pic>
        <p:nvPicPr>
          <p:cNvPr id="11" name="Image 10">
            <a:extLst>
              <a:ext uri="{FF2B5EF4-FFF2-40B4-BE49-F238E27FC236}">
                <a16:creationId xmlns:a16="http://schemas.microsoft.com/office/drawing/2014/main" id="{991B36D2-A9D0-8C95-2928-3AA93164972E}"/>
              </a:ext>
            </a:extLst>
          </p:cNvPr>
          <p:cNvPicPr>
            <a:picLocks noChangeAspect="1"/>
          </p:cNvPicPr>
          <p:nvPr/>
        </p:nvPicPr>
        <p:blipFill>
          <a:blip r:embed="rId4"/>
          <a:stretch>
            <a:fillRect/>
          </a:stretch>
        </p:blipFill>
        <p:spPr>
          <a:xfrm>
            <a:off x="497845" y="2803487"/>
            <a:ext cx="11012951" cy="1275038"/>
          </a:xfrm>
          <a:prstGeom prst="rect">
            <a:avLst/>
          </a:prstGeom>
        </p:spPr>
      </p:pic>
    </p:spTree>
    <p:extLst>
      <p:ext uri="{BB962C8B-B14F-4D97-AF65-F5344CB8AC3E}">
        <p14:creationId xmlns:p14="http://schemas.microsoft.com/office/powerpoint/2010/main" val="1225051028"/>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C948DA-C2D0-E440-0941-1081D44EE40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1528DC6-A27D-2C5F-069C-B0A58756645D}"/>
              </a:ext>
            </a:extLst>
          </p:cNvPr>
          <p:cNvSpPr/>
          <p:nvPr/>
        </p:nvSpPr>
        <p:spPr>
          <a:xfrm>
            <a:off x="118264" y="-22346"/>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3D5B8FE-11A0-A42A-6064-928777E7731C}"/>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A6C54DDE-CDE2-DC43-5381-97BCC9CC81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842D4BEB-EB99-245E-5DC5-A969EC215F90}"/>
              </a:ext>
            </a:extLst>
          </p:cNvPr>
          <p:cNvSpPr txBox="1"/>
          <p:nvPr/>
        </p:nvSpPr>
        <p:spPr>
          <a:xfrm>
            <a:off x="792432" y="47512"/>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1219170">
              <a:spcAft>
                <a:spcPts val="800"/>
              </a:spcAft>
              <a:defRPr/>
            </a:pPr>
            <a:r>
              <a:rPr lang="fr-FR" sz="1867" dirty="0">
                <a:solidFill>
                  <a:srgbClr val="E8E8E8">
                    <a:lumMod val="50000"/>
                  </a:srgbClr>
                </a:solidFill>
              </a:rPr>
              <a:t>Maintenant à vous de lire.</a:t>
            </a:r>
            <a:endParaRPr lang="fr-FR" altLang="fr-FR" sz="1867" dirty="0">
              <a:solidFill>
                <a:srgbClr val="E8E8E8">
                  <a:lumMod val="50000"/>
                </a:srgbClr>
              </a:solidFill>
            </a:endParaRPr>
          </a:p>
        </p:txBody>
      </p:sp>
      <p:sp>
        <p:nvSpPr>
          <p:cNvPr id="10" name="Espace réservé du texte 2">
            <a:extLst>
              <a:ext uri="{FF2B5EF4-FFF2-40B4-BE49-F238E27FC236}">
                <a16:creationId xmlns:a16="http://schemas.microsoft.com/office/drawing/2014/main" id="{EA4844C0-192A-A602-C7AF-B55A44941CBA}"/>
              </a:ext>
            </a:extLst>
          </p:cNvPr>
          <p:cNvSpPr txBox="1">
            <a:spLocks/>
          </p:cNvSpPr>
          <p:nvPr/>
        </p:nvSpPr>
        <p:spPr>
          <a:xfrm>
            <a:off x="812169" y="390545"/>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6 élèves qui lisent..</a:t>
            </a:r>
          </a:p>
        </p:txBody>
      </p:sp>
      <p:pic>
        <p:nvPicPr>
          <p:cNvPr id="9" name="Google Shape;656;p54">
            <a:extLst>
              <a:ext uri="{FF2B5EF4-FFF2-40B4-BE49-F238E27FC236}">
                <a16:creationId xmlns:a16="http://schemas.microsoft.com/office/drawing/2014/main" id="{90CD2C8A-9A54-C45A-D3F7-025C6F7FCE57}"/>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pic>
        <p:nvPicPr>
          <p:cNvPr id="13" name="Image 12">
            <a:extLst>
              <a:ext uri="{FF2B5EF4-FFF2-40B4-BE49-F238E27FC236}">
                <a16:creationId xmlns:a16="http://schemas.microsoft.com/office/drawing/2014/main" id="{991B36D2-A9D0-8C95-2928-3AA93164972E}"/>
              </a:ext>
            </a:extLst>
          </p:cNvPr>
          <p:cNvPicPr>
            <a:picLocks noChangeAspect="1"/>
          </p:cNvPicPr>
          <p:nvPr/>
        </p:nvPicPr>
        <p:blipFill>
          <a:blip r:embed="rId4"/>
          <a:stretch>
            <a:fillRect/>
          </a:stretch>
        </p:blipFill>
        <p:spPr>
          <a:xfrm>
            <a:off x="497845" y="2803487"/>
            <a:ext cx="11012951" cy="1275038"/>
          </a:xfrm>
          <a:prstGeom prst="rect">
            <a:avLst/>
          </a:prstGeom>
        </p:spPr>
      </p:pic>
    </p:spTree>
    <p:extLst>
      <p:ext uri="{BB962C8B-B14F-4D97-AF65-F5344CB8AC3E}">
        <p14:creationId xmlns:p14="http://schemas.microsoft.com/office/powerpoint/2010/main" val="3206128063"/>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4AEBC379-CF96-D315-1E07-51B720A70707}"/>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A34F9905-C282-3983-665E-432546811CDE}"/>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31033492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8BD61D-4C8A-9678-A101-A2E5E0BA7902}"/>
            </a:ext>
          </a:extLst>
        </p:cNvPr>
        <p:cNvGrpSpPr/>
        <p:nvPr/>
      </p:nvGrpSpPr>
      <p:grpSpPr>
        <a:xfrm>
          <a:off x="0" y="0"/>
          <a:ext cx="0" cy="0"/>
          <a:chOff x="0" y="0"/>
          <a:chExt cx="0" cy="0"/>
        </a:xfrm>
      </p:grpSpPr>
      <p:sp>
        <p:nvSpPr>
          <p:cNvPr id="8" name="ZoneTexte 11">
            <a:extLst>
              <a:ext uri="{FF2B5EF4-FFF2-40B4-BE49-F238E27FC236}">
                <a16:creationId xmlns:a16="http://schemas.microsoft.com/office/drawing/2014/main" id="{7E7031F5-8DCD-14EE-2887-547174D3782E}"/>
              </a:ext>
            </a:extLst>
          </p:cNvPr>
          <p:cNvSpPr txBox="1"/>
          <p:nvPr/>
        </p:nvSpPr>
        <p:spPr>
          <a:xfrm>
            <a:off x="41877" y="30678"/>
            <a:ext cx="12150123" cy="762775"/>
          </a:xfrm>
          <a:prstGeom prst="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defPPr>
              <a:defRPr lang="fr-FR"/>
            </a:defPPr>
            <a:lvl1pPr marR="0" lvl="0" indent="0" algn="ctr" fontAlgn="auto">
              <a:lnSpc>
                <a:spcPct val="100000"/>
              </a:lnSpc>
              <a:spcBef>
                <a:spcPts val="0"/>
              </a:spcBef>
              <a:spcAft>
                <a:spcPts val="0"/>
              </a:spcAft>
              <a:buClrTx/>
              <a:buSzTx/>
              <a:buFontTx/>
              <a:buNone/>
              <a:tabLst/>
              <a:defRPr kumimoji="0" b="0" i="0" u="none" strike="noStrike" cap="none" spc="0" normalizeH="0" baseline="0">
                <a:ln>
                  <a:noFill/>
                </a:ln>
                <a:solidFill>
                  <a:prstClr val="white"/>
                </a:solidFill>
                <a:effectLst/>
                <a:uLnTx/>
                <a:uFillTx/>
                <a:latin typeface="Aptos" panose="02110004020202020204"/>
              </a:defRPr>
            </a:lvl1pPr>
            <a:lvl2pPr>
              <a:defRPr>
                <a:solidFill>
                  <a:schemeClr val="lt1"/>
                </a:solidFill>
              </a:defRPr>
            </a:lvl2pPr>
            <a:lvl3pPr>
              <a:defRPr>
                <a:solidFill>
                  <a:schemeClr val="lt1"/>
                </a:solidFill>
              </a:defRPr>
            </a:lvl3pPr>
            <a:lvl4pPr>
              <a:defRPr>
                <a:solidFill>
                  <a:schemeClr val="lt1"/>
                </a:solidFill>
              </a:defRPr>
            </a:lvl4pPr>
            <a:lvl5pPr>
              <a:defRPr>
                <a:solidFill>
                  <a:schemeClr val="lt1"/>
                </a:solidFill>
              </a:defRPr>
            </a:lvl5pPr>
            <a:lvl6pPr>
              <a:defRPr>
                <a:solidFill>
                  <a:schemeClr val="lt1"/>
                </a:solidFill>
              </a:defRPr>
            </a:lvl6pPr>
            <a:lvl7pPr>
              <a:defRPr>
                <a:solidFill>
                  <a:schemeClr val="lt1"/>
                </a:solidFill>
              </a:defRPr>
            </a:lvl7pPr>
            <a:lvl8pPr>
              <a:defRPr>
                <a:solidFill>
                  <a:schemeClr val="lt1"/>
                </a:solidFill>
              </a:defRPr>
            </a:lvl8pPr>
            <a:lvl9pPr>
              <a:defRPr>
                <a:solidFill>
                  <a:schemeClr val="lt1"/>
                </a:solidFill>
              </a:defRPr>
            </a:lvl9pPr>
          </a:lstStyle>
          <a:p>
            <a:pPr defTabSz="914377"/>
            <a:endParaRPr lang="fr-FR" sz="2400" dirty="0">
              <a:solidFill>
                <a:prstClr val="black"/>
              </a:solidFill>
            </a:endParaRPr>
          </a:p>
        </p:txBody>
      </p:sp>
      <p:sp>
        <p:nvSpPr>
          <p:cNvPr id="4" name="ZoneTexte 11">
            <a:extLst>
              <a:ext uri="{FF2B5EF4-FFF2-40B4-BE49-F238E27FC236}">
                <a16:creationId xmlns:a16="http://schemas.microsoft.com/office/drawing/2014/main" id="{89E4F6B8-9CD3-D927-4988-20AC31DAAD0E}"/>
              </a:ext>
            </a:extLst>
          </p:cNvPr>
          <p:cNvSpPr txBox="1"/>
          <p:nvPr/>
        </p:nvSpPr>
        <p:spPr>
          <a:xfrm>
            <a:off x="532554" y="1199457"/>
            <a:ext cx="11126895" cy="558743"/>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defPPr>
              <a:defRPr lang="fr-FR"/>
            </a:defPPr>
            <a:lvl1pPr algn="ctr">
              <a:lnSpc>
                <a:spcPct val="115000"/>
              </a:lnSpc>
              <a:spcAft>
                <a:spcPts val="800"/>
              </a:spcAft>
              <a:defRPr sz="2400" b="1">
                <a:solidFill>
                  <a:sysClr val="windowText" lastClr="000000"/>
                </a:solidFill>
                <a:latin typeface="Calibri" panose="020F0502020204030204" pitchFamily="34" charset="0"/>
                <a:cs typeface="Calibri" panose="020F0502020204030204" pitchFamily="34" charset="0"/>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914377"/>
            <a:r>
              <a:rPr lang="fr-FR" altLang="fr-FR" sz="2800" dirty="0"/>
              <a:t>Lire </a:t>
            </a:r>
            <a:r>
              <a:rPr lang="fr-FR" altLang="fr-FR" sz="2800" dirty="0" smtClean="0"/>
              <a:t>des </a:t>
            </a:r>
            <a:r>
              <a:rPr lang="fr-FR" altLang="fr-FR" sz="2800" dirty="0"/>
              <a:t>groupes de mots </a:t>
            </a:r>
          </a:p>
        </p:txBody>
      </p:sp>
      <p:pic>
        <p:nvPicPr>
          <p:cNvPr id="6" name="Picture 2" descr="Image générée">
            <a:extLst>
              <a:ext uri="{FF2B5EF4-FFF2-40B4-BE49-F238E27FC236}">
                <a16:creationId xmlns:a16="http://schemas.microsoft.com/office/drawing/2014/main" id="{2E945E23-7583-AFDA-6909-EDF52B31775B}"/>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
        <p:nvSpPr>
          <p:cNvPr id="10" name="Rectangle 9">
            <a:extLst>
              <a:ext uri="{FF2B5EF4-FFF2-40B4-BE49-F238E27FC236}">
                <a16:creationId xmlns:a16="http://schemas.microsoft.com/office/drawing/2014/main" id="{7B70A14C-AC58-B815-6BED-57743CDCEA5C}"/>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11" name="Espace réservé du texte 2">
            <a:extLst>
              <a:ext uri="{FF2B5EF4-FFF2-40B4-BE49-F238E27FC236}">
                <a16:creationId xmlns:a16="http://schemas.microsoft.com/office/drawing/2014/main" id="{CD827734-A182-4A57-52C8-D5975ADF31BB}"/>
              </a:ext>
            </a:extLst>
          </p:cNvPr>
          <p:cNvSpPr txBox="1">
            <a:spLocks/>
          </p:cNvSpPr>
          <p:nvPr/>
        </p:nvSpPr>
        <p:spPr>
          <a:xfrm>
            <a:off x="834309" y="90813"/>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b="1" i="0" dirty="0">
                <a:solidFill>
                  <a:srgbClr val="E8E8E8">
                    <a:lumMod val="50000"/>
                  </a:srgbClr>
                </a:solidFill>
              </a:rPr>
              <a:t>F</a:t>
            </a:r>
            <a:r>
              <a:rPr lang="fr-FR" sz="1867" b="1" i="0" dirty="0" smtClean="0">
                <a:solidFill>
                  <a:srgbClr val="E8E8E8">
                    <a:lumMod val="50000"/>
                  </a:srgbClr>
                </a:solidFill>
              </a:rPr>
              <a:t>aisons un </a:t>
            </a:r>
            <a:r>
              <a:rPr lang="fr-FR" sz="1867" b="1" i="0" dirty="0">
                <a:solidFill>
                  <a:srgbClr val="E8E8E8">
                    <a:lumMod val="50000"/>
                  </a:srgbClr>
                </a:solidFill>
              </a:rPr>
              <a:t>petit rappel </a:t>
            </a:r>
            <a:r>
              <a:rPr lang="fr-FR" sz="1867" b="1" i="0" dirty="0" smtClean="0">
                <a:solidFill>
                  <a:srgbClr val="E8E8E8">
                    <a:lumMod val="50000"/>
                  </a:srgbClr>
                </a:solidFill>
              </a:rPr>
              <a:t>à propos de la lecture par groupes de mots.</a:t>
            </a:r>
            <a:endParaRPr lang="fr-FR" sz="1867" b="1" i="0" dirty="0">
              <a:solidFill>
                <a:srgbClr val="E8E8E8">
                  <a:lumMod val="50000"/>
                </a:srgbClr>
              </a:solidFill>
            </a:endParaRPr>
          </a:p>
        </p:txBody>
      </p:sp>
      <p:pic>
        <p:nvPicPr>
          <p:cNvPr id="13" name="Picture 2" descr="Lever la main - Icônes mains et gestes gratuites">
            <a:extLst>
              <a:ext uri="{FF2B5EF4-FFF2-40B4-BE49-F238E27FC236}">
                <a16:creationId xmlns:a16="http://schemas.microsoft.com/office/drawing/2014/main" id="{95913963-C164-B79A-16F1-E5712C9CA391}"/>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Espace réservé du texte 2">
            <a:extLst>
              <a:ext uri="{FF2B5EF4-FFF2-40B4-BE49-F238E27FC236}">
                <a16:creationId xmlns:a16="http://schemas.microsoft.com/office/drawing/2014/main" id="{3B8012CE-09A7-999A-315C-A791DEBB888E}"/>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Tree>
    <p:extLst>
      <p:ext uri="{BB962C8B-B14F-4D97-AF65-F5344CB8AC3E}">
        <p14:creationId xmlns:p14="http://schemas.microsoft.com/office/powerpoint/2010/main" val="407983692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dirty="0">
              <a:solidFill>
                <a:prstClr val="white"/>
              </a:solidFill>
              <a:latin typeface="Aptos" panose="02110004020202020204"/>
            </a:endParaRPr>
          </a:p>
        </p:txBody>
      </p:sp>
      <p:sp>
        <p:nvSpPr>
          <p:cNvPr id="8" name="ZoneTexte 11">
            <a:extLst>
              <a:ext uri="{FF2B5EF4-FFF2-40B4-BE49-F238E27FC236}">
                <a16:creationId xmlns:a16="http://schemas.microsoft.com/office/drawing/2014/main" id="{7822259F-DE49-8C62-853A-55DF50B58F45}"/>
              </a:ext>
            </a:extLst>
          </p:cNvPr>
          <p:cNvSpPr txBox="1"/>
          <p:nvPr/>
        </p:nvSpPr>
        <p:spPr>
          <a:xfrm>
            <a:off x="792433" y="85614"/>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pPr defTabSz="914377"/>
            <a:r>
              <a:rPr lang="fr-FR" sz="1867" dirty="0">
                <a:solidFill>
                  <a:srgbClr val="E8E8E8">
                    <a:lumMod val="50000"/>
                  </a:srgbClr>
                </a:solidFill>
              </a:rPr>
              <a:t>Deux élèves viennent lire chacun 3 groupes de mots affichés. Celui qui lit correctement et le plus vite gagne.</a:t>
            </a:r>
          </a:p>
        </p:txBody>
      </p:sp>
      <p:sp>
        <p:nvSpPr>
          <p:cNvPr id="10" name="Espace réservé du texte 2">
            <a:extLst>
              <a:ext uri="{FF2B5EF4-FFF2-40B4-BE49-F238E27FC236}">
                <a16:creationId xmlns:a16="http://schemas.microsoft.com/office/drawing/2014/main" id="{513E33DD-AD96-2CF5-DBEE-FB554B4619AD}"/>
              </a:ext>
            </a:extLst>
          </p:cNvPr>
          <p:cNvSpPr txBox="1">
            <a:spLocks/>
          </p:cNvSpPr>
          <p:nvPr/>
        </p:nvSpPr>
        <p:spPr>
          <a:xfrm>
            <a:off x="694457" y="475135"/>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54">
              <a:defRPr/>
            </a:pPr>
            <a:r>
              <a:rPr lang="fr-FR" sz="2000" dirty="0">
                <a:solidFill>
                  <a:srgbClr val="E7E6E6">
                    <a:lumMod val="75000"/>
                  </a:srgbClr>
                </a:solidFill>
              </a:rPr>
              <a:t>Faire répéter le jeu 4 ou 5 fois.</a:t>
            </a:r>
            <a:endParaRPr lang="fr-FR" sz="1867" dirty="0">
              <a:solidFill>
                <a:srgbClr val="E8E8E8">
                  <a:lumMod val="75000"/>
                </a:srgbClr>
              </a:solidFill>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pic>
        <p:nvPicPr>
          <p:cNvPr id="11" name="Image 10"/>
          <p:cNvPicPr>
            <a:picLocks noChangeAspect="1"/>
          </p:cNvPicPr>
          <p:nvPr/>
        </p:nvPicPr>
        <p:blipFill>
          <a:blip r:embed="rId4"/>
          <a:stretch>
            <a:fillRect/>
          </a:stretch>
        </p:blipFill>
        <p:spPr>
          <a:xfrm>
            <a:off x="544420" y="1639937"/>
            <a:ext cx="5239838" cy="1944919"/>
          </a:xfrm>
          <a:prstGeom prst="rect">
            <a:avLst/>
          </a:prstGeom>
        </p:spPr>
      </p:pic>
      <p:pic>
        <p:nvPicPr>
          <p:cNvPr id="13" name="Image 12"/>
          <p:cNvPicPr>
            <a:picLocks noChangeAspect="1"/>
          </p:cNvPicPr>
          <p:nvPr/>
        </p:nvPicPr>
        <p:blipFill>
          <a:blip r:embed="rId5"/>
          <a:stretch>
            <a:fillRect/>
          </a:stretch>
        </p:blipFill>
        <p:spPr>
          <a:xfrm>
            <a:off x="5784258" y="4187559"/>
            <a:ext cx="5239838" cy="2067738"/>
          </a:xfrm>
          <a:prstGeom prst="rect">
            <a:avLst/>
          </a:prstGeom>
        </p:spPr>
      </p:pic>
    </p:spTree>
    <p:extLst>
      <p:ext uri="{BB962C8B-B14F-4D97-AF65-F5344CB8AC3E}">
        <p14:creationId xmlns:p14="http://schemas.microsoft.com/office/powerpoint/2010/main" val="382192436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7" name="ZoneTexte 11">
            <a:extLst>
              <a:ext uri="{FF2B5EF4-FFF2-40B4-BE49-F238E27FC236}">
                <a16:creationId xmlns:a16="http://schemas.microsoft.com/office/drawing/2014/main" id="{56344524-E37E-454C-F801-3A7FE95DA881}"/>
              </a:ext>
            </a:extLst>
          </p:cNvPr>
          <p:cNvSpPr txBox="1"/>
          <p:nvPr/>
        </p:nvSpPr>
        <p:spPr>
          <a:xfrm>
            <a:off x="792432" y="47513"/>
            <a:ext cx="1090246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dirty="0"/>
              <a:t>Maintenant vous lisez chaque phrase </a:t>
            </a:r>
            <a:r>
              <a:rPr lang="fr-FR" sz="1867" dirty="0" smtClean="0"/>
              <a:t>avec la bonne </a:t>
            </a:r>
            <a:r>
              <a:rPr lang="fr-FR" sz="1867" dirty="0" err="1" smtClean="0"/>
              <a:t>voix</a:t>
            </a:r>
            <a:r>
              <a:rPr lang="fr-FR" sz="1867" dirty="0" smtClean="0"/>
              <a:t>.</a:t>
            </a:r>
            <a:endParaRPr lang="fr-FR" altLang="fr-FR" sz="1867" dirty="0"/>
          </a:p>
        </p:txBody>
      </p:sp>
      <p:sp>
        <p:nvSpPr>
          <p:cNvPr id="18" name="Espace réservé du texte 2">
            <a:extLst>
              <a:ext uri="{FF2B5EF4-FFF2-40B4-BE49-F238E27FC236}">
                <a16:creationId xmlns:a16="http://schemas.microsoft.com/office/drawing/2014/main" id="{3E0FD13D-466D-ACEC-968A-6BA1D142CF3B}"/>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Désigner </a:t>
            </a:r>
            <a:r>
              <a:rPr lang="fr-FR" sz="1867" dirty="0" smtClean="0"/>
              <a:t>au hasard 3 élèves.</a:t>
            </a:r>
            <a:endParaRPr lang="fr-FR" sz="1867" dirty="0"/>
          </a:p>
        </p:txBody>
      </p:sp>
      <p:pic>
        <p:nvPicPr>
          <p:cNvPr id="9" name="Image 8"/>
          <p:cNvPicPr>
            <a:picLocks noChangeAspect="1"/>
          </p:cNvPicPr>
          <p:nvPr/>
        </p:nvPicPr>
        <p:blipFill>
          <a:blip r:embed="rId4">
            <a:extLst>
              <a:ext uri="{BEBA8EAE-BF5A-486C-A8C5-ECC9F3942E4B}">
                <a14:imgProps xmlns:a14="http://schemas.microsoft.com/office/drawing/2010/main">
                  <a14:imgLayer r:embed="rId5">
                    <a14:imgEffect>
                      <a14:colorTemperature colorTemp="11200"/>
                    </a14:imgEffect>
                  </a14:imgLayer>
                </a14:imgProps>
              </a:ext>
            </a:extLst>
          </a:blip>
          <a:stretch>
            <a:fillRect/>
          </a:stretch>
        </p:blipFill>
        <p:spPr>
          <a:xfrm>
            <a:off x="1656032" y="1506165"/>
            <a:ext cx="6854600" cy="1758986"/>
          </a:xfrm>
          <a:prstGeom prst="rect">
            <a:avLst/>
          </a:prstGeom>
          <a:ln>
            <a:solidFill>
              <a:srgbClr val="7030A0"/>
            </a:solidFill>
          </a:ln>
        </p:spPr>
      </p:pic>
      <p:pic>
        <p:nvPicPr>
          <p:cNvPr id="10" name="Image 9"/>
          <p:cNvPicPr>
            <a:picLocks noChangeAspect="1"/>
          </p:cNvPicPr>
          <p:nvPr/>
        </p:nvPicPr>
        <p:blipFill>
          <a:blip r:embed="rId6">
            <a:extLst>
              <a:ext uri="{BEBA8EAE-BF5A-486C-A8C5-ECC9F3942E4B}">
                <a14:imgProps xmlns:a14="http://schemas.microsoft.com/office/drawing/2010/main">
                  <a14:imgLayer r:embed="rId7">
                    <a14:imgEffect>
                      <a14:colorTemperature colorTemp="11200"/>
                    </a14:imgEffect>
                  </a14:imgLayer>
                </a14:imgProps>
              </a:ext>
            </a:extLst>
          </a:blip>
          <a:stretch>
            <a:fillRect/>
          </a:stretch>
        </p:blipFill>
        <p:spPr>
          <a:xfrm>
            <a:off x="1634257" y="3929451"/>
            <a:ext cx="6876375" cy="1782097"/>
          </a:xfrm>
          <a:prstGeom prst="rect">
            <a:avLst/>
          </a:prstGeom>
          <a:ln>
            <a:solidFill>
              <a:srgbClr val="7030A0"/>
            </a:solidFill>
          </a:ln>
        </p:spPr>
      </p:pic>
    </p:spTree>
    <p:extLst>
      <p:ext uri="{BB962C8B-B14F-4D97-AF65-F5344CB8AC3E}">
        <p14:creationId xmlns:p14="http://schemas.microsoft.com/office/powerpoint/2010/main" val="18454958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C9BBA1D-7C06-2F62-2C91-8815BA3792A7}"/>
            </a:ext>
          </a:extLst>
        </p:cNvPr>
        <p:cNvGrpSpPr/>
        <p:nvPr/>
      </p:nvGrpSpPr>
      <p:grpSpPr>
        <a:xfrm>
          <a:off x="0" y="0"/>
          <a:ext cx="0" cy="0"/>
          <a:chOff x="0" y="0"/>
          <a:chExt cx="0" cy="0"/>
        </a:xfrm>
      </p:grpSpPr>
      <p:sp>
        <p:nvSpPr>
          <p:cNvPr id="4" name="Google Shape;853;p104">
            <a:extLst>
              <a:ext uri="{FF2B5EF4-FFF2-40B4-BE49-F238E27FC236}">
                <a16:creationId xmlns:a16="http://schemas.microsoft.com/office/drawing/2014/main" id="{06BDF3D4-E41F-F304-2B54-C5E61C3619AD}"/>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des paliers</a:t>
            </a:r>
            <a:endParaRPr lang="fr-FR" sz="1467" kern="0" dirty="0">
              <a:solidFill>
                <a:srgbClr val="000000"/>
              </a:solidFill>
              <a:latin typeface="Arial"/>
              <a:ea typeface="Arial"/>
              <a:cs typeface="Arial"/>
            </a:endParaRPr>
          </a:p>
        </p:txBody>
      </p:sp>
      <p:cxnSp>
        <p:nvCxnSpPr>
          <p:cNvPr id="6" name="Connecteur droit 5">
            <a:extLst>
              <a:ext uri="{FF2B5EF4-FFF2-40B4-BE49-F238E27FC236}">
                <a16:creationId xmlns:a16="http://schemas.microsoft.com/office/drawing/2014/main" id="{B898E404-EA2E-B7EE-C7DC-27CC82D9AFEE}"/>
              </a:ext>
            </a:extLst>
          </p:cNvPr>
          <p:cNvCxnSpPr/>
          <p:nvPr/>
        </p:nvCxnSpPr>
        <p:spPr>
          <a:xfrm>
            <a:off x="3647184"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7" name="Flèche droite 13">
            <a:extLst>
              <a:ext uri="{FF2B5EF4-FFF2-40B4-BE49-F238E27FC236}">
                <a16:creationId xmlns:a16="http://schemas.microsoft.com/office/drawing/2014/main" id="{F991D8BD-5999-6215-3AD6-3D270DEC7F95}"/>
              </a:ext>
            </a:extLst>
          </p:cNvPr>
          <p:cNvSpPr/>
          <p:nvPr/>
        </p:nvSpPr>
        <p:spPr>
          <a:xfrm>
            <a:off x="1570740" y="1828330"/>
            <a:ext cx="9932873" cy="174095"/>
          </a:xfrm>
          <a:prstGeom prst="rightArrow">
            <a:avLst/>
          </a:prstGeom>
          <a:solidFill>
            <a:schemeClr val="accent4">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6C8EED2-74AC-CA4A-4CFB-03A962D0AAAC}"/>
              </a:ext>
            </a:extLst>
          </p:cNvPr>
          <p:cNvSpPr/>
          <p:nvPr/>
        </p:nvSpPr>
        <p:spPr>
          <a:xfrm>
            <a:off x="0" y="2217495"/>
            <a:ext cx="1844120" cy="980740"/>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Lecture fluence</a:t>
            </a:r>
          </a:p>
        </p:txBody>
      </p:sp>
      <p:sp>
        <p:nvSpPr>
          <p:cNvPr id="9" name="Rectangle 8">
            <a:extLst>
              <a:ext uri="{FF2B5EF4-FFF2-40B4-BE49-F238E27FC236}">
                <a16:creationId xmlns:a16="http://schemas.microsoft.com/office/drawing/2014/main" id="{91B57CEA-EE17-1009-39A1-2C0FA9007CA9}"/>
              </a:ext>
            </a:extLst>
          </p:cNvPr>
          <p:cNvSpPr/>
          <p:nvPr/>
        </p:nvSpPr>
        <p:spPr>
          <a:xfrm>
            <a:off x="0" y="3714890"/>
            <a:ext cx="1844120" cy="1025252"/>
          </a:xfrm>
          <a:prstGeom prst="rect">
            <a:avLst/>
          </a:prstGeom>
          <a:solidFill>
            <a:srgbClr val="00707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1867" b="1" dirty="0">
                <a:solidFill>
                  <a:prstClr val="white"/>
                </a:solidFill>
                <a:latin typeface="Calibri" panose="020F0502020204030204" pitchFamily="34" charset="0"/>
                <a:ea typeface="Calibri" panose="020F0502020204030204" pitchFamily="34" charset="0"/>
                <a:cs typeface="Calibri" panose="020F0502020204030204" pitchFamily="34" charset="0"/>
              </a:rPr>
              <a:t>Compréhension directe</a:t>
            </a:r>
          </a:p>
        </p:txBody>
      </p:sp>
      <p:sp>
        <p:nvSpPr>
          <p:cNvPr id="10" name="Rectangle 9">
            <a:extLst>
              <a:ext uri="{FF2B5EF4-FFF2-40B4-BE49-F238E27FC236}">
                <a16:creationId xmlns:a16="http://schemas.microsoft.com/office/drawing/2014/main" id="{C1EDB091-8B99-CC0B-64DD-B9C0340BBCE2}"/>
              </a:ext>
            </a:extLst>
          </p:cNvPr>
          <p:cNvSpPr/>
          <p:nvPr/>
        </p:nvSpPr>
        <p:spPr>
          <a:xfrm>
            <a:off x="2047406"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Mot</a:t>
            </a:r>
          </a:p>
        </p:txBody>
      </p:sp>
      <p:sp>
        <p:nvSpPr>
          <p:cNvPr id="11" name="Rectangle 10">
            <a:extLst>
              <a:ext uri="{FF2B5EF4-FFF2-40B4-BE49-F238E27FC236}">
                <a16:creationId xmlns:a16="http://schemas.microsoft.com/office/drawing/2014/main" id="{D29993C4-F3B9-C4B4-992F-4B4EAEBCA886}"/>
              </a:ext>
            </a:extLst>
          </p:cNvPr>
          <p:cNvSpPr/>
          <p:nvPr/>
        </p:nvSpPr>
        <p:spPr>
          <a:xfrm>
            <a:off x="3934956" y="1267941"/>
            <a:ext cx="1371769"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simple</a:t>
            </a:r>
          </a:p>
        </p:txBody>
      </p:sp>
      <p:sp>
        <p:nvSpPr>
          <p:cNvPr id="12" name="Rectangle 11">
            <a:extLst>
              <a:ext uri="{FF2B5EF4-FFF2-40B4-BE49-F238E27FC236}">
                <a16:creationId xmlns:a16="http://schemas.microsoft.com/office/drawing/2014/main" id="{2461816E-E50C-B0C4-4BF5-05A0CFA2623A}"/>
              </a:ext>
            </a:extLst>
          </p:cNvPr>
          <p:cNvSpPr/>
          <p:nvPr/>
        </p:nvSpPr>
        <p:spPr>
          <a:xfrm>
            <a:off x="5822503"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enrichie</a:t>
            </a:r>
          </a:p>
        </p:txBody>
      </p:sp>
      <p:sp>
        <p:nvSpPr>
          <p:cNvPr id="13" name="Rectangle 12">
            <a:extLst>
              <a:ext uri="{FF2B5EF4-FFF2-40B4-BE49-F238E27FC236}">
                <a16:creationId xmlns:a16="http://schemas.microsoft.com/office/drawing/2014/main" id="{23439510-CA34-04CF-A18C-3022EDE7561E}"/>
              </a:ext>
            </a:extLst>
          </p:cNvPr>
          <p:cNvSpPr/>
          <p:nvPr/>
        </p:nvSpPr>
        <p:spPr>
          <a:xfrm>
            <a:off x="7710052" y="1267941"/>
            <a:ext cx="1486736" cy="871592"/>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Phrase étendue</a:t>
            </a:r>
          </a:p>
        </p:txBody>
      </p:sp>
      <p:sp>
        <p:nvSpPr>
          <p:cNvPr id="14" name="Rectangle 13">
            <a:extLst>
              <a:ext uri="{FF2B5EF4-FFF2-40B4-BE49-F238E27FC236}">
                <a16:creationId xmlns:a16="http://schemas.microsoft.com/office/drawing/2014/main" id="{F57FDA52-8D4D-F26E-0C7D-2B7D0D8ED98C}"/>
              </a:ext>
            </a:extLst>
          </p:cNvPr>
          <p:cNvSpPr/>
          <p:nvPr/>
        </p:nvSpPr>
        <p:spPr>
          <a:xfrm>
            <a:off x="9475692" y="1267943"/>
            <a:ext cx="1870899" cy="871591"/>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r>
              <a:rPr lang="fr-FR" sz="2400" b="1" dirty="0">
                <a:solidFill>
                  <a:prstClr val="white"/>
                </a:solidFill>
                <a:latin typeface="Calibri" panose="020F0502020204030204" pitchFamily="34" charset="0"/>
                <a:ea typeface="Calibri" panose="020F0502020204030204" pitchFamily="34" charset="0"/>
                <a:cs typeface="Calibri" panose="020F0502020204030204" pitchFamily="34" charset="0"/>
              </a:rPr>
              <a:t>Paragraphe</a:t>
            </a:r>
          </a:p>
        </p:txBody>
      </p:sp>
      <p:sp>
        <p:nvSpPr>
          <p:cNvPr id="15" name="Rectangle 14">
            <a:extLst>
              <a:ext uri="{FF2B5EF4-FFF2-40B4-BE49-F238E27FC236}">
                <a16:creationId xmlns:a16="http://schemas.microsoft.com/office/drawing/2014/main" id="{0442FAFE-5E50-BA83-4906-B56E9AF0012B}"/>
              </a:ext>
            </a:extLst>
          </p:cNvPr>
          <p:cNvSpPr/>
          <p:nvPr/>
        </p:nvSpPr>
        <p:spPr>
          <a:xfrm>
            <a:off x="2047406"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6" name="Rectangle 15">
            <a:extLst>
              <a:ext uri="{FF2B5EF4-FFF2-40B4-BE49-F238E27FC236}">
                <a16:creationId xmlns:a16="http://schemas.microsoft.com/office/drawing/2014/main" id="{9608945F-C762-C970-04E3-3B127511B914}"/>
              </a:ext>
            </a:extLst>
          </p:cNvPr>
          <p:cNvSpPr/>
          <p:nvPr/>
        </p:nvSpPr>
        <p:spPr>
          <a:xfrm>
            <a:off x="3934956"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7" name="Rectangle 16">
            <a:extLst>
              <a:ext uri="{FF2B5EF4-FFF2-40B4-BE49-F238E27FC236}">
                <a16:creationId xmlns:a16="http://schemas.microsoft.com/office/drawing/2014/main" id="{E2CBF0F2-D8A3-3F75-2B9A-A22A0BA692C7}"/>
              </a:ext>
            </a:extLst>
          </p:cNvPr>
          <p:cNvSpPr/>
          <p:nvPr/>
        </p:nvSpPr>
        <p:spPr>
          <a:xfrm>
            <a:off x="5851292"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8" name="Rectangle 17">
            <a:extLst>
              <a:ext uri="{FF2B5EF4-FFF2-40B4-BE49-F238E27FC236}">
                <a16:creationId xmlns:a16="http://schemas.microsoft.com/office/drawing/2014/main" id="{0BED7612-3D1D-8C63-3A9B-AF714A727C84}"/>
              </a:ext>
            </a:extLst>
          </p:cNvPr>
          <p:cNvSpPr/>
          <p:nvPr/>
        </p:nvSpPr>
        <p:spPr>
          <a:xfrm>
            <a:off x="7710054" y="2139533"/>
            <a:ext cx="1371769"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19" name="Rectangle 18">
            <a:extLst>
              <a:ext uri="{FF2B5EF4-FFF2-40B4-BE49-F238E27FC236}">
                <a16:creationId xmlns:a16="http://schemas.microsoft.com/office/drawing/2014/main" id="{CF3EFE63-0BA1-ABF0-C8FA-5AA536484559}"/>
              </a:ext>
            </a:extLst>
          </p:cNvPr>
          <p:cNvSpPr/>
          <p:nvPr/>
        </p:nvSpPr>
        <p:spPr>
          <a:xfrm>
            <a:off x="9597603" y="2139533"/>
            <a:ext cx="1474751" cy="2690019"/>
          </a:xfrm>
          <a:prstGeom prst="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0" name="Rectangle 19">
            <a:extLst>
              <a:ext uri="{FF2B5EF4-FFF2-40B4-BE49-F238E27FC236}">
                <a16:creationId xmlns:a16="http://schemas.microsoft.com/office/drawing/2014/main" id="{B35065DA-20FA-4BEB-DBC6-436C50B878F8}"/>
              </a:ext>
            </a:extLst>
          </p:cNvPr>
          <p:cNvSpPr/>
          <p:nvPr/>
        </p:nvSpPr>
        <p:spPr>
          <a:xfrm>
            <a:off x="1844119" y="3725139"/>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1" name="Rectangle 20">
            <a:extLst>
              <a:ext uri="{FF2B5EF4-FFF2-40B4-BE49-F238E27FC236}">
                <a16:creationId xmlns:a16="http://schemas.microsoft.com/office/drawing/2014/main" id="{C0CB905B-0B94-4449-589A-7C25374E5EE1}"/>
              </a:ext>
            </a:extLst>
          </p:cNvPr>
          <p:cNvSpPr/>
          <p:nvPr/>
        </p:nvSpPr>
        <p:spPr>
          <a:xfrm>
            <a:off x="1844119" y="2447115"/>
            <a:ext cx="9502472" cy="751120"/>
          </a:xfrm>
          <a:prstGeom prst="rect">
            <a:avLst/>
          </a:prstGeom>
          <a:solidFill>
            <a:srgbClr val="00707C">
              <a:alpha val="2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b="1" dirty="0">
              <a:solidFill>
                <a:prstClr val="white"/>
              </a:solidFill>
              <a:latin typeface="Aptos" panose="02110004020202020204"/>
            </a:endParaRPr>
          </a:p>
        </p:txBody>
      </p:sp>
      <p:sp>
        <p:nvSpPr>
          <p:cNvPr id="22" name="Losange 21">
            <a:extLst>
              <a:ext uri="{FF2B5EF4-FFF2-40B4-BE49-F238E27FC236}">
                <a16:creationId xmlns:a16="http://schemas.microsoft.com/office/drawing/2014/main" id="{22D30284-178D-13CD-DD3A-0FCB45780CFC}"/>
              </a:ext>
            </a:extLst>
          </p:cNvPr>
          <p:cNvSpPr/>
          <p:nvPr/>
        </p:nvSpPr>
        <p:spPr>
          <a:xfrm>
            <a:off x="3483674"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3" name="Connecteur droit 22">
            <a:extLst>
              <a:ext uri="{FF2B5EF4-FFF2-40B4-BE49-F238E27FC236}">
                <a16:creationId xmlns:a16="http://schemas.microsoft.com/office/drawing/2014/main" id="{AC2A13F2-D55B-4B17-5B15-F4E2BEB6AECE}"/>
              </a:ext>
            </a:extLst>
          </p:cNvPr>
          <p:cNvCxnSpPr/>
          <p:nvPr/>
        </p:nvCxnSpPr>
        <p:spPr>
          <a:xfrm>
            <a:off x="5559968"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4" name="Losange 23">
            <a:extLst>
              <a:ext uri="{FF2B5EF4-FFF2-40B4-BE49-F238E27FC236}">
                <a16:creationId xmlns:a16="http://schemas.microsoft.com/office/drawing/2014/main" id="{5C79A486-22E9-B8C3-7200-B7C792504930}"/>
              </a:ext>
            </a:extLst>
          </p:cNvPr>
          <p:cNvSpPr/>
          <p:nvPr/>
        </p:nvSpPr>
        <p:spPr>
          <a:xfrm>
            <a:off x="5396458"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5" name="Connecteur droit 24">
            <a:extLst>
              <a:ext uri="{FF2B5EF4-FFF2-40B4-BE49-F238E27FC236}">
                <a16:creationId xmlns:a16="http://schemas.microsoft.com/office/drawing/2014/main" id="{148ED336-1ADD-3C34-172B-B2F0332A4B74}"/>
              </a:ext>
            </a:extLst>
          </p:cNvPr>
          <p:cNvCxnSpPr/>
          <p:nvPr/>
        </p:nvCxnSpPr>
        <p:spPr>
          <a:xfrm>
            <a:off x="7472752"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6" name="Losange 25">
            <a:extLst>
              <a:ext uri="{FF2B5EF4-FFF2-40B4-BE49-F238E27FC236}">
                <a16:creationId xmlns:a16="http://schemas.microsoft.com/office/drawing/2014/main" id="{44810288-3AEF-D7A5-D0F2-2591922C74EE}"/>
              </a:ext>
            </a:extLst>
          </p:cNvPr>
          <p:cNvSpPr/>
          <p:nvPr/>
        </p:nvSpPr>
        <p:spPr>
          <a:xfrm>
            <a:off x="7309242"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cxnSp>
        <p:nvCxnSpPr>
          <p:cNvPr id="27" name="Connecteur droit 26">
            <a:extLst>
              <a:ext uri="{FF2B5EF4-FFF2-40B4-BE49-F238E27FC236}">
                <a16:creationId xmlns:a16="http://schemas.microsoft.com/office/drawing/2014/main" id="{2AFCAD67-D46B-2C96-4332-CA44131D3687}"/>
              </a:ext>
            </a:extLst>
          </p:cNvPr>
          <p:cNvCxnSpPr/>
          <p:nvPr/>
        </p:nvCxnSpPr>
        <p:spPr>
          <a:xfrm>
            <a:off x="9336239"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28" name="ZoneTexte 27">
            <a:extLst>
              <a:ext uri="{FF2B5EF4-FFF2-40B4-BE49-F238E27FC236}">
                <a16:creationId xmlns:a16="http://schemas.microsoft.com/office/drawing/2014/main" id="{4FA9AC2F-D864-EF24-7C57-57FCF17B7AA9}"/>
              </a:ext>
            </a:extLst>
          </p:cNvPr>
          <p:cNvSpPr txBox="1"/>
          <p:nvPr/>
        </p:nvSpPr>
        <p:spPr>
          <a:xfrm>
            <a:off x="3086403"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2</a:t>
            </a:r>
          </a:p>
        </p:txBody>
      </p:sp>
      <p:sp>
        <p:nvSpPr>
          <p:cNvPr id="29" name="ZoneTexte 28">
            <a:extLst>
              <a:ext uri="{FF2B5EF4-FFF2-40B4-BE49-F238E27FC236}">
                <a16:creationId xmlns:a16="http://schemas.microsoft.com/office/drawing/2014/main" id="{18592220-5F9F-9DDE-98DD-20C7B374E34E}"/>
              </a:ext>
            </a:extLst>
          </p:cNvPr>
          <p:cNvSpPr txBox="1"/>
          <p:nvPr/>
        </p:nvSpPr>
        <p:spPr>
          <a:xfrm>
            <a:off x="4999187"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3</a:t>
            </a:r>
          </a:p>
        </p:txBody>
      </p:sp>
      <p:sp>
        <p:nvSpPr>
          <p:cNvPr id="30" name="ZoneTexte 29">
            <a:extLst>
              <a:ext uri="{FF2B5EF4-FFF2-40B4-BE49-F238E27FC236}">
                <a16:creationId xmlns:a16="http://schemas.microsoft.com/office/drawing/2014/main" id="{F1C8B5AA-A3F1-9445-ACAE-72F4EBBED2DC}"/>
              </a:ext>
            </a:extLst>
          </p:cNvPr>
          <p:cNvSpPr txBox="1"/>
          <p:nvPr/>
        </p:nvSpPr>
        <p:spPr>
          <a:xfrm>
            <a:off x="6896692"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4</a:t>
            </a:r>
          </a:p>
        </p:txBody>
      </p:sp>
      <p:pic>
        <p:nvPicPr>
          <p:cNvPr id="31" name="Picture 4" descr="Téléchargez gratuitement des icônes sur Test aux formats PNG et SVG">
            <a:extLst>
              <a:ext uri="{FF2B5EF4-FFF2-40B4-BE49-F238E27FC236}">
                <a16:creationId xmlns:a16="http://schemas.microsoft.com/office/drawing/2014/main" id="{49E2A77A-5764-15AE-4A44-5AE6B51CE775}"/>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843566"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4" descr="Téléchargez gratuitement des icônes sur Test aux formats PNG et SVG">
            <a:extLst>
              <a:ext uri="{FF2B5EF4-FFF2-40B4-BE49-F238E27FC236}">
                <a16:creationId xmlns:a16="http://schemas.microsoft.com/office/drawing/2014/main" id="{D899A2DA-CA90-752E-904F-E85F33FC23D3}"/>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5753277" y="5076448"/>
            <a:ext cx="256447" cy="215736"/>
          </a:xfrm>
          <a:prstGeom prst="rect">
            <a:avLst/>
          </a:prstGeom>
          <a:noFill/>
          <a:extLst>
            <a:ext uri="{909E8E84-426E-40DD-AFC4-6F175D3DCCD1}">
              <a14:hiddenFill xmlns:a14="http://schemas.microsoft.com/office/drawing/2010/main">
                <a:solidFill>
                  <a:srgbClr val="FFFFFF"/>
                </a:solidFill>
              </a14:hiddenFill>
            </a:ext>
          </a:extLst>
        </p:spPr>
      </p:pic>
      <p:pic>
        <p:nvPicPr>
          <p:cNvPr id="33" name="Picture 4" descr="Téléchargez gratuitement des icônes sur Test aux formats PNG et SVG">
            <a:extLst>
              <a:ext uri="{FF2B5EF4-FFF2-40B4-BE49-F238E27FC236}">
                <a16:creationId xmlns:a16="http://schemas.microsoft.com/office/drawing/2014/main" id="{98733DB3-E7BA-BE34-D579-E440936A76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61446" y="5076448"/>
            <a:ext cx="256447" cy="215736"/>
          </a:xfrm>
          <a:prstGeom prst="rect">
            <a:avLst/>
          </a:prstGeom>
          <a:noFill/>
          <a:extLst>
            <a:ext uri="{909E8E84-426E-40DD-AFC4-6F175D3DCCD1}">
              <a14:hiddenFill xmlns:a14="http://schemas.microsoft.com/office/drawing/2010/main">
                <a:solidFill>
                  <a:srgbClr val="FFFFFF"/>
                </a:solidFill>
              </a14:hiddenFill>
            </a:ext>
          </a:extLst>
        </p:spPr>
      </p:pic>
      <p:cxnSp>
        <p:nvCxnSpPr>
          <p:cNvPr id="34" name="Connecteur droit 33">
            <a:extLst>
              <a:ext uri="{FF2B5EF4-FFF2-40B4-BE49-F238E27FC236}">
                <a16:creationId xmlns:a16="http://schemas.microsoft.com/office/drawing/2014/main" id="{81942130-E1F5-F23D-350A-A18EA41AB019}"/>
              </a:ext>
            </a:extLst>
          </p:cNvPr>
          <p:cNvCxnSpPr/>
          <p:nvPr/>
        </p:nvCxnSpPr>
        <p:spPr>
          <a:xfrm>
            <a:off x="1952572" y="1530664"/>
            <a:ext cx="0" cy="3925043"/>
          </a:xfrm>
          <a:prstGeom prst="line">
            <a:avLst/>
          </a:prstGeom>
          <a:ln w="28575">
            <a:solidFill>
              <a:srgbClr val="9F5900"/>
            </a:solidFill>
            <a:prstDash val="dash"/>
          </a:ln>
        </p:spPr>
        <p:style>
          <a:lnRef idx="1">
            <a:schemeClr val="accent1"/>
          </a:lnRef>
          <a:fillRef idx="0">
            <a:schemeClr val="accent1"/>
          </a:fillRef>
          <a:effectRef idx="0">
            <a:schemeClr val="accent1"/>
          </a:effectRef>
          <a:fontRef idx="minor">
            <a:schemeClr val="tx1"/>
          </a:fontRef>
        </p:style>
      </p:cxnSp>
      <p:sp>
        <p:nvSpPr>
          <p:cNvPr id="35" name="Losange 34">
            <a:extLst>
              <a:ext uri="{FF2B5EF4-FFF2-40B4-BE49-F238E27FC236}">
                <a16:creationId xmlns:a16="http://schemas.microsoft.com/office/drawing/2014/main" id="{69D30710-6D2B-7C02-3C5D-24F90D6E3DAD}"/>
              </a:ext>
            </a:extLst>
          </p:cNvPr>
          <p:cNvSpPr/>
          <p:nvPr/>
        </p:nvSpPr>
        <p:spPr>
          <a:xfrm>
            <a:off x="1789062" y="5044625"/>
            <a:ext cx="327025" cy="275111"/>
          </a:xfrm>
          <a:prstGeom prst="diamond">
            <a:avLst/>
          </a:prstGeom>
          <a:solidFill>
            <a:srgbClr val="C00000"/>
          </a:solidFill>
          <a:ln>
            <a:solidFill>
              <a:schemeClr val="accent4">
                <a:lumMod val="20000"/>
                <a:lumOff val="8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1219140">
              <a:defRPr/>
            </a:pPr>
            <a:endParaRPr lang="fr-FR" sz="2400">
              <a:solidFill>
                <a:prstClr val="white"/>
              </a:solidFill>
              <a:latin typeface="Aptos" panose="02110004020202020204"/>
            </a:endParaRPr>
          </a:p>
        </p:txBody>
      </p:sp>
      <p:sp>
        <p:nvSpPr>
          <p:cNvPr id="36" name="ZoneTexte 35">
            <a:extLst>
              <a:ext uri="{FF2B5EF4-FFF2-40B4-BE49-F238E27FC236}">
                <a16:creationId xmlns:a16="http://schemas.microsoft.com/office/drawing/2014/main" id="{3ADDA276-3271-1106-C57A-F85AC68833A5}"/>
              </a:ext>
            </a:extLst>
          </p:cNvPr>
          <p:cNvSpPr txBox="1"/>
          <p:nvPr/>
        </p:nvSpPr>
        <p:spPr>
          <a:xfrm>
            <a:off x="1391788" y="5421905"/>
            <a:ext cx="1121565" cy="379656"/>
          </a:xfrm>
          <a:prstGeom prst="rect">
            <a:avLst/>
          </a:prstGeom>
          <a:noFill/>
        </p:spPr>
        <p:txBody>
          <a:bodyPr wrap="square" rtlCol="0">
            <a:spAutoFit/>
          </a:bodyPr>
          <a:lstStyle/>
          <a:p>
            <a:pPr defTabSz="1219140">
              <a:defRPr/>
            </a:pPr>
            <a:r>
              <a:rPr lang="fr-FR" sz="1867" b="1" dirty="0">
                <a:solidFill>
                  <a:srgbClr val="C00000"/>
                </a:solidFill>
                <a:latin typeface="Calibri" panose="020F0502020204030204" pitchFamily="34" charset="0"/>
                <a:ea typeface="Calibri" panose="020F0502020204030204" pitchFamily="34" charset="0"/>
                <a:cs typeface="Calibri" panose="020F0502020204030204" pitchFamily="34" charset="0"/>
              </a:rPr>
              <a:t>Palier 1</a:t>
            </a:r>
          </a:p>
        </p:txBody>
      </p:sp>
      <p:pic>
        <p:nvPicPr>
          <p:cNvPr id="2"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37" name="ZoneTexte 57">
            <a:extLst>
              <a:ext uri="{FF2B5EF4-FFF2-40B4-BE49-F238E27FC236}">
                <a16:creationId xmlns:a16="http://schemas.microsoft.com/office/drawing/2014/main" id="{2AFA4ECC-BBD6-59C1-CAFF-DECAF76040DD}"/>
              </a:ext>
            </a:extLst>
          </p:cNvPr>
          <p:cNvSpPr txBox="1"/>
          <p:nvPr/>
        </p:nvSpPr>
        <p:spPr>
          <a:xfrm>
            <a:off x="4048068" y="2973384"/>
            <a:ext cx="1220581" cy="276999"/>
          </a:xfrm>
          <a:prstGeom prst="rect">
            <a:avLst/>
          </a:prstGeom>
          <a:noFill/>
        </p:spPr>
        <p:txBody>
          <a:bodyPr wrap="square" rtlCol="0">
            <a:spAutoFit/>
          </a:bodyPr>
          <a:lstStyle/>
          <a:p>
            <a:pPr defTabSz="914354">
              <a:defRPr/>
            </a:pPr>
            <a:r>
              <a:rPr lang="fr-FR" sz="1200" b="1" i="1" dirty="0">
                <a:solidFill>
                  <a:srgbClr val="C00000"/>
                </a:solidFill>
                <a:latin typeface="Calibiri"/>
              </a:rPr>
              <a:t>Vous êtes ici</a:t>
            </a:r>
          </a:p>
        </p:txBody>
      </p:sp>
      <p:pic>
        <p:nvPicPr>
          <p:cNvPr id="38" name="Image 37">
            <a:extLst>
              <a:ext uri="{FF2B5EF4-FFF2-40B4-BE49-F238E27FC236}">
                <a16:creationId xmlns:a16="http://schemas.microsoft.com/office/drawing/2014/main" id="{DE5A3B16-AA96-8B38-9A10-16F616A62B6B}"/>
              </a:ext>
            </a:extLst>
          </p:cNvPr>
          <p:cNvPicPr>
            <a:picLocks noChangeAspect="1"/>
          </p:cNvPicPr>
          <p:nvPr/>
        </p:nvPicPr>
        <p:blipFill>
          <a:blip r:embed="rId4"/>
          <a:stretch>
            <a:fillRect/>
          </a:stretch>
        </p:blipFill>
        <p:spPr>
          <a:xfrm>
            <a:off x="4259211" y="2269254"/>
            <a:ext cx="798295" cy="740980"/>
          </a:xfrm>
          <a:prstGeom prst="rect">
            <a:avLst/>
          </a:prstGeom>
        </p:spPr>
      </p:pic>
    </p:spTree>
    <p:extLst>
      <p:ext uri="{BB962C8B-B14F-4D97-AF65-F5344CB8AC3E}">
        <p14:creationId xmlns:p14="http://schemas.microsoft.com/office/powerpoint/2010/main" val="56678107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3A57188F-46C2-0698-B0FD-5E46986DE13D}"/>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F59D1349-6BAE-AC9F-F0EE-D39A329C5940}"/>
              </a:ext>
            </a:extLst>
          </p:cNvPr>
          <p:cNvSpPr txBox="1"/>
          <p:nvPr/>
        </p:nvSpPr>
        <p:spPr>
          <a:xfrm>
            <a:off x="0" y="2643659"/>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defPPr>
              <a:defRPr lang="fr-FR"/>
            </a:defPPr>
            <a:lvl1pPr marR="0" lvl="0" indent="0" algn="ctr" fontAlgn="auto">
              <a:spcBef>
                <a:spcPts val="0"/>
              </a:spcBef>
              <a:spcAft>
                <a:spcPts val="0"/>
              </a:spcAft>
              <a:buClrTx/>
              <a:buSzTx/>
              <a:buFontTx/>
              <a:buNone/>
              <a:tabLst/>
              <a:defRPr kumimoji="0" sz="3200" b="1" i="0" u="none" strike="noStrike" kern="0" cap="none" spc="0" normalizeH="0" baseline="0">
                <a:ln>
                  <a:noFill/>
                </a:ln>
                <a:solidFill>
                  <a:srgbClr val="44546A"/>
                </a:solidFill>
                <a:effectLst/>
                <a:uLnTx/>
                <a:uFillTx/>
                <a:latin typeface="Calibri"/>
                <a:ea typeface="Calibri"/>
                <a:cs typeface="Calibri"/>
              </a:defRPr>
            </a:lvl1pPr>
            <a:lvl2pPr>
              <a:defRPr>
                <a:solidFill>
                  <a:schemeClr val="dk1"/>
                </a:solidFill>
              </a:defRPr>
            </a:lvl2pPr>
            <a:lvl3pPr>
              <a:defRPr>
                <a:solidFill>
                  <a:schemeClr val="dk1"/>
                </a:solidFill>
              </a:defRPr>
            </a:lvl3pPr>
            <a:lvl4pPr>
              <a:defRPr>
                <a:solidFill>
                  <a:schemeClr val="dk1"/>
                </a:solidFill>
              </a:defRPr>
            </a:lvl4pPr>
            <a:lvl5pPr>
              <a:defRPr>
                <a:solidFill>
                  <a:schemeClr val="dk1"/>
                </a:solidFill>
              </a:defRPr>
            </a:lvl5pPr>
            <a:lvl6pPr>
              <a:defRPr>
                <a:solidFill>
                  <a:schemeClr val="dk1"/>
                </a:solidFill>
              </a:defRPr>
            </a:lvl6pPr>
            <a:lvl7pPr>
              <a:defRPr>
                <a:solidFill>
                  <a:schemeClr val="dk1"/>
                </a:solidFill>
              </a:defRPr>
            </a:lvl7pPr>
            <a:lvl8pPr>
              <a:defRPr>
                <a:solidFill>
                  <a:schemeClr val="dk1"/>
                </a:solidFill>
              </a:defRPr>
            </a:lvl8pPr>
            <a:lvl9pPr>
              <a:defRPr>
                <a:solidFill>
                  <a:schemeClr val="dk1"/>
                </a:solidFill>
              </a:defRPr>
            </a:lvl9pPr>
          </a:lstStyle>
          <a:p>
            <a:pPr defTabSz="1219140">
              <a:defRPr/>
            </a:pPr>
            <a:r>
              <a:rPr lang="fr-FR" sz="4267" dirty="0"/>
              <a:t>Repères</a:t>
            </a:r>
            <a:endParaRPr lang="en-US" sz="4267" dirty="0"/>
          </a:p>
        </p:txBody>
      </p:sp>
    </p:spTree>
    <p:extLst>
      <p:ext uri="{BB962C8B-B14F-4D97-AF65-F5344CB8AC3E}">
        <p14:creationId xmlns:p14="http://schemas.microsoft.com/office/powerpoint/2010/main" val="20398890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59A2CD-824B-9C6C-0C4D-CCD9997536A4}"/>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D6389CBE-6E22-8F2E-EC51-CA2A3665786B}"/>
              </a:ext>
            </a:extLst>
          </p:cNvPr>
          <p:cNvSpPr/>
          <p:nvPr/>
        </p:nvSpPr>
        <p:spPr>
          <a:xfrm>
            <a:off x="54428" y="423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1B07E247-6D7D-D110-C5CF-BC173562BCBE}"/>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69BEF649-06E6-D2C8-4C1D-FD3F6218753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10331"/>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3" name="ZoneTexte 12">
            <a:extLst>
              <a:ext uri="{FF2B5EF4-FFF2-40B4-BE49-F238E27FC236}">
                <a16:creationId xmlns:a16="http://schemas.microsoft.com/office/drawing/2014/main" id="{2D1F006D-773F-F8D9-B607-3DBC97E08F60}"/>
              </a:ext>
            </a:extLst>
          </p:cNvPr>
          <p:cNvSpPr txBox="1"/>
          <p:nvPr/>
        </p:nvSpPr>
        <p:spPr>
          <a:xfrm>
            <a:off x="532554" y="1403555"/>
            <a:ext cx="11126895" cy="658642"/>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defTabSz="1219140">
              <a:lnSpc>
                <a:spcPct val="115000"/>
              </a:lnSpc>
              <a:spcAft>
                <a:spcPts val="1067"/>
              </a:spcAft>
              <a:defRPr/>
            </a:pPr>
            <a:r>
              <a:rPr lang="fr-FR" sz="3200" b="1" dirty="0">
                <a:solidFill>
                  <a:sysClr val="windowText" lastClr="000000"/>
                </a:solidFill>
                <a:latin typeface="Calibri" panose="020F0502020204030204" pitchFamily="34" charset="0"/>
                <a:cs typeface="Calibri" panose="020F0502020204030204" pitchFamily="34" charset="0"/>
              </a:rPr>
              <a:t>Lire </a:t>
            </a:r>
            <a:r>
              <a:rPr lang="fr-FR" sz="3200" b="1" dirty="0" smtClean="0">
                <a:solidFill>
                  <a:sysClr val="windowText" lastClr="000000"/>
                </a:solidFill>
                <a:latin typeface="Calibri" panose="020F0502020204030204" pitchFamily="34" charset="0"/>
                <a:cs typeface="Calibri" panose="020F0502020204030204" pitchFamily="34" charset="0"/>
              </a:rPr>
              <a:t>avec la bonne </a:t>
            </a:r>
            <a:r>
              <a:rPr lang="fr-FR" sz="3200" b="1" dirty="0" err="1" smtClean="0">
                <a:solidFill>
                  <a:sysClr val="windowText" lastClr="000000"/>
                </a:solidFill>
                <a:latin typeface="Calibri" panose="020F0502020204030204" pitchFamily="34" charset="0"/>
                <a:cs typeface="Calibri" panose="020F0502020204030204" pitchFamily="34" charset="0"/>
              </a:rPr>
              <a:t>voix</a:t>
            </a:r>
            <a:r>
              <a:rPr lang="fr-FR" sz="3200" b="1" dirty="0" smtClean="0">
                <a:solidFill>
                  <a:sysClr val="windowText" lastClr="000000"/>
                </a:solidFill>
                <a:latin typeface="Calibri" panose="020F0502020204030204" pitchFamily="34" charset="0"/>
                <a:cs typeface="Calibri" panose="020F0502020204030204" pitchFamily="34" charset="0"/>
              </a:rPr>
              <a:t>.</a:t>
            </a:r>
            <a:endParaRPr lang="fr-FR" sz="3200" b="1" dirty="0">
              <a:solidFill>
                <a:sysClr val="windowText" lastClr="000000"/>
              </a:solidFill>
              <a:latin typeface="Calibri" panose="020F0502020204030204" pitchFamily="34" charset="0"/>
              <a:cs typeface="Calibri" panose="020F0502020204030204" pitchFamily="34" charset="0"/>
            </a:endParaRP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a:extLst>
              <a:ext uri="{FF2B5EF4-FFF2-40B4-BE49-F238E27FC236}">
                <a16:creationId xmlns:a16="http://schemas.microsoft.com/office/drawing/2014/main" id="{F7617064-244C-ECBD-52EB-EA2AE6229EFB}"/>
              </a:ext>
            </a:extLst>
          </p:cNvPr>
          <p:cNvSpPr txBox="1"/>
          <p:nvPr/>
        </p:nvSpPr>
        <p:spPr>
          <a:xfrm>
            <a:off x="532554" y="2197895"/>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
        <p:nvSpPr>
          <p:cNvPr id="15" name="Espace réservé du texte 2">
            <a:extLst>
              <a:ext uri="{FF2B5EF4-FFF2-40B4-BE49-F238E27FC236}">
                <a16:creationId xmlns:a16="http://schemas.microsoft.com/office/drawing/2014/main" id="{CD827734-A182-4A57-52C8-D5975ADF31BB}"/>
              </a:ext>
            </a:extLst>
          </p:cNvPr>
          <p:cNvSpPr txBox="1">
            <a:spLocks/>
          </p:cNvSpPr>
          <p:nvPr/>
        </p:nvSpPr>
        <p:spPr>
          <a:xfrm>
            <a:off x="834309" y="90813"/>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b="1" i="0" dirty="0">
                <a:solidFill>
                  <a:srgbClr val="E8E8E8">
                    <a:lumMod val="50000"/>
                  </a:srgbClr>
                </a:solidFill>
              </a:rPr>
              <a:t>F</a:t>
            </a:r>
            <a:r>
              <a:rPr lang="fr-FR" sz="1867" b="1" i="0" dirty="0" smtClean="0">
                <a:solidFill>
                  <a:srgbClr val="E8E8E8">
                    <a:lumMod val="50000"/>
                  </a:srgbClr>
                </a:solidFill>
              </a:rPr>
              <a:t>aisons un </a:t>
            </a:r>
            <a:r>
              <a:rPr lang="fr-FR" sz="1867" b="1" i="0" dirty="0">
                <a:solidFill>
                  <a:srgbClr val="E8E8E8">
                    <a:lumMod val="50000"/>
                  </a:srgbClr>
                </a:solidFill>
              </a:rPr>
              <a:t>petit rappel </a:t>
            </a:r>
            <a:r>
              <a:rPr lang="fr-FR" sz="1867" b="1" i="0" dirty="0" smtClean="0">
                <a:solidFill>
                  <a:srgbClr val="E8E8E8">
                    <a:lumMod val="50000"/>
                  </a:srgbClr>
                </a:solidFill>
              </a:rPr>
              <a:t>à propos de la lecture avec une bonne intonation.</a:t>
            </a:r>
            <a:endParaRPr lang="fr-FR" sz="1867" b="1" i="0" dirty="0">
              <a:solidFill>
                <a:srgbClr val="E8E8E8">
                  <a:lumMod val="50000"/>
                </a:srgbClr>
              </a:solidFill>
            </a:endParaRPr>
          </a:p>
        </p:txBody>
      </p:sp>
      <p:sp>
        <p:nvSpPr>
          <p:cNvPr id="17" name="Espace réservé du texte 2">
            <a:extLst>
              <a:ext uri="{FF2B5EF4-FFF2-40B4-BE49-F238E27FC236}">
                <a16:creationId xmlns:a16="http://schemas.microsoft.com/office/drawing/2014/main" id="{3B8012CE-09A7-999A-315C-A791DEBB888E}"/>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pPr>
            <a:r>
              <a:rPr lang="fr-FR" sz="1867" dirty="0">
                <a:solidFill>
                  <a:srgbClr val="E7E6E6">
                    <a:lumMod val="75000"/>
                  </a:srgbClr>
                </a:solidFill>
              </a:rPr>
              <a:t>Poser des questions de rappels. Expliciter la stratégie en s’appuyant sur les réponses des apprenants.</a:t>
            </a:r>
          </a:p>
        </p:txBody>
      </p:sp>
    </p:spTree>
    <p:extLst>
      <p:ext uri="{BB962C8B-B14F-4D97-AF65-F5344CB8AC3E}">
        <p14:creationId xmlns:p14="http://schemas.microsoft.com/office/powerpoint/2010/main" val="69879857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dirty="0">
                <a:solidFill>
                  <a:prstClr val="white"/>
                </a:solidFill>
                <a:latin typeface="Aptos" panose="02110004020202020204"/>
              </a:rPr>
              <a:t>.</a:t>
            </a:r>
            <a:endParaRPr lang="fr-MA" sz="24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792432" y="856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Lisez le texte </a:t>
            </a:r>
            <a:r>
              <a:rPr lang="fr-FR" dirty="0" smtClean="0"/>
              <a:t>silencieusement. </a:t>
            </a:r>
            <a:r>
              <a:rPr lang="fr-FR" dirty="0"/>
              <a:t>De quoi parle-t-il ? Levez la main pour répondre. </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3 élèves pour </a:t>
            </a:r>
            <a:r>
              <a:rPr lang="fr-FR" sz="1867" dirty="0" smtClean="0">
                <a:solidFill>
                  <a:srgbClr val="E8E8E8">
                    <a:lumMod val="75000"/>
                  </a:srgbClr>
                </a:solidFill>
              </a:rPr>
              <a:t>répondre.</a:t>
            </a:r>
            <a:endParaRPr lang="fr-FR" sz="1867" dirty="0">
              <a:solidFill>
                <a:srgbClr val="E8E8E8">
                  <a:lumMod val="75000"/>
                </a:srgbClr>
              </a:solidFill>
            </a:endParaRPr>
          </a:p>
        </p:txBody>
      </p:sp>
      <p:sp>
        <p:nvSpPr>
          <p:cNvPr id="4" name="Rectangle 3">
            <a:extLst>
              <a:ext uri="{FF2B5EF4-FFF2-40B4-BE49-F238E27FC236}">
                <a16:creationId xmlns:a16="http://schemas.microsoft.com/office/drawing/2014/main" id="{CE394C2A-8980-1CDC-81CC-0415F13D693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a:solidFill>
                <a:prstClr val="white"/>
              </a:solidFill>
              <a:latin typeface="Aptos" panose="02110004020202020204"/>
            </a:endParaRPr>
          </a:p>
        </p:txBody>
      </p:sp>
      <p:sp>
        <p:nvSpPr>
          <p:cNvPr id="7" name="ZoneTexte 6">
            <a:extLst>
              <a:ext uri="{FF2B5EF4-FFF2-40B4-BE49-F238E27FC236}">
                <a16:creationId xmlns:a16="http://schemas.microsoft.com/office/drawing/2014/main" id="{5AE688FC-877F-FB27-7F0B-0D92AB147AD2}"/>
              </a:ext>
            </a:extLst>
          </p:cNvPr>
          <p:cNvSpPr txBox="1"/>
          <p:nvPr/>
        </p:nvSpPr>
        <p:spPr>
          <a:xfrm>
            <a:off x="455400" y="1721294"/>
            <a:ext cx="8037392" cy="3786229"/>
          </a:xfrm>
          <a:prstGeom prst="rect">
            <a:avLst/>
          </a:prstGeom>
          <a:solidFill>
            <a:srgbClr val="FFFFCC"/>
          </a:solidFill>
          <a:ln>
            <a:solidFill>
              <a:srgbClr val="7030A0"/>
            </a:solidFill>
          </a:ln>
        </p:spPr>
        <p:txBody>
          <a:bodyPr wrap="square">
            <a:spAutoFit/>
          </a:bodyPr>
          <a:lstStyle/>
          <a:p>
            <a:pPr algn="just"/>
            <a:r>
              <a:rPr lang="fr-FR" sz="2667" dirty="0">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a:r>
              <a:rPr lang="fr-FR" sz="2667" dirty="0">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pic>
        <p:nvPicPr>
          <p:cNvPr id="12" name="Image 11">
            <a:extLst>
              <a:ext uri="{FF2B5EF4-FFF2-40B4-BE49-F238E27FC236}">
                <a16:creationId xmlns:a16="http://schemas.microsoft.com/office/drawing/2014/main" id="{B95B3D53-06C9-0C31-0234-03FD10DFD486}"/>
              </a:ext>
            </a:extLst>
          </p:cNvPr>
          <p:cNvPicPr>
            <a:picLocks noChangeAspect="1"/>
          </p:cNvPicPr>
          <p:nvPr/>
        </p:nvPicPr>
        <p:blipFill>
          <a:blip r:embed="rId3"/>
          <a:stretch>
            <a:fillRect/>
          </a:stretch>
        </p:blipFill>
        <p:spPr>
          <a:xfrm>
            <a:off x="8646643" y="2071648"/>
            <a:ext cx="3391506" cy="2881352"/>
          </a:xfrm>
          <a:prstGeom prst="rect">
            <a:avLst/>
          </a:prstGeom>
        </p:spPr>
      </p:pic>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1445967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dirty="0">
                <a:solidFill>
                  <a:prstClr val="white"/>
                </a:solidFill>
                <a:latin typeface="Aptos" panose="02110004020202020204"/>
              </a:rPr>
              <a:t>.</a:t>
            </a:r>
            <a:endParaRPr lang="fr-MA" sz="24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792432" y="85612"/>
            <a:ext cx="11399568"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Je choisis 11 élèves. Chacun lit une </a:t>
            </a:r>
            <a:r>
              <a:rPr lang="fr-FR" dirty="0" smtClean="0"/>
              <a:t>phrase. </a:t>
            </a:r>
            <a:r>
              <a:rPr lang="fr-FR" dirty="0"/>
              <a:t>Quand vous voyez un mot en gras, répétez-le deux fois.</a:t>
            </a:r>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a:t>
            </a:r>
            <a:r>
              <a:rPr lang="fr-FR" sz="1867" dirty="0" smtClean="0">
                <a:solidFill>
                  <a:srgbClr val="E8E8E8">
                    <a:lumMod val="75000"/>
                  </a:srgbClr>
                </a:solidFill>
              </a:rPr>
              <a:t>les élèves qui vont lire le texte.</a:t>
            </a:r>
            <a:endParaRPr lang="fr-FR" sz="1867" dirty="0">
              <a:solidFill>
                <a:srgbClr val="E8E8E8">
                  <a:lumMod val="75000"/>
                </a:srgbClr>
              </a:solidFill>
            </a:endParaRPr>
          </a:p>
        </p:txBody>
      </p:sp>
      <p:sp>
        <p:nvSpPr>
          <p:cNvPr id="4" name="Rectangle 3">
            <a:extLst>
              <a:ext uri="{FF2B5EF4-FFF2-40B4-BE49-F238E27FC236}">
                <a16:creationId xmlns:a16="http://schemas.microsoft.com/office/drawing/2014/main" id="{CE394C2A-8980-1CDC-81CC-0415F13D693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a:solidFill>
                <a:prstClr val="white"/>
              </a:solidFill>
              <a:latin typeface="Aptos" panose="02110004020202020204"/>
            </a:endParaRPr>
          </a:p>
        </p:txBody>
      </p:sp>
      <p:sp>
        <p:nvSpPr>
          <p:cNvPr id="7" name="ZoneTexte 6">
            <a:extLst>
              <a:ext uri="{FF2B5EF4-FFF2-40B4-BE49-F238E27FC236}">
                <a16:creationId xmlns:a16="http://schemas.microsoft.com/office/drawing/2014/main" id="{5AE688FC-877F-FB27-7F0B-0D92AB147AD2}"/>
              </a:ext>
            </a:extLst>
          </p:cNvPr>
          <p:cNvSpPr txBox="1"/>
          <p:nvPr/>
        </p:nvSpPr>
        <p:spPr>
          <a:xfrm>
            <a:off x="455399" y="1721294"/>
            <a:ext cx="11239497" cy="3631250"/>
          </a:xfrm>
          <a:prstGeom prst="rect">
            <a:avLst/>
          </a:prstGeom>
          <a:solidFill>
            <a:srgbClr val="FFFFCC"/>
          </a:solidFill>
          <a:ln>
            <a:solidFill>
              <a:srgbClr val="7030A0"/>
            </a:solidFill>
          </a:ln>
        </p:spPr>
        <p:txBody>
          <a:bodyPr wrap="square">
            <a:spAutoFit/>
          </a:bodyPr>
          <a:lstStyle/>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Mes amis et moi sommes </a:t>
            </a:r>
            <a:r>
              <a:rPr lang="fr-FR" sz="2600" b="1" dirty="0">
                <a:latin typeface="Calibri" panose="020F0502020204030204" pitchFamily="34" charset="0"/>
                <a:ea typeface="Calibri" panose="020F0502020204030204" pitchFamily="34" charset="0"/>
                <a:cs typeface="Calibri" panose="020F0502020204030204" pitchFamily="34" charset="0"/>
              </a:rPr>
              <a:t>accompagnés</a:t>
            </a:r>
            <a:r>
              <a:rPr lang="fr-FR" sz="2600" dirty="0">
                <a:latin typeface="Calibri" panose="020F0502020204030204" pitchFamily="34" charset="0"/>
                <a:ea typeface="Calibri" panose="020F0502020204030204" pitchFamily="34" charset="0"/>
                <a:cs typeface="Calibri" panose="020F0502020204030204" pitchFamily="34" charset="0"/>
              </a:rPr>
              <a:t> par un </a:t>
            </a:r>
            <a:r>
              <a:rPr lang="fr-FR" sz="2600" b="1" dirty="0">
                <a:latin typeface="Calibri" panose="020F0502020204030204" pitchFamily="34" charset="0"/>
                <a:ea typeface="Calibri" panose="020F0502020204030204" pitchFamily="34" charset="0"/>
                <a:cs typeface="Calibri" panose="020F0502020204030204" pitchFamily="34" charset="0"/>
              </a:rPr>
              <a:t>guide</a:t>
            </a:r>
            <a:r>
              <a:rPr lang="fr-FR" sz="2600" dirty="0">
                <a:latin typeface="Calibri" panose="020F0502020204030204" pitchFamily="34" charset="0"/>
                <a:ea typeface="Calibri" panose="020F0502020204030204" pitchFamily="34" charset="0"/>
                <a:cs typeface="Calibri" panose="020F0502020204030204" pitchFamily="34" charset="0"/>
              </a:rPr>
              <a:t>. Nous </a:t>
            </a:r>
            <a:r>
              <a:rPr lang="fr-FR" sz="2600" b="1" dirty="0">
                <a:latin typeface="Calibri" panose="020F0502020204030204" pitchFamily="34" charset="0"/>
                <a:ea typeface="Calibri" panose="020F0502020204030204" pitchFamily="34" charset="0"/>
                <a:cs typeface="Calibri" panose="020F0502020204030204" pitchFamily="34" charset="0"/>
              </a:rPr>
              <a:t>faisons</a:t>
            </a:r>
            <a:r>
              <a:rPr lang="fr-FR" sz="2600" dirty="0">
                <a:latin typeface="Calibri" panose="020F0502020204030204" pitchFamily="34" charset="0"/>
                <a:ea typeface="Calibri" panose="020F0502020204030204" pitchFamily="34" charset="0"/>
                <a:cs typeface="Calibri" panose="020F0502020204030204" pitchFamily="34" charset="0"/>
              </a:rPr>
              <a:t> une </a:t>
            </a:r>
            <a:r>
              <a:rPr lang="fr-FR" sz="2600" b="1" dirty="0">
                <a:latin typeface="Calibri" panose="020F0502020204030204" pitchFamily="34" charset="0"/>
                <a:ea typeface="Calibri" panose="020F0502020204030204" pitchFamily="34" charset="0"/>
                <a:cs typeface="Calibri" panose="020F0502020204030204" pitchFamily="34" charset="0"/>
              </a:rPr>
              <a:t>promenade</a:t>
            </a:r>
            <a:r>
              <a:rPr lang="fr-FR" sz="2600" dirty="0">
                <a:latin typeface="Calibri" panose="020F0502020204030204" pitchFamily="34" charset="0"/>
                <a:ea typeface="Calibri" panose="020F0502020204030204" pitchFamily="34" charset="0"/>
                <a:cs typeface="Calibri" panose="020F0502020204030204" pitchFamily="34" charset="0"/>
              </a:rPr>
              <a:t> à </a:t>
            </a:r>
            <a:r>
              <a:rPr lang="fr-FR" sz="2600" b="1" dirty="0">
                <a:latin typeface="Calibri" panose="020F0502020204030204" pitchFamily="34" charset="0"/>
                <a:ea typeface="Calibri" panose="020F0502020204030204" pitchFamily="34" charset="0"/>
                <a:cs typeface="Calibri" panose="020F0502020204030204" pitchFamily="34" charset="0"/>
              </a:rPr>
              <a:t>cheval</a:t>
            </a:r>
            <a:r>
              <a:rPr lang="fr-FR" sz="2600" dirty="0">
                <a:latin typeface="Calibri" panose="020F0502020204030204" pitchFamily="34" charset="0"/>
                <a:ea typeface="Calibri" panose="020F0502020204030204" pitchFamily="34" charset="0"/>
                <a:cs typeface="Calibri" panose="020F0502020204030204" pitchFamily="34" charset="0"/>
              </a:rPr>
              <a:t>. Mon cheval </a:t>
            </a:r>
            <a:r>
              <a:rPr lang="fr-FR" sz="2600" b="1" dirty="0">
                <a:latin typeface="Calibri" panose="020F0502020204030204" pitchFamily="34" charset="0"/>
                <a:ea typeface="Calibri" panose="020F0502020204030204" pitchFamily="34" charset="0"/>
                <a:cs typeface="Calibri" panose="020F0502020204030204" pitchFamily="34" charset="0"/>
              </a:rPr>
              <a:t>s’appelle</a:t>
            </a:r>
            <a:r>
              <a:rPr lang="fr-FR" sz="2600" dirty="0">
                <a:latin typeface="Calibri" panose="020F0502020204030204" pitchFamily="34" charset="0"/>
                <a:ea typeface="Calibri" panose="020F0502020204030204" pitchFamily="34" charset="0"/>
                <a:cs typeface="Calibri" panose="020F0502020204030204" pitchFamily="34" charset="0"/>
              </a:rPr>
              <a:t> Etoile. Il est </a:t>
            </a:r>
            <a:r>
              <a:rPr lang="fr-FR" sz="2600" b="1" dirty="0">
                <a:latin typeface="Calibri" panose="020F0502020204030204" pitchFamily="34" charset="0"/>
                <a:ea typeface="Calibri" panose="020F0502020204030204" pitchFamily="34" charset="0"/>
                <a:cs typeface="Calibri" panose="020F0502020204030204" pitchFamily="34" charset="0"/>
              </a:rPr>
              <a:t>gentil</a:t>
            </a:r>
            <a:r>
              <a:rPr lang="fr-FR" sz="2600" dirty="0">
                <a:latin typeface="Calibri" panose="020F0502020204030204" pitchFamily="34" charset="0"/>
                <a:ea typeface="Calibri" panose="020F0502020204030204" pitchFamily="34" charset="0"/>
                <a:cs typeface="Calibri" panose="020F0502020204030204" pitchFamily="34" charset="0"/>
              </a:rPr>
              <a:t> et </a:t>
            </a:r>
            <a:r>
              <a:rPr lang="fr-FR" sz="2600" b="1" dirty="0">
                <a:latin typeface="Calibri" panose="020F0502020204030204" pitchFamily="34" charset="0"/>
                <a:ea typeface="Calibri" panose="020F0502020204030204" pitchFamily="34" charset="0"/>
                <a:cs typeface="Calibri" panose="020F0502020204030204" pitchFamily="34" charset="0"/>
              </a:rPr>
              <a:t>calme</a:t>
            </a:r>
            <a:r>
              <a:rPr lang="fr-FR" sz="2600" dirty="0">
                <a:latin typeface="Calibri" panose="020F0502020204030204" pitchFamily="34" charset="0"/>
                <a:ea typeface="Calibri" panose="020F0502020204030204" pitchFamily="34" charset="0"/>
                <a:cs typeface="Calibri" panose="020F0502020204030204" pitchFamily="34" charset="0"/>
              </a:rPr>
              <a:t>. Nous entrons dans la </a:t>
            </a:r>
            <a:r>
              <a:rPr lang="fr-FR" sz="2600" b="1" dirty="0">
                <a:latin typeface="Calibri" panose="020F0502020204030204" pitchFamily="34" charset="0"/>
                <a:ea typeface="Calibri" panose="020F0502020204030204" pitchFamily="34" charset="0"/>
                <a:cs typeface="Calibri" panose="020F0502020204030204" pitchFamily="34" charset="0"/>
              </a:rPr>
              <a:t>forêt</a:t>
            </a:r>
            <a:r>
              <a:rPr lang="fr-FR" sz="2600" dirty="0">
                <a:latin typeface="Calibri" panose="020F0502020204030204" pitchFamily="34" charset="0"/>
                <a:ea typeface="Calibri" panose="020F0502020204030204" pitchFamily="34" charset="0"/>
                <a:cs typeface="Calibri" panose="020F0502020204030204" pitchFamily="34" charset="0"/>
              </a:rPr>
              <a:t>. Les </a:t>
            </a:r>
            <a:r>
              <a:rPr lang="fr-FR" sz="2600" b="1" dirty="0">
                <a:latin typeface="Calibri" panose="020F0502020204030204" pitchFamily="34" charset="0"/>
                <a:ea typeface="Calibri" panose="020F0502020204030204" pitchFamily="34" charset="0"/>
                <a:cs typeface="Calibri" panose="020F0502020204030204" pitchFamily="34" charset="0"/>
              </a:rPr>
              <a:t>oiseaux</a:t>
            </a:r>
            <a:r>
              <a:rPr lang="fr-FR" sz="2600" dirty="0">
                <a:latin typeface="Calibri" panose="020F0502020204030204" pitchFamily="34" charset="0"/>
                <a:ea typeface="Calibri" panose="020F0502020204030204" pitchFamily="34" charset="0"/>
                <a:cs typeface="Calibri" panose="020F0502020204030204" pitchFamily="34" charset="0"/>
              </a:rPr>
              <a:t> chantent et tout est </a:t>
            </a:r>
            <a:r>
              <a:rPr lang="fr-FR" sz="2600" b="1" dirty="0">
                <a:latin typeface="Calibri" panose="020F0502020204030204" pitchFamily="34" charset="0"/>
                <a:ea typeface="Calibri" panose="020F0502020204030204" pitchFamily="34" charset="0"/>
                <a:cs typeface="Calibri" panose="020F0502020204030204" pitchFamily="34" charset="0"/>
              </a:rPr>
              <a:t>tranquille</a:t>
            </a:r>
            <a:r>
              <a:rPr lang="fr-FR" sz="2600" dirty="0">
                <a:latin typeface="Calibri" panose="020F0502020204030204" pitchFamily="34" charset="0"/>
                <a:ea typeface="Calibri" panose="020F0502020204030204" pitchFamily="34" charset="0"/>
                <a:cs typeface="Calibri" panose="020F0502020204030204" pitchFamily="34" charset="0"/>
              </a:rPr>
              <a:t>. Le guide nous montre de jolies fleurs. On voit </a:t>
            </a:r>
            <a:r>
              <a:rPr lang="fr-FR" sz="2600" b="1" dirty="0">
                <a:latin typeface="Calibri" panose="020F0502020204030204" pitchFamily="34" charset="0"/>
                <a:ea typeface="Calibri" panose="020F0502020204030204" pitchFamily="34" charset="0"/>
                <a:cs typeface="Calibri" panose="020F0502020204030204" pitchFamily="34" charset="0"/>
              </a:rPr>
              <a:t>même</a:t>
            </a:r>
            <a:r>
              <a:rPr lang="fr-FR" sz="2600" dirty="0">
                <a:latin typeface="Calibri" panose="020F0502020204030204" pitchFamily="34" charset="0"/>
                <a:ea typeface="Calibri" panose="020F0502020204030204" pitchFamily="34" charset="0"/>
                <a:cs typeface="Calibri" panose="020F0502020204030204" pitchFamily="34" charset="0"/>
              </a:rPr>
              <a:t> un petit lapin ! Après une </a:t>
            </a:r>
            <a:r>
              <a:rPr lang="fr-FR" sz="2600" b="1" dirty="0">
                <a:latin typeface="Calibri" panose="020F0502020204030204" pitchFamily="34" charset="0"/>
                <a:ea typeface="Calibri" panose="020F0502020204030204" pitchFamily="34" charset="0"/>
                <a:cs typeface="Calibri" panose="020F0502020204030204" pitchFamily="34" charset="0"/>
              </a:rPr>
              <a:t>heure</a:t>
            </a:r>
            <a:r>
              <a:rPr lang="fr-FR" sz="2600" dirty="0">
                <a:latin typeface="Calibri" panose="020F0502020204030204" pitchFamily="34" charset="0"/>
                <a:ea typeface="Calibri" panose="020F0502020204030204" pitchFamily="34" charset="0"/>
                <a:cs typeface="Calibri" panose="020F0502020204030204" pitchFamily="34" charset="0"/>
              </a:rPr>
              <a:t>, on fait</a:t>
            </a:r>
          </a:p>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une </a:t>
            </a:r>
            <a:r>
              <a:rPr lang="fr-FR" sz="2600" b="1" dirty="0">
                <a:latin typeface="Calibri" panose="020F0502020204030204" pitchFamily="34" charset="0"/>
                <a:ea typeface="Calibri" panose="020F0502020204030204" pitchFamily="34" charset="0"/>
                <a:cs typeface="Calibri" panose="020F0502020204030204" pitchFamily="34" charset="0"/>
              </a:rPr>
              <a:t>pause</a:t>
            </a:r>
            <a:r>
              <a:rPr lang="fr-FR" sz="2600" dirty="0">
                <a:latin typeface="Calibri" panose="020F0502020204030204" pitchFamily="34" charset="0"/>
                <a:ea typeface="Calibri" panose="020F0502020204030204" pitchFamily="34" charset="0"/>
                <a:cs typeface="Calibri" panose="020F0502020204030204" pitchFamily="34" charset="0"/>
              </a:rPr>
              <a:t> pour boire. les chevaux mangent de </a:t>
            </a:r>
            <a:r>
              <a:rPr lang="fr-FR" sz="2600" b="1" dirty="0">
                <a:latin typeface="Calibri" panose="020F0502020204030204" pitchFamily="34" charset="0"/>
                <a:ea typeface="Calibri" panose="020F0502020204030204" pitchFamily="34" charset="0"/>
                <a:cs typeface="Calibri" panose="020F0502020204030204" pitchFamily="34" charset="0"/>
              </a:rPr>
              <a:t>l’herbe</a:t>
            </a:r>
            <a:r>
              <a:rPr lang="fr-FR" sz="2600" dirty="0">
                <a:latin typeface="Calibri" panose="020F0502020204030204" pitchFamily="34" charset="0"/>
                <a:ea typeface="Calibri" panose="020F0502020204030204" pitchFamily="34" charset="0"/>
                <a:cs typeface="Calibri" panose="020F0502020204030204" pitchFamily="34" charset="0"/>
              </a:rPr>
              <a:t>. C’est une belle aventure tout le monde est </a:t>
            </a:r>
            <a:r>
              <a:rPr lang="fr-FR" sz="2600" b="1" dirty="0">
                <a:latin typeface="Calibri" panose="020F0502020204030204" pitchFamily="34" charset="0"/>
                <a:ea typeface="Calibri" panose="020F0502020204030204" pitchFamily="34" charset="0"/>
                <a:cs typeface="Calibri" panose="020F0502020204030204" pitchFamily="34" charset="0"/>
              </a:rPr>
              <a:t>content</a:t>
            </a:r>
            <a:r>
              <a:rPr lang="fr-FR" sz="2600" dirty="0">
                <a:latin typeface="Calibri" panose="020F0502020204030204" pitchFamily="34" charset="0"/>
                <a:ea typeface="Calibri" panose="020F0502020204030204" pitchFamily="34" charset="0"/>
                <a:cs typeface="Calibri" panose="020F0502020204030204" pitchFamily="34" charset="0"/>
              </a:rPr>
              <a:t> de cette </a:t>
            </a:r>
            <a:r>
              <a:rPr lang="fr-FR" sz="2600" b="1" dirty="0">
                <a:latin typeface="Calibri" panose="020F0502020204030204" pitchFamily="34" charset="0"/>
                <a:ea typeface="Calibri" panose="020F0502020204030204" pitchFamily="34" charset="0"/>
                <a:cs typeface="Calibri" panose="020F0502020204030204" pitchFamily="34" charset="0"/>
              </a:rPr>
              <a:t>randonnée</a:t>
            </a:r>
            <a:r>
              <a:rPr lang="fr-FR" sz="2600" dirty="0">
                <a:latin typeface="Calibri" panose="020F0502020204030204" pitchFamily="34" charset="0"/>
                <a:ea typeface="Calibri" panose="020F0502020204030204" pitchFamily="34" charset="0"/>
                <a:cs typeface="Calibri" panose="020F0502020204030204" pitchFamily="34" charset="0"/>
              </a:rPr>
              <a:t>.</a:t>
            </a: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16510543"/>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dirty="0">
                <a:solidFill>
                  <a:prstClr val="white"/>
                </a:solidFill>
                <a:latin typeface="Aptos" panose="02110004020202020204"/>
              </a:rPr>
              <a:t>.</a:t>
            </a:r>
            <a:endParaRPr lang="fr-MA" sz="24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792432" y="1237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Lisez les phrases avec la bonne voix : calme, joyeuse ou admirative selon le texte. </a:t>
            </a:r>
            <a:endParaRPr lang="fr-FR" altLang="fr-FR" dirty="0"/>
          </a:p>
        </p:txBody>
      </p:sp>
      <p:sp>
        <p:nvSpPr>
          <p:cNvPr id="4" name="Rectangle 3">
            <a:extLst>
              <a:ext uri="{FF2B5EF4-FFF2-40B4-BE49-F238E27FC236}">
                <a16:creationId xmlns:a16="http://schemas.microsoft.com/office/drawing/2014/main" id="{CE394C2A-8980-1CDC-81CC-0415F13D693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a:solidFill>
                <a:prstClr val="white"/>
              </a:solidFill>
              <a:latin typeface="Aptos" panose="02110004020202020204"/>
            </a:endParaRPr>
          </a:p>
        </p:txBody>
      </p:sp>
      <p:sp>
        <p:nvSpPr>
          <p:cNvPr id="7" name="ZoneTexte 6">
            <a:extLst>
              <a:ext uri="{FF2B5EF4-FFF2-40B4-BE49-F238E27FC236}">
                <a16:creationId xmlns:a16="http://schemas.microsoft.com/office/drawing/2014/main" id="{5AE688FC-877F-FB27-7F0B-0D92AB147AD2}"/>
              </a:ext>
            </a:extLst>
          </p:cNvPr>
          <p:cNvSpPr txBox="1"/>
          <p:nvPr/>
        </p:nvSpPr>
        <p:spPr>
          <a:xfrm>
            <a:off x="455399" y="1721294"/>
            <a:ext cx="11239497" cy="3631250"/>
          </a:xfrm>
          <a:prstGeom prst="rect">
            <a:avLst/>
          </a:prstGeom>
          <a:solidFill>
            <a:srgbClr val="FFFFCC"/>
          </a:solidFill>
          <a:ln>
            <a:solidFill>
              <a:srgbClr val="7030A0"/>
            </a:solidFill>
          </a:ln>
        </p:spPr>
        <p:txBody>
          <a:bodyPr wrap="square">
            <a:spAutoFit/>
          </a:bodyPr>
          <a:lstStyle/>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a:lnSpc>
                <a:spcPct val="150000"/>
              </a:lnSpc>
            </a:pPr>
            <a:r>
              <a:rPr lang="fr-FR" sz="2600" dirty="0">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11" name="Espace réservé du texte 2">
            <a:extLst>
              <a:ext uri="{FF2B5EF4-FFF2-40B4-BE49-F238E27FC236}">
                <a16:creationId xmlns:a16="http://schemas.microsoft.com/office/drawing/2014/main" id="{EF5859FF-554B-3676-381E-898F2524B098}"/>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a:t>
            </a:r>
            <a:r>
              <a:rPr lang="fr-FR" sz="1867" dirty="0" smtClean="0">
                <a:solidFill>
                  <a:srgbClr val="E8E8E8">
                    <a:lumMod val="75000"/>
                  </a:srgbClr>
                </a:solidFill>
              </a:rPr>
              <a:t>les élèves qui vont lire le texte.</a:t>
            </a:r>
            <a:endParaRPr lang="fr-FR" sz="1867" dirty="0">
              <a:solidFill>
                <a:srgbClr val="E8E8E8">
                  <a:lumMod val="75000"/>
                </a:srgbClr>
              </a:solidFill>
            </a:endParaRPr>
          </a:p>
        </p:txBody>
      </p:sp>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4169277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dirty="0">
                <a:solidFill>
                  <a:prstClr val="white"/>
                </a:solidFill>
                <a:latin typeface="Aptos" panose="02110004020202020204"/>
              </a:rPr>
              <a:t>.</a:t>
            </a:r>
            <a:endParaRPr lang="fr-MA" sz="24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792432" y="1237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Formez des binômes. Un élève lit une phrase, son camarade lit la suivante. Continuez jusqu’à la fin. </a:t>
            </a:r>
            <a:endParaRPr lang="fr-FR" altLang="fr-FR" dirty="0"/>
          </a:p>
        </p:txBody>
      </p:sp>
      <p:sp>
        <p:nvSpPr>
          <p:cNvPr id="10" name="Espace réservé du texte 2">
            <a:extLst>
              <a:ext uri="{FF2B5EF4-FFF2-40B4-BE49-F238E27FC236}">
                <a16:creationId xmlns:a16="http://schemas.microsoft.com/office/drawing/2014/main" id="{EF5859FF-554B-3676-381E-898F2524B098}"/>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a:t>
            </a:r>
            <a:r>
              <a:rPr lang="fr-FR" sz="1867" dirty="0" smtClean="0">
                <a:solidFill>
                  <a:srgbClr val="E8E8E8">
                    <a:lumMod val="75000"/>
                  </a:srgbClr>
                </a:solidFill>
              </a:rPr>
              <a:t>les binômes.</a:t>
            </a:r>
            <a:endParaRPr lang="fr-FR" sz="1867" dirty="0">
              <a:solidFill>
                <a:srgbClr val="E8E8E8">
                  <a:lumMod val="75000"/>
                </a:srgbClr>
              </a:solidFill>
            </a:endParaRPr>
          </a:p>
        </p:txBody>
      </p:sp>
      <p:sp>
        <p:nvSpPr>
          <p:cNvPr id="4" name="Rectangle 3">
            <a:extLst>
              <a:ext uri="{FF2B5EF4-FFF2-40B4-BE49-F238E27FC236}">
                <a16:creationId xmlns:a16="http://schemas.microsoft.com/office/drawing/2014/main" id="{CE394C2A-8980-1CDC-81CC-0415F13D693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a:solidFill>
                <a:prstClr val="white"/>
              </a:solidFill>
              <a:latin typeface="Aptos" panose="02110004020202020204"/>
            </a:endParaRPr>
          </a:p>
        </p:txBody>
      </p:sp>
      <p:sp>
        <p:nvSpPr>
          <p:cNvPr id="7" name="ZoneTexte 6">
            <a:extLst>
              <a:ext uri="{FF2B5EF4-FFF2-40B4-BE49-F238E27FC236}">
                <a16:creationId xmlns:a16="http://schemas.microsoft.com/office/drawing/2014/main" id="{5AE688FC-877F-FB27-7F0B-0D92AB147AD2}"/>
              </a:ext>
            </a:extLst>
          </p:cNvPr>
          <p:cNvSpPr txBox="1"/>
          <p:nvPr/>
        </p:nvSpPr>
        <p:spPr>
          <a:xfrm>
            <a:off x="455399" y="1721294"/>
            <a:ext cx="11239497" cy="3631250"/>
          </a:xfrm>
          <a:prstGeom prst="rect">
            <a:avLst/>
          </a:prstGeom>
          <a:solidFill>
            <a:srgbClr val="FFFFCC"/>
          </a:solidFill>
          <a:ln>
            <a:solidFill>
              <a:srgbClr val="7030A0"/>
            </a:solidFill>
          </a:ln>
        </p:spPr>
        <p:txBody>
          <a:bodyPr wrap="square">
            <a:spAutoFit/>
          </a:bodyPr>
          <a:lstStyle>
            <a:defPPr>
              <a:defRPr lang="fr-FR"/>
            </a:defPPr>
            <a:lvl1pPr algn="just">
              <a:lnSpc>
                <a:spcPct val="150000"/>
              </a:lnSpc>
              <a:defRPr sz="2600">
                <a:latin typeface="Calibri" panose="020F0502020204030204" pitchFamily="34" charset="0"/>
                <a:ea typeface="Calibri" panose="020F0502020204030204" pitchFamily="34" charset="0"/>
                <a:cs typeface="Calibri" panose="020F0502020204030204" pitchFamily="34" charset="0"/>
              </a:defRPr>
            </a:lvl1pPr>
          </a:lstStyle>
          <a:p>
            <a:r>
              <a:rPr lang="fr-FR" dirty="0"/>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r>
              <a:rPr lang="fr-FR" dirty="0"/>
              <a:t>une pause pour boire. les chevaux mangent de l’herbe. C’est une belle aventure tout le monde est content de cette randonnée.</a:t>
            </a:r>
          </a:p>
        </p:txBody>
      </p:sp>
      <p:pic>
        <p:nvPicPr>
          <p:cNvPr id="11"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65808462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0EB32F-D928-B2FF-F10C-0B41DB3A02C7}"/>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9482EBD6-25EB-FDCE-322D-AAB3CC61024E}"/>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r>
              <a:rPr lang="fr-FR" sz="2400" dirty="0">
                <a:solidFill>
                  <a:prstClr val="white"/>
                </a:solidFill>
                <a:latin typeface="Aptos" panose="02110004020202020204"/>
              </a:rPr>
              <a:t>.</a:t>
            </a:r>
            <a:endParaRPr lang="fr-MA" sz="2400" dirty="0">
              <a:solidFill>
                <a:prstClr val="white"/>
              </a:solidFill>
              <a:latin typeface="Aptos" panose="02110004020202020204"/>
            </a:endParaRPr>
          </a:p>
        </p:txBody>
      </p:sp>
      <p:sp>
        <p:nvSpPr>
          <p:cNvPr id="3" name="Rectangle 2">
            <a:extLst>
              <a:ext uri="{FF2B5EF4-FFF2-40B4-BE49-F238E27FC236}">
                <a16:creationId xmlns:a16="http://schemas.microsoft.com/office/drawing/2014/main" id="{16428F51-C0E5-7BE0-2F4F-C0451F4D6570}"/>
              </a:ext>
            </a:extLst>
          </p:cNvPr>
          <p:cNvSpPr/>
          <p:nvPr/>
        </p:nvSpPr>
        <p:spPr>
          <a:xfrm>
            <a:off x="0" y="0"/>
            <a:ext cx="12192000" cy="6858000"/>
          </a:xfrm>
          <a:prstGeom prst="rect">
            <a:avLst/>
          </a:prstGeom>
          <a:noFill/>
          <a:ln w="76200">
            <a:solidFill>
              <a:schemeClr val="accent2">
                <a:lumMod val="40000"/>
                <a:lumOff val="60000"/>
              </a:schemeClr>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4AF9001B-EF97-D03B-AE12-E6B12A59163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11">
            <a:extLst>
              <a:ext uri="{FF2B5EF4-FFF2-40B4-BE49-F238E27FC236}">
                <a16:creationId xmlns:a16="http://schemas.microsoft.com/office/drawing/2014/main" id="{E908DC9C-3243-5DCC-815D-6AC804F1FC9F}"/>
              </a:ext>
            </a:extLst>
          </p:cNvPr>
          <p:cNvSpPr txBox="1"/>
          <p:nvPr/>
        </p:nvSpPr>
        <p:spPr>
          <a:xfrm>
            <a:off x="792432" y="72912"/>
            <a:ext cx="11453994"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Lisez tout le texte comme si vous racontiez l’histoire à quelqu’un. Mettez le ton et les </a:t>
            </a:r>
            <a:r>
              <a:rPr lang="fr-FR" dirty="0" smtClean="0"/>
              <a:t>émotions dans votre lecture. </a:t>
            </a:r>
            <a:endParaRPr lang="fr-FR" altLang="fr-FR" dirty="0"/>
          </a:p>
        </p:txBody>
      </p:sp>
      <p:sp>
        <p:nvSpPr>
          <p:cNvPr id="4" name="Rectangle 3">
            <a:extLst>
              <a:ext uri="{FF2B5EF4-FFF2-40B4-BE49-F238E27FC236}">
                <a16:creationId xmlns:a16="http://schemas.microsoft.com/office/drawing/2014/main" id="{CE394C2A-8980-1CDC-81CC-0415F13D6933}"/>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defRPr/>
            </a:pPr>
            <a:endParaRPr lang="fr-MA" sz="3200">
              <a:solidFill>
                <a:prstClr val="white"/>
              </a:solidFill>
              <a:latin typeface="Aptos" panose="02110004020202020204"/>
            </a:endParaRPr>
          </a:p>
        </p:txBody>
      </p:sp>
      <p:sp>
        <p:nvSpPr>
          <p:cNvPr id="7" name="ZoneTexte 6">
            <a:extLst>
              <a:ext uri="{FF2B5EF4-FFF2-40B4-BE49-F238E27FC236}">
                <a16:creationId xmlns:a16="http://schemas.microsoft.com/office/drawing/2014/main" id="{5AE688FC-877F-FB27-7F0B-0D92AB147AD2}"/>
              </a:ext>
            </a:extLst>
          </p:cNvPr>
          <p:cNvSpPr txBox="1"/>
          <p:nvPr/>
        </p:nvSpPr>
        <p:spPr>
          <a:xfrm>
            <a:off x="455399" y="1721294"/>
            <a:ext cx="11239497" cy="3631250"/>
          </a:xfrm>
          <a:prstGeom prst="rect">
            <a:avLst/>
          </a:prstGeom>
          <a:solidFill>
            <a:srgbClr val="FFFFCC"/>
          </a:solidFill>
          <a:ln>
            <a:solidFill>
              <a:srgbClr val="7030A0"/>
            </a:solidFill>
          </a:ln>
        </p:spPr>
        <p:txBody>
          <a:bodyPr wrap="square">
            <a:spAutoFit/>
          </a:bodyPr>
          <a:lstStyle>
            <a:defPPr>
              <a:defRPr lang="fr-FR"/>
            </a:defPPr>
            <a:lvl1pPr algn="just">
              <a:lnSpc>
                <a:spcPct val="150000"/>
              </a:lnSpc>
              <a:defRPr sz="2600">
                <a:latin typeface="Calibri" panose="020F0502020204030204" pitchFamily="34" charset="0"/>
                <a:ea typeface="Calibri" panose="020F0502020204030204" pitchFamily="34" charset="0"/>
                <a:cs typeface="Calibri" panose="020F0502020204030204" pitchFamily="34" charset="0"/>
              </a:defRPr>
            </a:lvl1pPr>
          </a:lstStyle>
          <a:p>
            <a:r>
              <a:rPr lang="fr-FR" dirty="0"/>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r>
              <a:rPr lang="fr-FR" dirty="0"/>
              <a:t>une pause pour boire. les chevaux mangent de l’herbe. C’est une belle aventure tout le monde est content de cette randonnée.</a:t>
            </a:r>
          </a:p>
        </p:txBody>
      </p:sp>
      <p:sp>
        <p:nvSpPr>
          <p:cNvPr id="11" name="Espace réservé du texte 2">
            <a:extLst>
              <a:ext uri="{FF2B5EF4-FFF2-40B4-BE49-F238E27FC236}">
                <a16:creationId xmlns:a16="http://schemas.microsoft.com/office/drawing/2014/main" id="{EF5859FF-554B-3676-381E-898F2524B098}"/>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914377">
              <a:spcBef>
                <a:spcPts val="1000"/>
              </a:spcBef>
              <a:defRPr/>
            </a:pPr>
            <a:r>
              <a:rPr lang="fr-FR" sz="1867" dirty="0">
                <a:solidFill>
                  <a:srgbClr val="E8E8E8">
                    <a:lumMod val="75000"/>
                  </a:srgbClr>
                </a:solidFill>
              </a:rPr>
              <a:t>Désigner </a:t>
            </a:r>
            <a:r>
              <a:rPr lang="fr-FR" sz="1867" dirty="0" smtClean="0">
                <a:solidFill>
                  <a:srgbClr val="E8E8E8">
                    <a:lumMod val="75000"/>
                  </a:srgbClr>
                </a:solidFill>
              </a:rPr>
              <a:t>les élèves qui vont lire le texte.</a:t>
            </a:r>
            <a:endParaRPr lang="fr-FR" sz="1867" dirty="0">
              <a:solidFill>
                <a:srgbClr val="E8E8E8">
                  <a:lumMod val="75000"/>
                </a:srgbClr>
              </a:solidFill>
            </a:endParaRPr>
          </a:p>
        </p:txBody>
      </p:sp>
      <p:pic>
        <p:nvPicPr>
          <p:cNvPr id="12"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3194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96406256"/>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7D88061-9B9C-1CE9-D95D-72EB156FC72B}"/>
            </a:ext>
          </a:extLst>
        </p:cNvPr>
        <p:cNvGrpSpPr/>
        <p:nvPr/>
      </p:nvGrpSpPr>
      <p:grpSpPr>
        <a:xfrm>
          <a:off x="0" y="0"/>
          <a:ext cx="0" cy="0"/>
          <a:chOff x="0" y="0"/>
          <a:chExt cx="0" cy="0"/>
        </a:xfrm>
      </p:grpSpPr>
      <p:pic>
        <p:nvPicPr>
          <p:cNvPr id="7" name="Picture 11">
            <a:extLst>
              <a:ext uri="{FF2B5EF4-FFF2-40B4-BE49-F238E27FC236}">
                <a16:creationId xmlns:a16="http://schemas.microsoft.com/office/drawing/2014/main" id="{DAF67BF0-CDB4-F531-AB15-C6FFDAD4B412}"/>
              </a:ext>
            </a:extLst>
          </p:cNvPr>
          <p:cNvPicPr>
            <a:picLocks noChangeAspect="1"/>
          </p:cNvPicPr>
          <p:nvPr/>
        </p:nvPicPr>
        <p:blipFill>
          <a:blip r:embed="rId2" cstate="print">
            <a:extLst>
              <a:ext uri="{BEBA8EAE-BF5A-486C-A8C5-ECC9F3942E4B}">
                <a14:imgProps xmlns:a14="http://schemas.microsoft.com/office/drawing/2010/main">
                  <a14:imgLayer r:embed="rId3">
                    <a14:imgEffect>
                      <a14:backgroundRemoval t="1855" b="100000" l="391" r="99512"/>
                    </a14:imgEffect>
                  </a14:imgLayer>
                </a14:imgProps>
              </a:ext>
              <a:ext uri="{28A0092B-C50C-407E-A947-70E740481C1C}">
                <a14:useLocalDpi xmlns:a14="http://schemas.microsoft.com/office/drawing/2010/main" val="0"/>
              </a:ext>
            </a:extLst>
          </a:blip>
          <a:stretch>
            <a:fillRect/>
          </a:stretch>
        </p:blipFill>
        <p:spPr>
          <a:xfrm>
            <a:off x="362783" y="993046"/>
            <a:ext cx="3736023" cy="3736023"/>
          </a:xfrm>
          <a:prstGeom prst="rect">
            <a:avLst/>
          </a:prstGeom>
        </p:spPr>
      </p:pic>
      <p:grpSp>
        <p:nvGrpSpPr>
          <p:cNvPr id="10"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1"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2"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Atelier de compréhension</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20 min</a:t>
            </a:r>
            <a:endParaRPr lang="en-US" sz="4800" kern="0" dirty="0">
              <a:solidFill>
                <a:srgbClr val="44546A"/>
              </a:solidFill>
              <a:latin typeface="Arial"/>
              <a:ea typeface="Arial"/>
              <a:cs typeface="Arial"/>
            </a:endParaRPr>
          </a:p>
        </p:txBody>
      </p:sp>
      <p:sp>
        <p:nvSpPr>
          <p:cNvPr id="15"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414328388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bg>
      <p:bgPr>
        <a:solidFill>
          <a:schemeClr val="accent1">
            <a:lumMod val="20000"/>
            <a:lumOff val="80000"/>
          </a:schemeClr>
        </a:solidFill>
        <a:effectLst/>
      </p:bgPr>
    </p:bg>
    <p:spTree>
      <p:nvGrpSpPr>
        <p:cNvPr id="1" name="">
          <a:extLst>
            <a:ext uri="{FF2B5EF4-FFF2-40B4-BE49-F238E27FC236}">
              <a16:creationId xmlns:a16="http://schemas.microsoft.com/office/drawing/2014/main" id="{F37D4E7B-911C-C0A8-D18A-F8A75EC451EA}"/>
            </a:ext>
          </a:extLst>
        </p:cNvPr>
        <p:cNvGrpSpPr/>
        <p:nvPr/>
      </p:nvGrpSpPr>
      <p:grpSpPr>
        <a:xfrm>
          <a:off x="0" y="0"/>
          <a:ext cx="0" cy="0"/>
          <a:chOff x="0" y="0"/>
          <a:chExt cx="0" cy="0"/>
        </a:xfrm>
      </p:grpSpPr>
      <p:sp>
        <p:nvSpPr>
          <p:cNvPr id="2" name="Google Shape;1140;p112">
            <a:extLst>
              <a:ext uri="{FF2B5EF4-FFF2-40B4-BE49-F238E27FC236}">
                <a16:creationId xmlns:a16="http://schemas.microsoft.com/office/drawing/2014/main" id="{C447FEF1-21B3-7A19-96F5-8C0064393486}"/>
              </a:ext>
            </a:extLst>
          </p:cNvPr>
          <p:cNvSpPr txBox="1"/>
          <p:nvPr/>
        </p:nvSpPr>
        <p:spPr>
          <a:xfrm>
            <a:off x="0" y="2643658"/>
            <a:ext cx="12192000" cy="656655"/>
          </a:xfrm>
          <a:prstGeom prst="rect">
            <a:avLst/>
          </a:prstGeom>
          <a:ln/>
        </p:spPr>
        <p:style>
          <a:lnRef idx="2">
            <a:schemeClr val="dk1"/>
          </a:lnRef>
          <a:fillRef idx="1">
            <a:schemeClr val="lt1"/>
          </a:fillRef>
          <a:effectRef idx="0">
            <a:schemeClr val="dk1"/>
          </a:effectRef>
          <a:fontRef idx="minor">
            <a:schemeClr val="dk1"/>
          </a:fontRef>
        </p:style>
        <p:txBody>
          <a:bodyPr vert="horz" wrap="square" lIns="0" tIns="0" rIns="0" bIns="0" anchor="t" anchorCtr="0" compatLnSpc="1">
            <a:spAutoFit/>
          </a:bodyPr>
          <a:lstStyle/>
          <a:p>
            <a:pPr algn="ctr" defTabSz="1219170">
              <a:defRPr sz="1800" b="0" i="0" u="none" strike="noStrike" kern="0" cap="none" spc="0" baseline="0">
                <a:solidFill>
                  <a:srgbClr val="000000"/>
                </a:solidFill>
                <a:uFillTx/>
              </a:defRPr>
            </a:pPr>
            <a:r>
              <a:rPr lang="fr-FR" sz="4267" b="1" kern="0" dirty="0" smtClean="0">
                <a:solidFill>
                  <a:srgbClr val="44546A"/>
                </a:solidFill>
                <a:latin typeface="Calibri"/>
                <a:ea typeface="Calibri"/>
                <a:cs typeface="Calibri"/>
              </a:rPr>
              <a:t>Repères</a:t>
            </a:r>
            <a:endParaRPr lang="en-US" sz="2400" kern="0" dirty="0">
              <a:solidFill>
                <a:srgbClr val="44546A"/>
              </a:solidFill>
              <a:latin typeface="Arial"/>
              <a:ea typeface="Arial"/>
              <a:cs typeface="Arial"/>
            </a:endParaRPr>
          </a:p>
        </p:txBody>
      </p:sp>
    </p:spTree>
    <p:extLst>
      <p:ext uri="{BB962C8B-B14F-4D97-AF65-F5344CB8AC3E}">
        <p14:creationId xmlns:p14="http://schemas.microsoft.com/office/powerpoint/2010/main" val="297875800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442539-F16F-37EE-17C6-CF786F7037F5}"/>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683FBEA-2153-CDD2-3A57-F2CA6477F886}"/>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3D9C96B8-5F97-A385-3830-FE10634C8C74}"/>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10"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1"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685783">
              <a:spcBef>
                <a:spcPts val="751"/>
              </a:spcBef>
              <a:defRPr/>
            </a:pPr>
            <a:r>
              <a:rPr lang="fr-FR" sz="1867" dirty="0" smtClean="0">
                <a:solidFill>
                  <a:srgbClr val="E7E6E6">
                    <a:lumMod val="75000"/>
                  </a:srgbClr>
                </a:solidFill>
              </a:rPr>
              <a:t>Désigner des élèves. Poser </a:t>
            </a:r>
            <a:r>
              <a:rPr lang="fr-FR" sz="1867" dirty="0">
                <a:solidFill>
                  <a:srgbClr val="E7E6E6">
                    <a:lumMod val="75000"/>
                  </a:srgbClr>
                </a:solidFill>
              </a:rPr>
              <a:t>des questions de rappels. Expliciter </a:t>
            </a:r>
            <a:r>
              <a:rPr lang="fr-FR" sz="1867" dirty="0" smtClean="0">
                <a:solidFill>
                  <a:srgbClr val="E7E6E6">
                    <a:lumMod val="75000"/>
                  </a:srgbClr>
                </a:solidFill>
              </a:rPr>
              <a:t>les stratégies.</a:t>
            </a:r>
            <a:endParaRPr lang="fr-FR" sz="1867" dirty="0">
              <a:solidFill>
                <a:srgbClr val="E7E6E6">
                  <a:lumMod val="75000"/>
                </a:srgbClr>
              </a:solidFill>
            </a:endParaRPr>
          </a:p>
        </p:txBody>
      </p:sp>
      <p:sp>
        <p:nvSpPr>
          <p:cNvPr id="8" name="ZoneTexte 7">
            <a:extLst>
              <a:ext uri="{FF2B5EF4-FFF2-40B4-BE49-F238E27FC236}">
                <a16:creationId xmlns:a16="http://schemas.microsoft.com/office/drawing/2014/main" id="{2D1F006D-773F-F8D9-B607-3DBC97E08F60}"/>
              </a:ext>
            </a:extLst>
          </p:cNvPr>
          <p:cNvSpPr txBox="1"/>
          <p:nvPr/>
        </p:nvSpPr>
        <p:spPr>
          <a:xfrm>
            <a:off x="532552" y="1114610"/>
            <a:ext cx="11126895" cy="224676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just" defTabSz="914377">
              <a:defRPr/>
            </a:pPr>
            <a:r>
              <a:rPr lang="fr-FR" sz="2800" dirty="0">
                <a:solidFill>
                  <a:sysClr val="windowText" lastClr="000000"/>
                </a:solidFill>
                <a:latin typeface="Calibri" panose="020F0502020204030204" pitchFamily="34" charset="0"/>
                <a:cs typeface="Calibri" panose="020F0502020204030204" pitchFamily="34" charset="0"/>
              </a:rPr>
              <a:t>Répondre à une question avec : </a:t>
            </a:r>
            <a:endParaRPr lang="fr-FR" sz="2800" dirty="0" smtClean="0">
              <a:solidFill>
                <a:sysClr val="windowText" lastClr="000000"/>
              </a:solidFill>
              <a:latin typeface="Calibri" panose="020F0502020204030204" pitchFamily="34" charset="0"/>
              <a:cs typeface="Calibri" panose="020F0502020204030204" pitchFamily="34" charset="0"/>
            </a:endParaRP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Qui ?</a:t>
            </a: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Que / Qu’est-ce que ….… ?</a:t>
            </a: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Comment ?</a:t>
            </a:r>
          </a:p>
          <a:p>
            <a:pPr marL="457200" indent="-457200" algn="just" defTabSz="914377">
              <a:buFont typeface="Wingdings" panose="05000000000000000000" pitchFamily="2" charset="2"/>
              <a:buChar char="Ø"/>
              <a:defRPr/>
            </a:pPr>
            <a:r>
              <a:rPr lang="fr-FR" sz="2800" dirty="0" smtClean="0">
                <a:solidFill>
                  <a:srgbClr val="00B0F0"/>
                </a:solidFill>
                <a:latin typeface="Calibri" panose="020F0502020204030204" pitchFamily="34" charset="0"/>
                <a:ea typeface="Calibri" panose="020F0502020204030204" pitchFamily="34" charset="0"/>
              </a:rPr>
              <a:t>Pourquoi ?</a:t>
            </a:r>
            <a:endParaRPr lang="fr-FR" sz="2800" dirty="0">
              <a:solidFill>
                <a:srgbClr val="00B0F0"/>
              </a:solidFill>
              <a:latin typeface="Calibri" panose="020F0502020204030204" pitchFamily="34" charset="0"/>
              <a:ea typeface="Calibri" panose="020F0502020204030204" pitchFamily="34" charset="0"/>
            </a:endParaRPr>
          </a:p>
        </p:txBody>
      </p:sp>
      <p:sp>
        <p:nvSpPr>
          <p:cNvPr id="9" name="ZoneTexte 11">
            <a:extLst>
              <a:ext uri="{FF2B5EF4-FFF2-40B4-BE49-F238E27FC236}">
                <a16:creationId xmlns:a16="http://schemas.microsoft.com/office/drawing/2014/main" id="{E9678F9C-1418-715C-771F-B711F698A3C7}"/>
              </a:ext>
            </a:extLst>
          </p:cNvPr>
          <p:cNvSpPr txBox="1"/>
          <p:nvPr/>
        </p:nvSpPr>
        <p:spPr>
          <a:xfrm>
            <a:off x="830533" y="475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Qui peut nous rappeler comment répondre à ces questions ?</a:t>
            </a:r>
          </a:p>
        </p:txBody>
      </p:sp>
      <p:sp>
        <p:nvSpPr>
          <p:cNvPr id="12" name="ZoneTexte 11">
            <a:extLst>
              <a:ext uri="{FF2B5EF4-FFF2-40B4-BE49-F238E27FC236}">
                <a16:creationId xmlns:a16="http://schemas.microsoft.com/office/drawing/2014/main" id="{F7617064-244C-ECBD-52EB-EA2AE6229EFB}"/>
              </a:ext>
            </a:extLst>
          </p:cNvPr>
          <p:cNvSpPr txBox="1"/>
          <p:nvPr/>
        </p:nvSpPr>
        <p:spPr>
          <a:xfrm>
            <a:off x="532551" y="4063248"/>
            <a:ext cx="11126895" cy="1200329"/>
          </a:xfrm>
          <a:prstGeom prst="rect">
            <a:avLst/>
          </a:prstGeom>
          <a:solidFill>
            <a:schemeClr val="accent2">
              <a:lumMod val="20000"/>
              <a:lumOff val="80000"/>
            </a:schemeClr>
          </a:solidFill>
          <a:ln>
            <a:solidFill>
              <a:schemeClr val="tx1"/>
            </a:solidFill>
          </a:ln>
        </p:spPr>
        <p:txBody>
          <a:bodyPr wrap="square">
            <a:spAutoFit/>
          </a:bodyPr>
          <a:lstStyle>
            <a:defPPr>
              <a:defRPr lang="fr-FR"/>
            </a:defPPr>
            <a:lvl1pPr marL="342900" indent="-342900" algn="just">
              <a:buFont typeface="Wingdings" panose="05000000000000000000" pitchFamily="2" charset="2"/>
              <a:buChar char="Ø"/>
              <a:defRPr sz="2400" b="0">
                <a:solidFill>
                  <a:sysClr val="windowText" lastClr="000000"/>
                </a:solidFill>
                <a:latin typeface="Calibri" panose="020F0502020204030204" pitchFamily="34" charset="0"/>
                <a:cs typeface="Calibri" panose="020F0502020204030204" pitchFamily="34" charset="0"/>
              </a:defRPr>
            </a:lvl1pPr>
          </a:lstStyle>
          <a:p>
            <a:pPr marL="0" indent="0" algn="ctr" defTabSz="914377">
              <a:buNone/>
            </a:pPr>
            <a:r>
              <a:rPr lang="fr-FR" sz="7200" b="1" dirty="0" smtClean="0">
                <a:solidFill>
                  <a:schemeClr val="tx1"/>
                </a:solidFill>
                <a:latin typeface="Arial Black" panose="020B0A04020102020204" pitchFamily="34" charset="0"/>
              </a:rPr>
              <a:t>?</a:t>
            </a:r>
            <a:endParaRPr lang="fr-FR" sz="7200" b="1" dirty="0">
              <a:solidFill>
                <a:schemeClr val="tx1"/>
              </a:solidFill>
              <a:latin typeface="Calibri" panose="020F0502020204030204"/>
            </a:endParaRPr>
          </a:p>
        </p:txBody>
      </p:sp>
    </p:spTree>
    <p:extLst>
      <p:ext uri="{BB962C8B-B14F-4D97-AF65-F5344CB8AC3E}">
        <p14:creationId xmlns:p14="http://schemas.microsoft.com/office/powerpoint/2010/main" val="14161958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A69A5-9DE0-7981-C3E5-65AF97915BEA}"/>
            </a:ext>
          </a:extLst>
        </p:cNvPr>
        <p:cNvGrpSpPr/>
        <p:nvPr/>
      </p:nvGrpSpPr>
      <p:grpSpPr>
        <a:xfrm>
          <a:off x="0" y="0"/>
          <a:ext cx="0" cy="0"/>
          <a:chOff x="0" y="0"/>
          <a:chExt cx="0" cy="0"/>
        </a:xfrm>
      </p:grpSpPr>
      <p:sp>
        <p:nvSpPr>
          <p:cNvPr id="33" name="TextBox 32">
            <a:extLst>
              <a:ext uri="{FF2B5EF4-FFF2-40B4-BE49-F238E27FC236}">
                <a16:creationId xmlns:a16="http://schemas.microsoft.com/office/drawing/2014/main" id="{3BEB2FDD-17BB-2732-0C52-3739BF7A9659}"/>
              </a:ext>
            </a:extLst>
          </p:cNvPr>
          <p:cNvSpPr txBox="1"/>
          <p:nvPr/>
        </p:nvSpPr>
        <p:spPr>
          <a:xfrm>
            <a:off x="10579379" y="1894402"/>
            <a:ext cx="979948" cy="338554"/>
          </a:xfrm>
          <a:prstGeom prst="rect">
            <a:avLst/>
          </a:prstGeom>
          <a:noFill/>
        </p:spPr>
        <p:txBody>
          <a:bodyPr wrap="none" rtlCol="0">
            <a:spAutoFit/>
          </a:bodyPr>
          <a:lstStyle/>
          <a:p>
            <a:pPr algn="ctr" defTabSz="1219170">
              <a:defRPr/>
            </a:pPr>
            <a:r>
              <a:rPr lang="fr-FR" sz="1600" b="1" dirty="0" err="1">
                <a:solidFill>
                  <a:srgbClr val="4EA72E"/>
                </a:solidFill>
                <a:latin typeface="Aptos"/>
                <a:cs typeface="Arial"/>
                <a:sym typeface="Arial"/>
              </a:rPr>
              <a:t>Post-test</a:t>
            </a:r>
            <a:endParaRPr lang="fr-FR" sz="1600" b="1" dirty="0">
              <a:solidFill>
                <a:srgbClr val="4EA72E"/>
              </a:solidFill>
              <a:latin typeface="Aptos"/>
              <a:cs typeface="Arial"/>
              <a:sym typeface="Arial"/>
            </a:endParaRPr>
          </a:p>
        </p:txBody>
      </p:sp>
      <p:grpSp>
        <p:nvGrpSpPr>
          <p:cNvPr id="2" name="Group 33">
            <a:extLst>
              <a:ext uri="{FF2B5EF4-FFF2-40B4-BE49-F238E27FC236}">
                <a16:creationId xmlns:a16="http://schemas.microsoft.com/office/drawing/2014/main" id="{5FBEA9D3-2E76-1D25-99CE-1F15ABE3CD81}"/>
              </a:ext>
            </a:extLst>
          </p:cNvPr>
          <p:cNvGrpSpPr/>
          <p:nvPr/>
        </p:nvGrpSpPr>
        <p:grpSpPr>
          <a:xfrm>
            <a:off x="10248871" y="1744631"/>
            <a:ext cx="1578933" cy="1619387"/>
            <a:chOff x="1007340" y="1589285"/>
            <a:chExt cx="914400" cy="1831671"/>
          </a:xfrm>
        </p:grpSpPr>
        <p:sp>
          <p:nvSpPr>
            <p:cNvPr id="35" name="Oval 34">
              <a:extLst>
                <a:ext uri="{FF2B5EF4-FFF2-40B4-BE49-F238E27FC236}">
                  <a16:creationId xmlns:a16="http://schemas.microsoft.com/office/drawing/2014/main" id="{A2C18C71-6A33-B143-1504-94BBEADB16CC}"/>
                </a:ext>
              </a:extLst>
            </p:cNvPr>
            <p:cNvSpPr/>
            <p:nvPr/>
          </p:nvSpPr>
          <p:spPr>
            <a:xfrm>
              <a:off x="1007340" y="1589285"/>
              <a:ext cx="914400" cy="681568"/>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endParaRPr lang="fr-FR" dirty="0">
                <a:solidFill>
                  <a:prstClr val="white"/>
                </a:solidFill>
                <a:latin typeface="Aptos"/>
                <a:sym typeface="Arial"/>
              </a:endParaRPr>
            </a:p>
          </p:txBody>
        </p:sp>
        <p:cxnSp>
          <p:nvCxnSpPr>
            <p:cNvPr id="36" name="Straight Connector 35">
              <a:extLst>
                <a:ext uri="{FF2B5EF4-FFF2-40B4-BE49-F238E27FC236}">
                  <a16:creationId xmlns:a16="http://schemas.microsoft.com/office/drawing/2014/main" id="{5C15E87B-C7C1-29B0-A8B5-84FE1CC0B840}"/>
                </a:ext>
              </a:extLst>
            </p:cNvPr>
            <p:cNvCxnSpPr>
              <a:cxnSpLocks/>
              <a:stCxn id="35" idx="4"/>
            </p:cNvCxnSpPr>
            <p:nvPr/>
          </p:nvCxnSpPr>
          <p:spPr>
            <a:xfrm>
              <a:off x="1464540" y="2270853"/>
              <a:ext cx="1959" cy="1150103"/>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grpSp>
      <p:cxnSp>
        <p:nvCxnSpPr>
          <p:cNvPr id="23" name="Straight Connector 35">
            <a:extLst>
              <a:ext uri="{FF2B5EF4-FFF2-40B4-BE49-F238E27FC236}">
                <a16:creationId xmlns:a16="http://schemas.microsoft.com/office/drawing/2014/main" id="{E3D0EE8E-56B7-7EA9-51A4-BCB95DF71898}"/>
              </a:ext>
            </a:extLst>
          </p:cNvPr>
          <p:cNvCxnSpPr>
            <a:cxnSpLocks/>
          </p:cNvCxnSpPr>
          <p:nvPr/>
        </p:nvCxnSpPr>
        <p:spPr>
          <a:xfrm>
            <a:off x="6845747" y="2578358"/>
            <a:ext cx="2404" cy="501317"/>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26" name="Oval 34">
            <a:extLst>
              <a:ext uri="{FF2B5EF4-FFF2-40B4-BE49-F238E27FC236}">
                <a16:creationId xmlns:a16="http://schemas.microsoft.com/office/drawing/2014/main" id="{5A6E13B6-48CF-E828-1CE3-F510889B3475}"/>
              </a:ext>
            </a:extLst>
          </p:cNvPr>
          <p:cNvSpPr/>
          <p:nvPr/>
        </p:nvSpPr>
        <p:spPr>
          <a:xfrm>
            <a:off x="6374001" y="1916135"/>
            <a:ext cx="1514779" cy="63556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Révision</a:t>
            </a:r>
            <a:endParaRPr lang="fr-FR" dirty="0">
              <a:solidFill>
                <a:prstClr val="white"/>
              </a:solidFill>
              <a:latin typeface="Aptos"/>
              <a:sym typeface="Arial"/>
            </a:endParaRPr>
          </a:p>
        </p:txBody>
      </p:sp>
      <p:sp>
        <p:nvSpPr>
          <p:cNvPr id="39" name="Oval 34">
            <a:extLst>
              <a:ext uri="{FF2B5EF4-FFF2-40B4-BE49-F238E27FC236}">
                <a16:creationId xmlns:a16="http://schemas.microsoft.com/office/drawing/2014/main" id="{8C3AEFF5-D06D-5BD6-9A7E-9B9AB9A03011}"/>
              </a:ext>
            </a:extLst>
          </p:cNvPr>
          <p:cNvSpPr/>
          <p:nvPr/>
        </p:nvSpPr>
        <p:spPr>
          <a:xfrm>
            <a:off x="6462047" y="5396500"/>
            <a:ext cx="1569499" cy="670241"/>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Test de </a:t>
            </a:r>
          </a:p>
          <a:p>
            <a:pPr algn="ctr" defTabSz="1219170">
              <a:defRPr/>
            </a:pPr>
            <a:r>
              <a:rPr lang="fr-FR" sz="1600" b="1" dirty="0">
                <a:solidFill>
                  <a:srgbClr val="4EA72E"/>
                </a:solidFill>
                <a:latin typeface="Aptos"/>
                <a:sym typeface="Arial"/>
              </a:rPr>
              <a:t>validation</a:t>
            </a:r>
          </a:p>
        </p:txBody>
      </p:sp>
      <p:cxnSp>
        <p:nvCxnSpPr>
          <p:cNvPr id="43" name="Straight Connector 35">
            <a:extLst>
              <a:ext uri="{FF2B5EF4-FFF2-40B4-BE49-F238E27FC236}">
                <a16:creationId xmlns:a16="http://schemas.microsoft.com/office/drawing/2014/main" id="{9EF23640-7160-6E89-19CE-173D8F1B7F1E}"/>
              </a:ext>
            </a:extLst>
          </p:cNvPr>
          <p:cNvCxnSpPr/>
          <p:nvPr/>
        </p:nvCxnSpPr>
        <p:spPr>
          <a:xfrm>
            <a:off x="7379572" y="4541510"/>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41"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sym typeface="Arial"/>
              </a:rPr>
              <a:t>Repérage dans la période de remédiation </a:t>
            </a:r>
            <a:endParaRPr lang="fr-FR" sz="3200" i="1" kern="0" dirty="0">
              <a:solidFill>
                <a:srgbClr val="44546A"/>
              </a:solidFill>
              <a:latin typeface="Calibri"/>
              <a:ea typeface="Calibri"/>
              <a:cs typeface="Calibri"/>
              <a:sym typeface="Arial"/>
            </a:endParaRPr>
          </a:p>
        </p:txBody>
      </p:sp>
      <p:pic>
        <p:nvPicPr>
          <p:cNvPr id="49" name="Picture 2" descr="Image générée">
            <a:extLst>
              <a:ext uri="{FF2B5EF4-FFF2-40B4-BE49-F238E27FC236}">
                <a16:creationId xmlns:a16="http://schemas.microsoft.com/office/drawing/2014/main" id="{CB4B1285-D992-EF45-4014-F73DD8BE9B1D}"/>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2"/>
            <a:ext cx="639795" cy="751035"/>
          </a:xfrm>
          <a:prstGeom prst="rect">
            <a:avLst/>
          </a:prstGeom>
          <a:noFill/>
          <a:extLst>
            <a:ext uri="{909E8E84-426E-40DD-AFC4-6F175D3DCCD1}">
              <a14:hiddenFill xmlns:a14="http://schemas.microsoft.com/office/drawing/2010/main">
                <a:solidFill>
                  <a:srgbClr val="FFFFFF"/>
                </a:solidFill>
              </a14:hiddenFill>
            </a:ext>
          </a:extLst>
        </p:spPr>
      </p:pic>
      <p:cxnSp>
        <p:nvCxnSpPr>
          <p:cNvPr id="73" name="Straight Connector 35">
            <a:extLst>
              <a:ext uri="{FF2B5EF4-FFF2-40B4-BE49-F238E27FC236}">
                <a16:creationId xmlns:a16="http://schemas.microsoft.com/office/drawing/2014/main" id="{E3D0EE8E-56B7-7EA9-51A4-BCB95DF71898}"/>
              </a:ext>
            </a:extLst>
          </p:cNvPr>
          <p:cNvCxnSpPr/>
          <p:nvPr/>
        </p:nvCxnSpPr>
        <p:spPr>
          <a:xfrm>
            <a:off x="8533525" y="1992402"/>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74" name="Oval 34">
            <a:extLst>
              <a:ext uri="{FF2B5EF4-FFF2-40B4-BE49-F238E27FC236}">
                <a16:creationId xmlns:a16="http://schemas.microsoft.com/office/drawing/2014/main" id="{5A6E13B6-48CF-E828-1CE3-F510889B3475}"/>
              </a:ext>
            </a:extLst>
          </p:cNvPr>
          <p:cNvSpPr/>
          <p:nvPr/>
        </p:nvSpPr>
        <p:spPr>
          <a:xfrm>
            <a:off x="7379573" y="1364064"/>
            <a:ext cx="2144049" cy="642257"/>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00B0F0"/>
                </a:solidFill>
                <a:latin typeface="Aptos"/>
                <a:sym typeface="Arial"/>
              </a:rPr>
              <a:t>Consolidation</a:t>
            </a:r>
            <a:endParaRPr lang="fr-FR" dirty="0">
              <a:solidFill>
                <a:srgbClr val="00B0F0"/>
              </a:solidFill>
              <a:latin typeface="Aptos"/>
              <a:sym typeface="Arial"/>
            </a:endParaRPr>
          </a:p>
        </p:txBody>
      </p:sp>
      <p:sp>
        <p:nvSpPr>
          <p:cNvPr id="75" name="Oval 34">
            <a:extLst>
              <a:ext uri="{FF2B5EF4-FFF2-40B4-BE49-F238E27FC236}">
                <a16:creationId xmlns:a16="http://schemas.microsoft.com/office/drawing/2014/main" id="{5A6E13B6-48CF-E828-1CE3-F510889B3475}"/>
              </a:ext>
            </a:extLst>
          </p:cNvPr>
          <p:cNvSpPr/>
          <p:nvPr/>
        </p:nvSpPr>
        <p:spPr>
          <a:xfrm>
            <a:off x="8267543" y="5709633"/>
            <a:ext cx="2032859" cy="447135"/>
          </a:xfrm>
          <a:prstGeom prst="ellipse">
            <a:avLst/>
          </a:prstGeom>
          <a:noFill/>
          <a:ln>
            <a:solidFill>
              <a:srgbClr val="BFBFBF"/>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defTabSz="1219170">
              <a:defRPr/>
            </a:pPr>
            <a:r>
              <a:rPr lang="fr-FR" sz="1600" b="1" dirty="0">
                <a:solidFill>
                  <a:srgbClr val="4EA72E"/>
                </a:solidFill>
                <a:latin typeface="Aptos"/>
                <a:sym typeface="Arial"/>
              </a:rPr>
              <a:t>Palier </a:t>
            </a:r>
            <a:r>
              <a:rPr lang="fr-FR" sz="1600" b="1" dirty="0" smtClean="0">
                <a:solidFill>
                  <a:srgbClr val="4EA72E"/>
                </a:solidFill>
                <a:latin typeface="Aptos"/>
                <a:sym typeface="Arial"/>
              </a:rPr>
              <a:t>3</a:t>
            </a:r>
            <a:endParaRPr lang="fr-FR" dirty="0">
              <a:solidFill>
                <a:prstClr val="white"/>
              </a:solidFill>
              <a:latin typeface="Aptos"/>
              <a:sym typeface="Arial"/>
            </a:endParaRPr>
          </a:p>
        </p:txBody>
      </p:sp>
      <p:cxnSp>
        <p:nvCxnSpPr>
          <p:cNvPr id="76" name="Straight Connector 35">
            <a:extLst>
              <a:ext uri="{FF2B5EF4-FFF2-40B4-BE49-F238E27FC236}">
                <a16:creationId xmlns:a16="http://schemas.microsoft.com/office/drawing/2014/main" id="{E3D0EE8E-56B7-7EA9-51A4-BCB95DF71898}"/>
              </a:ext>
            </a:extLst>
          </p:cNvPr>
          <p:cNvCxnSpPr/>
          <p:nvPr/>
        </p:nvCxnSpPr>
        <p:spPr>
          <a:xfrm>
            <a:off x="9233264" y="4879522"/>
            <a:ext cx="4104" cy="830111"/>
          </a:xfrm>
          <a:prstGeom prst="line">
            <a:avLst/>
          </a:prstGeom>
          <a:ln>
            <a:solidFill>
              <a:srgbClr val="A6A6A6"/>
            </a:solidFill>
          </a:ln>
        </p:spPr>
        <p:style>
          <a:lnRef idx="1">
            <a:schemeClr val="accent1"/>
          </a:lnRef>
          <a:fillRef idx="0">
            <a:schemeClr val="accent1"/>
          </a:fillRef>
          <a:effectRef idx="0">
            <a:schemeClr val="accent1"/>
          </a:effectRef>
          <a:fontRef idx="minor">
            <a:schemeClr val="tx1"/>
          </a:fontRef>
        </p:style>
      </p:cxnSp>
      <p:sp>
        <p:nvSpPr>
          <p:cNvPr id="3" name="Pentagon 3">
            <a:extLst>
              <a:ext uri="{FF2B5EF4-FFF2-40B4-BE49-F238E27FC236}">
                <a16:creationId xmlns:a16="http://schemas.microsoft.com/office/drawing/2014/main" id="{13D6C607-4D82-E50B-BC98-965EB1DD6DAF}"/>
              </a:ext>
            </a:extLst>
          </p:cNvPr>
          <p:cNvSpPr/>
          <p:nvPr/>
        </p:nvSpPr>
        <p:spPr>
          <a:xfrm>
            <a:off x="749846"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a:t>
            </a:r>
          </a:p>
        </p:txBody>
      </p:sp>
      <p:sp>
        <p:nvSpPr>
          <p:cNvPr id="4" name="Chevron 5">
            <a:extLst>
              <a:ext uri="{FF2B5EF4-FFF2-40B4-BE49-F238E27FC236}">
                <a16:creationId xmlns:a16="http://schemas.microsoft.com/office/drawing/2014/main" id="{BC677F04-93F7-F751-3C15-2078B53CA34D}"/>
              </a:ext>
            </a:extLst>
          </p:cNvPr>
          <p:cNvSpPr/>
          <p:nvPr/>
        </p:nvSpPr>
        <p:spPr>
          <a:xfrm>
            <a:off x="2103765"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S4</a:t>
            </a:r>
          </a:p>
        </p:txBody>
      </p:sp>
      <p:sp>
        <p:nvSpPr>
          <p:cNvPr id="5" name="Pentagon 3">
            <a:extLst>
              <a:ext uri="{FF2B5EF4-FFF2-40B4-BE49-F238E27FC236}">
                <a16:creationId xmlns:a16="http://schemas.microsoft.com/office/drawing/2014/main" id="{BE15704F-E023-83BC-BF65-ADC82DB881F3}"/>
              </a:ext>
            </a:extLst>
          </p:cNvPr>
          <p:cNvSpPr/>
          <p:nvPr/>
        </p:nvSpPr>
        <p:spPr>
          <a:xfrm>
            <a:off x="1242557"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a:t>
            </a:r>
          </a:p>
        </p:txBody>
      </p:sp>
      <p:sp>
        <p:nvSpPr>
          <p:cNvPr id="6" name="Pentagon 3">
            <a:extLst>
              <a:ext uri="{FF2B5EF4-FFF2-40B4-BE49-F238E27FC236}">
                <a16:creationId xmlns:a16="http://schemas.microsoft.com/office/drawing/2014/main" id="{264C05D4-DDE6-D39D-FDD4-ED18714F24BA}"/>
              </a:ext>
            </a:extLst>
          </p:cNvPr>
          <p:cNvSpPr/>
          <p:nvPr/>
        </p:nvSpPr>
        <p:spPr>
          <a:xfrm>
            <a:off x="169749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S3</a:t>
            </a:r>
          </a:p>
        </p:txBody>
      </p:sp>
      <p:sp>
        <p:nvSpPr>
          <p:cNvPr id="7" name="Pentagon 3">
            <a:extLst>
              <a:ext uri="{FF2B5EF4-FFF2-40B4-BE49-F238E27FC236}">
                <a16:creationId xmlns:a16="http://schemas.microsoft.com/office/drawing/2014/main" id="{72B84116-C0CB-3D21-CD5A-FCF4448B5EA4}"/>
              </a:ext>
            </a:extLst>
          </p:cNvPr>
          <p:cNvSpPr/>
          <p:nvPr/>
        </p:nvSpPr>
        <p:spPr>
          <a:xfrm>
            <a:off x="2650338"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S5</a:t>
            </a:r>
          </a:p>
        </p:txBody>
      </p:sp>
      <p:sp>
        <p:nvSpPr>
          <p:cNvPr id="8" name="Chevron 5">
            <a:extLst>
              <a:ext uri="{FF2B5EF4-FFF2-40B4-BE49-F238E27FC236}">
                <a16:creationId xmlns:a16="http://schemas.microsoft.com/office/drawing/2014/main" id="{25D00418-6E47-02D3-ACB4-1D29BFC8EAE1}"/>
              </a:ext>
            </a:extLst>
          </p:cNvPr>
          <p:cNvSpPr/>
          <p:nvPr/>
        </p:nvSpPr>
        <p:spPr>
          <a:xfrm>
            <a:off x="4056811" y="3078104"/>
            <a:ext cx="53798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S8</a:t>
            </a:r>
          </a:p>
        </p:txBody>
      </p:sp>
      <p:sp>
        <p:nvSpPr>
          <p:cNvPr id="9" name="Pentagon 3">
            <a:extLst>
              <a:ext uri="{FF2B5EF4-FFF2-40B4-BE49-F238E27FC236}">
                <a16:creationId xmlns:a16="http://schemas.microsoft.com/office/drawing/2014/main" id="{015098E9-A641-672A-239A-1D3FE46C98C6}"/>
              </a:ext>
            </a:extLst>
          </p:cNvPr>
          <p:cNvSpPr/>
          <p:nvPr/>
        </p:nvSpPr>
        <p:spPr>
          <a:xfrm>
            <a:off x="3139392"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S6</a:t>
            </a:r>
          </a:p>
        </p:txBody>
      </p:sp>
      <p:sp>
        <p:nvSpPr>
          <p:cNvPr id="10" name="Pentagon 3">
            <a:extLst>
              <a:ext uri="{FF2B5EF4-FFF2-40B4-BE49-F238E27FC236}">
                <a16:creationId xmlns:a16="http://schemas.microsoft.com/office/drawing/2014/main" id="{0109EF3C-3B3C-DA42-4F3C-F85C25B0DC06}"/>
              </a:ext>
            </a:extLst>
          </p:cNvPr>
          <p:cNvSpPr/>
          <p:nvPr/>
        </p:nvSpPr>
        <p:spPr>
          <a:xfrm>
            <a:off x="365054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S7</a:t>
            </a:r>
          </a:p>
        </p:txBody>
      </p:sp>
      <p:sp>
        <p:nvSpPr>
          <p:cNvPr id="11" name="Pentagon 3">
            <a:extLst>
              <a:ext uri="{FF2B5EF4-FFF2-40B4-BE49-F238E27FC236}">
                <a16:creationId xmlns:a16="http://schemas.microsoft.com/office/drawing/2014/main" id="{E9C13B41-D397-5855-CB8A-62B7F3052782}"/>
              </a:ext>
            </a:extLst>
          </p:cNvPr>
          <p:cNvSpPr/>
          <p:nvPr/>
        </p:nvSpPr>
        <p:spPr>
          <a:xfrm>
            <a:off x="4614581"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S9</a:t>
            </a:r>
          </a:p>
        </p:txBody>
      </p:sp>
      <p:sp>
        <p:nvSpPr>
          <p:cNvPr id="12" name="Chevron 5">
            <a:extLst>
              <a:ext uri="{FF2B5EF4-FFF2-40B4-BE49-F238E27FC236}">
                <a16:creationId xmlns:a16="http://schemas.microsoft.com/office/drawing/2014/main" id="{23B3B159-E424-910E-8370-5725C1A7E9E2}"/>
              </a:ext>
            </a:extLst>
          </p:cNvPr>
          <p:cNvSpPr/>
          <p:nvPr/>
        </p:nvSpPr>
        <p:spPr>
          <a:xfrm>
            <a:off x="5982705" y="3078104"/>
            <a:ext cx="645044" cy="1566077"/>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S12</a:t>
            </a:r>
          </a:p>
        </p:txBody>
      </p:sp>
      <p:sp>
        <p:nvSpPr>
          <p:cNvPr id="13" name="Pentagon 3">
            <a:extLst>
              <a:ext uri="{FF2B5EF4-FFF2-40B4-BE49-F238E27FC236}">
                <a16:creationId xmlns:a16="http://schemas.microsoft.com/office/drawing/2014/main" id="{B44D13D5-9E25-9C18-2176-A059BD5EACA0}"/>
              </a:ext>
            </a:extLst>
          </p:cNvPr>
          <p:cNvSpPr/>
          <p:nvPr/>
        </p:nvSpPr>
        <p:spPr>
          <a:xfrm>
            <a:off x="5098564" y="3078104"/>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S10</a:t>
            </a:r>
          </a:p>
        </p:txBody>
      </p:sp>
      <p:sp>
        <p:nvSpPr>
          <p:cNvPr id="14" name="Pentagon 3">
            <a:extLst>
              <a:ext uri="{FF2B5EF4-FFF2-40B4-BE49-F238E27FC236}">
                <a16:creationId xmlns:a16="http://schemas.microsoft.com/office/drawing/2014/main" id="{037C712D-37BC-B44B-2306-CA272EBE6FFB}"/>
              </a:ext>
            </a:extLst>
          </p:cNvPr>
          <p:cNvSpPr/>
          <p:nvPr/>
        </p:nvSpPr>
        <p:spPr>
          <a:xfrm>
            <a:off x="5575456" y="3069839"/>
            <a:ext cx="471993" cy="1566077"/>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S11</a:t>
            </a:r>
          </a:p>
        </p:txBody>
      </p:sp>
      <p:sp>
        <p:nvSpPr>
          <p:cNvPr id="15" name="Pentagon 3">
            <a:extLst>
              <a:ext uri="{FF2B5EF4-FFF2-40B4-BE49-F238E27FC236}">
                <a16:creationId xmlns:a16="http://schemas.microsoft.com/office/drawing/2014/main" id="{3EEB8F42-09D0-EF19-0515-9681440724C8}"/>
              </a:ext>
            </a:extLst>
          </p:cNvPr>
          <p:cNvSpPr/>
          <p:nvPr/>
        </p:nvSpPr>
        <p:spPr>
          <a:xfrm>
            <a:off x="6627748"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S13</a:t>
            </a:r>
          </a:p>
        </p:txBody>
      </p:sp>
      <p:sp>
        <p:nvSpPr>
          <p:cNvPr id="16" name="Pentagon 3">
            <a:extLst>
              <a:ext uri="{FF2B5EF4-FFF2-40B4-BE49-F238E27FC236}">
                <a16:creationId xmlns:a16="http://schemas.microsoft.com/office/drawing/2014/main" id="{04910E91-F4F1-8602-8CF2-553859100E93}"/>
              </a:ext>
            </a:extLst>
          </p:cNvPr>
          <p:cNvSpPr/>
          <p:nvPr/>
        </p:nvSpPr>
        <p:spPr>
          <a:xfrm>
            <a:off x="7176396" y="3097080"/>
            <a:ext cx="533880" cy="156607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S14</a:t>
            </a:r>
          </a:p>
        </p:txBody>
      </p:sp>
      <p:sp>
        <p:nvSpPr>
          <p:cNvPr id="17" name="Pentagon 3">
            <a:extLst>
              <a:ext uri="{FF2B5EF4-FFF2-40B4-BE49-F238E27FC236}">
                <a16:creationId xmlns:a16="http://schemas.microsoft.com/office/drawing/2014/main" id="{A1D43F58-429F-C914-BC32-A650CE9B68E6}"/>
              </a:ext>
            </a:extLst>
          </p:cNvPr>
          <p:cNvSpPr/>
          <p:nvPr/>
        </p:nvSpPr>
        <p:spPr>
          <a:xfrm>
            <a:off x="779555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18" name="Chevron 5">
            <a:extLst>
              <a:ext uri="{FF2B5EF4-FFF2-40B4-BE49-F238E27FC236}">
                <a16:creationId xmlns:a16="http://schemas.microsoft.com/office/drawing/2014/main" id="{868ACC27-7020-CE74-4D37-FDF03758579A}"/>
              </a:ext>
            </a:extLst>
          </p:cNvPr>
          <p:cNvSpPr/>
          <p:nvPr/>
        </p:nvSpPr>
        <p:spPr>
          <a:xfrm>
            <a:off x="9149469" y="3076361"/>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19" name="Pentagon 3">
            <a:extLst>
              <a:ext uri="{FF2B5EF4-FFF2-40B4-BE49-F238E27FC236}">
                <a16:creationId xmlns:a16="http://schemas.microsoft.com/office/drawing/2014/main" id="{A27DD9FC-C5DB-EC4C-AC78-89B921C27742}"/>
              </a:ext>
            </a:extLst>
          </p:cNvPr>
          <p:cNvSpPr/>
          <p:nvPr/>
        </p:nvSpPr>
        <p:spPr>
          <a:xfrm>
            <a:off x="8288261"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0" name="Pentagon 3">
            <a:extLst>
              <a:ext uri="{FF2B5EF4-FFF2-40B4-BE49-F238E27FC236}">
                <a16:creationId xmlns:a16="http://schemas.microsoft.com/office/drawing/2014/main" id="{B79E125F-FC68-A682-026E-FEDBCB3EF25E}"/>
              </a:ext>
            </a:extLst>
          </p:cNvPr>
          <p:cNvSpPr/>
          <p:nvPr/>
        </p:nvSpPr>
        <p:spPr>
          <a:xfrm>
            <a:off x="8743202"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1" name="Pentagon 3">
            <a:extLst>
              <a:ext uri="{FF2B5EF4-FFF2-40B4-BE49-F238E27FC236}">
                <a16:creationId xmlns:a16="http://schemas.microsoft.com/office/drawing/2014/main" id="{7FEED6B9-FC3F-BDCF-7C9D-4778B662CDAF}"/>
              </a:ext>
            </a:extLst>
          </p:cNvPr>
          <p:cNvSpPr/>
          <p:nvPr/>
        </p:nvSpPr>
        <p:spPr>
          <a:xfrm>
            <a:off x="986542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22" name="Pentagon 3">
            <a:extLst>
              <a:ext uri="{FF2B5EF4-FFF2-40B4-BE49-F238E27FC236}">
                <a16:creationId xmlns:a16="http://schemas.microsoft.com/office/drawing/2014/main" id="{840A022D-514F-FFC8-0E61-2C1E9BEC2EC8}"/>
              </a:ext>
            </a:extLst>
          </p:cNvPr>
          <p:cNvSpPr/>
          <p:nvPr/>
        </p:nvSpPr>
        <p:spPr>
          <a:xfrm>
            <a:off x="10358130" y="3076361"/>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24" name="Pentagon 3">
            <a:extLst>
              <a:ext uri="{FF2B5EF4-FFF2-40B4-BE49-F238E27FC236}">
                <a16:creationId xmlns:a16="http://schemas.microsoft.com/office/drawing/2014/main" id="{84C047E0-2442-7767-D0F3-C9B0C79E5543}"/>
              </a:ext>
            </a:extLst>
          </p:cNvPr>
          <p:cNvSpPr/>
          <p:nvPr/>
        </p:nvSpPr>
        <p:spPr>
          <a:xfrm>
            <a:off x="779981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S15</a:t>
            </a:r>
          </a:p>
        </p:txBody>
      </p:sp>
      <p:sp>
        <p:nvSpPr>
          <p:cNvPr id="25" name="Chevron 5">
            <a:extLst>
              <a:ext uri="{FF2B5EF4-FFF2-40B4-BE49-F238E27FC236}">
                <a16:creationId xmlns:a16="http://schemas.microsoft.com/office/drawing/2014/main" id="{B3BE09CF-6F13-E2FB-3559-7FA4DF580445}"/>
              </a:ext>
            </a:extLst>
          </p:cNvPr>
          <p:cNvSpPr/>
          <p:nvPr/>
        </p:nvSpPr>
        <p:spPr>
          <a:xfrm>
            <a:off x="9153731" y="3914025"/>
            <a:ext cx="645043" cy="789871"/>
          </a:xfrm>
          <a:prstGeom prst="chevron">
            <a:avLst>
              <a:gd name="adj" fmla="val 20000"/>
            </a:avLst>
          </a:prstGeom>
          <a:solidFill>
            <a:schemeClr val="tx2">
              <a:lumMod val="50000"/>
              <a:lumOff val="50000"/>
            </a:schemeClr>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S18</a:t>
            </a:r>
          </a:p>
        </p:txBody>
      </p:sp>
      <p:sp>
        <p:nvSpPr>
          <p:cNvPr id="27" name="Pentagon 3">
            <a:extLst>
              <a:ext uri="{FF2B5EF4-FFF2-40B4-BE49-F238E27FC236}">
                <a16:creationId xmlns:a16="http://schemas.microsoft.com/office/drawing/2014/main" id="{D7CEF92D-8923-E6B6-677E-86DF162E1210}"/>
              </a:ext>
            </a:extLst>
          </p:cNvPr>
          <p:cNvSpPr/>
          <p:nvPr/>
        </p:nvSpPr>
        <p:spPr>
          <a:xfrm>
            <a:off x="829252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S16</a:t>
            </a:r>
          </a:p>
        </p:txBody>
      </p:sp>
      <p:sp>
        <p:nvSpPr>
          <p:cNvPr id="28" name="Pentagon 3">
            <a:extLst>
              <a:ext uri="{FF2B5EF4-FFF2-40B4-BE49-F238E27FC236}">
                <a16:creationId xmlns:a16="http://schemas.microsoft.com/office/drawing/2014/main" id="{4D926693-61A3-A96C-9ECE-A5EAB0023AD6}"/>
              </a:ext>
            </a:extLst>
          </p:cNvPr>
          <p:cNvSpPr/>
          <p:nvPr/>
        </p:nvSpPr>
        <p:spPr>
          <a:xfrm>
            <a:off x="8747464"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S17</a:t>
            </a:r>
          </a:p>
        </p:txBody>
      </p:sp>
      <p:sp>
        <p:nvSpPr>
          <p:cNvPr id="29" name="Pentagon 3">
            <a:extLst>
              <a:ext uri="{FF2B5EF4-FFF2-40B4-BE49-F238E27FC236}">
                <a16:creationId xmlns:a16="http://schemas.microsoft.com/office/drawing/2014/main" id="{EB8C8787-84B3-5B3D-8A1E-EEBBD1FAB33E}"/>
              </a:ext>
            </a:extLst>
          </p:cNvPr>
          <p:cNvSpPr/>
          <p:nvPr/>
        </p:nvSpPr>
        <p:spPr>
          <a:xfrm>
            <a:off x="9869681"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S19</a:t>
            </a:r>
          </a:p>
        </p:txBody>
      </p:sp>
      <p:sp>
        <p:nvSpPr>
          <p:cNvPr id="30" name="Pentagon 3">
            <a:extLst>
              <a:ext uri="{FF2B5EF4-FFF2-40B4-BE49-F238E27FC236}">
                <a16:creationId xmlns:a16="http://schemas.microsoft.com/office/drawing/2014/main" id="{CEA129B7-37FE-4286-EFBB-C9BB0FD59CFE}"/>
              </a:ext>
            </a:extLst>
          </p:cNvPr>
          <p:cNvSpPr/>
          <p:nvPr/>
        </p:nvSpPr>
        <p:spPr>
          <a:xfrm>
            <a:off x="10362392" y="3914025"/>
            <a:ext cx="471993" cy="789871"/>
          </a:xfrm>
          <a:prstGeom prst="homePlate">
            <a:avLst>
              <a:gd name="adj" fmla="val 20000"/>
            </a:avLst>
          </a:prstGeom>
          <a:solidFill>
            <a:schemeClr val="accent1"/>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S20</a:t>
            </a:r>
          </a:p>
        </p:txBody>
      </p:sp>
      <p:sp>
        <p:nvSpPr>
          <p:cNvPr id="31" name="ZoneTexte 30">
            <a:extLst>
              <a:ext uri="{FF2B5EF4-FFF2-40B4-BE49-F238E27FC236}">
                <a16:creationId xmlns:a16="http://schemas.microsoft.com/office/drawing/2014/main" id="{B870053D-2FBC-271A-838E-4FB3183626BE}"/>
              </a:ext>
            </a:extLst>
          </p:cNvPr>
          <p:cNvSpPr txBox="1"/>
          <p:nvPr/>
        </p:nvSpPr>
        <p:spPr>
          <a:xfrm>
            <a:off x="7760048" y="2873701"/>
            <a:ext cx="3070075" cy="461665"/>
          </a:xfrm>
          <a:prstGeom prst="rect">
            <a:avLst/>
          </a:prstGeom>
          <a:noFill/>
          <a:ln w="28575">
            <a:solidFill>
              <a:schemeClr val="tx1"/>
            </a:solidFill>
            <a:prstDash val="sysDash"/>
          </a:ln>
        </p:spPr>
        <p:txBody>
          <a:bodyPr wrap="square" rtlCol="0">
            <a:spAutoFit/>
          </a:bodyPr>
          <a:lstStyle/>
          <a:p>
            <a:pPr defTabSz="1219170">
              <a:defRPr/>
            </a:pPr>
            <a:endParaRPr lang="fr-FR" sz="2400" dirty="0">
              <a:solidFill>
                <a:prstClr val="black"/>
              </a:solidFill>
              <a:latin typeface="Aptos"/>
              <a:cs typeface="Arial"/>
              <a:sym typeface="Arial"/>
            </a:endParaRPr>
          </a:p>
        </p:txBody>
      </p:sp>
      <p:sp>
        <p:nvSpPr>
          <p:cNvPr id="32" name="ZoneTexte 31">
            <a:extLst>
              <a:ext uri="{FF2B5EF4-FFF2-40B4-BE49-F238E27FC236}">
                <a16:creationId xmlns:a16="http://schemas.microsoft.com/office/drawing/2014/main" id="{08AA8DB4-2BEF-A246-6DC1-9C03E4DDA2EC}"/>
              </a:ext>
            </a:extLst>
          </p:cNvPr>
          <p:cNvSpPr txBox="1"/>
          <p:nvPr/>
        </p:nvSpPr>
        <p:spPr>
          <a:xfrm>
            <a:off x="7760048" y="3909092"/>
            <a:ext cx="3070075" cy="461665"/>
          </a:xfrm>
          <a:prstGeom prst="rect">
            <a:avLst/>
          </a:prstGeom>
          <a:noFill/>
          <a:ln w="28575">
            <a:solidFill>
              <a:schemeClr val="tx1"/>
            </a:solidFill>
            <a:prstDash val="sysDash"/>
          </a:ln>
        </p:spPr>
        <p:txBody>
          <a:bodyPr wrap="square" rtlCol="0">
            <a:spAutoFit/>
          </a:bodyPr>
          <a:lstStyle/>
          <a:p>
            <a:pPr defTabSz="1219170">
              <a:defRPr/>
            </a:pPr>
            <a:endParaRPr lang="fr-FR" sz="2400" dirty="0">
              <a:solidFill>
                <a:prstClr val="black"/>
              </a:solidFill>
              <a:latin typeface="Aptos"/>
              <a:cs typeface="Arial"/>
              <a:sym typeface="Arial"/>
            </a:endParaRPr>
          </a:p>
        </p:txBody>
      </p:sp>
      <p:sp>
        <p:nvSpPr>
          <p:cNvPr id="34" name="Pentagon 3">
            <a:extLst>
              <a:ext uri="{FF2B5EF4-FFF2-40B4-BE49-F238E27FC236}">
                <a16:creationId xmlns:a16="http://schemas.microsoft.com/office/drawing/2014/main" id="{8186D61F-8C6C-AF95-B178-54CF541DC022}"/>
              </a:ext>
            </a:extLst>
          </p:cNvPr>
          <p:cNvSpPr/>
          <p:nvPr/>
        </p:nvSpPr>
        <p:spPr>
          <a:xfrm>
            <a:off x="10919477" y="3084508"/>
            <a:ext cx="533880" cy="1619387"/>
          </a:xfrm>
          <a:prstGeom prst="homePlate">
            <a:avLst>
              <a:gd name="adj" fmla="val 20000"/>
            </a:avLst>
          </a:prstGeom>
          <a:solidFill>
            <a:srgbClr val="FFC000"/>
          </a:solidFill>
          <a:ln w="25400" cap="flat" cmpd="sng" algn="ctr">
            <a:solidFill>
              <a:schemeClr val="lt1"/>
            </a:solidFill>
            <a:prstDash val="solid"/>
          </a:ln>
          <a:effectLst/>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sp3d/>
          </a:bodyPr>
          <a:lstStyle/>
          <a:p>
            <a:pPr algn="ctr" defTabSz="1219170">
              <a:defRPr/>
            </a:pPr>
            <a:r>
              <a:rPr lang="fr-FR" sz="1067" b="1" i="1" dirty="0">
                <a:solidFill>
                  <a:srgbClr val="FFFFFF"/>
                </a:solidFill>
                <a:effectLst>
                  <a:glow>
                    <a:scrgbClr r="0" g="0" b="0"/>
                  </a:glow>
                </a:effectLst>
                <a:latin typeface="Calibri" panose="020F0502020204030204" pitchFamily="34" charset="0"/>
                <a:ea typeface="Calibri" panose="020F0502020204030204" pitchFamily="34" charset="0"/>
                <a:cs typeface="Calibri" panose="020F0502020204030204" pitchFamily="34" charset="0"/>
                <a:sym typeface="Arial"/>
              </a:rPr>
              <a:t>S21</a:t>
            </a:r>
          </a:p>
        </p:txBody>
      </p:sp>
    </p:spTree>
    <p:extLst>
      <p:ext uri="{BB962C8B-B14F-4D97-AF65-F5344CB8AC3E}">
        <p14:creationId xmlns:p14="http://schemas.microsoft.com/office/powerpoint/2010/main" val="314186092"/>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3456E-A79B-56CA-ECCA-6E356DFACFE0}"/>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2"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Lire la question à </a:t>
            </a:r>
            <a:r>
              <a:rPr lang="fr-FR" sz="1867" dirty="0" smtClean="0"/>
              <a:t>haute voix, </a:t>
            </a:r>
            <a:r>
              <a:rPr lang="fr-FR" sz="1867" dirty="0"/>
              <a:t>pointer les mots importants dans la question. </a:t>
            </a:r>
          </a:p>
        </p:txBody>
      </p:sp>
      <p:sp>
        <p:nvSpPr>
          <p:cNvPr id="15" name="ZoneTexte 14"/>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Qui </a:t>
            </a:r>
            <a:r>
              <a:rPr lang="fr-FR" sz="2400" dirty="0"/>
              <a:t>accompagne les amis dans leur randonnée ?</a:t>
            </a:r>
          </a:p>
          <a:p>
            <a:pPr marL="0" indent="0">
              <a:lnSpc>
                <a:spcPct val="150000"/>
              </a:lnSpc>
              <a:buNone/>
            </a:pPr>
            <a:r>
              <a:rPr lang="fr-FR" sz="2400" dirty="0">
                <a:sym typeface="Wingdings" panose="05000000000000000000" pitchFamily="2" charset="2"/>
              </a:rPr>
              <a:t> </a:t>
            </a:r>
            <a:r>
              <a:rPr lang="fr-FR" sz="2400" dirty="0"/>
              <a:t>.........................................................................................................................................</a:t>
            </a:r>
          </a:p>
        </p:txBody>
      </p:sp>
      <p:sp>
        <p:nvSpPr>
          <p:cNvPr id="4" name="ZoneTexte 3">
            <a:extLst>
              <a:ext uri="{FF2B5EF4-FFF2-40B4-BE49-F238E27FC236}">
                <a16:creationId xmlns:a16="http://schemas.microsoft.com/office/drawing/2014/main" id="{AB7A5477-EE4F-3A00-C416-CA83EC3DDD4D}"/>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11"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Cherchez dans le texte l’information pour répondre à cette question.</a:t>
            </a:r>
          </a:p>
        </p:txBody>
      </p:sp>
      <p:pic>
        <p:nvPicPr>
          <p:cNvPr id="14"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489360" y="90812"/>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57428697"/>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E1A110D-6333-4A63-7303-1CBD71FA8516}"/>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7827DFD8-CF0D-F286-62FC-B120CD2C3D52}"/>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040CA60B-9F83-880E-4082-CA7DA9139455}"/>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0"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Réponse attendue :</a:t>
            </a:r>
          </a:p>
        </p:txBody>
      </p:sp>
      <p:sp>
        <p:nvSpPr>
          <p:cNvPr id="12"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4"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5" name="ZoneTexte 4">
            <a:extLst>
              <a:ext uri="{FF2B5EF4-FFF2-40B4-BE49-F238E27FC236}">
                <a16:creationId xmlns:a16="http://schemas.microsoft.com/office/drawing/2014/main" id="{12C215E1-D97A-04F6-79CF-C5E9BA534308}"/>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Qui </a:t>
            </a:r>
            <a:r>
              <a:rPr lang="fr-FR" sz="2400" dirty="0"/>
              <a:t>accompagne les amis dans leur randonnée ?</a:t>
            </a:r>
          </a:p>
          <a:p>
            <a:pPr marL="0" indent="0">
              <a:lnSpc>
                <a:spcPct val="150000"/>
              </a:lnSpc>
              <a:buNone/>
            </a:pPr>
            <a:r>
              <a:rPr lang="fr-FR" sz="2400" dirty="0">
                <a:sym typeface="Wingdings" panose="05000000000000000000" pitchFamily="2" charset="2"/>
              </a:rPr>
              <a:t> </a:t>
            </a:r>
            <a:r>
              <a:rPr lang="fr-FR" sz="2400" dirty="0"/>
              <a:t>.........................................................................................................................................</a:t>
            </a:r>
          </a:p>
        </p:txBody>
      </p:sp>
      <p:sp>
        <p:nvSpPr>
          <p:cNvPr id="20" name="ZoneTexte 19"/>
          <p:cNvSpPr txBox="1"/>
          <p:nvPr/>
        </p:nvSpPr>
        <p:spPr>
          <a:xfrm>
            <a:off x="745222" y="1942306"/>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C’est le guide qui accompagne les amis dans leur randonnée. </a:t>
            </a:r>
          </a:p>
        </p:txBody>
      </p:sp>
      <p:sp>
        <p:nvSpPr>
          <p:cNvPr id="7" name="ZoneTexte 6">
            <a:extLst>
              <a:ext uri="{FF2B5EF4-FFF2-40B4-BE49-F238E27FC236}">
                <a16:creationId xmlns:a16="http://schemas.microsoft.com/office/drawing/2014/main" id="{628C2159-D018-5D4B-393D-0F8A119F8CA8}"/>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Mes amis et moi sommes accompagnés par un guide</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Tree>
    <p:extLst>
      <p:ext uri="{BB962C8B-B14F-4D97-AF65-F5344CB8AC3E}">
        <p14:creationId xmlns:p14="http://schemas.microsoft.com/office/powerpoint/2010/main" val="79811264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579B900-4E3D-A5D4-387A-52AF4A1E16A2}"/>
            </a:ext>
          </a:extLst>
        </p:cNvPr>
        <p:cNvGrpSpPr/>
        <p:nvPr/>
      </p:nvGrpSpPr>
      <p:grpSpPr>
        <a:xfrm>
          <a:off x="0" y="0"/>
          <a:ext cx="0" cy="0"/>
          <a:chOff x="0" y="0"/>
          <a:chExt cx="0" cy="0"/>
        </a:xfrm>
      </p:grpSpPr>
      <p:sp>
        <p:nvSpPr>
          <p:cNvPr id="8" name="Rectangle: Rounded Corners 1">
            <a:extLst>
              <a:ext uri="{FF2B5EF4-FFF2-40B4-BE49-F238E27FC236}">
                <a16:creationId xmlns:a16="http://schemas.microsoft.com/office/drawing/2014/main" id="{7683FBEA-2153-CDD2-3A57-F2CA6477F886}"/>
              </a:ext>
            </a:extLst>
          </p:cNvPr>
          <p:cNvSpPr/>
          <p:nvPr/>
        </p:nvSpPr>
        <p:spPr>
          <a:xfrm>
            <a:off x="54428" y="55063"/>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40">
              <a:defRPr/>
            </a:pPr>
            <a:endParaRPr lang="fr-MA" sz="2400">
              <a:solidFill>
                <a:prstClr val="white"/>
              </a:solidFill>
              <a:latin typeface="Aptos" panose="02110004020202020204"/>
            </a:endParaRPr>
          </a:p>
        </p:txBody>
      </p:sp>
      <p:pic>
        <p:nvPicPr>
          <p:cNvPr id="9" name="Picture 2" descr="Image générée">
            <a:extLst>
              <a:ext uri="{FF2B5EF4-FFF2-40B4-BE49-F238E27FC236}">
                <a16:creationId xmlns:a16="http://schemas.microsoft.com/office/drawing/2014/main" id="{92D2B482-EFE1-6718-09A4-3B2D74F0CD6A}"/>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2"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A8768FD6-2C51-1D8B-99B9-2C0B84F03AEE}"/>
              </a:ext>
            </a:extLst>
          </p:cNvPr>
          <p:cNvSpPr txBox="1"/>
          <p:nvPr/>
        </p:nvSpPr>
        <p:spPr>
          <a:xfrm>
            <a:off x="792432" y="47513"/>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Cherchez dans le texte l’information pour répondre à cette question.</a:t>
            </a:r>
          </a:p>
        </p:txBody>
      </p:sp>
      <p:sp>
        <p:nvSpPr>
          <p:cNvPr id="5" name="Espace réservé du texte 2">
            <a:extLst>
              <a:ext uri="{FF2B5EF4-FFF2-40B4-BE49-F238E27FC236}">
                <a16:creationId xmlns:a16="http://schemas.microsoft.com/office/drawing/2014/main" id="{A4B33D35-D281-CEAF-0902-BDD37A6DFB72}"/>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aux élèves d’appliquer la même stratégie pour répondre à cette question.</a:t>
            </a:r>
          </a:p>
        </p:txBody>
      </p:sp>
      <p:pic>
        <p:nvPicPr>
          <p:cNvPr id="10" name="Picture 2" descr="Lever la main - Icônes mains et gestes gratuites">
            <a:extLst>
              <a:ext uri="{FF2B5EF4-FFF2-40B4-BE49-F238E27FC236}">
                <a16:creationId xmlns:a16="http://schemas.microsoft.com/office/drawing/2014/main" id="{0F64FA8B-8556-9F64-81BA-ADD5AB3CA137}"/>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1290039" y="48691"/>
            <a:ext cx="702640" cy="702640"/>
          </a:xfrm>
          <a:prstGeom prst="rect">
            <a:avLst/>
          </a:prstGeom>
          <a:noFill/>
          <a:extLst>
            <a:ext uri="{909E8E84-426E-40DD-AFC4-6F175D3DCCD1}">
              <a14:hiddenFill xmlns:a14="http://schemas.microsoft.com/office/drawing/2010/main">
                <a:solidFill>
                  <a:srgbClr val="FFFFFF"/>
                </a:solidFill>
              </a14:hiddenFill>
            </a:ext>
          </a:extLst>
        </p:spPr>
      </p:pic>
      <p:sp>
        <p:nvSpPr>
          <p:cNvPr id="14" name="ZoneTexte 13"/>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que </a:t>
            </a:r>
            <a:r>
              <a:rPr lang="fr-FR" sz="2400" dirty="0"/>
              <a:t>les amis ont vu et entendu dans la forêt ?</a:t>
            </a:r>
          </a:p>
          <a:p>
            <a:pPr marL="0" indent="0">
              <a:lnSpc>
                <a:spcPct val="150000"/>
              </a:lnSpc>
              <a:buNone/>
            </a:pPr>
            <a:r>
              <a:rPr lang="fr-FR" sz="2400" dirty="0">
                <a:sym typeface="Wingdings" panose="05000000000000000000" pitchFamily="2" charset="2"/>
              </a:rPr>
              <a:t> </a:t>
            </a:r>
            <a:r>
              <a:rPr lang="fr-FR" sz="2400" dirty="0"/>
              <a:t>.........................................................................................................................................</a:t>
            </a:r>
          </a:p>
        </p:txBody>
      </p:sp>
      <p:sp>
        <p:nvSpPr>
          <p:cNvPr id="3" name="ZoneTexte 2">
            <a:extLst>
              <a:ext uri="{FF2B5EF4-FFF2-40B4-BE49-F238E27FC236}">
                <a16:creationId xmlns:a16="http://schemas.microsoft.com/office/drawing/2014/main" id="{9FA54AB2-DFB1-D712-1916-EAC2CF9B623E}"/>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7" name="Rectangle 6">
            <a:extLst>
              <a:ext uri="{FF2B5EF4-FFF2-40B4-BE49-F238E27FC236}">
                <a16:creationId xmlns:a16="http://schemas.microsoft.com/office/drawing/2014/main" id="{2378D9CE-5518-CD05-EF5C-98069080FE2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spTree>
    <p:extLst>
      <p:ext uri="{BB962C8B-B14F-4D97-AF65-F5344CB8AC3E}">
        <p14:creationId xmlns:p14="http://schemas.microsoft.com/office/powerpoint/2010/main" val="42682667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ED9519-BA33-1B7E-FEBF-C08FA638E164}"/>
            </a:ext>
          </a:extLst>
        </p:cNvPr>
        <p:cNvGrpSpPr/>
        <p:nvPr/>
      </p:nvGrpSpPr>
      <p:grpSpPr>
        <a:xfrm>
          <a:off x="0" y="0"/>
          <a:ext cx="0" cy="0"/>
          <a:chOff x="0" y="0"/>
          <a:chExt cx="0" cy="0"/>
        </a:xfrm>
      </p:grpSpPr>
      <p:sp>
        <p:nvSpPr>
          <p:cNvPr id="12"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3" name="Rectangle 12">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14"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7" name="ZoneTexte 6">
            <a:extLst>
              <a:ext uri="{FF2B5EF4-FFF2-40B4-BE49-F238E27FC236}">
                <a16:creationId xmlns:a16="http://schemas.microsoft.com/office/drawing/2014/main" id="{152034A6-B52E-0E8F-AAC7-2106AE1F1F28}"/>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que </a:t>
            </a:r>
            <a:r>
              <a:rPr lang="fr-FR" sz="2400" dirty="0"/>
              <a:t>les amis ont vu et entendu dans la forêt ?</a:t>
            </a:r>
          </a:p>
          <a:p>
            <a:pPr marL="0" indent="0">
              <a:lnSpc>
                <a:spcPct val="150000"/>
              </a:lnSpc>
              <a:buNone/>
            </a:pPr>
            <a:r>
              <a:rPr lang="fr-FR" sz="2400" dirty="0">
                <a:sym typeface="Wingdings" panose="05000000000000000000" pitchFamily="2" charset="2"/>
              </a:rPr>
              <a:t> </a:t>
            </a:r>
            <a:r>
              <a:rPr lang="fr-FR" sz="2400" dirty="0"/>
              <a:t>.........................................................................................................................................</a:t>
            </a:r>
          </a:p>
        </p:txBody>
      </p:sp>
      <p:sp>
        <p:nvSpPr>
          <p:cNvPr id="8" name="ZoneTexte 7">
            <a:extLst>
              <a:ext uri="{FF2B5EF4-FFF2-40B4-BE49-F238E27FC236}">
                <a16:creationId xmlns:a16="http://schemas.microsoft.com/office/drawing/2014/main" id="{1E3B11F8-4A65-440F-C174-5CEAD7F18755}"/>
              </a:ext>
            </a:extLst>
          </p:cNvPr>
          <p:cNvSpPr txBox="1"/>
          <p:nvPr/>
        </p:nvSpPr>
        <p:spPr>
          <a:xfrm>
            <a:off x="656815" y="1964297"/>
            <a:ext cx="9017621"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Ils ont vu un petit lapin et ont entendu les oiseaux qui chantent.</a:t>
            </a:r>
          </a:p>
        </p:txBody>
      </p:sp>
      <p:sp>
        <p:nvSpPr>
          <p:cNvPr id="3" name="ZoneTexte 2">
            <a:extLst>
              <a:ext uri="{FF2B5EF4-FFF2-40B4-BE49-F238E27FC236}">
                <a16:creationId xmlns:a16="http://schemas.microsoft.com/office/drawing/2014/main" id="{8AAA57EA-CDCF-5BCC-8DEC-67F5619AD707}"/>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Les oiseaux chantent</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 et tout est tranquille. Le guide nous montre de jolies fleurs.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On voit même un petit lapin </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9" name="ZoneTexte 11">
            <a:extLst>
              <a:ext uri="{FF2B5EF4-FFF2-40B4-BE49-F238E27FC236}">
                <a16:creationId xmlns:a16="http://schemas.microsoft.com/office/drawing/2014/main" id="{8257EB81-0A35-D6C6-3C7E-32B8DCD4752C}"/>
              </a:ext>
            </a:extLst>
          </p:cNvPr>
          <p:cNvSpPr txBox="1"/>
          <p:nvPr/>
        </p:nvSpPr>
        <p:spPr>
          <a:xfrm>
            <a:off x="792432" y="475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Réponse attendue :</a:t>
            </a:r>
          </a:p>
        </p:txBody>
      </p:sp>
      <p:sp>
        <p:nvSpPr>
          <p:cNvPr id="10" name="Espace réservé du texte 2">
            <a:extLst>
              <a:ext uri="{FF2B5EF4-FFF2-40B4-BE49-F238E27FC236}">
                <a16:creationId xmlns:a16="http://schemas.microsoft.com/office/drawing/2014/main" id="{F9508EBA-2C16-90CD-BF9D-FB0D2C6EB70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spTree>
    <p:extLst>
      <p:ext uri="{BB962C8B-B14F-4D97-AF65-F5344CB8AC3E}">
        <p14:creationId xmlns:p14="http://schemas.microsoft.com/office/powerpoint/2010/main" val="3114910945"/>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7F8E88A-2140-0E44-78E1-5DA6D14E9E72}"/>
            </a:ext>
          </a:extLst>
        </p:cNvPr>
        <p:cNvGrpSpPr/>
        <p:nvPr/>
      </p:nvGrpSpPr>
      <p:grpSpPr>
        <a:xfrm>
          <a:off x="0" y="0"/>
          <a:ext cx="0" cy="0"/>
          <a:chOff x="0" y="0"/>
          <a:chExt cx="0" cy="0"/>
        </a:xfrm>
      </p:grpSpPr>
      <p:sp>
        <p:nvSpPr>
          <p:cNvPr id="7"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8" name="Rectangle 7">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10"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4" name="ZoneTexte 11">
            <a:extLst>
              <a:ext uri="{FF2B5EF4-FFF2-40B4-BE49-F238E27FC236}">
                <a16:creationId xmlns:a16="http://schemas.microsoft.com/office/drawing/2014/main" id="{BB9C2509-BE5F-BCF3-2381-72077AC44F39}"/>
              </a:ext>
            </a:extLst>
          </p:cNvPr>
          <p:cNvSpPr txBox="1"/>
          <p:nvPr/>
        </p:nvSpPr>
        <p:spPr>
          <a:xfrm>
            <a:off x="792432" y="475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Répondez à cette question. Travaillez en binômes. </a:t>
            </a:r>
            <a:endParaRPr lang="fr-FR" altLang="fr-FR" dirty="0"/>
          </a:p>
        </p:txBody>
      </p:sp>
      <p:sp>
        <p:nvSpPr>
          <p:cNvPr id="5" name="Espace réservé du texte 2">
            <a:extLst>
              <a:ext uri="{FF2B5EF4-FFF2-40B4-BE49-F238E27FC236}">
                <a16:creationId xmlns:a16="http://schemas.microsoft.com/office/drawing/2014/main" id="{2F2CA8CA-1C8D-1A49-5D4E-1997867D16D0}"/>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2 binômes pour dire leurs réponses à la classe. </a:t>
            </a:r>
          </a:p>
        </p:txBody>
      </p:sp>
      <p:pic>
        <p:nvPicPr>
          <p:cNvPr id="9" name="Picture 9">
            <a:extLst>
              <a:ext uri="{FF2B5EF4-FFF2-40B4-BE49-F238E27FC236}">
                <a16:creationId xmlns:a16="http://schemas.microsoft.com/office/drawing/2014/main" id="{631F8FD3-DA92-6C1E-2D50-18B6891CBC6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150815" y="196773"/>
            <a:ext cx="850293" cy="793828"/>
          </a:xfrm>
          <a:prstGeom prst="rect">
            <a:avLst/>
          </a:prstGeom>
        </p:spPr>
      </p:pic>
      <p:sp>
        <p:nvSpPr>
          <p:cNvPr id="3" name="ZoneTexte 2">
            <a:extLst>
              <a:ext uri="{FF2B5EF4-FFF2-40B4-BE49-F238E27FC236}">
                <a16:creationId xmlns:a16="http://schemas.microsoft.com/office/drawing/2014/main" id="{C0CD95F4-EEC6-3678-D07C-4FC8903D970F}"/>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Pourquoi </a:t>
            </a:r>
            <a:r>
              <a:rPr lang="fr-FR" sz="2400" dirty="0"/>
              <a:t>s’arrêtent-ils après une heure ?</a:t>
            </a:r>
          </a:p>
          <a:p>
            <a:pPr marL="0" indent="0">
              <a:buNone/>
            </a:pPr>
            <a:r>
              <a:rPr lang="fr-FR" sz="2400" dirty="0">
                <a:sym typeface="Wingdings" panose="05000000000000000000" pitchFamily="2" charset="2"/>
              </a:rPr>
              <a:t> </a:t>
            </a:r>
            <a:r>
              <a:rPr lang="fr-FR" sz="2400" dirty="0"/>
              <a:t>.........................................................................................................................................</a:t>
            </a:r>
          </a:p>
        </p:txBody>
      </p:sp>
      <p:sp>
        <p:nvSpPr>
          <p:cNvPr id="6" name="ZoneTexte 5">
            <a:extLst>
              <a:ext uri="{FF2B5EF4-FFF2-40B4-BE49-F238E27FC236}">
                <a16:creationId xmlns:a16="http://schemas.microsoft.com/office/drawing/2014/main" id="{CF9292E4-F0D3-56DE-498C-F0A3A35942B0}"/>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Tree>
    <p:extLst>
      <p:ext uri="{BB962C8B-B14F-4D97-AF65-F5344CB8AC3E}">
        <p14:creationId xmlns:p14="http://schemas.microsoft.com/office/powerpoint/2010/main" val="67576978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4B5A66-EFC1-C096-7AF1-426270AE058B}"/>
            </a:ext>
          </a:extLst>
        </p:cNvPr>
        <p:cNvGrpSpPr/>
        <p:nvPr/>
      </p:nvGrpSpPr>
      <p:grpSpPr>
        <a:xfrm>
          <a:off x="0" y="0"/>
          <a:ext cx="0" cy="0"/>
          <a:chOff x="0" y="0"/>
          <a:chExt cx="0" cy="0"/>
        </a:xfrm>
      </p:grpSpPr>
      <p:sp>
        <p:nvSpPr>
          <p:cNvPr id="9"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11" name="Rectangle 10">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336FB6"/>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8" name="ZoneTexte 7">
            <a:extLst>
              <a:ext uri="{FF2B5EF4-FFF2-40B4-BE49-F238E27FC236}">
                <a16:creationId xmlns:a16="http://schemas.microsoft.com/office/drawing/2014/main" id="{03C27A5A-468B-F208-D8D1-0592727495F9}"/>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defTabSz="1219170">
              <a:defRPr/>
            </a:pPr>
            <a:r>
              <a:rPr lang="fr-FR" sz="2400" b="1" dirty="0">
                <a:solidFill>
                  <a:prstClr val="black"/>
                </a:solidFill>
                <a:latin typeface="+mn-lt"/>
                <a:cs typeface="+mn-cs"/>
              </a:rPr>
              <a:t>Pourquoi </a:t>
            </a:r>
            <a:r>
              <a:rPr lang="fr-FR" sz="2400" dirty="0">
                <a:solidFill>
                  <a:prstClr val="black"/>
                </a:solidFill>
                <a:latin typeface="+mn-lt"/>
                <a:cs typeface="+mn-cs"/>
              </a:rPr>
              <a:t>s’arrêtent-ils après une heure ?</a:t>
            </a:r>
          </a:p>
          <a:p>
            <a:pPr marL="0" indent="0" defTabSz="1219170">
              <a:buNone/>
              <a:defRPr/>
            </a:pPr>
            <a:r>
              <a:rPr lang="fr-FR" sz="2400" dirty="0">
                <a:latin typeface="+mn-lt"/>
                <a:sym typeface="Wingdings" panose="05000000000000000000" pitchFamily="2" charset="2"/>
              </a:rPr>
              <a:t> </a:t>
            </a:r>
            <a:r>
              <a:rPr lang="fr-FR" sz="2400" dirty="0">
                <a:latin typeface="+mn-lt"/>
              </a:rPr>
              <a:t>.........................................................................................................................................</a:t>
            </a:r>
          </a:p>
        </p:txBody>
      </p:sp>
      <p:sp>
        <p:nvSpPr>
          <p:cNvPr id="4" name="ZoneTexte 11">
            <a:extLst>
              <a:ext uri="{FF2B5EF4-FFF2-40B4-BE49-F238E27FC236}">
                <a16:creationId xmlns:a16="http://schemas.microsoft.com/office/drawing/2014/main" id="{A620AB04-23CA-37D0-A02F-2FC5C973D03B}"/>
              </a:ext>
            </a:extLst>
          </p:cNvPr>
          <p:cNvSpPr txBox="1"/>
          <p:nvPr/>
        </p:nvSpPr>
        <p:spPr>
          <a:xfrm>
            <a:off x="792432" y="4751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altLang="fr-FR" dirty="0"/>
              <a:t>Réponse attendue :</a:t>
            </a:r>
          </a:p>
        </p:txBody>
      </p:sp>
      <p:sp>
        <p:nvSpPr>
          <p:cNvPr id="5" name="Espace réservé du texte 2">
            <a:extLst>
              <a:ext uri="{FF2B5EF4-FFF2-40B4-BE49-F238E27FC236}">
                <a16:creationId xmlns:a16="http://schemas.microsoft.com/office/drawing/2014/main" id="{3D75DE5A-B11D-A24A-0E40-1AAF97BF023C}"/>
              </a:ext>
            </a:extLst>
          </p:cNvPr>
          <p:cNvSpPr txBox="1">
            <a:spLocks/>
          </p:cNvSpPr>
          <p:nvPr/>
        </p:nvSpPr>
        <p:spPr>
          <a:xfrm>
            <a:off x="770657" y="448036"/>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0"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70202"/>
            <a:ext cx="744881" cy="744881"/>
          </a:xfrm>
          <a:prstGeom prst="rect">
            <a:avLst/>
          </a:prstGeom>
          <a:noFill/>
          <a:ln cap="flat">
            <a:noFill/>
          </a:ln>
        </p:spPr>
      </p:pic>
      <p:sp>
        <p:nvSpPr>
          <p:cNvPr id="6" name="ZoneTexte 5">
            <a:extLst>
              <a:ext uri="{FF2B5EF4-FFF2-40B4-BE49-F238E27FC236}">
                <a16:creationId xmlns:a16="http://schemas.microsoft.com/office/drawing/2014/main" id="{6C015564-DC84-9EF6-936B-31A132939FDB}"/>
              </a:ext>
            </a:extLst>
          </p:cNvPr>
          <p:cNvSpPr txBox="1"/>
          <p:nvPr/>
        </p:nvSpPr>
        <p:spPr>
          <a:xfrm>
            <a:off x="770657" y="1700326"/>
            <a:ext cx="9032504"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Après une heure, ils s’arrêtent pour faire une pause et boire.</a:t>
            </a:r>
          </a:p>
        </p:txBody>
      </p:sp>
      <p:sp>
        <p:nvSpPr>
          <p:cNvPr id="3" name="ZoneTexte 2">
            <a:extLst>
              <a:ext uri="{FF2B5EF4-FFF2-40B4-BE49-F238E27FC236}">
                <a16:creationId xmlns:a16="http://schemas.microsoft.com/office/drawing/2014/main" id="{DFDC952A-B790-AC9F-0E87-3B972506B8D0}"/>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Après une heure, on fait</a:t>
            </a:r>
          </a:p>
          <a:p>
            <a:pPr algn="just" defTabSz="1219170">
              <a:defRPr/>
            </a:pP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une pause pour boire. </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les chevaux mangent de l’herbe. C’est une belle aventure tout le monde est content de cette randonnée.</a:t>
            </a:r>
          </a:p>
        </p:txBody>
      </p:sp>
    </p:spTree>
    <p:extLst>
      <p:ext uri="{BB962C8B-B14F-4D97-AF65-F5344CB8AC3E}">
        <p14:creationId xmlns:p14="http://schemas.microsoft.com/office/powerpoint/2010/main" val="423003496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041694-5CB4-0EA1-75D5-3B230751E6A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9711DEBB-D299-F001-F717-485D11A9E5F7}"/>
              </a:ext>
            </a:extLst>
          </p:cNvPr>
          <p:cNvSpPr txBox="1"/>
          <p:nvPr/>
        </p:nvSpPr>
        <p:spPr>
          <a:xfrm>
            <a:off x="1153862" y="133255"/>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Répondez à cette question :</a:t>
            </a:r>
            <a:endParaRPr lang="fr-FR" altLang="fr-FR" dirty="0"/>
          </a:p>
        </p:txBody>
      </p:sp>
      <p:sp>
        <p:nvSpPr>
          <p:cNvPr id="6" name="Espace réservé du texte 2">
            <a:extLst>
              <a:ext uri="{FF2B5EF4-FFF2-40B4-BE49-F238E27FC236}">
                <a16:creationId xmlns:a16="http://schemas.microsoft.com/office/drawing/2014/main" id="{3202387C-75AA-8C5B-06F5-4F27BC83261C}"/>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AEA6C7CB-5DF5-CA32-C541-F334251F5F8E}"/>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B1F61D52-289A-A7B5-752D-52E97DEB938E}"/>
              </a:ext>
            </a:extLst>
          </p:cNvPr>
          <p:cNvSpPr txBox="1"/>
          <p:nvPr/>
        </p:nvSpPr>
        <p:spPr>
          <a:xfrm>
            <a:off x="165315" y="1372031"/>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gn="l"/>
            <a:r>
              <a:rPr lang="fr-FR" sz="2400" b="1" dirty="0"/>
              <a:t>Que </a:t>
            </a:r>
            <a:r>
              <a:rPr lang="fr-FR" sz="2400" dirty="0"/>
              <a:t>montre le guide aux amis ?</a:t>
            </a:r>
          </a:p>
          <a:p>
            <a:pPr marL="0" indent="0">
              <a:buNone/>
            </a:pPr>
            <a:r>
              <a:rPr lang="fr-FR" sz="2400" dirty="0">
                <a:sym typeface="Wingdings" panose="05000000000000000000" pitchFamily="2" charset="2"/>
              </a:rPr>
              <a:t> </a:t>
            </a:r>
            <a:r>
              <a:rPr lang="fr-FR" sz="2400" dirty="0"/>
              <a:t>.........................................................................................................................................</a:t>
            </a:r>
          </a:p>
        </p:txBody>
      </p:sp>
      <p:sp>
        <p:nvSpPr>
          <p:cNvPr id="4" name="ZoneTexte 3">
            <a:extLst>
              <a:ext uri="{FF2B5EF4-FFF2-40B4-BE49-F238E27FC236}">
                <a16:creationId xmlns:a16="http://schemas.microsoft.com/office/drawing/2014/main" id="{3F857217-F632-6AF6-64F7-283F6BFEE42C}"/>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3" name="Rectangle 2">
            <a:extLst>
              <a:ext uri="{FF2B5EF4-FFF2-40B4-BE49-F238E27FC236}">
                <a16:creationId xmlns:a16="http://schemas.microsoft.com/office/drawing/2014/main" id="{5D8E8095-933C-30FA-FA35-DD96DA65AFBE}"/>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3861795307"/>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EA29195-B672-A1F9-FB48-32E57CAF86AB}"/>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BD6A0431-895B-34A0-9A6C-242336A849FD}"/>
              </a:ext>
            </a:extLst>
          </p:cNvPr>
          <p:cNvSpPr txBox="1"/>
          <p:nvPr/>
        </p:nvSpPr>
        <p:spPr>
          <a:xfrm>
            <a:off x="1153862" y="173392"/>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Réponse attendue :</a:t>
            </a:r>
            <a:endParaRPr lang="fr-FR" altLang="fr-FR" dirty="0"/>
          </a:p>
        </p:txBody>
      </p:sp>
      <p:sp>
        <p:nvSpPr>
          <p:cNvPr id="6" name="Espace réservé du texte 2">
            <a:extLst>
              <a:ext uri="{FF2B5EF4-FFF2-40B4-BE49-F238E27FC236}">
                <a16:creationId xmlns:a16="http://schemas.microsoft.com/office/drawing/2014/main" id="{6A72F691-9773-6287-742B-AAFCC0FE3AB1}"/>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157E04C1-A142-4F3E-C6C7-31F5749E38F1}"/>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0A9BA6B4-A865-4118-A0B1-3D2F6ACF3ADA}"/>
              </a:ext>
            </a:extLst>
          </p:cNvPr>
          <p:cNvSpPr txBox="1"/>
          <p:nvPr/>
        </p:nvSpPr>
        <p:spPr>
          <a:xfrm>
            <a:off x="180814" y="1222759"/>
            <a:ext cx="11830373" cy="830997"/>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r>
              <a:rPr lang="fr-FR" sz="2400" b="1" dirty="0"/>
              <a:t>Que </a:t>
            </a:r>
            <a:r>
              <a:rPr lang="fr-FR" sz="2400" dirty="0"/>
              <a:t>montre le guide aux amis ?</a:t>
            </a:r>
          </a:p>
          <a:p>
            <a:pPr marL="0" indent="0">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FC52819F-FC05-EC0B-2967-F73CC15708A1}"/>
              </a:ext>
            </a:extLst>
          </p:cNvPr>
          <p:cNvSpPr txBox="1"/>
          <p:nvPr/>
        </p:nvSpPr>
        <p:spPr>
          <a:xfrm>
            <a:off x="721112" y="1573679"/>
            <a:ext cx="9260469"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Le guide leur montre de  jolies fleurs.</a:t>
            </a:r>
          </a:p>
        </p:txBody>
      </p:sp>
      <p:sp>
        <p:nvSpPr>
          <p:cNvPr id="4" name="ZoneTexte 3">
            <a:extLst>
              <a:ext uri="{FF2B5EF4-FFF2-40B4-BE49-F238E27FC236}">
                <a16:creationId xmlns:a16="http://schemas.microsoft.com/office/drawing/2014/main" id="{BA73BEC1-6EAB-C4D5-B314-69F3EE6C842A}"/>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 guide nous montre de jolies fleurs.</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3" name="Rectangle 2">
            <a:extLst>
              <a:ext uri="{FF2B5EF4-FFF2-40B4-BE49-F238E27FC236}">
                <a16:creationId xmlns:a16="http://schemas.microsoft.com/office/drawing/2014/main" id="{396000AB-B5C4-6FD5-79FC-C6737353EFFF}"/>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971969598"/>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11">
            <a:extLst>
              <a:ext uri="{FF2B5EF4-FFF2-40B4-BE49-F238E27FC236}">
                <a16:creationId xmlns:a16="http://schemas.microsoft.com/office/drawing/2014/main" id="{A8768FD6-2C51-1D8B-99B9-2C0B84F03AEE}"/>
              </a:ext>
            </a:extLst>
          </p:cNvPr>
          <p:cNvSpPr txBox="1"/>
          <p:nvPr/>
        </p:nvSpPr>
        <p:spPr>
          <a:xfrm>
            <a:off x="1153862" y="196755"/>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Répondez à cette question. Travaillez individuellement. </a:t>
            </a:r>
            <a:endParaRPr lang="fr-FR" altLang="fr-FR" dirty="0"/>
          </a:p>
        </p:txBody>
      </p:sp>
      <p:sp>
        <p:nvSpPr>
          <p:cNvPr id="6" name="Espace réservé du texte 2">
            <a:extLst>
              <a:ext uri="{FF2B5EF4-FFF2-40B4-BE49-F238E27FC236}">
                <a16:creationId xmlns:a16="http://schemas.microsoft.com/office/drawing/2014/main" id="{A4B33D35-D281-CEAF-0902-BDD37A6DFB72}"/>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3FC39882-D2D2-C95E-B6D0-B245A07952E4}"/>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36FC2E6A-18E7-14C0-DF3D-181306F6AC28}"/>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que </a:t>
            </a:r>
            <a:r>
              <a:rPr lang="fr-FR" sz="2400" dirty="0"/>
              <a:t>les chevaux mangent pendant la pause ?</a:t>
            </a:r>
          </a:p>
          <a:p>
            <a:pPr marL="0" indent="0">
              <a:lnSpc>
                <a:spcPct val="150000"/>
              </a:lnSpc>
              <a:buNone/>
            </a:pPr>
            <a:r>
              <a:rPr lang="fr-FR" sz="2400" dirty="0">
                <a:sym typeface="Wingdings" panose="05000000000000000000" pitchFamily="2" charset="2"/>
              </a:rPr>
              <a:t> </a:t>
            </a:r>
            <a:r>
              <a:rPr lang="fr-FR" sz="2400" dirty="0"/>
              <a:t>.........................................................................................................................................</a:t>
            </a:r>
          </a:p>
        </p:txBody>
      </p:sp>
      <p:sp>
        <p:nvSpPr>
          <p:cNvPr id="4" name="ZoneTexte 3">
            <a:extLst>
              <a:ext uri="{FF2B5EF4-FFF2-40B4-BE49-F238E27FC236}">
                <a16:creationId xmlns:a16="http://schemas.microsoft.com/office/drawing/2014/main" id="{53549DE6-E491-73B0-C7ED-63B7574F2B69}"/>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3" name="Rectangle 2">
            <a:extLst>
              <a:ext uri="{FF2B5EF4-FFF2-40B4-BE49-F238E27FC236}">
                <a16:creationId xmlns:a16="http://schemas.microsoft.com/office/drawing/2014/main" id="{0F1FAE5E-C861-E201-916D-3FB5472307F5}"/>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2676790291"/>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4D2ED5-E55B-CBCE-CC5E-FF189319A9C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CF9F2CBA-A578-3D04-0436-6574DC9A886F}"/>
              </a:ext>
            </a:extLst>
          </p:cNvPr>
          <p:cNvSpPr txBox="1"/>
          <p:nvPr/>
        </p:nvSpPr>
        <p:spPr>
          <a:xfrm>
            <a:off x="1153862" y="137091"/>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Réponse attendue :</a:t>
            </a:r>
            <a:endParaRPr lang="fr-FR" altLang="fr-FR" dirty="0"/>
          </a:p>
        </p:txBody>
      </p:sp>
      <p:sp>
        <p:nvSpPr>
          <p:cNvPr id="6" name="Espace réservé du texte 2">
            <a:extLst>
              <a:ext uri="{FF2B5EF4-FFF2-40B4-BE49-F238E27FC236}">
                <a16:creationId xmlns:a16="http://schemas.microsoft.com/office/drawing/2014/main" id="{C45CA1DD-4EC3-C2FB-4561-164D9AB4CB06}"/>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6E9EFBC9-927D-63C2-3029-CBAFE604412A}"/>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D63C5E93-B293-9070-3077-0B9521B7A3C3}"/>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Qu’est-ce que </a:t>
            </a:r>
            <a:r>
              <a:rPr lang="fr-FR" sz="2400" dirty="0"/>
              <a:t>les chevaux mangent pendant la pause ?</a:t>
            </a:r>
          </a:p>
          <a:p>
            <a:pPr marL="0" indent="0">
              <a:lnSpc>
                <a:spcPct val="150000"/>
              </a:lnSpc>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8A088678-C0BF-F87B-A600-ABAC163D30AC}"/>
              </a:ext>
            </a:extLst>
          </p:cNvPr>
          <p:cNvSpPr txBox="1"/>
          <p:nvPr/>
        </p:nvSpPr>
        <p:spPr>
          <a:xfrm>
            <a:off x="671550" y="1994469"/>
            <a:ext cx="11679045" cy="461665"/>
          </a:xfrm>
          <a:prstGeom prst="rect">
            <a:avLst/>
          </a:prstGeom>
          <a:noFill/>
        </p:spPr>
        <p:txBody>
          <a:bodyPr wrap="square">
            <a:spAutoFit/>
          </a:bodyPr>
          <a:lstStyle>
            <a:defPPr>
              <a:defRPr lang="fr-FR"/>
            </a:defPPr>
            <a:lvl1pPr>
              <a:defRPr sz="2400" b="1" i="1">
                <a:solidFill>
                  <a:srgbClr val="0070C0"/>
                </a:solidFill>
                <a:latin typeface="Calibri" panose="020F0502020204030204" pitchFamily="34" charset="0"/>
                <a:ea typeface="Calibri" panose="020F0502020204030204" pitchFamily="34" charset="0"/>
                <a:cs typeface="Calibri" panose="020F0502020204030204" pitchFamily="34" charset="0"/>
              </a:defRPr>
            </a:lvl1pPr>
          </a:lstStyle>
          <a:p>
            <a:r>
              <a:rPr lang="fr-FR" dirty="0"/>
              <a:t>Les chevaux mangent de l’herbe.</a:t>
            </a:r>
          </a:p>
        </p:txBody>
      </p:sp>
      <p:sp>
        <p:nvSpPr>
          <p:cNvPr id="4" name="ZoneTexte 3">
            <a:extLst>
              <a:ext uri="{FF2B5EF4-FFF2-40B4-BE49-F238E27FC236}">
                <a16:creationId xmlns:a16="http://schemas.microsoft.com/office/drawing/2014/main" id="{DDC5944F-E9EB-202B-6F2A-98CF89407281}"/>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les chevaux mangent de l’herbe</a:t>
            </a: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 C’est une belle aventure tout le monde est content de cette randonnée.</a:t>
            </a:r>
          </a:p>
        </p:txBody>
      </p:sp>
      <p:sp>
        <p:nvSpPr>
          <p:cNvPr id="3" name="Rectangle 2">
            <a:extLst>
              <a:ext uri="{FF2B5EF4-FFF2-40B4-BE49-F238E27FC236}">
                <a16:creationId xmlns:a16="http://schemas.microsoft.com/office/drawing/2014/main" id="{95673714-1E9F-488E-25EC-5A5C777B89DD}"/>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7488544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00AB28-71B6-58E1-8EB0-26DC7F710C4C}"/>
            </a:ext>
          </a:extLst>
        </p:cNvPr>
        <p:cNvGrpSpPr/>
        <p:nvPr/>
      </p:nvGrpSpPr>
      <p:grpSpPr>
        <a:xfrm>
          <a:off x="0" y="0"/>
          <a:ext cx="0" cy="0"/>
          <a:chOff x="0" y="0"/>
          <a:chExt cx="0" cy="0"/>
        </a:xfrm>
      </p:grpSpPr>
      <p:sp>
        <p:nvSpPr>
          <p:cNvPr id="3" name="Google Shape;286;p29">
            <a:extLst>
              <a:ext uri="{FF2B5EF4-FFF2-40B4-BE49-F238E27FC236}">
                <a16:creationId xmlns:a16="http://schemas.microsoft.com/office/drawing/2014/main" id="{790910BE-ED32-976F-D5EE-00127E1864C7}"/>
              </a:ext>
            </a:extLst>
          </p:cNvPr>
          <p:cNvSpPr/>
          <p:nvPr/>
        </p:nvSpPr>
        <p:spPr>
          <a:xfrm>
            <a:off x="2615638" y="3890261"/>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Fiche de consolidation 5</a:t>
            </a:r>
            <a:endParaRPr lang="fr-FR" sz="1867" b="1" kern="0" dirty="0">
              <a:solidFill>
                <a:prstClr val="black"/>
              </a:solidFill>
              <a:latin typeface="Calibri"/>
              <a:ea typeface="Calibri"/>
              <a:cs typeface="Calibri"/>
            </a:endParaRPr>
          </a:p>
        </p:txBody>
      </p:sp>
      <p:sp>
        <p:nvSpPr>
          <p:cNvPr id="4" name="Google Shape;287;p29">
            <a:extLst>
              <a:ext uri="{FF2B5EF4-FFF2-40B4-BE49-F238E27FC236}">
                <a16:creationId xmlns:a16="http://schemas.microsoft.com/office/drawing/2014/main" id="{91D2C85C-8627-2395-CC9D-5E3BCACB93BA}"/>
              </a:ext>
            </a:extLst>
          </p:cNvPr>
          <p:cNvSpPr/>
          <p:nvPr/>
        </p:nvSpPr>
        <p:spPr>
          <a:xfrm>
            <a:off x="578729" y="3812885"/>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p:spPr>
        <p:style>
          <a:lnRef idx="2">
            <a:schemeClr val="accent4">
              <a:shade val="50000"/>
            </a:schemeClr>
          </a:lnRef>
          <a:fillRef idx="1">
            <a:schemeClr val="accent4"/>
          </a:fillRef>
          <a:effectRef idx="0">
            <a:schemeClr val="accent4"/>
          </a:effectRef>
          <a:fontRef idx="minor">
            <a:schemeClr val="lt1"/>
          </a:fontRef>
        </p:style>
        <p:txBody>
          <a:bodyPr vert="horz" wrap="square" lIns="91427" tIns="45695" rIns="91427" bIns="45695" anchor="ctr" anchorCtr="1" compatLnSpc="1">
            <a:noAutofit/>
          </a:bodyPr>
          <a:lstStyle/>
          <a:p>
            <a:pPr algn="ctr" defTabSz="1219140">
              <a:defRPr/>
            </a:pPr>
            <a:r>
              <a:rPr lang="fr-FR" sz="1867" b="1" kern="0" dirty="0">
                <a:solidFill>
                  <a:prstClr val="white"/>
                </a:solidFill>
                <a:latin typeface="Calibri"/>
                <a:ea typeface="Calibri"/>
                <a:cs typeface="Calibri"/>
              </a:rPr>
              <a:t>Séance 7</a:t>
            </a:r>
          </a:p>
        </p:txBody>
      </p:sp>
      <p:sp>
        <p:nvSpPr>
          <p:cNvPr id="5" name="Google Shape;288;p29">
            <a:extLst>
              <a:ext uri="{FF2B5EF4-FFF2-40B4-BE49-F238E27FC236}">
                <a16:creationId xmlns:a16="http://schemas.microsoft.com/office/drawing/2014/main" id="{94C887E6-D9A8-57A4-09E1-9E2654788962}"/>
              </a:ext>
            </a:extLst>
          </p:cNvPr>
          <p:cNvSpPr/>
          <p:nvPr/>
        </p:nvSpPr>
        <p:spPr>
          <a:xfrm>
            <a:off x="2657289" y="2006029"/>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 Fiche de consolidation 3</a:t>
            </a:r>
          </a:p>
        </p:txBody>
      </p:sp>
      <p:sp>
        <p:nvSpPr>
          <p:cNvPr id="6" name="Google Shape;289;p29">
            <a:extLst>
              <a:ext uri="{FF2B5EF4-FFF2-40B4-BE49-F238E27FC236}">
                <a16:creationId xmlns:a16="http://schemas.microsoft.com/office/drawing/2014/main" id="{49333248-74B9-A2AB-E655-BCE248D4AEC8}"/>
              </a:ext>
            </a:extLst>
          </p:cNvPr>
          <p:cNvSpPr/>
          <p:nvPr/>
        </p:nvSpPr>
        <p:spPr>
          <a:xfrm>
            <a:off x="578729" y="195705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Séance 5</a:t>
            </a:r>
          </a:p>
        </p:txBody>
      </p:sp>
      <p:sp>
        <p:nvSpPr>
          <p:cNvPr id="7" name="Google Shape;290;p29">
            <a:extLst>
              <a:ext uri="{FF2B5EF4-FFF2-40B4-BE49-F238E27FC236}">
                <a16:creationId xmlns:a16="http://schemas.microsoft.com/office/drawing/2014/main" id="{300166F9-71AE-5A6C-1239-A2CD86C37AB1}"/>
              </a:ext>
            </a:extLst>
          </p:cNvPr>
          <p:cNvSpPr/>
          <p:nvPr/>
        </p:nvSpPr>
        <p:spPr>
          <a:xfrm>
            <a:off x="2678533" y="4806987"/>
            <a:ext cx="9062399"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w="9528" cap="flat">
            <a:solidFill>
              <a:schemeClr val="bg2">
                <a:lumMod val="10000"/>
              </a:schemeClr>
            </a:solidFill>
            <a:prstDash val="solid"/>
            <a:miter/>
          </a:ln>
        </p:spPr>
        <p:txBody>
          <a:bodyPr vert="horz" wrap="square" lIns="91427" tIns="45695" rIns="91427" bIns="45695" anchor="ctr" anchorCtr="1" compatLnSpc="1">
            <a:noAutofit/>
          </a:bodyPr>
          <a:lstStyle/>
          <a:p>
            <a:pPr defTabSz="1219140">
              <a:lnSpc>
                <a:spcPct val="200000"/>
              </a:lnSpc>
              <a:defRPr/>
            </a:pPr>
            <a:r>
              <a:rPr lang="fr-FR" sz="1867" b="1" kern="0" dirty="0">
                <a:solidFill>
                  <a:prstClr val="black"/>
                </a:solidFill>
                <a:latin typeface="Calibri"/>
                <a:ea typeface="Calibri"/>
                <a:cs typeface="Calibri"/>
              </a:rPr>
              <a:t>Fiche de consolidation 6</a:t>
            </a:r>
          </a:p>
        </p:txBody>
      </p:sp>
      <p:sp>
        <p:nvSpPr>
          <p:cNvPr id="8" name="Google Shape;291;p29">
            <a:extLst>
              <a:ext uri="{FF2B5EF4-FFF2-40B4-BE49-F238E27FC236}">
                <a16:creationId xmlns:a16="http://schemas.microsoft.com/office/drawing/2014/main" id="{53202AC8-344D-0C8D-C202-C50D0B1A04B0}"/>
              </a:ext>
            </a:extLst>
          </p:cNvPr>
          <p:cNvSpPr/>
          <p:nvPr/>
        </p:nvSpPr>
        <p:spPr>
          <a:xfrm>
            <a:off x="578729" y="4797587"/>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chemeClr val="accent1">
              <a:lumMod val="60000"/>
              <a:lumOff val="40000"/>
            </a:schemeClr>
          </a:solidFill>
          <a:ln w="9528" cap="flat">
            <a:solidFill>
              <a:srgbClr val="44546A"/>
            </a:solidFill>
            <a:prstDash val="solid"/>
            <a:miter/>
          </a:ln>
        </p:spPr>
        <p:txBody>
          <a:bodyPr vert="horz" wrap="square" lIns="91427" tIns="45695" rIns="91427" bIns="45695" anchor="ctr" anchorCtr="1" compatLnSpc="1">
            <a:noAutofit/>
          </a:bodyPr>
          <a:lstStyle/>
          <a:p>
            <a:pPr algn="ctr" defTabSz="1219140">
              <a:defRPr/>
            </a:pPr>
            <a:r>
              <a:rPr lang="fr-FR" sz="1867" b="1" kern="0" dirty="0">
                <a:solidFill>
                  <a:prstClr val="black"/>
                </a:solidFill>
                <a:latin typeface="Calibri"/>
                <a:ea typeface="Calibri"/>
                <a:cs typeface="Calibri"/>
              </a:rPr>
              <a:t>Séance 8</a:t>
            </a:r>
          </a:p>
        </p:txBody>
      </p:sp>
      <p:sp>
        <p:nvSpPr>
          <p:cNvPr id="9" name="Google Shape;292;p29">
            <a:extLst>
              <a:ext uri="{FF2B5EF4-FFF2-40B4-BE49-F238E27FC236}">
                <a16:creationId xmlns:a16="http://schemas.microsoft.com/office/drawing/2014/main" id="{546AD4B0-E6E2-AF59-A88D-8D07580A9AD7}"/>
              </a:ext>
            </a:extLst>
          </p:cNvPr>
          <p:cNvSpPr/>
          <p:nvPr/>
        </p:nvSpPr>
        <p:spPr>
          <a:xfrm>
            <a:off x="2615638" y="2966958"/>
            <a:ext cx="9062399" cy="616351"/>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Fiche de consolidation  4</a:t>
            </a:r>
          </a:p>
        </p:txBody>
      </p:sp>
      <p:sp>
        <p:nvSpPr>
          <p:cNvPr id="10" name="Google Shape;293;p29">
            <a:extLst>
              <a:ext uri="{FF2B5EF4-FFF2-40B4-BE49-F238E27FC236}">
                <a16:creationId xmlns:a16="http://schemas.microsoft.com/office/drawing/2014/main" id="{2C2E4155-46B8-917D-3CAA-8FC8FEEF4588}"/>
              </a:ext>
            </a:extLst>
          </p:cNvPr>
          <p:cNvSpPr/>
          <p:nvPr/>
        </p:nvSpPr>
        <p:spPr>
          <a:xfrm>
            <a:off x="578729" y="2858878"/>
            <a:ext cx="1798795" cy="672244"/>
          </a:xfrm>
          <a:custGeom>
            <a:avLst>
              <a:gd name="f0" fmla="val 3600"/>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156082"/>
          </a:solidFill>
          <a:ln w="9525"/>
        </p:spPr>
        <p:style>
          <a:lnRef idx="2">
            <a:schemeClr val="dk1"/>
          </a:lnRef>
          <a:fillRef idx="1">
            <a:schemeClr val="lt1"/>
          </a:fillRef>
          <a:effectRef idx="0">
            <a:schemeClr val="dk1"/>
          </a:effectRef>
          <a:fontRef idx="minor">
            <a:schemeClr val="dk1"/>
          </a:fontRef>
        </p:style>
        <p:txBody>
          <a:bodyPr vert="horz" wrap="square" lIns="91427" tIns="45695" rIns="91427" bIns="45695" anchor="ctr" anchorCtr="1" compatLnSpc="1">
            <a:noAutofit/>
          </a:bodyPr>
          <a:lstStyle/>
          <a:p>
            <a:pPr defTabSz="1219140">
              <a:defRPr/>
            </a:pPr>
            <a:r>
              <a:rPr lang="fr-FR" sz="1867" b="1" kern="0" dirty="0">
                <a:solidFill>
                  <a:prstClr val="white"/>
                </a:solidFill>
                <a:latin typeface="Calibri"/>
                <a:ea typeface="Calibri"/>
                <a:cs typeface="Calibri"/>
              </a:rPr>
              <a:t>Séance 6</a:t>
            </a:r>
          </a:p>
        </p:txBody>
      </p:sp>
      <p:sp>
        <p:nvSpPr>
          <p:cNvPr id="14" name="Google Shape;853;p104">
            <a:extLst>
              <a:ext uri="{FF2B5EF4-FFF2-40B4-BE49-F238E27FC236}">
                <a16:creationId xmlns:a16="http://schemas.microsoft.com/office/drawing/2014/main" id="{D33D6BCE-ED11-1831-9F9F-10A84CBD8CFB}"/>
              </a:ext>
            </a:extLst>
          </p:cNvPr>
          <p:cNvSpPr/>
          <p:nvPr/>
        </p:nvSpPr>
        <p:spPr>
          <a:xfrm>
            <a:off x="825760" y="388580"/>
            <a:ext cx="9932872" cy="494105"/>
          </a:xfrm>
          <a:prstGeom prst="rect">
            <a:avLst/>
          </a:prstGeom>
          <a:noFill/>
          <a:ln cap="flat">
            <a:noFill/>
            <a:prstDash val="solid"/>
          </a:ln>
        </p:spPr>
        <p:txBody>
          <a:bodyPr vert="horz" wrap="square" lIns="91427" tIns="45695" rIns="91427" bIns="45695" anchor="t" anchorCtr="0" compatLnSpc="1">
            <a:noAutofit/>
          </a:bodyPr>
          <a:lstStyle/>
          <a:p>
            <a:pPr defTabSz="121914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Repérage dans la semaine</a:t>
            </a:r>
            <a:endParaRPr lang="fr-FR" sz="3200" i="1" kern="0" dirty="0">
              <a:solidFill>
                <a:srgbClr val="44546A"/>
              </a:solidFill>
              <a:latin typeface="Calibri"/>
              <a:ea typeface="Calibri"/>
              <a:cs typeface="Calibri"/>
            </a:endParaRPr>
          </a:p>
        </p:txBody>
      </p:sp>
      <p:pic>
        <p:nvPicPr>
          <p:cNvPr id="15" name="Picture 2" descr="Image générée">
            <a:extLst>
              <a:ext uri="{FF2B5EF4-FFF2-40B4-BE49-F238E27FC236}">
                <a16:creationId xmlns:a16="http://schemas.microsoft.com/office/drawing/2014/main" id="{661C5C8C-57FC-CB69-A522-F24B2B5E03DE}"/>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t="11064" b="10678"/>
          <a:stretch>
            <a:fillRect/>
          </a:stretch>
        </p:blipFill>
        <p:spPr bwMode="auto">
          <a:xfrm>
            <a:off x="185965" y="150933"/>
            <a:ext cx="639795" cy="751035"/>
          </a:xfrm>
          <a:prstGeom prst="rect">
            <a:avLst/>
          </a:prstGeom>
          <a:noFill/>
          <a:extLst>
            <a:ext uri="{909E8E84-426E-40DD-AFC4-6F175D3DCCD1}">
              <a14:hiddenFill xmlns:a14="http://schemas.microsoft.com/office/drawing/2010/main">
                <a:solidFill>
                  <a:srgbClr val="FFFFFF"/>
                </a:solidFill>
              </a14:hiddenFill>
            </a:ext>
          </a:extLst>
        </p:spPr>
      </p:pic>
      <p:sp>
        <p:nvSpPr>
          <p:cNvPr id="12" name="Rectangle: Rounded Corners 11">
            <a:extLst>
              <a:ext uri="{FF2B5EF4-FFF2-40B4-BE49-F238E27FC236}">
                <a16:creationId xmlns:a16="http://schemas.microsoft.com/office/drawing/2014/main" id="{053AD1B1-C53E-04C4-2AAE-CF2495F8EA65}"/>
              </a:ext>
            </a:extLst>
          </p:cNvPr>
          <p:cNvSpPr/>
          <p:nvPr/>
        </p:nvSpPr>
        <p:spPr>
          <a:xfrm>
            <a:off x="451070" y="4729611"/>
            <a:ext cx="11410287" cy="806749"/>
          </a:xfrm>
          <a:prstGeom prst="roundRect">
            <a:avLst/>
          </a:prstGeom>
          <a:noFill/>
          <a:ln w="12700">
            <a:prstDash val="lgDash"/>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914377">
              <a:defRPr/>
            </a:pPr>
            <a:endParaRPr lang="fr-MA" sz="2400">
              <a:solidFill>
                <a:prstClr val="white"/>
              </a:solidFill>
              <a:latin typeface="Calibri" panose="020F0502020204030204"/>
            </a:endParaRPr>
          </a:p>
        </p:txBody>
      </p:sp>
    </p:spTree>
    <p:extLst>
      <p:ext uri="{BB962C8B-B14F-4D97-AF65-F5344CB8AC3E}">
        <p14:creationId xmlns:p14="http://schemas.microsoft.com/office/powerpoint/2010/main" val="308802197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3E7FB0-595A-CDA0-D1BC-28E464737418}"/>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75714017-0E35-F600-8A76-0DF640D28D22}"/>
              </a:ext>
            </a:extLst>
          </p:cNvPr>
          <p:cNvSpPr txBox="1"/>
          <p:nvPr/>
        </p:nvSpPr>
        <p:spPr>
          <a:xfrm>
            <a:off x="1153862" y="171355"/>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Répondez à cette question. Travaillez individuellement. </a:t>
            </a:r>
            <a:endParaRPr lang="fr-FR" altLang="fr-FR" dirty="0"/>
          </a:p>
        </p:txBody>
      </p:sp>
      <p:sp>
        <p:nvSpPr>
          <p:cNvPr id="6" name="Espace réservé du texte 2">
            <a:extLst>
              <a:ext uri="{FF2B5EF4-FFF2-40B4-BE49-F238E27FC236}">
                <a16:creationId xmlns:a16="http://schemas.microsoft.com/office/drawing/2014/main" id="{150480D6-43CA-AD1D-7789-38E7A753B6B8}"/>
              </a:ext>
            </a:extLst>
          </p:cNvPr>
          <p:cNvSpPr txBox="1">
            <a:spLocks/>
          </p:cNvSpPr>
          <p:nvPr/>
        </p:nvSpPr>
        <p:spPr>
          <a:xfrm>
            <a:off x="1153861" y="545392"/>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Circuler dans les rangs. Choisir quelques élèves pour dire leurs réponses à la classe. </a:t>
            </a:r>
          </a:p>
        </p:txBody>
      </p:sp>
      <p:pic>
        <p:nvPicPr>
          <p:cNvPr id="9" name="Picture 14">
            <a:extLst>
              <a:ext uri="{FF2B5EF4-FFF2-40B4-BE49-F238E27FC236}">
                <a16:creationId xmlns:a16="http://schemas.microsoft.com/office/drawing/2014/main" id="{57C99E32-F9E5-F458-46A6-8C6ABE120DE7}"/>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5469" b="89941" l="9961" r="89941">
                        <a14:foregroundMark x1="29102" y1="41602" x2="32422" y2="38184"/>
                        <a14:foregroundMark x1="50098" y1="9570" x2="43262" y2="13379"/>
                        <a14:foregroundMark x1="32227" y1="37109" x2="32715" y2="35742"/>
                        <a14:foregroundMark x1="37891" y1="55078" x2="61914" y2="65430"/>
                        <a14:foregroundMark x1="52539" y1="55078" x2="61816" y2="55078"/>
                        <a14:foregroundMark x1="37012" y1="64941" x2="46777" y2="64063"/>
                        <a14:foregroundMark x1="73535" y1="56738" x2="81250" y2="55957"/>
                        <a14:foregroundMark x1="71875" y1="66699" x2="79102" y2="66504"/>
                        <a14:foregroundMark x1="43848" y1="20801" x2="44922" y2="27637"/>
                      </a14:backgroundRemoval>
                    </a14:imgEffect>
                  </a14:imgLayer>
                </a14:imgProps>
              </a:ext>
              <a:ext uri="{28A0092B-C50C-407E-A947-70E740481C1C}">
                <a14:useLocalDpi xmlns:a14="http://schemas.microsoft.com/office/drawing/2010/main" val="0"/>
              </a:ext>
            </a:extLst>
          </a:blip>
          <a:stretch>
            <a:fillRect/>
          </a:stretch>
        </p:blipFill>
        <p:spPr>
          <a:xfrm>
            <a:off x="11125199" y="139631"/>
            <a:ext cx="915887" cy="915887"/>
          </a:xfrm>
          <a:prstGeom prst="rect">
            <a:avLst/>
          </a:prstGeom>
        </p:spPr>
      </p:pic>
      <p:sp>
        <p:nvSpPr>
          <p:cNvPr id="2" name="ZoneTexte 1">
            <a:extLst>
              <a:ext uri="{FF2B5EF4-FFF2-40B4-BE49-F238E27FC236}">
                <a16:creationId xmlns:a16="http://schemas.microsoft.com/office/drawing/2014/main" id="{38203D78-B93F-E6FA-E569-7A6B13A16ABD}"/>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Comment </a:t>
            </a:r>
            <a:r>
              <a:rPr lang="fr-FR" sz="2400" dirty="0"/>
              <a:t>se sentent les amis après la randonnée ?</a:t>
            </a:r>
          </a:p>
          <a:p>
            <a:pPr marL="0" indent="0">
              <a:lnSpc>
                <a:spcPct val="150000"/>
              </a:lnSpc>
              <a:buNone/>
            </a:pPr>
            <a:r>
              <a:rPr lang="fr-FR" sz="2400" dirty="0">
                <a:sym typeface="Wingdings" panose="05000000000000000000" pitchFamily="2" charset="2"/>
              </a:rPr>
              <a:t> </a:t>
            </a:r>
            <a:r>
              <a:rPr lang="fr-FR" sz="2400" dirty="0"/>
              <a:t>.........................................................................................................................................</a:t>
            </a:r>
          </a:p>
        </p:txBody>
      </p:sp>
      <p:sp>
        <p:nvSpPr>
          <p:cNvPr id="4" name="ZoneTexte 3">
            <a:extLst>
              <a:ext uri="{FF2B5EF4-FFF2-40B4-BE49-F238E27FC236}">
                <a16:creationId xmlns:a16="http://schemas.microsoft.com/office/drawing/2014/main" id="{414FD180-7357-EE48-A836-2AED9EAB5354}"/>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tout le monde est content de cette randonnée.</a:t>
            </a:r>
          </a:p>
        </p:txBody>
      </p:sp>
      <p:sp>
        <p:nvSpPr>
          <p:cNvPr id="3" name="Rectangle 2">
            <a:extLst>
              <a:ext uri="{FF2B5EF4-FFF2-40B4-BE49-F238E27FC236}">
                <a16:creationId xmlns:a16="http://schemas.microsoft.com/office/drawing/2014/main" id="{F9B0D174-64D8-D051-6BB3-FDB5B5542DB4}"/>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430106149"/>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55811F-8C63-FF07-906E-9C3AF0E4C743}"/>
            </a:ext>
          </a:extLst>
        </p:cNvPr>
        <p:cNvGrpSpPr/>
        <p:nvPr/>
      </p:nvGrpSpPr>
      <p:grpSpPr>
        <a:xfrm>
          <a:off x="0" y="0"/>
          <a:ext cx="0" cy="0"/>
          <a:chOff x="0" y="0"/>
          <a:chExt cx="0" cy="0"/>
        </a:xfrm>
      </p:grpSpPr>
      <p:sp>
        <p:nvSpPr>
          <p:cNvPr id="5" name="ZoneTexte 11">
            <a:extLst>
              <a:ext uri="{FF2B5EF4-FFF2-40B4-BE49-F238E27FC236}">
                <a16:creationId xmlns:a16="http://schemas.microsoft.com/office/drawing/2014/main" id="{EF7264E6-CC93-12F8-C5C3-98690264B19F}"/>
              </a:ext>
            </a:extLst>
          </p:cNvPr>
          <p:cNvSpPr txBox="1"/>
          <p:nvPr/>
        </p:nvSpPr>
        <p:spPr>
          <a:xfrm>
            <a:off x="1153862" y="137091"/>
            <a:ext cx="10902465" cy="379656"/>
          </a:xfrm>
          <a:prstGeom prst="rect">
            <a:avLst/>
          </a:prstGeom>
          <a:noFill/>
        </p:spPr>
        <p:txBody>
          <a:bodyPr wrap="square">
            <a:spAutoFit/>
          </a:bodyPr>
          <a:lstStyle>
            <a:defPPr>
              <a:defRPr lang="fr-FR"/>
            </a:defPPr>
            <a:lvl1pPr defTabSz="1219140">
              <a:spcAft>
                <a:spcPts val="800"/>
              </a:spcAft>
              <a:defRPr sz="1867" b="1">
                <a:solidFill>
                  <a:srgbClr val="E8E8E8">
                    <a:lumMod val="50000"/>
                  </a:srgbClr>
                </a:solidFill>
                <a:latin typeface="Calibri" panose="020F0502020204030204" pitchFamily="34" charset="0"/>
                <a:cs typeface="Calibri" panose="020F0502020204030204" pitchFamily="34" charset="0"/>
              </a:defRPr>
            </a:lvl1pPr>
          </a:lstStyle>
          <a:p>
            <a:r>
              <a:rPr lang="fr-FR" dirty="0"/>
              <a:t>Réponse attendue :</a:t>
            </a:r>
            <a:endParaRPr lang="fr-FR" altLang="fr-FR" dirty="0"/>
          </a:p>
        </p:txBody>
      </p:sp>
      <p:sp>
        <p:nvSpPr>
          <p:cNvPr id="6" name="Espace réservé du texte 2">
            <a:extLst>
              <a:ext uri="{FF2B5EF4-FFF2-40B4-BE49-F238E27FC236}">
                <a16:creationId xmlns:a16="http://schemas.microsoft.com/office/drawing/2014/main" id="{3A510D90-5103-DADB-CE3F-13F0F3EA4B9B}"/>
              </a:ext>
            </a:extLst>
          </p:cNvPr>
          <p:cNvSpPr txBox="1">
            <a:spLocks/>
          </p:cNvSpPr>
          <p:nvPr/>
        </p:nvSpPr>
        <p:spPr>
          <a:xfrm>
            <a:off x="1153861" y="517037"/>
            <a:ext cx="10179603" cy="292443"/>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pPr defTabSz="1219170">
              <a:spcBef>
                <a:spcPts val="1333"/>
              </a:spcBef>
            </a:pPr>
            <a:r>
              <a:rPr lang="fr-FR" sz="1867" dirty="0"/>
              <a:t>Demander aux élèves de recopier la réponse dans leurs cahiers.</a:t>
            </a:r>
          </a:p>
        </p:txBody>
      </p:sp>
      <p:pic>
        <p:nvPicPr>
          <p:cNvPr id="12" name="Google Shape;656;p54">
            <a:extLst>
              <a:ext uri="{FF2B5EF4-FFF2-40B4-BE49-F238E27FC236}">
                <a16:creationId xmlns:a16="http://schemas.microsoft.com/office/drawing/2014/main" id="{36DFC393-9F7A-8FD7-AA8C-406BFF842D8C}"/>
              </a:ext>
            </a:extLst>
          </p:cNvPr>
          <p:cNvPicPr>
            <a:picLocks noChangeAspect="1"/>
          </p:cNvPicPr>
          <p:nvPr/>
        </p:nvPicPr>
        <p:blipFill>
          <a:blip r:embed="rId3">
            <a:alphaModFix/>
          </a:blip>
          <a:srcRect/>
          <a:stretch>
            <a:fillRect/>
          </a:stretch>
        </p:blipFill>
        <p:spPr>
          <a:xfrm>
            <a:off x="11328856" y="85442"/>
            <a:ext cx="744881" cy="744881"/>
          </a:xfrm>
          <a:prstGeom prst="rect">
            <a:avLst/>
          </a:prstGeom>
          <a:noFill/>
          <a:ln cap="flat">
            <a:noFill/>
          </a:ln>
        </p:spPr>
      </p:pic>
      <p:sp>
        <p:nvSpPr>
          <p:cNvPr id="2" name="ZoneTexte 1">
            <a:extLst>
              <a:ext uri="{FF2B5EF4-FFF2-40B4-BE49-F238E27FC236}">
                <a16:creationId xmlns:a16="http://schemas.microsoft.com/office/drawing/2014/main" id="{38FFF679-A426-A563-5732-CFCAC3C132D5}"/>
              </a:ext>
            </a:extLst>
          </p:cNvPr>
          <p:cNvSpPr txBox="1"/>
          <p:nvPr/>
        </p:nvSpPr>
        <p:spPr>
          <a:xfrm>
            <a:off x="165315" y="1372031"/>
            <a:ext cx="11830373" cy="1200329"/>
          </a:xfrm>
          <a:prstGeom prst="rect">
            <a:avLst/>
          </a:prstGeom>
          <a:solidFill>
            <a:srgbClr val="E4F4F8"/>
          </a:solidFill>
          <a:ln>
            <a:solidFill>
              <a:srgbClr val="0852A4"/>
            </a:solidFill>
          </a:ln>
        </p:spPr>
        <p:txBody>
          <a:bodyPr wrap="square" rtlCol="0">
            <a:spAutoFit/>
          </a:bodyPr>
          <a:lstStyle>
            <a:defPPr>
              <a:defRPr lang="fr-FR"/>
            </a:defPPr>
            <a:lvl1pPr marL="342900" indent="-342900">
              <a:buFont typeface="Wingdings" panose="05000000000000000000" pitchFamily="2" charset="2"/>
              <a:buChar char="Ø"/>
              <a:defRPr>
                <a:latin typeface="Calibri" panose="020F0502020204030204" pitchFamily="34" charset="0"/>
                <a:cs typeface="Calibri" panose="020F0502020204030204" pitchFamily="34" charset="0"/>
              </a:defRPr>
            </a:lvl1pPr>
          </a:lstStyle>
          <a:p>
            <a:pPr>
              <a:lnSpc>
                <a:spcPct val="150000"/>
              </a:lnSpc>
            </a:pPr>
            <a:r>
              <a:rPr lang="fr-FR" sz="2400" b="1" dirty="0"/>
              <a:t>Comment </a:t>
            </a:r>
            <a:r>
              <a:rPr lang="fr-FR" sz="2400" dirty="0"/>
              <a:t>se sentent les amis après la randonnée ?</a:t>
            </a:r>
          </a:p>
          <a:p>
            <a:pPr marL="0" indent="0">
              <a:lnSpc>
                <a:spcPct val="150000"/>
              </a:lnSpc>
              <a:buNone/>
            </a:pPr>
            <a:r>
              <a:rPr lang="fr-FR" sz="2400" dirty="0">
                <a:sym typeface="Wingdings" panose="05000000000000000000" pitchFamily="2" charset="2"/>
              </a:rPr>
              <a:t> </a:t>
            </a:r>
            <a:r>
              <a:rPr lang="fr-FR" sz="2400" dirty="0"/>
              <a:t>.........................................................................................................................................</a:t>
            </a:r>
          </a:p>
        </p:txBody>
      </p:sp>
      <p:sp>
        <p:nvSpPr>
          <p:cNvPr id="14" name="ZoneTexte 13">
            <a:extLst>
              <a:ext uri="{FF2B5EF4-FFF2-40B4-BE49-F238E27FC236}">
                <a16:creationId xmlns:a16="http://schemas.microsoft.com/office/drawing/2014/main" id="{6ABB2D63-A340-811E-7C57-9ABA1DC604BD}"/>
              </a:ext>
            </a:extLst>
          </p:cNvPr>
          <p:cNvSpPr txBox="1"/>
          <p:nvPr/>
        </p:nvSpPr>
        <p:spPr>
          <a:xfrm>
            <a:off x="671550" y="1943669"/>
            <a:ext cx="11679045" cy="461665"/>
          </a:xfrm>
          <a:prstGeom prst="rect">
            <a:avLst/>
          </a:prstGeom>
          <a:noFill/>
        </p:spPr>
        <p:txBody>
          <a:bodyPr wrap="square">
            <a:spAutoFit/>
          </a:bodyPr>
          <a:lstStyle/>
          <a:p>
            <a:r>
              <a:rPr lang="fr-FR" sz="2400" b="1" i="1" dirty="0">
                <a:solidFill>
                  <a:srgbClr val="0070C0"/>
                </a:solidFill>
                <a:latin typeface="Calibri" panose="020F0502020204030204" pitchFamily="34" charset="0"/>
                <a:ea typeface="Calibri" panose="020F0502020204030204" pitchFamily="34" charset="0"/>
                <a:cs typeface="Calibri" panose="020F0502020204030204" pitchFamily="34" charset="0"/>
              </a:rPr>
              <a:t>Les amis se sentent contents après la randonnée.</a:t>
            </a:r>
            <a:endParaRPr lang="fr-FR" sz="2400" b="1" i="1" dirty="0">
              <a:solidFill>
                <a:srgbClr val="0070C0"/>
              </a:solidFill>
            </a:endParaRPr>
          </a:p>
        </p:txBody>
      </p:sp>
      <p:sp>
        <p:nvSpPr>
          <p:cNvPr id="4" name="ZoneTexte 3">
            <a:extLst>
              <a:ext uri="{FF2B5EF4-FFF2-40B4-BE49-F238E27FC236}">
                <a16:creationId xmlns:a16="http://schemas.microsoft.com/office/drawing/2014/main" id="{17E559B7-426A-F782-C224-72718A3C0DEA}"/>
              </a:ext>
            </a:extLst>
          </p:cNvPr>
          <p:cNvSpPr txBox="1"/>
          <p:nvPr/>
        </p:nvSpPr>
        <p:spPr>
          <a:xfrm>
            <a:off x="405153" y="3097077"/>
            <a:ext cx="11381695" cy="2554930"/>
          </a:xfrm>
          <a:prstGeom prst="rect">
            <a:avLst/>
          </a:prstGeom>
          <a:solidFill>
            <a:srgbClr val="FFFFCC"/>
          </a:solidFill>
        </p:spPr>
        <p:txBody>
          <a:bodyPr wrap="square">
            <a:spAutoFit/>
          </a:bodyPr>
          <a:lstStyle/>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Mes amis et moi sommes accompagnés par un guide. Nous faisons une promenade à cheval. Mon cheval s’appelle Etoile. Il est gentil et calme. Nous entrons dans la forêt. Les oiseaux chantent et tout est tranquille. Le guide nous montre de jolies fleurs. On voit même un petit lapin ! Après une heure, on fait</a:t>
            </a:r>
          </a:p>
          <a:p>
            <a:pPr algn="just" defTabSz="1219170">
              <a:defRPr/>
            </a:pPr>
            <a:r>
              <a:rPr lang="fr-FR" sz="2667" dirty="0">
                <a:solidFill>
                  <a:prstClr val="black"/>
                </a:solidFill>
                <a:latin typeface="Calibri" panose="020F0502020204030204" pitchFamily="34" charset="0"/>
                <a:ea typeface="Calibri" panose="020F0502020204030204" pitchFamily="34" charset="0"/>
                <a:cs typeface="Calibri" panose="020F0502020204030204" pitchFamily="34" charset="0"/>
              </a:rPr>
              <a:t>une pause pour boire. les chevaux mangent de l’herbe. C’est une belle aventure </a:t>
            </a:r>
            <a:r>
              <a:rPr lang="fr-FR" sz="2667" dirty="0">
                <a:solidFill>
                  <a:prstClr val="black"/>
                </a:solidFill>
                <a:highlight>
                  <a:srgbClr val="FFFF00"/>
                </a:highlight>
                <a:latin typeface="Calibri" panose="020F0502020204030204" pitchFamily="34" charset="0"/>
                <a:ea typeface="Calibri" panose="020F0502020204030204" pitchFamily="34" charset="0"/>
                <a:cs typeface="Calibri" panose="020F0502020204030204" pitchFamily="34" charset="0"/>
              </a:rPr>
              <a:t>tout le monde est content de cette randonnée.</a:t>
            </a:r>
          </a:p>
        </p:txBody>
      </p:sp>
      <p:sp>
        <p:nvSpPr>
          <p:cNvPr id="3" name="Rectangle 2">
            <a:extLst>
              <a:ext uri="{FF2B5EF4-FFF2-40B4-BE49-F238E27FC236}">
                <a16:creationId xmlns:a16="http://schemas.microsoft.com/office/drawing/2014/main" id="{57BBE0CD-4B90-1080-2C11-A52F2287977D}"/>
              </a:ext>
            </a:extLst>
          </p:cNvPr>
          <p:cNvSpPr/>
          <p:nvPr/>
        </p:nvSpPr>
        <p:spPr>
          <a:xfrm>
            <a:off x="1" y="0"/>
            <a:ext cx="12132868" cy="6854443"/>
          </a:xfrm>
          <a:prstGeom prst="rect">
            <a:avLst/>
          </a:prstGeom>
          <a:noFill/>
          <a:ln w="76200">
            <a:solidFill>
              <a:srgbClr val="92D050"/>
            </a:solidFill>
            <a:extLst>
              <a:ext uri="{C807C97D-BFC1-408E-A445-0C87EB9F89A2}">
                <ask:lineSketchStyleProps xmlns="" xmlns:ask="http://schemas.microsoft.com/office/drawing/2018/sketchyshapes">
                  <ask:type>
                    <ask:lineSketchNone/>
                  </ask:type>
                </ask:lineSketchStyleProps>
              </a:ext>
            </a:extLs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fr-FR" sz="2400"/>
          </a:p>
        </p:txBody>
      </p:sp>
    </p:spTree>
    <p:extLst>
      <p:ext uri="{BB962C8B-B14F-4D97-AF65-F5344CB8AC3E}">
        <p14:creationId xmlns:p14="http://schemas.microsoft.com/office/powerpoint/2010/main" val="2498959836"/>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Image générée">
            <a:extLst>
              <a:ext uri="{FF2B5EF4-FFF2-40B4-BE49-F238E27FC236}">
                <a16:creationId xmlns:a16="http://schemas.microsoft.com/office/drawing/2014/main" id="{F9AE3A17-BAA8-8CCD-2375-25F3DFE384F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618812" y="1186541"/>
            <a:ext cx="4484915" cy="4484915"/>
          </a:xfrm>
          <a:prstGeom prst="rect">
            <a:avLst/>
          </a:prstGeom>
          <a:noFill/>
          <a:extLst>
            <a:ext uri="{909E8E84-426E-40DD-AFC4-6F175D3DCCD1}">
              <a14:hiddenFill xmlns:a14="http://schemas.microsoft.com/office/drawing/2010/main">
                <a:solidFill>
                  <a:srgbClr val="FFFFFF"/>
                </a:solidFill>
              </a14:hiddenFill>
            </a:ext>
          </a:extLst>
        </p:spPr>
      </p:pic>
      <p:grpSp>
        <p:nvGrpSpPr>
          <p:cNvPr id="7" name="Group 14">
            <a:extLst>
              <a:ext uri="{FF2B5EF4-FFF2-40B4-BE49-F238E27FC236}">
                <a16:creationId xmlns:a16="http://schemas.microsoft.com/office/drawing/2014/main" id="{CFA21B18-E5B5-EBCB-579F-3A3952CB2FCA}"/>
              </a:ext>
            </a:extLst>
          </p:cNvPr>
          <p:cNvGrpSpPr/>
          <p:nvPr/>
        </p:nvGrpSpPr>
        <p:grpSpPr>
          <a:xfrm>
            <a:off x="5214786" y="1492036"/>
            <a:ext cx="6212869" cy="3873929"/>
            <a:chOff x="1641585" y="1048972"/>
            <a:chExt cx="5867403" cy="3260732"/>
          </a:xfrm>
        </p:grpSpPr>
        <p:sp>
          <p:nvSpPr>
            <p:cNvPr id="9" name="Rectangle : coins arrondis 10">
              <a:extLst>
                <a:ext uri="{FF2B5EF4-FFF2-40B4-BE49-F238E27FC236}">
                  <a16:creationId xmlns:a16="http://schemas.microsoft.com/office/drawing/2014/main" id="{9C953ABD-9511-86F1-9E3B-495891C64A2B}"/>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1" name="Rectangle 18">
              <a:extLst>
                <a:ext uri="{FF2B5EF4-FFF2-40B4-BE49-F238E27FC236}">
                  <a16:creationId xmlns:a16="http://schemas.microsoft.com/office/drawing/2014/main" id="{0D926067-D1CF-6573-E47D-E1BB909AEF3F}"/>
                </a:ext>
              </a:extLst>
            </p:cNvPr>
            <p:cNvSpPr/>
            <p:nvPr/>
          </p:nvSpPr>
          <p:spPr>
            <a:xfrm>
              <a:off x="1715066" y="1103461"/>
              <a:ext cx="5717724" cy="3124203"/>
            </a:xfrm>
            <a:prstGeom prst="rect">
              <a:avLst/>
            </a:prstGeom>
            <a:noFill/>
            <a:ln w="19050" cap="flat">
              <a:solidFill>
                <a:srgbClr val="A98FC3"/>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3" name="Rectangle 19">
              <a:extLst>
                <a:ext uri="{FF2B5EF4-FFF2-40B4-BE49-F238E27FC236}">
                  <a16:creationId xmlns:a16="http://schemas.microsoft.com/office/drawing/2014/main" id="{B67472F2-9B6F-B61A-D51E-19EC3BDD0A7D}"/>
                </a:ext>
              </a:extLst>
            </p:cNvPr>
            <p:cNvSpPr/>
            <p:nvPr/>
          </p:nvSpPr>
          <p:spPr>
            <a:xfrm>
              <a:off x="1802501" y="1179667"/>
              <a:ext cx="5542845" cy="2971800"/>
            </a:xfrm>
            <a:prstGeom prst="rect">
              <a:avLst/>
            </a:prstGeom>
            <a:solidFill>
              <a:srgbClr val="FFFFFF"/>
            </a:solidFill>
            <a:ln w="19050" cap="flat">
              <a:solidFill>
                <a:srgbClr val="A98FC3"/>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4" name="TextBox 6">
            <a:extLst>
              <a:ext uri="{FF2B5EF4-FFF2-40B4-BE49-F238E27FC236}">
                <a16:creationId xmlns:a16="http://schemas.microsoft.com/office/drawing/2014/main" id="{6BC752B5-5CB1-13C2-9329-8606DC574FAA}"/>
              </a:ext>
            </a:extLst>
          </p:cNvPr>
          <p:cNvSpPr txBox="1"/>
          <p:nvPr/>
        </p:nvSpPr>
        <p:spPr>
          <a:xfrm>
            <a:off x="5762910" y="2019640"/>
            <a:ext cx="511373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A98FC3"/>
                </a:solidFill>
                <a:latin typeface="Calibri"/>
              </a:rPr>
              <a:t>Clôture de la séance</a:t>
            </a:r>
            <a:endParaRPr lang="fr-FR" sz="3733" b="1" i="1" dirty="0">
              <a:solidFill>
                <a:srgbClr val="A98FC3"/>
              </a:solidFill>
              <a:latin typeface="Calibri" panose="020F0502020204030204" pitchFamily="34" charset="0"/>
              <a:ea typeface="Calibri" panose="020F0502020204030204" pitchFamily="34" charset="0"/>
              <a:cs typeface="Arial" panose="020B0604020202020204" pitchFamily="34" charset="0"/>
            </a:endParaRP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 </a:t>
            </a:r>
          </a:p>
          <a:p>
            <a:pPr lvl="0" algn="ctr">
              <a:lnSpc>
                <a:spcPct val="131218"/>
              </a:lnSpc>
              <a:defRPr sz="1800" b="0" i="0" u="none" strike="noStrike" kern="0" cap="none" spc="0" baseline="0">
                <a:solidFill>
                  <a:srgbClr val="000000"/>
                </a:solidFill>
                <a:uFillTx/>
              </a:defRPr>
            </a:pPr>
            <a:r>
              <a:rPr lang="fr-FR" sz="4800" b="1" kern="0" dirty="0">
                <a:solidFill>
                  <a:srgbClr val="A98FC3"/>
                </a:solidFill>
                <a:latin typeface="Calibri"/>
                <a:ea typeface="Calibri"/>
                <a:cs typeface="Calibri"/>
              </a:rPr>
              <a:t>5 min</a:t>
            </a:r>
            <a:endParaRPr lang="en-US" sz="4800" kern="0" dirty="0">
              <a:solidFill>
                <a:srgbClr val="A98FC3"/>
              </a:solidFill>
              <a:latin typeface="Arial"/>
              <a:ea typeface="Arial"/>
              <a:cs typeface="Arial"/>
            </a:endParaRPr>
          </a:p>
        </p:txBody>
      </p:sp>
      <p:sp>
        <p:nvSpPr>
          <p:cNvPr id="15" name="Oval 45">
            <a:extLst>
              <a:ext uri="{FF2B5EF4-FFF2-40B4-BE49-F238E27FC236}">
                <a16:creationId xmlns:a16="http://schemas.microsoft.com/office/drawing/2014/main" id="{826CBEFB-752C-96FE-F89B-C3C1FDDE5990}"/>
              </a:ext>
            </a:extLst>
          </p:cNvPr>
          <p:cNvSpPr/>
          <p:nvPr/>
        </p:nvSpPr>
        <p:spPr>
          <a:xfrm>
            <a:off x="8059972" y="3333780"/>
            <a:ext cx="519608" cy="519608"/>
          </a:xfrm>
          <a:prstGeom prst="ellipse">
            <a:avLst/>
          </a:prstGeom>
          <a:blipFill>
            <a:blip r:embed="rId4"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385271531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C63F634-DAAB-F8AF-22DF-142CE4111BAE}"/>
            </a:ext>
          </a:extLst>
        </p:cNvPr>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id="{E141C571-A6FE-874A-9BF1-A71C522F74A6}"/>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3" name="Rectangle 2">
            <a:extLst>
              <a:ext uri="{FF2B5EF4-FFF2-40B4-BE49-F238E27FC236}">
                <a16:creationId xmlns:a16="http://schemas.microsoft.com/office/drawing/2014/main" id="{A0C74FE7-2843-F50D-1726-86618F4241B8}"/>
              </a:ext>
            </a:extLst>
          </p:cNvPr>
          <p:cNvSpPr/>
          <p:nvPr/>
        </p:nvSpPr>
        <p:spPr>
          <a:xfrm>
            <a:off x="0" y="0"/>
            <a:ext cx="12192000" cy="6858000"/>
          </a:xfrm>
          <a:prstGeom prst="rect">
            <a:avLst/>
          </a:prstGeom>
          <a:noFill/>
          <a:ln w="76200">
            <a:solidFill>
              <a:srgbClr val="A98FC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pic>
        <p:nvPicPr>
          <p:cNvPr id="12" name="Picture 2" descr="Image générée">
            <a:extLst>
              <a:ext uri="{FF2B5EF4-FFF2-40B4-BE49-F238E27FC236}">
                <a16:creationId xmlns:a16="http://schemas.microsoft.com/office/drawing/2014/main" id="{583AE149-673D-EEB7-FAC6-667E8D95394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sp>
        <p:nvSpPr>
          <p:cNvPr id="11" name="ZoneTexte 11">
            <a:extLst>
              <a:ext uri="{FF2B5EF4-FFF2-40B4-BE49-F238E27FC236}">
                <a16:creationId xmlns:a16="http://schemas.microsoft.com/office/drawing/2014/main" id="{BB057AC2-AF5A-9F8F-534C-70888C69945D}"/>
              </a:ext>
            </a:extLst>
          </p:cNvPr>
          <p:cNvSpPr txBox="1"/>
          <p:nvPr/>
        </p:nvSpPr>
        <p:spPr>
          <a:xfrm>
            <a:off x="792431" y="47512"/>
            <a:ext cx="11453996"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FR" sz="1867" i="1" dirty="0"/>
              <a:t>Lecture </a:t>
            </a:r>
            <a:r>
              <a:rPr lang="fr-FR" sz="1867" i="1" dirty="0" smtClean="0"/>
              <a:t>vedette.</a:t>
            </a:r>
            <a:endParaRPr lang="fr-FR" sz="1867" i="1" dirty="0"/>
          </a:p>
        </p:txBody>
      </p:sp>
      <p:sp>
        <p:nvSpPr>
          <p:cNvPr id="5" name="Rectangle 4"/>
          <p:cNvSpPr/>
          <p:nvPr/>
        </p:nvSpPr>
        <p:spPr>
          <a:xfrm>
            <a:off x="-54427" y="4996315"/>
            <a:ext cx="12300853" cy="913199"/>
          </a:xfrm>
          <a:prstGeom prst="rect">
            <a:avLst/>
          </a:prstGeom>
        </p:spPr>
        <p:txBody>
          <a:bodyPr wrap="square">
            <a:spAutoFit/>
          </a:bodyPr>
          <a:lstStyle/>
          <a:p>
            <a:pPr algn="ctr"/>
            <a:r>
              <a:rPr lang="fr-FR" sz="2667" dirty="0">
                <a:solidFill>
                  <a:srgbClr val="C00000"/>
                </a:solidFill>
              </a:rPr>
              <a:t>Un ou deux élèves volontaires relisent le texte devant la classe.</a:t>
            </a:r>
          </a:p>
          <a:p>
            <a:pPr algn="ctr"/>
            <a:r>
              <a:rPr lang="fr-FR" sz="2667" dirty="0">
                <a:solidFill>
                  <a:srgbClr val="C00000"/>
                </a:solidFill>
              </a:rPr>
              <a:t>On applaudit la façon vivante et fluide de la lecture.</a:t>
            </a:r>
          </a:p>
        </p:txBody>
      </p:sp>
      <p:pic>
        <p:nvPicPr>
          <p:cNvPr id="10" name="Image 9"/>
          <p:cNvPicPr>
            <a:picLocks noChangeAspect="1"/>
          </p:cNvPicPr>
          <p:nvPr/>
        </p:nvPicPr>
        <p:blipFill>
          <a:blip r:embed="rId3"/>
          <a:stretch>
            <a:fillRect/>
          </a:stretch>
        </p:blipFill>
        <p:spPr>
          <a:xfrm>
            <a:off x="3870159" y="1223651"/>
            <a:ext cx="3657143" cy="3365079"/>
          </a:xfrm>
          <a:prstGeom prst="rect">
            <a:avLst/>
          </a:prstGeom>
        </p:spPr>
      </p:pic>
      <p:pic>
        <p:nvPicPr>
          <p:cNvPr id="13" name="Picture 2" descr="Lever la main - Icônes mains et gestes gratuites">
            <a:extLst>
              <a:ext uri="{FF2B5EF4-FFF2-40B4-BE49-F238E27FC236}">
                <a16:creationId xmlns:a16="http://schemas.microsoft.com/office/drawing/2014/main" id="{DB05EC0D-06F2-D625-95BC-0F22B29D47B0}"/>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1366071" y="71245"/>
            <a:ext cx="702640" cy="70264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54937326"/>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81CBF6-922A-85E1-00C7-74B83E82DC6C}"/>
            </a:ext>
          </a:extLst>
        </p:cNvPr>
        <p:cNvGrpSpPr/>
        <p:nvPr/>
      </p:nvGrpSpPr>
      <p:grpSpPr>
        <a:xfrm>
          <a:off x="0" y="0"/>
          <a:ext cx="0" cy="0"/>
          <a:chOff x="0" y="0"/>
          <a:chExt cx="0" cy="0"/>
        </a:xfrm>
      </p:grpSpPr>
      <p:sp>
        <p:nvSpPr>
          <p:cNvPr id="4" name="Rectangle: Rounded Corners 1">
            <a:extLst>
              <a:ext uri="{FF2B5EF4-FFF2-40B4-BE49-F238E27FC236}">
                <a16:creationId xmlns:a16="http://schemas.microsoft.com/office/drawing/2014/main" id="{B923C87A-DD9D-8B75-0EB6-850144B24A53}"/>
              </a:ext>
            </a:extLst>
          </p:cNvPr>
          <p:cNvSpPr/>
          <p:nvPr/>
        </p:nvSpPr>
        <p:spPr>
          <a:xfrm>
            <a:off x="54427" y="55062"/>
            <a:ext cx="12137573" cy="815799"/>
          </a:xfrm>
          <a:prstGeom prst="roundRect">
            <a:avLst/>
          </a:prstGeom>
          <a:solidFill>
            <a:schemeClr val="bg1">
              <a:lumMod val="95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219170">
              <a:defRPr/>
            </a:pPr>
            <a:endParaRPr lang="fr-MA" sz="2400">
              <a:solidFill>
                <a:prstClr val="white"/>
              </a:solidFill>
              <a:latin typeface="Aptos" panose="02110004020202020204"/>
            </a:endParaRPr>
          </a:p>
        </p:txBody>
      </p:sp>
      <p:sp>
        <p:nvSpPr>
          <p:cNvPr id="5" name="Rectangle 4">
            <a:extLst>
              <a:ext uri="{FF2B5EF4-FFF2-40B4-BE49-F238E27FC236}">
                <a16:creationId xmlns:a16="http://schemas.microsoft.com/office/drawing/2014/main" id="{78364D9D-6D22-3384-62F6-42A8382ABEF5}"/>
              </a:ext>
            </a:extLst>
          </p:cNvPr>
          <p:cNvSpPr/>
          <p:nvPr/>
        </p:nvSpPr>
        <p:spPr>
          <a:xfrm>
            <a:off x="0" y="0"/>
            <a:ext cx="12192000" cy="6858000"/>
          </a:xfrm>
          <a:prstGeom prst="rect">
            <a:avLst/>
          </a:prstGeom>
          <a:noFill/>
          <a:ln w="762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defTabSz="1625519"/>
            <a:endParaRPr lang="fr-MA" sz="3200">
              <a:solidFill>
                <a:prstClr val="white"/>
              </a:solidFill>
              <a:latin typeface="Aptos" panose="02110004020202020204"/>
            </a:endParaRPr>
          </a:p>
        </p:txBody>
      </p:sp>
      <p:pic>
        <p:nvPicPr>
          <p:cNvPr id="6" name="Picture 2" descr="Image générée">
            <a:extLst>
              <a:ext uri="{FF2B5EF4-FFF2-40B4-BE49-F238E27FC236}">
                <a16:creationId xmlns:a16="http://schemas.microsoft.com/office/drawing/2014/main" id="{7D00CAD9-0018-EF31-E5F1-F9331EEBE6FF}"/>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539" t="24327" r="75793" b="61972"/>
          <a:stretch>
            <a:fillRect/>
          </a:stretch>
        </p:blipFill>
        <p:spPr bwMode="auto">
          <a:xfrm>
            <a:off x="1" y="2369"/>
            <a:ext cx="792431" cy="791083"/>
          </a:xfrm>
          <a:prstGeom prst="rect">
            <a:avLst/>
          </a:prstGeom>
          <a:noFill/>
          <a:extLst>
            <a:ext uri="{909E8E84-426E-40DD-AFC4-6F175D3DCCD1}">
              <a14:hiddenFill xmlns:a14="http://schemas.microsoft.com/office/drawing/2010/main">
                <a:solidFill>
                  <a:srgbClr val="FFFFFF"/>
                </a:solidFill>
              </a14:hiddenFill>
            </a:ext>
          </a:extLst>
        </p:spPr>
      </p:pic>
      <p:pic>
        <p:nvPicPr>
          <p:cNvPr id="2" name="Google Shape;1141;p76">
            <a:extLst>
              <a:ext uri="{FF2B5EF4-FFF2-40B4-BE49-F238E27FC236}">
                <a16:creationId xmlns:a16="http://schemas.microsoft.com/office/drawing/2014/main" id="{367831A9-45CD-8D91-D732-3CFE5E8B8CFE}"/>
              </a:ext>
            </a:extLst>
          </p:cNvPr>
          <p:cNvPicPr>
            <a:picLocks noChangeAspect="1"/>
          </p:cNvPicPr>
          <p:nvPr/>
        </p:nvPicPr>
        <p:blipFill>
          <a:blip r:embed="rId3">
            <a:alphaModFix/>
          </a:blip>
          <a:srcRect/>
          <a:stretch>
            <a:fillRect/>
          </a:stretch>
        </p:blipFill>
        <p:spPr>
          <a:xfrm>
            <a:off x="3948855" y="1901086"/>
            <a:ext cx="3711573" cy="3711573"/>
          </a:xfrm>
          <a:prstGeom prst="rect">
            <a:avLst/>
          </a:prstGeom>
          <a:noFill/>
          <a:ln cap="flat">
            <a:noFill/>
          </a:ln>
        </p:spPr>
      </p:pic>
      <p:sp>
        <p:nvSpPr>
          <p:cNvPr id="3" name="Titre 6">
            <a:extLst>
              <a:ext uri="{FF2B5EF4-FFF2-40B4-BE49-F238E27FC236}">
                <a16:creationId xmlns:a16="http://schemas.microsoft.com/office/drawing/2014/main" id="{692F1B43-DF4C-93B1-38A5-2B7FCE286261}"/>
              </a:ext>
            </a:extLst>
          </p:cNvPr>
          <p:cNvSpPr txBox="1">
            <a:spLocks/>
          </p:cNvSpPr>
          <p:nvPr/>
        </p:nvSpPr>
        <p:spPr>
          <a:xfrm>
            <a:off x="792432" y="83305"/>
            <a:ext cx="10161105" cy="379656"/>
          </a:xfrm>
          <a:prstGeom prst="rect">
            <a:avLst/>
          </a:prstGeom>
          <a:noFill/>
        </p:spPr>
        <p:txBody>
          <a:bodyPr wrap="square">
            <a:spAutoFit/>
          </a:bodyPr>
          <a:lstStyle>
            <a:defPPr>
              <a:defRPr lang="fr-FR"/>
            </a:defPPr>
            <a:lvl1pPr>
              <a:spcAft>
                <a:spcPts val="600"/>
              </a:spcAft>
              <a:defRPr sz="1400" b="1">
                <a:solidFill>
                  <a:schemeClr val="bg2">
                    <a:lumMod val="50000"/>
                  </a:schemeClr>
                </a:solidFill>
                <a:latin typeface="Calibri" panose="020F0502020204030204" pitchFamily="34" charset="0"/>
                <a:cs typeface="Calibri" panose="020F0502020204030204" pitchFamily="34" charset="0"/>
              </a:defRPr>
            </a:lvl1pPr>
          </a:lstStyle>
          <a:p>
            <a:r>
              <a:rPr lang="fr-MA" sz="1867" dirty="0"/>
              <a:t>C’est la fin de notre séance. N’oubliez pas de réviser votre leçon et de terminer vos devoirs !</a:t>
            </a:r>
          </a:p>
        </p:txBody>
      </p:sp>
    </p:spTree>
    <p:extLst>
      <p:ext uri="{BB962C8B-B14F-4D97-AF65-F5344CB8AC3E}">
        <p14:creationId xmlns:p14="http://schemas.microsoft.com/office/powerpoint/2010/main" val="38495452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oogle Shape;250;p28">
            <a:extLst>
              <a:ext uri="{FF2B5EF4-FFF2-40B4-BE49-F238E27FC236}">
                <a16:creationId xmlns:a16="http://schemas.microsoft.com/office/drawing/2014/main" id="{C800167E-37EA-13EC-1FB9-743D51DCFB5D}"/>
              </a:ext>
            </a:extLst>
          </p:cNvPr>
          <p:cNvGrpSpPr/>
          <p:nvPr/>
        </p:nvGrpSpPr>
        <p:grpSpPr>
          <a:xfrm>
            <a:off x="2159301" y="1373038"/>
            <a:ext cx="8127601" cy="3780095"/>
            <a:chOff x="1619475" y="1029778"/>
            <a:chExt cx="6095701" cy="3804525"/>
          </a:xfrm>
        </p:grpSpPr>
        <p:sp>
          <p:nvSpPr>
            <p:cNvPr id="3" name="Google Shape;251;p28">
              <a:extLst>
                <a:ext uri="{FF2B5EF4-FFF2-40B4-BE49-F238E27FC236}">
                  <a16:creationId xmlns:a16="http://schemas.microsoft.com/office/drawing/2014/main" id="{10870841-AEDA-07BF-4759-A91AE73C7011}"/>
                </a:ext>
              </a:extLst>
            </p:cNvPr>
            <p:cNvSpPr/>
            <p:nvPr/>
          </p:nvSpPr>
          <p:spPr>
            <a:xfrm>
              <a:off x="1619475" y="1029778"/>
              <a:ext cx="6095701"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4" name="Google Shape;252;p28">
              <a:extLst>
                <a:ext uri="{FF2B5EF4-FFF2-40B4-BE49-F238E27FC236}">
                  <a16:creationId xmlns:a16="http://schemas.microsoft.com/office/drawing/2014/main" id="{83DDB58E-AC9C-C2A3-D510-E6E3A01973FA}"/>
                </a:ext>
              </a:extLst>
            </p:cNvPr>
            <p:cNvSpPr/>
            <p:nvPr/>
          </p:nvSpPr>
          <p:spPr>
            <a:xfrm>
              <a:off x="1692956" y="1084268"/>
              <a:ext cx="5924251"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3" name="Google Shape;261;p28">
            <a:extLst>
              <a:ext uri="{FF2B5EF4-FFF2-40B4-BE49-F238E27FC236}">
                <a16:creationId xmlns:a16="http://schemas.microsoft.com/office/drawing/2014/main" id="{D42FFB8A-6FF1-36FE-8351-7B2FB36FD43A}"/>
              </a:ext>
            </a:extLst>
          </p:cNvPr>
          <p:cNvSpPr/>
          <p:nvPr/>
        </p:nvSpPr>
        <p:spPr>
          <a:xfrm>
            <a:off x="2373297" y="3576263"/>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3</a:t>
            </a:r>
            <a:endParaRPr lang="fr-FR" sz="1467" kern="0">
              <a:solidFill>
                <a:srgbClr val="000000"/>
              </a:solidFill>
              <a:latin typeface="Arial"/>
              <a:ea typeface="Arial"/>
              <a:cs typeface="Arial"/>
            </a:endParaRPr>
          </a:p>
        </p:txBody>
      </p:sp>
      <p:sp>
        <p:nvSpPr>
          <p:cNvPr id="14" name="Google Shape;262;p28">
            <a:extLst>
              <a:ext uri="{FF2B5EF4-FFF2-40B4-BE49-F238E27FC236}">
                <a16:creationId xmlns:a16="http://schemas.microsoft.com/office/drawing/2014/main" id="{02D5D283-BEBC-5F01-3589-E5EAF920562E}"/>
              </a:ext>
            </a:extLst>
          </p:cNvPr>
          <p:cNvSpPr/>
          <p:nvPr/>
        </p:nvSpPr>
        <p:spPr>
          <a:xfrm>
            <a:off x="2381572" y="4374321"/>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4</a:t>
            </a:r>
            <a:endParaRPr lang="fr-FR" sz="1467" kern="0">
              <a:solidFill>
                <a:srgbClr val="000000"/>
              </a:solidFill>
              <a:latin typeface="Arial"/>
              <a:ea typeface="Arial"/>
              <a:cs typeface="Arial"/>
            </a:endParaRPr>
          </a:p>
        </p:txBody>
      </p:sp>
      <p:sp>
        <p:nvSpPr>
          <p:cNvPr id="17" name="Google Shape;265;p28">
            <a:extLst>
              <a:ext uri="{FF2B5EF4-FFF2-40B4-BE49-F238E27FC236}">
                <a16:creationId xmlns:a16="http://schemas.microsoft.com/office/drawing/2014/main" id="{A53E7759-C409-E187-25DE-8F638F75F168}"/>
              </a:ext>
            </a:extLst>
          </p:cNvPr>
          <p:cNvSpPr/>
          <p:nvPr/>
        </p:nvSpPr>
        <p:spPr>
          <a:xfrm>
            <a:off x="2381572" y="2724249"/>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dirty="0">
                <a:solidFill>
                  <a:srgbClr val="FFFFFF"/>
                </a:solidFill>
                <a:latin typeface="Calibri"/>
                <a:ea typeface="Calibri"/>
                <a:cs typeface="Calibri"/>
              </a:rPr>
              <a:t>2</a:t>
            </a:r>
            <a:endParaRPr lang="fr-FR" sz="1467" kern="0" dirty="0">
              <a:solidFill>
                <a:srgbClr val="000000"/>
              </a:solidFill>
              <a:latin typeface="Arial"/>
              <a:ea typeface="Arial"/>
              <a:cs typeface="Arial"/>
            </a:endParaRPr>
          </a:p>
        </p:txBody>
      </p:sp>
      <p:sp>
        <p:nvSpPr>
          <p:cNvPr id="27" name="Google Shape;275;p28">
            <a:extLst>
              <a:ext uri="{FF2B5EF4-FFF2-40B4-BE49-F238E27FC236}">
                <a16:creationId xmlns:a16="http://schemas.microsoft.com/office/drawing/2014/main" id="{67272330-1CE8-D6A8-B8CF-47B277D2BBD3}"/>
              </a:ext>
            </a:extLst>
          </p:cNvPr>
          <p:cNvSpPr/>
          <p:nvPr/>
        </p:nvSpPr>
        <p:spPr>
          <a:xfrm>
            <a:off x="2381572" y="1790760"/>
            <a:ext cx="395203" cy="395203"/>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solidFill>
            <a:srgbClr val="44546A"/>
          </a:solidFill>
          <a:ln cap="flat">
            <a:noFill/>
            <a:prstDash val="solid"/>
          </a:ln>
        </p:spPr>
        <p:txBody>
          <a:bodyPr vert="horz" wrap="square" lIns="68567" tIns="34271" rIns="68567" bIns="34271" anchor="ctr" anchorCtr="1" compatLnSpc="1">
            <a:noAutofit/>
          </a:bodyPr>
          <a:lstStyle/>
          <a:p>
            <a:pPr algn="ctr" defTabSz="1219170">
              <a:defRPr sz="1800" b="0" i="0" u="none" strike="noStrike" kern="0" cap="none" spc="0" baseline="0">
                <a:solidFill>
                  <a:srgbClr val="000000"/>
                </a:solidFill>
                <a:uFillTx/>
              </a:defRPr>
            </a:pPr>
            <a:r>
              <a:rPr lang="fr-FR" sz="2133" b="1" kern="0">
                <a:solidFill>
                  <a:srgbClr val="FFFFFF"/>
                </a:solidFill>
                <a:latin typeface="Calibri"/>
                <a:ea typeface="Calibri"/>
                <a:cs typeface="Calibri"/>
              </a:rPr>
              <a:t>1</a:t>
            </a:r>
            <a:endParaRPr lang="fr-FR" sz="1467" kern="0">
              <a:solidFill>
                <a:srgbClr val="000000"/>
              </a:solidFill>
              <a:latin typeface="Arial"/>
              <a:ea typeface="Arial"/>
              <a:cs typeface="Arial"/>
            </a:endParaRPr>
          </a:p>
        </p:txBody>
      </p:sp>
      <p:sp>
        <p:nvSpPr>
          <p:cNvPr id="28" name="Google Shape;276;p28">
            <a:extLst>
              <a:ext uri="{FF2B5EF4-FFF2-40B4-BE49-F238E27FC236}">
                <a16:creationId xmlns:a16="http://schemas.microsoft.com/office/drawing/2014/main" id="{97CB6729-6694-69AA-8803-AA1A6C36C246}"/>
              </a:ext>
            </a:extLst>
          </p:cNvPr>
          <p:cNvSpPr/>
          <p:nvPr/>
        </p:nvSpPr>
        <p:spPr>
          <a:xfrm>
            <a:off x="2874520" y="1704868"/>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1" name="Google Shape;279;p28">
            <a:extLst>
              <a:ext uri="{FF2B5EF4-FFF2-40B4-BE49-F238E27FC236}">
                <a16:creationId xmlns:a16="http://schemas.microsoft.com/office/drawing/2014/main" id="{BACF79E7-14FE-5818-D08F-B7C52F729DC1}"/>
              </a:ext>
            </a:extLst>
          </p:cNvPr>
          <p:cNvSpPr txBox="1"/>
          <p:nvPr/>
        </p:nvSpPr>
        <p:spPr>
          <a:xfrm>
            <a:off x="2982631" y="1847369"/>
            <a:ext cx="3922397" cy="615553"/>
          </a:xfrm>
          <a:prstGeom prst="rect">
            <a:avLst/>
          </a:prstGeom>
          <a:noFill/>
          <a:ln cap="flat">
            <a:noFill/>
          </a:ln>
        </p:spPr>
        <p:txBody>
          <a:bodyPr vert="horz" wrap="square" lIns="0" tIns="0" rIns="0" bIns="0"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Ouverture de la séance	 	</a:t>
            </a:r>
          </a:p>
        </p:txBody>
      </p:sp>
      <p:sp>
        <p:nvSpPr>
          <p:cNvPr id="33" name="Google Shape;276;p28">
            <a:extLst>
              <a:ext uri="{FF2B5EF4-FFF2-40B4-BE49-F238E27FC236}">
                <a16:creationId xmlns:a16="http://schemas.microsoft.com/office/drawing/2014/main" id="{BDCB94BB-9516-1639-87A9-83C101601C54}"/>
              </a:ext>
            </a:extLst>
          </p:cNvPr>
          <p:cNvSpPr/>
          <p:nvPr/>
        </p:nvSpPr>
        <p:spPr>
          <a:xfrm>
            <a:off x="2874520" y="2632739"/>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34" name="Google Shape;276;p28">
            <a:extLst>
              <a:ext uri="{FF2B5EF4-FFF2-40B4-BE49-F238E27FC236}">
                <a16:creationId xmlns:a16="http://schemas.microsoft.com/office/drawing/2014/main" id="{341939FC-64F4-5EBC-F6CC-748E61B76319}"/>
              </a:ext>
            </a:extLst>
          </p:cNvPr>
          <p:cNvSpPr/>
          <p:nvPr/>
        </p:nvSpPr>
        <p:spPr>
          <a:xfrm>
            <a:off x="2866475" y="3491906"/>
            <a:ext cx="6664403" cy="548005"/>
          </a:xfrm>
          <a:custGeom>
            <a:avLst/>
            <a:gdLst>
              <a:gd name="f0" fmla="val 10800000"/>
              <a:gd name="f1" fmla="val 5400000"/>
              <a:gd name="f2" fmla="val 16200000"/>
              <a:gd name="f3" fmla="val w"/>
              <a:gd name="f4" fmla="val h"/>
              <a:gd name="f5" fmla="val ss"/>
              <a:gd name="f6" fmla="val 0"/>
              <a:gd name="f7" fmla="abs f3"/>
              <a:gd name="f8" fmla="abs f4"/>
              <a:gd name="f9" fmla="abs f5"/>
              <a:gd name="f10" fmla="val f6"/>
              <a:gd name="f11" fmla="?: f7 f3 1"/>
              <a:gd name="f12" fmla="?: f8 f4 1"/>
              <a:gd name="f13" fmla="?: f9 f5 1"/>
              <a:gd name="f14" fmla="*/ f11 1 21600"/>
              <a:gd name="f15" fmla="*/ f12 1 21600"/>
              <a:gd name="f16" fmla="*/ 21600 f11 1"/>
              <a:gd name="f17" fmla="*/ 21600 f12 1"/>
              <a:gd name="f18" fmla="min f15 f14"/>
              <a:gd name="f19" fmla="*/ f16 1 f13"/>
              <a:gd name="f20" fmla="*/ f17 1 f13"/>
              <a:gd name="f21" fmla="val f19"/>
              <a:gd name="f22" fmla="val f20"/>
              <a:gd name="f23" fmla="*/ f10 f18 1"/>
              <a:gd name="f24" fmla="+- f22 0 f10"/>
              <a:gd name="f25" fmla="+- f21 0 f10"/>
              <a:gd name="f26" fmla="*/ f21 f18 1"/>
              <a:gd name="f27" fmla="*/ f22 f18 1"/>
              <a:gd name="f28" fmla="min f25 f24"/>
              <a:gd name="f29" fmla="*/ f28 1 6"/>
              <a:gd name="f30" fmla="+- f21 0 f29"/>
              <a:gd name="f31" fmla="+- f22 0 f29"/>
              <a:gd name="f32" fmla="*/ f29 29289 1"/>
              <a:gd name="f33" fmla="*/ f29 f18 1"/>
              <a:gd name="f34" fmla="*/ f32 1 100000"/>
              <a:gd name="f35" fmla="*/ f30 f18 1"/>
              <a:gd name="f36" fmla="*/ f31 f18 1"/>
              <a:gd name="f37" fmla="+- f21 0 f34"/>
              <a:gd name="f38" fmla="+- f22 0 f34"/>
              <a:gd name="f39" fmla="*/ f34 f18 1"/>
              <a:gd name="f40" fmla="*/ f37 f18 1"/>
              <a:gd name="f41" fmla="*/ f38 f18 1"/>
            </a:gdLst>
            <a:ahLst/>
            <a:cxnLst>
              <a:cxn ang="3cd4">
                <a:pos x="hc" y="t"/>
              </a:cxn>
              <a:cxn ang="0">
                <a:pos x="r" y="vc"/>
              </a:cxn>
              <a:cxn ang="cd4">
                <a:pos x="hc" y="b"/>
              </a:cxn>
              <a:cxn ang="cd2">
                <a:pos x="l" y="vc"/>
              </a:cxn>
            </a:cxnLst>
            <a:rect l="f39" t="f39" r="f40" b="f41"/>
            <a:pathLst>
              <a:path>
                <a:moveTo>
                  <a:pt x="f23" y="f33"/>
                </a:moveTo>
                <a:arcTo wR="f33" hR="f33" stAng="f0" swAng="f1"/>
                <a:lnTo>
                  <a:pt x="f35" y="f23"/>
                </a:lnTo>
                <a:arcTo wR="f33" hR="f33" stAng="f2" swAng="f1"/>
                <a:lnTo>
                  <a:pt x="f26" y="f36"/>
                </a:lnTo>
                <a:arcTo wR="f33" hR="f33" stAng="f6" swAng="f1"/>
                <a:lnTo>
                  <a:pt x="f33" y="f27"/>
                </a:lnTo>
                <a:arcTo wR="f33" hR="f33" stAng="f1" swAng="f1"/>
                <a:close/>
              </a:path>
            </a:pathLst>
          </a:custGeom>
          <a:solidFill>
            <a:srgbClr val="F2F2F2"/>
          </a:solidFill>
          <a:ln cap="flat">
            <a:noFill/>
            <a:prstDash val="solid"/>
          </a:ln>
        </p:spPr>
        <p:txBody>
          <a:bodyPr vert="horz" wrap="square" lIns="91427" tIns="45695" rIns="91427" bIns="45695" anchor="ctr" anchorCtr="0" compatLnSpc="1">
            <a:noAutofit/>
          </a:bodyPr>
          <a:lstStyle/>
          <a:p>
            <a:pPr defTabSz="1219170">
              <a:defRPr sz="1800" b="0" i="0" u="none" strike="noStrike" kern="0" cap="none" spc="0" baseline="0">
                <a:solidFill>
                  <a:srgbClr val="000000"/>
                </a:solidFill>
                <a:uFillTx/>
              </a:defRPr>
            </a:pPr>
            <a:endParaRPr lang="fr-FR" sz="2000" b="1" kern="0">
              <a:solidFill>
                <a:srgbClr val="44546A"/>
              </a:solidFill>
              <a:latin typeface="Calibri"/>
              <a:ea typeface="Calibri"/>
              <a:cs typeface="Calibri"/>
            </a:endParaRPr>
          </a:p>
        </p:txBody>
      </p:sp>
      <p:sp>
        <p:nvSpPr>
          <p:cNvPr id="9" name="Google Shape;257;p28">
            <a:extLst>
              <a:ext uri="{FF2B5EF4-FFF2-40B4-BE49-F238E27FC236}">
                <a16:creationId xmlns:a16="http://schemas.microsoft.com/office/drawing/2014/main" id="{A73B61FF-3677-565B-274E-579DD9957AF2}"/>
              </a:ext>
            </a:extLst>
          </p:cNvPr>
          <p:cNvSpPr/>
          <p:nvPr/>
        </p:nvSpPr>
        <p:spPr>
          <a:xfrm>
            <a:off x="8969336" y="3475707"/>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0" name="Google Shape;258;p28">
            <a:extLst>
              <a:ext uri="{FF2B5EF4-FFF2-40B4-BE49-F238E27FC236}">
                <a16:creationId xmlns:a16="http://schemas.microsoft.com/office/drawing/2014/main" id="{CFCA1F65-D731-8B5F-4DC0-49045B5B188F}"/>
              </a:ext>
            </a:extLst>
          </p:cNvPr>
          <p:cNvSpPr txBox="1"/>
          <p:nvPr/>
        </p:nvSpPr>
        <p:spPr>
          <a:xfrm>
            <a:off x="7883262" y="34981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20 min</a:t>
            </a:r>
          </a:p>
        </p:txBody>
      </p:sp>
      <p:sp>
        <p:nvSpPr>
          <p:cNvPr id="11" name="Google Shape;259;p28">
            <a:extLst>
              <a:ext uri="{FF2B5EF4-FFF2-40B4-BE49-F238E27FC236}">
                <a16:creationId xmlns:a16="http://schemas.microsoft.com/office/drawing/2014/main" id="{DA941AF7-771D-0913-626D-436F1672174A}"/>
              </a:ext>
            </a:extLst>
          </p:cNvPr>
          <p:cNvSpPr/>
          <p:nvPr/>
        </p:nvSpPr>
        <p:spPr>
          <a:xfrm>
            <a:off x="8968295" y="432645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2" name="Google Shape;260;p28">
            <a:extLst>
              <a:ext uri="{FF2B5EF4-FFF2-40B4-BE49-F238E27FC236}">
                <a16:creationId xmlns:a16="http://schemas.microsoft.com/office/drawing/2014/main" id="{20E58848-DFDD-BFE2-FBA6-66A5F23A1887}"/>
              </a:ext>
            </a:extLst>
          </p:cNvPr>
          <p:cNvSpPr txBox="1"/>
          <p:nvPr/>
        </p:nvSpPr>
        <p:spPr>
          <a:xfrm>
            <a:off x="7883262" y="436289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p>
        </p:txBody>
      </p:sp>
      <p:sp>
        <p:nvSpPr>
          <p:cNvPr id="22" name="Google Shape;270;p28">
            <a:extLst>
              <a:ext uri="{FF2B5EF4-FFF2-40B4-BE49-F238E27FC236}">
                <a16:creationId xmlns:a16="http://schemas.microsoft.com/office/drawing/2014/main" id="{03707E3D-6943-E3E1-AC51-60A85FDC77F4}"/>
              </a:ext>
            </a:extLst>
          </p:cNvPr>
          <p:cNvSpPr txBox="1"/>
          <p:nvPr/>
        </p:nvSpPr>
        <p:spPr>
          <a:xfrm>
            <a:off x="7883262" y="2614805"/>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25 min</a:t>
            </a:r>
            <a:endParaRPr lang="fr-FR" sz="1467" kern="0" dirty="0">
              <a:solidFill>
                <a:srgbClr val="000000"/>
              </a:solidFill>
              <a:latin typeface="Arial"/>
              <a:ea typeface="Arial"/>
              <a:cs typeface="Arial"/>
            </a:endParaRPr>
          </a:p>
        </p:txBody>
      </p:sp>
      <p:sp>
        <p:nvSpPr>
          <p:cNvPr id="23" name="Google Shape;271;p28">
            <a:extLst>
              <a:ext uri="{FF2B5EF4-FFF2-40B4-BE49-F238E27FC236}">
                <a16:creationId xmlns:a16="http://schemas.microsoft.com/office/drawing/2014/main" id="{788EAAB2-8D03-EC99-9842-FCD5552D45D9}"/>
              </a:ext>
            </a:extLst>
          </p:cNvPr>
          <p:cNvSpPr/>
          <p:nvPr/>
        </p:nvSpPr>
        <p:spPr>
          <a:xfrm>
            <a:off x="8969336" y="2633168"/>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29" name="Google Shape;277;p28">
            <a:extLst>
              <a:ext uri="{FF2B5EF4-FFF2-40B4-BE49-F238E27FC236}">
                <a16:creationId xmlns:a16="http://schemas.microsoft.com/office/drawing/2014/main" id="{A6EF5B3E-01E0-E8C1-F060-3762D49504CE}"/>
              </a:ext>
            </a:extLst>
          </p:cNvPr>
          <p:cNvSpPr txBox="1"/>
          <p:nvPr/>
        </p:nvSpPr>
        <p:spPr>
          <a:xfrm>
            <a:off x="7858695" y="1775764"/>
            <a:ext cx="1037197" cy="379605"/>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1867" kern="0" dirty="0">
                <a:solidFill>
                  <a:srgbClr val="44546A"/>
                </a:solidFill>
                <a:latin typeface="Poppins ExtraBold"/>
                <a:ea typeface="Poppins ExtraBold"/>
                <a:cs typeface="Poppins ExtraBold"/>
              </a:rPr>
              <a:t>05 min</a:t>
            </a:r>
            <a:endParaRPr lang="fr-FR" sz="1467" kern="0" dirty="0">
              <a:solidFill>
                <a:srgbClr val="000000"/>
              </a:solidFill>
              <a:latin typeface="Arial"/>
              <a:ea typeface="Arial"/>
              <a:cs typeface="Arial"/>
            </a:endParaRPr>
          </a:p>
        </p:txBody>
      </p:sp>
      <p:sp>
        <p:nvSpPr>
          <p:cNvPr id="30" name="Google Shape;278;p28">
            <a:extLst>
              <a:ext uri="{FF2B5EF4-FFF2-40B4-BE49-F238E27FC236}">
                <a16:creationId xmlns:a16="http://schemas.microsoft.com/office/drawing/2014/main" id="{7CFD7C7E-5E76-A852-EADC-9007259FD2DE}"/>
              </a:ext>
            </a:extLst>
          </p:cNvPr>
          <p:cNvSpPr/>
          <p:nvPr/>
        </p:nvSpPr>
        <p:spPr>
          <a:xfrm>
            <a:off x="8973119" y="1729526"/>
            <a:ext cx="519597" cy="519597"/>
          </a:xfrm>
          <a:custGeom>
            <a:avLst/>
            <a:gdLst>
              <a:gd name="f0" fmla="val 21600000"/>
              <a:gd name="f1" fmla="val 10800000"/>
              <a:gd name="f2" fmla="val 5400000"/>
              <a:gd name="f3" fmla="val 180"/>
              <a:gd name="f4" fmla="val w"/>
              <a:gd name="f5" fmla="val h"/>
              <a:gd name="f6" fmla="val ss"/>
              <a:gd name="f7" fmla="val 0"/>
              <a:gd name="f8" fmla="*/ 5419351 1 1725033"/>
              <a:gd name="f9" fmla="+- 0 0 -360"/>
              <a:gd name="f10" fmla="+- 0 0 -180"/>
              <a:gd name="f11" fmla="abs f4"/>
              <a:gd name="f12" fmla="abs f5"/>
              <a:gd name="f13" fmla="abs f6"/>
              <a:gd name="f14" fmla="val f7"/>
              <a:gd name="f15" fmla="+- 2700000 f2 0"/>
              <a:gd name="f16" fmla="*/ f9 f1 1"/>
              <a:gd name="f17" fmla="*/ f10 f1 1"/>
              <a:gd name="f18" fmla="?: f11 f4 1"/>
              <a:gd name="f19" fmla="?: f12 f5 1"/>
              <a:gd name="f20" fmla="?: f13 f6 1"/>
              <a:gd name="f21" fmla="*/ f15 f8 1"/>
              <a:gd name="f22" fmla="*/ f16 1 f3"/>
              <a:gd name="f23" fmla="*/ f17 1 f3"/>
              <a:gd name="f24" fmla="*/ f18 1 21600"/>
              <a:gd name="f25" fmla="*/ f19 1 21600"/>
              <a:gd name="f26" fmla="*/ 21600 f18 1"/>
              <a:gd name="f27" fmla="*/ 21600 f19 1"/>
              <a:gd name="f28" fmla="*/ f21 1 f1"/>
              <a:gd name="f29" fmla="+- f22 0 f2"/>
              <a:gd name="f30" fmla="+- f23 0 f2"/>
              <a:gd name="f31" fmla="min f25 f24"/>
              <a:gd name="f32" fmla="*/ f26 1 f20"/>
              <a:gd name="f33" fmla="*/ f27 1 f20"/>
              <a:gd name="f34" fmla="+- 0 0 f28"/>
              <a:gd name="f35" fmla="val f32"/>
              <a:gd name="f36" fmla="val f33"/>
              <a:gd name="f37" fmla="+- 0 0 f34"/>
              <a:gd name="f38" fmla="*/ f14 f31 1"/>
              <a:gd name="f39" fmla="+- f36 0 f14"/>
              <a:gd name="f40" fmla="+- f35 0 f14"/>
              <a:gd name="f41" fmla="*/ f37 f1 1"/>
              <a:gd name="f42" fmla="*/ f39 1 2"/>
              <a:gd name="f43" fmla="*/ f40 1 2"/>
              <a:gd name="f44" fmla="*/ f41 1 f8"/>
              <a:gd name="f45" fmla="+- f14 f42 0"/>
              <a:gd name="f46" fmla="+- f14 f43 0"/>
              <a:gd name="f47" fmla="+- f44 0 f2"/>
              <a:gd name="f48" fmla="*/ f43 f31 1"/>
              <a:gd name="f49" fmla="*/ f42 f31 1"/>
              <a:gd name="f50" fmla="cos 1 f47"/>
              <a:gd name="f51" fmla="sin 1 f47"/>
              <a:gd name="f52" fmla="*/ f45 f31 1"/>
              <a:gd name="f53" fmla="+- 0 0 f50"/>
              <a:gd name="f54" fmla="+- 0 0 f51"/>
              <a:gd name="f55" fmla="+- 0 0 f53"/>
              <a:gd name="f56" fmla="+- 0 0 f54"/>
              <a:gd name="f57" fmla="*/ f55 f43 1"/>
              <a:gd name="f58" fmla="*/ f56 f42 1"/>
              <a:gd name="f59" fmla="+- f46 0 f57"/>
              <a:gd name="f60" fmla="+- f46 f57 0"/>
              <a:gd name="f61" fmla="+- f45 0 f58"/>
              <a:gd name="f62" fmla="+- f45 f58 0"/>
              <a:gd name="f63" fmla="*/ f59 f31 1"/>
              <a:gd name="f64" fmla="*/ f61 f31 1"/>
              <a:gd name="f65" fmla="*/ f60 f31 1"/>
              <a:gd name="f66" fmla="*/ f62 f31 1"/>
            </a:gdLst>
            <a:ahLst/>
            <a:cxnLst>
              <a:cxn ang="3cd4">
                <a:pos x="hc" y="t"/>
              </a:cxn>
              <a:cxn ang="0">
                <a:pos x="r" y="vc"/>
              </a:cxn>
              <a:cxn ang="cd4">
                <a:pos x="hc" y="b"/>
              </a:cxn>
              <a:cxn ang="cd2">
                <a:pos x="l" y="vc"/>
              </a:cxn>
              <a:cxn ang="f29">
                <a:pos x="f63" y="f64"/>
              </a:cxn>
              <a:cxn ang="f30">
                <a:pos x="f63" y="f66"/>
              </a:cxn>
              <a:cxn ang="f30">
                <a:pos x="f65" y="f66"/>
              </a:cxn>
              <a:cxn ang="f29">
                <a:pos x="f65" y="f64"/>
              </a:cxn>
            </a:cxnLst>
            <a:rect l="f63" t="f64" r="f65" b="f66"/>
            <a:pathLst>
              <a:path>
                <a:moveTo>
                  <a:pt x="f38" y="f52"/>
                </a:moveTo>
                <a:arcTo wR="f48" hR="f49" stAng="f1" swAng="f0"/>
                <a:close/>
              </a:path>
            </a:pathLst>
          </a:custGeom>
          <a:blipFill>
            <a:blip r:embed="rId3">
              <a:alphaModFix/>
            </a:blip>
            <a:stretch>
              <a:fillRect/>
            </a:stretch>
          </a:blipFill>
          <a:ln w="9528" cap="flat">
            <a:solidFill>
              <a:srgbClr val="FFFFFF"/>
            </a:solidFill>
            <a:prstDash val="solid"/>
            <a:miter/>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endParaRPr lang="fr-FR" sz="1200" kern="0">
              <a:solidFill>
                <a:srgbClr val="44546A"/>
              </a:solidFill>
              <a:latin typeface="Calibri"/>
              <a:ea typeface="Calibri"/>
              <a:cs typeface="Calibri"/>
            </a:endParaRPr>
          </a:p>
        </p:txBody>
      </p:sp>
      <p:sp>
        <p:nvSpPr>
          <p:cNvPr id="19" name="Google Shape;267;p28">
            <a:extLst>
              <a:ext uri="{FF2B5EF4-FFF2-40B4-BE49-F238E27FC236}">
                <a16:creationId xmlns:a16="http://schemas.microsoft.com/office/drawing/2014/main" id="{574FDEFC-F6B5-8DCA-D721-41DCB6D60F88}"/>
              </a:ext>
            </a:extLst>
          </p:cNvPr>
          <p:cNvSpPr txBox="1"/>
          <p:nvPr/>
        </p:nvSpPr>
        <p:spPr>
          <a:xfrm>
            <a:off x="3022310" y="4348013"/>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Clôture de la séance</a:t>
            </a:r>
            <a:endParaRPr lang="en-US" sz="2000" b="1" kern="0" dirty="0">
              <a:solidFill>
                <a:srgbClr val="44546A"/>
              </a:solidFill>
              <a:latin typeface="Calibri"/>
              <a:ea typeface="Calibri"/>
              <a:cs typeface="Calibri"/>
            </a:endParaRPr>
          </a:p>
        </p:txBody>
      </p:sp>
      <p:sp>
        <p:nvSpPr>
          <p:cNvPr id="15" name="Google Shape;263;p28">
            <a:extLst>
              <a:ext uri="{FF2B5EF4-FFF2-40B4-BE49-F238E27FC236}">
                <a16:creationId xmlns:a16="http://schemas.microsoft.com/office/drawing/2014/main" id="{01577F9E-AC54-2594-E89F-A87AF09A04E3}"/>
              </a:ext>
            </a:extLst>
          </p:cNvPr>
          <p:cNvSpPr txBox="1"/>
          <p:nvPr/>
        </p:nvSpPr>
        <p:spPr>
          <a:xfrm>
            <a:off x="2963607" y="3529219"/>
            <a:ext cx="3922397"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Compréhension de l’écrit</a:t>
            </a:r>
            <a:endParaRPr lang="en-US" sz="2000" b="1" kern="0" dirty="0">
              <a:solidFill>
                <a:srgbClr val="44546A"/>
              </a:solidFill>
              <a:latin typeface="Calibri"/>
              <a:ea typeface="Calibri"/>
              <a:cs typeface="Calibri"/>
            </a:endParaRPr>
          </a:p>
        </p:txBody>
      </p:sp>
      <p:sp>
        <p:nvSpPr>
          <p:cNvPr id="16" name="Google Shape;264;p28">
            <a:extLst>
              <a:ext uri="{FF2B5EF4-FFF2-40B4-BE49-F238E27FC236}">
                <a16:creationId xmlns:a16="http://schemas.microsoft.com/office/drawing/2014/main" id="{3DFE3686-B042-F90A-D825-CB4B978CFA35}"/>
              </a:ext>
            </a:extLst>
          </p:cNvPr>
          <p:cNvSpPr txBox="1"/>
          <p:nvPr/>
        </p:nvSpPr>
        <p:spPr>
          <a:xfrm>
            <a:off x="2963607" y="2673115"/>
            <a:ext cx="2864803" cy="430887"/>
          </a:xfrm>
          <a:prstGeom prst="rect">
            <a:avLst/>
          </a:prstGeom>
          <a:noFill/>
          <a:ln cap="flat">
            <a:noFill/>
          </a:ln>
        </p:spPr>
        <p:txBody>
          <a:bodyPr vert="horz" wrap="square" lIns="0" tIns="0" rIns="0" bIns="0" anchor="t" anchorCtr="0" compatLnSpc="1">
            <a:spAutoFit/>
          </a:bodyPr>
          <a:lstStyle/>
          <a:p>
            <a:pPr defTabSz="1219170">
              <a:lnSpc>
                <a:spcPct val="139950"/>
              </a:lnSpc>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Lecture fluence</a:t>
            </a:r>
            <a:endParaRPr lang="en-US" sz="2000" b="1" kern="0" dirty="0">
              <a:solidFill>
                <a:srgbClr val="44546A"/>
              </a:solidFill>
              <a:latin typeface="Calibri"/>
              <a:ea typeface="Calibri"/>
              <a:cs typeface="Calibri"/>
            </a:endParaRPr>
          </a:p>
        </p:txBody>
      </p:sp>
      <p:sp>
        <p:nvSpPr>
          <p:cNvPr id="26" name="Google Shape;853;p104">
            <a:extLst>
              <a:ext uri="{FF2B5EF4-FFF2-40B4-BE49-F238E27FC236}">
                <a16:creationId xmlns:a16="http://schemas.microsoft.com/office/drawing/2014/main" id="{06BDF3D4-E41F-F304-2B54-C5E61C3619AD}"/>
              </a:ext>
            </a:extLst>
          </p:cNvPr>
          <p:cNvSpPr/>
          <p:nvPr/>
        </p:nvSpPr>
        <p:spPr>
          <a:xfrm>
            <a:off x="825760" y="388578"/>
            <a:ext cx="9932872" cy="494105"/>
          </a:xfrm>
          <a:prstGeom prst="rect">
            <a:avLst/>
          </a:prstGeom>
          <a:noFill/>
          <a:ln cap="flat">
            <a:noFill/>
            <a:prstDash val="solid"/>
          </a:ln>
        </p:spPr>
        <p:txBody>
          <a:bodyPr vert="horz" wrap="square" lIns="91427" tIns="45695" rIns="91427" bIns="45695" anchor="t" anchorCtr="0" compatLnSpc="1">
            <a:noAutofit/>
          </a:bodyPr>
          <a:lstStyle/>
          <a:p>
            <a:pPr lvl="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Structure de la séance</a:t>
            </a:r>
            <a:endParaRPr lang="fr-FR" sz="1467" kern="0" dirty="0">
              <a:solidFill>
                <a:srgbClr val="000000"/>
              </a:solidFill>
              <a:latin typeface="Arial"/>
              <a:ea typeface="Arial"/>
              <a:cs typeface="Arial"/>
            </a:endParaRPr>
          </a:p>
        </p:txBody>
      </p:sp>
    </p:spTree>
    <p:extLst>
      <p:ext uri="{BB962C8B-B14F-4D97-AF65-F5344CB8AC3E}">
        <p14:creationId xmlns:p14="http://schemas.microsoft.com/office/powerpoint/2010/main" val="3763558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7" name="Group 16">
            <a:extLst>
              <a:ext uri="{FF2B5EF4-FFF2-40B4-BE49-F238E27FC236}">
                <a16:creationId xmlns:a16="http://schemas.microsoft.com/office/drawing/2014/main" id="{55336185-5681-780C-3049-2048E4900FAC}"/>
              </a:ext>
            </a:extLst>
          </p:cNvPr>
          <p:cNvGrpSpPr/>
          <p:nvPr/>
        </p:nvGrpSpPr>
        <p:grpSpPr>
          <a:xfrm>
            <a:off x="430216" y="1276851"/>
            <a:ext cx="3786688" cy="2807469"/>
            <a:chOff x="2136532" y="1667303"/>
            <a:chExt cx="7127574" cy="5120358"/>
          </a:xfrm>
        </p:grpSpPr>
        <p:pic>
          <p:nvPicPr>
            <p:cNvPr id="18" name="Picture 17">
              <a:extLst>
                <a:ext uri="{FF2B5EF4-FFF2-40B4-BE49-F238E27FC236}">
                  <a16:creationId xmlns:a16="http://schemas.microsoft.com/office/drawing/2014/main" id="{F1441734-6B00-D37C-EDE4-DC401FAFE545}"/>
                </a:ext>
              </a:extLst>
            </p:cNvPr>
            <p:cNvPicPr>
              <a:picLocks noChangeAspect="1"/>
            </p:cNvPicPr>
            <p:nvPr/>
          </p:nvPicPr>
          <p:blipFill>
            <a:blip r:embed="rId2"/>
            <a:stretch>
              <a:fillRect/>
            </a:stretch>
          </p:blipFill>
          <p:spPr>
            <a:xfrm>
              <a:off x="4845293" y="1667303"/>
              <a:ext cx="4418813" cy="2491458"/>
            </a:xfrm>
            <a:prstGeom prst="rect">
              <a:avLst/>
            </a:prstGeom>
          </p:spPr>
        </p:pic>
        <p:pic>
          <p:nvPicPr>
            <p:cNvPr id="19" name="Picture 18">
              <a:extLst>
                <a:ext uri="{FF2B5EF4-FFF2-40B4-BE49-F238E27FC236}">
                  <a16:creationId xmlns:a16="http://schemas.microsoft.com/office/drawing/2014/main" id="{A5A11443-21E3-048F-10D6-66E3A54D474F}"/>
                </a:ext>
              </a:extLst>
            </p:cNvPr>
            <p:cNvPicPr>
              <a:picLocks noChangeAspect="1"/>
            </p:cNvPicPr>
            <p:nvPr/>
          </p:nvPicPr>
          <p:blipFill>
            <a:blip r:embed="rId3" cstate="print">
              <a:extLst>
                <a:ext uri="{BEBA8EAE-BF5A-486C-A8C5-ECC9F3942E4B}">
                  <a14:imgProps xmlns:a14="http://schemas.microsoft.com/office/drawing/2010/main">
                    <a14:imgLayer r:embed="rId4">
                      <a14:imgEffect>
                        <a14:backgroundRemoval t="1758" b="100000" l="2344" r="99023">
                          <a14:backgroundMark x1="57227" y1="8496" x2="56836" y2="42090"/>
                        </a14:backgroundRemoval>
                      </a14:imgEffect>
                    </a14:imgLayer>
                  </a14:imgProps>
                </a:ext>
                <a:ext uri="{28A0092B-C50C-407E-A947-70E740481C1C}">
                  <a14:useLocalDpi xmlns:a14="http://schemas.microsoft.com/office/drawing/2010/main" val="0"/>
                </a:ext>
              </a:extLst>
            </a:blip>
            <a:stretch>
              <a:fillRect/>
            </a:stretch>
          </p:blipFill>
          <p:spPr>
            <a:xfrm>
              <a:off x="2136532" y="1740877"/>
              <a:ext cx="5046784" cy="5046784"/>
            </a:xfrm>
            <a:prstGeom prst="rect">
              <a:avLst/>
            </a:prstGeom>
          </p:spPr>
        </p:pic>
      </p:grpSp>
      <p:grpSp>
        <p:nvGrpSpPr>
          <p:cNvPr id="11" name="Group 14">
            <a:extLst>
              <a:ext uri="{FF2B5EF4-FFF2-40B4-BE49-F238E27FC236}">
                <a16:creationId xmlns:a16="http://schemas.microsoft.com/office/drawing/2014/main" id="{2693BB2B-A99B-2063-FE4E-0EA17DB4ED8F}"/>
              </a:ext>
            </a:extLst>
          </p:cNvPr>
          <p:cNvGrpSpPr/>
          <p:nvPr/>
        </p:nvGrpSpPr>
        <p:grpSpPr>
          <a:xfrm>
            <a:off x="4324169" y="952608"/>
            <a:ext cx="7197271" cy="3873929"/>
            <a:chOff x="1641585" y="1048972"/>
            <a:chExt cx="5867403" cy="3260732"/>
          </a:xfrm>
        </p:grpSpPr>
        <p:sp>
          <p:nvSpPr>
            <p:cNvPr id="12" name="Rectangle : coins arrondis 10">
              <a:extLst>
                <a:ext uri="{FF2B5EF4-FFF2-40B4-BE49-F238E27FC236}">
                  <a16:creationId xmlns:a16="http://schemas.microsoft.com/office/drawing/2014/main" id="{64DA3BB4-C648-048D-EAC7-380981BF7DC2}"/>
                </a:ext>
              </a:extLst>
            </p:cNvPr>
            <p:cNvSpPr/>
            <p:nvPr/>
          </p:nvSpPr>
          <p:spPr>
            <a:xfrm>
              <a:off x="1641585" y="1048972"/>
              <a:ext cx="5867403" cy="3260732"/>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noFill/>
            <a:ln cap="flat">
              <a:solidFill>
                <a:srgbClr val="44546A"/>
              </a:solidFill>
              <a:prstDash val="solid"/>
            </a:ln>
            <a:effectLst>
              <a:outerShdw dir="16200000" algn="tl">
                <a:srgbClr val="000000">
                  <a:alpha val="7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sp>
          <p:nvSpPr>
            <p:cNvPr id="13" name="Rectangle 18">
              <a:extLst>
                <a:ext uri="{FF2B5EF4-FFF2-40B4-BE49-F238E27FC236}">
                  <a16:creationId xmlns:a16="http://schemas.microsoft.com/office/drawing/2014/main" id="{98FEAAF8-EAB1-019A-2086-C48E9AB8359A}"/>
                </a:ext>
              </a:extLst>
            </p:cNvPr>
            <p:cNvSpPr/>
            <p:nvPr/>
          </p:nvSpPr>
          <p:spPr>
            <a:xfrm>
              <a:off x="1715066" y="1103461"/>
              <a:ext cx="5717724" cy="3124203"/>
            </a:xfrm>
            <a:prstGeom prst="rect">
              <a:avLst/>
            </a:prstGeom>
            <a:noFill/>
            <a:ln cap="flat">
              <a:solidFill>
                <a:srgbClr val="44546A"/>
              </a:solidFill>
              <a:prstDash val="solid"/>
            </a:ln>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dirty="0">
                <a:solidFill>
                  <a:srgbClr val="000000"/>
                </a:solidFill>
                <a:latin typeface="Arial"/>
              </a:endParaRPr>
            </a:p>
          </p:txBody>
        </p:sp>
        <p:sp>
          <p:nvSpPr>
            <p:cNvPr id="14" name="Rectangle 19">
              <a:extLst>
                <a:ext uri="{FF2B5EF4-FFF2-40B4-BE49-F238E27FC236}">
                  <a16:creationId xmlns:a16="http://schemas.microsoft.com/office/drawing/2014/main" id="{9E5958AE-A8E2-1A00-93A6-20EF249DF4D2}"/>
                </a:ext>
              </a:extLst>
            </p:cNvPr>
            <p:cNvSpPr/>
            <p:nvPr/>
          </p:nvSpPr>
          <p:spPr>
            <a:xfrm>
              <a:off x="1802501" y="1179667"/>
              <a:ext cx="5542845" cy="2971800"/>
            </a:xfrm>
            <a:prstGeom prst="rect">
              <a:avLst/>
            </a:prstGeom>
            <a:solidFill>
              <a:srgbClr val="FFFFFF"/>
            </a:solidFill>
            <a:ln cap="flat">
              <a:solidFill>
                <a:srgbClr val="44546A"/>
              </a:solidFill>
              <a:prstDash val="solid"/>
            </a:ln>
            <a:effectLst>
              <a:outerShdw dir="16200000" algn="tl">
                <a:srgbClr val="000000">
                  <a:alpha val="5000"/>
                </a:srgbClr>
              </a:outerShdw>
            </a:effectLst>
          </p:spPr>
          <p:txBody>
            <a:bodyPr vert="horz" wrap="square" lIns="121920" tIns="60960" rIns="121920" bIns="60960" anchor="ctr" anchorCtr="1" compatLnSpc="1">
              <a:noAutofit/>
            </a:bodyPr>
            <a:lstStyle/>
            <a:p>
              <a:pPr algn="ctr" defTabSz="914377">
                <a:defRPr sz="1800" b="0" i="0" u="none" strike="noStrike" kern="0" cap="none" spc="0" baseline="0">
                  <a:solidFill>
                    <a:srgbClr val="000000"/>
                  </a:solidFill>
                  <a:uFillTx/>
                </a:defRPr>
              </a:pPr>
              <a:endParaRPr lang="fr-FR" sz="1200">
                <a:solidFill>
                  <a:srgbClr val="000000"/>
                </a:solidFill>
                <a:latin typeface="Arial"/>
              </a:endParaRPr>
            </a:p>
          </p:txBody>
        </p:sp>
      </p:grpSp>
      <p:sp>
        <p:nvSpPr>
          <p:cNvPr id="15" name="TextBox 6">
            <a:extLst>
              <a:ext uri="{FF2B5EF4-FFF2-40B4-BE49-F238E27FC236}">
                <a16:creationId xmlns:a16="http://schemas.microsoft.com/office/drawing/2014/main" id="{EAAB8F7F-D325-69A9-6BF7-14E64FC29DF1}"/>
              </a:ext>
            </a:extLst>
          </p:cNvPr>
          <p:cNvSpPr txBox="1"/>
          <p:nvPr/>
        </p:nvSpPr>
        <p:spPr>
          <a:xfrm>
            <a:off x="4575802" y="1409634"/>
            <a:ext cx="6645063" cy="2902911"/>
          </a:xfrm>
          <a:prstGeom prst="rect">
            <a:avLst/>
          </a:prstGeom>
          <a:noFill/>
          <a:ln cap="flat">
            <a:noFill/>
          </a:ln>
        </p:spPr>
        <p:txBody>
          <a:bodyPr vert="horz" wrap="square" lIns="0" tIns="0" rIns="0" bIns="0" anchor="t" anchorCtr="1" compatLnSpc="1">
            <a:spAutoFit/>
          </a:bodyPr>
          <a:lstStyle/>
          <a:p>
            <a:pPr algn="ctr">
              <a:lnSpc>
                <a:spcPct val="131218"/>
              </a:lnSpc>
              <a:defRPr sz="1800" b="0" i="0" u="none" strike="noStrike" kern="0" cap="none" spc="0" baseline="0">
                <a:solidFill>
                  <a:srgbClr val="000000"/>
                </a:solidFill>
                <a:uFillTx/>
              </a:defRPr>
            </a:pPr>
            <a:r>
              <a:rPr lang="fr-FR" sz="4800" b="1" i="1" dirty="0">
                <a:solidFill>
                  <a:srgbClr val="44546A"/>
                </a:solidFill>
                <a:latin typeface="Calibri"/>
              </a:rPr>
              <a:t>Ouverture de la séance</a:t>
            </a: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endParaRPr lang="fr-FR" sz="4800" b="1" kern="0" dirty="0">
              <a:solidFill>
                <a:srgbClr val="44546A"/>
              </a:solidFill>
              <a:latin typeface="Calibri"/>
              <a:ea typeface="Calibri"/>
              <a:cs typeface="Calibri"/>
            </a:endParaRPr>
          </a:p>
          <a:p>
            <a:pPr lvl="0" algn="ctr">
              <a:lnSpc>
                <a:spcPct val="131218"/>
              </a:lnSpc>
              <a:defRPr sz="1800" b="0" i="0" u="none" strike="noStrike" kern="0" cap="none" spc="0" baseline="0">
                <a:solidFill>
                  <a:srgbClr val="000000"/>
                </a:solidFill>
                <a:uFillTx/>
              </a:defRPr>
            </a:pPr>
            <a:r>
              <a:rPr lang="fr-FR" sz="4800" b="1" kern="0" dirty="0">
                <a:solidFill>
                  <a:srgbClr val="44546A"/>
                </a:solidFill>
                <a:latin typeface="Calibri"/>
                <a:ea typeface="Calibri"/>
                <a:cs typeface="Calibri"/>
              </a:rPr>
              <a:t>5 min</a:t>
            </a:r>
            <a:endParaRPr lang="en-US" sz="4800" kern="0" dirty="0">
              <a:solidFill>
                <a:srgbClr val="44546A"/>
              </a:solidFill>
              <a:latin typeface="Arial"/>
              <a:ea typeface="Arial"/>
              <a:cs typeface="Arial"/>
            </a:endParaRPr>
          </a:p>
        </p:txBody>
      </p:sp>
      <p:sp>
        <p:nvSpPr>
          <p:cNvPr id="16" name="Oval 45">
            <a:extLst>
              <a:ext uri="{FF2B5EF4-FFF2-40B4-BE49-F238E27FC236}">
                <a16:creationId xmlns:a16="http://schemas.microsoft.com/office/drawing/2014/main" id="{0099B80A-89E8-278D-5AE8-2B93876D6A38}"/>
              </a:ext>
            </a:extLst>
          </p:cNvPr>
          <p:cNvSpPr/>
          <p:nvPr/>
        </p:nvSpPr>
        <p:spPr>
          <a:xfrm>
            <a:off x="7638528" y="2601252"/>
            <a:ext cx="519608" cy="519608"/>
          </a:xfrm>
          <a:prstGeom prst="ellipse">
            <a:avLst/>
          </a:prstGeom>
          <a:blipFill>
            <a:blip r:embed="rId5" cstate="print">
              <a:extLst>
                <a:ext uri="{28A0092B-C50C-407E-A947-70E740481C1C}">
                  <a14:useLocalDpi xmlns:a14="http://schemas.microsoft.com/office/drawing/2010/main" val="0"/>
                </a:ext>
              </a:extLst>
            </a:blip>
            <a:srcRect/>
            <a:stretch>
              <a:fillRect/>
            </a:stretch>
          </a:blipFill>
        </p:spPr>
        <p:style>
          <a:lnRef idx="2">
            <a:schemeClr val="lt1">
              <a:hueOff val="0"/>
              <a:satOff val="0"/>
              <a:lumOff val="0"/>
              <a:alphaOff val="0"/>
            </a:schemeClr>
          </a:lnRef>
          <a:fillRef idx="1">
            <a:scrgbClr r="0" g="0" b="0"/>
          </a:fillRef>
          <a:effectRef idx="0">
            <a:schemeClr val="accent1">
              <a:tint val="50000"/>
              <a:hueOff val="0"/>
              <a:satOff val="0"/>
              <a:lumOff val="0"/>
              <a:alphaOff val="0"/>
            </a:schemeClr>
          </a:effectRef>
          <a:fontRef idx="minor">
            <a:schemeClr val="lt1">
              <a:hueOff val="0"/>
              <a:satOff val="0"/>
              <a:lumOff val="0"/>
              <a:alphaOff val="0"/>
            </a:schemeClr>
          </a:fontRef>
        </p:style>
        <p:txBody>
          <a:bodyPr/>
          <a:lstStyle/>
          <a:p>
            <a:pPr defTabSz="457189"/>
            <a:endParaRPr lang="fr-FR" sz="1200" dirty="0">
              <a:solidFill>
                <a:srgbClr val="44546A"/>
              </a:solidFill>
              <a:latin typeface="Calibri"/>
            </a:endParaRPr>
          </a:p>
        </p:txBody>
      </p:sp>
    </p:spTree>
    <p:extLst>
      <p:ext uri="{BB962C8B-B14F-4D97-AF65-F5344CB8AC3E}">
        <p14:creationId xmlns:p14="http://schemas.microsoft.com/office/powerpoint/2010/main" val="56603781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23119887-D815-A3DE-23BC-E38CCAB80305}"/>
              </a:ext>
            </a:extLst>
          </p:cNvPr>
          <p:cNvGrpSpPr/>
          <p:nvPr/>
        </p:nvGrpSpPr>
        <p:grpSpPr>
          <a:xfrm>
            <a:off x="707014" y="1095914"/>
            <a:ext cx="10655649" cy="5072700"/>
            <a:chOff x="530260" y="814620"/>
            <a:chExt cx="7991737" cy="3804525"/>
          </a:xfrm>
        </p:grpSpPr>
        <p:sp>
          <p:nvSpPr>
            <p:cNvPr id="16" name="Google Shape;251;p28">
              <a:extLst>
                <a:ext uri="{FF2B5EF4-FFF2-40B4-BE49-F238E27FC236}">
                  <a16:creationId xmlns:a16="http://schemas.microsoft.com/office/drawing/2014/main" id="{631027FC-70ED-5C06-DCF5-CB283F9B7E7C}"/>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78957CA4-8284-6C27-B548-4E384E3684FC}"/>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sp>
        <p:nvSpPr>
          <p:cNvPr id="18"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20" name="Google Shape;1173;p113" descr="Lever la main - Icônes mains et gestes gratuites">
            <a:extLst>
              <a:ext uri="{FF2B5EF4-FFF2-40B4-BE49-F238E27FC236}">
                <a16:creationId xmlns:a16="http://schemas.microsoft.com/office/drawing/2014/main" id="{3B3CE945-741F-D51E-42C7-A6E173B4B0D4}"/>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04F530A4-35C6-F17E-2BB2-9684BF813481}"/>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C388D0C-F87E-6982-BE38-97BAD0ACF58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571B638-1A3A-671A-3CB8-2ED33A7BF5DC}"/>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4"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25"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pic>
        <p:nvPicPr>
          <p:cNvPr id="26"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Tree>
    <p:extLst>
      <p:ext uri="{BB962C8B-B14F-4D97-AF65-F5344CB8AC3E}">
        <p14:creationId xmlns:p14="http://schemas.microsoft.com/office/powerpoint/2010/main" val="8298003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oogle Shape;250;p28">
            <a:extLst>
              <a:ext uri="{FF2B5EF4-FFF2-40B4-BE49-F238E27FC236}">
                <a16:creationId xmlns:a16="http://schemas.microsoft.com/office/drawing/2014/main" id="{1E3F9CF6-39E6-1C94-E88A-88F346ADD19A}"/>
              </a:ext>
            </a:extLst>
          </p:cNvPr>
          <p:cNvGrpSpPr/>
          <p:nvPr/>
        </p:nvGrpSpPr>
        <p:grpSpPr>
          <a:xfrm>
            <a:off x="707014" y="1086161"/>
            <a:ext cx="10655649" cy="5072700"/>
            <a:chOff x="530260" y="814620"/>
            <a:chExt cx="7991737" cy="3804525"/>
          </a:xfrm>
        </p:grpSpPr>
        <p:sp>
          <p:nvSpPr>
            <p:cNvPr id="16" name="Google Shape;251;p28">
              <a:extLst>
                <a:ext uri="{FF2B5EF4-FFF2-40B4-BE49-F238E27FC236}">
                  <a16:creationId xmlns:a16="http://schemas.microsoft.com/office/drawing/2014/main" id="{C61BF164-7EC4-CE5A-FA49-5F835F0BCCE9}"/>
                </a:ext>
              </a:extLst>
            </p:cNvPr>
            <p:cNvSpPr/>
            <p:nvPr/>
          </p:nvSpPr>
          <p:spPr>
            <a:xfrm>
              <a:off x="530260" y="814620"/>
              <a:ext cx="7991737" cy="3804525"/>
            </a:xfrm>
            <a:custGeom>
              <a:avLst>
                <a:gd name="f0" fmla="val 576"/>
              </a:avLst>
              <a:gdLst>
                <a:gd name="f1" fmla="val 10800000"/>
                <a:gd name="f2" fmla="val 5400000"/>
                <a:gd name="f3" fmla="val 16200000"/>
                <a:gd name="f4" fmla="val w"/>
                <a:gd name="f5" fmla="val h"/>
                <a:gd name="f6" fmla="val ss"/>
                <a:gd name="f7" fmla="val 0"/>
                <a:gd name="f8" fmla="*/ 5419351 1 1725033"/>
                <a:gd name="f9" fmla="val 45"/>
                <a:gd name="f10" fmla="val 10800"/>
                <a:gd name="f11" fmla="val -2147483647"/>
                <a:gd name="f12" fmla="val 2147483647"/>
                <a:gd name="f13" fmla="abs f4"/>
                <a:gd name="f14" fmla="abs f5"/>
                <a:gd name="f15" fmla="abs f6"/>
                <a:gd name="f16" fmla="*/ f8 1 180"/>
                <a:gd name="f17" fmla="pin 0 f0 10800"/>
                <a:gd name="f18" fmla="+- 0 0 f2"/>
                <a:gd name="f19" fmla="?: f13 f4 1"/>
                <a:gd name="f20" fmla="?: f14 f5 1"/>
                <a:gd name="f21" fmla="?: f15 f6 1"/>
                <a:gd name="f22" fmla="*/ f9 f16 1"/>
                <a:gd name="f23" fmla="+- f7 f17 0"/>
                <a:gd name="f24" fmla="*/ f19 1 21600"/>
                <a:gd name="f25" fmla="*/ f20 1 21600"/>
                <a:gd name="f26" fmla="*/ 21600 f19 1"/>
                <a:gd name="f27" fmla="*/ 21600 f20 1"/>
                <a:gd name="f28" fmla="+- 0 0 f22"/>
                <a:gd name="f29" fmla="min f25 f24"/>
                <a:gd name="f30" fmla="*/ f26 1 f21"/>
                <a:gd name="f31" fmla="*/ f27 1 f21"/>
                <a:gd name="f32" fmla="*/ f28 f1 1"/>
                <a:gd name="f33" fmla="*/ f32 1 f8"/>
                <a:gd name="f34" fmla="+- f31 0 f17"/>
                <a:gd name="f35" fmla="+- f30 0 f17"/>
                <a:gd name="f36" fmla="*/ f17 f29 1"/>
                <a:gd name="f37" fmla="*/ f7 f29 1"/>
                <a:gd name="f38" fmla="*/ f23 f29 1"/>
                <a:gd name="f39" fmla="*/ f31 f29 1"/>
                <a:gd name="f40" fmla="*/ f30 f29 1"/>
                <a:gd name="f41" fmla="+- f33 0 f2"/>
                <a:gd name="f42" fmla="+- f37 0 f38"/>
                <a:gd name="f43" fmla="+- f38 0 f37"/>
                <a:gd name="f44" fmla="*/ f34 f29 1"/>
                <a:gd name="f45" fmla="*/ f35 f29 1"/>
                <a:gd name="f46" fmla="cos 1 f41"/>
                <a:gd name="f47" fmla="abs f42"/>
                <a:gd name="f48" fmla="abs f43"/>
                <a:gd name="f49" fmla="?: f42 f18 f2"/>
                <a:gd name="f50" fmla="?: f42 f2 f18"/>
                <a:gd name="f51" fmla="?: f42 f3 f2"/>
                <a:gd name="f52" fmla="?: f42 f2 f3"/>
                <a:gd name="f53" fmla="+- f39 0 f44"/>
                <a:gd name="f54" fmla="?: f43 f18 f2"/>
                <a:gd name="f55" fmla="?: f43 f2 f18"/>
                <a:gd name="f56" fmla="+- f40 0 f45"/>
                <a:gd name="f57" fmla="+- f44 0 f39"/>
                <a:gd name="f58" fmla="+- f45 0 f40"/>
                <a:gd name="f59" fmla="?: f42 0 f1"/>
                <a:gd name="f60" fmla="?: f42 f1 0"/>
                <a:gd name="f61" fmla="+- 0 0 f46"/>
                <a:gd name="f62" fmla="?: f42 f52 f51"/>
                <a:gd name="f63" fmla="?: f42 f51 f52"/>
                <a:gd name="f64" fmla="?: f43 f50 f49"/>
                <a:gd name="f65" fmla="abs f53"/>
                <a:gd name="f66" fmla="?: f53 0 f1"/>
                <a:gd name="f67" fmla="?: f53 f1 0"/>
                <a:gd name="f68" fmla="?: f53 f54 f55"/>
                <a:gd name="f69" fmla="abs f56"/>
                <a:gd name="f70" fmla="abs f57"/>
                <a:gd name="f71" fmla="?: f56 f18 f2"/>
                <a:gd name="f72" fmla="?: f56 f2 f18"/>
                <a:gd name="f73" fmla="?: f56 f3 f2"/>
                <a:gd name="f74" fmla="?: f56 f2 f3"/>
                <a:gd name="f75" fmla="abs f58"/>
                <a:gd name="f76" fmla="?: f58 f18 f2"/>
                <a:gd name="f77" fmla="?: f58 f2 f18"/>
                <a:gd name="f78" fmla="?: f58 f60 f59"/>
                <a:gd name="f79" fmla="?: f58 f59 f60"/>
                <a:gd name="f80" fmla="*/ f17 f61 1"/>
                <a:gd name="f81" fmla="?: f43 f63 f62"/>
                <a:gd name="f82" fmla="?: f43 f67 f66"/>
                <a:gd name="f83" fmla="?: f43 f66 f67"/>
                <a:gd name="f84" fmla="?: f56 f74 f73"/>
                <a:gd name="f85" fmla="?: f56 f73 f74"/>
                <a:gd name="f86" fmla="?: f57 f72 f71"/>
                <a:gd name="f87" fmla="?: f42 f78 f79"/>
                <a:gd name="f88" fmla="?: f42 f76 f77"/>
                <a:gd name="f89" fmla="*/ f80 3163 1"/>
                <a:gd name="f90" fmla="?: f53 f82 f83"/>
                <a:gd name="f91" fmla="?: f57 f85 f84"/>
                <a:gd name="f92" fmla="*/ f89 1 7636"/>
                <a:gd name="f93" fmla="+- f7 f92 0"/>
                <a:gd name="f94" fmla="+- f30 0 f92"/>
                <a:gd name="f95" fmla="+- f31 0 f92"/>
                <a:gd name="f96" fmla="*/ f93 f29 1"/>
                <a:gd name="f97" fmla="*/ f94 f29 1"/>
                <a:gd name="f98" fmla="*/ f95 f29 1"/>
              </a:gdLst>
              <a:ahLst>
                <a:ahXY gdRefX="f0" minX="f7" maxX="f10">
                  <a:pos x="f36" y="f37"/>
                </a:ahXY>
              </a:ahLst>
              <a:cxnLst>
                <a:cxn ang="3cd4">
                  <a:pos x="hc" y="t"/>
                </a:cxn>
                <a:cxn ang="0">
                  <a:pos x="r" y="vc"/>
                </a:cxn>
                <a:cxn ang="cd4">
                  <a:pos x="hc" y="b"/>
                </a:cxn>
                <a:cxn ang="cd2">
                  <a:pos x="l" y="vc"/>
                </a:cxn>
              </a:cxnLst>
              <a:rect l="f96" t="f96" r="f97" b="f98"/>
              <a:pathLst>
                <a:path>
                  <a:moveTo>
                    <a:pt x="f38" y="f37"/>
                  </a:moveTo>
                  <a:arcTo wR="f47" hR="f48" stAng="f81" swAng="f64"/>
                  <a:lnTo>
                    <a:pt x="f37" y="f44"/>
                  </a:lnTo>
                  <a:arcTo wR="f48" hR="f65" stAng="f90" swAng="f68"/>
                  <a:lnTo>
                    <a:pt x="f45" y="f39"/>
                  </a:lnTo>
                  <a:arcTo wR="f69" hR="f70" stAng="f91" swAng="f86"/>
                  <a:lnTo>
                    <a:pt x="f40" y="f38"/>
                  </a:lnTo>
                  <a:arcTo wR="f75" hR="f47" stAng="f87" swAng="f88"/>
                  <a:close/>
                </a:path>
              </a:pathLst>
            </a:custGeom>
            <a:solidFill>
              <a:srgbClr val="FFFFFF"/>
            </a:solidFill>
            <a:ln w="9528" cap="flat">
              <a:solidFill>
                <a:srgbClr val="D8D8D8"/>
              </a:solidFill>
              <a:prstDash val="solid"/>
              <a:miter/>
            </a:ln>
            <a:effectLst>
              <a:outerShdw dir="16200000" algn="tl">
                <a:srgbClr val="000000">
                  <a:alpha val="6669"/>
                </a:srgbClr>
              </a:outerShdw>
            </a:effectLst>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sp>
          <p:nvSpPr>
            <p:cNvPr id="17" name="Google Shape;252;p28">
              <a:extLst>
                <a:ext uri="{FF2B5EF4-FFF2-40B4-BE49-F238E27FC236}">
                  <a16:creationId xmlns:a16="http://schemas.microsoft.com/office/drawing/2014/main" id="{25ABE639-BBB5-CA39-5D8C-26A8A1415C14}"/>
                </a:ext>
              </a:extLst>
            </p:cNvPr>
            <p:cNvSpPr/>
            <p:nvPr/>
          </p:nvSpPr>
          <p:spPr>
            <a:xfrm>
              <a:off x="626601" y="869118"/>
              <a:ext cx="7766959" cy="3684602"/>
            </a:xfrm>
            <a:prstGeom prst="rect">
              <a:avLst/>
            </a:prstGeom>
            <a:solidFill>
              <a:srgbClr val="E3EEF2"/>
            </a:solidFill>
            <a:ln cap="flat">
              <a:noFill/>
              <a:prstDash val="solid"/>
            </a:ln>
          </p:spPr>
          <p:txBody>
            <a:bodyPr vert="horz" wrap="square" lIns="91427" tIns="45695" rIns="91427" bIns="45695" anchor="ctr" anchorCtr="1" compatLnSpc="1">
              <a:noAutofit/>
            </a:bodyPr>
            <a:lstStyle/>
            <a:p>
              <a:pPr algn="ctr" defTabSz="1219170">
                <a:defRPr sz="1800" b="0" i="0" u="none" strike="noStrike" kern="0" cap="none" spc="0" baseline="0">
                  <a:solidFill>
                    <a:srgbClr val="000000"/>
                  </a:solidFill>
                  <a:uFillTx/>
                </a:defRPr>
              </a:pPr>
              <a:endParaRPr lang="fr-FR" sz="1200" kern="0">
                <a:solidFill>
                  <a:srgbClr val="FFFFFF"/>
                </a:solidFill>
                <a:latin typeface="Calibri"/>
                <a:ea typeface="Calibri"/>
                <a:cs typeface="Calibri"/>
              </a:endParaRPr>
            </a:p>
          </p:txBody>
        </p:sp>
      </p:grpSp>
      <p:pic>
        <p:nvPicPr>
          <p:cNvPr id="20" name="Google Shape;1173;p113" descr="Lever la main - Icônes mains et gestes gratuites">
            <a:extLst>
              <a:ext uri="{FF2B5EF4-FFF2-40B4-BE49-F238E27FC236}">
                <a16:creationId xmlns:a16="http://schemas.microsoft.com/office/drawing/2014/main" id="{E3FB6262-E6FA-A75F-CAD9-2803ED099A53}"/>
              </a:ext>
            </a:extLst>
          </p:cNvPr>
          <p:cNvPicPr>
            <a:picLocks noChangeAspect="1"/>
          </p:cNvPicPr>
          <p:nvPr/>
        </p:nvPicPr>
        <p:blipFill>
          <a:blip r:embed="rId2">
            <a:alphaModFix/>
          </a:blip>
          <a:srcRect/>
          <a:stretch>
            <a:fillRect/>
          </a:stretch>
        </p:blipFill>
        <p:spPr>
          <a:xfrm>
            <a:off x="997003" y="2055505"/>
            <a:ext cx="702636" cy="702636"/>
          </a:xfrm>
          <a:prstGeom prst="rect">
            <a:avLst/>
          </a:prstGeom>
          <a:noFill/>
          <a:ln cap="flat">
            <a:noFill/>
          </a:ln>
        </p:spPr>
      </p:pic>
      <p:pic>
        <p:nvPicPr>
          <p:cNvPr id="21" name="Google Shape;1174;p113">
            <a:extLst>
              <a:ext uri="{FF2B5EF4-FFF2-40B4-BE49-F238E27FC236}">
                <a16:creationId xmlns:a16="http://schemas.microsoft.com/office/drawing/2014/main" id="{1FD4C1D6-DAD5-F303-C5DB-D5A251E4AB54}"/>
              </a:ext>
            </a:extLst>
          </p:cNvPr>
          <p:cNvPicPr>
            <a:picLocks noChangeAspect="1"/>
          </p:cNvPicPr>
          <p:nvPr/>
        </p:nvPicPr>
        <p:blipFill>
          <a:blip r:embed="rId3">
            <a:alphaModFix/>
          </a:blip>
          <a:srcRect/>
          <a:stretch>
            <a:fillRect/>
          </a:stretch>
        </p:blipFill>
        <p:spPr>
          <a:xfrm>
            <a:off x="1000587" y="3112947"/>
            <a:ext cx="699052" cy="699052"/>
          </a:xfrm>
          <a:prstGeom prst="rect">
            <a:avLst/>
          </a:prstGeom>
          <a:noFill/>
          <a:ln cap="flat">
            <a:noFill/>
          </a:ln>
        </p:spPr>
      </p:pic>
      <p:pic>
        <p:nvPicPr>
          <p:cNvPr id="22" name="Google Shape;1175;p113">
            <a:extLst>
              <a:ext uri="{FF2B5EF4-FFF2-40B4-BE49-F238E27FC236}">
                <a16:creationId xmlns:a16="http://schemas.microsoft.com/office/drawing/2014/main" id="{06A85C84-00C3-3ACE-D900-93A3BE1F1923}"/>
              </a:ext>
            </a:extLst>
          </p:cNvPr>
          <p:cNvPicPr>
            <a:picLocks noChangeAspect="1"/>
          </p:cNvPicPr>
          <p:nvPr/>
        </p:nvPicPr>
        <p:blipFill>
          <a:blip r:embed="rId4">
            <a:alphaModFix/>
          </a:blip>
          <a:srcRect/>
          <a:stretch>
            <a:fillRect/>
          </a:stretch>
        </p:blipFill>
        <p:spPr>
          <a:xfrm>
            <a:off x="1066716" y="4233563"/>
            <a:ext cx="636507" cy="636507"/>
          </a:xfrm>
          <a:prstGeom prst="rect">
            <a:avLst/>
          </a:prstGeom>
          <a:noFill/>
          <a:ln cap="flat">
            <a:noFill/>
          </a:ln>
        </p:spPr>
      </p:pic>
      <p:pic>
        <p:nvPicPr>
          <p:cNvPr id="23" name="Google Shape;1176;p113">
            <a:extLst>
              <a:ext uri="{FF2B5EF4-FFF2-40B4-BE49-F238E27FC236}">
                <a16:creationId xmlns:a16="http://schemas.microsoft.com/office/drawing/2014/main" id="{EE5318B2-7D13-F3C4-2BFC-DC8375686D81}"/>
              </a:ext>
            </a:extLst>
          </p:cNvPr>
          <p:cNvPicPr>
            <a:picLocks noChangeAspect="1"/>
          </p:cNvPicPr>
          <p:nvPr/>
        </p:nvPicPr>
        <p:blipFill>
          <a:blip r:embed="rId5">
            <a:alphaModFix/>
          </a:blip>
          <a:srcRect/>
          <a:stretch>
            <a:fillRect/>
          </a:stretch>
        </p:blipFill>
        <p:spPr>
          <a:xfrm>
            <a:off x="1123481" y="5306248"/>
            <a:ext cx="605088" cy="605088"/>
          </a:xfrm>
          <a:prstGeom prst="rect">
            <a:avLst/>
          </a:prstGeom>
          <a:noFill/>
          <a:ln cap="flat">
            <a:noFill/>
          </a:ln>
        </p:spPr>
      </p:pic>
      <p:sp>
        <p:nvSpPr>
          <p:cNvPr id="26" name="Google Shape;1185;p114">
            <a:extLst>
              <a:ext uri="{FF2B5EF4-FFF2-40B4-BE49-F238E27FC236}">
                <a16:creationId xmlns:a16="http://schemas.microsoft.com/office/drawing/2014/main" id="{810F50CF-B5E7-E085-E49B-7DFCE57E30FD}"/>
              </a:ext>
            </a:extLst>
          </p:cNvPr>
          <p:cNvSpPr txBox="1"/>
          <p:nvPr/>
        </p:nvSpPr>
        <p:spPr>
          <a:xfrm>
            <a:off x="1794291" y="218030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participe activement. Je lève la main pour participer</a:t>
            </a:r>
            <a:endParaRPr lang="fr-FR" sz="1467" kern="0" dirty="0">
              <a:solidFill>
                <a:srgbClr val="000000"/>
              </a:solidFill>
              <a:latin typeface="Arial"/>
              <a:ea typeface="Arial"/>
              <a:cs typeface="Arial"/>
            </a:endParaRPr>
          </a:p>
        </p:txBody>
      </p:sp>
      <p:sp>
        <p:nvSpPr>
          <p:cNvPr id="27" name="Google Shape;1186;p114">
            <a:extLst>
              <a:ext uri="{FF2B5EF4-FFF2-40B4-BE49-F238E27FC236}">
                <a16:creationId xmlns:a16="http://schemas.microsoft.com/office/drawing/2014/main" id="{CC94F0FF-E63B-A16E-1934-33420F0C4A9D}"/>
              </a:ext>
            </a:extLst>
          </p:cNvPr>
          <p:cNvSpPr txBox="1"/>
          <p:nvPr/>
        </p:nvSpPr>
        <p:spPr>
          <a:xfrm>
            <a:off x="1794291" y="3075083"/>
            <a:ext cx="9354323" cy="707836"/>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l’enseignant parle</a:t>
            </a:r>
            <a:endParaRPr lang="fr-FR" sz="1467" kern="0" dirty="0">
              <a:solidFill>
                <a:srgbClr val="000000"/>
              </a:solidFill>
              <a:latin typeface="Arial"/>
              <a:ea typeface="Arial"/>
              <a:cs typeface="Arial"/>
            </a:endParaRPr>
          </a:p>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prête attention quand d’autres camarades répondent à l’enseignant</a:t>
            </a:r>
            <a:endParaRPr lang="fr-FR" sz="1467" kern="0" dirty="0">
              <a:solidFill>
                <a:srgbClr val="000000"/>
              </a:solidFill>
              <a:latin typeface="Arial"/>
              <a:ea typeface="Arial"/>
              <a:cs typeface="Arial"/>
            </a:endParaRPr>
          </a:p>
        </p:txBody>
      </p:sp>
      <p:sp>
        <p:nvSpPr>
          <p:cNvPr id="28" name="Google Shape;1188;p114">
            <a:extLst>
              <a:ext uri="{FF2B5EF4-FFF2-40B4-BE49-F238E27FC236}">
                <a16:creationId xmlns:a16="http://schemas.microsoft.com/office/drawing/2014/main" id="{9C43998E-30CF-07A5-75EC-387B8CA2F18A}"/>
              </a:ext>
            </a:extLst>
          </p:cNvPr>
          <p:cNvSpPr txBox="1"/>
          <p:nvPr/>
        </p:nvSpPr>
        <p:spPr>
          <a:xfrm>
            <a:off x="1831678" y="435178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Si quelque chose n’est pas clair, je pose des questions</a:t>
            </a:r>
            <a:endParaRPr lang="fr-FR" sz="1467" kern="0" dirty="0">
              <a:solidFill>
                <a:srgbClr val="000000"/>
              </a:solidFill>
              <a:latin typeface="Arial"/>
              <a:ea typeface="Arial"/>
              <a:cs typeface="Arial"/>
            </a:endParaRPr>
          </a:p>
        </p:txBody>
      </p:sp>
      <p:sp>
        <p:nvSpPr>
          <p:cNvPr id="29" name="Google Shape;1189;p114">
            <a:extLst>
              <a:ext uri="{FF2B5EF4-FFF2-40B4-BE49-F238E27FC236}">
                <a16:creationId xmlns:a16="http://schemas.microsoft.com/office/drawing/2014/main" id="{F0CC3B64-ABA1-5C6C-D1E8-19B1742F934E}"/>
              </a:ext>
            </a:extLst>
          </p:cNvPr>
          <p:cNvSpPr txBox="1"/>
          <p:nvPr/>
        </p:nvSpPr>
        <p:spPr>
          <a:xfrm>
            <a:off x="1831678" y="5408763"/>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Je fais mes devoirs en classe et à la maison avec sérieux</a:t>
            </a:r>
            <a:endParaRPr lang="fr-FR" sz="1467" kern="0" dirty="0">
              <a:solidFill>
                <a:srgbClr val="000000"/>
              </a:solidFill>
              <a:latin typeface="Arial"/>
              <a:ea typeface="Arial"/>
              <a:cs typeface="Arial"/>
            </a:endParaRPr>
          </a:p>
        </p:txBody>
      </p:sp>
      <p:sp>
        <p:nvSpPr>
          <p:cNvPr id="19" name="Google Shape;255;p28">
            <a:extLst>
              <a:ext uri="{FF2B5EF4-FFF2-40B4-BE49-F238E27FC236}">
                <a16:creationId xmlns:a16="http://schemas.microsoft.com/office/drawing/2014/main" id="{9E2175D2-986C-1BFD-098C-82CF13394720}"/>
              </a:ext>
            </a:extLst>
          </p:cNvPr>
          <p:cNvSpPr/>
          <p:nvPr/>
        </p:nvSpPr>
        <p:spPr>
          <a:xfrm>
            <a:off x="835468" y="232109"/>
            <a:ext cx="6224235"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FR" sz="3200" b="1" kern="0" dirty="0">
                <a:solidFill>
                  <a:srgbClr val="44546A"/>
                </a:solidFill>
                <a:latin typeface="Calibri"/>
                <a:ea typeface="Calibri"/>
                <a:cs typeface="Calibri"/>
              </a:rPr>
              <a:t>Contrat de classe</a:t>
            </a:r>
            <a:endParaRPr lang="en-US" sz="1867" kern="0" dirty="0">
              <a:solidFill>
                <a:srgbClr val="000000"/>
              </a:solidFill>
              <a:latin typeface="Arial"/>
              <a:ea typeface="Arial"/>
              <a:cs typeface="Arial"/>
            </a:endParaRPr>
          </a:p>
        </p:txBody>
      </p:sp>
      <p:pic>
        <p:nvPicPr>
          <p:cNvPr id="31" name="Google Shape;1333;p128">
            <a:extLst>
              <a:ext uri="{FF2B5EF4-FFF2-40B4-BE49-F238E27FC236}">
                <a16:creationId xmlns:a16="http://schemas.microsoft.com/office/drawing/2014/main" id="{831ECF76-1CE9-A753-0111-F0705AF51B07}"/>
              </a:ext>
            </a:extLst>
          </p:cNvPr>
          <p:cNvPicPr>
            <a:picLocks noChangeAspect="1"/>
          </p:cNvPicPr>
          <p:nvPr/>
        </p:nvPicPr>
        <p:blipFill>
          <a:blip r:embed="rId6">
            <a:alphaModFix/>
          </a:blip>
          <a:srcRect/>
          <a:stretch>
            <a:fillRect/>
          </a:stretch>
        </p:blipFill>
        <p:spPr>
          <a:xfrm>
            <a:off x="232745" y="180212"/>
            <a:ext cx="602723" cy="602723"/>
          </a:xfrm>
          <a:prstGeom prst="rect">
            <a:avLst/>
          </a:prstGeom>
          <a:noFill/>
          <a:ln cap="flat">
            <a:noFill/>
          </a:ln>
        </p:spPr>
      </p:pic>
      <p:sp>
        <p:nvSpPr>
          <p:cNvPr id="18" name="Google Shape;1177;p113">
            <a:extLst>
              <a:ext uri="{FF2B5EF4-FFF2-40B4-BE49-F238E27FC236}">
                <a16:creationId xmlns:a16="http://schemas.microsoft.com/office/drawing/2014/main" id="{EE72BEE6-A38D-09BB-F856-5446D088108A}"/>
              </a:ext>
            </a:extLst>
          </p:cNvPr>
          <p:cNvSpPr txBox="1">
            <a:spLocks noGrp="1"/>
          </p:cNvSpPr>
          <p:nvPr>
            <p:ph type="title"/>
          </p:nvPr>
        </p:nvSpPr>
        <p:spPr>
          <a:xfrm>
            <a:off x="1699640" y="1252951"/>
            <a:ext cx="9491773" cy="397076"/>
          </a:xfrm>
          <a:noFill/>
        </p:spPr>
        <p:txBody>
          <a:bodyPr wrap="square">
            <a:spAutoFit/>
          </a:bodyPr>
          <a:lstStyle/>
          <a:p>
            <a:pPr>
              <a:spcAft>
                <a:spcPts val="800"/>
              </a:spcAft>
            </a:pPr>
            <a:r>
              <a:rPr lang="fr-FR" sz="1867" b="1" dirty="0">
                <a:solidFill>
                  <a:schemeClr val="bg2">
                    <a:lumMod val="50000"/>
                  </a:schemeClr>
                </a:solidFill>
                <a:latin typeface="Calibri" panose="020F0502020204030204" pitchFamily="34" charset="0"/>
                <a:ea typeface="+mn-ea"/>
                <a:cs typeface="Calibri" panose="020F0502020204030204" pitchFamily="34" charset="0"/>
              </a:rPr>
              <a:t>Qui peut me rappeler la signification de ces icônes ?</a:t>
            </a:r>
          </a:p>
        </p:txBody>
      </p:sp>
      <p:sp>
        <p:nvSpPr>
          <p:cNvPr id="30" name="Google Shape;1178;p113">
            <a:extLst>
              <a:ext uri="{FF2B5EF4-FFF2-40B4-BE49-F238E27FC236}">
                <a16:creationId xmlns:a16="http://schemas.microsoft.com/office/drawing/2014/main" id="{47418503-E934-4EF4-9A75-8FFE7AC3F906}"/>
              </a:ext>
            </a:extLst>
          </p:cNvPr>
          <p:cNvSpPr txBox="1">
            <a:spLocks/>
          </p:cNvSpPr>
          <p:nvPr/>
        </p:nvSpPr>
        <p:spPr>
          <a:xfrm>
            <a:off x="1728570" y="1607020"/>
            <a:ext cx="9491773" cy="292400"/>
          </a:xfrm>
          <a:prstGeom prst="rect">
            <a:avLst/>
          </a:prstGeom>
        </p:spPr>
        <p:txBody>
          <a:bodyPr vert="horz" lIns="121920" tIns="60960" rIns="121920" bIns="60960" rtlCol="0">
            <a:noAutofit/>
          </a:bodyPr>
          <a:lstStyle>
            <a:defPPr>
              <a:defRPr lang="fr-FR"/>
            </a:defPPr>
            <a:lvl1pPr indent="0" defTabSz="685800">
              <a:lnSpc>
                <a:spcPct val="90000"/>
              </a:lnSpc>
              <a:spcBef>
                <a:spcPts val="750"/>
              </a:spcBef>
              <a:buFont typeface="Arial" panose="020B0604020202020204" pitchFamily="34" charset="0"/>
              <a:buNone/>
              <a:defRPr sz="1400" i="1">
                <a:solidFill>
                  <a:schemeClr val="bg2">
                    <a:lumMod val="75000"/>
                  </a:schemeClr>
                </a:solidFill>
                <a:latin typeface="Calibri" panose="020F0502020204030204" pitchFamily="34" charset="0"/>
                <a:cs typeface="Calibri" panose="020F0502020204030204" pitchFamily="34" charset="0"/>
              </a:defRPr>
            </a:lvl1pPr>
            <a:lvl2pPr marL="514350" indent="-171450" defTabSz="685800">
              <a:lnSpc>
                <a:spcPct val="90000"/>
              </a:lnSpc>
              <a:spcBef>
                <a:spcPts val="375"/>
              </a:spcBef>
              <a:buFont typeface="Arial" panose="020B0604020202020204" pitchFamily="34" charset="0"/>
              <a:buChar char="•"/>
            </a:lvl2pPr>
            <a:lvl3pPr marL="857250" indent="-171450" defTabSz="685800">
              <a:lnSpc>
                <a:spcPct val="90000"/>
              </a:lnSpc>
              <a:spcBef>
                <a:spcPts val="375"/>
              </a:spcBef>
              <a:buFont typeface="Arial" panose="020B0604020202020204" pitchFamily="34" charset="0"/>
              <a:buChar char="•"/>
              <a:defRPr sz="1500"/>
            </a:lvl3pPr>
            <a:lvl4pPr marL="1200150" indent="-171450" defTabSz="685800">
              <a:lnSpc>
                <a:spcPct val="90000"/>
              </a:lnSpc>
              <a:spcBef>
                <a:spcPts val="375"/>
              </a:spcBef>
              <a:buFont typeface="Arial" panose="020B0604020202020204" pitchFamily="34" charset="0"/>
              <a:buChar char="•"/>
              <a:defRPr sz="1350"/>
            </a:lvl4pPr>
            <a:lvl5pPr marL="1543050" indent="-171450" defTabSz="685800">
              <a:lnSpc>
                <a:spcPct val="90000"/>
              </a:lnSpc>
              <a:spcBef>
                <a:spcPts val="375"/>
              </a:spcBef>
              <a:buFont typeface="Arial" panose="020B0604020202020204" pitchFamily="34" charset="0"/>
              <a:buChar char="•"/>
              <a:defRPr sz="1350"/>
            </a:lvl5pPr>
            <a:lvl6pPr marL="1885950" indent="-171450" defTabSz="685800">
              <a:lnSpc>
                <a:spcPct val="90000"/>
              </a:lnSpc>
              <a:spcBef>
                <a:spcPts val="375"/>
              </a:spcBef>
              <a:buFont typeface="Arial" panose="020B0604020202020204" pitchFamily="34" charset="0"/>
              <a:buChar char="•"/>
              <a:defRPr sz="1350"/>
            </a:lvl6pPr>
            <a:lvl7pPr marL="2228850" indent="-171450" defTabSz="685800">
              <a:lnSpc>
                <a:spcPct val="90000"/>
              </a:lnSpc>
              <a:spcBef>
                <a:spcPts val="375"/>
              </a:spcBef>
              <a:buFont typeface="Arial" panose="020B0604020202020204" pitchFamily="34" charset="0"/>
              <a:buChar char="•"/>
              <a:defRPr sz="1350"/>
            </a:lvl7pPr>
            <a:lvl8pPr marL="2571750" indent="-171450" defTabSz="685800">
              <a:lnSpc>
                <a:spcPct val="90000"/>
              </a:lnSpc>
              <a:spcBef>
                <a:spcPts val="375"/>
              </a:spcBef>
              <a:buFont typeface="Arial" panose="020B0604020202020204" pitchFamily="34" charset="0"/>
              <a:buChar char="•"/>
              <a:defRPr sz="1350"/>
            </a:lvl8pPr>
            <a:lvl9pPr marL="2914650" indent="-171450" defTabSz="685800">
              <a:lnSpc>
                <a:spcPct val="90000"/>
              </a:lnSpc>
              <a:spcBef>
                <a:spcPts val="375"/>
              </a:spcBef>
              <a:buFont typeface="Arial" panose="020B0604020202020204" pitchFamily="34" charset="0"/>
              <a:buChar char="•"/>
              <a:defRPr sz="1350"/>
            </a:lvl9pPr>
          </a:lstStyle>
          <a:p>
            <a:r>
              <a:rPr lang="fr-FR" sz="1867" dirty="0"/>
              <a:t>Demander à 3 élèves au hasard</a:t>
            </a:r>
          </a:p>
        </p:txBody>
      </p:sp>
    </p:spTree>
    <p:extLst>
      <p:ext uri="{BB962C8B-B14F-4D97-AF65-F5344CB8AC3E}">
        <p14:creationId xmlns:p14="http://schemas.microsoft.com/office/powerpoint/2010/main" val="300994542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2DBB1FF-6D47-6CCE-5034-90D187628B3F}"/>
            </a:ext>
          </a:extLst>
        </p:cNvPr>
        <p:cNvGrpSpPr/>
        <p:nvPr/>
      </p:nvGrpSpPr>
      <p:grpSpPr>
        <a:xfrm>
          <a:off x="0" y="0"/>
          <a:ext cx="0" cy="0"/>
          <a:chOff x="0" y="0"/>
          <a:chExt cx="0" cy="0"/>
        </a:xfrm>
      </p:grpSpPr>
      <p:sp>
        <p:nvSpPr>
          <p:cNvPr id="2" name="Google Shape;255;p28">
            <a:extLst>
              <a:ext uri="{FF2B5EF4-FFF2-40B4-BE49-F238E27FC236}">
                <a16:creationId xmlns:a16="http://schemas.microsoft.com/office/drawing/2014/main" id="{530435A1-B2D4-8101-7BBB-BB080AF99660}"/>
              </a:ext>
            </a:extLst>
          </p:cNvPr>
          <p:cNvSpPr/>
          <p:nvPr/>
        </p:nvSpPr>
        <p:spPr>
          <a:xfrm>
            <a:off x="635711" y="186004"/>
            <a:ext cx="11310803" cy="602723"/>
          </a:xfrm>
          <a:prstGeom prst="rect">
            <a:avLst/>
          </a:prstGeom>
          <a:noFill/>
          <a:ln cap="flat">
            <a:noFill/>
            <a:prstDash val="solid"/>
          </a:ln>
        </p:spPr>
        <p:txBody>
          <a:bodyPr vert="horz" wrap="square" lIns="91427" tIns="45695" rIns="91427" bIns="45695" anchor="t" anchorCtr="0" compatLnSpc="1">
            <a:noAutofit/>
          </a:bodyPr>
          <a:lstStyle/>
          <a:p>
            <a:pPr defTabSz="1219170">
              <a:defRPr sz="1800" b="0" i="0" u="none" strike="noStrike" kern="0" cap="none" spc="0" baseline="0">
                <a:solidFill>
                  <a:srgbClr val="000000"/>
                </a:solidFill>
                <a:uFillTx/>
              </a:defRPr>
            </a:pPr>
            <a:r>
              <a:rPr lang="fr-MA" sz="3200" b="1" kern="0" dirty="0">
                <a:solidFill>
                  <a:srgbClr val="44546A"/>
                </a:solidFill>
                <a:latin typeface="Calibri"/>
                <a:ea typeface="Calibri"/>
                <a:cs typeface="Calibri"/>
              </a:rPr>
              <a:t>Icônes pour l’enseignant</a:t>
            </a:r>
            <a:endParaRPr lang="en-US" sz="1867" kern="0" dirty="0">
              <a:solidFill>
                <a:srgbClr val="000000"/>
              </a:solidFill>
              <a:latin typeface="Arial"/>
              <a:ea typeface="Arial"/>
              <a:cs typeface="Arial"/>
            </a:endParaRPr>
          </a:p>
        </p:txBody>
      </p:sp>
      <p:pic>
        <p:nvPicPr>
          <p:cNvPr id="3" name="Picture 2" descr="Image générée">
            <a:extLst>
              <a:ext uri="{FF2B5EF4-FFF2-40B4-BE49-F238E27FC236}">
                <a16:creationId xmlns:a16="http://schemas.microsoft.com/office/drawing/2014/main" id="{1A9AE2E6-0A67-1417-D183-9FD65C5B4D16}"/>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4009" t="77363" r="68628" b="4644"/>
          <a:stretch>
            <a:fillRect/>
          </a:stretch>
        </p:blipFill>
        <p:spPr bwMode="auto">
          <a:xfrm>
            <a:off x="402629" y="5103494"/>
            <a:ext cx="1197428" cy="1181100"/>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3" descr="Image générée">
            <a:extLst>
              <a:ext uri="{FF2B5EF4-FFF2-40B4-BE49-F238E27FC236}">
                <a16:creationId xmlns:a16="http://schemas.microsoft.com/office/drawing/2014/main" id="{4FFB60C4-8009-C22C-6AF2-61AABBB304CD}"/>
              </a:ext>
            </a:extLst>
          </p:cNvPr>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3546" r="71115" b="60700"/>
          <a:stretch>
            <a:fillRect/>
          </a:stretch>
        </p:blipFill>
        <p:spPr bwMode="auto">
          <a:xfrm>
            <a:off x="375397" y="1918038"/>
            <a:ext cx="1264016" cy="1034143"/>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4" descr="Image générée">
            <a:extLst>
              <a:ext uri="{FF2B5EF4-FFF2-40B4-BE49-F238E27FC236}">
                <a16:creationId xmlns:a16="http://schemas.microsoft.com/office/drawing/2014/main" id="{1330D90F-74CF-138A-6BA7-F99F70464A93}"/>
              </a:ext>
            </a:extLst>
          </p:cNvPr>
          <p:cNvPicPr>
            <a:picLocks noChangeAspect="1" noChangeArrowheads="1"/>
          </p:cNvPicPr>
          <p:nvPr/>
        </p:nvPicPr>
        <p:blipFill rotWithShape="1">
          <a:blip r:embed="rId2" cstate="print">
            <a:extLst>
              <a:ext uri="{28A0092B-C50C-407E-A947-70E740481C1C}">
                <a14:useLocalDpi xmlns:a14="http://schemas.microsoft.com/office/drawing/2010/main" val="0"/>
              </a:ext>
            </a:extLst>
          </a:blip>
          <a:srcRect l="3381" t="42119" r="70997" b="41629"/>
          <a:stretch>
            <a:fillRect/>
          </a:stretch>
        </p:blipFill>
        <p:spPr bwMode="auto">
          <a:xfrm>
            <a:off x="414295" y="2952180"/>
            <a:ext cx="1121228" cy="1066800"/>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5" descr="Image générée">
            <a:extLst>
              <a:ext uri="{FF2B5EF4-FFF2-40B4-BE49-F238E27FC236}">
                <a16:creationId xmlns:a16="http://schemas.microsoft.com/office/drawing/2014/main" id="{3334AB9D-1099-64BF-8EC2-6C2C2FFBEA14}"/>
              </a:ext>
            </a:extLst>
          </p:cNvPr>
          <p:cNvPicPr>
            <a:picLocks noChangeAspect="1" noChangeArrowheads="1"/>
          </p:cNvPicPr>
          <p:nvPr/>
        </p:nvPicPr>
        <p:blipFill rotWithShape="1">
          <a:blip r:embed="rId4" cstate="print">
            <a:extLst>
              <a:ext uri="{28A0092B-C50C-407E-A947-70E740481C1C}">
                <a14:useLocalDpi xmlns:a14="http://schemas.microsoft.com/office/drawing/2010/main" val="0"/>
              </a:ext>
            </a:extLst>
          </a:blip>
          <a:srcRect l="4961" t="59121" r="71159" b="24461"/>
          <a:stretch>
            <a:fillRect/>
          </a:stretch>
        </p:blipFill>
        <p:spPr bwMode="auto">
          <a:xfrm>
            <a:off x="496096" y="3975438"/>
            <a:ext cx="1045029" cy="1077685"/>
          </a:xfrm>
          <a:prstGeom prst="rect">
            <a:avLst/>
          </a:prstGeom>
          <a:noFill/>
          <a:extLst>
            <a:ext uri="{909E8E84-426E-40DD-AFC4-6F175D3DCCD1}">
              <a14:hiddenFill xmlns:a14="http://schemas.microsoft.com/office/drawing/2010/main">
                <a:solidFill>
                  <a:srgbClr val="FFFFFF"/>
                </a:solidFill>
              </a14:hiddenFill>
            </a:ext>
          </a:extLst>
        </p:spPr>
      </p:pic>
      <p:sp>
        <p:nvSpPr>
          <p:cNvPr id="8" name="Google Shape;1185;p114">
            <a:extLst>
              <a:ext uri="{FF2B5EF4-FFF2-40B4-BE49-F238E27FC236}">
                <a16:creationId xmlns:a16="http://schemas.microsoft.com/office/drawing/2014/main" id="{D481EFAF-7A4C-DB9D-BE2A-4306A012CC8E}"/>
              </a:ext>
            </a:extLst>
          </p:cNvPr>
          <p:cNvSpPr txBox="1"/>
          <p:nvPr/>
        </p:nvSpPr>
        <p:spPr>
          <a:xfrm>
            <a:off x="1502226" y="11990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Pages réservées à l’enseignant</a:t>
            </a:r>
            <a:endParaRPr lang="fr-FR" sz="1467" kern="0" dirty="0">
              <a:solidFill>
                <a:srgbClr val="000000"/>
              </a:solidFill>
              <a:latin typeface="Arial"/>
              <a:ea typeface="Arial"/>
              <a:cs typeface="Arial"/>
            </a:endParaRPr>
          </a:p>
        </p:txBody>
      </p:sp>
      <p:sp>
        <p:nvSpPr>
          <p:cNvPr id="9" name="Google Shape;1185;p114">
            <a:extLst>
              <a:ext uri="{FF2B5EF4-FFF2-40B4-BE49-F238E27FC236}">
                <a16:creationId xmlns:a16="http://schemas.microsoft.com/office/drawing/2014/main" id="{A59F36CC-CDFE-3C2A-2593-769EE40B2A0D}"/>
              </a:ext>
            </a:extLst>
          </p:cNvPr>
          <p:cNvSpPr txBox="1"/>
          <p:nvPr/>
        </p:nvSpPr>
        <p:spPr>
          <a:xfrm>
            <a:off x="1502226" y="2191781"/>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Consignes et explications données aux élèves (à dire à haute voix)</a:t>
            </a:r>
            <a:endParaRPr lang="fr-FR" sz="1467" kern="0" dirty="0">
              <a:solidFill>
                <a:srgbClr val="000000"/>
              </a:solidFill>
              <a:latin typeface="Arial"/>
              <a:ea typeface="Arial"/>
              <a:cs typeface="Arial"/>
            </a:endParaRPr>
          </a:p>
        </p:txBody>
      </p:sp>
      <p:sp>
        <p:nvSpPr>
          <p:cNvPr id="10" name="Google Shape;1185;p114">
            <a:extLst>
              <a:ext uri="{FF2B5EF4-FFF2-40B4-BE49-F238E27FC236}">
                <a16:creationId xmlns:a16="http://schemas.microsoft.com/office/drawing/2014/main" id="{29D2EE66-5645-E2E2-A84E-694256C5078B}"/>
              </a:ext>
            </a:extLst>
          </p:cNvPr>
          <p:cNvSpPr txBox="1"/>
          <p:nvPr/>
        </p:nvSpPr>
        <p:spPr>
          <a:xfrm>
            <a:off x="1502226" y="3225924"/>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Page dans le livret de l’élève</a:t>
            </a:r>
            <a:endParaRPr lang="fr-FR" sz="1467" kern="0" dirty="0">
              <a:solidFill>
                <a:srgbClr val="000000"/>
              </a:solidFill>
              <a:latin typeface="Arial"/>
              <a:ea typeface="Arial"/>
              <a:cs typeface="Arial"/>
            </a:endParaRPr>
          </a:p>
        </p:txBody>
      </p:sp>
      <p:sp>
        <p:nvSpPr>
          <p:cNvPr id="11" name="Google Shape;1185;p114">
            <a:extLst>
              <a:ext uri="{FF2B5EF4-FFF2-40B4-BE49-F238E27FC236}">
                <a16:creationId xmlns:a16="http://schemas.microsoft.com/office/drawing/2014/main" id="{8E1A970E-903D-6D16-9675-51626C774FDD}"/>
              </a:ext>
            </a:extLst>
          </p:cNvPr>
          <p:cNvSpPr txBox="1"/>
          <p:nvPr/>
        </p:nvSpPr>
        <p:spPr>
          <a:xfrm>
            <a:off x="1502226" y="4391229"/>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prioritaire à réaliser en classe</a:t>
            </a:r>
            <a:endParaRPr lang="fr-FR" sz="1467" kern="0" dirty="0">
              <a:solidFill>
                <a:srgbClr val="000000"/>
              </a:solidFill>
              <a:latin typeface="Arial"/>
              <a:ea typeface="Arial"/>
              <a:cs typeface="Arial"/>
            </a:endParaRPr>
          </a:p>
        </p:txBody>
      </p:sp>
      <p:sp>
        <p:nvSpPr>
          <p:cNvPr id="12" name="Google Shape;1185;p114">
            <a:extLst>
              <a:ext uri="{FF2B5EF4-FFF2-40B4-BE49-F238E27FC236}">
                <a16:creationId xmlns:a16="http://schemas.microsoft.com/office/drawing/2014/main" id="{B47427F0-4482-A0CA-65C7-0A249E0575EF}"/>
              </a:ext>
            </a:extLst>
          </p:cNvPr>
          <p:cNvSpPr txBox="1"/>
          <p:nvPr/>
        </p:nvSpPr>
        <p:spPr>
          <a:xfrm>
            <a:off x="1502226" y="5413447"/>
            <a:ext cx="9106684" cy="400059"/>
          </a:xfrm>
          <a:prstGeom prst="rect">
            <a:avLst/>
          </a:prstGeom>
          <a:noFill/>
          <a:ln cap="flat">
            <a:noFill/>
          </a:ln>
        </p:spPr>
        <p:txBody>
          <a:bodyPr vert="horz" wrap="square" lIns="91427" tIns="45695" rIns="91427" bIns="45695" anchor="t" anchorCtr="0" compatLnSpc="1">
            <a:spAutoFit/>
          </a:bodyPr>
          <a:lstStyle/>
          <a:p>
            <a:pPr defTabSz="1219170">
              <a:defRPr sz="1800" b="0" i="0" u="none" strike="noStrike" kern="0" cap="none" spc="0" baseline="0">
                <a:solidFill>
                  <a:srgbClr val="000000"/>
                </a:solidFill>
                <a:uFillTx/>
              </a:defRPr>
            </a:pPr>
            <a:r>
              <a:rPr lang="fr-FR" sz="2000" b="1" kern="0" dirty="0">
                <a:solidFill>
                  <a:srgbClr val="44546A"/>
                </a:solidFill>
                <a:latin typeface="Calibri"/>
                <a:ea typeface="Calibri"/>
                <a:cs typeface="Calibri"/>
              </a:rPr>
              <a:t>Activité optionnelle à omettre en cas de manque de temps</a:t>
            </a:r>
            <a:endParaRPr lang="fr-FR" sz="1467" kern="0" dirty="0">
              <a:solidFill>
                <a:srgbClr val="000000"/>
              </a:solidFill>
              <a:latin typeface="Arial"/>
              <a:ea typeface="Arial"/>
              <a:cs typeface="Arial"/>
            </a:endParaRPr>
          </a:p>
        </p:txBody>
      </p:sp>
      <p:pic>
        <p:nvPicPr>
          <p:cNvPr id="1026" name="Picture 2" descr="Image générée">
            <a:extLst>
              <a:ext uri="{FF2B5EF4-FFF2-40B4-BE49-F238E27FC236}">
                <a16:creationId xmlns:a16="http://schemas.microsoft.com/office/drawing/2014/main" id="{C932B524-2E6D-42A8-C6A2-7213AA17CFF6}"/>
              </a:ext>
            </a:extLst>
          </p:cNvPr>
          <p:cNvPicPr>
            <a:picLocks noChangeAspect="1" noChangeArrowheads="1"/>
          </p:cNvPicPr>
          <p:nvPr/>
        </p:nvPicPr>
        <p:blipFill rotWithShape="1">
          <a:blip r:embed="rId5" cstate="print">
            <a:extLst>
              <a:ext uri="{28A0092B-C50C-407E-A947-70E740481C1C}">
                <a14:useLocalDpi xmlns:a14="http://schemas.microsoft.com/office/drawing/2010/main" val="0"/>
              </a:ext>
            </a:extLst>
          </a:blip>
          <a:srcRect t="11064" b="10678"/>
          <a:stretch>
            <a:fillRect/>
          </a:stretch>
        </p:blipFill>
        <p:spPr bwMode="auto">
          <a:xfrm>
            <a:off x="635711" y="859615"/>
            <a:ext cx="765800" cy="89894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44309203"/>
      </p:ext>
    </p:extLst>
  </p:cSld>
  <p:clrMapOvr>
    <a:masterClrMapping/>
  </p:clrMapOvr>
  <p:timing>
    <p:tnLst>
      <p:par>
        <p:cTn id="1" dur="indefinite" restart="never" nodeType="tmRoot"/>
      </p:par>
    </p:tnLst>
  </p:timing>
</p:sld>
</file>

<file path=ppt/theme/theme1.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TotalTime>
  <Words>2643</Words>
  <Application>Microsoft Office PowerPoint</Application>
  <PresentationFormat>Grand écran</PresentationFormat>
  <Paragraphs>253</Paragraphs>
  <Slides>44</Slides>
  <Notes>9</Notes>
  <HiddenSlides>0</HiddenSlides>
  <MMClips>0</MMClips>
  <ScaleCrop>false</ScaleCrop>
  <HeadingPairs>
    <vt:vector size="6" baseType="variant">
      <vt:variant>
        <vt:lpstr>Polices utilisées</vt:lpstr>
      </vt:variant>
      <vt:variant>
        <vt:i4>9</vt:i4>
      </vt:variant>
      <vt:variant>
        <vt:lpstr>Thème</vt:lpstr>
      </vt:variant>
      <vt:variant>
        <vt:i4>1</vt:i4>
      </vt:variant>
      <vt:variant>
        <vt:lpstr>Titres des diapositives</vt:lpstr>
      </vt:variant>
      <vt:variant>
        <vt:i4>44</vt:i4>
      </vt:variant>
    </vt:vector>
  </HeadingPairs>
  <TitlesOfParts>
    <vt:vector size="54" baseType="lpstr">
      <vt:lpstr>Aptos</vt:lpstr>
      <vt:lpstr>Arial</vt:lpstr>
      <vt:lpstr>Arial Black</vt:lpstr>
      <vt:lpstr>Calibiri</vt:lpstr>
      <vt:lpstr>Calibri</vt:lpstr>
      <vt:lpstr>Calibri Light</vt:lpstr>
      <vt:lpstr>Dosis</vt:lpstr>
      <vt:lpstr>Poppins ExtraBold</vt:lpstr>
      <vt:lpstr>Wingdings</vt:lpstr>
      <vt:lpstr>Thème Office</vt:lpstr>
      <vt:lpstr>Présentation PowerPoint</vt:lpstr>
      <vt:lpstr>Présentation PowerPoint</vt:lpstr>
      <vt:lpstr>Présentation PowerPoint</vt:lpstr>
      <vt:lpstr>Présentation PowerPoint</vt:lpstr>
      <vt:lpstr>Présentation PowerPoint</vt:lpstr>
      <vt:lpstr>Présentation PowerPoint</vt:lpstr>
      <vt:lpstr>Qui peut me rappeler la signification de ces icônes ?</vt:lpstr>
      <vt:lpstr>Qui peut me rappeler la signification de ces icônes ?</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lpstr>Présentation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Présentation PowerPoint</dc:title>
  <dc:creator>ADM</dc:creator>
  <cp:lastModifiedBy>ADM</cp:lastModifiedBy>
  <cp:revision>10</cp:revision>
  <dcterms:created xsi:type="dcterms:W3CDTF">2025-10-08T10:42:05Z</dcterms:created>
  <dcterms:modified xsi:type="dcterms:W3CDTF">2025-10-08T18:09:03Z</dcterms:modified>
</cp:coreProperties>
</file>