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heme/themeOverride1.xml" ContentType="application/vnd.openxmlformats-officedocument.themeOverr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3"/>
  </p:notesMasterIdLst>
  <p:sldIdLst>
    <p:sldId id="257" r:id="rId2"/>
    <p:sldId id="258" r:id="rId3"/>
    <p:sldId id="315" r:id="rId4"/>
    <p:sldId id="260" r:id="rId5"/>
    <p:sldId id="261" r:id="rId6"/>
    <p:sldId id="262" r:id="rId7"/>
    <p:sldId id="263" r:id="rId8"/>
    <p:sldId id="264" r:id="rId9"/>
    <p:sldId id="265" r:id="rId10"/>
    <p:sldId id="266" r:id="rId11"/>
    <p:sldId id="267" r:id="rId12"/>
    <p:sldId id="268" r:id="rId13"/>
    <p:sldId id="269" r:id="rId14"/>
    <p:sldId id="271" r:id="rId15"/>
    <p:sldId id="272" r:id="rId16"/>
    <p:sldId id="274" r:id="rId17"/>
    <p:sldId id="275" r:id="rId18"/>
    <p:sldId id="312" r:id="rId19"/>
    <p:sldId id="313" r:id="rId20"/>
    <p:sldId id="277" r:id="rId21"/>
    <p:sldId id="278" r:id="rId22"/>
    <p:sldId id="279" r:id="rId23"/>
    <p:sldId id="280" r:id="rId24"/>
    <p:sldId id="282" r:id="rId25"/>
    <p:sldId id="283" r:id="rId26"/>
    <p:sldId id="284" r:id="rId27"/>
    <p:sldId id="286" r:id="rId28"/>
    <p:sldId id="287" r:id="rId29"/>
    <p:sldId id="291" r:id="rId30"/>
    <p:sldId id="292" r:id="rId31"/>
    <p:sldId id="293" r:id="rId32"/>
    <p:sldId id="294" r:id="rId33"/>
    <p:sldId id="298" r:id="rId34"/>
    <p:sldId id="299" r:id="rId35"/>
    <p:sldId id="300" r:id="rId36"/>
    <p:sldId id="301" r:id="rId37"/>
    <p:sldId id="305" r:id="rId38"/>
    <p:sldId id="306" r:id="rId39"/>
    <p:sldId id="307" r:id="rId40"/>
    <p:sldId id="314" r:id="rId41"/>
    <p:sldId id="310" r:id="rId4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5" d="100"/>
          <a:sy n="75" d="100"/>
        </p:scale>
        <p:origin x="204"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9EEBEC-7109-4A9A-AAD8-77D5830DA168}" type="datetimeFigureOut">
              <a:rPr lang="fr-FR" smtClean="0"/>
              <a:t>08/10/2025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B2F6515-FDBE-427B-9E07-94400CCADB2D}" type="slidenum">
              <a:rPr lang="fr-FR" smtClean="0"/>
              <a:t>‹N°›</a:t>
            </a:fld>
            <a:endParaRPr lang="fr-FR"/>
          </a:p>
        </p:txBody>
      </p:sp>
    </p:spTree>
    <p:extLst>
      <p:ext uri="{BB962C8B-B14F-4D97-AF65-F5344CB8AC3E}">
        <p14:creationId xmlns:p14="http://schemas.microsoft.com/office/powerpoint/2010/main" val="37577898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726;g3634b8406b9_0_240:notes">
            <a:extLst>
              <a:ext uri="{FF2B5EF4-FFF2-40B4-BE49-F238E27FC236}">
                <a16:creationId xmlns:a16="http://schemas.microsoft.com/office/drawing/2014/main" id="{8CBA948B-DEAB-C133-8ABE-03928C645310}"/>
              </a:ext>
            </a:extLst>
          </p:cNvPr>
          <p:cNvSpPr>
            <a:spLocks noGrp="1" noRot="1" noChangeAspect="1"/>
          </p:cNvSpPr>
          <p:nvPr>
            <p:ph type="sldImg"/>
          </p:nvPr>
        </p:nvSpPr>
        <p:spPr>
          <a:xfrm>
            <a:off x="685800" y="1143000"/>
            <a:ext cx="5486400" cy="3086100"/>
          </a:xfrm>
          <a:ln w="12701" cap="flat">
            <a:solidFill>
              <a:srgbClr val="000000"/>
            </a:solidFill>
            <a:prstDash val="solid"/>
            <a:round/>
          </a:ln>
        </p:spPr>
      </p:sp>
      <p:sp>
        <p:nvSpPr>
          <p:cNvPr id="3" name="Google Shape;727;g3634b8406b9_0_240:notes">
            <a:extLst>
              <a:ext uri="{FF2B5EF4-FFF2-40B4-BE49-F238E27FC236}">
                <a16:creationId xmlns:a16="http://schemas.microsoft.com/office/drawing/2014/main" id="{25290591-6B1F-9EE5-D585-9F74FD957F4B}"/>
              </a:ext>
            </a:extLst>
          </p:cNvPr>
          <p:cNvSpPr txBox="1">
            <a:spLocks noGrp="1"/>
          </p:cNvSpPr>
          <p:nvPr>
            <p:ph type="body" sz="quarter" idx="1"/>
          </p:nvPr>
        </p:nvSpPr>
        <p:spPr>
          <a:xfrm>
            <a:off x="685800" y="4400549"/>
            <a:ext cx="5486400" cy="3600596"/>
          </a:xfrm>
        </p:spPr>
        <p:txBody>
          <a:bodyPr tIns="45701" bIns="45701"/>
          <a:lstStyle/>
          <a:p>
            <a:endParaRPr lang="fr-FR" dirty="0"/>
          </a:p>
        </p:txBody>
      </p:sp>
      <p:sp>
        <p:nvSpPr>
          <p:cNvPr id="4" name="Google Shape;728;g3634b8406b9_0_240:notes">
            <a:extLst>
              <a:ext uri="{FF2B5EF4-FFF2-40B4-BE49-F238E27FC236}">
                <a16:creationId xmlns:a16="http://schemas.microsoft.com/office/drawing/2014/main" id="{97827319-4A22-AC57-30C6-0CCF479088F5}"/>
              </a:ext>
            </a:extLst>
          </p:cNvPr>
          <p:cNvSpPr txBox="1">
            <a:spLocks noGrp="1"/>
          </p:cNvSpPr>
          <p:nvPr>
            <p:ph type="sldNum" sz="quarter" idx="8"/>
          </p:nvPr>
        </p:nvSpPr>
        <p:spPr>
          <a:xfrm>
            <a:off x="3884608" y="8685208"/>
            <a:ext cx="2971800" cy="458699"/>
          </a:xfrm>
          <a:prstGeom prst="rect">
            <a:avLst/>
          </a:prstGeom>
          <a:noFill/>
          <a:ln>
            <a:noFill/>
          </a:ln>
        </p:spPr>
        <p:txBody>
          <a:bodyPr vert="horz" wrap="square" lIns="91421" tIns="45701" rIns="91421" bIns="45701" anchor="b" anchorCtr="0" compatLnSpc="1">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6F1429-C017-4037-8B8F-5A80DDDE3928}"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FR" sz="1400" b="0" i="0" u="none" strike="noStrike" kern="0" cap="none" spc="0" normalizeH="0" baseline="0" noProof="0">
              <a:ln>
                <a:noFill/>
              </a:ln>
              <a:solidFill>
                <a:srgbClr val="000000"/>
              </a:solidFill>
              <a:effectLst/>
              <a:uLnTx/>
              <a:uFillTx/>
              <a:latin typeface="Arial"/>
              <a:ea typeface="+mn-ea"/>
              <a:cs typeface="Arial"/>
            </a:endParaRPr>
          </a:p>
        </p:txBody>
      </p:sp>
    </p:spTree>
    <p:extLst>
      <p:ext uri="{BB962C8B-B14F-4D97-AF65-F5344CB8AC3E}">
        <p14:creationId xmlns:p14="http://schemas.microsoft.com/office/powerpoint/2010/main" val="28853660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246;g3708d1f8300_1_658:notes">
            <a:extLst>
              <a:ext uri="{FF2B5EF4-FFF2-40B4-BE49-F238E27FC236}">
                <a16:creationId xmlns:a16="http://schemas.microsoft.com/office/drawing/2014/main" id="{353E4283-BBA2-8675-6601-7A74B15BD29B}"/>
              </a:ext>
            </a:extLst>
          </p:cNvPr>
          <p:cNvSpPr>
            <a:spLocks noGrp="1" noRot="1" noChangeAspect="1"/>
          </p:cNvSpPr>
          <p:nvPr>
            <p:ph type="sldImg"/>
          </p:nvPr>
        </p:nvSpPr>
        <p:spPr>
          <a:xfrm>
            <a:off x="685800" y="1143000"/>
            <a:ext cx="5486400" cy="3086100"/>
          </a:xfrm>
          <a:ln w="12701" cap="flat">
            <a:solidFill>
              <a:srgbClr val="000000"/>
            </a:solidFill>
            <a:prstDash val="solid"/>
            <a:round/>
          </a:ln>
        </p:spPr>
      </p:sp>
      <p:sp>
        <p:nvSpPr>
          <p:cNvPr id="3" name="Google Shape;247;g3708d1f8300_1_658:notes">
            <a:extLst>
              <a:ext uri="{FF2B5EF4-FFF2-40B4-BE49-F238E27FC236}">
                <a16:creationId xmlns:a16="http://schemas.microsoft.com/office/drawing/2014/main" id="{7F1C854B-1D70-C6F1-A27D-A011B6547AC1}"/>
              </a:ext>
            </a:extLst>
          </p:cNvPr>
          <p:cNvSpPr txBox="1">
            <a:spLocks noGrp="1"/>
          </p:cNvSpPr>
          <p:nvPr>
            <p:ph type="body" sz="quarter" idx="1"/>
          </p:nvPr>
        </p:nvSpPr>
        <p:spPr>
          <a:xfrm>
            <a:off x="685800" y="4400549"/>
            <a:ext cx="5486400" cy="3600596"/>
          </a:xfrm>
        </p:spPr>
        <p:txBody>
          <a:bodyPr tIns="45701" bIns="45701"/>
          <a:lstStyle/>
          <a:p>
            <a:endParaRPr lang="fr-FR"/>
          </a:p>
        </p:txBody>
      </p:sp>
      <p:sp>
        <p:nvSpPr>
          <p:cNvPr id="4" name="Google Shape;248;g3708d1f8300_1_658:notes">
            <a:extLst>
              <a:ext uri="{FF2B5EF4-FFF2-40B4-BE49-F238E27FC236}">
                <a16:creationId xmlns:a16="http://schemas.microsoft.com/office/drawing/2014/main" id="{788381E9-0A6B-C645-053A-CA620AEFDDDF}"/>
              </a:ext>
            </a:extLst>
          </p:cNvPr>
          <p:cNvSpPr txBox="1">
            <a:spLocks noGrp="1"/>
          </p:cNvSpPr>
          <p:nvPr>
            <p:ph type="sldNum" sz="quarter" idx="8"/>
          </p:nvPr>
        </p:nvSpPr>
        <p:spPr>
          <a:xfrm>
            <a:off x="3884608" y="8685208"/>
            <a:ext cx="2971800" cy="458699"/>
          </a:xfrm>
          <a:prstGeom prst="rect">
            <a:avLst/>
          </a:prstGeom>
          <a:noFill/>
          <a:ln>
            <a:noFill/>
          </a:ln>
        </p:spPr>
        <p:txBody>
          <a:bodyPr vert="horz" wrap="square" lIns="91421" tIns="45701" rIns="91421" bIns="45701" anchor="b" anchorCtr="0" compatLnSpc="1">
            <a:noAutofit/>
          </a:bodyPr>
          <a:lstStyle/>
          <a:p>
            <a:pPr lvl="0" algn="r"/>
            <a:fld id="{7323401D-AD66-48E8-9BE6-514052742394}" type="slidenum">
              <a:t>5</a:t>
            </a:fld>
            <a:endParaRPr lang="fr-FR" sz="1400" kern="0">
              <a:solidFill>
                <a:srgbClr val="000000"/>
              </a:solidFill>
              <a:latin typeface="Arial"/>
              <a:cs typeface="Arial"/>
            </a:endParaRPr>
          </a:p>
        </p:txBody>
      </p:sp>
    </p:spTree>
    <p:extLst>
      <p:ext uri="{BB962C8B-B14F-4D97-AF65-F5344CB8AC3E}">
        <p14:creationId xmlns:p14="http://schemas.microsoft.com/office/powerpoint/2010/main" val="14541342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842;g370de7b9910_0_1540:notes">
            <a:extLst>
              <a:ext uri="{FF2B5EF4-FFF2-40B4-BE49-F238E27FC236}">
                <a16:creationId xmlns:a16="http://schemas.microsoft.com/office/drawing/2014/main" id="{76FE3C33-25AE-AE3F-2986-5AD5EC8F170A}"/>
              </a:ext>
            </a:extLst>
          </p:cNvPr>
          <p:cNvSpPr txBox="1">
            <a:spLocks noGrp="1"/>
          </p:cNvSpPr>
          <p:nvPr>
            <p:ph type="body" sz="quarter" idx="1"/>
          </p:nvPr>
        </p:nvSpPr>
        <p:spPr>
          <a:xfrm>
            <a:off x="685800" y="4400549"/>
            <a:ext cx="5486400" cy="3600596"/>
          </a:xfrm>
        </p:spPr>
        <p:txBody>
          <a:bodyPr/>
          <a:lstStyle/>
          <a:p>
            <a:endParaRPr lang="fr-FR"/>
          </a:p>
        </p:txBody>
      </p:sp>
      <p:sp>
        <p:nvSpPr>
          <p:cNvPr id="3" name="Google Shape;1843;g370de7b9910_0_1540:notes">
            <a:extLst>
              <a:ext uri="{FF2B5EF4-FFF2-40B4-BE49-F238E27FC236}">
                <a16:creationId xmlns:a16="http://schemas.microsoft.com/office/drawing/2014/main" id="{51DCE21C-A7FB-E238-0F8D-D0C9B1BAEB09}"/>
              </a:ext>
            </a:extLst>
          </p:cNvPr>
          <p:cNvSpPr>
            <a:spLocks noGrp="1" noRot="1" noChangeAspect="1"/>
          </p:cNvSpPr>
          <p:nvPr>
            <p:ph type="sldImg"/>
          </p:nvPr>
        </p:nvSpPr>
        <p:spPr>
          <a:xfrm>
            <a:off x="685800" y="1143000"/>
            <a:ext cx="5486400" cy="3086100"/>
          </a:xfrm>
        </p:spPr>
      </p:sp>
    </p:spTree>
    <p:extLst>
      <p:ext uri="{BB962C8B-B14F-4D97-AF65-F5344CB8AC3E}">
        <p14:creationId xmlns:p14="http://schemas.microsoft.com/office/powerpoint/2010/main" val="10896449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BDC4AA2C-7CEA-C35F-E716-E8ABD03B8397}"/>
            </a:ext>
          </a:extLst>
        </p:cNvPr>
        <p:cNvGrpSpPr/>
        <p:nvPr/>
      </p:nvGrpSpPr>
      <p:grpSpPr>
        <a:xfrm>
          <a:off x="0" y="0"/>
          <a:ext cx="0" cy="0"/>
          <a:chOff x="0" y="0"/>
          <a:chExt cx="0" cy="0"/>
        </a:xfrm>
      </p:grpSpPr>
      <p:sp>
        <p:nvSpPr>
          <p:cNvPr id="2" name="Google Shape;1842;g370de7b9910_0_1540:notes">
            <a:extLst>
              <a:ext uri="{FF2B5EF4-FFF2-40B4-BE49-F238E27FC236}">
                <a16:creationId xmlns:a16="http://schemas.microsoft.com/office/drawing/2014/main" id="{430991B2-2C76-D4B9-403C-2A0526A2D5A3}"/>
              </a:ext>
            </a:extLst>
          </p:cNvPr>
          <p:cNvSpPr txBox="1">
            <a:spLocks noGrp="1"/>
          </p:cNvSpPr>
          <p:nvPr>
            <p:ph type="body" sz="quarter" idx="1"/>
          </p:nvPr>
        </p:nvSpPr>
        <p:spPr>
          <a:xfrm>
            <a:off x="685800" y="4400549"/>
            <a:ext cx="5486400" cy="3600596"/>
          </a:xfrm>
        </p:spPr>
        <p:txBody>
          <a:bodyPr/>
          <a:lstStyle/>
          <a:p>
            <a:endParaRPr lang="fr-FR"/>
          </a:p>
        </p:txBody>
      </p:sp>
      <p:sp>
        <p:nvSpPr>
          <p:cNvPr id="3" name="Google Shape;1843;g370de7b9910_0_1540:notes">
            <a:extLst>
              <a:ext uri="{FF2B5EF4-FFF2-40B4-BE49-F238E27FC236}">
                <a16:creationId xmlns:a16="http://schemas.microsoft.com/office/drawing/2014/main" id="{CCBFCF4E-5A74-68F2-D7D5-531350B66F73}"/>
              </a:ext>
            </a:extLst>
          </p:cNvPr>
          <p:cNvSpPr>
            <a:spLocks noGrp="1" noRot="1" noChangeAspect="1"/>
          </p:cNvSpPr>
          <p:nvPr>
            <p:ph type="sldImg"/>
          </p:nvPr>
        </p:nvSpPr>
        <p:spPr>
          <a:xfrm>
            <a:off x="685800" y="1143000"/>
            <a:ext cx="5486400" cy="3086100"/>
          </a:xfrm>
        </p:spPr>
      </p:sp>
    </p:spTree>
    <p:extLst>
      <p:ext uri="{BB962C8B-B14F-4D97-AF65-F5344CB8AC3E}">
        <p14:creationId xmlns:p14="http://schemas.microsoft.com/office/powerpoint/2010/main" val="38989196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BA9362D-16CA-7433-2EFD-B9E66C79D0BB}"/>
            </a:ext>
          </a:extLst>
        </p:cNvPr>
        <p:cNvGrpSpPr/>
        <p:nvPr/>
      </p:nvGrpSpPr>
      <p:grpSpPr>
        <a:xfrm>
          <a:off x="0" y="0"/>
          <a:ext cx="0" cy="0"/>
          <a:chOff x="0" y="0"/>
          <a:chExt cx="0" cy="0"/>
        </a:xfrm>
      </p:grpSpPr>
      <p:sp>
        <p:nvSpPr>
          <p:cNvPr id="2" name="Google Shape;1842;g370de7b9910_0_1540:notes">
            <a:extLst>
              <a:ext uri="{FF2B5EF4-FFF2-40B4-BE49-F238E27FC236}">
                <a16:creationId xmlns:a16="http://schemas.microsoft.com/office/drawing/2014/main" id="{848E15AB-8208-9D48-C598-EE408DE6FA43}"/>
              </a:ext>
            </a:extLst>
          </p:cNvPr>
          <p:cNvSpPr txBox="1">
            <a:spLocks noGrp="1"/>
          </p:cNvSpPr>
          <p:nvPr>
            <p:ph type="body" sz="quarter" idx="1"/>
          </p:nvPr>
        </p:nvSpPr>
        <p:spPr>
          <a:xfrm>
            <a:off x="685800" y="4400549"/>
            <a:ext cx="5486400" cy="3600596"/>
          </a:xfrm>
        </p:spPr>
        <p:txBody>
          <a:bodyPr/>
          <a:lstStyle/>
          <a:p>
            <a:endParaRPr lang="fr-FR"/>
          </a:p>
        </p:txBody>
      </p:sp>
      <p:sp>
        <p:nvSpPr>
          <p:cNvPr id="3" name="Google Shape;1843;g370de7b9910_0_1540:notes">
            <a:extLst>
              <a:ext uri="{FF2B5EF4-FFF2-40B4-BE49-F238E27FC236}">
                <a16:creationId xmlns:a16="http://schemas.microsoft.com/office/drawing/2014/main" id="{CCF7F0DB-6001-B077-AFDC-ED4B6F9406B6}"/>
              </a:ext>
            </a:extLst>
          </p:cNvPr>
          <p:cNvSpPr>
            <a:spLocks noGrp="1" noRot="1" noChangeAspect="1"/>
          </p:cNvSpPr>
          <p:nvPr>
            <p:ph type="sldImg"/>
          </p:nvPr>
        </p:nvSpPr>
        <p:spPr>
          <a:xfrm>
            <a:off x="685800" y="1143000"/>
            <a:ext cx="5486400" cy="3086100"/>
          </a:xfrm>
        </p:spPr>
      </p:sp>
    </p:spTree>
    <p:extLst>
      <p:ext uri="{BB962C8B-B14F-4D97-AF65-F5344CB8AC3E}">
        <p14:creationId xmlns:p14="http://schemas.microsoft.com/office/powerpoint/2010/main" val="27597371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7412BB74-EBA5-12F2-EA51-C1D9C152510B}"/>
            </a:ext>
          </a:extLst>
        </p:cNvPr>
        <p:cNvGrpSpPr/>
        <p:nvPr/>
      </p:nvGrpSpPr>
      <p:grpSpPr>
        <a:xfrm>
          <a:off x="0" y="0"/>
          <a:ext cx="0" cy="0"/>
          <a:chOff x="0" y="0"/>
          <a:chExt cx="0" cy="0"/>
        </a:xfrm>
      </p:grpSpPr>
      <p:sp>
        <p:nvSpPr>
          <p:cNvPr id="2" name="Google Shape;1842;g370de7b9910_0_1540:notes">
            <a:extLst>
              <a:ext uri="{FF2B5EF4-FFF2-40B4-BE49-F238E27FC236}">
                <a16:creationId xmlns:a16="http://schemas.microsoft.com/office/drawing/2014/main" id="{E3EDD51C-2F41-53A5-D804-2EEEDFEDC945}"/>
              </a:ext>
            </a:extLst>
          </p:cNvPr>
          <p:cNvSpPr txBox="1">
            <a:spLocks noGrp="1"/>
          </p:cNvSpPr>
          <p:nvPr>
            <p:ph type="body" sz="quarter" idx="1"/>
          </p:nvPr>
        </p:nvSpPr>
        <p:spPr>
          <a:xfrm>
            <a:off x="685800" y="4400549"/>
            <a:ext cx="5486400" cy="3600596"/>
          </a:xfrm>
        </p:spPr>
        <p:txBody>
          <a:bodyPr/>
          <a:lstStyle/>
          <a:p>
            <a:endParaRPr lang="fr-FR"/>
          </a:p>
        </p:txBody>
      </p:sp>
      <p:sp>
        <p:nvSpPr>
          <p:cNvPr id="3" name="Google Shape;1843;g370de7b9910_0_1540:notes">
            <a:extLst>
              <a:ext uri="{FF2B5EF4-FFF2-40B4-BE49-F238E27FC236}">
                <a16:creationId xmlns:a16="http://schemas.microsoft.com/office/drawing/2014/main" id="{41E62353-21EF-5FDB-FEA5-73BD8523A7A5}"/>
              </a:ext>
            </a:extLst>
          </p:cNvPr>
          <p:cNvSpPr>
            <a:spLocks noGrp="1" noRot="1" noChangeAspect="1"/>
          </p:cNvSpPr>
          <p:nvPr>
            <p:ph type="sldImg"/>
          </p:nvPr>
        </p:nvSpPr>
        <p:spPr>
          <a:xfrm>
            <a:off x="685800" y="1143000"/>
            <a:ext cx="5486400" cy="3086100"/>
          </a:xfrm>
        </p:spPr>
      </p:sp>
    </p:spTree>
    <p:extLst>
      <p:ext uri="{BB962C8B-B14F-4D97-AF65-F5344CB8AC3E}">
        <p14:creationId xmlns:p14="http://schemas.microsoft.com/office/powerpoint/2010/main" val="13501453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4F2BEDB1-A555-8AE4-EE0E-C9AFBFAE7746}"/>
            </a:ext>
          </a:extLst>
        </p:cNvPr>
        <p:cNvGrpSpPr/>
        <p:nvPr/>
      </p:nvGrpSpPr>
      <p:grpSpPr>
        <a:xfrm>
          <a:off x="0" y="0"/>
          <a:ext cx="0" cy="0"/>
          <a:chOff x="0" y="0"/>
          <a:chExt cx="0" cy="0"/>
        </a:xfrm>
      </p:grpSpPr>
      <p:sp>
        <p:nvSpPr>
          <p:cNvPr id="2" name="Google Shape;1842;g370de7b9910_0_1540:notes">
            <a:extLst>
              <a:ext uri="{FF2B5EF4-FFF2-40B4-BE49-F238E27FC236}">
                <a16:creationId xmlns:a16="http://schemas.microsoft.com/office/drawing/2014/main" id="{D7F78ED3-1874-1567-284B-283DB7BED562}"/>
              </a:ext>
            </a:extLst>
          </p:cNvPr>
          <p:cNvSpPr txBox="1">
            <a:spLocks noGrp="1"/>
          </p:cNvSpPr>
          <p:nvPr>
            <p:ph type="body" sz="quarter" idx="1"/>
          </p:nvPr>
        </p:nvSpPr>
        <p:spPr>
          <a:xfrm>
            <a:off x="685800" y="4400549"/>
            <a:ext cx="5486400" cy="3600596"/>
          </a:xfrm>
        </p:spPr>
        <p:txBody>
          <a:bodyPr/>
          <a:lstStyle/>
          <a:p>
            <a:endParaRPr lang="fr-FR"/>
          </a:p>
        </p:txBody>
      </p:sp>
      <p:sp>
        <p:nvSpPr>
          <p:cNvPr id="3" name="Google Shape;1843;g370de7b9910_0_1540:notes">
            <a:extLst>
              <a:ext uri="{FF2B5EF4-FFF2-40B4-BE49-F238E27FC236}">
                <a16:creationId xmlns:a16="http://schemas.microsoft.com/office/drawing/2014/main" id="{246FF384-FDA9-7207-2B68-C892A1B8B8EF}"/>
              </a:ext>
            </a:extLst>
          </p:cNvPr>
          <p:cNvSpPr>
            <a:spLocks noGrp="1" noRot="1" noChangeAspect="1"/>
          </p:cNvSpPr>
          <p:nvPr>
            <p:ph type="sldImg"/>
          </p:nvPr>
        </p:nvSpPr>
        <p:spPr>
          <a:xfrm>
            <a:off x="685800" y="1143000"/>
            <a:ext cx="5486400" cy="3086100"/>
          </a:xfrm>
        </p:spPr>
      </p:sp>
    </p:spTree>
    <p:extLst>
      <p:ext uri="{BB962C8B-B14F-4D97-AF65-F5344CB8AC3E}">
        <p14:creationId xmlns:p14="http://schemas.microsoft.com/office/powerpoint/2010/main" val="38510430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FB9B30B0-FA4C-CBC1-4FF3-0E65BAC1D88C}"/>
            </a:ext>
          </a:extLst>
        </p:cNvPr>
        <p:cNvGrpSpPr/>
        <p:nvPr/>
      </p:nvGrpSpPr>
      <p:grpSpPr>
        <a:xfrm>
          <a:off x="0" y="0"/>
          <a:ext cx="0" cy="0"/>
          <a:chOff x="0" y="0"/>
          <a:chExt cx="0" cy="0"/>
        </a:xfrm>
      </p:grpSpPr>
      <p:sp>
        <p:nvSpPr>
          <p:cNvPr id="2" name="Google Shape;1842;g370de7b9910_0_1540:notes">
            <a:extLst>
              <a:ext uri="{FF2B5EF4-FFF2-40B4-BE49-F238E27FC236}">
                <a16:creationId xmlns:a16="http://schemas.microsoft.com/office/drawing/2014/main" id="{28484D7D-CCF0-BB3C-ED35-04EA383D7CD5}"/>
              </a:ext>
            </a:extLst>
          </p:cNvPr>
          <p:cNvSpPr txBox="1">
            <a:spLocks noGrp="1"/>
          </p:cNvSpPr>
          <p:nvPr>
            <p:ph type="body" sz="quarter" idx="1"/>
          </p:nvPr>
        </p:nvSpPr>
        <p:spPr>
          <a:xfrm>
            <a:off x="685800" y="4400549"/>
            <a:ext cx="5486400" cy="3600596"/>
          </a:xfrm>
        </p:spPr>
        <p:txBody>
          <a:bodyPr/>
          <a:lstStyle/>
          <a:p>
            <a:endParaRPr lang="fr-FR"/>
          </a:p>
        </p:txBody>
      </p:sp>
      <p:sp>
        <p:nvSpPr>
          <p:cNvPr id="3" name="Google Shape;1843;g370de7b9910_0_1540:notes">
            <a:extLst>
              <a:ext uri="{FF2B5EF4-FFF2-40B4-BE49-F238E27FC236}">
                <a16:creationId xmlns:a16="http://schemas.microsoft.com/office/drawing/2014/main" id="{9E3FBCC1-C26B-C241-F179-03104619C02E}"/>
              </a:ext>
            </a:extLst>
          </p:cNvPr>
          <p:cNvSpPr>
            <a:spLocks noGrp="1" noRot="1" noChangeAspect="1"/>
          </p:cNvSpPr>
          <p:nvPr>
            <p:ph type="sldImg"/>
          </p:nvPr>
        </p:nvSpPr>
        <p:spPr>
          <a:xfrm>
            <a:off x="685800" y="1143000"/>
            <a:ext cx="5486400" cy="3086100"/>
          </a:xfrm>
        </p:spPr>
      </p:sp>
    </p:spTree>
    <p:extLst>
      <p:ext uri="{BB962C8B-B14F-4D97-AF65-F5344CB8AC3E}">
        <p14:creationId xmlns:p14="http://schemas.microsoft.com/office/powerpoint/2010/main" val="16621840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942;g370de7b9910_0_500:notes">
            <a:extLst>
              <a:ext uri="{FF2B5EF4-FFF2-40B4-BE49-F238E27FC236}">
                <a16:creationId xmlns:a16="http://schemas.microsoft.com/office/drawing/2014/main" id="{F3E78FFA-9A7E-C8B2-37D6-11593A6568EE}"/>
              </a:ext>
            </a:extLst>
          </p:cNvPr>
          <p:cNvSpPr txBox="1">
            <a:spLocks noGrp="1"/>
          </p:cNvSpPr>
          <p:nvPr>
            <p:ph type="body" sz="quarter" idx="1"/>
          </p:nvPr>
        </p:nvSpPr>
        <p:spPr>
          <a:xfrm>
            <a:off x="685800" y="4400549"/>
            <a:ext cx="5486400" cy="3600596"/>
          </a:xfrm>
        </p:spPr>
        <p:txBody>
          <a:bodyPr/>
          <a:lstStyle/>
          <a:p>
            <a:endParaRPr lang="fr-FR"/>
          </a:p>
        </p:txBody>
      </p:sp>
      <p:sp>
        <p:nvSpPr>
          <p:cNvPr id="3" name="Google Shape;1943;g370de7b9910_0_500:notes">
            <a:extLst>
              <a:ext uri="{FF2B5EF4-FFF2-40B4-BE49-F238E27FC236}">
                <a16:creationId xmlns:a16="http://schemas.microsoft.com/office/drawing/2014/main" id="{1B1FEF46-2F47-F3B1-4122-6834DB454D79}"/>
              </a:ext>
            </a:extLst>
          </p:cNvPr>
          <p:cNvSpPr>
            <a:spLocks noGrp="1" noRot="1" noChangeAspect="1"/>
          </p:cNvSpPr>
          <p:nvPr>
            <p:ph type="sldImg"/>
          </p:nvPr>
        </p:nvSpPr>
        <p:spPr>
          <a:xfrm>
            <a:off x="685800" y="1143000"/>
            <a:ext cx="5486400" cy="3086100"/>
          </a:xfrm>
        </p:spPr>
      </p:sp>
    </p:spTree>
    <p:extLst>
      <p:ext uri="{BB962C8B-B14F-4D97-AF65-F5344CB8AC3E}">
        <p14:creationId xmlns:p14="http://schemas.microsoft.com/office/powerpoint/2010/main" val="39725401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Modifier le style des sous-titres du masque</a:t>
            </a:r>
            <a:endParaRPr lang="fr-FR"/>
          </a:p>
        </p:txBody>
      </p:sp>
      <p:sp>
        <p:nvSpPr>
          <p:cNvPr id="4" name="Espace réservé de la date 3"/>
          <p:cNvSpPr>
            <a:spLocks noGrp="1"/>
          </p:cNvSpPr>
          <p:nvPr>
            <p:ph type="dt" sz="half" idx="10"/>
          </p:nvPr>
        </p:nvSpPr>
        <p:spPr/>
        <p:txBody>
          <a:bodyPr/>
          <a:lstStyle/>
          <a:p>
            <a:fld id="{6FF19208-7C5D-47A7-B1A5-C2E67C541886}" type="datetimeFigureOut">
              <a:rPr lang="fr-FR" smtClean="0"/>
              <a:t>08/10/2025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29BBA4C-1F77-4DAD-8544-E56CC8880ED5}" type="slidenum">
              <a:rPr lang="fr-FR" smtClean="0"/>
              <a:t>‹N°›</a:t>
            </a:fld>
            <a:endParaRPr lang="fr-FR"/>
          </a:p>
        </p:txBody>
      </p:sp>
    </p:spTree>
    <p:extLst>
      <p:ext uri="{BB962C8B-B14F-4D97-AF65-F5344CB8AC3E}">
        <p14:creationId xmlns:p14="http://schemas.microsoft.com/office/powerpoint/2010/main" val="31840019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6FF19208-7C5D-47A7-B1A5-C2E67C541886}" type="datetimeFigureOut">
              <a:rPr lang="fr-FR" smtClean="0"/>
              <a:t>08/10/2025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29BBA4C-1F77-4DAD-8544-E56CC8880ED5}" type="slidenum">
              <a:rPr lang="fr-FR" smtClean="0"/>
              <a:t>‹N°›</a:t>
            </a:fld>
            <a:endParaRPr lang="fr-FR"/>
          </a:p>
        </p:txBody>
      </p:sp>
    </p:spTree>
    <p:extLst>
      <p:ext uri="{BB962C8B-B14F-4D97-AF65-F5344CB8AC3E}">
        <p14:creationId xmlns:p14="http://schemas.microsoft.com/office/powerpoint/2010/main" val="5482834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6FF19208-7C5D-47A7-B1A5-C2E67C541886}" type="datetimeFigureOut">
              <a:rPr lang="fr-FR" smtClean="0"/>
              <a:t>08/10/2025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29BBA4C-1F77-4DAD-8544-E56CC8880ED5}" type="slidenum">
              <a:rPr lang="fr-FR" smtClean="0"/>
              <a:t>‹N°›</a:t>
            </a:fld>
            <a:endParaRPr lang="fr-FR"/>
          </a:p>
        </p:txBody>
      </p:sp>
    </p:spTree>
    <p:extLst>
      <p:ext uri="{BB962C8B-B14F-4D97-AF65-F5344CB8AC3E}">
        <p14:creationId xmlns:p14="http://schemas.microsoft.com/office/powerpoint/2010/main" val="33354992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3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744047263"/>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Table of contents">
    <p:spTree>
      <p:nvGrpSpPr>
        <p:cNvPr id="1" name=""/>
        <p:cNvGrpSpPr/>
        <p:nvPr/>
      </p:nvGrpSpPr>
      <p:grpSpPr>
        <a:xfrm>
          <a:off x="0" y="0"/>
          <a:ext cx="0" cy="0"/>
          <a:chOff x="0" y="0"/>
          <a:chExt cx="0" cy="0"/>
        </a:xfrm>
      </p:grpSpPr>
      <p:sp>
        <p:nvSpPr>
          <p:cNvPr id="2" name="Google Shape;143;p17">
            <a:extLst>
              <a:ext uri="{FF2B5EF4-FFF2-40B4-BE49-F238E27FC236}">
                <a16:creationId xmlns:a16="http://schemas.microsoft.com/office/drawing/2014/main" id="{1D5E7E9B-58C2-4C57-456E-7EA3B78DC98E}"/>
              </a:ext>
            </a:extLst>
          </p:cNvPr>
          <p:cNvSpPr txBox="1">
            <a:spLocks noGrp="1"/>
          </p:cNvSpPr>
          <p:nvPr>
            <p:ph type="title"/>
          </p:nvPr>
        </p:nvSpPr>
        <p:spPr>
          <a:xfrm>
            <a:off x="2621731" y="2174785"/>
            <a:ext cx="3074005" cy="602004"/>
          </a:xfrm>
          <a:prstGeom prst="rect">
            <a:avLst/>
          </a:prstGeom>
        </p:spPr>
        <p:txBody>
          <a:bodyPr tIns="68570" bIns="68570">
            <a:noAutofit/>
          </a:bodyPr>
          <a:lstStyle>
            <a:lvl1pPr>
              <a:defRPr sz="3200"/>
            </a:lvl1pPr>
          </a:lstStyle>
          <a:p>
            <a:pPr lvl="0"/>
            <a:endParaRPr lang="fr-FR"/>
          </a:p>
        </p:txBody>
      </p:sp>
      <p:sp>
        <p:nvSpPr>
          <p:cNvPr id="3" name="Google Shape;144;p17">
            <a:extLst>
              <a:ext uri="{FF2B5EF4-FFF2-40B4-BE49-F238E27FC236}">
                <a16:creationId xmlns:a16="http://schemas.microsoft.com/office/drawing/2014/main" id="{F0189036-8F9A-3D77-0C1B-A7B477325E00}"/>
              </a:ext>
            </a:extLst>
          </p:cNvPr>
          <p:cNvSpPr txBox="1">
            <a:spLocks noGrp="1"/>
          </p:cNvSpPr>
          <p:nvPr>
            <p:ph type="subTitle" idx="4294967295"/>
          </p:nvPr>
        </p:nvSpPr>
        <p:spPr>
          <a:xfrm>
            <a:off x="2621743" y="2838919"/>
            <a:ext cx="3074005" cy="646395"/>
          </a:xfrm>
          <a:prstGeom prst="rect">
            <a:avLst/>
          </a:prstGeom>
        </p:spPr>
        <p:txBody>
          <a:bodyPr tIns="68570" bIns="68570" anchor="ctr">
            <a:noAutofit/>
          </a:bodyPr>
          <a:lstStyle>
            <a:lvl1pPr>
              <a:lnSpc>
                <a:spcPct val="100000"/>
              </a:lnSpc>
              <a:spcBef>
                <a:spcPts val="0"/>
              </a:spcBef>
              <a:buNone/>
              <a:defRPr sz="1867"/>
            </a:lvl1pPr>
          </a:lstStyle>
          <a:p>
            <a:pPr lvl="0"/>
            <a:endParaRPr lang="fr-FR"/>
          </a:p>
        </p:txBody>
      </p:sp>
      <p:sp>
        <p:nvSpPr>
          <p:cNvPr id="4" name="Google Shape;145;p17">
            <a:extLst>
              <a:ext uri="{FF2B5EF4-FFF2-40B4-BE49-F238E27FC236}">
                <a16:creationId xmlns:a16="http://schemas.microsoft.com/office/drawing/2014/main" id="{D8D2167F-EC36-1319-AC32-C0927579250E}"/>
              </a:ext>
            </a:extLst>
          </p:cNvPr>
          <p:cNvSpPr txBox="1">
            <a:spLocks noGrp="1"/>
          </p:cNvSpPr>
          <p:nvPr>
            <p:ph type="subTitle" idx="4294967295"/>
          </p:nvPr>
        </p:nvSpPr>
        <p:spPr>
          <a:xfrm>
            <a:off x="8020251" y="2838919"/>
            <a:ext cx="3074005" cy="646395"/>
          </a:xfrm>
          <a:prstGeom prst="rect">
            <a:avLst/>
          </a:prstGeom>
        </p:spPr>
        <p:txBody>
          <a:bodyPr tIns="68570" bIns="68570" anchor="ctr">
            <a:noAutofit/>
          </a:bodyPr>
          <a:lstStyle>
            <a:lvl1pPr>
              <a:lnSpc>
                <a:spcPct val="100000"/>
              </a:lnSpc>
              <a:spcBef>
                <a:spcPts val="0"/>
              </a:spcBef>
              <a:buNone/>
              <a:defRPr sz="1867"/>
            </a:lvl1pPr>
          </a:lstStyle>
          <a:p>
            <a:pPr lvl="0"/>
            <a:endParaRPr lang="fr-FR"/>
          </a:p>
        </p:txBody>
      </p:sp>
      <p:sp>
        <p:nvSpPr>
          <p:cNvPr id="5" name="Google Shape;146;p17">
            <a:extLst>
              <a:ext uri="{FF2B5EF4-FFF2-40B4-BE49-F238E27FC236}">
                <a16:creationId xmlns:a16="http://schemas.microsoft.com/office/drawing/2014/main" id="{B4D140B0-70A5-696F-DBA8-60677A46C836}"/>
              </a:ext>
            </a:extLst>
          </p:cNvPr>
          <p:cNvSpPr txBox="1">
            <a:spLocks noGrp="1"/>
          </p:cNvSpPr>
          <p:nvPr>
            <p:ph type="title" idx="4294967295"/>
          </p:nvPr>
        </p:nvSpPr>
        <p:spPr>
          <a:xfrm>
            <a:off x="2621767" y="4184037"/>
            <a:ext cx="3074005" cy="703600"/>
          </a:xfrm>
          <a:prstGeom prst="rect">
            <a:avLst/>
          </a:prstGeom>
        </p:spPr>
        <p:txBody>
          <a:bodyPr tIns="68570" bIns="68570">
            <a:noAutofit/>
          </a:bodyPr>
          <a:lstStyle>
            <a:lvl1pPr>
              <a:defRPr sz="3200"/>
            </a:lvl1pPr>
          </a:lstStyle>
          <a:p>
            <a:pPr lvl="0"/>
            <a:endParaRPr lang="fr-FR"/>
          </a:p>
        </p:txBody>
      </p:sp>
      <p:sp>
        <p:nvSpPr>
          <p:cNvPr id="6" name="Google Shape;147;p17">
            <a:extLst>
              <a:ext uri="{FF2B5EF4-FFF2-40B4-BE49-F238E27FC236}">
                <a16:creationId xmlns:a16="http://schemas.microsoft.com/office/drawing/2014/main" id="{55771FE2-EEE0-822C-2E88-D809119C3B85}"/>
              </a:ext>
            </a:extLst>
          </p:cNvPr>
          <p:cNvSpPr txBox="1">
            <a:spLocks noGrp="1"/>
          </p:cNvSpPr>
          <p:nvPr>
            <p:ph type="subTitle" idx="4294967295"/>
          </p:nvPr>
        </p:nvSpPr>
        <p:spPr>
          <a:xfrm>
            <a:off x="2621743" y="4835432"/>
            <a:ext cx="3074005" cy="646395"/>
          </a:xfrm>
          <a:prstGeom prst="rect">
            <a:avLst/>
          </a:prstGeom>
        </p:spPr>
        <p:txBody>
          <a:bodyPr tIns="68570" bIns="68570" anchor="ctr">
            <a:noAutofit/>
          </a:bodyPr>
          <a:lstStyle>
            <a:lvl1pPr>
              <a:lnSpc>
                <a:spcPct val="100000"/>
              </a:lnSpc>
              <a:spcBef>
                <a:spcPts val="0"/>
              </a:spcBef>
              <a:buNone/>
              <a:defRPr sz="1867"/>
            </a:lvl1pPr>
          </a:lstStyle>
          <a:p>
            <a:pPr lvl="0"/>
            <a:endParaRPr lang="fr-FR"/>
          </a:p>
        </p:txBody>
      </p:sp>
      <p:sp>
        <p:nvSpPr>
          <p:cNvPr id="7" name="Google Shape;148;p17">
            <a:extLst>
              <a:ext uri="{FF2B5EF4-FFF2-40B4-BE49-F238E27FC236}">
                <a16:creationId xmlns:a16="http://schemas.microsoft.com/office/drawing/2014/main" id="{010BD099-F350-8315-5887-9A3861988A55}"/>
              </a:ext>
            </a:extLst>
          </p:cNvPr>
          <p:cNvSpPr txBox="1">
            <a:spLocks noGrp="1"/>
          </p:cNvSpPr>
          <p:nvPr>
            <p:ph type="subTitle" idx="4294967295"/>
          </p:nvPr>
        </p:nvSpPr>
        <p:spPr>
          <a:xfrm>
            <a:off x="8020251" y="4835432"/>
            <a:ext cx="3074005" cy="646395"/>
          </a:xfrm>
          <a:prstGeom prst="rect">
            <a:avLst/>
          </a:prstGeom>
        </p:spPr>
        <p:txBody>
          <a:bodyPr tIns="68570" bIns="68570" anchor="ctr">
            <a:noAutofit/>
          </a:bodyPr>
          <a:lstStyle>
            <a:lvl1pPr>
              <a:lnSpc>
                <a:spcPct val="100000"/>
              </a:lnSpc>
              <a:spcBef>
                <a:spcPts val="0"/>
              </a:spcBef>
              <a:buNone/>
              <a:defRPr sz="1867"/>
            </a:lvl1pPr>
          </a:lstStyle>
          <a:p>
            <a:pPr lvl="0"/>
            <a:endParaRPr lang="fr-FR"/>
          </a:p>
        </p:txBody>
      </p:sp>
      <p:sp>
        <p:nvSpPr>
          <p:cNvPr id="8" name="Google Shape;149;p17">
            <a:extLst>
              <a:ext uri="{FF2B5EF4-FFF2-40B4-BE49-F238E27FC236}">
                <a16:creationId xmlns:a16="http://schemas.microsoft.com/office/drawing/2014/main" id="{CF906F46-64F6-4619-CAF0-F66DA88FF9D6}"/>
              </a:ext>
            </a:extLst>
          </p:cNvPr>
          <p:cNvSpPr txBox="1">
            <a:spLocks noGrp="1"/>
          </p:cNvSpPr>
          <p:nvPr>
            <p:ph type="title" idx="4294967295"/>
          </p:nvPr>
        </p:nvSpPr>
        <p:spPr>
          <a:xfrm>
            <a:off x="1097755" y="2420599"/>
            <a:ext cx="1524000" cy="763596"/>
          </a:xfrm>
          <a:prstGeom prst="rect">
            <a:avLst/>
          </a:prstGeom>
        </p:spPr>
        <p:txBody>
          <a:bodyPr tIns="68570" bIns="68570" anchorCtr="1">
            <a:noAutofit/>
          </a:bodyPr>
          <a:lstStyle>
            <a:lvl1pPr algn="ctr">
              <a:defRPr/>
            </a:lvl1pPr>
          </a:lstStyle>
          <a:p>
            <a:pPr lvl="0"/>
            <a:endParaRPr lang="fr-FR"/>
          </a:p>
        </p:txBody>
      </p:sp>
      <p:sp>
        <p:nvSpPr>
          <p:cNvPr id="9" name="Google Shape;150;p17">
            <a:extLst>
              <a:ext uri="{FF2B5EF4-FFF2-40B4-BE49-F238E27FC236}">
                <a16:creationId xmlns:a16="http://schemas.microsoft.com/office/drawing/2014/main" id="{BD3F9A21-A16C-729E-32D8-409207B40966}"/>
              </a:ext>
            </a:extLst>
          </p:cNvPr>
          <p:cNvSpPr txBox="1">
            <a:spLocks noGrp="1"/>
          </p:cNvSpPr>
          <p:nvPr>
            <p:ph type="title" idx="4294967295"/>
          </p:nvPr>
        </p:nvSpPr>
        <p:spPr>
          <a:xfrm>
            <a:off x="1097755" y="4465491"/>
            <a:ext cx="1524000" cy="763596"/>
          </a:xfrm>
          <a:prstGeom prst="rect">
            <a:avLst/>
          </a:prstGeom>
        </p:spPr>
        <p:txBody>
          <a:bodyPr tIns="68570" bIns="68570" anchorCtr="1">
            <a:noAutofit/>
          </a:bodyPr>
          <a:lstStyle>
            <a:lvl1pPr algn="ctr">
              <a:defRPr/>
            </a:lvl1pPr>
          </a:lstStyle>
          <a:p>
            <a:pPr lvl="0"/>
            <a:endParaRPr lang="fr-FR"/>
          </a:p>
        </p:txBody>
      </p:sp>
      <p:sp>
        <p:nvSpPr>
          <p:cNvPr id="10" name="Google Shape;151;p17">
            <a:extLst>
              <a:ext uri="{FF2B5EF4-FFF2-40B4-BE49-F238E27FC236}">
                <a16:creationId xmlns:a16="http://schemas.microsoft.com/office/drawing/2014/main" id="{91F48BA4-FD7A-B4CE-A715-4F8E87516604}"/>
              </a:ext>
            </a:extLst>
          </p:cNvPr>
          <p:cNvSpPr txBox="1">
            <a:spLocks noGrp="1"/>
          </p:cNvSpPr>
          <p:nvPr>
            <p:ph type="title" idx="4294967295"/>
          </p:nvPr>
        </p:nvSpPr>
        <p:spPr>
          <a:xfrm>
            <a:off x="6496263" y="2420599"/>
            <a:ext cx="1524000" cy="763596"/>
          </a:xfrm>
          <a:prstGeom prst="rect">
            <a:avLst/>
          </a:prstGeom>
        </p:spPr>
        <p:txBody>
          <a:bodyPr tIns="68570" bIns="68570" anchorCtr="1">
            <a:noAutofit/>
          </a:bodyPr>
          <a:lstStyle>
            <a:lvl1pPr algn="ctr">
              <a:defRPr/>
            </a:lvl1pPr>
          </a:lstStyle>
          <a:p>
            <a:pPr lvl="0"/>
            <a:endParaRPr lang="fr-FR"/>
          </a:p>
        </p:txBody>
      </p:sp>
      <p:sp>
        <p:nvSpPr>
          <p:cNvPr id="11" name="Google Shape;152;p17">
            <a:extLst>
              <a:ext uri="{FF2B5EF4-FFF2-40B4-BE49-F238E27FC236}">
                <a16:creationId xmlns:a16="http://schemas.microsoft.com/office/drawing/2014/main" id="{38A86FB9-893A-B736-244D-E2D3D70A23A2}"/>
              </a:ext>
            </a:extLst>
          </p:cNvPr>
          <p:cNvSpPr txBox="1">
            <a:spLocks noGrp="1"/>
          </p:cNvSpPr>
          <p:nvPr>
            <p:ph type="title" idx="4294967295"/>
          </p:nvPr>
        </p:nvSpPr>
        <p:spPr>
          <a:xfrm>
            <a:off x="6496263" y="4465491"/>
            <a:ext cx="1524000" cy="763596"/>
          </a:xfrm>
          <a:prstGeom prst="rect">
            <a:avLst/>
          </a:prstGeom>
        </p:spPr>
        <p:txBody>
          <a:bodyPr tIns="68570" bIns="68570" anchorCtr="1">
            <a:noAutofit/>
          </a:bodyPr>
          <a:lstStyle>
            <a:lvl1pPr algn="ctr">
              <a:defRPr/>
            </a:lvl1pPr>
          </a:lstStyle>
          <a:p>
            <a:pPr lvl="0"/>
            <a:endParaRPr lang="fr-FR"/>
          </a:p>
        </p:txBody>
      </p:sp>
      <p:sp>
        <p:nvSpPr>
          <p:cNvPr id="12" name="Google Shape;153;p17">
            <a:extLst>
              <a:ext uri="{FF2B5EF4-FFF2-40B4-BE49-F238E27FC236}">
                <a16:creationId xmlns:a16="http://schemas.microsoft.com/office/drawing/2014/main" id="{64FB734B-7941-270B-0913-63532338AE77}"/>
              </a:ext>
            </a:extLst>
          </p:cNvPr>
          <p:cNvSpPr txBox="1">
            <a:spLocks noGrp="1"/>
          </p:cNvSpPr>
          <p:nvPr>
            <p:ph type="title" idx="4294967295"/>
          </p:nvPr>
        </p:nvSpPr>
        <p:spPr>
          <a:xfrm>
            <a:off x="8020263" y="2174785"/>
            <a:ext cx="3074005" cy="602004"/>
          </a:xfrm>
          <a:prstGeom prst="rect">
            <a:avLst/>
          </a:prstGeom>
        </p:spPr>
        <p:txBody>
          <a:bodyPr tIns="68570" bIns="68570">
            <a:noAutofit/>
          </a:bodyPr>
          <a:lstStyle>
            <a:lvl1pPr>
              <a:defRPr sz="3200"/>
            </a:lvl1pPr>
          </a:lstStyle>
          <a:p>
            <a:pPr lvl="0"/>
            <a:endParaRPr lang="fr-FR"/>
          </a:p>
        </p:txBody>
      </p:sp>
      <p:sp>
        <p:nvSpPr>
          <p:cNvPr id="13" name="Google Shape;154;p17">
            <a:extLst>
              <a:ext uri="{FF2B5EF4-FFF2-40B4-BE49-F238E27FC236}">
                <a16:creationId xmlns:a16="http://schemas.microsoft.com/office/drawing/2014/main" id="{A6829D20-8FE3-56B7-E3B8-3ACA6DA9C7B5}"/>
              </a:ext>
            </a:extLst>
          </p:cNvPr>
          <p:cNvSpPr txBox="1">
            <a:spLocks noGrp="1"/>
          </p:cNvSpPr>
          <p:nvPr>
            <p:ph type="title" idx="4294967295"/>
          </p:nvPr>
        </p:nvSpPr>
        <p:spPr>
          <a:xfrm>
            <a:off x="8020299" y="4184037"/>
            <a:ext cx="3074005" cy="703600"/>
          </a:xfrm>
          <a:prstGeom prst="rect">
            <a:avLst/>
          </a:prstGeom>
        </p:spPr>
        <p:txBody>
          <a:bodyPr tIns="68570" bIns="68570">
            <a:noAutofit/>
          </a:bodyPr>
          <a:lstStyle>
            <a:lvl1pPr>
              <a:defRPr sz="3200"/>
            </a:lvl1pPr>
          </a:lstStyle>
          <a:p>
            <a:pPr lvl="0"/>
            <a:endParaRPr lang="fr-FR"/>
          </a:p>
        </p:txBody>
      </p:sp>
      <p:sp>
        <p:nvSpPr>
          <p:cNvPr id="14" name="Google Shape;155;p17">
            <a:extLst>
              <a:ext uri="{FF2B5EF4-FFF2-40B4-BE49-F238E27FC236}">
                <a16:creationId xmlns:a16="http://schemas.microsoft.com/office/drawing/2014/main" id="{B51C9C3E-295C-EE94-9145-901636833B90}"/>
              </a:ext>
            </a:extLst>
          </p:cNvPr>
          <p:cNvSpPr txBox="1">
            <a:spLocks noGrp="1"/>
          </p:cNvSpPr>
          <p:nvPr>
            <p:ph type="title" idx="4294967295"/>
          </p:nvPr>
        </p:nvSpPr>
        <p:spPr>
          <a:xfrm>
            <a:off x="959997" y="593373"/>
            <a:ext cx="10272003" cy="763596"/>
          </a:xfrm>
          <a:prstGeom prst="rect">
            <a:avLst/>
          </a:prstGeom>
        </p:spPr>
        <p:txBody>
          <a:bodyPr tIns="68570" bIns="68570" anchor="t">
            <a:noAutofit/>
          </a:bodyPr>
          <a:lstStyle>
            <a:lvl1pPr>
              <a:defRPr/>
            </a:lvl1pPr>
          </a:lstStyle>
          <a:p>
            <a:pPr lvl="0"/>
            <a:endParaRPr lang="fr-FR"/>
          </a:p>
        </p:txBody>
      </p:sp>
    </p:spTree>
    <p:extLst>
      <p:ext uri="{BB962C8B-B14F-4D97-AF65-F5344CB8AC3E}">
        <p14:creationId xmlns:p14="http://schemas.microsoft.com/office/powerpoint/2010/main" val="21751641"/>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able of contents">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8898630"/>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script">
    <p:spTree>
      <p:nvGrpSpPr>
        <p:cNvPr id="1" name=""/>
        <p:cNvGrpSpPr/>
        <p:nvPr/>
      </p:nvGrpSpPr>
      <p:grpSpPr>
        <a:xfrm>
          <a:off x="0" y="0"/>
          <a:ext cx="0" cy="0"/>
          <a:chOff x="0" y="0"/>
          <a:chExt cx="0" cy="0"/>
        </a:xfrm>
      </p:grpSpPr>
      <p:sp>
        <p:nvSpPr>
          <p:cNvPr id="9" name="Google Shape;105;p16">
            <a:extLst>
              <a:ext uri="{FF2B5EF4-FFF2-40B4-BE49-F238E27FC236}">
                <a16:creationId xmlns:a16="http://schemas.microsoft.com/office/drawing/2014/main" id="{6303E652-32E0-DDB2-5D9B-D79640077D21}"/>
              </a:ext>
            </a:extLst>
          </p:cNvPr>
          <p:cNvSpPr/>
          <p:nvPr userDrawn="1"/>
        </p:nvSpPr>
        <p:spPr>
          <a:xfrm>
            <a:off x="83184" y="57572"/>
            <a:ext cx="12039799" cy="1093409"/>
          </a:xfrm>
          <a:prstGeom prst="roundRect">
            <a:avLst>
              <a:gd name="adj" fmla="val 14434"/>
            </a:avLst>
          </a:prstGeom>
          <a:solidFill>
            <a:srgbClr val="F2F2F2"/>
          </a:solidFill>
          <a:ln>
            <a:noFill/>
          </a:ln>
        </p:spPr>
        <p:txBody>
          <a:bodyPr spcFirstLastPara="1" wrap="square" lIns="121900" tIns="60933" rIns="121900" bIns="60933" anchor="ctr" anchorCtr="0">
            <a:noAutofit/>
          </a:bodyPr>
          <a:lstStyle/>
          <a:p>
            <a:pPr marL="0" marR="0" lvl="0" indent="0" algn="ctr" rtl="0">
              <a:spcBef>
                <a:spcPts val="0"/>
              </a:spcBef>
              <a:spcAft>
                <a:spcPts val="0"/>
              </a:spcAft>
              <a:buNone/>
            </a:pPr>
            <a:endParaRPr sz="1800">
              <a:solidFill>
                <a:srgbClr val="FFFFFF"/>
              </a:solidFill>
              <a:latin typeface="Dosis"/>
              <a:ea typeface="Dosis"/>
              <a:cs typeface="Dosis"/>
              <a:sym typeface="Dosis"/>
            </a:endParaRPr>
          </a:p>
        </p:txBody>
      </p:sp>
      <p:sp>
        <p:nvSpPr>
          <p:cNvPr id="10" name="Rectangle 9">
            <a:extLst>
              <a:ext uri="{FF2B5EF4-FFF2-40B4-BE49-F238E27FC236}">
                <a16:creationId xmlns:a16="http://schemas.microsoft.com/office/drawing/2014/main" id="{6F843387-26F0-446F-1344-3DC0971C790A}"/>
              </a:ext>
            </a:extLst>
          </p:cNvPr>
          <p:cNvSpPr/>
          <p:nvPr userDrawn="1"/>
        </p:nvSpPr>
        <p:spPr>
          <a:xfrm>
            <a:off x="1" y="0"/>
            <a:ext cx="12122983" cy="6858000"/>
          </a:xfrm>
          <a:prstGeom prst="rect">
            <a:avLst/>
          </a:prstGeom>
          <a:noFill/>
          <a:ln w="76200">
            <a:solidFill>
              <a:srgbClr val="8BC1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fr-MA" sz="24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1" name="Picture 2" descr="Image générée">
            <a:extLst>
              <a:ext uri="{FF2B5EF4-FFF2-40B4-BE49-F238E27FC236}">
                <a16:creationId xmlns:a16="http://schemas.microsoft.com/office/drawing/2014/main" id="{23A71465-ECCE-7B99-8211-74953864D04B}"/>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83184" y="76094"/>
            <a:ext cx="1096128" cy="1096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2151867"/>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6FF19208-7C5D-47A7-B1A5-C2E67C541886}" type="datetimeFigureOut">
              <a:rPr lang="fr-FR" smtClean="0"/>
              <a:t>08/10/2025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29BBA4C-1F77-4DAD-8544-E56CC8880ED5}" type="slidenum">
              <a:rPr lang="fr-FR" smtClean="0"/>
              <a:t>‹N°›</a:t>
            </a:fld>
            <a:endParaRPr lang="fr-FR"/>
          </a:p>
        </p:txBody>
      </p:sp>
    </p:spTree>
    <p:extLst>
      <p:ext uri="{BB962C8B-B14F-4D97-AF65-F5344CB8AC3E}">
        <p14:creationId xmlns:p14="http://schemas.microsoft.com/office/powerpoint/2010/main" val="21147564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Modifier les styles du texte du masque</a:t>
            </a:r>
          </a:p>
        </p:txBody>
      </p:sp>
      <p:sp>
        <p:nvSpPr>
          <p:cNvPr id="4" name="Espace réservé de la date 3"/>
          <p:cNvSpPr>
            <a:spLocks noGrp="1"/>
          </p:cNvSpPr>
          <p:nvPr>
            <p:ph type="dt" sz="half" idx="10"/>
          </p:nvPr>
        </p:nvSpPr>
        <p:spPr/>
        <p:txBody>
          <a:bodyPr/>
          <a:lstStyle/>
          <a:p>
            <a:fld id="{6FF19208-7C5D-47A7-B1A5-C2E67C541886}" type="datetimeFigureOut">
              <a:rPr lang="fr-FR" smtClean="0"/>
              <a:t>08/10/2025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29BBA4C-1F77-4DAD-8544-E56CC8880ED5}" type="slidenum">
              <a:rPr lang="fr-FR" smtClean="0"/>
              <a:t>‹N°›</a:t>
            </a:fld>
            <a:endParaRPr lang="fr-FR"/>
          </a:p>
        </p:txBody>
      </p:sp>
    </p:spTree>
    <p:extLst>
      <p:ext uri="{BB962C8B-B14F-4D97-AF65-F5344CB8AC3E}">
        <p14:creationId xmlns:p14="http://schemas.microsoft.com/office/powerpoint/2010/main" val="39994447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6FF19208-7C5D-47A7-B1A5-C2E67C541886}" type="datetimeFigureOut">
              <a:rPr lang="fr-FR" smtClean="0"/>
              <a:t>08/10/2025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29BBA4C-1F77-4DAD-8544-E56CC8880ED5}" type="slidenum">
              <a:rPr lang="fr-FR" smtClean="0"/>
              <a:t>‹N°›</a:t>
            </a:fld>
            <a:endParaRPr lang="fr-FR"/>
          </a:p>
        </p:txBody>
      </p:sp>
    </p:spTree>
    <p:extLst>
      <p:ext uri="{BB962C8B-B14F-4D97-AF65-F5344CB8AC3E}">
        <p14:creationId xmlns:p14="http://schemas.microsoft.com/office/powerpoint/2010/main" val="19195159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6FF19208-7C5D-47A7-B1A5-C2E67C541886}" type="datetimeFigureOut">
              <a:rPr lang="fr-FR" smtClean="0"/>
              <a:t>08/10/2025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429BBA4C-1F77-4DAD-8544-E56CC8880ED5}" type="slidenum">
              <a:rPr lang="fr-FR" smtClean="0"/>
              <a:t>‹N°›</a:t>
            </a:fld>
            <a:endParaRPr lang="fr-FR"/>
          </a:p>
        </p:txBody>
      </p:sp>
    </p:spTree>
    <p:extLst>
      <p:ext uri="{BB962C8B-B14F-4D97-AF65-F5344CB8AC3E}">
        <p14:creationId xmlns:p14="http://schemas.microsoft.com/office/powerpoint/2010/main" val="39315201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6FF19208-7C5D-47A7-B1A5-C2E67C541886}" type="datetimeFigureOut">
              <a:rPr lang="fr-FR" smtClean="0"/>
              <a:t>08/10/2025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429BBA4C-1F77-4DAD-8544-E56CC8880ED5}" type="slidenum">
              <a:rPr lang="fr-FR" smtClean="0"/>
              <a:t>‹N°›</a:t>
            </a:fld>
            <a:endParaRPr lang="fr-FR"/>
          </a:p>
        </p:txBody>
      </p:sp>
    </p:spTree>
    <p:extLst>
      <p:ext uri="{BB962C8B-B14F-4D97-AF65-F5344CB8AC3E}">
        <p14:creationId xmlns:p14="http://schemas.microsoft.com/office/powerpoint/2010/main" val="2524114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6FF19208-7C5D-47A7-B1A5-C2E67C541886}" type="datetimeFigureOut">
              <a:rPr lang="fr-FR" smtClean="0"/>
              <a:t>08/10/2025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429BBA4C-1F77-4DAD-8544-E56CC8880ED5}" type="slidenum">
              <a:rPr lang="fr-FR" smtClean="0"/>
              <a:t>‹N°›</a:t>
            </a:fld>
            <a:endParaRPr lang="fr-FR"/>
          </a:p>
        </p:txBody>
      </p:sp>
    </p:spTree>
    <p:extLst>
      <p:ext uri="{BB962C8B-B14F-4D97-AF65-F5344CB8AC3E}">
        <p14:creationId xmlns:p14="http://schemas.microsoft.com/office/powerpoint/2010/main" val="29915876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6FF19208-7C5D-47A7-B1A5-C2E67C541886}" type="datetimeFigureOut">
              <a:rPr lang="fr-FR" smtClean="0"/>
              <a:t>08/10/2025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29BBA4C-1F77-4DAD-8544-E56CC8880ED5}" type="slidenum">
              <a:rPr lang="fr-FR" smtClean="0"/>
              <a:t>‹N°›</a:t>
            </a:fld>
            <a:endParaRPr lang="fr-FR"/>
          </a:p>
        </p:txBody>
      </p:sp>
    </p:spTree>
    <p:extLst>
      <p:ext uri="{BB962C8B-B14F-4D97-AF65-F5344CB8AC3E}">
        <p14:creationId xmlns:p14="http://schemas.microsoft.com/office/powerpoint/2010/main" val="30759358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6FF19208-7C5D-47A7-B1A5-C2E67C541886}" type="datetimeFigureOut">
              <a:rPr lang="fr-FR" smtClean="0"/>
              <a:t>08/10/2025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29BBA4C-1F77-4DAD-8544-E56CC8880ED5}" type="slidenum">
              <a:rPr lang="fr-FR" smtClean="0"/>
              <a:t>‹N°›</a:t>
            </a:fld>
            <a:endParaRPr lang="fr-FR"/>
          </a:p>
        </p:txBody>
      </p:sp>
    </p:spTree>
    <p:extLst>
      <p:ext uri="{BB962C8B-B14F-4D97-AF65-F5344CB8AC3E}">
        <p14:creationId xmlns:p14="http://schemas.microsoft.com/office/powerpoint/2010/main" val="19604152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FF19208-7C5D-47A7-B1A5-C2E67C541886}" type="datetimeFigureOut">
              <a:rPr lang="fr-FR" smtClean="0"/>
              <a:t>08/10/2025</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9BBA4C-1F77-4DAD-8544-E56CC8880ED5}" type="slidenum">
              <a:rPr lang="fr-FR" smtClean="0"/>
              <a:t>‹N°›</a:t>
            </a:fld>
            <a:endParaRPr lang="fr-FR"/>
          </a:p>
        </p:txBody>
      </p:sp>
    </p:spTree>
    <p:extLst>
      <p:ext uri="{BB962C8B-B14F-4D97-AF65-F5344CB8AC3E}">
        <p14:creationId xmlns:p14="http://schemas.microsoft.com/office/powerpoint/2010/main" val="31206437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23.png"/><Relationship Id="rId5" Type="http://schemas.microsoft.com/office/2007/relationships/hdphoto" Target="../media/hdphoto2.wdp"/><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4.png"/><Relationship Id="rId1" Type="http://schemas.openxmlformats.org/officeDocument/2006/relationships/slideLayout" Target="../slideLayouts/slideLayout13.xml"/><Relationship Id="rId4" Type="http://schemas.openxmlformats.org/officeDocument/2006/relationships/image" Target="../media/image11.gi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5.png"/><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4.xml"/><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4.xml"/><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5.pn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12.png"/><Relationship Id="rId2" Type="http://schemas.openxmlformats.org/officeDocument/2006/relationships/image" Target="../media/image25.png"/><Relationship Id="rId1" Type="http://schemas.openxmlformats.org/officeDocument/2006/relationships/slideLayout" Target="../slideLayouts/slideLayout14.xml"/><Relationship Id="rId6" Type="http://schemas.microsoft.com/office/2007/relationships/hdphoto" Target="../media/hdphoto5.wdp"/><Relationship Id="rId5" Type="http://schemas.openxmlformats.org/officeDocument/2006/relationships/image" Target="../media/image28.png"/><Relationship Id="rId4" Type="http://schemas.microsoft.com/office/2007/relationships/hdphoto" Target="../media/hdphoto4.wdp"/></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12.png"/><Relationship Id="rId2" Type="http://schemas.openxmlformats.org/officeDocument/2006/relationships/image" Target="../media/image25.png"/><Relationship Id="rId1" Type="http://schemas.openxmlformats.org/officeDocument/2006/relationships/slideLayout" Target="../slideLayouts/slideLayout14.xml"/><Relationship Id="rId6" Type="http://schemas.microsoft.com/office/2007/relationships/hdphoto" Target="../media/hdphoto5.wdp"/><Relationship Id="rId5" Type="http://schemas.openxmlformats.org/officeDocument/2006/relationships/image" Target="../media/image28.png"/><Relationship Id="rId4" Type="http://schemas.microsoft.com/office/2007/relationships/hdphoto" Target="../media/hdphoto4.wdp"/></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7" Type="http://schemas.microsoft.com/office/2007/relationships/hdphoto" Target="../media/hdphoto7.wdp"/><Relationship Id="rId2" Type="http://schemas.openxmlformats.org/officeDocument/2006/relationships/image" Target="../media/image25.png"/><Relationship Id="rId1" Type="http://schemas.openxmlformats.org/officeDocument/2006/relationships/slideLayout" Target="../slideLayouts/slideLayout12.xml"/><Relationship Id="rId6" Type="http://schemas.openxmlformats.org/officeDocument/2006/relationships/image" Target="../media/image30.png"/><Relationship Id="rId5" Type="http://schemas.microsoft.com/office/2007/relationships/hdphoto" Target="../media/hdphoto6.wdp"/><Relationship Id="rId4" Type="http://schemas.openxmlformats.org/officeDocument/2006/relationships/image" Target="../media/image2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5.png"/><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4.png"/><Relationship Id="rId1" Type="http://schemas.openxmlformats.org/officeDocument/2006/relationships/slideLayout" Target="../slideLayouts/slideLayout13.xml"/><Relationship Id="rId4" Type="http://schemas.openxmlformats.org/officeDocument/2006/relationships/image" Target="../media/image11.gif"/></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5.png"/><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14.xml"/><Relationship Id="rId1" Type="http://schemas.openxmlformats.org/officeDocument/2006/relationships/themeOverride" Target="../theme/themeOverride1.xml"/><Relationship Id="rId4" Type="http://schemas.openxmlformats.org/officeDocument/2006/relationships/image" Target="../media/image13.png"/></Relationships>
</file>

<file path=ppt/slides/_rels/slide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5.png"/><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5.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5.pn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5.pn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5.pn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15.xml"/><Relationship Id="rId4" Type="http://schemas.microsoft.com/office/2007/relationships/hdphoto" Target="../media/hdphoto2.wdp"/></Relationships>
</file>

<file path=ppt/slides/_rels/slide3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15.xml"/><Relationship Id="rId4" Type="http://schemas.microsoft.com/office/2007/relationships/hdphoto" Target="../media/hdphoto2.wdp"/></Relationships>
</file>

<file path=ppt/slides/_rels/slide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15.xml"/><Relationship Id="rId4" Type="http://schemas.microsoft.com/office/2007/relationships/hdphoto" Target="../media/hdphoto2.wdp"/></Relationships>
</file>

<file path=ppt/slides/_rels/slide3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1.gif"/></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5.png"/><Relationship Id="rId1" Type="http://schemas.openxmlformats.org/officeDocument/2006/relationships/slideLayout" Target="../slideLayouts/slideLayout14.xml"/><Relationship Id="rId4" Type="http://schemas.openxmlformats.org/officeDocument/2006/relationships/image" Target="../media/image12.png"/></Relationships>
</file>

<file path=ppt/slides/_rels/slide4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33.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3.xml"/><Relationship Id="rId5" Type="http://schemas.openxmlformats.org/officeDocument/2006/relationships/image" Target="../media/image11.gif"/><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3.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3.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730;p98" descr="الصفحة الرئيسية">
            <a:extLst>
              <a:ext uri="{FF2B5EF4-FFF2-40B4-BE49-F238E27FC236}">
                <a16:creationId xmlns:a16="http://schemas.microsoft.com/office/drawing/2014/main" id="{7AF5373E-AA58-8DF1-C78B-6DC56AE08DAB}"/>
              </a:ext>
            </a:extLst>
          </p:cNvPr>
          <p:cNvPicPr>
            <a:picLocks noChangeAspect="1"/>
          </p:cNvPicPr>
          <p:nvPr/>
        </p:nvPicPr>
        <p:blipFill>
          <a:blip r:embed="rId3">
            <a:alphaModFix/>
          </a:blip>
          <a:srcRect/>
          <a:stretch>
            <a:fillRect/>
          </a:stretch>
        </p:blipFill>
        <p:spPr>
          <a:xfrm>
            <a:off x="3909514" y="183882"/>
            <a:ext cx="4372977" cy="663097"/>
          </a:xfrm>
          <a:prstGeom prst="rect">
            <a:avLst/>
          </a:prstGeom>
          <a:noFill/>
          <a:ln cap="flat">
            <a:noFill/>
          </a:ln>
        </p:spPr>
      </p:pic>
      <p:sp>
        <p:nvSpPr>
          <p:cNvPr id="4" name="Google Shape;223;p26">
            <a:extLst>
              <a:ext uri="{FF2B5EF4-FFF2-40B4-BE49-F238E27FC236}">
                <a16:creationId xmlns:a16="http://schemas.microsoft.com/office/drawing/2014/main" id="{E0FF8D5D-C824-FEA6-FAD4-EC41BEFD6341}"/>
              </a:ext>
            </a:extLst>
          </p:cNvPr>
          <p:cNvSpPr/>
          <p:nvPr/>
        </p:nvSpPr>
        <p:spPr>
          <a:xfrm>
            <a:off x="304314" y="3954307"/>
            <a:ext cx="6512167" cy="696796"/>
          </a:xfrm>
          <a:prstGeom prst="rect">
            <a:avLst/>
          </a:prstGeom>
          <a:solidFill>
            <a:srgbClr val="336FB6"/>
          </a:solidFill>
          <a:ln w="38103" cap="flat">
            <a:solidFill>
              <a:srgbClr val="FFFFFF"/>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r>
              <a:rPr lang="fr-FR" sz="2667" b="1" kern="0" dirty="0">
                <a:solidFill>
                  <a:srgbClr val="FFFFFF"/>
                </a:solidFill>
                <a:latin typeface="Calibri" panose="020F0502020204030204"/>
                <a:ea typeface="Calibri"/>
                <a:cs typeface="Calibri"/>
              </a:rPr>
              <a:t>Palier                                              Semaine       </a:t>
            </a:r>
            <a:r>
              <a:rPr lang="fr-FR" sz="2667" b="1" kern="0" dirty="0" smtClean="0">
                <a:solidFill>
                  <a:srgbClr val="FFFFFF"/>
                </a:solidFill>
                <a:latin typeface="Calibri" panose="020F0502020204030204"/>
                <a:ea typeface="Calibri"/>
                <a:cs typeface="Calibri"/>
              </a:rPr>
              <a:t>5 </a:t>
            </a:r>
            <a:endParaRPr lang="fr-FR" sz="2667" b="1" kern="0" dirty="0">
              <a:solidFill>
                <a:srgbClr val="FFFFFF"/>
              </a:solidFill>
              <a:latin typeface="Calibri" panose="020F0502020204030204"/>
              <a:ea typeface="Calibri"/>
              <a:cs typeface="Calibri"/>
            </a:endParaRPr>
          </a:p>
        </p:txBody>
      </p:sp>
      <p:sp>
        <p:nvSpPr>
          <p:cNvPr id="5" name="Google Shape;224;p26">
            <a:extLst>
              <a:ext uri="{FF2B5EF4-FFF2-40B4-BE49-F238E27FC236}">
                <a16:creationId xmlns:a16="http://schemas.microsoft.com/office/drawing/2014/main" id="{523F5EC1-AEA6-A379-1E26-6B69A01A48C4}"/>
              </a:ext>
            </a:extLst>
          </p:cNvPr>
          <p:cNvSpPr/>
          <p:nvPr/>
        </p:nvSpPr>
        <p:spPr>
          <a:xfrm>
            <a:off x="304312" y="4862697"/>
            <a:ext cx="11079968" cy="877755"/>
          </a:xfrm>
          <a:prstGeom prst="rect">
            <a:avLst/>
          </a:prstGeom>
          <a:solidFill>
            <a:srgbClr val="3FB2CB"/>
          </a:solidFill>
          <a:ln w="38103" cap="flat">
            <a:solidFill>
              <a:srgbClr val="FFFFFF"/>
            </a:solidFill>
            <a:prstDash val="solid"/>
          </a:ln>
          <a:effectLst>
            <a:outerShdw dist="19997" dir="5400000" algn="tl">
              <a:srgbClr val="000000">
                <a:alpha val="38000"/>
              </a:srgbClr>
            </a:outerShdw>
          </a:effectLst>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r>
              <a:rPr lang="fr-FR" sz="2667" b="1" kern="0" dirty="0">
                <a:solidFill>
                  <a:srgbClr val="FFFFFF"/>
                </a:solidFill>
                <a:latin typeface="Calibri"/>
                <a:ea typeface="Calibri"/>
                <a:cs typeface="Calibri"/>
              </a:rPr>
              <a:t>Consolidation                   Fiche 5 </a:t>
            </a:r>
          </a:p>
        </p:txBody>
      </p:sp>
      <p:sp>
        <p:nvSpPr>
          <p:cNvPr id="8" name="Google Shape;741;p98">
            <a:extLst>
              <a:ext uri="{FF2B5EF4-FFF2-40B4-BE49-F238E27FC236}">
                <a16:creationId xmlns:a16="http://schemas.microsoft.com/office/drawing/2014/main" id="{CB0E6087-161E-F7D7-1975-A2A09F956478}"/>
              </a:ext>
            </a:extLst>
          </p:cNvPr>
          <p:cNvSpPr txBox="1"/>
          <p:nvPr/>
        </p:nvSpPr>
        <p:spPr>
          <a:xfrm>
            <a:off x="5844296" y="5090792"/>
            <a:ext cx="4730576" cy="369332"/>
          </a:xfrm>
          <a:prstGeom prst="rect">
            <a:avLst/>
          </a:prstGeom>
          <a:noFill/>
          <a:ln cap="flat">
            <a:noFill/>
          </a:ln>
        </p:spPr>
        <p:txBody>
          <a:bodyPr vert="horz" wrap="square" lIns="0" tIns="0" rIns="0" bIns="0" anchor="t" anchorCtr="0" compatLnSpc="1">
            <a:spAutoFit/>
          </a:bodyPr>
          <a:lstStyle/>
          <a:p>
            <a:pPr marL="380972" indent="-380972" defTabSz="1219110">
              <a:buFont typeface="Wingdings" panose="05000000000000000000" pitchFamily="2" charset="2"/>
              <a:buChar char="Ø"/>
              <a:defRPr sz="1800" b="0" i="0" u="none" strike="noStrike" kern="0" cap="none" spc="0" baseline="0">
                <a:solidFill>
                  <a:srgbClr val="000000"/>
                </a:solidFill>
                <a:uFillTx/>
              </a:defRPr>
            </a:pPr>
            <a:r>
              <a:rPr lang="fr-FR" sz="2400" b="1" kern="0" dirty="0">
                <a:solidFill>
                  <a:prstClr val="white"/>
                </a:solidFill>
                <a:latin typeface="Calibri" panose="020F0502020204030204"/>
              </a:rPr>
              <a:t>Consolider les acquis du palier 2</a:t>
            </a:r>
          </a:p>
        </p:txBody>
      </p:sp>
      <p:sp>
        <p:nvSpPr>
          <p:cNvPr id="9" name="Google Shape;735;p98">
            <a:extLst>
              <a:ext uri="{FF2B5EF4-FFF2-40B4-BE49-F238E27FC236}">
                <a16:creationId xmlns:a16="http://schemas.microsoft.com/office/drawing/2014/main" id="{F8C53EBC-F327-F687-DA37-526990EB91DF}"/>
              </a:ext>
            </a:extLst>
          </p:cNvPr>
          <p:cNvSpPr/>
          <p:nvPr/>
        </p:nvSpPr>
        <p:spPr>
          <a:xfrm>
            <a:off x="1435735" y="4089027"/>
            <a:ext cx="65604" cy="496396"/>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algn="ctr" defTabSz="1219110">
              <a:defRPr sz="1800" b="0" i="0" u="none" strike="noStrike" kern="0" cap="none" spc="0" baseline="0">
                <a:solidFill>
                  <a:srgbClr val="000000"/>
                </a:solidFill>
                <a:uFillTx/>
              </a:defRPr>
            </a:pPr>
            <a:endParaRPr lang="fr-FR" sz="933" kern="0">
              <a:solidFill>
                <a:srgbClr val="FFFFFF"/>
              </a:solidFill>
              <a:latin typeface="Calibri"/>
              <a:ea typeface="Calibri"/>
              <a:cs typeface="Calibri"/>
            </a:endParaRPr>
          </a:p>
        </p:txBody>
      </p:sp>
      <p:sp>
        <p:nvSpPr>
          <p:cNvPr id="10" name="Google Shape;742;p98">
            <a:extLst>
              <a:ext uri="{FF2B5EF4-FFF2-40B4-BE49-F238E27FC236}">
                <a16:creationId xmlns:a16="http://schemas.microsoft.com/office/drawing/2014/main" id="{E20F6010-5958-CCE5-50DA-0596536343DD}"/>
              </a:ext>
            </a:extLst>
          </p:cNvPr>
          <p:cNvSpPr/>
          <p:nvPr/>
        </p:nvSpPr>
        <p:spPr>
          <a:xfrm flipH="1">
            <a:off x="2829418" y="4974459"/>
            <a:ext cx="60959" cy="654232"/>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algn="ctr" defTabSz="1219110">
              <a:defRPr sz="1800" b="0" i="0" u="none" strike="noStrike" kern="0" cap="none" spc="0" baseline="0">
                <a:solidFill>
                  <a:srgbClr val="000000"/>
                </a:solidFill>
                <a:uFillTx/>
              </a:defRPr>
            </a:pPr>
            <a:endParaRPr lang="fr-FR" sz="933" kern="0">
              <a:solidFill>
                <a:srgbClr val="FFFFFF"/>
              </a:solidFill>
              <a:latin typeface="Calibri"/>
              <a:ea typeface="Calibri"/>
              <a:cs typeface="Calibri"/>
            </a:endParaRPr>
          </a:p>
        </p:txBody>
      </p:sp>
      <p:sp>
        <p:nvSpPr>
          <p:cNvPr id="11" name="Google Shape;742;p98">
            <a:extLst>
              <a:ext uri="{FF2B5EF4-FFF2-40B4-BE49-F238E27FC236}">
                <a16:creationId xmlns:a16="http://schemas.microsoft.com/office/drawing/2014/main" id="{9039775E-25CB-5C8B-4309-9EC4BDC9F608}"/>
              </a:ext>
            </a:extLst>
          </p:cNvPr>
          <p:cNvSpPr/>
          <p:nvPr/>
        </p:nvSpPr>
        <p:spPr>
          <a:xfrm>
            <a:off x="2331259" y="2444621"/>
            <a:ext cx="65604" cy="450799"/>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algn="ctr" defTabSz="1219110">
              <a:defRPr sz="1800" b="0" i="0" u="none" strike="noStrike" kern="0" cap="none" spc="0" baseline="0">
                <a:solidFill>
                  <a:srgbClr val="000000"/>
                </a:solidFill>
                <a:uFillTx/>
              </a:defRPr>
            </a:pPr>
            <a:endParaRPr lang="fr-FR" sz="933" kern="0">
              <a:solidFill>
                <a:srgbClr val="FFFFFF"/>
              </a:solidFill>
              <a:latin typeface="Calibri"/>
              <a:ea typeface="Calibri"/>
              <a:cs typeface="Calibri"/>
            </a:endParaRPr>
          </a:p>
        </p:txBody>
      </p:sp>
      <p:sp>
        <p:nvSpPr>
          <p:cNvPr id="12" name="Google Shape;731;p98">
            <a:extLst>
              <a:ext uri="{FF2B5EF4-FFF2-40B4-BE49-F238E27FC236}">
                <a16:creationId xmlns:a16="http://schemas.microsoft.com/office/drawing/2014/main" id="{C8167791-6C21-ACFF-666C-CFBE10BF97F7}"/>
              </a:ext>
            </a:extLst>
          </p:cNvPr>
          <p:cNvSpPr txBox="1"/>
          <p:nvPr/>
        </p:nvSpPr>
        <p:spPr>
          <a:xfrm>
            <a:off x="436417" y="1420168"/>
            <a:ext cx="7747991" cy="1107996"/>
          </a:xfrm>
          <a:prstGeom prst="rect">
            <a:avLst/>
          </a:prstGeom>
          <a:noFill/>
          <a:ln cap="flat">
            <a:noFill/>
          </a:ln>
        </p:spPr>
        <p:txBody>
          <a:bodyPr vert="horz" wrap="square" lIns="0" tIns="0" rIns="0" bIns="0" anchor="t" anchorCtr="1" compatLnSpc="1">
            <a:spAutoFit/>
          </a:bodyPr>
          <a:lstStyle/>
          <a:p>
            <a:pPr algn="ctr" defTabSz="1219110">
              <a:defRPr sz="1800" b="0" i="0" u="none" strike="noStrike" kern="0" cap="none" spc="0" baseline="0">
                <a:solidFill>
                  <a:srgbClr val="000000"/>
                </a:solidFill>
                <a:uFillTx/>
              </a:defRPr>
            </a:pPr>
            <a:r>
              <a:rPr lang="fr-FR" sz="7200" b="1" kern="0" dirty="0">
                <a:solidFill>
                  <a:srgbClr val="3FB2CB"/>
                </a:solidFill>
                <a:latin typeface="Calibri"/>
                <a:ea typeface="Calibri"/>
                <a:cs typeface="Calibri"/>
              </a:rPr>
              <a:t>Français </a:t>
            </a:r>
            <a:endParaRPr lang="fr-FR" sz="1867" kern="0" dirty="0">
              <a:solidFill>
                <a:srgbClr val="3FB2CB"/>
              </a:solidFill>
              <a:latin typeface="Arial"/>
              <a:ea typeface="Arial"/>
              <a:cs typeface="Arial"/>
            </a:endParaRPr>
          </a:p>
        </p:txBody>
      </p:sp>
      <p:sp>
        <p:nvSpPr>
          <p:cNvPr id="13" name="Google Shape;738;p98">
            <a:extLst>
              <a:ext uri="{FF2B5EF4-FFF2-40B4-BE49-F238E27FC236}">
                <a16:creationId xmlns:a16="http://schemas.microsoft.com/office/drawing/2014/main" id="{65144499-8D01-A9D1-C61B-029059C4644C}"/>
              </a:ext>
            </a:extLst>
          </p:cNvPr>
          <p:cNvSpPr txBox="1"/>
          <p:nvPr/>
        </p:nvSpPr>
        <p:spPr>
          <a:xfrm>
            <a:off x="8302423" y="1068899"/>
            <a:ext cx="1704404" cy="528671"/>
          </a:xfrm>
          <a:prstGeom prst="rect">
            <a:avLst/>
          </a:prstGeom>
          <a:noFill/>
          <a:ln cap="flat">
            <a:noFill/>
          </a:ln>
        </p:spPr>
        <p:txBody>
          <a:bodyPr vert="horz" wrap="square" lIns="0" tIns="0" rIns="0" bIns="0" anchor="t" anchorCtr="1" compatLnSpc="1">
            <a:spAutoFit/>
          </a:bodyPr>
          <a:lstStyle/>
          <a:p>
            <a:pPr algn="ctr" defTabSz="1219110">
              <a:lnSpc>
                <a:spcPct val="183502"/>
              </a:lnSpc>
              <a:defRPr sz="1800" b="0" i="0" u="none" strike="noStrike" kern="0" cap="none" spc="0" baseline="0">
                <a:solidFill>
                  <a:srgbClr val="000000"/>
                </a:solidFill>
                <a:uFillTx/>
              </a:defRPr>
            </a:pPr>
            <a:r>
              <a:rPr lang="fr-FR" sz="1867" b="1" kern="0">
                <a:solidFill>
                  <a:srgbClr val="FFFFFF"/>
                </a:solidFill>
                <a:latin typeface="Calibri"/>
                <a:ea typeface="Calibri"/>
                <a:cs typeface="Calibri"/>
              </a:rPr>
              <a:t>Niveau</a:t>
            </a:r>
            <a:r>
              <a:rPr lang="fr-FR" sz="1600" b="1" kern="0">
                <a:solidFill>
                  <a:srgbClr val="FFFFFF"/>
                </a:solidFill>
                <a:latin typeface="Dosis"/>
                <a:ea typeface="Dosis"/>
                <a:cs typeface="Dosis"/>
              </a:rPr>
              <a:t>    </a:t>
            </a:r>
            <a:r>
              <a:rPr lang="fr-FR" sz="1333" b="1" kern="0">
                <a:solidFill>
                  <a:srgbClr val="FFFFFF"/>
                </a:solidFill>
                <a:latin typeface="Dosis"/>
                <a:ea typeface="Dosis"/>
                <a:cs typeface="Dosis"/>
              </a:rPr>
              <a:t>            </a:t>
            </a:r>
            <a:r>
              <a:rPr lang="fr-FR" sz="1600" b="1" kern="0">
                <a:solidFill>
                  <a:srgbClr val="FFFFFF"/>
                </a:solidFill>
                <a:latin typeface="Dosis"/>
                <a:ea typeface="Dosis"/>
                <a:cs typeface="Dosis"/>
              </a:rPr>
              <a:t>             </a:t>
            </a:r>
            <a:endParaRPr lang="fr-FR" sz="1467" kern="0">
              <a:solidFill>
                <a:srgbClr val="000000"/>
              </a:solidFill>
              <a:latin typeface="Arial"/>
              <a:ea typeface="Arial"/>
              <a:cs typeface="Arial"/>
            </a:endParaRPr>
          </a:p>
        </p:txBody>
      </p:sp>
      <p:pic>
        <p:nvPicPr>
          <p:cNvPr id="14" name="Google Shape;743;p98">
            <a:extLst>
              <a:ext uri="{FF2B5EF4-FFF2-40B4-BE49-F238E27FC236}">
                <a16:creationId xmlns:a16="http://schemas.microsoft.com/office/drawing/2014/main" id="{1A5A0225-4191-FE6C-65D7-5FB54D406688}"/>
              </a:ext>
            </a:extLst>
          </p:cNvPr>
          <p:cNvPicPr>
            <a:picLocks noChangeAspect="1"/>
          </p:cNvPicPr>
          <p:nvPr/>
        </p:nvPicPr>
        <p:blipFill>
          <a:blip r:embed="rId4">
            <a:alphaModFix/>
          </a:blip>
          <a:srcRect/>
          <a:stretch>
            <a:fillRect/>
          </a:stretch>
        </p:blipFill>
        <p:spPr>
          <a:xfrm>
            <a:off x="8209338" y="948477"/>
            <a:ext cx="2026479" cy="1623728"/>
          </a:xfrm>
          <a:prstGeom prst="rect">
            <a:avLst/>
          </a:prstGeom>
          <a:noFill/>
          <a:ln cap="flat">
            <a:noFill/>
          </a:ln>
        </p:spPr>
      </p:pic>
      <p:sp>
        <p:nvSpPr>
          <p:cNvPr id="15" name="Google Shape;744;p98">
            <a:extLst>
              <a:ext uri="{FF2B5EF4-FFF2-40B4-BE49-F238E27FC236}">
                <a16:creationId xmlns:a16="http://schemas.microsoft.com/office/drawing/2014/main" id="{63FD0B00-58C1-E387-3548-3A58CB102D08}"/>
              </a:ext>
            </a:extLst>
          </p:cNvPr>
          <p:cNvSpPr txBox="1"/>
          <p:nvPr/>
        </p:nvSpPr>
        <p:spPr>
          <a:xfrm>
            <a:off x="8370371" y="1135407"/>
            <a:ext cx="1704404" cy="679545"/>
          </a:xfrm>
          <a:prstGeom prst="rect">
            <a:avLst/>
          </a:prstGeom>
          <a:noFill/>
          <a:ln cap="flat">
            <a:noFill/>
          </a:ln>
        </p:spPr>
        <p:txBody>
          <a:bodyPr vert="horz" wrap="square" lIns="0" tIns="0" rIns="0" bIns="0" anchor="t" anchorCtr="1" compatLnSpc="1">
            <a:spAutoFit/>
          </a:bodyPr>
          <a:lstStyle/>
          <a:p>
            <a:pPr algn="ctr" defTabSz="1219110">
              <a:lnSpc>
                <a:spcPct val="183502"/>
              </a:lnSpc>
              <a:defRPr sz="1800" b="0" i="0" u="none" strike="noStrike" kern="0" cap="none" spc="0" baseline="0">
                <a:solidFill>
                  <a:srgbClr val="000000"/>
                </a:solidFill>
                <a:uFillTx/>
              </a:defRPr>
            </a:pPr>
            <a:r>
              <a:rPr lang="fr-FR" sz="2400" b="1" kern="0" dirty="0">
                <a:solidFill>
                  <a:srgbClr val="FFFFFF"/>
                </a:solidFill>
                <a:latin typeface="Calibri" panose="020F0502020204030204" pitchFamily="34" charset="0"/>
                <a:ea typeface="Calibri" panose="020F0502020204030204" pitchFamily="34" charset="0"/>
                <a:cs typeface="Calibri" panose="020F0502020204030204" pitchFamily="34" charset="0"/>
              </a:rPr>
              <a:t>Niveau</a:t>
            </a:r>
            <a:r>
              <a:rPr lang="fr-FR" sz="2133" b="1" kern="0" dirty="0">
                <a:solidFill>
                  <a:srgbClr val="FFFFFF"/>
                </a:solidFill>
                <a:latin typeface="Calibri" panose="020F0502020204030204" pitchFamily="34" charset="0"/>
                <a:ea typeface="Calibri" panose="020F0502020204030204" pitchFamily="34" charset="0"/>
                <a:cs typeface="Calibri" panose="020F0502020204030204" pitchFamily="34" charset="0"/>
              </a:rPr>
              <a:t>         </a:t>
            </a:r>
            <a:endParaRPr lang="fr-FR" sz="1867"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16" name="Google Shape;745;p98">
            <a:extLst>
              <a:ext uri="{FF2B5EF4-FFF2-40B4-BE49-F238E27FC236}">
                <a16:creationId xmlns:a16="http://schemas.microsoft.com/office/drawing/2014/main" id="{46746A8E-17B0-82BF-AA2A-E3A6E80172F6}"/>
              </a:ext>
            </a:extLst>
          </p:cNvPr>
          <p:cNvSpPr txBox="1"/>
          <p:nvPr/>
        </p:nvSpPr>
        <p:spPr>
          <a:xfrm>
            <a:off x="8473771" y="1760345"/>
            <a:ext cx="1497604" cy="461614"/>
          </a:xfrm>
          <a:prstGeom prst="rect">
            <a:avLst/>
          </a:prstGeom>
          <a:noFill/>
          <a:ln cap="flat">
            <a:noFill/>
          </a:ln>
        </p:spPr>
        <p:txBody>
          <a:bodyPr vert="horz" wrap="square" lIns="91427" tIns="45695" rIns="91427" bIns="45695" anchor="t" anchorCtr="1" compatLnSpc="1">
            <a:spAutoFit/>
          </a:bodyPr>
          <a:lstStyle/>
          <a:p>
            <a:pPr algn="ctr" defTabSz="1219110">
              <a:defRPr sz="1800" b="0" i="0" u="none" strike="noStrike" kern="0" cap="none" spc="0" baseline="0">
                <a:solidFill>
                  <a:srgbClr val="000000"/>
                </a:solidFill>
                <a:uFillTx/>
              </a:defRPr>
            </a:pPr>
            <a:r>
              <a:rPr lang="fr-FR" sz="2400" b="1" kern="0" dirty="0" smtClean="0">
                <a:solidFill>
                  <a:srgbClr val="FCBF18"/>
                </a:solidFill>
                <a:latin typeface="Calibri" panose="020F0502020204030204" pitchFamily="34" charset="0"/>
                <a:ea typeface="Calibri" panose="020F0502020204030204" pitchFamily="34" charset="0"/>
                <a:cs typeface="Calibri" panose="020F0502020204030204" pitchFamily="34" charset="0"/>
              </a:rPr>
              <a:t>1AC</a:t>
            </a:r>
            <a:endParaRPr lang="fr-FR" sz="2400" b="1" kern="0" dirty="0">
              <a:solidFill>
                <a:srgbClr val="FCBF18"/>
              </a:solidFill>
              <a:latin typeface="Calibri" panose="020F0502020204030204" pitchFamily="34" charset="0"/>
              <a:ea typeface="Calibri" panose="020F0502020204030204" pitchFamily="34" charset="0"/>
              <a:cs typeface="Calibri" panose="020F0502020204030204" pitchFamily="34" charset="0"/>
            </a:endParaRPr>
          </a:p>
        </p:txBody>
      </p:sp>
      <p:sp>
        <p:nvSpPr>
          <p:cNvPr id="23" name="Google Shape;223;p26">
            <a:extLst>
              <a:ext uri="{FF2B5EF4-FFF2-40B4-BE49-F238E27FC236}">
                <a16:creationId xmlns:a16="http://schemas.microsoft.com/office/drawing/2014/main" id="{D258681E-15E4-E90D-7486-E7468319E5A3}"/>
              </a:ext>
            </a:extLst>
          </p:cNvPr>
          <p:cNvSpPr/>
          <p:nvPr/>
        </p:nvSpPr>
        <p:spPr>
          <a:xfrm>
            <a:off x="2241381" y="2836963"/>
            <a:ext cx="4226283" cy="509623"/>
          </a:xfrm>
          <a:prstGeom prst="rect">
            <a:avLst/>
          </a:prstGeom>
          <a:noFill/>
          <a:ln w="38103" cap="flat">
            <a:solidFill>
              <a:srgbClr val="FFFFFF"/>
            </a:solidFill>
            <a:prstDash val="solid"/>
          </a:ln>
        </p:spPr>
        <p:txBody>
          <a:bodyPr vert="horz" wrap="square" lIns="91427" tIns="45695" rIns="91427" bIns="45695" anchor="ctr" anchorCtr="0" compatLnSpc="1">
            <a:noAutofit/>
          </a:bodyPr>
          <a:lstStyle/>
          <a:p>
            <a:pPr defTabSz="914377">
              <a:defRPr sz="1800" b="0" i="0" u="none" strike="noStrike" kern="0" cap="none" spc="0" baseline="0">
                <a:solidFill>
                  <a:srgbClr val="000000"/>
                </a:solidFill>
                <a:uFillTx/>
              </a:defRPr>
            </a:pPr>
            <a:r>
              <a:rPr lang="fr-FR" sz="3200" b="1" kern="0" dirty="0">
                <a:solidFill>
                  <a:srgbClr val="0070C0"/>
                </a:solidFill>
                <a:latin typeface="Calibri" panose="020F0502020204030204" pitchFamily="34" charset="0"/>
                <a:ea typeface="Calibri" panose="020F0502020204030204" pitchFamily="34" charset="0"/>
                <a:cs typeface="Calibri" panose="020F0502020204030204" pitchFamily="34" charset="0"/>
              </a:rPr>
              <a:t>Période de remédiation</a:t>
            </a:r>
            <a:endParaRPr lang="fr-FR" sz="3200" b="1" kern="0" dirty="0">
              <a:solidFill>
                <a:srgbClr val="0070C0"/>
              </a:solidFill>
              <a:latin typeface="Calibri"/>
              <a:ea typeface="Calibri"/>
              <a:cs typeface="Calibri"/>
            </a:endParaRPr>
          </a:p>
        </p:txBody>
      </p:sp>
      <p:pic>
        <p:nvPicPr>
          <p:cNvPr id="7" name="Image 6">
            <a:extLst>
              <a:ext uri="{FF2B5EF4-FFF2-40B4-BE49-F238E27FC236}">
                <a16:creationId xmlns:a16="http://schemas.microsoft.com/office/drawing/2014/main" id="{4FD3E781-974A-3370-2ECE-8FFD42C5FE06}"/>
              </a:ext>
            </a:extLst>
          </p:cNvPr>
          <p:cNvPicPr>
            <a:picLocks noChangeAspect="1"/>
          </p:cNvPicPr>
          <p:nvPr/>
        </p:nvPicPr>
        <p:blipFill>
          <a:blip r:embed="rId5"/>
          <a:stretch>
            <a:fillRect/>
          </a:stretch>
        </p:blipFill>
        <p:spPr>
          <a:xfrm>
            <a:off x="6816482" y="2241721"/>
            <a:ext cx="4714865" cy="2389435"/>
          </a:xfrm>
          <a:prstGeom prst="rect">
            <a:avLst/>
          </a:prstGeom>
        </p:spPr>
      </p:pic>
      <p:sp>
        <p:nvSpPr>
          <p:cNvPr id="17" name="Google Shape;741;p98">
            <a:extLst>
              <a:ext uri="{FF2B5EF4-FFF2-40B4-BE49-F238E27FC236}">
                <a16:creationId xmlns:a16="http://schemas.microsoft.com/office/drawing/2014/main" id="{CB0E6087-161E-F7D7-1975-A2A09F956478}"/>
              </a:ext>
            </a:extLst>
          </p:cNvPr>
          <p:cNvSpPr txBox="1"/>
          <p:nvPr/>
        </p:nvSpPr>
        <p:spPr>
          <a:xfrm>
            <a:off x="1694675" y="4113681"/>
            <a:ext cx="310959" cy="410433"/>
          </a:xfrm>
          <a:prstGeom prst="rect">
            <a:avLst/>
          </a:prstGeom>
          <a:noFill/>
          <a:ln cap="flat">
            <a:noFill/>
          </a:ln>
        </p:spPr>
        <p:txBody>
          <a:bodyPr vert="horz" wrap="square" lIns="0" tIns="0" rIns="0" bIns="0" anchor="t" anchorCtr="0" compatLnSpc="1">
            <a:spAutoFit/>
          </a:bodyPr>
          <a:lstStyle/>
          <a:p>
            <a:pPr defTabSz="1219110">
              <a:defRPr sz="1800" b="0" i="0" u="none" strike="noStrike" kern="0" cap="none" spc="0" baseline="0">
                <a:solidFill>
                  <a:srgbClr val="000000"/>
                </a:solidFill>
                <a:uFillTx/>
              </a:defRPr>
            </a:pPr>
            <a:r>
              <a:rPr lang="fr-FR" sz="2667" b="1" kern="0" dirty="0">
                <a:solidFill>
                  <a:srgbClr val="FFFFFF"/>
                </a:solidFill>
                <a:latin typeface="Calibri"/>
                <a:ea typeface="Calibri"/>
                <a:cs typeface="Calibri"/>
              </a:rPr>
              <a:t>2</a:t>
            </a:r>
            <a:endParaRPr lang="fr-FR" sz="2667" kern="0" dirty="0">
              <a:solidFill>
                <a:srgbClr val="000000"/>
              </a:solidFill>
              <a:latin typeface="Calibri"/>
              <a:ea typeface="Calibri"/>
              <a:cs typeface="Calibri"/>
            </a:endParaRPr>
          </a:p>
        </p:txBody>
      </p:sp>
      <p:sp>
        <p:nvSpPr>
          <p:cNvPr id="18" name="Google Shape;735;p98">
            <a:extLst>
              <a:ext uri="{FF2B5EF4-FFF2-40B4-BE49-F238E27FC236}">
                <a16:creationId xmlns:a16="http://schemas.microsoft.com/office/drawing/2014/main" id="{F8C53EBC-F327-F687-DA37-526990EB91DF}"/>
              </a:ext>
            </a:extLst>
          </p:cNvPr>
          <p:cNvSpPr/>
          <p:nvPr/>
        </p:nvSpPr>
        <p:spPr>
          <a:xfrm>
            <a:off x="6222347" y="4070667"/>
            <a:ext cx="65604" cy="496396"/>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algn="ctr" defTabSz="1219110">
              <a:defRPr sz="1800" b="0" i="0" u="none" strike="noStrike" kern="0" cap="none" spc="0" baseline="0">
                <a:solidFill>
                  <a:srgbClr val="000000"/>
                </a:solidFill>
                <a:uFillTx/>
              </a:defRPr>
            </a:pPr>
            <a:endParaRPr lang="fr-FR" sz="933" kern="0">
              <a:solidFill>
                <a:srgbClr val="FFFFFF"/>
              </a:solidFill>
              <a:latin typeface="Calibri"/>
              <a:ea typeface="Calibri"/>
              <a:cs typeface="Calibri"/>
            </a:endParaRPr>
          </a:p>
        </p:txBody>
      </p:sp>
      <p:sp>
        <p:nvSpPr>
          <p:cNvPr id="19" name="Google Shape;742;p98">
            <a:extLst>
              <a:ext uri="{FF2B5EF4-FFF2-40B4-BE49-F238E27FC236}">
                <a16:creationId xmlns:a16="http://schemas.microsoft.com/office/drawing/2014/main" id="{E20F6010-5958-CCE5-50DA-0596536343DD}"/>
              </a:ext>
            </a:extLst>
          </p:cNvPr>
          <p:cNvSpPr/>
          <p:nvPr/>
        </p:nvSpPr>
        <p:spPr>
          <a:xfrm flipH="1">
            <a:off x="5537398" y="5004135"/>
            <a:ext cx="60959" cy="654232"/>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algn="ctr" defTabSz="1219110">
              <a:defRPr sz="1800" b="0" i="0" u="none" strike="noStrike" kern="0" cap="none" spc="0" baseline="0">
                <a:solidFill>
                  <a:srgbClr val="000000"/>
                </a:solidFill>
                <a:uFillTx/>
              </a:defRPr>
            </a:pPr>
            <a:endParaRPr lang="fr-FR" sz="933" kern="0">
              <a:solidFill>
                <a:srgbClr val="FFFFFF"/>
              </a:solidFill>
              <a:latin typeface="Calibri"/>
              <a:ea typeface="Calibri"/>
              <a:cs typeface="Calibri"/>
            </a:endParaRPr>
          </a:p>
        </p:txBody>
      </p:sp>
    </p:spTree>
    <p:extLst>
      <p:ext uri="{BB962C8B-B14F-4D97-AF65-F5344CB8AC3E}">
        <p14:creationId xmlns:p14="http://schemas.microsoft.com/office/powerpoint/2010/main" val="13678241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B6F77A-2E34-9DE2-DBE7-A4CC4B798C31}"/>
            </a:ext>
          </a:extLst>
        </p:cNvPr>
        <p:cNvGrpSpPr/>
        <p:nvPr/>
      </p:nvGrpSpPr>
      <p:grpSpPr>
        <a:xfrm>
          <a:off x="0" y="0"/>
          <a:ext cx="0" cy="0"/>
          <a:chOff x="0" y="0"/>
          <a:chExt cx="0" cy="0"/>
        </a:xfrm>
      </p:grpSpPr>
      <p:sp>
        <p:nvSpPr>
          <p:cNvPr id="3" name="Google Shape;1229;p116">
            <a:extLst>
              <a:ext uri="{FF2B5EF4-FFF2-40B4-BE49-F238E27FC236}">
                <a16:creationId xmlns:a16="http://schemas.microsoft.com/office/drawing/2014/main" id="{3E61705D-FF76-C816-817F-FF16BB0F8FF7}"/>
              </a:ext>
            </a:extLst>
          </p:cNvPr>
          <p:cNvSpPr txBox="1"/>
          <p:nvPr/>
        </p:nvSpPr>
        <p:spPr>
          <a:xfrm>
            <a:off x="1769863" y="1370895"/>
            <a:ext cx="10062183" cy="420514"/>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133" b="1" kern="0" dirty="0">
                <a:solidFill>
                  <a:srgbClr val="44546A"/>
                </a:solidFill>
                <a:latin typeface="Calibri"/>
                <a:ea typeface="Calibri"/>
                <a:cs typeface="Calibri"/>
              </a:rPr>
              <a:t>Contrat de classe</a:t>
            </a:r>
          </a:p>
        </p:txBody>
      </p:sp>
      <p:sp>
        <p:nvSpPr>
          <p:cNvPr id="4" name="Google Shape;1233;p116">
            <a:extLst>
              <a:ext uri="{FF2B5EF4-FFF2-40B4-BE49-F238E27FC236}">
                <a16:creationId xmlns:a16="http://schemas.microsoft.com/office/drawing/2014/main" id="{1F8181F4-C03D-E637-B412-A06B1C7EBA67}"/>
              </a:ext>
            </a:extLst>
          </p:cNvPr>
          <p:cNvSpPr txBox="1"/>
          <p:nvPr/>
        </p:nvSpPr>
        <p:spPr>
          <a:xfrm>
            <a:off x="1769863" y="2674502"/>
            <a:ext cx="10062183" cy="420514"/>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MA" sz="2133" b="1" kern="0" dirty="0">
                <a:solidFill>
                  <a:srgbClr val="44546A"/>
                </a:solidFill>
                <a:latin typeface="Calibri"/>
                <a:ea typeface="Calibri"/>
                <a:cs typeface="Calibri"/>
              </a:rPr>
              <a:t>J’utilise l’ardoise pour répondre </a:t>
            </a:r>
          </a:p>
        </p:txBody>
      </p:sp>
      <p:sp>
        <p:nvSpPr>
          <p:cNvPr id="5" name="Google Shape;1234;p116">
            <a:extLst>
              <a:ext uri="{FF2B5EF4-FFF2-40B4-BE49-F238E27FC236}">
                <a16:creationId xmlns:a16="http://schemas.microsoft.com/office/drawing/2014/main" id="{9A3F2DC4-EC8C-51E0-FA84-7C61465E7C2D}"/>
              </a:ext>
            </a:extLst>
          </p:cNvPr>
          <p:cNvSpPr txBox="1"/>
          <p:nvPr/>
        </p:nvSpPr>
        <p:spPr>
          <a:xfrm>
            <a:off x="1769864" y="3978109"/>
            <a:ext cx="10062181" cy="420514"/>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MA" sz="2133" b="1" kern="0" dirty="0">
                <a:solidFill>
                  <a:srgbClr val="44546A"/>
                </a:solidFill>
                <a:latin typeface="Calibri"/>
                <a:ea typeface="Calibri"/>
                <a:cs typeface="Calibri"/>
              </a:rPr>
              <a:t>Pratique autonome</a:t>
            </a:r>
          </a:p>
        </p:txBody>
      </p:sp>
      <p:sp>
        <p:nvSpPr>
          <p:cNvPr id="6" name="Google Shape;1235;p116">
            <a:extLst>
              <a:ext uri="{FF2B5EF4-FFF2-40B4-BE49-F238E27FC236}">
                <a16:creationId xmlns:a16="http://schemas.microsoft.com/office/drawing/2014/main" id="{7239D583-F5F6-41D5-78C5-F987E4E3E4E5}"/>
              </a:ext>
            </a:extLst>
          </p:cNvPr>
          <p:cNvSpPr txBox="1"/>
          <p:nvPr/>
        </p:nvSpPr>
        <p:spPr>
          <a:xfrm>
            <a:off x="1769864" y="5281715"/>
            <a:ext cx="10062181" cy="420514"/>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MA" sz="2133" b="1" kern="0" dirty="0">
                <a:solidFill>
                  <a:srgbClr val="44546A"/>
                </a:solidFill>
                <a:latin typeface="Calibri"/>
                <a:ea typeface="Calibri"/>
                <a:cs typeface="Calibri"/>
              </a:rPr>
              <a:t>Pratique guidée en binôme</a:t>
            </a:r>
          </a:p>
        </p:txBody>
      </p:sp>
      <p:pic>
        <p:nvPicPr>
          <p:cNvPr id="7" name="Google Shape;1333;p128">
            <a:extLst>
              <a:ext uri="{FF2B5EF4-FFF2-40B4-BE49-F238E27FC236}">
                <a16:creationId xmlns:a16="http://schemas.microsoft.com/office/drawing/2014/main" id="{7269954D-EFC0-CC0A-0945-F6DF168F334C}"/>
              </a:ext>
            </a:extLst>
          </p:cNvPr>
          <p:cNvPicPr>
            <a:picLocks noChangeAspect="1"/>
          </p:cNvPicPr>
          <p:nvPr/>
        </p:nvPicPr>
        <p:blipFill>
          <a:blip r:embed="rId2">
            <a:alphaModFix/>
          </a:blip>
          <a:srcRect/>
          <a:stretch>
            <a:fillRect/>
          </a:stretch>
        </p:blipFill>
        <p:spPr>
          <a:xfrm>
            <a:off x="459673" y="1027246"/>
            <a:ext cx="991300" cy="991300"/>
          </a:xfrm>
          <a:prstGeom prst="rect">
            <a:avLst/>
          </a:prstGeom>
          <a:noFill/>
          <a:ln cap="flat">
            <a:noFill/>
          </a:ln>
        </p:spPr>
      </p:pic>
      <p:pic>
        <p:nvPicPr>
          <p:cNvPr id="8" name="Google Shape;1341;p128" descr="Une image contenant Dessin animé, clipart, Animation, illustration&#10;&#10;Description générée automatiquement">
            <a:extLst>
              <a:ext uri="{FF2B5EF4-FFF2-40B4-BE49-F238E27FC236}">
                <a16:creationId xmlns:a16="http://schemas.microsoft.com/office/drawing/2014/main" id="{171C970F-7B59-B41F-6A3A-3A7A745D5AEB}"/>
              </a:ext>
            </a:extLst>
          </p:cNvPr>
          <p:cNvPicPr>
            <a:picLocks noChangeAspect="1"/>
          </p:cNvPicPr>
          <p:nvPr/>
        </p:nvPicPr>
        <p:blipFill>
          <a:blip r:embed="rId3">
            <a:alphaModFix/>
          </a:blip>
          <a:srcRect l="18242" t="9344" r="18458" b="23864"/>
          <a:stretch>
            <a:fillRect/>
          </a:stretch>
        </p:blipFill>
        <p:spPr>
          <a:xfrm>
            <a:off x="459671" y="2372864"/>
            <a:ext cx="991300" cy="1045913"/>
          </a:xfrm>
          <a:prstGeom prst="rect">
            <a:avLst/>
          </a:prstGeom>
          <a:noFill/>
          <a:ln cap="flat">
            <a:noFill/>
          </a:ln>
        </p:spPr>
      </p:pic>
      <p:pic>
        <p:nvPicPr>
          <p:cNvPr id="9" name="Picture 14">
            <a:extLst>
              <a:ext uri="{FF2B5EF4-FFF2-40B4-BE49-F238E27FC236}">
                <a16:creationId xmlns:a16="http://schemas.microsoft.com/office/drawing/2014/main" id="{3459E6BA-34BF-9ABD-9DAF-C10A0FA6FA24}"/>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459672" y="3716477"/>
            <a:ext cx="991299" cy="991299"/>
          </a:xfrm>
          <a:prstGeom prst="rect">
            <a:avLst/>
          </a:prstGeom>
        </p:spPr>
      </p:pic>
      <p:pic>
        <p:nvPicPr>
          <p:cNvPr id="10" name="Picture 9">
            <a:extLst>
              <a:ext uri="{FF2B5EF4-FFF2-40B4-BE49-F238E27FC236}">
                <a16:creationId xmlns:a16="http://schemas.microsoft.com/office/drawing/2014/main" id="{4A698D0B-D28C-54AB-04BD-8E0B04BC559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59672" y="5015586"/>
            <a:ext cx="991299" cy="925469"/>
          </a:xfrm>
          <a:prstGeom prst="rect">
            <a:avLst/>
          </a:prstGeom>
        </p:spPr>
      </p:pic>
      <p:sp>
        <p:nvSpPr>
          <p:cNvPr id="11" name="Google Shape;255;p28">
            <a:extLst>
              <a:ext uri="{FF2B5EF4-FFF2-40B4-BE49-F238E27FC236}">
                <a16:creationId xmlns:a16="http://schemas.microsoft.com/office/drawing/2014/main" id="{530435A1-B2D4-8101-7BBB-BB080AF99660}"/>
              </a:ext>
            </a:extLst>
          </p:cNvPr>
          <p:cNvSpPr/>
          <p:nvPr/>
        </p:nvSpPr>
        <p:spPr>
          <a:xfrm>
            <a:off x="635711" y="186004"/>
            <a:ext cx="11310803" cy="602723"/>
          </a:xfrm>
          <a:prstGeom prst="rect">
            <a:avLst/>
          </a:prstGeom>
          <a:noFill/>
          <a:ln cap="flat">
            <a:noFill/>
            <a:prstDash val="solid"/>
          </a:ln>
        </p:spPr>
        <p:txBody>
          <a:bodyPr vert="horz" wrap="square" lIns="91427" tIns="45695" rIns="91427" bIns="45695" anchor="t" anchorCtr="0" compatLnSpc="1">
            <a:noAutofit/>
          </a:bodyPr>
          <a:lstStyle/>
          <a:p>
            <a:pPr defTabSz="1219170">
              <a:defRPr sz="1800" b="0" i="0" u="none" strike="noStrike" kern="0" cap="none" spc="0" baseline="0">
                <a:solidFill>
                  <a:srgbClr val="000000"/>
                </a:solidFill>
                <a:uFillTx/>
              </a:defRPr>
            </a:pPr>
            <a:r>
              <a:rPr lang="fr-MA" sz="3200" b="1" kern="0" dirty="0">
                <a:solidFill>
                  <a:srgbClr val="44546A"/>
                </a:solidFill>
                <a:latin typeface="Calibri"/>
                <a:ea typeface="Calibri"/>
                <a:cs typeface="Calibri"/>
              </a:rPr>
              <a:t>Icônes pour l’élève</a:t>
            </a:r>
            <a:endParaRPr lang="en-US" sz="1867" kern="0" dirty="0">
              <a:solidFill>
                <a:srgbClr val="000000"/>
              </a:solidFill>
              <a:latin typeface="Arial"/>
              <a:ea typeface="Arial"/>
              <a:cs typeface="Arial"/>
            </a:endParaRPr>
          </a:p>
        </p:txBody>
      </p:sp>
    </p:spTree>
    <p:extLst>
      <p:ext uri="{BB962C8B-B14F-4D97-AF65-F5344CB8AC3E}">
        <p14:creationId xmlns:p14="http://schemas.microsoft.com/office/powerpoint/2010/main" val="104692333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9C208D-7D4C-C4ED-8F1F-CEF47BAEEBF9}"/>
            </a:ext>
          </a:extLst>
        </p:cNvPr>
        <p:cNvGrpSpPr/>
        <p:nvPr/>
      </p:nvGrpSpPr>
      <p:grpSpPr>
        <a:xfrm>
          <a:off x="0" y="0"/>
          <a:ext cx="0" cy="0"/>
          <a:chOff x="0" y="0"/>
          <a:chExt cx="0" cy="0"/>
        </a:xfrm>
      </p:grpSpPr>
      <p:grpSp>
        <p:nvGrpSpPr>
          <p:cNvPr id="2" name="Group 14">
            <a:extLst>
              <a:ext uri="{FF2B5EF4-FFF2-40B4-BE49-F238E27FC236}">
                <a16:creationId xmlns:a16="http://schemas.microsoft.com/office/drawing/2014/main" id="{99882962-3F74-4B13-98BE-72C40BF3CBC2}"/>
              </a:ext>
            </a:extLst>
          </p:cNvPr>
          <p:cNvGrpSpPr/>
          <p:nvPr/>
        </p:nvGrpSpPr>
        <p:grpSpPr>
          <a:xfrm>
            <a:off x="4324169" y="952608"/>
            <a:ext cx="7197271" cy="3873929"/>
            <a:chOff x="1641585" y="1048972"/>
            <a:chExt cx="5867403" cy="3260732"/>
          </a:xfrm>
        </p:grpSpPr>
        <p:sp>
          <p:nvSpPr>
            <p:cNvPr id="3" name="Rectangle : coins arrondis 10">
              <a:extLst>
                <a:ext uri="{FF2B5EF4-FFF2-40B4-BE49-F238E27FC236}">
                  <a16:creationId xmlns:a16="http://schemas.microsoft.com/office/drawing/2014/main" id="{EA54C9E3-1071-BE6B-670B-D04C5495C4B1}"/>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solidFill>
                <a:srgbClr val="44546A"/>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4" name="Rectangle 18">
              <a:extLst>
                <a:ext uri="{FF2B5EF4-FFF2-40B4-BE49-F238E27FC236}">
                  <a16:creationId xmlns:a16="http://schemas.microsoft.com/office/drawing/2014/main" id="{C0429F03-2E3A-85A9-53A0-84765DED8645}"/>
                </a:ext>
              </a:extLst>
            </p:cNvPr>
            <p:cNvSpPr/>
            <p:nvPr/>
          </p:nvSpPr>
          <p:spPr>
            <a:xfrm>
              <a:off x="1715066" y="1103461"/>
              <a:ext cx="5717724" cy="3124203"/>
            </a:xfrm>
            <a:prstGeom prst="rect">
              <a:avLst/>
            </a:prstGeom>
            <a:noFill/>
            <a:ln cap="flat">
              <a:solidFill>
                <a:srgbClr val="44546A"/>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5" name="Rectangle 19">
              <a:extLst>
                <a:ext uri="{FF2B5EF4-FFF2-40B4-BE49-F238E27FC236}">
                  <a16:creationId xmlns:a16="http://schemas.microsoft.com/office/drawing/2014/main" id="{EF4722EF-2A79-1626-92EB-4E35C542B8DA}"/>
                </a:ext>
              </a:extLst>
            </p:cNvPr>
            <p:cNvSpPr/>
            <p:nvPr/>
          </p:nvSpPr>
          <p:spPr>
            <a:xfrm>
              <a:off x="1802501" y="1179667"/>
              <a:ext cx="5542845" cy="2971800"/>
            </a:xfrm>
            <a:prstGeom prst="rect">
              <a:avLst/>
            </a:prstGeom>
            <a:solidFill>
              <a:srgbClr val="FFFFFF"/>
            </a:solidFill>
            <a:ln cap="flat">
              <a:solidFill>
                <a:srgbClr val="44546A"/>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8" name="TextBox 6">
            <a:extLst>
              <a:ext uri="{FF2B5EF4-FFF2-40B4-BE49-F238E27FC236}">
                <a16:creationId xmlns:a16="http://schemas.microsoft.com/office/drawing/2014/main" id="{F62DE9B7-E0D3-0A09-689D-D7062C67EF57}"/>
              </a:ext>
            </a:extLst>
          </p:cNvPr>
          <p:cNvSpPr txBox="1"/>
          <p:nvPr/>
        </p:nvSpPr>
        <p:spPr>
          <a:xfrm>
            <a:off x="4575802" y="1409634"/>
            <a:ext cx="6645063" cy="2902911"/>
          </a:xfrm>
          <a:prstGeom prst="rect">
            <a:avLst/>
          </a:prstGeom>
          <a:noFill/>
          <a:ln cap="flat">
            <a:noFill/>
          </a:ln>
        </p:spPr>
        <p:txBody>
          <a:bodyPr vert="horz" wrap="square" lIns="0" tIns="0" rIns="0" bIns="0" anchor="t" anchorCtr="1" compatLnSpc="1">
            <a:spAutoFit/>
          </a:bodyPr>
          <a:lstStyle/>
          <a:p>
            <a:pPr algn="ctr">
              <a:lnSpc>
                <a:spcPct val="131218"/>
              </a:lnSpc>
              <a:defRPr sz="1800" b="0" i="0" u="none" strike="noStrike" kern="0" cap="none" spc="0" baseline="0">
                <a:solidFill>
                  <a:srgbClr val="000000"/>
                </a:solidFill>
                <a:uFillTx/>
              </a:defRPr>
            </a:pPr>
            <a:r>
              <a:rPr lang="fr-FR" sz="4800" b="1" i="1" dirty="0">
                <a:solidFill>
                  <a:srgbClr val="44546A"/>
                </a:solidFill>
                <a:latin typeface="Calibri"/>
              </a:rPr>
              <a:t>Atelier de lecture fluence</a:t>
            </a:r>
            <a:r>
              <a:rPr lang="fr-FR" sz="4800" b="1" kern="0" dirty="0">
                <a:solidFill>
                  <a:srgbClr val="44546A"/>
                </a:solidFill>
                <a:latin typeface="Calibri"/>
                <a:ea typeface="Calibri"/>
                <a:cs typeface="Calibri"/>
              </a:rPr>
              <a:t> </a:t>
            </a:r>
          </a:p>
          <a:p>
            <a:pPr lvl="0" algn="ctr">
              <a:lnSpc>
                <a:spcPct val="131218"/>
              </a:lnSpc>
              <a:defRPr sz="1800" b="0" i="0" u="none" strike="noStrike" kern="0" cap="none" spc="0" baseline="0">
                <a:solidFill>
                  <a:srgbClr val="000000"/>
                </a:solidFill>
                <a:uFillTx/>
              </a:defRPr>
            </a:pPr>
            <a:endParaRPr lang="fr-FR" sz="48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r>
              <a:rPr lang="fr-FR" sz="4800" b="1" kern="0" dirty="0">
                <a:solidFill>
                  <a:srgbClr val="44546A"/>
                </a:solidFill>
                <a:latin typeface="Calibri"/>
                <a:ea typeface="Calibri"/>
                <a:cs typeface="Calibri"/>
              </a:rPr>
              <a:t>25 min</a:t>
            </a:r>
            <a:endParaRPr lang="en-US" sz="4800" kern="0" dirty="0">
              <a:solidFill>
                <a:srgbClr val="44546A"/>
              </a:solidFill>
              <a:latin typeface="Arial"/>
              <a:ea typeface="Arial"/>
              <a:cs typeface="Arial"/>
            </a:endParaRPr>
          </a:p>
        </p:txBody>
      </p:sp>
      <p:pic>
        <p:nvPicPr>
          <p:cNvPr id="7" name="Picture 11">
            <a:extLst>
              <a:ext uri="{FF2B5EF4-FFF2-40B4-BE49-F238E27FC236}">
                <a16:creationId xmlns:a16="http://schemas.microsoft.com/office/drawing/2014/main" id="{335DC02E-0336-93C7-3FC5-B3ECF4515EEF}"/>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855" b="100000" l="391" r="99512"/>
                    </a14:imgEffect>
                  </a14:imgLayer>
                </a14:imgProps>
              </a:ext>
              <a:ext uri="{28A0092B-C50C-407E-A947-70E740481C1C}">
                <a14:useLocalDpi xmlns:a14="http://schemas.microsoft.com/office/drawing/2010/main" val="0"/>
              </a:ext>
            </a:extLst>
          </a:blip>
          <a:stretch>
            <a:fillRect/>
          </a:stretch>
        </p:blipFill>
        <p:spPr>
          <a:xfrm>
            <a:off x="588147" y="993046"/>
            <a:ext cx="3736023" cy="3736023"/>
          </a:xfrm>
          <a:prstGeom prst="rect">
            <a:avLst/>
          </a:prstGeom>
        </p:spPr>
      </p:pic>
      <p:sp>
        <p:nvSpPr>
          <p:cNvPr id="9" name="Oval 45">
            <a:extLst>
              <a:ext uri="{FF2B5EF4-FFF2-40B4-BE49-F238E27FC236}">
                <a16:creationId xmlns:a16="http://schemas.microsoft.com/office/drawing/2014/main" id="{9B45C61D-1159-FF85-B01D-3E07BB3D9963}"/>
              </a:ext>
            </a:extLst>
          </p:cNvPr>
          <p:cNvSpPr/>
          <p:nvPr/>
        </p:nvSpPr>
        <p:spPr>
          <a:xfrm>
            <a:off x="7638528" y="2601252"/>
            <a:ext cx="519608" cy="519608"/>
          </a:xfrm>
          <a:prstGeom prst="ellipse">
            <a:avLst/>
          </a:prstGeom>
          <a:blipFill>
            <a:blip r:embed="rId4"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endParaRPr lang="fr-FR" sz="1200" dirty="0">
              <a:solidFill>
                <a:srgbClr val="44546A"/>
              </a:solidFill>
              <a:latin typeface="Calibri"/>
            </a:endParaRPr>
          </a:p>
        </p:txBody>
      </p:sp>
    </p:spTree>
    <p:extLst>
      <p:ext uri="{BB962C8B-B14F-4D97-AF65-F5344CB8AC3E}">
        <p14:creationId xmlns:p14="http://schemas.microsoft.com/office/powerpoint/2010/main" val="95449360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a:extLst>
            <a:ext uri="{FF2B5EF4-FFF2-40B4-BE49-F238E27FC236}">
              <a16:creationId xmlns:a16="http://schemas.microsoft.com/office/drawing/2014/main" id="{4AEBC379-CF96-D315-1E07-51B720A70707}"/>
            </a:ext>
          </a:extLst>
        </p:cNvPr>
        <p:cNvGrpSpPr/>
        <p:nvPr/>
      </p:nvGrpSpPr>
      <p:grpSpPr>
        <a:xfrm>
          <a:off x="0" y="0"/>
          <a:ext cx="0" cy="0"/>
          <a:chOff x="0" y="0"/>
          <a:chExt cx="0" cy="0"/>
        </a:xfrm>
      </p:grpSpPr>
      <p:sp>
        <p:nvSpPr>
          <p:cNvPr id="2" name="Google Shape;1140;p112">
            <a:extLst>
              <a:ext uri="{FF2B5EF4-FFF2-40B4-BE49-F238E27FC236}">
                <a16:creationId xmlns:a16="http://schemas.microsoft.com/office/drawing/2014/main" id="{A34F9905-C282-3983-665E-432546811CDE}"/>
              </a:ext>
            </a:extLst>
          </p:cNvPr>
          <p:cNvSpPr txBox="1"/>
          <p:nvPr/>
        </p:nvSpPr>
        <p:spPr>
          <a:xfrm>
            <a:off x="0" y="2643658"/>
            <a:ext cx="12192000" cy="656655"/>
          </a:xfrm>
          <a:prstGeom prst="rect">
            <a:avLst/>
          </a:prstGeom>
          <a:ln/>
        </p:spPr>
        <p:style>
          <a:lnRef idx="2">
            <a:schemeClr val="dk1"/>
          </a:lnRef>
          <a:fillRef idx="1">
            <a:schemeClr val="lt1"/>
          </a:fillRef>
          <a:effectRef idx="0">
            <a:schemeClr val="dk1"/>
          </a:effectRef>
          <a:fontRef idx="minor">
            <a:schemeClr val="dk1"/>
          </a:fontRef>
        </p:style>
        <p:txBody>
          <a:bodyPr vert="horz" wrap="square" lIns="0" tIns="0" rIns="0" bIns="0" anchor="t" anchorCtr="0" compatLnSpc="1">
            <a:spAutoFit/>
          </a:bodyPr>
          <a:lstStyle/>
          <a:p>
            <a:pPr algn="ctr" defTabSz="1219170">
              <a:defRPr sz="1800" b="0" i="0" u="none" strike="noStrike" kern="0" cap="none" spc="0" baseline="0">
                <a:solidFill>
                  <a:srgbClr val="000000"/>
                </a:solidFill>
                <a:uFillTx/>
              </a:defRPr>
            </a:pPr>
            <a:r>
              <a:rPr lang="fr-FR" sz="4267" b="1" kern="0" dirty="0" smtClean="0">
                <a:solidFill>
                  <a:srgbClr val="44546A"/>
                </a:solidFill>
                <a:latin typeface="Calibri"/>
                <a:ea typeface="Calibri"/>
                <a:cs typeface="Calibri"/>
              </a:rPr>
              <a:t>Repères  </a:t>
            </a:r>
            <a:endParaRPr lang="en-US" sz="2400" kern="0" dirty="0">
              <a:solidFill>
                <a:srgbClr val="44546A"/>
              </a:solidFill>
              <a:latin typeface="Arial"/>
              <a:ea typeface="Arial"/>
              <a:cs typeface="Arial"/>
            </a:endParaRPr>
          </a:p>
        </p:txBody>
      </p:sp>
    </p:spTree>
    <p:extLst>
      <p:ext uri="{BB962C8B-B14F-4D97-AF65-F5344CB8AC3E}">
        <p14:creationId xmlns:p14="http://schemas.microsoft.com/office/powerpoint/2010/main" val="218572739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11">
            <a:extLst>
              <a:ext uri="{FF2B5EF4-FFF2-40B4-BE49-F238E27FC236}">
                <a16:creationId xmlns:a16="http://schemas.microsoft.com/office/drawing/2014/main" id="{399F1527-D768-6968-333E-AFD8946F2AD3}"/>
              </a:ext>
            </a:extLst>
          </p:cNvPr>
          <p:cNvSpPr txBox="1"/>
          <p:nvPr/>
        </p:nvSpPr>
        <p:spPr>
          <a:xfrm>
            <a:off x="41877" y="30678"/>
            <a:ext cx="12150123" cy="76277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fr-FR"/>
            </a:defPPr>
            <a:lvl1pPr marR="0" lvl="0" indent="0" algn="ctr" fontAlgn="auto">
              <a:lnSpc>
                <a:spcPct val="100000"/>
              </a:lnSpc>
              <a:spcBef>
                <a:spcPts val="0"/>
              </a:spcBef>
              <a:spcAft>
                <a:spcPts val="0"/>
              </a:spcAft>
              <a:buClrTx/>
              <a:buSzTx/>
              <a:buFontTx/>
              <a:buNone/>
              <a:tabLst/>
              <a:defRPr kumimoji="0" b="0" i="0" u="none" strike="noStrike" cap="none" spc="0" normalizeH="0" baseline="0">
                <a:ln>
                  <a:noFill/>
                </a:ln>
                <a:solidFill>
                  <a:prstClr val="white"/>
                </a:solidFill>
                <a:effectLst/>
                <a:uLnTx/>
                <a:uFillTx/>
                <a:latin typeface="Aptos" panose="02110004020202020204"/>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defTabSz="914377"/>
            <a:endParaRPr lang="fr-FR" sz="2400" dirty="0">
              <a:solidFill>
                <a:prstClr val="black"/>
              </a:solidFill>
            </a:endParaRPr>
          </a:p>
        </p:txBody>
      </p:sp>
      <p:sp>
        <p:nvSpPr>
          <p:cNvPr id="4" name="ZoneTexte 11">
            <a:extLst>
              <a:ext uri="{FF2B5EF4-FFF2-40B4-BE49-F238E27FC236}">
                <a16:creationId xmlns:a16="http://schemas.microsoft.com/office/drawing/2014/main" id="{181FB365-14A9-78FB-BD24-834F69E467DF}"/>
              </a:ext>
            </a:extLst>
          </p:cNvPr>
          <p:cNvSpPr txBox="1"/>
          <p:nvPr/>
        </p:nvSpPr>
        <p:spPr>
          <a:xfrm>
            <a:off x="532554" y="1199457"/>
            <a:ext cx="11126895" cy="558743"/>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defPPr>
              <a:defRPr lang="fr-FR"/>
            </a:defPPr>
            <a:lvl1pPr algn="ctr">
              <a:lnSpc>
                <a:spcPct val="115000"/>
              </a:lnSpc>
              <a:spcAft>
                <a:spcPts val="800"/>
              </a:spcAft>
              <a:defRPr sz="2400" b="1">
                <a:solidFill>
                  <a:sysClr val="windowText" lastClr="000000"/>
                </a:solidFill>
                <a:latin typeface="Calibri" panose="020F0502020204030204" pitchFamily="34" charset="0"/>
                <a:cs typeface="Calibri" panose="020F0502020204030204" pitchFamily="34"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defTabSz="914377"/>
            <a:r>
              <a:rPr lang="fr-FR" altLang="fr-FR" sz="2800" dirty="0"/>
              <a:t>Lire les </a:t>
            </a:r>
            <a:r>
              <a:rPr lang="fr-FR" altLang="fr-FR" sz="2800" dirty="0" smtClean="0"/>
              <a:t>mots à difficultés particulières </a:t>
            </a:r>
            <a:endParaRPr lang="fr-FR" altLang="fr-FR" sz="2800" dirty="0"/>
          </a:p>
        </p:txBody>
      </p:sp>
      <p:pic>
        <p:nvPicPr>
          <p:cNvPr id="6" name="Picture 2" descr="Image générée">
            <a:extLst>
              <a:ext uri="{FF2B5EF4-FFF2-40B4-BE49-F238E27FC236}">
                <a16:creationId xmlns:a16="http://schemas.microsoft.com/office/drawing/2014/main" id="{CA1812C7-3EE0-0DDC-F886-8FF543CCB73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2"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BCB3F1D7-9DDC-8588-E06D-67B682BEF597}"/>
              </a:ext>
            </a:extLst>
          </p:cNvPr>
          <p:cNvSpPr/>
          <p:nvPr/>
        </p:nvSpPr>
        <p:spPr>
          <a:xfrm>
            <a:off x="0" y="0"/>
            <a:ext cx="12192000" cy="68580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40">
              <a:defRPr/>
            </a:pPr>
            <a:endParaRPr lang="fr-MA" sz="2400">
              <a:solidFill>
                <a:prstClr val="white"/>
              </a:solidFill>
              <a:latin typeface="Aptos" panose="02110004020202020204"/>
            </a:endParaRPr>
          </a:p>
        </p:txBody>
      </p:sp>
      <p:sp>
        <p:nvSpPr>
          <p:cNvPr id="11" name="Espace réservé du texte 2">
            <a:extLst>
              <a:ext uri="{FF2B5EF4-FFF2-40B4-BE49-F238E27FC236}">
                <a16:creationId xmlns:a16="http://schemas.microsoft.com/office/drawing/2014/main" id="{CE5F13A7-BED9-51FF-582D-1C728550BEB4}"/>
              </a:ext>
            </a:extLst>
          </p:cNvPr>
          <p:cNvSpPr txBox="1">
            <a:spLocks/>
          </p:cNvSpPr>
          <p:nvPr/>
        </p:nvSpPr>
        <p:spPr>
          <a:xfrm>
            <a:off x="834309" y="90813"/>
            <a:ext cx="10544891" cy="357224"/>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685783">
              <a:spcBef>
                <a:spcPts val="751"/>
              </a:spcBef>
            </a:pPr>
            <a:r>
              <a:rPr lang="fr-FR" sz="1867" b="1" i="0" dirty="0" smtClean="0">
                <a:solidFill>
                  <a:srgbClr val="E8E8E8">
                    <a:lumMod val="50000"/>
                  </a:srgbClr>
                </a:solidFill>
              </a:rPr>
              <a:t>Faisons un </a:t>
            </a:r>
            <a:r>
              <a:rPr lang="fr-FR" sz="1867" b="1" i="0" dirty="0">
                <a:solidFill>
                  <a:srgbClr val="E8E8E8">
                    <a:lumMod val="50000"/>
                  </a:srgbClr>
                </a:solidFill>
              </a:rPr>
              <a:t>petit rappel de ce que nous avons appris : Comment </a:t>
            </a:r>
            <a:r>
              <a:rPr lang="fr-FR" altLang="fr-FR" sz="1867" b="1" i="0" dirty="0">
                <a:solidFill>
                  <a:srgbClr val="E8E8E8">
                    <a:lumMod val="50000"/>
                  </a:srgbClr>
                </a:solidFill>
              </a:rPr>
              <a:t>lire les mots à difficultés </a:t>
            </a:r>
            <a:r>
              <a:rPr lang="fr-FR" altLang="fr-FR" sz="1867" b="1" i="0" dirty="0" smtClean="0">
                <a:solidFill>
                  <a:srgbClr val="E8E8E8">
                    <a:lumMod val="50000"/>
                  </a:srgbClr>
                </a:solidFill>
              </a:rPr>
              <a:t>particulières ?</a:t>
            </a:r>
            <a:endParaRPr lang="fr-FR" altLang="fr-FR" sz="1867" b="1" i="0" dirty="0">
              <a:solidFill>
                <a:srgbClr val="E8E8E8">
                  <a:lumMod val="50000"/>
                </a:srgbClr>
              </a:solidFill>
            </a:endParaRPr>
          </a:p>
        </p:txBody>
      </p:sp>
      <p:pic>
        <p:nvPicPr>
          <p:cNvPr id="13" name="Picture 2" descr="Lever la main - Icônes mains et gestes gratuites">
            <a:extLst>
              <a:ext uri="{FF2B5EF4-FFF2-40B4-BE49-F238E27FC236}">
                <a16:creationId xmlns:a16="http://schemas.microsoft.com/office/drawing/2014/main" id="{029E7470-009C-CC51-8D17-20CB0778829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
        <p:nvSpPr>
          <p:cNvPr id="14" name="Espace réservé du texte 2">
            <a:extLst>
              <a:ext uri="{FF2B5EF4-FFF2-40B4-BE49-F238E27FC236}">
                <a16:creationId xmlns:a16="http://schemas.microsoft.com/office/drawing/2014/main" id="{F9508EBA-2C16-90CD-BF9D-FB0D2C6EB70C}"/>
              </a:ext>
            </a:extLst>
          </p:cNvPr>
          <p:cNvSpPr txBox="1">
            <a:spLocks/>
          </p:cNvSpPr>
          <p:nvPr/>
        </p:nvSpPr>
        <p:spPr>
          <a:xfrm>
            <a:off x="770657" y="448037"/>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685783">
              <a:spcBef>
                <a:spcPts val="751"/>
              </a:spcBef>
            </a:pPr>
            <a:r>
              <a:rPr lang="fr-FR" sz="1867" dirty="0">
                <a:solidFill>
                  <a:srgbClr val="E7E6E6">
                    <a:lumMod val="75000"/>
                  </a:srgbClr>
                </a:solidFill>
              </a:rPr>
              <a:t>Poser des questions de rappels. Expliciter la stratégie en s’appuyant sur les réponses des apprenants.</a:t>
            </a:r>
          </a:p>
        </p:txBody>
      </p:sp>
      <p:sp>
        <p:nvSpPr>
          <p:cNvPr id="12" name="ZoneTexte 11">
            <a:extLst>
              <a:ext uri="{FF2B5EF4-FFF2-40B4-BE49-F238E27FC236}">
                <a16:creationId xmlns:a16="http://schemas.microsoft.com/office/drawing/2014/main" id="{F7617064-244C-ECBD-52EB-EA2AE6229EFB}"/>
              </a:ext>
            </a:extLst>
          </p:cNvPr>
          <p:cNvSpPr txBox="1"/>
          <p:nvPr/>
        </p:nvSpPr>
        <p:spPr>
          <a:xfrm>
            <a:off x="532554" y="2197895"/>
            <a:ext cx="11126895" cy="1200329"/>
          </a:xfrm>
          <a:prstGeom prst="rect">
            <a:avLst/>
          </a:prstGeom>
          <a:solidFill>
            <a:schemeClr val="accent2">
              <a:lumMod val="20000"/>
              <a:lumOff val="80000"/>
            </a:schemeClr>
          </a:solidFill>
          <a:ln>
            <a:solidFill>
              <a:schemeClr val="tx1"/>
            </a:solidFill>
          </a:ln>
        </p:spPr>
        <p:txBody>
          <a:bodyPr wrap="square">
            <a:spAutoFit/>
          </a:bodyPr>
          <a:lstStyle>
            <a:defPPr>
              <a:defRPr lang="fr-FR"/>
            </a:defPPr>
            <a:lvl1pPr marL="342900" indent="-342900" algn="just">
              <a:buFont typeface="Wingdings" panose="05000000000000000000" pitchFamily="2" charset="2"/>
              <a:buChar char="Ø"/>
              <a:defRPr sz="2400" b="0">
                <a:solidFill>
                  <a:sysClr val="windowText" lastClr="000000"/>
                </a:solidFill>
                <a:latin typeface="Calibri" panose="020F0502020204030204" pitchFamily="34" charset="0"/>
                <a:cs typeface="Calibri" panose="020F0502020204030204" pitchFamily="34" charset="0"/>
              </a:defRPr>
            </a:lvl1pPr>
          </a:lstStyle>
          <a:p>
            <a:pPr marL="0" indent="0" algn="ctr" defTabSz="914377">
              <a:buNone/>
            </a:pPr>
            <a:r>
              <a:rPr lang="fr-FR" sz="7200" b="1" dirty="0" smtClean="0">
                <a:solidFill>
                  <a:schemeClr val="tx1"/>
                </a:solidFill>
                <a:latin typeface="Arial Black" panose="020B0A04020102020204" pitchFamily="34" charset="0"/>
              </a:rPr>
              <a:t>?</a:t>
            </a:r>
            <a:endParaRPr lang="fr-FR" sz="7200" b="1" dirty="0">
              <a:solidFill>
                <a:schemeClr val="tx1"/>
              </a:solidFill>
              <a:latin typeface="Calibri" panose="020F0502020204030204"/>
            </a:endParaRPr>
          </a:p>
        </p:txBody>
      </p:sp>
    </p:spTree>
    <p:extLst>
      <p:ext uri="{BB962C8B-B14F-4D97-AF65-F5344CB8AC3E}">
        <p14:creationId xmlns:p14="http://schemas.microsoft.com/office/powerpoint/2010/main" val="304713779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59A2CD-824B-9C6C-0C4D-CCD9997536A4}"/>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6389CBE-6E22-8F2E-EC51-CA2A3665786B}"/>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1B07E247-6D7D-D110-C5CF-BC173562BCBE}"/>
              </a:ext>
            </a:extLst>
          </p:cNvPr>
          <p:cNvSpPr/>
          <p:nvPr/>
        </p:nvSpPr>
        <p:spPr>
          <a:xfrm>
            <a:off x="0" y="0"/>
            <a:ext cx="12192000" cy="68580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pic>
        <p:nvPicPr>
          <p:cNvPr id="6" name="Picture 2" descr="Image générée">
            <a:extLst>
              <a:ext uri="{FF2B5EF4-FFF2-40B4-BE49-F238E27FC236}">
                <a16:creationId xmlns:a16="http://schemas.microsoft.com/office/drawing/2014/main" id="{69BEF649-06E6-D2C8-4C1D-FD3F6218753E}"/>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11">
            <a:extLst>
              <a:ext uri="{FF2B5EF4-FFF2-40B4-BE49-F238E27FC236}">
                <a16:creationId xmlns:a16="http://schemas.microsoft.com/office/drawing/2014/main" id="{BB057AC2-AF5A-9F8F-534C-70888C69945D}"/>
              </a:ext>
            </a:extLst>
          </p:cNvPr>
          <p:cNvSpPr txBox="1"/>
          <p:nvPr/>
        </p:nvSpPr>
        <p:spPr>
          <a:xfrm>
            <a:off x="792432" y="47512"/>
            <a:ext cx="10902465"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pPr defTabSz="1219170">
              <a:spcAft>
                <a:spcPts val="800"/>
              </a:spcAft>
              <a:defRPr/>
            </a:pPr>
            <a:r>
              <a:rPr lang="fr-FR" sz="1867" dirty="0">
                <a:solidFill>
                  <a:srgbClr val="E8E8E8">
                    <a:lumMod val="50000"/>
                  </a:srgbClr>
                </a:solidFill>
              </a:rPr>
              <a:t>Lisez les mots un par un, en articulant correctement chaque syllabe.</a:t>
            </a:r>
            <a:endParaRPr lang="fr-FR" altLang="fr-FR" sz="1867" dirty="0">
              <a:solidFill>
                <a:srgbClr val="E8E8E8">
                  <a:lumMod val="50000"/>
                </a:srgbClr>
              </a:solidFill>
            </a:endParaRPr>
          </a:p>
        </p:txBody>
      </p:sp>
      <p:sp>
        <p:nvSpPr>
          <p:cNvPr id="10" name="Espace réservé du texte 2">
            <a:extLst>
              <a:ext uri="{FF2B5EF4-FFF2-40B4-BE49-F238E27FC236}">
                <a16:creationId xmlns:a16="http://schemas.microsoft.com/office/drawing/2014/main" id="{ED2D1B4C-0639-B576-9CA6-AEA0A6A38A1D}"/>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914377">
              <a:spcBef>
                <a:spcPts val="1000"/>
              </a:spcBef>
              <a:defRPr/>
            </a:pPr>
            <a:r>
              <a:rPr lang="fr-FR" sz="1867" dirty="0">
                <a:solidFill>
                  <a:srgbClr val="E8E8E8">
                    <a:lumMod val="75000"/>
                  </a:srgbClr>
                </a:solidFill>
              </a:rPr>
              <a:t>Désigner 5 élèves pour lire. fournir un feedback positif et correctif</a:t>
            </a:r>
          </a:p>
          <a:p>
            <a:pPr defTabSz="914377">
              <a:spcBef>
                <a:spcPts val="1000"/>
              </a:spcBef>
              <a:defRPr/>
            </a:pPr>
            <a:r>
              <a:rPr lang="fr-FR" sz="1867" dirty="0">
                <a:solidFill>
                  <a:srgbClr val="E8E8E8">
                    <a:lumMod val="75000"/>
                  </a:srgbClr>
                </a:solidFill>
              </a:rPr>
              <a:t>.</a:t>
            </a:r>
          </a:p>
        </p:txBody>
      </p:sp>
      <p:sp>
        <p:nvSpPr>
          <p:cNvPr id="4" name="Rectangle 3">
            <a:extLst>
              <a:ext uri="{FF2B5EF4-FFF2-40B4-BE49-F238E27FC236}">
                <a16:creationId xmlns:a16="http://schemas.microsoft.com/office/drawing/2014/main" id="{65EC946E-5CAE-16A9-1A37-0246B208C604}"/>
              </a:ext>
            </a:extLst>
          </p:cNvPr>
          <p:cNvSpPr/>
          <p:nvPr/>
        </p:nvSpPr>
        <p:spPr>
          <a:xfrm>
            <a:off x="0" y="0"/>
            <a:ext cx="12192000" cy="68580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625519">
              <a:defRPr/>
            </a:pPr>
            <a:endParaRPr lang="fr-MA" sz="3200" dirty="0">
              <a:solidFill>
                <a:prstClr val="white"/>
              </a:solidFill>
              <a:latin typeface="Aptos" panose="02110004020202020204"/>
            </a:endParaRPr>
          </a:p>
        </p:txBody>
      </p:sp>
      <p:pic>
        <p:nvPicPr>
          <p:cNvPr id="7" name="Image 6">
            <a:extLst>
              <a:ext uri="{FF2B5EF4-FFF2-40B4-BE49-F238E27FC236}">
                <a16:creationId xmlns:a16="http://schemas.microsoft.com/office/drawing/2014/main" id="{388A5A7C-AE91-4B89-96B4-EBC3C5812ABC}"/>
              </a:ext>
            </a:extLst>
          </p:cNvPr>
          <p:cNvPicPr>
            <a:picLocks noChangeAspect="1"/>
          </p:cNvPicPr>
          <p:nvPr/>
        </p:nvPicPr>
        <p:blipFill>
          <a:blip r:embed="rId3"/>
          <a:stretch>
            <a:fillRect/>
          </a:stretch>
        </p:blipFill>
        <p:spPr>
          <a:xfrm>
            <a:off x="305937" y="1981014"/>
            <a:ext cx="11733619" cy="1065567"/>
          </a:xfrm>
          <a:prstGeom prst="rect">
            <a:avLst/>
          </a:prstGeom>
        </p:spPr>
      </p:pic>
      <p:graphicFrame>
        <p:nvGraphicFramePr>
          <p:cNvPr id="11" name="Tableau 10">
            <a:extLst>
              <a:ext uri="{FF2B5EF4-FFF2-40B4-BE49-F238E27FC236}">
                <a16:creationId xmlns:a16="http://schemas.microsoft.com/office/drawing/2014/main" id="{5200CCEE-DE30-52EF-EA25-2AD097F9FF4C}"/>
              </a:ext>
            </a:extLst>
          </p:cNvPr>
          <p:cNvGraphicFramePr>
            <a:graphicFrameLocks noGrp="1"/>
          </p:cNvGraphicFramePr>
          <p:nvPr>
            <p:extLst/>
          </p:nvPr>
        </p:nvGraphicFramePr>
        <p:xfrm>
          <a:off x="455961" y="3468929"/>
          <a:ext cx="11468412" cy="988906"/>
        </p:xfrm>
        <a:graphic>
          <a:graphicData uri="http://schemas.openxmlformats.org/drawingml/2006/table">
            <a:tbl>
              <a:tblPr firstRow="1" bandRow="1">
                <a:tableStyleId>{5940675A-B579-460E-94D1-54222C63F5DA}</a:tableStyleId>
              </a:tblPr>
              <a:tblGrid>
                <a:gridCol w="2895751">
                  <a:extLst>
                    <a:ext uri="{9D8B030D-6E8A-4147-A177-3AD203B41FA5}">
                      <a16:colId xmlns:a16="http://schemas.microsoft.com/office/drawing/2014/main" val="584264310"/>
                    </a:ext>
                  </a:extLst>
                </a:gridCol>
                <a:gridCol w="2895751">
                  <a:extLst>
                    <a:ext uri="{9D8B030D-6E8A-4147-A177-3AD203B41FA5}">
                      <a16:colId xmlns:a16="http://schemas.microsoft.com/office/drawing/2014/main" val="2326742810"/>
                    </a:ext>
                  </a:extLst>
                </a:gridCol>
                <a:gridCol w="2895751">
                  <a:extLst>
                    <a:ext uri="{9D8B030D-6E8A-4147-A177-3AD203B41FA5}">
                      <a16:colId xmlns:a16="http://schemas.microsoft.com/office/drawing/2014/main" val="3875358456"/>
                    </a:ext>
                  </a:extLst>
                </a:gridCol>
                <a:gridCol w="2781159">
                  <a:extLst>
                    <a:ext uri="{9D8B030D-6E8A-4147-A177-3AD203B41FA5}">
                      <a16:colId xmlns:a16="http://schemas.microsoft.com/office/drawing/2014/main" val="2451622429"/>
                    </a:ext>
                  </a:extLst>
                </a:gridCol>
              </a:tblGrid>
              <a:tr h="494453">
                <a:tc>
                  <a:txBody>
                    <a:bodyPr/>
                    <a:lstStyle/>
                    <a:p>
                      <a:pPr algn="ctr"/>
                      <a:r>
                        <a:rPr lang="fr-FR" sz="2300" b="1" dirty="0"/>
                        <a:t>plage</a:t>
                      </a:r>
                    </a:p>
                  </a:txBody>
                  <a:tcPr marL="121920" marR="121920" marT="60960" marB="60960">
                    <a:solidFill>
                      <a:srgbClr val="E7E4F0"/>
                    </a:solidFill>
                  </a:tcPr>
                </a:tc>
                <a:tc>
                  <a:txBody>
                    <a:bodyPr/>
                    <a:lstStyle/>
                    <a:p>
                      <a:pPr algn="ctr"/>
                      <a:r>
                        <a:rPr lang="fr-FR" sz="2300" b="1" dirty="0"/>
                        <a:t>sable</a:t>
                      </a:r>
                    </a:p>
                  </a:txBody>
                  <a:tcPr marL="121920" marR="121920" marT="60960" marB="60960">
                    <a:solidFill>
                      <a:srgbClr val="E7E4F0"/>
                    </a:solidFill>
                  </a:tcPr>
                </a:tc>
                <a:tc>
                  <a:txBody>
                    <a:bodyPr/>
                    <a:lstStyle/>
                    <a:p>
                      <a:pPr algn="ctr"/>
                      <a:r>
                        <a:rPr lang="fr-FR" sz="2300" b="1" dirty="0"/>
                        <a:t>jouets</a:t>
                      </a:r>
                    </a:p>
                  </a:txBody>
                  <a:tcPr marL="121920" marR="121920" marT="60960" marB="60960">
                    <a:solidFill>
                      <a:srgbClr val="E7E4F0"/>
                    </a:solidFill>
                  </a:tcPr>
                </a:tc>
                <a:tc>
                  <a:txBody>
                    <a:bodyPr/>
                    <a:lstStyle/>
                    <a:p>
                      <a:pPr algn="ctr"/>
                      <a:r>
                        <a:rPr lang="fr-FR" sz="2300" b="1" dirty="0"/>
                        <a:t>brille</a:t>
                      </a:r>
                    </a:p>
                  </a:txBody>
                  <a:tcPr marL="121920" marR="121920" marT="60960" marB="60960">
                    <a:solidFill>
                      <a:srgbClr val="E7E4F0"/>
                    </a:solidFill>
                  </a:tcPr>
                </a:tc>
                <a:extLst>
                  <a:ext uri="{0D108BD9-81ED-4DB2-BD59-A6C34878D82A}">
                    <a16:rowId xmlns:a16="http://schemas.microsoft.com/office/drawing/2014/main" val="2627032727"/>
                  </a:ext>
                </a:extLst>
              </a:tr>
              <a:tr h="494453">
                <a:tc>
                  <a:txBody>
                    <a:bodyPr/>
                    <a:lstStyle/>
                    <a:p>
                      <a:pPr algn="ctr"/>
                      <a:r>
                        <a:rPr lang="fr-FR" sz="2300" b="1" dirty="0"/>
                        <a:t>soleil</a:t>
                      </a:r>
                    </a:p>
                  </a:txBody>
                  <a:tcPr marL="121920" marR="121920" marT="60960" marB="60960">
                    <a:solidFill>
                      <a:srgbClr val="E7E4F0"/>
                    </a:solidFill>
                  </a:tcPr>
                </a:tc>
                <a:tc>
                  <a:txBody>
                    <a:bodyPr/>
                    <a:lstStyle/>
                    <a:p>
                      <a:pPr algn="ctr"/>
                      <a:r>
                        <a:rPr lang="fr-FR" sz="2300" b="1" dirty="0"/>
                        <a:t>nager</a:t>
                      </a:r>
                    </a:p>
                  </a:txBody>
                  <a:tcPr marL="121920" marR="121920" marT="60960" marB="60960">
                    <a:solidFill>
                      <a:srgbClr val="E7E4F0"/>
                    </a:solidFill>
                  </a:tcPr>
                </a:tc>
                <a:tc>
                  <a:txBody>
                    <a:bodyPr/>
                    <a:lstStyle/>
                    <a:p>
                      <a:pPr algn="ctr"/>
                      <a:r>
                        <a:rPr lang="fr-FR" sz="2300" b="1" dirty="0"/>
                        <a:t>construisons</a:t>
                      </a:r>
                    </a:p>
                  </a:txBody>
                  <a:tcPr marL="121920" marR="121920" marT="60960" marB="60960">
                    <a:solidFill>
                      <a:srgbClr val="E7E4F0"/>
                    </a:solidFill>
                  </a:tcPr>
                </a:tc>
                <a:tc>
                  <a:txBody>
                    <a:bodyPr/>
                    <a:lstStyle/>
                    <a:p>
                      <a:pPr algn="ctr"/>
                      <a:r>
                        <a:rPr lang="fr-FR" sz="2300" b="1" dirty="0"/>
                        <a:t>rions</a:t>
                      </a:r>
                    </a:p>
                  </a:txBody>
                  <a:tcPr marL="121920" marR="121920" marT="60960" marB="60960">
                    <a:solidFill>
                      <a:srgbClr val="E7E4F0"/>
                    </a:solidFill>
                  </a:tcPr>
                </a:tc>
                <a:extLst>
                  <a:ext uri="{0D108BD9-81ED-4DB2-BD59-A6C34878D82A}">
                    <a16:rowId xmlns:a16="http://schemas.microsoft.com/office/drawing/2014/main" val="3017516493"/>
                  </a:ext>
                </a:extLst>
              </a:tr>
            </a:tbl>
          </a:graphicData>
        </a:graphic>
      </p:graphicFrame>
      <p:pic>
        <p:nvPicPr>
          <p:cNvPr id="12" name="Picture 2" descr="Lever la main - Icônes mains et gestes gratuites">
            <a:extLst>
              <a:ext uri="{FF2B5EF4-FFF2-40B4-BE49-F238E27FC236}">
                <a16:creationId xmlns:a16="http://schemas.microsoft.com/office/drawing/2014/main" id="{95913963-C164-B79A-16F1-E5712C9CA39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627486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DA8BF7-F97C-E3A3-640F-074CEF8702E0}"/>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09DA1730-6354-A417-E563-E2A5A312558A}"/>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90CDF798-6D82-E456-1B61-F90AF6962EC7}"/>
              </a:ext>
            </a:extLst>
          </p:cNvPr>
          <p:cNvSpPr/>
          <p:nvPr/>
        </p:nvSpPr>
        <p:spPr>
          <a:xfrm>
            <a:off x="0" y="0"/>
            <a:ext cx="12192000" cy="68580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pic>
        <p:nvPicPr>
          <p:cNvPr id="6" name="Picture 2" descr="Image générée">
            <a:extLst>
              <a:ext uri="{FF2B5EF4-FFF2-40B4-BE49-F238E27FC236}">
                <a16:creationId xmlns:a16="http://schemas.microsoft.com/office/drawing/2014/main" id="{ACFC8CBB-2837-A657-FB94-9A4882CA854B}"/>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11">
            <a:extLst>
              <a:ext uri="{FF2B5EF4-FFF2-40B4-BE49-F238E27FC236}">
                <a16:creationId xmlns:a16="http://schemas.microsoft.com/office/drawing/2014/main" id="{1D50BE19-0957-CD67-86D5-C82BEBCA4B13}"/>
              </a:ext>
            </a:extLst>
          </p:cNvPr>
          <p:cNvSpPr txBox="1"/>
          <p:nvPr/>
        </p:nvSpPr>
        <p:spPr>
          <a:xfrm>
            <a:off x="792432" y="47513"/>
            <a:ext cx="10902465" cy="6669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pPr defTabSz="1219170">
              <a:spcAft>
                <a:spcPts val="800"/>
              </a:spcAft>
              <a:defRPr/>
            </a:pPr>
            <a:r>
              <a:rPr lang="fr-FR" sz="1867" dirty="0">
                <a:solidFill>
                  <a:srgbClr val="E8E8E8">
                    <a:lumMod val="50000"/>
                  </a:srgbClr>
                </a:solidFill>
              </a:rPr>
              <a:t>Deux élèves viennent lire le plus vite possible les mots pointés : le premier élève lit un mot, le deuxième lit le suivant, etc.</a:t>
            </a:r>
          </a:p>
        </p:txBody>
      </p:sp>
      <p:sp>
        <p:nvSpPr>
          <p:cNvPr id="10" name="Espace réservé du texte 2">
            <a:extLst>
              <a:ext uri="{FF2B5EF4-FFF2-40B4-BE49-F238E27FC236}">
                <a16:creationId xmlns:a16="http://schemas.microsoft.com/office/drawing/2014/main" id="{6E189149-ED9F-5EAA-5A38-33CD246BED80}"/>
              </a:ext>
            </a:extLst>
          </p:cNvPr>
          <p:cNvSpPr txBox="1">
            <a:spLocks/>
          </p:cNvSpPr>
          <p:nvPr/>
        </p:nvSpPr>
        <p:spPr>
          <a:xfrm>
            <a:off x="727573" y="570392"/>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914377">
              <a:spcBef>
                <a:spcPts val="1000"/>
              </a:spcBef>
              <a:defRPr/>
            </a:pPr>
            <a:r>
              <a:rPr lang="fr-FR" sz="1867" dirty="0">
                <a:solidFill>
                  <a:srgbClr val="E8E8E8">
                    <a:lumMod val="75000"/>
                  </a:srgbClr>
                </a:solidFill>
              </a:rPr>
              <a:t>Désigner 2 élèves pour lire. </a:t>
            </a:r>
            <a:r>
              <a:rPr lang="fr-FR" sz="1867" dirty="0" smtClean="0">
                <a:solidFill>
                  <a:srgbClr val="E8E8E8">
                    <a:lumMod val="75000"/>
                  </a:srgbClr>
                </a:solidFill>
              </a:rPr>
              <a:t>Fournir un </a:t>
            </a:r>
            <a:r>
              <a:rPr lang="fr-FR" sz="1867" dirty="0">
                <a:solidFill>
                  <a:srgbClr val="E8E8E8">
                    <a:lumMod val="75000"/>
                  </a:srgbClr>
                </a:solidFill>
              </a:rPr>
              <a:t>feedback positif et </a:t>
            </a:r>
            <a:r>
              <a:rPr lang="fr-FR" sz="1867" dirty="0" smtClean="0">
                <a:solidFill>
                  <a:srgbClr val="E8E8E8">
                    <a:lumMod val="75000"/>
                  </a:srgbClr>
                </a:solidFill>
              </a:rPr>
              <a:t>correctif.</a:t>
            </a:r>
            <a:endParaRPr lang="fr-FR" sz="1867" dirty="0">
              <a:solidFill>
                <a:srgbClr val="E8E8E8">
                  <a:lumMod val="75000"/>
                </a:srgbClr>
              </a:solidFill>
            </a:endParaRPr>
          </a:p>
          <a:p>
            <a:pPr defTabSz="914377">
              <a:spcBef>
                <a:spcPts val="1000"/>
              </a:spcBef>
              <a:defRPr/>
            </a:pPr>
            <a:r>
              <a:rPr lang="fr-FR" sz="1867" dirty="0">
                <a:solidFill>
                  <a:srgbClr val="E8E8E8">
                    <a:lumMod val="75000"/>
                  </a:srgbClr>
                </a:solidFill>
              </a:rPr>
              <a:t>.</a:t>
            </a:r>
          </a:p>
        </p:txBody>
      </p:sp>
      <p:pic>
        <p:nvPicPr>
          <p:cNvPr id="13" name="Image 12">
            <a:extLst>
              <a:ext uri="{FF2B5EF4-FFF2-40B4-BE49-F238E27FC236}">
                <a16:creationId xmlns:a16="http://schemas.microsoft.com/office/drawing/2014/main" id="{EF28ABC5-E286-A869-EBD5-B94A121DD9F6}"/>
              </a:ext>
            </a:extLst>
          </p:cNvPr>
          <p:cNvPicPr>
            <a:picLocks noChangeAspect="1"/>
          </p:cNvPicPr>
          <p:nvPr/>
        </p:nvPicPr>
        <p:blipFill>
          <a:blip r:embed="rId3"/>
          <a:stretch>
            <a:fillRect/>
          </a:stretch>
        </p:blipFill>
        <p:spPr>
          <a:xfrm>
            <a:off x="305937" y="1981014"/>
            <a:ext cx="11733619" cy="1065567"/>
          </a:xfrm>
          <a:prstGeom prst="rect">
            <a:avLst/>
          </a:prstGeom>
        </p:spPr>
      </p:pic>
      <p:sp>
        <p:nvSpPr>
          <p:cNvPr id="4" name="Rectangle 3">
            <a:extLst>
              <a:ext uri="{FF2B5EF4-FFF2-40B4-BE49-F238E27FC236}">
                <a16:creationId xmlns:a16="http://schemas.microsoft.com/office/drawing/2014/main" id="{E23C5F6A-08BF-D101-0074-CF2E4E3B2E53}"/>
              </a:ext>
            </a:extLst>
          </p:cNvPr>
          <p:cNvSpPr/>
          <p:nvPr/>
        </p:nvSpPr>
        <p:spPr>
          <a:xfrm>
            <a:off x="0" y="0"/>
            <a:ext cx="12192000" cy="68580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625519">
              <a:defRPr/>
            </a:pPr>
            <a:endParaRPr lang="fr-MA" sz="3200" dirty="0">
              <a:solidFill>
                <a:prstClr val="white"/>
              </a:solidFill>
              <a:latin typeface="Aptos" panose="02110004020202020204"/>
            </a:endParaRPr>
          </a:p>
        </p:txBody>
      </p:sp>
      <p:graphicFrame>
        <p:nvGraphicFramePr>
          <p:cNvPr id="7" name="Tableau 6">
            <a:extLst>
              <a:ext uri="{FF2B5EF4-FFF2-40B4-BE49-F238E27FC236}">
                <a16:creationId xmlns:a16="http://schemas.microsoft.com/office/drawing/2014/main" id="{FCC51B14-DC29-60F8-1528-6DEA4351ADE0}"/>
              </a:ext>
            </a:extLst>
          </p:cNvPr>
          <p:cNvGraphicFramePr>
            <a:graphicFrameLocks noGrp="1"/>
          </p:cNvGraphicFramePr>
          <p:nvPr>
            <p:extLst/>
          </p:nvPr>
        </p:nvGraphicFramePr>
        <p:xfrm>
          <a:off x="485696" y="3468929"/>
          <a:ext cx="11448588" cy="988906"/>
        </p:xfrm>
        <a:graphic>
          <a:graphicData uri="http://schemas.openxmlformats.org/drawingml/2006/table">
            <a:tbl>
              <a:tblPr firstRow="1" bandRow="1">
                <a:tableStyleId>{5940675A-B579-460E-94D1-54222C63F5DA}</a:tableStyleId>
              </a:tblPr>
              <a:tblGrid>
                <a:gridCol w="2862147">
                  <a:extLst>
                    <a:ext uri="{9D8B030D-6E8A-4147-A177-3AD203B41FA5}">
                      <a16:colId xmlns:a16="http://schemas.microsoft.com/office/drawing/2014/main" val="584264310"/>
                    </a:ext>
                  </a:extLst>
                </a:gridCol>
                <a:gridCol w="2862147">
                  <a:extLst>
                    <a:ext uri="{9D8B030D-6E8A-4147-A177-3AD203B41FA5}">
                      <a16:colId xmlns:a16="http://schemas.microsoft.com/office/drawing/2014/main" val="2326742810"/>
                    </a:ext>
                  </a:extLst>
                </a:gridCol>
                <a:gridCol w="2862147">
                  <a:extLst>
                    <a:ext uri="{9D8B030D-6E8A-4147-A177-3AD203B41FA5}">
                      <a16:colId xmlns:a16="http://schemas.microsoft.com/office/drawing/2014/main" val="3875358456"/>
                    </a:ext>
                  </a:extLst>
                </a:gridCol>
                <a:gridCol w="2862147">
                  <a:extLst>
                    <a:ext uri="{9D8B030D-6E8A-4147-A177-3AD203B41FA5}">
                      <a16:colId xmlns:a16="http://schemas.microsoft.com/office/drawing/2014/main" val="2451622429"/>
                    </a:ext>
                  </a:extLst>
                </a:gridCol>
              </a:tblGrid>
              <a:tr h="494453">
                <a:tc>
                  <a:txBody>
                    <a:bodyPr/>
                    <a:lstStyle/>
                    <a:p>
                      <a:pPr algn="ctr"/>
                      <a:r>
                        <a:rPr lang="fr-FR" sz="2300" b="1" dirty="0"/>
                        <a:t>plage</a:t>
                      </a:r>
                    </a:p>
                  </a:txBody>
                  <a:tcPr marL="121920" marR="121920" marT="60960" marB="60960">
                    <a:solidFill>
                      <a:srgbClr val="E7E4F0"/>
                    </a:solidFill>
                  </a:tcPr>
                </a:tc>
                <a:tc>
                  <a:txBody>
                    <a:bodyPr/>
                    <a:lstStyle/>
                    <a:p>
                      <a:pPr algn="ctr"/>
                      <a:r>
                        <a:rPr lang="fr-FR" sz="2300" b="1" dirty="0"/>
                        <a:t>sable</a:t>
                      </a:r>
                    </a:p>
                  </a:txBody>
                  <a:tcPr marL="121920" marR="121920" marT="60960" marB="60960">
                    <a:solidFill>
                      <a:srgbClr val="E7E4F0"/>
                    </a:solidFill>
                  </a:tcPr>
                </a:tc>
                <a:tc>
                  <a:txBody>
                    <a:bodyPr/>
                    <a:lstStyle/>
                    <a:p>
                      <a:pPr algn="ctr"/>
                      <a:r>
                        <a:rPr lang="fr-FR" sz="2300" b="1" dirty="0"/>
                        <a:t>jouets</a:t>
                      </a:r>
                    </a:p>
                  </a:txBody>
                  <a:tcPr marL="121920" marR="121920" marT="60960" marB="60960">
                    <a:solidFill>
                      <a:srgbClr val="E7E4F0"/>
                    </a:solidFill>
                  </a:tcPr>
                </a:tc>
                <a:tc>
                  <a:txBody>
                    <a:bodyPr/>
                    <a:lstStyle/>
                    <a:p>
                      <a:pPr algn="ctr"/>
                      <a:r>
                        <a:rPr lang="fr-FR" sz="2300" b="1" dirty="0"/>
                        <a:t>brille</a:t>
                      </a:r>
                    </a:p>
                  </a:txBody>
                  <a:tcPr marL="121920" marR="121920" marT="60960" marB="60960">
                    <a:solidFill>
                      <a:srgbClr val="E7E4F0"/>
                    </a:solidFill>
                  </a:tcPr>
                </a:tc>
                <a:extLst>
                  <a:ext uri="{0D108BD9-81ED-4DB2-BD59-A6C34878D82A}">
                    <a16:rowId xmlns:a16="http://schemas.microsoft.com/office/drawing/2014/main" val="2627032727"/>
                  </a:ext>
                </a:extLst>
              </a:tr>
              <a:tr h="494453">
                <a:tc>
                  <a:txBody>
                    <a:bodyPr/>
                    <a:lstStyle/>
                    <a:p>
                      <a:pPr algn="ctr"/>
                      <a:r>
                        <a:rPr lang="fr-FR" sz="2300" b="1" dirty="0"/>
                        <a:t>soleil</a:t>
                      </a:r>
                    </a:p>
                  </a:txBody>
                  <a:tcPr marL="121920" marR="121920" marT="60960" marB="60960">
                    <a:solidFill>
                      <a:srgbClr val="E7E4F0"/>
                    </a:solidFill>
                  </a:tcPr>
                </a:tc>
                <a:tc>
                  <a:txBody>
                    <a:bodyPr/>
                    <a:lstStyle/>
                    <a:p>
                      <a:pPr algn="ctr"/>
                      <a:r>
                        <a:rPr lang="fr-FR" sz="2300" b="1" dirty="0"/>
                        <a:t>nager</a:t>
                      </a:r>
                    </a:p>
                  </a:txBody>
                  <a:tcPr marL="121920" marR="121920" marT="60960" marB="60960">
                    <a:solidFill>
                      <a:srgbClr val="E7E4F0"/>
                    </a:solidFill>
                  </a:tcPr>
                </a:tc>
                <a:tc>
                  <a:txBody>
                    <a:bodyPr/>
                    <a:lstStyle/>
                    <a:p>
                      <a:pPr algn="ctr"/>
                      <a:r>
                        <a:rPr lang="fr-FR" sz="2300" b="1" dirty="0"/>
                        <a:t>construisons</a:t>
                      </a:r>
                    </a:p>
                  </a:txBody>
                  <a:tcPr marL="121920" marR="121920" marT="60960" marB="60960">
                    <a:solidFill>
                      <a:srgbClr val="E7E4F0"/>
                    </a:solidFill>
                  </a:tcPr>
                </a:tc>
                <a:tc>
                  <a:txBody>
                    <a:bodyPr/>
                    <a:lstStyle/>
                    <a:p>
                      <a:pPr algn="ctr"/>
                      <a:r>
                        <a:rPr lang="fr-FR" sz="2300" b="1" dirty="0"/>
                        <a:t>rions</a:t>
                      </a:r>
                    </a:p>
                  </a:txBody>
                  <a:tcPr marL="121920" marR="121920" marT="60960" marB="60960">
                    <a:solidFill>
                      <a:srgbClr val="E7E4F0"/>
                    </a:solidFill>
                  </a:tcPr>
                </a:tc>
                <a:extLst>
                  <a:ext uri="{0D108BD9-81ED-4DB2-BD59-A6C34878D82A}">
                    <a16:rowId xmlns:a16="http://schemas.microsoft.com/office/drawing/2014/main" val="3017516493"/>
                  </a:ext>
                </a:extLst>
              </a:tr>
            </a:tbl>
          </a:graphicData>
        </a:graphic>
      </p:graphicFrame>
      <p:pic>
        <p:nvPicPr>
          <p:cNvPr id="11" name="Picture 2" descr="Lever la main - Icônes mains et gestes gratuites">
            <a:extLst>
              <a:ext uri="{FF2B5EF4-FFF2-40B4-BE49-F238E27FC236}">
                <a16:creationId xmlns:a16="http://schemas.microsoft.com/office/drawing/2014/main" id="{95913963-C164-B79A-16F1-E5712C9CA39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410295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a:extLst>
            <a:ext uri="{FF2B5EF4-FFF2-40B4-BE49-F238E27FC236}">
              <a16:creationId xmlns:a16="http://schemas.microsoft.com/office/drawing/2014/main" id="{A0AB55EB-8DB6-9C65-AAB3-13B0CC625276}"/>
            </a:ext>
          </a:extLst>
        </p:cNvPr>
        <p:cNvGrpSpPr/>
        <p:nvPr/>
      </p:nvGrpSpPr>
      <p:grpSpPr>
        <a:xfrm>
          <a:off x="0" y="0"/>
          <a:ext cx="0" cy="0"/>
          <a:chOff x="0" y="0"/>
          <a:chExt cx="0" cy="0"/>
        </a:xfrm>
      </p:grpSpPr>
      <p:sp>
        <p:nvSpPr>
          <p:cNvPr id="2" name="Google Shape;1140;p112">
            <a:extLst>
              <a:ext uri="{FF2B5EF4-FFF2-40B4-BE49-F238E27FC236}">
                <a16:creationId xmlns:a16="http://schemas.microsoft.com/office/drawing/2014/main" id="{74F398FB-CD61-B33C-9A0F-5EE0279B692D}"/>
              </a:ext>
            </a:extLst>
          </p:cNvPr>
          <p:cNvSpPr txBox="1"/>
          <p:nvPr/>
        </p:nvSpPr>
        <p:spPr>
          <a:xfrm>
            <a:off x="0" y="2643658"/>
            <a:ext cx="12192000" cy="656655"/>
          </a:xfrm>
          <a:prstGeom prst="rect">
            <a:avLst/>
          </a:prstGeom>
          <a:ln/>
        </p:spPr>
        <p:style>
          <a:lnRef idx="2">
            <a:schemeClr val="dk1"/>
          </a:lnRef>
          <a:fillRef idx="1">
            <a:schemeClr val="lt1"/>
          </a:fillRef>
          <a:effectRef idx="0">
            <a:schemeClr val="dk1"/>
          </a:effectRef>
          <a:fontRef idx="minor">
            <a:schemeClr val="dk1"/>
          </a:fontRef>
        </p:style>
        <p:txBody>
          <a:bodyPr vert="horz" wrap="square" lIns="0" tIns="0" rIns="0" bIns="0" anchor="t" anchorCtr="0" compatLnSpc="1">
            <a:spAutoFit/>
          </a:bodyPr>
          <a:lstStyle/>
          <a:p>
            <a:pPr algn="ctr" defTabSz="1219170">
              <a:defRPr sz="1800" b="0" i="0" u="none" strike="noStrike" kern="0" cap="none" spc="0" baseline="0">
                <a:solidFill>
                  <a:srgbClr val="000000"/>
                </a:solidFill>
                <a:uFillTx/>
              </a:defRPr>
            </a:pPr>
            <a:r>
              <a:rPr lang="fr-FR" sz="4267" b="1" kern="0" dirty="0" smtClean="0">
                <a:solidFill>
                  <a:srgbClr val="44546A"/>
                </a:solidFill>
                <a:latin typeface="Calibri"/>
                <a:ea typeface="Calibri"/>
                <a:cs typeface="Calibri"/>
              </a:rPr>
              <a:t>Repères  </a:t>
            </a:r>
            <a:endParaRPr lang="en-US" sz="2400" kern="0" dirty="0">
              <a:solidFill>
                <a:srgbClr val="44546A"/>
              </a:solidFill>
              <a:latin typeface="Arial"/>
              <a:ea typeface="Arial"/>
              <a:cs typeface="Arial"/>
            </a:endParaRPr>
          </a:p>
        </p:txBody>
      </p:sp>
    </p:spTree>
    <p:extLst>
      <p:ext uri="{BB962C8B-B14F-4D97-AF65-F5344CB8AC3E}">
        <p14:creationId xmlns:p14="http://schemas.microsoft.com/office/powerpoint/2010/main" val="357148295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8BD61D-4C8A-9678-A101-A2E5E0BA7902}"/>
            </a:ext>
          </a:extLst>
        </p:cNvPr>
        <p:cNvGrpSpPr/>
        <p:nvPr/>
      </p:nvGrpSpPr>
      <p:grpSpPr>
        <a:xfrm>
          <a:off x="0" y="0"/>
          <a:ext cx="0" cy="0"/>
          <a:chOff x="0" y="0"/>
          <a:chExt cx="0" cy="0"/>
        </a:xfrm>
      </p:grpSpPr>
      <p:sp>
        <p:nvSpPr>
          <p:cNvPr id="8" name="ZoneTexte 11">
            <a:extLst>
              <a:ext uri="{FF2B5EF4-FFF2-40B4-BE49-F238E27FC236}">
                <a16:creationId xmlns:a16="http://schemas.microsoft.com/office/drawing/2014/main" id="{7E7031F5-8DCD-14EE-2887-547174D3782E}"/>
              </a:ext>
            </a:extLst>
          </p:cNvPr>
          <p:cNvSpPr txBox="1"/>
          <p:nvPr/>
        </p:nvSpPr>
        <p:spPr>
          <a:xfrm>
            <a:off x="41877" y="30678"/>
            <a:ext cx="12150123" cy="76277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fr-FR"/>
            </a:defPPr>
            <a:lvl1pPr marR="0" lvl="0" indent="0" algn="ctr" fontAlgn="auto">
              <a:lnSpc>
                <a:spcPct val="100000"/>
              </a:lnSpc>
              <a:spcBef>
                <a:spcPts val="0"/>
              </a:spcBef>
              <a:spcAft>
                <a:spcPts val="0"/>
              </a:spcAft>
              <a:buClrTx/>
              <a:buSzTx/>
              <a:buFontTx/>
              <a:buNone/>
              <a:tabLst/>
              <a:defRPr kumimoji="0" b="0" i="0" u="none" strike="noStrike" cap="none" spc="0" normalizeH="0" baseline="0">
                <a:ln>
                  <a:noFill/>
                </a:ln>
                <a:solidFill>
                  <a:prstClr val="white"/>
                </a:solidFill>
                <a:effectLst/>
                <a:uLnTx/>
                <a:uFillTx/>
                <a:latin typeface="Aptos" panose="02110004020202020204"/>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defTabSz="914377"/>
            <a:endParaRPr lang="fr-FR" sz="2400" dirty="0">
              <a:solidFill>
                <a:prstClr val="black"/>
              </a:solidFill>
            </a:endParaRPr>
          </a:p>
        </p:txBody>
      </p:sp>
      <p:sp>
        <p:nvSpPr>
          <p:cNvPr id="4" name="ZoneTexte 11">
            <a:extLst>
              <a:ext uri="{FF2B5EF4-FFF2-40B4-BE49-F238E27FC236}">
                <a16:creationId xmlns:a16="http://schemas.microsoft.com/office/drawing/2014/main" id="{89E4F6B8-9CD3-D927-4988-20AC31DAAD0E}"/>
              </a:ext>
            </a:extLst>
          </p:cNvPr>
          <p:cNvSpPr txBox="1"/>
          <p:nvPr/>
        </p:nvSpPr>
        <p:spPr>
          <a:xfrm>
            <a:off x="532554" y="1199457"/>
            <a:ext cx="11126895" cy="558743"/>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defPPr>
              <a:defRPr lang="fr-FR"/>
            </a:defPPr>
            <a:lvl1pPr algn="ctr">
              <a:lnSpc>
                <a:spcPct val="115000"/>
              </a:lnSpc>
              <a:spcAft>
                <a:spcPts val="800"/>
              </a:spcAft>
              <a:defRPr sz="2400" b="1">
                <a:solidFill>
                  <a:sysClr val="windowText" lastClr="000000"/>
                </a:solidFill>
                <a:latin typeface="Calibri" panose="020F0502020204030204" pitchFamily="34" charset="0"/>
                <a:cs typeface="Calibri" panose="020F0502020204030204" pitchFamily="34"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defTabSz="914377"/>
            <a:r>
              <a:rPr lang="fr-FR" altLang="fr-FR" sz="2800" dirty="0"/>
              <a:t>Lire </a:t>
            </a:r>
            <a:r>
              <a:rPr lang="fr-FR" altLang="fr-FR" sz="2800" dirty="0" smtClean="0"/>
              <a:t>des </a:t>
            </a:r>
            <a:r>
              <a:rPr lang="fr-FR" altLang="fr-FR" sz="2800" dirty="0"/>
              <a:t>groupes de mots </a:t>
            </a:r>
          </a:p>
        </p:txBody>
      </p:sp>
      <p:pic>
        <p:nvPicPr>
          <p:cNvPr id="6" name="Picture 2" descr="Image générée">
            <a:extLst>
              <a:ext uri="{FF2B5EF4-FFF2-40B4-BE49-F238E27FC236}">
                <a16:creationId xmlns:a16="http://schemas.microsoft.com/office/drawing/2014/main" id="{2E945E23-7583-AFDA-6909-EDF52B31775B}"/>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2"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F7617064-244C-ECBD-52EB-EA2AE6229EFB}"/>
              </a:ext>
            </a:extLst>
          </p:cNvPr>
          <p:cNvSpPr txBox="1"/>
          <p:nvPr/>
        </p:nvSpPr>
        <p:spPr>
          <a:xfrm>
            <a:off x="532554" y="2197895"/>
            <a:ext cx="11126895" cy="1200329"/>
          </a:xfrm>
          <a:prstGeom prst="rect">
            <a:avLst/>
          </a:prstGeom>
          <a:solidFill>
            <a:schemeClr val="accent2">
              <a:lumMod val="20000"/>
              <a:lumOff val="80000"/>
            </a:schemeClr>
          </a:solidFill>
          <a:ln>
            <a:solidFill>
              <a:schemeClr val="tx1"/>
            </a:solidFill>
          </a:ln>
        </p:spPr>
        <p:txBody>
          <a:bodyPr wrap="square">
            <a:spAutoFit/>
          </a:bodyPr>
          <a:lstStyle>
            <a:defPPr>
              <a:defRPr lang="fr-FR"/>
            </a:defPPr>
            <a:lvl1pPr marL="342900" indent="-342900" algn="just">
              <a:buFont typeface="Wingdings" panose="05000000000000000000" pitchFamily="2" charset="2"/>
              <a:buChar char="Ø"/>
              <a:defRPr sz="2400" b="0">
                <a:solidFill>
                  <a:sysClr val="windowText" lastClr="000000"/>
                </a:solidFill>
                <a:latin typeface="Calibri" panose="020F0502020204030204" pitchFamily="34" charset="0"/>
                <a:cs typeface="Calibri" panose="020F0502020204030204" pitchFamily="34" charset="0"/>
              </a:defRPr>
            </a:lvl1pPr>
          </a:lstStyle>
          <a:p>
            <a:pPr marL="0" indent="0" algn="ctr" defTabSz="914377">
              <a:buNone/>
            </a:pPr>
            <a:r>
              <a:rPr lang="fr-FR" sz="7200" b="1" dirty="0" smtClean="0">
                <a:solidFill>
                  <a:schemeClr val="tx1"/>
                </a:solidFill>
                <a:latin typeface="Arial Black" panose="020B0A04020102020204" pitchFamily="34" charset="0"/>
              </a:rPr>
              <a:t>?</a:t>
            </a:r>
            <a:endParaRPr lang="fr-FR" sz="7200" b="1" dirty="0">
              <a:solidFill>
                <a:schemeClr val="tx1"/>
              </a:solidFill>
              <a:latin typeface="Calibri" panose="020F0502020204030204"/>
            </a:endParaRPr>
          </a:p>
        </p:txBody>
      </p:sp>
      <p:sp>
        <p:nvSpPr>
          <p:cNvPr id="10" name="Rectangle 9">
            <a:extLst>
              <a:ext uri="{FF2B5EF4-FFF2-40B4-BE49-F238E27FC236}">
                <a16:creationId xmlns:a16="http://schemas.microsoft.com/office/drawing/2014/main" id="{7B70A14C-AC58-B815-6BED-57743CDCEA5C}"/>
              </a:ext>
            </a:extLst>
          </p:cNvPr>
          <p:cNvSpPr/>
          <p:nvPr/>
        </p:nvSpPr>
        <p:spPr>
          <a:xfrm>
            <a:off x="0" y="0"/>
            <a:ext cx="12192000" cy="68580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40">
              <a:defRPr/>
            </a:pPr>
            <a:endParaRPr lang="fr-MA" sz="2400">
              <a:solidFill>
                <a:prstClr val="white"/>
              </a:solidFill>
              <a:latin typeface="Aptos" panose="02110004020202020204"/>
            </a:endParaRPr>
          </a:p>
        </p:txBody>
      </p:sp>
      <p:sp>
        <p:nvSpPr>
          <p:cNvPr id="11" name="Espace réservé du texte 2">
            <a:extLst>
              <a:ext uri="{FF2B5EF4-FFF2-40B4-BE49-F238E27FC236}">
                <a16:creationId xmlns:a16="http://schemas.microsoft.com/office/drawing/2014/main" id="{CD827734-A182-4A57-52C8-D5975ADF31BB}"/>
              </a:ext>
            </a:extLst>
          </p:cNvPr>
          <p:cNvSpPr txBox="1">
            <a:spLocks/>
          </p:cNvSpPr>
          <p:nvPr/>
        </p:nvSpPr>
        <p:spPr>
          <a:xfrm>
            <a:off x="834309" y="90813"/>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685783">
              <a:spcBef>
                <a:spcPts val="751"/>
              </a:spcBef>
            </a:pPr>
            <a:r>
              <a:rPr lang="fr-FR" sz="1867" b="1" i="0" dirty="0">
                <a:solidFill>
                  <a:srgbClr val="E8E8E8">
                    <a:lumMod val="50000"/>
                  </a:srgbClr>
                </a:solidFill>
              </a:rPr>
              <a:t>F</a:t>
            </a:r>
            <a:r>
              <a:rPr lang="fr-FR" sz="1867" b="1" i="0" dirty="0" smtClean="0">
                <a:solidFill>
                  <a:srgbClr val="E8E8E8">
                    <a:lumMod val="50000"/>
                  </a:srgbClr>
                </a:solidFill>
              </a:rPr>
              <a:t>aisons un </a:t>
            </a:r>
            <a:r>
              <a:rPr lang="fr-FR" sz="1867" b="1" i="0" dirty="0">
                <a:solidFill>
                  <a:srgbClr val="E8E8E8">
                    <a:lumMod val="50000"/>
                  </a:srgbClr>
                </a:solidFill>
              </a:rPr>
              <a:t>petit rappel </a:t>
            </a:r>
            <a:r>
              <a:rPr lang="fr-FR" sz="1867" b="1" i="0" dirty="0" smtClean="0">
                <a:solidFill>
                  <a:srgbClr val="E8E8E8">
                    <a:lumMod val="50000"/>
                  </a:srgbClr>
                </a:solidFill>
              </a:rPr>
              <a:t>à propos de la lecture par groupes de mots.</a:t>
            </a:r>
            <a:endParaRPr lang="fr-FR" sz="1867" b="1" i="0" dirty="0">
              <a:solidFill>
                <a:srgbClr val="E8E8E8">
                  <a:lumMod val="50000"/>
                </a:srgbClr>
              </a:solidFill>
            </a:endParaRPr>
          </a:p>
        </p:txBody>
      </p:sp>
      <p:pic>
        <p:nvPicPr>
          <p:cNvPr id="13" name="Picture 2" descr="Lever la main - Icônes mains et gestes gratuites">
            <a:extLst>
              <a:ext uri="{FF2B5EF4-FFF2-40B4-BE49-F238E27FC236}">
                <a16:creationId xmlns:a16="http://schemas.microsoft.com/office/drawing/2014/main" id="{95913963-C164-B79A-16F1-E5712C9CA39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
        <p:nvSpPr>
          <p:cNvPr id="14" name="Espace réservé du texte 2">
            <a:extLst>
              <a:ext uri="{FF2B5EF4-FFF2-40B4-BE49-F238E27FC236}">
                <a16:creationId xmlns:a16="http://schemas.microsoft.com/office/drawing/2014/main" id="{3B8012CE-09A7-999A-315C-A791DEBB888E}"/>
              </a:ext>
            </a:extLst>
          </p:cNvPr>
          <p:cNvSpPr txBox="1">
            <a:spLocks/>
          </p:cNvSpPr>
          <p:nvPr/>
        </p:nvSpPr>
        <p:spPr>
          <a:xfrm>
            <a:off x="770657" y="448037"/>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685783">
              <a:spcBef>
                <a:spcPts val="751"/>
              </a:spcBef>
            </a:pPr>
            <a:r>
              <a:rPr lang="fr-FR" sz="1867" dirty="0">
                <a:solidFill>
                  <a:srgbClr val="E7E6E6">
                    <a:lumMod val="75000"/>
                  </a:srgbClr>
                </a:solidFill>
              </a:rPr>
              <a:t>Poser des questions de rappels. Expliciter la stratégie en s’appuyant sur les réponses des apprenants.</a:t>
            </a:r>
          </a:p>
        </p:txBody>
      </p:sp>
    </p:spTree>
    <p:extLst>
      <p:ext uri="{BB962C8B-B14F-4D97-AF65-F5344CB8AC3E}">
        <p14:creationId xmlns:p14="http://schemas.microsoft.com/office/powerpoint/2010/main" val="113033222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DB8759-FE43-3CFB-C83F-FEBE2B47C8D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508A24E7-DCD5-BDB8-58E5-CB55E3EDDC2D}"/>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9867958C-D8BA-18AB-AFA6-F0EDDCF13FD8}"/>
              </a:ext>
            </a:extLst>
          </p:cNvPr>
          <p:cNvSpPr/>
          <p:nvPr/>
        </p:nvSpPr>
        <p:spPr>
          <a:xfrm>
            <a:off x="0" y="0"/>
            <a:ext cx="12192000" cy="68580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625519"/>
            <a:endParaRPr lang="fr-MA" sz="3200">
              <a:solidFill>
                <a:prstClr val="white"/>
              </a:solidFill>
              <a:latin typeface="Aptos" panose="02110004020202020204"/>
            </a:endParaRPr>
          </a:p>
        </p:txBody>
      </p:sp>
      <p:pic>
        <p:nvPicPr>
          <p:cNvPr id="6" name="Picture 2" descr="Image générée">
            <a:extLst>
              <a:ext uri="{FF2B5EF4-FFF2-40B4-BE49-F238E27FC236}">
                <a16:creationId xmlns:a16="http://schemas.microsoft.com/office/drawing/2014/main" id="{C213E743-A763-D24A-2967-45398EE26C0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11">
            <a:extLst>
              <a:ext uri="{FF2B5EF4-FFF2-40B4-BE49-F238E27FC236}">
                <a16:creationId xmlns:a16="http://schemas.microsoft.com/office/drawing/2014/main" id="{3D5EBDA6-79EF-2A7C-EA72-0603DC0D4050}"/>
              </a:ext>
            </a:extLst>
          </p:cNvPr>
          <p:cNvSpPr txBox="1"/>
          <p:nvPr/>
        </p:nvSpPr>
        <p:spPr>
          <a:xfrm>
            <a:off x="792432" y="47513"/>
            <a:ext cx="10902465"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pPr defTabSz="1219170">
              <a:spcAft>
                <a:spcPts val="800"/>
              </a:spcAft>
              <a:defRPr/>
            </a:pPr>
            <a:r>
              <a:rPr lang="fr-FR" sz="1867" dirty="0" smtClean="0">
                <a:solidFill>
                  <a:srgbClr val="E8E8E8">
                    <a:lumMod val="50000"/>
                  </a:srgbClr>
                </a:solidFill>
              </a:rPr>
              <a:t>Lisez rapidement et d’un seul souffle les groupes de mots suivants :</a:t>
            </a:r>
            <a:endParaRPr lang="fr-FR" altLang="fr-FR" sz="1867" dirty="0">
              <a:solidFill>
                <a:srgbClr val="E8E8E8">
                  <a:lumMod val="50000"/>
                </a:srgbClr>
              </a:solidFill>
            </a:endParaRPr>
          </a:p>
        </p:txBody>
      </p:sp>
      <p:sp>
        <p:nvSpPr>
          <p:cNvPr id="10" name="Espace réservé du texte 2">
            <a:extLst>
              <a:ext uri="{FF2B5EF4-FFF2-40B4-BE49-F238E27FC236}">
                <a16:creationId xmlns:a16="http://schemas.microsoft.com/office/drawing/2014/main" id="{233032DE-F4D6-C0CC-C1E8-FE38A5CD5D5B}"/>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914377">
              <a:spcBef>
                <a:spcPts val="1000"/>
              </a:spcBef>
              <a:defRPr/>
            </a:pPr>
            <a:r>
              <a:rPr lang="fr-FR" sz="1867" dirty="0" smtClean="0">
                <a:solidFill>
                  <a:srgbClr val="E8E8E8">
                    <a:lumMod val="75000"/>
                  </a:srgbClr>
                </a:solidFill>
              </a:rPr>
              <a:t>Désigner 5 élèves pour lire.</a:t>
            </a:r>
            <a:endParaRPr lang="fr-FR" sz="1867" dirty="0">
              <a:solidFill>
                <a:srgbClr val="E8E8E8">
                  <a:lumMod val="75000"/>
                </a:srgbClr>
              </a:solidFill>
            </a:endParaRPr>
          </a:p>
        </p:txBody>
      </p:sp>
      <p:pic>
        <p:nvPicPr>
          <p:cNvPr id="4" name="Image 3"/>
          <p:cNvPicPr>
            <a:picLocks noChangeAspect="1"/>
          </p:cNvPicPr>
          <p:nvPr/>
        </p:nvPicPr>
        <p:blipFill>
          <a:blip r:embed="rId3">
            <a:extLst>
              <a:ext uri="{BEBA8EAE-BF5A-486C-A8C5-ECC9F3942E4B}">
                <a14:imgProps xmlns:a14="http://schemas.microsoft.com/office/drawing/2010/main">
                  <a14:imgLayer r:embed="rId4">
                    <a14:imgEffect>
                      <a14:saturation sat="400000"/>
                    </a14:imgEffect>
                  </a14:imgLayer>
                </a14:imgProps>
              </a:ext>
            </a:extLst>
          </a:blip>
          <a:stretch>
            <a:fillRect/>
          </a:stretch>
        </p:blipFill>
        <p:spPr>
          <a:xfrm>
            <a:off x="2422747" y="1855774"/>
            <a:ext cx="6899053" cy="1549520"/>
          </a:xfrm>
          <a:prstGeom prst="rect">
            <a:avLst/>
          </a:prstGeom>
        </p:spPr>
      </p:pic>
      <p:pic>
        <p:nvPicPr>
          <p:cNvPr id="5" name="Image 4"/>
          <p:cNvPicPr>
            <a:picLocks noChangeAspect="1"/>
          </p:cNvPicPr>
          <p:nvPr/>
        </p:nvPicPr>
        <p:blipFill>
          <a:blip r:embed="rId5">
            <a:extLst>
              <a:ext uri="{BEBA8EAE-BF5A-486C-A8C5-ECC9F3942E4B}">
                <a14:imgProps xmlns:a14="http://schemas.microsoft.com/office/drawing/2010/main">
                  <a14:imgLayer r:embed="rId6">
                    <a14:imgEffect>
                      <a14:saturation sat="400000"/>
                    </a14:imgEffect>
                  </a14:imgLayer>
                </a14:imgProps>
              </a:ext>
            </a:extLst>
          </a:blip>
          <a:stretch>
            <a:fillRect/>
          </a:stretch>
        </p:blipFill>
        <p:spPr>
          <a:xfrm>
            <a:off x="2422747" y="4136207"/>
            <a:ext cx="6899053" cy="1578446"/>
          </a:xfrm>
          <a:prstGeom prst="rect">
            <a:avLst/>
          </a:prstGeom>
        </p:spPr>
      </p:pic>
      <p:pic>
        <p:nvPicPr>
          <p:cNvPr id="11" name="Picture 2" descr="Lever la main - Icônes mains et gestes gratuites">
            <a:extLst>
              <a:ext uri="{FF2B5EF4-FFF2-40B4-BE49-F238E27FC236}">
                <a16:creationId xmlns:a16="http://schemas.microsoft.com/office/drawing/2014/main" id="{B33E1277-1270-D888-A590-52459E53A68C}"/>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1366500" y="47514"/>
            <a:ext cx="768416" cy="7684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309098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DB8759-FE43-3CFB-C83F-FEBE2B47C8D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508A24E7-DCD5-BDB8-58E5-CB55E3EDDC2D}"/>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9867958C-D8BA-18AB-AFA6-F0EDDCF13FD8}"/>
              </a:ext>
            </a:extLst>
          </p:cNvPr>
          <p:cNvSpPr/>
          <p:nvPr/>
        </p:nvSpPr>
        <p:spPr>
          <a:xfrm>
            <a:off x="0" y="0"/>
            <a:ext cx="12192000" cy="68580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625519"/>
            <a:endParaRPr lang="fr-MA" sz="3200">
              <a:solidFill>
                <a:prstClr val="white"/>
              </a:solidFill>
              <a:latin typeface="Aptos" panose="02110004020202020204"/>
            </a:endParaRPr>
          </a:p>
        </p:txBody>
      </p:sp>
      <p:pic>
        <p:nvPicPr>
          <p:cNvPr id="6" name="Picture 2" descr="Image générée">
            <a:extLst>
              <a:ext uri="{FF2B5EF4-FFF2-40B4-BE49-F238E27FC236}">
                <a16:creationId xmlns:a16="http://schemas.microsoft.com/office/drawing/2014/main" id="{C213E743-A763-D24A-2967-45398EE26C0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11">
            <a:extLst>
              <a:ext uri="{FF2B5EF4-FFF2-40B4-BE49-F238E27FC236}">
                <a16:creationId xmlns:a16="http://schemas.microsoft.com/office/drawing/2014/main" id="{3D5EBDA6-79EF-2A7C-EA72-0603DC0D4050}"/>
              </a:ext>
            </a:extLst>
          </p:cNvPr>
          <p:cNvSpPr txBox="1"/>
          <p:nvPr/>
        </p:nvSpPr>
        <p:spPr>
          <a:xfrm>
            <a:off x="792432" y="47513"/>
            <a:ext cx="10902465" cy="6669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pPr algn="just"/>
            <a:r>
              <a:rPr lang="fr-FR" sz="1867" dirty="0">
                <a:solidFill>
                  <a:srgbClr val="E8E8E8">
                    <a:lumMod val="50000"/>
                  </a:srgbClr>
                </a:solidFill>
              </a:rPr>
              <a:t>Lisez à deux : le premier élève lit le premier groupe de mots, le deuxième élève lit le groupe suivant. Continuez ainsi jusqu’à la fin, sans pause entre les groupes.</a:t>
            </a:r>
          </a:p>
        </p:txBody>
      </p:sp>
      <p:sp>
        <p:nvSpPr>
          <p:cNvPr id="10" name="Espace réservé du texte 2">
            <a:extLst>
              <a:ext uri="{FF2B5EF4-FFF2-40B4-BE49-F238E27FC236}">
                <a16:creationId xmlns:a16="http://schemas.microsoft.com/office/drawing/2014/main" id="{233032DE-F4D6-C0CC-C1E8-FE38A5CD5D5B}"/>
              </a:ext>
            </a:extLst>
          </p:cNvPr>
          <p:cNvSpPr txBox="1">
            <a:spLocks/>
          </p:cNvSpPr>
          <p:nvPr/>
        </p:nvSpPr>
        <p:spPr>
          <a:xfrm>
            <a:off x="770657" y="6258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914377">
              <a:spcBef>
                <a:spcPts val="1000"/>
              </a:spcBef>
              <a:defRPr/>
            </a:pPr>
            <a:r>
              <a:rPr lang="fr-FR" sz="1867" dirty="0" smtClean="0">
                <a:solidFill>
                  <a:srgbClr val="E8E8E8">
                    <a:lumMod val="75000"/>
                  </a:srgbClr>
                </a:solidFill>
              </a:rPr>
              <a:t>Désigner au hasard les élèves pour lire.</a:t>
            </a:r>
            <a:endParaRPr lang="fr-FR" sz="1867" dirty="0">
              <a:solidFill>
                <a:srgbClr val="E8E8E8">
                  <a:lumMod val="75000"/>
                </a:srgbClr>
              </a:solidFill>
            </a:endParaRPr>
          </a:p>
        </p:txBody>
      </p:sp>
      <p:pic>
        <p:nvPicPr>
          <p:cNvPr id="4" name="Image 3"/>
          <p:cNvPicPr>
            <a:picLocks noChangeAspect="1"/>
          </p:cNvPicPr>
          <p:nvPr/>
        </p:nvPicPr>
        <p:blipFill>
          <a:blip r:embed="rId3">
            <a:extLst>
              <a:ext uri="{BEBA8EAE-BF5A-486C-A8C5-ECC9F3942E4B}">
                <a14:imgProps xmlns:a14="http://schemas.microsoft.com/office/drawing/2010/main">
                  <a14:imgLayer r:embed="rId4">
                    <a14:imgEffect>
                      <a14:saturation sat="400000"/>
                    </a14:imgEffect>
                  </a14:imgLayer>
                </a14:imgProps>
              </a:ext>
            </a:extLst>
          </a:blip>
          <a:stretch>
            <a:fillRect/>
          </a:stretch>
        </p:blipFill>
        <p:spPr>
          <a:xfrm>
            <a:off x="2422747" y="1855774"/>
            <a:ext cx="6899053" cy="1549520"/>
          </a:xfrm>
          <a:prstGeom prst="rect">
            <a:avLst/>
          </a:prstGeom>
        </p:spPr>
      </p:pic>
      <p:pic>
        <p:nvPicPr>
          <p:cNvPr id="5" name="Image 4"/>
          <p:cNvPicPr>
            <a:picLocks noChangeAspect="1"/>
          </p:cNvPicPr>
          <p:nvPr/>
        </p:nvPicPr>
        <p:blipFill>
          <a:blip r:embed="rId5">
            <a:extLst>
              <a:ext uri="{BEBA8EAE-BF5A-486C-A8C5-ECC9F3942E4B}">
                <a14:imgProps xmlns:a14="http://schemas.microsoft.com/office/drawing/2010/main">
                  <a14:imgLayer r:embed="rId6">
                    <a14:imgEffect>
                      <a14:saturation sat="400000"/>
                    </a14:imgEffect>
                  </a14:imgLayer>
                </a14:imgProps>
              </a:ext>
            </a:extLst>
          </a:blip>
          <a:stretch>
            <a:fillRect/>
          </a:stretch>
        </p:blipFill>
        <p:spPr>
          <a:xfrm>
            <a:off x="2422747" y="4136207"/>
            <a:ext cx="6899053" cy="1578446"/>
          </a:xfrm>
          <a:prstGeom prst="rect">
            <a:avLst/>
          </a:prstGeom>
        </p:spPr>
      </p:pic>
      <p:pic>
        <p:nvPicPr>
          <p:cNvPr id="11" name="Picture 2" descr="Lever la main - Icônes mains et gestes gratuites">
            <a:extLst>
              <a:ext uri="{FF2B5EF4-FFF2-40B4-BE49-F238E27FC236}">
                <a16:creationId xmlns:a16="http://schemas.microsoft.com/office/drawing/2014/main" id="{B33E1277-1270-D888-A590-52459E53A68C}"/>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1366500" y="47514"/>
            <a:ext cx="768416" cy="7684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78838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9BBA1D-7C06-2F62-2C91-8815BA3792A7}"/>
            </a:ext>
          </a:extLst>
        </p:cNvPr>
        <p:cNvGrpSpPr/>
        <p:nvPr/>
      </p:nvGrpSpPr>
      <p:grpSpPr>
        <a:xfrm>
          <a:off x="0" y="0"/>
          <a:ext cx="0" cy="0"/>
          <a:chOff x="0" y="0"/>
          <a:chExt cx="0" cy="0"/>
        </a:xfrm>
      </p:grpSpPr>
      <p:sp>
        <p:nvSpPr>
          <p:cNvPr id="4" name="Google Shape;853;p104">
            <a:extLst>
              <a:ext uri="{FF2B5EF4-FFF2-40B4-BE49-F238E27FC236}">
                <a16:creationId xmlns:a16="http://schemas.microsoft.com/office/drawing/2014/main" id="{06BDF3D4-E41F-F304-2B54-C5E61C3619AD}"/>
              </a:ext>
            </a:extLst>
          </p:cNvPr>
          <p:cNvSpPr/>
          <p:nvPr/>
        </p:nvSpPr>
        <p:spPr>
          <a:xfrm>
            <a:off x="825760" y="388580"/>
            <a:ext cx="9932872" cy="494105"/>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a:ea typeface="Calibri"/>
                <a:cs typeface="Calibri"/>
              </a:rPr>
              <a:t>Structure des paliers</a:t>
            </a:r>
            <a:endParaRPr lang="fr-FR" sz="1467" kern="0" dirty="0">
              <a:solidFill>
                <a:srgbClr val="000000"/>
              </a:solidFill>
              <a:latin typeface="Arial"/>
              <a:ea typeface="Arial"/>
              <a:cs typeface="Arial"/>
            </a:endParaRPr>
          </a:p>
        </p:txBody>
      </p:sp>
      <p:cxnSp>
        <p:nvCxnSpPr>
          <p:cNvPr id="6" name="Connecteur droit 5">
            <a:extLst>
              <a:ext uri="{FF2B5EF4-FFF2-40B4-BE49-F238E27FC236}">
                <a16:creationId xmlns:a16="http://schemas.microsoft.com/office/drawing/2014/main" id="{B898E404-EA2E-B7EE-C7DC-27CC82D9AFEE}"/>
              </a:ext>
            </a:extLst>
          </p:cNvPr>
          <p:cNvCxnSpPr/>
          <p:nvPr/>
        </p:nvCxnSpPr>
        <p:spPr>
          <a:xfrm>
            <a:off x="3647184" y="1530664"/>
            <a:ext cx="0" cy="3925043"/>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7" name="Flèche droite 13">
            <a:extLst>
              <a:ext uri="{FF2B5EF4-FFF2-40B4-BE49-F238E27FC236}">
                <a16:creationId xmlns:a16="http://schemas.microsoft.com/office/drawing/2014/main" id="{F991D8BD-5999-6215-3AD6-3D270DEC7F95}"/>
              </a:ext>
            </a:extLst>
          </p:cNvPr>
          <p:cNvSpPr/>
          <p:nvPr/>
        </p:nvSpPr>
        <p:spPr>
          <a:xfrm>
            <a:off x="1570740" y="1828330"/>
            <a:ext cx="9932873" cy="174095"/>
          </a:xfrm>
          <a:prstGeom prst="rightArrow">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40">
              <a:defRPr/>
            </a:pPr>
            <a:endParaRPr lang="fr-FR" sz="2400">
              <a:solidFill>
                <a:prstClr val="white"/>
              </a:solidFill>
              <a:latin typeface="Aptos" panose="02110004020202020204"/>
            </a:endParaRPr>
          </a:p>
        </p:txBody>
      </p:sp>
      <p:sp>
        <p:nvSpPr>
          <p:cNvPr id="8" name="Rectangle 7">
            <a:extLst>
              <a:ext uri="{FF2B5EF4-FFF2-40B4-BE49-F238E27FC236}">
                <a16:creationId xmlns:a16="http://schemas.microsoft.com/office/drawing/2014/main" id="{76C8EED2-74AC-CA4A-4CFB-03A962D0AAAC}"/>
              </a:ext>
            </a:extLst>
          </p:cNvPr>
          <p:cNvSpPr/>
          <p:nvPr/>
        </p:nvSpPr>
        <p:spPr>
          <a:xfrm>
            <a:off x="0" y="2217495"/>
            <a:ext cx="1844120" cy="980740"/>
          </a:xfrm>
          <a:prstGeom prst="rect">
            <a:avLst/>
          </a:prstGeom>
          <a:solidFill>
            <a:srgbClr val="0070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40">
              <a:defRPr/>
            </a:pPr>
            <a:r>
              <a:rPr lang="fr-FR" sz="1867" b="1" dirty="0">
                <a:solidFill>
                  <a:prstClr val="white"/>
                </a:solidFill>
                <a:latin typeface="Calibri" panose="020F0502020204030204" pitchFamily="34" charset="0"/>
                <a:ea typeface="Calibri" panose="020F0502020204030204" pitchFamily="34" charset="0"/>
                <a:cs typeface="Calibri" panose="020F0502020204030204" pitchFamily="34" charset="0"/>
              </a:rPr>
              <a:t>Lecture fluence</a:t>
            </a:r>
          </a:p>
        </p:txBody>
      </p:sp>
      <p:sp>
        <p:nvSpPr>
          <p:cNvPr id="9" name="Rectangle 8">
            <a:extLst>
              <a:ext uri="{FF2B5EF4-FFF2-40B4-BE49-F238E27FC236}">
                <a16:creationId xmlns:a16="http://schemas.microsoft.com/office/drawing/2014/main" id="{91B57CEA-EE17-1009-39A1-2C0FA9007CA9}"/>
              </a:ext>
            </a:extLst>
          </p:cNvPr>
          <p:cNvSpPr/>
          <p:nvPr/>
        </p:nvSpPr>
        <p:spPr>
          <a:xfrm>
            <a:off x="0" y="3714890"/>
            <a:ext cx="1844120" cy="1025252"/>
          </a:xfrm>
          <a:prstGeom prst="rect">
            <a:avLst/>
          </a:prstGeom>
          <a:solidFill>
            <a:srgbClr val="0070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40">
              <a:defRPr/>
            </a:pPr>
            <a:r>
              <a:rPr lang="fr-FR" sz="1867" b="1" dirty="0">
                <a:solidFill>
                  <a:prstClr val="white"/>
                </a:solidFill>
                <a:latin typeface="Calibri" panose="020F0502020204030204" pitchFamily="34" charset="0"/>
                <a:ea typeface="Calibri" panose="020F0502020204030204" pitchFamily="34" charset="0"/>
                <a:cs typeface="Calibri" panose="020F0502020204030204" pitchFamily="34" charset="0"/>
              </a:rPr>
              <a:t>Compréhension directe</a:t>
            </a:r>
          </a:p>
        </p:txBody>
      </p:sp>
      <p:sp>
        <p:nvSpPr>
          <p:cNvPr id="10" name="Rectangle 9">
            <a:extLst>
              <a:ext uri="{FF2B5EF4-FFF2-40B4-BE49-F238E27FC236}">
                <a16:creationId xmlns:a16="http://schemas.microsoft.com/office/drawing/2014/main" id="{C1EDB091-8B99-CC0B-64DD-B9C0340BBCE2}"/>
              </a:ext>
            </a:extLst>
          </p:cNvPr>
          <p:cNvSpPr/>
          <p:nvPr/>
        </p:nvSpPr>
        <p:spPr>
          <a:xfrm>
            <a:off x="2047406" y="1267941"/>
            <a:ext cx="1371769" cy="871592"/>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40">
              <a:defRPr/>
            </a:pPr>
            <a:r>
              <a:rPr lang="fr-FR" sz="2400" b="1" dirty="0">
                <a:solidFill>
                  <a:prstClr val="white"/>
                </a:solidFill>
                <a:latin typeface="Calibri" panose="020F0502020204030204" pitchFamily="34" charset="0"/>
                <a:ea typeface="Calibri" panose="020F0502020204030204" pitchFamily="34" charset="0"/>
                <a:cs typeface="Calibri" panose="020F0502020204030204" pitchFamily="34" charset="0"/>
              </a:rPr>
              <a:t>Mot</a:t>
            </a:r>
          </a:p>
        </p:txBody>
      </p:sp>
      <p:sp>
        <p:nvSpPr>
          <p:cNvPr id="11" name="Rectangle 10">
            <a:extLst>
              <a:ext uri="{FF2B5EF4-FFF2-40B4-BE49-F238E27FC236}">
                <a16:creationId xmlns:a16="http://schemas.microsoft.com/office/drawing/2014/main" id="{D29993C4-F3B9-C4B4-992F-4B4EAEBCA886}"/>
              </a:ext>
            </a:extLst>
          </p:cNvPr>
          <p:cNvSpPr/>
          <p:nvPr/>
        </p:nvSpPr>
        <p:spPr>
          <a:xfrm>
            <a:off x="3934956" y="1267941"/>
            <a:ext cx="1371769" cy="871592"/>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40">
              <a:defRPr/>
            </a:pPr>
            <a:r>
              <a:rPr lang="fr-FR" sz="2400" b="1" dirty="0">
                <a:solidFill>
                  <a:prstClr val="white"/>
                </a:solidFill>
                <a:latin typeface="Calibri" panose="020F0502020204030204" pitchFamily="34" charset="0"/>
                <a:ea typeface="Calibri" panose="020F0502020204030204" pitchFamily="34" charset="0"/>
                <a:cs typeface="Calibri" panose="020F0502020204030204" pitchFamily="34" charset="0"/>
              </a:rPr>
              <a:t>Phrase simple</a:t>
            </a:r>
          </a:p>
        </p:txBody>
      </p:sp>
      <p:sp>
        <p:nvSpPr>
          <p:cNvPr id="12" name="Rectangle 11">
            <a:extLst>
              <a:ext uri="{FF2B5EF4-FFF2-40B4-BE49-F238E27FC236}">
                <a16:creationId xmlns:a16="http://schemas.microsoft.com/office/drawing/2014/main" id="{2461816E-E50C-B0C4-4BF5-05A0CFA2623A}"/>
              </a:ext>
            </a:extLst>
          </p:cNvPr>
          <p:cNvSpPr/>
          <p:nvPr/>
        </p:nvSpPr>
        <p:spPr>
          <a:xfrm>
            <a:off x="5822503" y="1267941"/>
            <a:ext cx="1486736" cy="871592"/>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40">
              <a:defRPr/>
            </a:pPr>
            <a:r>
              <a:rPr lang="fr-FR" sz="2400" b="1" dirty="0">
                <a:solidFill>
                  <a:prstClr val="white"/>
                </a:solidFill>
                <a:latin typeface="Calibri" panose="020F0502020204030204" pitchFamily="34" charset="0"/>
                <a:ea typeface="Calibri" panose="020F0502020204030204" pitchFamily="34" charset="0"/>
                <a:cs typeface="Calibri" panose="020F0502020204030204" pitchFamily="34" charset="0"/>
              </a:rPr>
              <a:t>Phrase enrichie</a:t>
            </a:r>
          </a:p>
        </p:txBody>
      </p:sp>
      <p:sp>
        <p:nvSpPr>
          <p:cNvPr id="13" name="Rectangle 12">
            <a:extLst>
              <a:ext uri="{FF2B5EF4-FFF2-40B4-BE49-F238E27FC236}">
                <a16:creationId xmlns:a16="http://schemas.microsoft.com/office/drawing/2014/main" id="{23439510-CA34-04CF-A18C-3022EDE7561E}"/>
              </a:ext>
            </a:extLst>
          </p:cNvPr>
          <p:cNvSpPr/>
          <p:nvPr/>
        </p:nvSpPr>
        <p:spPr>
          <a:xfrm>
            <a:off x="7710052" y="1267941"/>
            <a:ext cx="1486736" cy="871592"/>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40">
              <a:defRPr/>
            </a:pPr>
            <a:r>
              <a:rPr lang="fr-FR" sz="2400" b="1" dirty="0">
                <a:solidFill>
                  <a:prstClr val="white"/>
                </a:solidFill>
                <a:latin typeface="Calibri" panose="020F0502020204030204" pitchFamily="34" charset="0"/>
                <a:ea typeface="Calibri" panose="020F0502020204030204" pitchFamily="34" charset="0"/>
                <a:cs typeface="Calibri" panose="020F0502020204030204" pitchFamily="34" charset="0"/>
              </a:rPr>
              <a:t>Phrase étendue</a:t>
            </a:r>
          </a:p>
        </p:txBody>
      </p:sp>
      <p:sp>
        <p:nvSpPr>
          <p:cNvPr id="14" name="Rectangle 13">
            <a:extLst>
              <a:ext uri="{FF2B5EF4-FFF2-40B4-BE49-F238E27FC236}">
                <a16:creationId xmlns:a16="http://schemas.microsoft.com/office/drawing/2014/main" id="{F57FDA52-8D4D-F26E-0C7D-2B7D0D8ED98C}"/>
              </a:ext>
            </a:extLst>
          </p:cNvPr>
          <p:cNvSpPr/>
          <p:nvPr/>
        </p:nvSpPr>
        <p:spPr>
          <a:xfrm>
            <a:off x="9475692" y="1267943"/>
            <a:ext cx="1870899" cy="871591"/>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40">
              <a:defRPr/>
            </a:pPr>
            <a:r>
              <a:rPr lang="fr-FR" sz="2400" b="1" dirty="0">
                <a:solidFill>
                  <a:prstClr val="white"/>
                </a:solidFill>
                <a:latin typeface="Calibri" panose="020F0502020204030204" pitchFamily="34" charset="0"/>
                <a:ea typeface="Calibri" panose="020F0502020204030204" pitchFamily="34" charset="0"/>
                <a:cs typeface="Calibri" panose="020F0502020204030204" pitchFamily="34" charset="0"/>
              </a:rPr>
              <a:t>Paragraphe</a:t>
            </a:r>
          </a:p>
        </p:txBody>
      </p:sp>
      <p:sp>
        <p:nvSpPr>
          <p:cNvPr id="15" name="Rectangle 14">
            <a:extLst>
              <a:ext uri="{FF2B5EF4-FFF2-40B4-BE49-F238E27FC236}">
                <a16:creationId xmlns:a16="http://schemas.microsoft.com/office/drawing/2014/main" id="{0442FAFE-5E50-BA83-4906-B56E9AF0012B}"/>
              </a:ext>
            </a:extLst>
          </p:cNvPr>
          <p:cNvSpPr/>
          <p:nvPr/>
        </p:nvSpPr>
        <p:spPr>
          <a:xfrm>
            <a:off x="2047406" y="2139533"/>
            <a:ext cx="1371769" cy="2690019"/>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40">
              <a:defRPr/>
            </a:pPr>
            <a:endParaRPr lang="fr-FR" sz="2400" b="1" dirty="0">
              <a:solidFill>
                <a:prstClr val="white"/>
              </a:solidFill>
              <a:latin typeface="Aptos" panose="02110004020202020204"/>
            </a:endParaRPr>
          </a:p>
        </p:txBody>
      </p:sp>
      <p:sp>
        <p:nvSpPr>
          <p:cNvPr id="16" name="Rectangle 15">
            <a:extLst>
              <a:ext uri="{FF2B5EF4-FFF2-40B4-BE49-F238E27FC236}">
                <a16:creationId xmlns:a16="http://schemas.microsoft.com/office/drawing/2014/main" id="{9608945F-C762-C970-04E3-3B127511B914}"/>
              </a:ext>
            </a:extLst>
          </p:cNvPr>
          <p:cNvSpPr/>
          <p:nvPr/>
        </p:nvSpPr>
        <p:spPr>
          <a:xfrm>
            <a:off x="3934956" y="2139533"/>
            <a:ext cx="1371769" cy="2690019"/>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40">
              <a:defRPr/>
            </a:pPr>
            <a:endParaRPr lang="fr-FR" sz="2400" b="1" dirty="0">
              <a:solidFill>
                <a:prstClr val="white"/>
              </a:solidFill>
              <a:latin typeface="Aptos" panose="02110004020202020204"/>
            </a:endParaRPr>
          </a:p>
        </p:txBody>
      </p:sp>
      <p:sp>
        <p:nvSpPr>
          <p:cNvPr id="17" name="Rectangle 16">
            <a:extLst>
              <a:ext uri="{FF2B5EF4-FFF2-40B4-BE49-F238E27FC236}">
                <a16:creationId xmlns:a16="http://schemas.microsoft.com/office/drawing/2014/main" id="{E2CBF0F2-D8A3-3F75-2B9A-A22A0BA692C7}"/>
              </a:ext>
            </a:extLst>
          </p:cNvPr>
          <p:cNvSpPr/>
          <p:nvPr/>
        </p:nvSpPr>
        <p:spPr>
          <a:xfrm>
            <a:off x="5851292" y="2139533"/>
            <a:ext cx="1371769" cy="2690019"/>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40">
              <a:defRPr/>
            </a:pPr>
            <a:endParaRPr lang="fr-FR" sz="2400" b="1" dirty="0">
              <a:solidFill>
                <a:prstClr val="white"/>
              </a:solidFill>
              <a:latin typeface="Aptos" panose="02110004020202020204"/>
            </a:endParaRPr>
          </a:p>
        </p:txBody>
      </p:sp>
      <p:sp>
        <p:nvSpPr>
          <p:cNvPr id="18" name="Rectangle 17">
            <a:extLst>
              <a:ext uri="{FF2B5EF4-FFF2-40B4-BE49-F238E27FC236}">
                <a16:creationId xmlns:a16="http://schemas.microsoft.com/office/drawing/2014/main" id="{0BED7612-3D1D-8C63-3A9B-AF714A727C84}"/>
              </a:ext>
            </a:extLst>
          </p:cNvPr>
          <p:cNvSpPr/>
          <p:nvPr/>
        </p:nvSpPr>
        <p:spPr>
          <a:xfrm>
            <a:off x="7710054" y="2139533"/>
            <a:ext cx="1371769" cy="2690019"/>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40">
              <a:defRPr/>
            </a:pPr>
            <a:endParaRPr lang="fr-FR" sz="2400" b="1" dirty="0">
              <a:solidFill>
                <a:prstClr val="white"/>
              </a:solidFill>
              <a:latin typeface="Aptos" panose="02110004020202020204"/>
            </a:endParaRPr>
          </a:p>
        </p:txBody>
      </p:sp>
      <p:sp>
        <p:nvSpPr>
          <p:cNvPr id="19" name="Rectangle 18">
            <a:extLst>
              <a:ext uri="{FF2B5EF4-FFF2-40B4-BE49-F238E27FC236}">
                <a16:creationId xmlns:a16="http://schemas.microsoft.com/office/drawing/2014/main" id="{CF3EFE63-0BA1-ABF0-C8FA-5AA536484559}"/>
              </a:ext>
            </a:extLst>
          </p:cNvPr>
          <p:cNvSpPr/>
          <p:nvPr/>
        </p:nvSpPr>
        <p:spPr>
          <a:xfrm>
            <a:off x="9597603" y="2139533"/>
            <a:ext cx="1474751" cy="2690019"/>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40">
              <a:defRPr/>
            </a:pPr>
            <a:endParaRPr lang="fr-FR" sz="2400" b="1" dirty="0">
              <a:solidFill>
                <a:prstClr val="white"/>
              </a:solidFill>
              <a:latin typeface="Aptos" panose="02110004020202020204"/>
            </a:endParaRPr>
          </a:p>
        </p:txBody>
      </p:sp>
      <p:sp>
        <p:nvSpPr>
          <p:cNvPr id="20" name="Rectangle 19">
            <a:extLst>
              <a:ext uri="{FF2B5EF4-FFF2-40B4-BE49-F238E27FC236}">
                <a16:creationId xmlns:a16="http://schemas.microsoft.com/office/drawing/2014/main" id="{B35065DA-20FA-4BEB-DBC6-436C50B878F8}"/>
              </a:ext>
            </a:extLst>
          </p:cNvPr>
          <p:cNvSpPr/>
          <p:nvPr/>
        </p:nvSpPr>
        <p:spPr>
          <a:xfrm>
            <a:off x="1844119" y="3725139"/>
            <a:ext cx="9502472" cy="751120"/>
          </a:xfrm>
          <a:prstGeom prst="rect">
            <a:avLst/>
          </a:prstGeom>
          <a:solidFill>
            <a:srgbClr val="00707C">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40">
              <a:defRPr/>
            </a:pPr>
            <a:endParaRPr lang="fr-FR" sz="2400" b="1" dirty="0">
              <a:solidFill>
                <a:prstClr val="white"/>
              </a:solidFill>
              <a:latin typeface="Aptos" panose="02110004020202020204"/>
            </a:endParaRPr>
          </a:p>
        </p:txBody>
      </p:sp>
      <p:sp>
        <p:nvSpPr>
          <p:cNvPr id="21" name="Rectangle 20">
            <a:extLst>
              <a:ext uri="{FF2B5EF4-FFF2-40B4-BE49-F238E27FC236}">
                <a16:creationId xmlns:a16="http://schemas.microsoft.com/office/drawing/2014/main" id="{C0CB905B-0B94-4449-589A-7C25374E5EE1}"/>
              </a:ext>
            </a:extLst>
          </p:cNvPr>
          <p:cNvSpPr/>
          <p:nvPr/>
        </p:nvSpPr>
        <p:spPr>
          <a:xfrm>
            <a:off x="1844119" y="2447115"/>
            <a:ext cx="9502472" cy="751120"/>
          </a:xfrm>
          <a:prstGeom prst="rect">
            <a:avLst/>
          </a:prstGeom>
          <a:solidFill>
            <a:srgbClr val="00707C">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40">
              <a:defRPr/>
            </a:pPr>
            <a:endParaRPr lang="fr-FR" sz="2400" b="1" dirty="0">
              <a:solidFill>
                <a:prstClr val="white"/>
              </a:solidFill>
              <a:latin typeface="Aptos" panose="02110004020202020204"/>
            </a:endParaRPr>
          </a:p>
        </p:txBody>
      </p:sp>
      <p:sp>
        <p:nvSpPr>
          <p:cNvPr id="22" name="Losange 21">
            <a:extLst>
              <a:ext uri="{FF2B5EF4-FFF2-40B4-BE49-F238E27FC236}">
                <a16:creationId xmlns:a16="http://schemas.microsoft.com/office/drawing/2014/main" id="{22D30284-178D-13CD-DD3A-0FCB45780CFC}"/>
              </a:ext>
            </a:extLst>
          </p:cNvPr>
          <p:cNvSpPr/>
          <p:nvPr/>
        </p:nvSpPr>
        <p:spPr>
          <a:xfrm>
            <a:off x="3483674" y="5044625"/>
            <a:ext cx="327025" cy="275111"/>
          </a:xfrm>
          <a:prstGeom prst="diamond">
            <a:avLst/>
          </a:prstGeom>
          <a:solidFill>
            <a:srgbClr val="C0000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40">
              <a:defRPr/>
            </a:pPr>
            <a:endParaRPr lang="fr-FR" sz="2400">
              <a:solidFill>
                <a:prstClr val="white"/>
              </a:solidFill>
              <a:latin typeface="Aptos" panose="02110004020202020204"/>
            </a:endParaRPr>
          </a:p>
        </p:txBody>
      </p:sp>
      <p:cxnSp>
        <p:nvCxnSpPr>
          <p:cNvPr id="23" name="Connecteur droit 22">
            <a:extLst>
              <a:ext uri="{FF2B5EF4-FFF2-40B4-BE49-F238E27FC236}">
                <a16:creationId xmlns:a16="http://schemas.microsoft.com/office/drawing/2014/main" id="{AC2A13F2-D55B-4B17-5B15-F4E2BEB6AECE}"/>
              </a:ext>
            </a:extLst>
          </p:cNvPr>
          <p:cNvCxnSpPr/>
          <p:nvPr/>
        </p:nvCxnSpPr>
        <p:spPr>
          <a:xfrm>
            <a:off x="5559968" y="1530664"/>
            <a:ext cx="0" cy="3925043"/>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24" name="Losange 23">
            <a:extLst>
              <a:ext uri="{FF2B5EF4-FFF2-40B4-BE49-F238E27FC236}">
                <a16:creationId xmlns:a16="http://schemas.microsoft.com/office/drawing/2014/main" id="{5C79A486-22E9-B8C3-7200-B7C792504930}"/>
              </a:ext>
            </a:extLst>
          </p:cNvPr>
          <p:cNvSpPr/>
          <p:nvPr/>
        </p:nvSpPr>
        <p:spPr>
          <a:xfrm>
            <a:off x="5396458" y="5044625"/>
            <a:ext cx="327025" cy="275111"/>
          </a:xfrm>
          <a:prstGeom prst="diamond">
            <a:avLst/>
          </a:prstGeom>
          <a:solidFill>
            <a:srgbClr val="C0000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40">
              <a:defRPr/>
            </a:pPr>
            <a:endParaRPr lang="fr-FR" sz="2400">
              <a:solidFill>
                <a:prstClr val="white"/>
              </a:solidFill>
              <a:latin typeface="Aptos" panose="02110004020202020204"/>
            </a:endParaRPr>
          </a:p>
        </p:txBody>
      </p:sp>
      <p:cxnSp>
        <p:nvCxnSpPr>
          <p:cNvPr id="25" name="Connecteur droit 24">
            <a:extLst>
              <a:ext uri="{FF2B5EF4-FFF2-40B4-BE49-F238E27FC236}">
                <a16:creationId xmlns:a16="http://schemas.microsoft.com/office/drawing/2014/main" id="{148ED336-1ADD-3C34-172B-B2F0332A4B74}"/>
              </a:ext>
            </a:extLst>
          </p:cNvPr>
          <p:cNvCxnSpPr/>
          <p:nvPr/>
        </p:nvCxnSpPr>
        <p:spPr>
          <a:xfrm>
            <a:off x="7472752" y="1530664"/>
            <a:ext cx="0" cy="3925043"/>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26" name="Losange 25">
            <a:extLst>
              <a:ext uri="{FF2B5EF4-FFF2-40B4-BE49-F238E27FC236}">
                <a16:creationId xmlns:a16="http://schemas.microsoft.com/office/drawing/2014/main" id="{44810288-3AEF-D7A5-D0F2-2591922C74EE}"/>
              </a:ext>
            </a:extLst>
          </p:cNvPr>
          <p:cNvSpPr/>
          <p:nvPr/>
        </p:nvSpPr>
        <p:spPr>
          <a:xfrm>
            <a:off x="7309242" y="5044625"/>
            <a:ext cx="327025" cy="275111"/>
          </a:xfrm>
          <a:prstGeom prst="diamond">
            <a:avLst/>
          </a:prstGeom>
          <a:solidFill>
            <a:srgbClr val="C0000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40">
              <a:defRPr/>
            </a:pPr>
            <a:endParaRPr lang="fr-FR" sz="2400">
              <a:solidFill>
                <a:prstClr val="white"/>
              </a:solidFill>
              <a:latin typeface="Aptos" panose="02110004020202020204"/>
            </a:endParaRPr>
          </a:p>
        </p:txBody>
      </p:sp>
      <p:cxnSp>
        <p:nvCxnSpPr>
          <p:cNvPr id="27" name="Connecteur droit 26">
            <a:extLst>
              <a:ext uri="{FF2B5EF4-FFF2-40B4-BE49-F238E27FC236}">
                <a16:creationId xmlns:a16="http://schemas.microsoft.com/office/drawing/2014/main" id="{2AFCAD67-D46B-2C96-4332-CA44131D3687}"/>
              </a:ext>
            </a:extLst>
          </p:cNvPr>
          <p:cNvCxnSpPr/>
          <p:nvPr/>
        </p:nvCxnSpPr>
        <p:spPr>
          <a:xfrm>
            <a:off x="9336239" y="1530664"/>
            <a:ext cx="0" cy="3925043"/>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28" name="ZoneTexte 27">
            <a:extLst>
              <a:ext uri="{FF2B5EF4-FFF2-40B4-BE49-F238E27FC236}">
                <a16:creationId xmlns:a16="http://schemas.microsoft.com/office/drawing/2014/main" id="{4FA9AC2F-D864-EF24-7C57-57FCF17B7AA9}"/>
              </a:ext>
            </a:extLst>
          </p:cNvPr>
          <p:cNvSpPr txBox="1"/>
          <p:nvPr/>
        </p:nvSpPr>
        <p:spPr>
          <a:xfrm>
            <a:off x="3086403" y="5421905"/>
            <a:ext cx="1121565" cy="379656"/>
          </a:xfrm>
          <a:prstGeom prst="rect">
            <a:avLst/>
          </a:prstGeom>
          <a:noFill/>
        </p:spPr>
        <p:txBody>
          <a:bodyPr wrap="square" rtlCol="0">
            <a:spAutoFit/>
          </a:bodyPr>
          <a:lstStyle/>
          <a:p>
            <a:pPr defTabSz="1219140">
              <a:defRPr/>
            </a:pPr>
            <a:r>
              <a:rPr lang="fr-FR" sz="1867" b="1" dirty="0">
                <a:solidFill>
                  <a:srgbClr val="C00000"/>
                </a:solidFill>
                <a:latin typeface="Calibri" panose="020F0502020204030204" pitchFamily="34" charset="0"/>
                <a:ea typeface="Calibri" panose="020F0502020204030204" pitchFamily="34" charset="0"/>
                <a:cs typeface="Calibri" panose="020F0502020204030204" pitchFamily="34" charset="0"/>
              </a:rPr>
              <a:t>Palier 2</a:t>
            </a:r>
          </a:p>
        </p:txBody>
      </p:sp>
      <p:sp>
        <p:nvSpPr>
          <p:cNvPr id="29" name="ZoneTexte 28">
            <a:extLst>
              <a:ext uri="{FF2B5EF4-FFF2-40B4-BE49-F238E27FC236}">
                <a16:creationId xmlns:a16="http://schemas.microsoft.com/office/drawing/2014/main" id="{18592220-5F9F-9DDE-98DD-20C7B374E34E}"/>
              </a:ext>
            </a:extLst>
          </p:cNvPr>
          <p:cNvSpPr txBox="1"/>
          <p:nvPr/>
        </p:nvSpPr>
        <p:spPr>
          <a:xfrm>
            <a:off x="4999187" y="5421905"/>
            <a:ext cx="1121565" cy="379656"/>
          </a:xfrm>
          <a:prstGeom prst="rect">
            <a:avLst/>
          </a:prstGeom>
          <a:noFill/>
        </p:spPr>
        <p:txBody>
          <a:bodyPr wrap="square" rtlCol="0">
            <a:spAutoFit/>
          </a:bodyPr>
          <a:lstStyle/>
          <a:p>
            <a:pPr defTabSz="1219140">
              <a:defRPr/>
            </a:pPr>
            <a:r>
              <a:rPr lang="fr-FR" sz="1867" b="1" dirty="0">
                <a:solidFill>
                  <a:srgbClr val="C00000"/>
                </a:solidFill>
                <a:latin typeface="Calibri" panose="020F0502020204030204" pitchFamily="34" charset="0"/>
                <a:ea typeface="Calibri" panose="020F0502020204030204" pitchFamily="34" charset="0"/>
                <a:cs typeface="Calibri" panose="020F0502020204030204" pitchFamily="34" charset="0"/>
              </a:rPr>
              <a:t>Palier 3</a:t>
            </a:r>
          </a:p>
        </p:txBody>
      </p:sp>
      <p:sp>
        <p:nvSpPr>
          <p:cNvPr id="30" name="ZoneTexte 29">
            <a:extLst>
              <a:ext uri="{FF2B5EF4-FFF2-40B4-BE49-F238E27FC236}">
                <a16:creationId xmlns:a16="http://schemas.microsoft.com/office/drawing/2014/main" id="{F1C8B5AA-A3F1-9445-ACAE-72F4EBBED2DC}"/>
              </a:ext>
            </a:extLst>
          </p:cNvPr>
          <p:cNvSpPr txBox="1"/>
          <p:nvPr/>
        </p:nvSpPr>
        <p:spPr>
          <a:xfrm>
            <a:off x="6896692" y="5421905"/>
            <a:ext cx="1121565" cy="379656"/>
          </a:xfrm>
          <a:prstGeom prst="rect">
            <a:avLst/>
          </a:prstGeom>
          <a:noFill/>
        </p:spPr>
        <p:txBody>
          <a:bodyPr wrap="square" rtlCol="0">
            <a:spAutoFit/>
          </a:bodyPr>
          <a:lstStyle/>
          <a:p>
            <a:pPr defTabSz="1219140">
              <a:defRPr/>
            </a:pPr>
            <a:r>
              <a:rPr lang="fr-FR" sz="1867" b="1" dirty="0">
                <a:solidFill>
                  <a:srgbClr val="C00000"/>
                </a:solidFill>
                <a:latin typeface="Calibri" panose="020F0502020204030204" pitchFamily="34" charset="0"/>
                <a:ea typeface="Calibri" panose="020F0502020204030204" pitchFamily="34" charset="0"/>
                <a:cs typeface="Calibri" panose="020F0502020204030204" pitchFamily="34" charset="0"/>
              </a:rPr>
              <a:t>Palier 4</a:t>
            </a:r>
          </a:p>
        </p:txBody>
      </p:sp>
      <p:pic>
        <p:nvPicPr>
          <p:cNvPr id="31" name="Picture 4" descr="Téléchargez gratuitement des icônes sur Test aux formats PNG et SVG">
            <a:extLst>
              <a:ext uri="{FF2B5EF4-FFF2-40B4-BE49-F238E27FC236}">
                <a16:creationId xmlns:a16="http://schemas.microsoft.com/office/drawing/2014/main" id="{49E2A77A-5764-15AE-4A44-5AE6B51CE77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43566" y="5076448"/>
            <a:ext cx="256447" cy="215736"/>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4" descr="Téléchargez gratuitement des icônes sur Test aux formats PNG et SVG">
            <a:extLst>
              <a:ext uri="{FF2B5EF4-FFF2-40B4-BE49-F238E27FC236}">
                <a16:creationId xmlns:a16="http://schemas.microsoft.com/office/drawing/2014/main" id="{D899A2DA-CA90-752E-904F-E85F33FC23D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53277" y="5076448"/>
            <a:ext cx="256447" cy="21573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4" descr="Téléchargez gratuitement des icônes sur Test aux formats PNG et SVG">
            <a:extLst>
              <a:ext uri="{FF2B5EF4-FFF2-40B4-BE49-F238E27FC236}">
                <a16:creationId xmlns:a16="http://schemas.microsoft.com/office/drawing/2014/main" id="{98733DB3-E7BA-BE34-D579-E440936A765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61446" y="5076448"/>
            <a:ext cx="256447" cy="215736"/>
          </a:xfrm>
          <a:prstGeom prst="rect">
            <a:avLst/>
          </a:prstGeom>
          <a:noFill/>
          <a:extLst>
            <a:ext uri="{909E8E84-426E-40DD-AFC4-6F175D3DCCD1}">
              <a14:hiddenFill xmlns:a14="http://schemas.microsoft.com/office/drawing/2010/main">
                <a:solidFill>
                  <a:srgbClr val="FFFFFF"/>
                </a:solidFill>
              </a14:hiddenFill>
            </a:ext>
          </a:extLst>
        </p:spPr>
      </p:pic>
      <p:cxnSp>
        <p:nvCxnSpPr>
          <p:cNvPr id="34" name="Connecteur droit 33">
            <a:extLst>
              <a:ext uri="{FF2B5EF4-FFF2-40B4-BE49-F238E27FC236}">
                <a16:creationId xmlns:a16="http://schemas.microsoft.com/office/drawing/2014/main" id="{81942130-E1F5-F23D-350A-A18EA41AB019}"/>
              </a:ext>
            </a:extLst>
          </p:cNvPr>
          <p:cNvCxnSpPr/>
          <p:nvPr/>
        </p:nvCxnSpPr>
        <p:spPr>
          <a:xfrm>
            <a:off x="1952572" y="1530664"/>
            <a:ext cx="0" cy="3925043"/>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35" name="Losange 34">
            <a:extLst>
              <a:ext uri="{FF2B5EF4-FFF2-40B4-BE49-F238E27FC236}">
                <a16:creationId xmlns:a16="http://schemas.microsoft.com/office/drawing/2014/main" id="{69D30710-6D2B-7C02-3C5D-24F90D6E3DAD}"/>
              </a:ext>
            </a:extLst>
          </p:cNvPr>
          <p:cNvSpPr/>
          <p:nvPr/>
        </p:nvSpPr>
        <p:spPr>
          <a:xfrm>
            <a:off x="1789062" y="5044625"/>
            <a:ext cx="327025" cy="275111"/>
          </a:xfrm>
          <a:prstGeom prst="diamond">
            <a:avLst/>
          </a:prstGeom>
          <a:solidFill>
            <a:srgbClr val="C0000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40">
              <a:defRPr/>
            </a:pPr>
            <a:endParaRPr lang="fr-FR" sz="2400">
              <a:solidFill>
                <a:prstClr val="white"/>
              </a:solidFill>
              <a:latin typeface="Aptos" panose="02110004020202020204"/>
            </a:endParaRPr>
          </a:p>
        </p:txBody>
      </p:sp>
      <p:sp>
        <p:nvSpPr>
          <p:cNvPr id="36" name="ZoneTexte 35">
            <a:extLst>
              <a:ext uri="{FF2B5EF4-FFF2-40B4-BE49-F238E27FC236}">
                <a16:creationId xmlns:a16="http://schemas.microsoft.com/office/drawing/2014/main" id="{3ADDA276-3271-1106-C57A-F85AC68833A5}"/>
              </a:ext>
            </a:extLst>
          </p:cNvPr>
          <p:cNvSpPr txBox="1"/>
          <p:nvPr/>
        </p:nvSpPr>
        <p:spPr>
          <a:xfrm>
            <a:off x="1391788" y="5421905"/>
            <a:ext cx="1121565" cy="379656"/>
          </a:xfrm>
          <a:prstGeom prst="rect">
            <a:avLst/>
          </a:prstGeom>
          <a:noFill/>
        </p:spPr>
        <p:txBody>
          <a:bodyPr wrap="square" rtlCol="0">
            <a:spAutoFit/>
          </a:bodyPr>
          <a:lstStyle/>
          <a:p>
            <a:pPr defTabSz="1219140">
              <a:defRPr/>
            </a:pPr>
            <a:r>
              <a:rPr lang="fr-FR" sz="1867" b="1" dirty="0">
                <a:solidFill>
                  <a:srgbClr val="C00000"/>
                </a:solidFill>
                <a:latin typeface="Calibri" panose="020F0502020204030204" pitchFamily="34" charset="0"/>
                <a:ea typeface="Calibri" panose="020F0502020204030204" pitchFamily="34" charset="0"/>
                <a:cs typeface="Calibri" panose="020F0502020204030204" pitchFamily="34" charset="0"/>
              </a:rPr>
              <a:t>Palier 1</a:t>
            </a:r>
          </a:p>
        </p:txBody>
      </p:sp>
      <p:pic>
        <p:nvPicPr>
          <p:cNvPr id="2" name="Picture 2" descr="Image générée">
            <a:extLst>
              <a:ext uri="{FF2B5EF4-FFF2-40B4-BE49-F238E27FC236}">
                <a16:creationId xmlns:a16="http://schemas.microsoft.com/office/drawing/2014/main" id="{CB4B1285-D992-EF45-4014-F73DD8BE9B1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1064" b="10678"/>
          <a:stretch>
            <a:fillRect/>
          </a:stretch>
        </p:blipFill>
        <p:spPr bwMode="auto">
          <a:xfrm>
            <a:off x="185965" y="150933"/>
            <a:ext cx="639795" cy="751035"/>
          </a:xfrm>
          <a:prstGeom prst="rect">
            <a:avLst/>
          </a:prstGeom>
          <a:noFill/>
          <a:extLst>
            <a:ext uri="{909E8E84-426E-40DD-AFC4-6F175D3DCCD1}">
              <a14:hiddenFill xmlns:a14="http://schemas.microsoft.com/office/drawing/2010/main">
                <a:solidFill>
                  <a:srgbClr val="FFFFFF"/>
                </a:solidFill>
              </a14:hiddenFill>
            </a:ext>
          </a:extLst>
        </p:spPr>
      </p:pic>
      <p:sp>
        <p:nvSpPr>
          <p:cNvPr id="37" name="ZoneTexte 57">
            <a:extLst>
              <a:ext uri="{FF2B5EF4-FFF2-40B4-BE49-F238E27FC236}">
                <a16:creationId xmlns:a16="http://schemas.microsoft.com/office/drawing/2014/main" id="{2AFA4ECC-BBD6-59C1-CAFF-DECAF76040DD}"/>
              </a:ext>
            </a:extLst>
          </p:cNvPr>
          <p:cNvSpPr txBox="1"/>
          <p:nvPr/>
        </p:nvSpPr>
        <p:spPr>
          <a:xfrm>
            <a:off x="4048068" y="2973384"/>
            <a:ext cx="1220581" cy="276999"/>
          </a:xfrm>
          <a:prstGeom prst="rect">
            <a:avLst/>
          </a:prstGeom>
          <a:noFill/>
        </p:spPr>
        <p:txBody>
          <a:bodyPr wrap="square" rtlCol="0">
            <a:spAutoFit/>
          </a:bodyPr>
          <a:lstStyle/>
          <a:p>
            <a:pPr defTabSz="914354">
              <a:defRPr/>
            </a:pPr>
            <a:r>
              <a:rPr lang="fr-FR" sz="1200" b="1" i="1" dirty="0">
                <a:solidFill>
                  <a:srgbClr val="C00000"/>
                </a:solidFill>
                <a:latin typeface="Calibiri"/>
              </a:rPr>
              <a:t>Vous êtes ici</a:t>
            </a:r>
          </a:p>
        </p:txBody>
      </p:sp>
      <p:pic>
        <p:nvPicPr>
          <p:cNvPr id="38" name="Image 37">
            <a:extLst>
              <a:ext uri="{FF2B5EF4-FFF2-40B4-BE49-F238E27FC236}">
                <a16:creationId xmlns:a16="http://schemas.microsoft.com/office/drawing/2014/main" id="{DE5A3B16-AA96-8B38-9A10-16F616A62B6B}"/>
              </a:ext>
            </a:extLst>
          </p:cNvPr>
          <p:cNvPicPr>
            <a:picLocks noChangeAspect="1"/>
          </p:cNvPicPr>
          <p:nvPr/>
        </p:nvPicPr>
        <p:blipFill>
          <a:blip r:embed="rId4"/>
          <a:stretch>
            <a:fillRect/>
          </a:stretch>
        </p:blipFill>
        <p:spPr>
          <a:xfrm>
            <a:off x="4259211" y="2269254"/>
            <a:ext cx="798295" cy="740980"/>
          </a:xfrm>
          <a:prstGeom prst="rect">
            <a:avLst/>
          </a:prstGeom>
        </p:spPr>
      </p:pic>
    </p:spTree>
    <p:extLst>
      <p:ext uri="{BB962C8B-B14F-4D97-AF65-F5344CB8AC3E}">
        <p14:creationId xmlns:p14="http://schemas.microsoft.com/office/powerpoint/2010/main" val="21498488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D093D4-9224-C0DE-10EA-FC4900B8A1B4}"/>
            </a:ext>
          </a:extLst>
        </p:cNvPr>
        <p:cNvGrpSpPr/>
        <p:nvPr/>
      </p:nvGrpSpPr>
      <p:grpSpPr>
        <a:xfrm>
          <a:off x="0" y="0"/>
          <a:ext cx="0" cy="0"/>
          <a:chOff x="0" y="0"/>
          <a:chExt cx="0" cy="0"/>
        </a:xfrm>
      </p:grpSpPr>
      <p:sp>
        <p:nvSpPr>
          <p:cNvPr id="6" name="Rectangle: Rounded Corners 1">
            <a:extLst>
              <a:ext uri="{FF2B5EF4-FFF2-40B4-BE49-F238E27FC236}">
                <a16:creationId xmlns:a16="http://schemas.microsoft.com/office/drawing/2014/main" id="{508A24E7-DCD5-BDB8-58E5-CB55E3EDDC2D}"/>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pic>
        <p:nvPicPr>
          <p:cNvPr id="9" name="Picture 2" descr="Image générée">
            <a:extLst>
              <a:ext uri="{FF2B5EF4-FFF2-40B4-BE49-F238E27FC236}">
                <a16:creationId xmlns:a16="http://schemas.microsoft.com/office/drawing/2014/main" id="{C213E743-A763-D24A-2967-45398EE26C0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Lever la main - Icônes mains et gestes gratuites">
            <a:extLst>
              <a:ext uri="{FF2B5EF4-FFF2-40B4-BE49-F238E27FC236}">
                <a16:creationId xmlns:a16="http://schemas.microsoft.com/office/drawing/2014/main" id="{3C5CE7D6-0DC5-7AEB-388A-32079B93DEC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290039" y="48691"/>
            <a:ext cx="702640" cy="702640"/>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11">
            <a:extLst>
              <a:ext uri="{FF2B5EF4-FFF2-40B4-BE49-F238E27FC236}">
                <a16:creationId xmlns:a16="http://schemas.microsoft.com/office/drawing/2014/main" id="{56344524-E37E-454C-F801-3A7FE95DA881}"/>
              </a:ext>
            </a:extLst>
          </p:cNvPr>
          <p:cNvSpPr txBox="1"/>
          <p:nvPr/>
        </p:nvSpPr>
        <p:spPr>
          <a:xfrm>
            <a:off x="792432" y="47512"/>
            <a:ext cx="10902465"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sz="1867" dirty="0"/>
              <a:t>Maintenant vous allez passer au tableau pour lire ces phrases à haute voix.</a:t>
            </a:r>
            <a:endParaRPr lang="fr-FR" altLang="fr-FR" sz="1867" dirty="0"/>
          </a:p>
        </p:txBody>
      </p:sp>
      <p:sp>
        <p:nvSpPr>
          <p:cNvPr id="8" name="Espace réservé du texte 2">
            <a:extLst>
              <a:ext uri="{FF2B5EF4-FFF2-40B4-BE49-F238E27FC236}">
                <a16:creationId xmlns:a16="http://schemas.microsoft.com/office/drawing/2014/main" id="{3E0FD13D-466D-ACEC-968A-6BA1D142CF3B}"/>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a:t>Désigner quelques élèves au hasard. Apporter un feedback immédiat.</a:t>
            </a:r>
          </a:p>
        </p:txBody>
      </p:sp>
      <p:sp>
        <p:nvSpPr>
          <p:cNvPr id="10" name="Rectangle 9">
            <a:extLst>
              <a:ext uri="{FF2B5EF4-FFF2-40B4-BE49-F238E27FC236}">
                <a16:creationId xmlns:a16="http://schemas.microsoft.com/office/drawing/2014/main" id="{9867958C-D8BA-18AB-AFA6-F0EDDCF13FD8}"/>
              </a:ext>
            </a:extLst>
          </p:cNvPr>
          <p:cNvSpPr/>
          <p:nvPr/>
        </p:nvSpPr>
        <p:spPr>
          <a:xfrm>
            <a:off x="0" y="0"/>
            <a:ext cx="12192000" cy="68580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625519"/>
            <a:endParaRPr lang="fr-MA" sz="3200">
              <a:solidFill>
                <a:prstClr val="white"/>
              </a:solidFill>
              <a:latin typeface="Aptos" panose="02110004020202020204"/>
            </a:endParaRPr>
          </a:p>
        </p:txBody>
      </p:sp>
      <p:pic>
        <p:nvPicPr>
          <p:cNvPr id="2" name="Image 1"/>
          <p:cNvPicPr>
            <a:picLocks noChangeAspect="1"/>
          </p:cNvPicPr>
          <p:nvPr/>
        </p:nvPicPr>
        <p:blipFill>
          <a:blip r:embed="rId4">
            <a:extLst>
              <a:ext uri="{BEBA8EAE-BF5A-486C-A8C5-ECC9F3942E4B}">
                <a14:imgProps xmlns:a14="http://schemas.microsoft.com/office/drawing/2010/main">
                  <a14:imgLayer r:embed="rId5">
                    <a14:imgEffect>
                      <a14:colorTemperature colorTemp="11200"/>
                    </a14:imgEffect>
                  </a14:imgLayer>
                </a14:imgProps>
              </a:ext>
            </a:extLst>
          </a:blip>
          <a:stretch>
            <a:fillRect/>
          </a:stretch>
        </p:blipFill>
        <p:spPr>
          <a:xfrm>
            <a:off x="2361055" y="1911394"/>
            <a:ext cx="6735717" cy="1466805"/>
          </a:xfrm>
          <a:prstGeom prst="rect">
            <a:avLst/>
          </a:prstGeom>
        </p:spPr>
      </p:pic>
      <p:pic>
        <p:nvPicPr>
          <p:cNvPr id="4" name="Image 3"/>
          <p:cNvPicPr>
            <a:picLocks noChangeAspect="1"/>
          </p:cNvPicPr>
          <p:nvPr/>
        </p:nvPicPr>
        <p:blipFill>
          <a:blip r:embed="rId6">
            <a:extLst>
              <a:ext uri="{BEBA8EAE-BF5A-486C-A8C5-ECC9F3942E4B}">
                <a14:imgProps xmlns:a14="http://schemas.microsoft.com/office/drawing/2010/main">
                  <a14:imgLayer r:embed="rId7">
                    <a14:imgEffect>
                      <a14:colorTemperature colorTemp="11200"/>
                    </a14:imgEffect>
                  </a14:imgLayer>
                </a14:imgProps>
              </a:ext>
            </a:extLst>
          </a:blip>
          <a:stretch>
            <a:fillRect/>
          </a:stretch>
        </p:blipFill>
        <p:spPr>
          <a:xfrm>
            <a:off x="2361055" y="3825918"/>
            <a:ext cx="6735000" cy="1457281"/>
          </a:xfrm>
          <a:prstGeom prst="rect">
            <a:avLst/>
          </a:prstGeom>
        </p:spPr>
      </p:pic>
    </p:spTree>
    <p:extLst>
      <p:ext uri="{BB962C8B-B14F-4D97-AF65-F5344CB8AC3E}">
        <p14:creationId xmlns:p14="http://schemas.microsoft.com/office/powerpoint/2010/main" val="10159690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a:extLst>
            <a:ext uri="{FF2B5EF4-FFF2-40B4-BE49-F238E27FC236}">
              <a16:creationId xmlns:a16="http://schemas.microsoft.com/office/drawing/2014/main" id="{3A57188F-46C2-0698-B0FD-5E46986DE13D}"/>
            </a:ext>
          </a:extLst>
        </p:cNvPr>
        <p:cNvGrpSpPr/>
        <p:nvPr/>
      </p:nvGrpSpPr>
      <p:grpSpPr>
        <a:xfrm>
          <a:off x="0" y="0"/>
          <a:ext cx="0" cy="0"/>
          <a:chOff x="0" y="0"/>
          <a:chExt cx="0" cy="0"/>
        </a:xfrm>
      </p:grpSpPr>
      <p:sp>
        <p:nvSpPr>
          <p:cNvPr id="2" name="Google Shape;1140;p112">
            <a:extLst>
              <a:ext uri="{FF2B5EF4-FFF2-40B4-BE49-F238E27FC236}">
                <a16:creationId xmlns:a16="http://schemas.microsoft.com/office/drawing/2014/main" id="{F59D1349-6BAE-AC9F-F0EE-D39A329C5940}"/>
              </a:ext>
            </a:extLst>
          </p:cNvPr>
          <p:cNvSpPr txBox="1"/>
          <p:nvPr/>
        </p:nvSpPr>
        <p:spPr>
          <a:xfrm>
            <a:off x="0" y="2643659"/>
            <a:ext cx="12192000" cy="656655"/>
          </a:xfrm>
          <a:prstGeom prst="rect">
            <a:avLst/>
          </a:prstGeom>
          <a:ln/>
        </p:spPr>
        <p:style>
          <a:lnRef idx="2">
            <a:schemeClr val="dk1"/>
          </a:lnRef>
          <a:fillRef idx="1">
            <a:schemeClr val="lt1"/>
          </a:fillRef>
          <a:effectRef idx="0">
            <a:schemeClr val="dk1"/>
          </a:effectRef>
          <a:fontRef idx="minor">
            <a:schemeClr val="dk1"/>
          </a:fontRef>
        </p:style>
        <p:txBody>
          <a:bodyPr vert="horz" wrap="square" lIns="0" tIns="0" rIns="0" bIns="0" anchor="t" anchorCtr="0" compatLnSpc="1">
            <a:spAutoFit/>
          </a:bodyPr>
          <a:lstStyle>
            <a:defPPr>
              <a:defRPr lang="fr-FR"/>
            </a:defPPr>
            <a:lvl1pPr marR="0" lvl="0" indent="0" algn="ctr" fontAlgn="auto">
              <a:spcBef>
                <a:spcPts val="0"/>
              </a:spcBef>
              <a:spcAft>
                <a:spcPts val="0"/>
              </a:spcAft>
              <a:buClrTx/>
              <a:buSzTx/>
              <a:buFontTx/>
              <a:buNone/>
              <a:tabLst/>
              <a:defRPr kumimoji="0" sz="3200" b="1" i="0" u="none" strike="noStrike" kern="0" cap="none" spc="0" normalizeH="0" baseline="0">
                <a:ln>
                  <a:noFill/>
                </a:ln>
                <a:solidFill>
                  <a:srgbClr val="44546A"/>
                </a:solidFill>
                <a:effectLst/>
                <a:uLnTx/>
                <a:uFillTx/>
                <a:latin typeface="Calibri"/>
                <a:ea typeface="Calibri"/>
                <a:cs typeface="Calibri"/>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defTabSz="1219140">
              <a:defRPr/>
            </a:pPr>
            <a:r>
              <a:rPr lang="fr-FR" sz="4267" dirty="0"/>
              <a:t>Repères</a:t>
            </a:r>
            <a:endParaRPr lang="en-US" sz="4267" dirty="0"/>
          </a:p>
        </p:txBody>
      </p:sp>
    </p:spTree>
    <p:extLst>
      <p:ext uri="{BB962C8B-B14F-4D97-AF65-F5344CB8AC3E}">
        <p14:creationId xmlns:p14="http://schemas.microsoft.com/office/powerpoint/2010/main" val="37376998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59A2CD-824B-9C6C-0C4D-CCD9997536A4}"/>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6389CBE-6E22-8F2E-EC51-CA2A3665786B}"/>
              </a:ext>
            </a:extLst>
          </p:cNvPr>
          <p:cNvSpPr/>
          <p:nvPr/>
        </p:nvSpPr>
        <p:spPr>
          <a:xfrm>
            <a:off x="54428" y="42363"/>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4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1B07E247-6D7D-D110-C5CF-BC173562BCBE}"/>
              </a:ext>
            </a:extLst>
          </p:cNvPr>
          <p:cNvSpPr/>
          <p:nvPr/>
        </p:nvSpPr>
        <p:spPr>
          <a:xfrm>
            <a:off x="0" y="0"/>
            <a:ext cx="12192000" cy="68580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40">
              <a:defRPr/>
            </a:pPr>
            <a:endParaRPr lang="fr-MA" sz="2400">
              <a:solidFill>
                <a:prstClr val="white"/>
              </a:solidFill>
              <a:latin typeface="Aptos" panose="02110004020202020204"/>
            </a:endParaRPr>
          </a:p>
        </p:txBody>
      </p:sp>
      <p:pic>
        <p:nvPicPr>
          <p:cNvPr id="6" name="Picture 2" descr="Image générée">
            <a:extLst>
              <a:ext uri="{FF2B5EF4-FFF2-40B4-BE49-F238E27FC236}">
                <a16:creationId xmlns:a16="http://schemas.microsoft.com/office/drawing/2014/main" id="{69BEF649-06E6-D2C8-4C1D-FD3F6218753E}"/>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2" y="-10331"/>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13" name="ZoneTexte 12">
            <a:extLst>
              <a:ext uri="{FF2B5EF4-FFF2-40B4-BE49-F238E27FC236}">
                <a16:creationId xmlns:a16="http://schemas.microsoft.com/office/drawing/2014/main" id="{2D1F006D-773F-F8D9-B607-3DBC97E08F60}"/>
              </a:ext>
            </a:extLst>
          </p:cNvPr>
          <p:cNvSpPr txBox="1"/>
          <p:nvPr/>
        </p:nvSpPr>
        <p:spPr>
          <a:xfrm>
            <a:off x="532554" y="1222185"/>
            <a:ext cx="11126895" cy="65864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defTabSz="1219140">
              <a:lnSpc>
                <a:spcPct val="115000"/>
              </a:lnSpc>
              <a:spcAft>
                <a:spcPts val="1067"/>
              </a:spcAft>
              <a:defRPr/>
            </a:pPr>
            <a:r>
              <a:rPr lang="fr-FR" sz="3200" b="1" dirty="0">
                <a:solidFill>
                  <a:sysClr val="windowText" lastClr="000000"/>
                </a:solidFill>
                <a:latin typeface="Calibri" panose="020F0502020204030204" pitchFamily="34" charset="0"/>
                <a:cs typeface="Calibri" panose="020F0502020204030204" pitchFamily="34" charset="0"/>
              </a:rPr>
              <a:t>Lire rapidement sans perdre le sens.</a:t>
            </a:r>
          </a:p>
        </p:txBody>
      </p:sp>
      <p:sp>
        <p:nvSpPr>
          <p:cNvPr id="16" name="ZoneTexte 11">
            <a:extLst>
              <a:ext uri="{FF2B5EF4-FFF2-40B4-BE49-F238E27FC236}">
                <a16:creationId xmlns:a16="http://schemas.microsoft.com/office/drawing/2014/main" id="{9BB21426-E5FC-E142-01FE-7C246CD9A122}"/>
              </a:ext>
            </a:extLst>
          </p:cNvPr>
          <p:cNvSpPr txBox="1"/>
          <p:nvPr/>
        </p:nvSpPr>
        <p:spPr>
          <a:xfrm>
            <a:off x="846860" y="68865"/>
            <a:ext cx="10902465"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pPr defTabSz="1219140">
              <a:defRPr/>
            </a:pPr>
            <a:r>
              <a:rPr lang="fr-MA" sz="1867" dirty="0" smtClean="0">
                <a:solidFill>
                  <a:srgbClr val="E8E8E8">
                    <a:lumMod val="50000"/>
                  </a:srgbClr>
                </a:solidFill>
              </a:rPr>
              <a:t>Qui peut nous rappeler comment lire sans perdre le sens ?</a:t>
            </a:r>
            <a:endParaRPr lang="fr-FR" sz="1867" dirty="0">
              <a:solidFill>
                <a:srgbClr val="E8E8E8">
                  <a:lumMod val="50000"/>
                </a:srgbClr>
              </a:solidFill>
            </a:endParaRPr>
          </a:p>
        </p:txBody>
      </p:sp>
      <p:pic>
        <p:nvPicPr>
          <p:cNvPr id="11"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
        <p:nvSpPr>
          <p:cNvPr id="12" name="Espace réservé du texte 2">
            <a:extLst>
              <a:ext uri="{FF2B5EF4-FFF2-40B4-BE49-F238E27FC236}">
                <a16:creationId xmlns:a16="http://schemas.microsoft.com/office/drawing/2014/main" id="{F9508EBA-2C16-90CD-BF9D-FB0D2C6EB70C}"/>
              </a:ext>
            </a:extLst>
          </p:cNvPr>
          <p:cNvSpPr txBox="1">
            <a:spLocks/>
          </p:cNvSpPr>
          <p:nvPr/>
        </p:nvSpPr>
        <p:spPr>
          <a:xfrm>
            <a:off x="770657" y="448037"/>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685783">
              <a:spcBef>
                <a:spcPts val="751"/>
              </a:spcBef>
            </a:pPr>
            <a:r>
              <a:rPr lang="fr-FR" sz="1867" dirty="0">
                <a:solidFill>
                  <a:srgbClr val="E7E6E6">
                    <a:lumMod val="75000"/>
                  </a:srgbClr>
                </a:solidFill>
              </a:rPr>
              <a:t>Poser des questions de rappels. Expliciter la stratégie en s’appuyant sur les réponses des apprenants.</a:t>
            </a:r>
          </a:p>
        </p:txBody>
      </p:sp>
      <p:sp>
        <p:nvSpPr>
          <p:cNvPr id="10" name="ZoneTexte 9">
            <a:extLst>
              <a:ext uri="{FF2B5EF4-FFF2-40B4-BE49-F238E27FC236}">
                <a16:creationId xmlns:a16="http://schemas.microsoft.com/office/drawing/2014/main" id="{F7617064-244C-ECBD-52EB-EA2AE6229EFB}"/>
              </a:ext>
            </a:extLst>
          </p:cNvPr>
          <p:cNvSpPr txBox="1"/>
          <p:nvPr/>
        </p:nvSpPr>
        <p:spPr>
          <a:xfrm>
            <a:off x="532554" y="2197895"/>
            <a:ext cx="11126895" cy="1200329"/>
          </a:xfrm>
          <a:prstGeom prst="rect">
            <a:avLst/>
          </a:prstGeom>
          <a:solidFill>
            <a:schemeClr val="accent2">
              <a:lumMod val="20000"/>
              <a:lumOff val="80000"/>
            </a:schemeClr>
          </a:solidFill>
          <a:ln>
            <a:solidFill>
              <a:schemeClr val="tx1"/>
            </a:solidFill>
          </a:ln>
        </p:spPr>
        <p:txBody>
          <a:bodyPr wrap="square">
            <a:spAutoFit/>
          </a:bodyPr>
          <a:lstStyle>
            <a:defPPr>
              <a:defRPr lang="fr-FR"/>
            </a:defPPr>
            <a:lvl1pPr marL="342900" indent="-342900" algn="just">
              <a:buFont typeface="Wingdings" panose="05000000000000000000" pitchFamily="2" charset="2"/>
              <a:buChar char="Ø"/>
              <a:defRPr sz="2400" b="0">
                <a:solidFill>
                  <a:sysClr val="windowText" lastClr="000000"/>
                </a:solidFill>
                <a:latin typeface="Calibri" panose="020F0502020204030204" pitchFamily="34" charset="0"/>
                <a:cs typeface="Calibri" panose="020F0502020204030204" pitchFamily="34" charset="0"/>
              </a:defRPr>
            </a:lvl1pPr>
          </a:lstStyle>
          <a:p>
            <a:pPr marL="0" indent="0" algn="ctr" defTabSz="914377">
              <a:buNone/>
            </a:pPr>
            <a:r>
              <a:rPr lang="fr-FR" sz="7200" b="1" dirty="0" smtClean="0">
                <a:solidFill>
                  <a:schemeClr val="tx1"/>
                </a:solidFill>
                <a:latin typeface="Arial Black" panose="020B0A04020102020204" pitchFamily="34" charset="0"/>
              </a:rPr>
              <a:t>?</a:t>
            </a:r>
            <a:endParaRPr lang="fr-FR" sz="7200" b="1" dirty="0">
              <a:solidFill>
                <a:schemeClr val="tx1"/>
              </a:solidFill>
              <a:latin typeface="Calibri" panose="020F0502020204030204"/>
            </a:endParaRPr>
          </a:p>
        </p:txBody>
      </p:sp>
    </p:spTree>
    <p:extLst>
      <p:ext uri="{BB962C8B-B14F-4D97-AF65-F5344CB8AC3E}">
        <p14:creationId xmlns:p14="http://schemas.microsoft.com/office/powerpoint/2010/main" val="38234279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59A2CD-824B-9C6C-0C4D-CCD9997536A4}"/>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6389CBE-6E22-8F2E-EC51-CA2A3665786B}"/>
              </a:ext>
            </a:extLst>
          </p:cNvPr>
          <p:cNvSpPr/>
          <p:nvPr/>
        </p:nvSpPr>
        <p:spPr>
          <a:xfrm>
            <a:off x="54428" y="55063"/>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4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1B07E247-6D7D-D110-C5CF-BC173562BCBE}"/>
              </a:ext>
            </a:extLst>
          </p:cNvPr>
          <p:cNvSpPr/>
          <p:nvPr/>
        </p:nvSpPr>
        <p:spPr>
          <a:xfrm>
            <a:off x="0" y="0"/>
            <a:ext cx="12192000" cy="68580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40">
              <a:defRPr/>
            </a:pPr>
            <a:endParaRPr lang="fr-MA" sz="2400">
              <a:solidFill>
                <a:prstClr val="white"/>
              </a:solidFill>
              <a:latin typeface="Aptos" panose="02110004020202020204"/>
            </a:endParaRPr>
          </a:p>
        </p:txBody>
      </p:sp>
      <p:pic>
        <p:nvPicPr>
          <p:cNvPr id="6" name="Picture 2" descr="Image générée">
            <a:extLst>
              <a:ext uri="{FF2B5EF4-FFF2-40B4-BE49-F238E27FC236}">
                <a16:creationId xmlns:a16="http://schemas.microsoft.com/office/drawing/2014/main" id="{69BEF649-06E6-D2C8-4C1D-FD3F6218753E}"/>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2"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11">
            <a:extLst>
              <a:ext uri="{FF2B5EF4-FFF2-40B4-BE49-F238E27FC236}">
                <a16:creationId xmlns:a16="http://schemas.microsoft.com/office/drawing/2014/main" id="{BB057AC2-AF5A-9F8F-534C-70888C69945D}"/>
              </a:ext>
            </a:extLst>
          </p:cNvPr>
          <p:cNvSpPr txBox="1"/>
          <p:nvPr/>
        </p:nvSpPr>
        <p:spPr>
          <a:xfrm>
            <a:off x="792434" y="-3287"/>
            <a:ext cx="10751866" cy="6669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pPr algn="just" defTabSz="1219140">
              <a:defRPr/>
            </a:pPr>
            <a:r>
              <a:rPr lang="fr-FR" sz="1867" dirty="0">
                <a:solidFill>
                  <a:srgbClr val="E8E8E8">
                    <a:lumMod val="50000"/>
                  </a:srgbClr>
                </a:solidFill>
              </a:rPr>
              <a:t>Lis le texte trois fois : d’abord lentement pour comprendre, puis plus vite pour être fluide, et enfin rapidement sans perdre le sens.</a:t>
            </a:r>
          </a:p>
        </p:txBody>
      </p:sp>
      <p:sp>
        <p:nvSpPr>
          <p:cNvPr id="10" name="Espace réservé du texte 2">
            <a:extLst>
              <a:ext uri="{FF2B5EF4-FFF2-40B4-BE49-F238E27FC236}">
                <a16:creationId xmlns:a16="http://schemas.microsoft.com/office/drawing/2014/main" id="{ED2D1B4C-0639-B576-9CA6-AEA0A6A38A1D}"/>
              </a:ext>
            </a:extLst>
          </p:cNvPr>
          <p:cNvSpPr txBox="1">
            <a:spLocks/>
          </p:cNvSpPr>
          <p:nvPr/>
        </p:nvSpPr>
        <p:spPr>
          <a:xfrm>
            <a:off x="745259" y="577552"/>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914354">
              <a:defRPr/>
            </a:pPr>
            <a:r>
              <a:rPr lang="fr-FR" sz="1867" dirty="0" smtClean="0">
                <a:solidFill>
                  <a:srgbClr val="E8E8E8">
                    <a:lumMod val="75000"/>
                  </a:srgbClr>
                </a:solidFill>
              </a:rPr>
              <a:t>Faire </a:t>
            </a:r>
            <a:r>
              <a:rPr lang="fr-FR" sz="1867" dirty="0">
                <a:solidFill>
                  <a:srgbClr val="E8E8E8">
                    <a:lumMod val="75000"/>
                  </a:srgbClr>
                </a:solidFill>
              </a:rPr>
              <a:t>lire individuellement 5 </a:t>
            </a:r>
            <a:r>
              <a:rPr lang="fr-FR" sz="1867" dirty="0" smtClean="0">
                <a:solidFill>
                  <a:srgbClr val="E8E8E8">
                    <a:lumMod val="75000"/>
                  </a:srgbClr>
                </a:solidFill>
              </a:rPr>
              <a:t>élèves à tour de rôle.</a:t>
            </a:r>
            <a:endParaRPr lang="fr-FR" sz="1867" dirty="0">
              <a:solidFill>
                <a:srgbClr val="E8E8E8">
                  <a:lumMod val="75000"/>
                </a:srgbClr>
              </a:solidFill>
            </a:endParaRPr>
          </a:p>
        </p:txBody>
      </p:sp>
      <p:sp>
        <p:nvSpPr>
          <p:cNvPr id="4" name="ZoneTexte 3">
            <a:extLst>
              <a:ext uri="{FF2B5EF4-FFF2-40B4-BE49-F238E27FC236}">
                <a16:creationId xmlns:a16="http://schemas.microsoft.com/office/drawing/2014/main" id="{1C51EF9E-7FF1-25B0-DD32-8C5EA6B17E4F}"/>
              </a:ext>
            </a:extLst>
          </p:cNvPr>
          <p:cNvSpPr txBox="1"/>
          <p:nvPr/>
        </p:nvSpPr>
        <p:spPr>
          <a:xfrm>
            <a:off x="562114" y="1486582"/>
            <a:ext cx="10982185" cy="4553426"/>
          </a:xfrm>
          <a:prstGeom prst="rect">
            <a:avLst/>
          </a:prstGeom>
          <a:solidFill>
            <a:srgbClr val="FFFFCC"/>
          </a:solidFill>
        </p:spPr>
        <p:txBody>
          <a:bodyPr wrap="square">
            <a:spAutoFit/>
          </a:bodyPr>
          <a:lstStyle/>
          <a:p>
            <a:pPr algn="just">
              <a:lnSpc>
                <a:spcPct val="150000"/>
              </a:lnSpc>
            </a:pPr>
            <a:r>
              <a:rPr lang="fr-FR" sz="2800" dirty="0">
                <a:solidFill>
                  <a:prstClr val="black"/>
                </a:solidFill>
                <a:latin typeface="Aptos" panose="02110004020202020204"/>
              </a:rPr>
              <a:t>Le soleil brille. Un vent frais souffle. C’est la journée parfaite pour aller à la plage ! Nous préparons nos serviettes et nos jouets. Installés sous le parasol, le son des vagues nous repose et nous invite à courir sur la plage. Nous nageons et rions. Ensuite, nous construisons un grand château de sable décoré de coquillages. En fin de journée, nous rentrons heureux. Nous avons profité du soleil. C’est une journée pleine de détente et de bons souvenirs. </a:t>
            </a:r>
            <a:endParaRPr lang="fr-FR" sz="2800" dirty="0">
              <a:solidFill>
                <a:prstClr val="black"/>
              </a:solidFill>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480037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D88061-9B9C-1CE9-D95D-72EB156FC72B}"/>
            </a:ext>
          </a:extLst>
        </p:cNvPr>
        <p:cNvGrpSpPr/>
        <p:nvPr/>
      </p:nvGrpSpPr>
      <p:grpSpPr>
        <a:xfrm>
          <a:off x="0" y="0"/>
          <a:ext cx="0" cy="0"/>
          <a:chOff x="0" y="0"/>
          <a:chExt cx="0" cy="0"/>
        </a:xfrm>
      </p:grpSpPr>
      <p:pic>
        <p:nvPicPr>
          <p:cNvPr id="7" name="Picture 11">
            <a:extLst>
              <a:ext uri="{FF2B5EF4-FFF2-40B4-BE49-F238E27FC236}">
                <a16:creationId xmlns:a16="http://schemas.microsoft.com/office/drawing/2014/main" id="{DAF67BF0-CDB4-F531-AB15-C6FFDAD4B412}"/>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855" b="100000" l="391" r="99512"/>
                    </a14:imgEffect>
                  </a14:imgLayer>
                </a14:imgProps>
              </a:ext>
              <a:ext uri="{28A0092B-C50C-407E-A947-70E740481C1C}">
                <a14:useLocalDpi xmlns:a14="http://schemas.microsoft.com/office/drawing/2010/main" val="0"/>
              </a:ext>
            </a:extLst>
          </a:blip>
          <a:stretch>
            <a:fillRect/>
          </a:stretch>
        </p:blipFill>
        <p:spPr>
          <a:xfrm>
            <a:off x="362783" y="993046"/>
            <a:ext cx="3736023" cy="3736023"/>
          </a:xfrm>
          <a:prstGeom prst="rect">
            <a:avLst/>
          </a:prstGeom>
        </p:spPr>
      </p:pic>
      <p:grpSp>
        <p:nvGrpSpPr>
          <p:cNvPr id="10" name="Group 14">
            <a:extLst>
              <a:ext uri="{FF2B5EF4-FFF2-40B4-BE49-F238E27FC236}">
                <a16:creationId xmlns:a16="http://schemas.microsoft.com/office/drawing/2014/main" id="{2693BB2B-A99B-2063-FE4E-0EA17DB4ED8F}"/>
              </a:ext>
            </a:extLst>
          </p:cNvPr>
          <p:cNvGrpSpPr/>
          <p:nvPr/>
        </p:nvGrpSpPr>
        <p:grpSpPr>
          <a:xfrm>
            <a:off x="4324169" y="952608"/>
            <a:ext cx="7197271" cy="3873929"/>
            <a:chOff x="1641585" y="1048972"/>
            <a:chExt cx="5867403" cy="3260732"/>
          </a:xfrm>
        </p:grpSpPr>
        <p:sp>
          <p:nvSpPr>
            <p:cNvPr id="11" name="Rectangle : coins arrondis 10">
              <a:extLst>
                <a:ext uri="{FF2B5EF4-FFF2-40B4-BE49-F238E27FC236}">
                  <a16:creationId xmlns:a16="http://schemas.microsoft.com/office/drawing/2014/main" id="{64DA3BB4-C648-048D-EAC7-380981BF7DC2}"/>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solidFill>
                <a:srgbClr val="44546A"/>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12" name="Rectangle 18">
              <a:extLst>
                <a:ext uri="{FF2B5EF4-FFF2-40B4-BE49-F238E27FC236}">
                  <a16:creationId xmlns:a16="http://schemas.microsoft.com/office/drawing/2014/main" id="{98FEAAF8-EAB1-019A-2086-C48E9AB8359A}"/>
                </a:ext>
              </a:extLst>
            </p:cNvPr>
            <p:cNvSpPr/>
            <p:nvPr/>
          </p:nvSpPr>
          <p:spPr>
            <a:xfrm>
              <a:off x="1715066" y="1103461"/>
              <a:ext cx="5717724" cy="3124203"/>
            </a:xfrm>
            <a:prstGeom prst="rect">
              <a:avLst/>
            </a:prstGeom>
            <a:noFill/>
            <a:ln cap="flat">
              <a:solidFill>
                <a:srgbClr val="44546A"/>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3" name="Rectangle 19">
              <a:extLst>
                <a:ext uri="{FF2B5EF4-FFF2-40B4-BE49-F238E27FC236}">
                  <a16:creationId xmlns:a16="http://schemas.microsoft.com/office/drawing/2014/main" id="{9E5958AE-A8E2-1A00-93A6-20EF249DF4D2}"/>
                </a:ext>
              </a:extLst>
            </p:cNvPr>
            <p:cNvSpPr/>
            <p:nvPr/>
          </p:nvSpPr>
          <p:spPr>
            <a:xfrm>
              <a:off x="1802501" y="1179667"/>
              <a:ext cx="5542845" cy="2971800"/>
            </a:xfrm>
            <a:prstGeom prst="rect">
              <a:avLst/>
            </a:prstGeom>
            <a:solidFill>
              <a:srgbClr val="FFFFFF"/>
            </a:solidFill>
            <a:ln cap="flat">
              <a:solidFill>
                <a:srgbClr val="44546A"/>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4" name="TextBox 6">
            <a:extLst>
              <a:ext uri="{FF2B5EF4-FFF2-40B4-BE49-F238E27FC236}">
                <a16:creationId xmlns:a16="http://schemas.microsoft.com/office/drawing/2014/main" id="{EAAB8F7F-D325-69A9-6BF7-14E64FC29DF1}"/>
              </a:ext>
            </a:extLst>
          </p:cNvPr>
          <p:cNvSpPr txBox="1"/>
          <p:nvPr/>
        </p:nvSpPr>
        <p:spPr>
          <a:xfrm>
            <a:off x="4575802" y="1409634"/>
            <a:ext cx="6645063" cy="2902911"/>
          </a:xfrm>
          <a:prstGeom prst="rect">
            <a:avLst/>
          </a:prstGeom>
          <a:noFill/>
          <a:ln cap="flat">
            <a:noFill/>
          </a:ln>
        </p:spPr>
        <p:txBody>
          <a:bodyPr vert="horz" wrap="square" lIns="0" tIns="0" rIns="0" bIns="0" anchor="t" anchorCtr="1" compatLnSpc="1">
            <a:spAutoFit/>
          </a:bodyPr>
          <a:lstStyle/>
          <a:p>
            <a:pPr algn="ctr">
              <a:lnSpc>
                <a:spcPct val="131218"/>
              </a:lnSpc>
              <a:defRPr sz="1800" b="0" i="0" u="none" strike="noStrike" kern="0" cap="none" spc="0" baseline="0">
                <a:solidFill>
                  <a:srgbClr val="000000"/>
                </a:solidFill>
                <a:uFillTx/>
              </a:defRPr>
            </a:pPr>
            <a:r>
              <a:rPr lang="fr-FR" sz="4800" b="1" i="1" dirty="0">
                <a:solidFill>
                  <a:srgbClr val="44546A"/>
                </a:solidFill>
                <a:latin typeface="Calibri"/>
              </a:rPr>
              <a:t>Atelier de compréhension</a:t>
            </a:r>
            <a:endParaRPr lang="fr-FR" sz="48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endParaRPr lang="fr-FR" sz="48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r>
              <a:rPr lang="fr-FR" sz="4800" b="1" kern="0" dirty="0">
                <a:solidFill>
                  <a:srgbClr val="44546A"/>
                </a:solidFill>
                <a:latin typeface="Calibri"/>
                <a:ea typeface="Calibri"/>
                <a:cs typeface="Calibri"/>
              </a:rPr>
              <a:t>20 min</a:t>
            </a:r>
            <a:endParaRPr lang="en-US" sz="4800" kern="0" dirty="0">
              <a:solidFill>
                <a:srgbClr val="44546A"/>
              </a:solidFill>
              <a:latin typeface="Arial"/>
              <a:ea typeface="Arial"/>
              <a:cs typeface="Arial"/>
            </a:endParaRPr>
          </a:p>
        </p:txBody>
      </p:sp>
      <p:sp>
        <p:nvSpPr>
          <p:cNvPr id="15" name="Oval 45">
            <a:extLst>
              <a:ext uri="{FF2B5EF4-FFF2-40B4-BE49-F238E27FC236}">
                <a16:creationId xmlns:a16="http://schemas.microsoft.com/office/drawing/2014/main" id="{0099B80A-89E8-278D-5AE8-2B93876D6A38}"/>
              </a:ext>
            </a:extLst>
          </p:cNvPr>
          <p:cNvSpPr/>
          <p:nvPr/>
        </p:nvSpPr>
        <p:spPr>
          <a:xfrm>
            <a:off x="7638528" y="2601252"/>
            <a:ext cx="519608" cy="519608"/>
          </a:xfrm>
          <a:prstGeom prst="ellipse">
            <a:avLst/>
          </a:prstGeom>
          <a:blipFill>
            <a:blip r:embed="rId4"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endParaRPr lang="fr-FR" sz="1200" dirty="0">
              <a:solidFill>
                <a:srgbClr val="44546A"/>
              </a:solidFill>
              <a:latin typeface="Calibri"/>
            </a:endParaRPr>
          </a:p>
        </p:txBody>
      </p:sp>
    </p:spTree>
    <p:extLst>
      <p:ext uri="{BB962C8B-B14F-4D97-AF65-F5344CB8AC3E}">
        <p14:creationId xmlns:p14="http://schemas.microsoft.com/office/powerpoint/2010/main" val="16722035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a:extLst>
            <a:ext uri="{FF2B5EF4-FFF2-40B4-BE49-F238E27FC236}">
              <a16:creationId xmlns:a16="http://schemas.microsoft.com/office/drawing/2014/main" id="{F37D4E7B-911C-C0A8-D18A-F8A75EC451EA}"/>
            </a:ext>
          </a:extLst>
        </p:cNvPr>
        <p:cNvGrpSpPr/>
        <p:nvPr/>
      </p:nvGrpSpPr>
      <p:grpSpPr>
        <a:xfrm>
          <a:off x="0" y="0"/>
          <a:ext cx="0" cy="0"/>
          <a:chOff x="0" y="0"/>
          <a:chExt cx="0" cy="0"/>
        </a:xfrm>
      </p:grpSpPr>
      <p:sp>
        <p:nvSpPr>
          <p:cNvPr id="2" name="Google Shape;1140;p112">
            <a:extLst>
              <a:ext uri="{FF2B5EF4-FFF2-40B4-BE49-F238E27FC236}">
                <a16:creationId xmlns:a16="http://schemas.microsoft.com/office/drawing/2014/main" id="{C447FEF1-21B3-7A19-96F5-8C0064393486}"/>
              </a:ext>
            </a:extLst>
          </p:cNvPr>
          <p:cNvSpPr txBox="1"/>
          <p:nvPr/>
        </p:nvSpPr>
        <p:spPr>
          <a:xfrm>
            <a:off x="0" y="2643658"/>
            <a:ext cx="12192000" cy="656655"/>
          </a:xfrm>
          <a:prstGeom prst="rect">
            <a:avLst/>
          </a:prstGeom>
          <a:ln/>
        </p:spPr>
        <p:style>
          <a:lnRef idx="2">
            <a:schemeClr val="dk1"/>
          </a:lnRef>
          <a:fillRef idx="1">
            <a:schemeClr val="lt1"/>
          </a:fillRef>
          <a:effectRef idx="0">
            <a:schemeClr val="dk1"/>
          </a:effectRef>
          <a:fontRef idx="minor">
            <a:schemeClr val="dk1"/>
          </a:fontRef>
        </p:style>
        <p:txBody>
          <a:bodyPr vert="horz" wrap="square" lIns="0" tIns="0" rIns="0" bIns="0" anchor="t" anchorCtr="0" compatLnSpc="1">
            <a:spAutoFit/>
          </a:bodyPr>
          <a:lstStyle/>
          <a:p>
            <a:pPr algn="ctr" defTabSz="1219170">
              <a:defRPr sz="1800" b="0" i="0" u="none" strike="noStrike" kern="0" cap="none" spc="0" baseline="0">
                <a:solidFill>
                  <a:srgbClr val="000000"/>
                </a:solidFill>
                <a:uFillTx/>
              </a:defRPr>
            </a:pPr>
            <a:r>
              <a:rPr lang="fr-FR" sz="4267" b="1" kern="0" dirty="0" smtClean="0">
                <a:solidFill>
                  <a:srgbClr val="44546A"/>
                </a:solidFill>
                <a:latin typeface="Calibri"/>
                <a:ea typeface="Calibri"/>
                <a:cs typeface="Calibri"/>
              </a:rPr>
              <a:t>Repères  </a:t>
            </a:r>
            <a:endParaRPr lang="en-US" sz="2400" kern="0" dirty="0">
              <a:solidFill>
                <a:srgbClr val="44546A"/>
              </a:solidFill>
              <a:latin typeface="Arial"/>
              <a:ea typeface="Arial"/>
              <a:cs typeface="Arial"/>
            </a:endParaRPr>
          </a:p>
        </p:txBody>
      </p:sp>
    </p:spTree>
    <p:extLst>
      <p:ext uri="{BB962C8B-B14F-4D97-AF65-F5344CB8AC3E}">
        <p14:creationId xmlns:p14="http://schemas.microsoft.com/office/powerpoint/2010/main" val="26240234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42539-F16F-37EE-17C6-CF786F7037F5}"/>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7683FBEA-2153-CDD2-3A57-F2CA6477F886}"/>
              </a:ext>
            </a:extLst>
          </p:cNvPr>
          <p:cNvSpPr/>
          <p:nvPr/>
        </p:nvSpPr>
        <p:spPr>
          <a:xfrm>
            <a:off x="54428" y="55063"/>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4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3D9C96B8-5F97-A385-3830-FE10634C8C74}"/>
              </a:ext>
            </a:extLst>
          </p:cNvPr>
          <p:cNvSpPr/>
          <p:nvPr/>
        </p:nvSpPr>
        <p:spPr>
          <a:xfrm>
            <a:off x="0" y="0"/>
            <a:ext cx="12192000" cy="68580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40">
              <a:defRPr/>
            </a:pPr>
            <a:endParaRPr lang="fr-MA" sz="2400">
              <a:solidFill>
                <a:prstClr val="white"/>
              </a:solidFill>
              <a:latin typeface="Aptos" panose="02110004020202020204"/>
            </a:endParaRPr>
          </a:p>
        </p:txBody>
      </p:sp>
      <p:pic>
        <p:nvPicPr>
          <p:cNvPr id="6" name="Picture 2" descr="Image générée">
            <a:extLst>
              <a:ext uri="{FF2B5EF4-FFF2-40B4-BE49-F238E27FC236}">
                <a16:creationId xmlns:a16="http://schemas.microsoft.com/office/drawing/2014/main" id="{92D2B482-EFE1-6718-09A4-3B2D74F0CD6A}"/>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2" y="2369"/>
            <a:ext cx="792431" cy="791083"/>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
        <p:nvSpPr>
          <p:cNvPr id="11" name="Espace réservé du texte 2">
            <a:extLst>
              <a:ext uri="{FF2B5EF4-FFF2-40B4-BE49-F238E27FC236}">
                <a16:creationId xmlns:a16="http://schemas.microsoft.com/office/drawing/2014/main" id="{F9508EBA-2C16-90CD-BF9D-FB0D2C6EB70C}"/>
              </a:ext>
            </a:extLst>
          </p:cNvPr>
          <p:cNvSpPr txBox="1">
            <a:spLocks/>
          </p:cNvSpPr>
          <p:nvPr/>
        </p:nvSpPr>
        <p:spPr>
          <a:xfrm>
            <a:off x="770657" y="448037"/>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685783">
              <a:spcBef>
                <a:spcPts val="751"/>
              </a:spcBef>
              <a:defRPr/>
            </a:pPr>
            <a:r>
              <a:rPr lang="fr-FR" sz="1867" dirty="0" smtClean="0">
                <a:solidFill>
                  <a:srgbClr val="E7E6E6">
                    <a:lumMod val="75000"/>
                  </a:srgbClr>
                </a:solidFill>
              </a:rPr>
              <a:t>Désigner des élèves. Poser </a:t>
            </a:r>
            <a:r>
              <a:rPr lang="fr-FR" sz="1867" dirty="0">
                <a:solidFill>
                  <a:srgbClr val="E7E6E6">
                    <a:lumMod val="75000"/>
                  </a:srgbClr>
                </a:solidFill>
              </a:rPr>
              <a:t>des questions de rappels. Expliciter </a:t>
            </a:r>
            <a:r>
              <a:rPr lang="fr-FR" sz="1867" dirty="0" smtClean="0">
                <a:solidFill>
                  <a:srgbClr val="E7E6E6">
                    <a:lumMod val="75000"/>
                  </a:srgbClr>
                </a:solidFill>
              </a:rPr>
              <a:t>les stratégies.</a:t>
            </a:r>
            <a:endParaRPr lang="fr-FR" sz="1867" dirty="0">
              <a:solidFill>
                <a:srgbClr val="E7E6E6">
                  <a:lumMod val="75000"/>
                </a:srgbClr>
              </a:solidFill>
            </a:endParaRPr>
          </a:p>
        </p:txBody>
      </p:sp>
      <p:sp>
        <p:nvSpPr>
          <p:cNvPr id="8" name="ZoneTexte 7">
            <a:extLst>
              <a:ext uri="{FF2B5EF4-FFF2-40B4-BE49-F238E27FC236}">
                <a16:creationId xmlns:a16="http://schemas.microsoft.com/office/drawing/2014/main" id="{2D1F006D-773F-F8D9-B607-3DBC97E08F60}"/>
              </a:ext>
            </a:extLst>
          </p:cNvPr>
          <p:cNvSpPr txBox="1"/>
          <p:nvPr/>
        </p:nvSpPr>
        <p:spPr>
          <a:xfrm>
            <a:off x="532552" y="1114610"/>
            <a:ext cx="11126895" cy="2246769"/>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defTabSz="914377">
              <a:defRPr/>
            </a:pPr>
            <a:r>
              <a:rPr lang="fr-FR" sz="2800" dirty="0">
                <a:solidFill>
                  <a:sysClr val="windowText" lastClr="000000"/>
                </a:solidFill>
                <a:latin typeface="Calibri" panose="020F0502020204030204" pitchFamily="34" charset="0"/>
                <a:cs typeface="Calibri" panose="020F0502020204030204" pitchFamily="34" charset="0"/>
              </a:rPr>
              <a:t>Répondre à une question avec : </a:t>
            </a:r>
            <a:endParaRPr lang="fr-FR" sz="2800" dirty="0" smtClean="0">
              <a:solidFill>
                <a:sysClr val="windowText" lastClr="000000"/>
              </a:solidFill>
              <a:latin typeface="Calibri" panose="020F0502020204030204" pitchFamily="34" charset="0"/>
              <a:cs typeface="Calibri" panose="020F0502020204030204" pitchFamily="34" charset="0"/>
            </a:endParaRPr>
          </a:p>
          <a:p>
            <a:pPr marL="457200" indent="-457200" algn="just" defTabSz="914377">
              <a:buFont typeface="Wingdings" panose="05000000000000000000" pitchFamily="2" charset="2"/>
              <a:buChar char="Ø"/>
              <a:defRPr/>
            </a:pPr>
            <a:r>
              <a:rPr lang="fr-FR" sz="2800" dirty="0" smtClean="0">
                <a:solidFill>
                  <a:srgbClr val="00B0F0"/>
                </a:solidFill>
                <a:latin typeface="Calibri" panose="020F0502020204030204" pitchFamily="34" charset="0"/>
                <a:ea typeface="Calibri" panose="020F0502020204030204" pitchFamily="34" charset="0"/>
              </a:rPr>
              <a:t>Quel temps fait-il ?</a:t>
            </a:r>
          </a:p>
          <a:p>
            <a:pPr marL="457200" indent="-457200" algn="just" defTabSz="914377">
              <a:buFont typeface="Wingdings" panose="05000000000000000000" pitchFamily="2" charset="2"/>
              <a:buChar char="Ø"/>
              <a:defRPr/>
            </a:pPr>
            <a:r>
              <a:rPr lang="fr-FR" sz="2800" dirty="0" smtClean="0">
                <a:solidFill>
                  <a:srgbClr val="00B0F0"/>
                </a:solidFill>
                <a:latin typeface="Calibri" panose="020F0502020204030204" pitchFamily="34" charset="0"/>
                <a:ea typeface="Calibri" panose="020F0502020204030204" pitchFamily="34" charset="0"/>
              </a:rPr>
              <a:t>Où/À quel </a:t>
            </a:r>
            <a:r>
              <a:rPr lang="fr-FR" sz="2800" dirty="0">
                <a:solidFill>
                  <a:srgbClr val="00B0F0"/>
                </a:solidFill>
                <a:latin typeface="Calibri" panose="020F0502020204030204" pitchFamily="34" charset="0"/>
                <a:ea typeface="Calibri" panose="020F0502020204030204" pitchFamily="34" charset="0"/>
              </a:rPr>
              <a:t>endroit….… </a:t>
            </a:r>
            <a:r>
              <a:rPr lang="fr-FR" sz="2800" dirty="0" smtClean="0">
                <a:solidFill>
                  <a:srgbClr val="00B0F0"/>
                </a:solidFill>
                <a:latin typeface="Calibri" panose="020F0502020204030204" pitchFamily="34" charset="0"/>
                <a:ea typeface="Calibri" panose="020F0502020204030204" pitchFamily="34" charset="0"/>
              </a:rPr>
              <a:t>?</a:t>
            </a:r>
          </a:p>
          <a:p>
            <a:pPr marL="457200" indent="-457200" algn="just" defTabSz="914377">
              <a:buFont typeface="Wingdings" panose="05000000000000000000" pitchFamily="2" charset="2"/>
              <a:buChar char="Ø"/>
              <a:defRPr/>
            </a:pPr>
            <a:r>
              <a:rPr lang="fr-FR" sz="2800" dirty="0">
                <a:solidFill>
                  <a:srgbClr val="00B0F0"/>
                </a:solidFill>
                <a:latin typeface="Calibri" panose="020F0502020204030204" pitchFamily="34" charset="0"/>
                <a:ea typeface="Calibri" panose="020F0502020204030204" pitchFamily="34" charset="0"/>
              </a:rPr>
              <a:t>Que/Qu’est-ce que….… ?</a:t>
            </a:r>
          </a:p>
          <a:p>
            <a:pPr marL="457200" indent="-457200" algn="just" defTabSz="914377">
              <a:buFont typeface="Wingdings" panose="05000000000000000000" pitchFamily="2" charset="2"/>
              <a:buChar char="Ø"/>
              <a:defRPr/>
            </a:pPr>
            <a:r>
              <a:rPr lang="fr-FR" sz="2800" dirty="0">
                <a:solidFill>
                  <a:srgbClr val="00B0F0"/>
                </a:solidFill>
                <a:latin typeface="Calibri" panose="020F0502020204030204" pitchFamily="34" charset="0"/>
                <a:ea typeface="Calibri" panose="020F0502020204030204" pitchFamily="34" charset="0"/>
              </a:rPr>
              <a:t>Comment?  </a:t>
            </a:r>
          </a:p>
        </p:txBody>
      </p:sp>
      <p:sp>
        <p:nvSpPr>
          <p:cNvPr id="9" name="ZoneTexte 11">
            <a:extLst>
              <a:ext uri="{FF2B5EF4-FFF2-40B4-BE49-F238E27FC236}">
                <a16:creationId xmlns:a16="http://schemas.microsoft.com/office/drawing/2014/main" id="{E9678F9C-1418-715C-771F-B711F698A3C7}"/>
              </a:ext>
            </a:extLst>
          </p:cNvPr>
          <p:cNvSpPr txBox="1"/>
          <p:nvPr/>
        </p:nvSpPr>
        <p:spPr>
          <a:xfrm>
            <a:off x="830533" y="47512"/>
            <a:ext cx="10902465" cy="400110"/>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pPr algn="just" defTabSz="914377">
              <a:defRPr/>
            </a:pPr>
            <a:r>
              <a:rPr lang="fr-FR" sz="2000" dirty="0" smtClean="0">
                <a:solidFill>
                  <a:sysClr val="windowText" lastClr="000000"/>
                </a:solidFill>
              </a:rPr>
              <a:t>Qui peut nous rappeler comment répondre à ces questions ?</a:t>
            </a:r>
            <a:endParaRPr lang="fr-FR" sz="2000" dirty="0">
              <a:solidFill>
                <a:sysClr val="windowText" lastClr="000000"/>
              </a:solidFill>
            </a:endParaRPr>
          </a:p>
        </p:txBody>
      </p:sp>
      <p:sp>
        <p:nvSpPr>
          <p:cNvPr id="12" name="ZoneTexte 11">
            <a:extLst>
              <a:ext uri="{FF2B5EF4-FFF2-40B4-BE49-F238E27FC236}">
                <a16:creationId xmlns:a16="http://schemas.microsoft.com/office/drawing/2014/main" id="{F7617064-244C-ECBD-52EB-EA2AE6229EFB}"/>
              </a:ext>
            </a:extLst>
          </p:cNvPr>
          <p:cNvSpPr txBox="1"/>
          <p:nvPr/>
        </p:nvSpPr>
        <p:spPr>
          <a:xfrm>
            <a:off x="532551" y="4063248"/>
            <a:ext cx="11126895" cy="1200329"/>
          </a:xfrm>
          <a:prstGeom prst="rect">
            <a:avLst/>
          </a:prstGeom>
          <a:solidFill>
            <a:schemeClr val="accent2">
              <a:lumMod val="20000"/>
              <a:lumOff val="80000"/>
            </a:schemeClr>
          </a:solidFill>
          <a:ln>
            <a:solidFill>
              <a:schemeClr val="tx1"/>
            </a:solidFill>
          </a:ln>
        </p:spPr>
        <p:txBody>
          <a:bodyPr wrap="square">
            <a:spAutoFit/>
          </a:bodyPr>
          <a:lstStyle>
            <a:defPPr>
              <a:defRPr lang="fr-FR"/>
            </a:defPPr>
            <a:lvl1pPr marL="342900" indent="-342900" algn="just">
              <a:buFont typeface="Wingdings" panose="05000000000000000000" pitchFamily="2" charset="2"/>
              <a:buChar char="Ø"/>
              <a:defRPr sz="2400" b="0">
                <a:solidFill>
                  <a:sysClr val="windowText" lastClr="000000"/>
                </a:solidFill>
                <a:latin typeface="Calibri" panose="020F0502020204030204" pitchFamily="34" charset="0"/>
                <a:cs typeface="Calibri" panose="020F0502020204030204" pitchFamily="34" charset="0"/>
              </a:defRPr>
            </a:lvl1pPr>
          </a:lstStyle>
          <a:p>
            <a:pPr marL="0" indent="0" algn="ctr" defTabSz="914377">
              <a:buNone/>
            </a:pPr>
            <a:r>
              <a:rPr lang="fr-FR" sz="7200" b="1" dirty="0" smtClean="0">
                <a:solidFill>
                  <a:schemeClr val="tx1"/>
                </a:solidFill>
                <a:latin typeface="Arial Black" panose="020B0A04020102020204" pitchFamily="34" charset="0"/>
              </a:rPr>
              <a:t>?</a:t>
            </a:r>
            <a:endParaRPr lang="fr-FR" sz="7200" b="1" dirty="0">
              <a:solidFill>
                <a:schemeClr val="tx1"/>
              </a:solidFill>
              <a:latin typeface="Calibri" panose="020F0502020204030204"/>
            </a:endParaRPr>
          </a:p>
        </p:txBody>
      </p:sp>
    </p:spTree>
    <p:extLst>
      <p:ext uri="{BB962C8B-B14F-4D97-AF65-F5344CB8AC3E}">
        <p14:creationId xmlns:p14="http://schemas.microsoft.com/office/powerpoint/2010/main" val="33389188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a:extLst>
            <a:ext uri="{FF2B5EF4-FFF2-40B4-BE49-F238E27FC236}">
              <a16:creationId xmlns:a16="http://schemas.microsoft.com/office/drawing/2014/main" id="{8C03456E-A79B-56CA-ECCA-6E356DFACFE0}"/>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B923C87A-DD9D-8B75-0EB6-850144B24A53}"/>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78364D9D-6D22-3384-62F6-42A8382ABEF5}"/>
              </a:ext>
            </a:extLst>
          </p:cNvPr>
          <p:cNvSpPr/>
          <p:nvPr/>
        </p:nvSpPr>
        <p:spPr>
          <a:xfrm>
            <a:off x="0" y="0"/>
            <a:ext cx="12192000" cy="6858000"/>
          </a:xfrm>
          <a:prstGeom prst="rect">
            <a:avLst/>
          </a:prstGeom>
          <a:noFill/>
          <a:ln w="762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pic>
        <p:nvPicPr>
          <p:cNvPr id="6" name="Picture 2" descr="Image générée">
            <a:extLst>
              <a:ext uri="{FF2B5EF4-FFF2-40B4-BE49-F238E27FC236}">
                <a16:creationId xmlns:a16="http://schemas.microsoft.com/office/drawing/2014/main" id="{7D00CAD9-0018-EF31-E5F1-F9331EEBE6FF}"/>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12" name="Espace réservé du texte 2">
            <a:extLst>
              <a:ext uri="{FF2B5EF4-FFF2-40B4-BE49-F238E27FC236}">
                <a16:creationId xmlns:a16="http://schemas.microsoft.com/office/drawing/2014/main" id="{A4B33D35-D281-CEAF-0902-BDD37A6DFB72}"/>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1219170">
              <a:spcBef>
                <a:spcPts val="1333"/>
              </a:spcBef>
            </a:pPr>
            <a:r>
              <a:rPr lang="fr-FR" sz="1867" dirty="0"/>
              <a:t>Lire la question à voix haute, pointer les mots importants dans la question. </a:t>
            </a:r>
          </a:p>
        </p:txBody>
      </p:sp>
      <p:pic>
        <p:nvPicPr>
          <p:cNvPr id="13" name="Google Shape;656;p54">
            <a:extLst>
              <a:ext uri="{FF2B5EF4-FFF2-40B4-BE49-F238E27FC236}">
                <a16:creationId xmlns:a16="http://schemas.microsoft.com/office/drawing/2014/main" id="{6E9EFBC9-927D-63C2-3029-CBAFE604412A}"/>
              </a:ext>
            </a:extLst>
          </p:cNvPr>
          <p:cNvPicPr>
            <a:picLocks noChangeAspect="1"/>
          </p:cNvPicPr>
          <p:nvPr/>
        </p:nvPicPr>
        <p:blipFill>
          <a:blip r:embed="rId4">
            <a:alphaModFix/>
          </a:blip>
          <a:srcRect/>
          <a:stretch>
            <a:fillRect/>
          </a:stretch>
        </p:blipFill>
        <p:spPr>
          <a:xfrm>
            <a:off x="11328856" y="85442"/>
            <a:ext cx="744881" cy="744881"/>
          </a:xfrm>
          <a:prstGeom prst="rect">
            <a:avLst/>
          </a:prstGeom>
          <a:noFill/>
          <a:ln cap="flat">
            <a:noFill/>
          </a:ln>
        </p:spPr>
      </p:pic>
      <p:sp>
        <p:nvSpPr>
          <p:cNvPr id="15" name="ZoneTexte 14"/>
          <p:cNvSpPr txBox="1"/>
          <p:nvPr/>
        </p:nvSpPr>
        <p:spPr>
          <a:xfrm>
            <a:off x="165315" y="1372031"/>
            <a:ext cx="11830373" cy="830997"/>
          </a:xfrm>
          <a:prstGeom prst="rect">
            <a:avLst/>
          </a:prstGeom>
          <a:solidFill>
            <a:srgbClr val="E4F4F8"/>
          </a:solidFill>
          <a:ln>
            <a:solidFill>
              <a:srgbClr val="0852A4"/>
            </a:solidFill>
          </a:ln>
        </p:spPr>
        <p:txBody>
          <a:bodyPr wrap="square" rtlCol="0">
            <a:spAutoFit/>
          </a:bodyPr>
          <a:lstStyle>
            <a:defPPr>
              <a:defRPr lang="fr-FR"/>
            </a:defPPr>
            <a:lvl1pPr marL="342900" indent="-342900">
              <a:buFont typeface="Wingdings" panose="05000000000000000000" pitchFamily="2" charset="2"/>
              <a:buChar char="Ø"/>
              <a:defRPr>
                <a:latin typeface="Calibri" panose="020F0502020204030204" pitchFamily="34" charset="0"/>
                <a:cs typeface="Calibri" panose="020F0502020204030204" pitchFamily="34" charset="0"/>
              </a:defRPr>
            </a:lvl1pPr>
          </a:lstStyle>
          <a:p>
            <a:pPr algn="just"/>
            <a:r>
              <a:rPr lang="fr-FR" sz="2400" b="1" dirty="0"/>
              <a:t>Quel </a:t>
            </a:r>
            <a:r>
              <a:rPr lang="fr-FR" sz="2400" dirty="0"/>
              <a:t>temps fait-il ?</a:t>
            </a:r>
          </a:p>
          <a:p>
            <a:pPr marL="0" indent="0" algn="just">
              <a:buNone/>
            </a:pPr>
            <a:r>
              <a:rPr lang="fr-FR" sz="2400" dirty="0">
                <a:sym typeface="Wingdings" panose="05000000000000000000" pitchFamily="2" charset="2"/>
              </a:rPr>
              <a:t> </a:t>
            </a:r>
            <a:r>
              <a:rPr lang="fr-FR" sz="2400" dirty="0"/>
              <a:t>.........................................................................................................................................</a:t>
            </a:r>
          </a:p>
        </p:txBody>
      </p:sp>
      <p:sp>
        <p:nvSpPr>
          <p:cNvPr id="4" name="ZoneTexte 3">
            <a:extLst>
              <a:ext uri="{FF2B5EF4-FFF2-40B4-BE49-F238E27FC236}">
                <a16:creationId xmlns:a16="http://schemas.microsoft.com/office/drawing/2014/main" id="{5B0D1A49-1202-4B88-A4D4-CD4C49C6940F}"/>
              </a:ext>
            </a:extLst>
          </p:cNvPr>
          <p:cNvSpPr txBox="1"/>
          <p:nvPr/>
        </p:nvSpPr>
        <p:spPr>
          <a:xfrm>
            <a:off x="607729" y="2704198"/>
            <a:ext cx="10945543" cy="3108543"/>
          </a:xfrm>
          <a:prstGeom prst="rect">
            <a:avLst/>
          </a:prstGeom>
          <a:solidFill>
            <a:srgbClr val="FFFFCC"/>
          </a:solidFill>
          <a:ln>
            <a:solidFill>
              <a:schemeClr val="tx1"/>
            </a:solidFill>
          </a:ln>
        </p:spPr>
        <p:txBody>
          <a:bodyPr wrap="square">
            <a:spAutoFit/>
          </a:bodyPr>
          <a:lstStyle/>
          <a:p>
            <a:pPr algn="just"/>
            <a:r>
              <a:rPr lang="fr-FR" sz="2800" dirty="0"/>
              <a:t>Le soleil brille. Un vent frais souffle. C’est la journée parfaite pour aller à la plage ! Nous préparons nos serviettes et nos jouets. Installés sous le parasol, le son des vagues nous repose et nous invite à courir sur la plage. Nous nageons et rions. Ensuite, nous construisons un grand château de sable décoré de coquillages. En fin de journée, nous rentrons heureux. Nous avons profité du soleil. C’est une journée pleine de détente et de bons souvenirs. </a:t>
            </a:r>
            <a:endParaRPr lang="fr-FR" sz="2800"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11" name="ZoneTexte 11">
            <a:extLst>
              <a:ext uri="{FF2B5EF4-FFF2-40B4-BE49-F238E27FC236}">
                <a16:creationId xmlns:a16="http://schemas.microsoft.com/office/drawing/2014/main" id="{A8768FD6-2C51-1D8B-99B9-2C0B84F03AEE}"/>
              </a:ext>
            </a:extLst>
          </p:cNvPr>
          <p:cNvSpPr txBox="1"/>
          <p:nvPr/>
        </p:nvSpPr>
        <p:spPr>
          <a:xfrm>
            <a:off x="792432" y="47513"/>
            <a:ext cx="10902465"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sz="1867" dirty="0"/>
              <a:t>Cherchez dans le texte l’information pour répondre à cette question</a:t>
            </a:r>
            <a:r>
              <a:rPr lang="fr-FR" sz="1867" dirty="0" smtClean="0"/>
              <a:t>.</a:t>
            </a:r>
            <a:endParaRPr lang="fr-FR" sz="1867" dirty="0"/>
          </a:p>
        </p:txBody>
      </p:sp>
    </p:spTree>
    <p:extLst>
      <p:ext uri="{BB962C8B-B14F-4D97-AF65-F5344CB8AC3E}">
        <p14:creationId xmlns:p14="http://schemas.microsoft.com/office/powerpoint/2010/main" val="1362846461"/>
      </p:ext>
    </p:extLst>
  </p:cSld>
  <p:clrMapOvr>
    <a:overrideClrMapping bg1="lt1" tx1="dk1" bg2="lt2" tx2="dk2" accent1="accent1" accent2="accent2" accent3="accent3" accent4="accent4" accent5="accent5" accent6="accent6" hlink="hlink" folHlink="folHlink"/>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1A110D-6333-4A63-7303-1CBD71FA8516}"/>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7827DFD8-CF0D-F286-62FC-B120CD2C3D52}"/>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2378D9CE-5518-CD05-EF5C-98069080FE25}"/>
              </a:ext>
            </a:extLst>
          </p:cNvPr>
          <p:cNvSpPr/>
          <p:nvPr/>
        </p:nvSpPr>
        <p:spPr>
          <a:xfrm>
            <a:off x="0" y="0"/>
            <a:ext cx="12192000" cy="6858000"/>
          </a:xfrm>
          <a:prstGeom prst="rect">
            <a:avLst/>
          </a:prstGeom>
          <a:noFill/>
          <a:ln w="762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ln>
                <a:solidFill>
                  <a:sysClr val="windowText" lastClr="000000"/>
                </a:solidFill>
              </a:ln>
              <a:solidFill>
                <a:prstClr val="white"/>
              </a:solidFill>
              <a:latin typeface="Aptos" panose="02110004020202020204"/>
            </a:endParaRPr>
          </a:p>
        </p:txBody>
      </p:sp>
      <p:pic>
        <p:nvPicPr>
          <p:cNvPr id="6" name="Picture 2" descr="Image générée">
            <a:extLst>
              <a:ext uri="{FF2B5EF4-FFF2-40B4-BE49-F238E27FC236}">
                <a16:creationId xmlns:a16="http://schemas.microsoft.com/office/drawing/2014/main" id="{040CA60B-9F83-880E-4082-CA7DA9139455}"/>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pic>
        <p:nvPicPr>
          <p:cNvPr id="14" name="Google Shape;656;p54">
            <a:extLst>
              <a:ext uri="{FF2B5EF4-FFF2-40B4-BE49-F238E27FC236}">
                <a16:creationId xmlns:a16="http://schemas.microsoft.com/office/drawing/2014/main" id="{6E9EFBC9-927D-63C2-3029-CBAFE604412A}"/>
              </a:ext>
            </a:extLst>
          </p:cNvPr>
          <p:cNvPicPr>
            <a:picLocks noChangeAspect="1"/>
          </p:cNvPicPr>
          <p:nvPr/>
        </p:nvPicPr>
        <p:blipFill>
          <a:blip r:embed="rId3">
            <a:alphaModFix/>
          </a:blip>
          <a:srcRect/>
          <a:stretch>
            <a:fillRect/>
          </a:stretch>
        </p:blipFill>
        <p:spPr>
          <a:xfrm>
            <a:off x="11328856" y="85442"/>
            <a:ext cx="744881" cy="744881"/>
          </a:xfrm>
          <a:prstGeom prst="rect">
            <a:avLst/>
          </a:prstGeom>
          <a:noFill/>
          <a:ln cap="flat">
            <a:noFill/>
          </a:ln>
        </p:spPr>
      </p:pic>
      <p:sp>
        <p:nvSpPr>
          <p:cNvPr id="5" name="ZoneTexte 4">
            <a:extLst>
              <a:ext uri="{FF2B5EF4-FFF2-40B4-BE49-F238E27FC236}">
                <a16:creationId xmlns:a16="http://schemas.microsoft.com/office/drawing/2014/main" id="{12C215E1-D97A-04F6-79CF-C5E9BA534308}"/>
              </a:ext>
            </a:extLst>
          </p:cNvPr>
          <p:cNvSpPr txBox="1"/>
          <p:nvPr/>
        </p:nvSpPr>
        <p:spPr>
          <a:xfrm>
            <a:off x="180814" y="1297048"/>
            <a:ext cx="11830373" cy="1200329"/>
          </a:xfrm>
          <a:prstGeom prst="rect">
            <a:avLst/>
          </a:prstGeom>
          <a:solidFill>
            <a:srgbClr val="E4F4F8"/>
          </a:solidFill>
          <a:ln>
            <a:solidFill>
              <a:srgbClr val="0852A4"/>
            </a:solidFill>
          </a:ln>
        </p:spPr>
        <p:txBody>
          <a:bodyPr wrap="square" rtlCol="0">
            <a:spAutoFit/>
          </a:bodyPr>
          <a:lstStyle>
            <a:defPPr>
              <a:defRPr lang="fr-FR"/>
            </a:defPPr>
            <a:lvl1pPr marL="342900" indent="-342900">
              <a:buFont typeface="Wingdings" panose="05000000000000000000" pitchFamily="2" charset="2"/>
              <a:buChar char="Ø"/>
              <a:defRPr>
                <a:latin typeface="Calibri" panose="020F0502020204030204" pitchFamily="34" charset="0"/>
                <a:cs typeface="Calibri" panose="020F0502020204030204" pitchFamily="34" charset="0"/>
              </a:defRPr>
            </a:lvl1pPr>
          </a:lstStyle>
          <a:p>
            <a:pPr>
              <a:lnSpc>
                <a:spcPct val="150000"/>
              </a:lnSpc>
            </a:pPr>
            <a:r>
              <a:rPr lang="fr-FR" sz="2400" b="1" dirty="0"/>
              <a:t>Quel </a:t>
            </a:r>
            <a:r>
              <a:rPr lang="fr-FR" sz="2400" dirty="0"/>
              <a:t>temps fait-il ?</a:t>
            </a:r>
          </a:p>
          <a:p>
            <a:pPr marL="0" indent="0">
              <a:lnSpc>
                <a:spcPct val="150000"/>
              </a:lnSpc>
              <a:buNone/>
            </a:pPr>
            <a:r>
              <a:rPr lang="fr-FR" sz="2400" dirty="0">
                <a:sym typeface="Wingdings" panose="05000000000000000000" pitchFamily="2" charset="2"/>
              </a:rPr>
              <a:t> </a:t>
            </a:r>
            <a:r>
              <a:rPr lang="fr-FR" sz="2400" dirty="0"/>
              <a:t>.........................................................................................................................................</a:t>
            </a:r>
          </a:p>
        </p:txBody>
      </p:sp>
      <p:sp>
        <p:nvSpPr>
          <p:cNvPr id="20" name="ZoneTexte 19"/>
          <p:cNvSpPr txBox="1"/>
          <p:nvPr/>
        </p:nvSpPr>
        <p:spPr>
          <a:xfrm>
            <a:off x="721111" y="1882765"/>
            <a:ext cx="9017621" cy="461665"/>
          </a:xfrm>
          <a:prstGeom prst="rect">
            <a:avLst/>
          </a:prstGeom>
          <a:noFill/>
        </p:spPr>
        <p:txBody>
          <a:bodyPr wrap="square">
            <a:spAutoFit/>
          </a:bodyPr>
          <a:lstStyle>
            <a:defPPr>
              <a:defRPr lang="fr-FR"/>
            </a:defPPr>
            <a:lvl1pPr>
              <a:defRPr sz="2400" b="1" i="1">
                <a:solidFill>
                  <a:srgbClr val="0070C0"/>
                </a:solidFill>
                <a:latin typeface="Calibri" panose="020F0502020204030204" pitchFamily="34" charset="0"/>
                <a:ea typeface="Calibri" panose="020F0502020204030204" pitchFamily="34" charset="0"/>
                <a:cs typeface="Calibri" panose="020F0502020204030204" pitchFamily="34" charset="0"/>
              </a:defRPr>
            </a:lvl1pPr>
          </a:lstStyle>
          <a:p>
            <a:r>
              <a:rPr lang="fr-FR" dirty="0"/>
              <a:t>Il fait beau temps.</a:t>
            </a:r>
          </a:p>
        </p:txBody>
      </p:sp>
      <p:sp>
        <p:nvSpPr>
          <p:cNvPr id="11" name="ZoneTexte 10">
            <a:extLst>
              <a:ext uri="{FF2B5EF4-FFF2-40B4-BE49-F238E27FC236}">
                <a16:creationId xmlns:a16="http://schemas.microsoft.com/office/drawing/2014/main" id="{5B0D1A49-1202-4B88-A4D4-CD4C49C6940F}"/>
              </a:ext>
            </a:extLst>
          </p:cNvPr>
          <p:cNvSpPr txBox="1"/>
          <p:nvPr/>
        </p:nvSpPr>
        <p:spPr>
          <a:xfrm>
            <a:off x="607729" y="2704198"/>
            <a:ext cx="10945543" cy="3108543"/>
          </a:xfrm>
          <a:prstGeom prst="rect">
            <a:avLst/>
          </a:prstGeom>
          <a:solidFill>
            <a:srgbClr val="FFFFCC"/>
          </a:solidFill>
          <a:ln>
            <a:solidFill>
              <a:schemeClr val="tx1"/>
            </a:solidFill>
          </a:ln>
        </p:spPr>
        <p:txBody>
          <a:bodyPr wrap="square">
            <a:spAutoFit/>
          </a:bodyPr>
          <a:lstStyle/>
          <a:p>
            <a:pPr algn="just"/>
            <a:r>
              <a:rPr lang="fr-FR" sz="2800" dirty="0">
                <a:highlight>
                  <a:srgbClr val="FFFF00"/>
                </a:highlight>
              </a:rPr>
              <a:t>Le soleil brille</a:t>
            </a:r>
            <a:r>
              <a:rPr lang="fr-FR" sz="2800" dirty="0"/>
              <a:t>. Un vent frais souffle. C’est la journée parfaite pour aller à la plage ! Nous préparons nos serviettes et nos jouets. Installés sous le parasol, le son des vagues nous repose et nous invite à courir sur la plage. Nous nageons et rions. Ensuite, nous construisons un grand château de sable décoré de coquillages. En fin de journée, nous rentrons heureux. Nous avons profité du soleil. C’est une journée pleine de détente et de bons souvenirs. </a:t>
            </a:r>
            <a:endParaRPr lang="fr-FR" sz="2800"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ZoneTexte 11">
            <a:extLst>
              <a:ext uri="{FF2B5EF4-FFF2-40B4-BE49-F238E27FC236}">
                <a16:creationId xmlns:a16="http://schemas.microsoft.com/office/drawing/2014/main" id="{D5D80505-AE61-584D-FBBC-2E6D235F6D64}"/>
              </a:ext>
            </a:extLst>
          </p:cNvPr>
          <p:cNvSpPr txBox="1"/>
          <p:nvPr/>
        </p:nvSpPr>
        <p:spPr>
          <a:xfrm>
            <a:off x="879172" y="49375"/>
            <a:ext cx="10902465"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sz="1867" dirty="0"/>
              <a:t>Réponse attendue :</a:t>
            </a:r>
            <a:endParaRPr lang="fr-FR" altLang="fr-FR" sz="1867" dirty="0"/>
          </a:p>
        </p:txBody>
      </p:sp>
      <p:sp>
        <p:nvSpPr>
          <p:cNvPr id="15" name="Espace réservé du texte 2">
            <a:extLst>
              <a:ext uri="{FF2B5EF4-FFF2-40B4-BE49-F238E27FC236}">
                <a16:creationId xmlns:a16="http://schemas.microsoft.com/office/drawing/2014/main" id="{F861899B-0BBC-3408-4A9E-75C4D63C5F85}"/>
              </a:ext>
            </a:extLst>
          </p:cNvPr>
          <p:cNvSpPr txBox="1">
            <a:spLocks/>
          </p:cNvSpPr>
          <p:nvPr/>
        </p:nvSpPr>
        <p:spPr>
          <a:xfrm>
            <a:off x="861761" y="390037"/>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1219170">
              <a:spcBef>
                <a:spcPts val="1333"/>
              </a:spcBef>
            </a:pPr>
            <a:r>
              <a:rPr lang="fr-FR" sz="1867" dirty="0"/>
              <a:t>Demander aux élèves de recopier la réponse dans leurs cahiers.</a:t>
            </a:r>
          </a:p>
        </p:txBody>
      </p:sp>
    </p:spTree>
    <p:extLst>
      <p:ext uri="{BB962C8B-B14F-4D97-AF65-F5344CB8AC3E}">
        <p14:creationId xmlns:p14="http://schemas.microsoft.com/office/powerpoint/2010/main" val="35201450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79B900-4E3D-A5D4-387A-52AF4A1E16A2}"/>
            </a:ext>
          </a:extLst>
        </p:cNvPr>
        <p:cNvGrpSpPr/>
        <p:nvPr/>
      </p:nvGrpSpPr>
      <p:grpSpPr>
        <a:xfrm>
          <a:off x="0" y="0"/>
          <a:ext cx="0" cy="0"/>
          <a:chOff x="0" y="0"/>
          <a:chExt cx="0" cy="0"/>
        </a:xfrm>
      </p:grpSpPr>
      <p:sp>
        <p:nvSpPr>
          <p:cNvPr id="11" name="Rectangle: Rounded Corners 1">
            <a:extLst>
              <a:ext uri="{FF2B5EF4-FFF2-40B4-BE49-F238E27FC236}">
                <a16:creationId xmlns:a16="http://schemas.microsoft.com/office/drawing/2014/main" id="{B923C87A-DD9D-8B75-0EB6-850144B24A53}"/>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12" name="Rectangle 11">
            <a:extLst>
              <a:ext uri="{FF2B5EF4-FFF2-40B4-BE49-F238E27FC236}">
                <a16:creationId xmlns:a16="http://schemas.microsoft.com/office/drawing/2014/main" id="{78364D9D-6D22-3384-62F6-42A8382ABEF5}"/>
              </a:ext>
            </a:extLst>
          </p:cNvPr>
          <p:cNvSpPr/>
          <p:nvPr/>
        </p:nvSpPr>
        <p:spPr>
          <a:xfrm>
            <a:off x="0" y="0"/>
            <a:ext cx="12192000" cy="6858000"/>
          </a:xfrm>
          <a:prstGeom prst="rect">
            <a:avLst/>
          </a:prstGeom>
          <a:noFill/>
          <a:ln w="762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pic>
        <p:nvPicPr>
          <p:cNvPr id="13" name="Picture 2" descr="Image générée">
            <a:extLst>
              <a:ext uri="{FF2B5EF4-FFF2-40B4-BE49-F238E27FC236}">
                <a16:creationId xmlns:a16="http://schemas.microsoft.com/office/drawing/2014/main" id="{7D00CAD9-0018-EF31-E5F1-F9331EEBE6FF}"/>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11">
            <a:extLst>
              <a:ext uri="{FF2B5EF4-FFF2-40B4-BE49-F238E27FC236}">
                <a16:creationId xmlns:a16="http://schemas.microsoft.com/office/drawing/2014/main" id="{A8768FD6-2C51-1D8B-99B9-2C0B84F03AEE}"/>
              </a:ext>
            </a:extLst>
          </p:cNvPr>
          <p:cNvSpPr txBox="1"/>
          <p:nvPr/>
        </p:nvSpPr>
        <p:spPr>
          <a:xfrm>
            <a:off x="792432" y="47513"/>
            <a:ext cx="10902465"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sz="1867" dirty="0"/>
              <a:t>Cherchez dans le texte l’information pour répondre à cette question</a:t>
            </a:r>
            <a:r>
              <a:rPr lang="fr-FR" sz="1867" dirty="0" smtClean="0"/>
              <a:t>.</a:t>
            </a:r>
            <a:endParaRPr lang="fr-FR" sz="1867" dirty="0"/>
          </a:p>
        </p:txBody>
      </p:sp>
      <p:sp>
        <p:nvSpPr>
          <p:cNvPr id="5" name="Espace réservé du texte 2">
            <a:extLst>
              <a:ext uri="{FF2B5EF4-FFF2-40B4-BE49-F238E27FC236}">
                <a16:creationId xmlns:a16="http://schemas.microsoft.com/office/drawing/2014/main" id="{A4B33D35-D281-CEAF-0902-BDD37A6DFB72}"/>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smtClean="0"/>
              <a:t>Désigner un élève pour répondre à la question et verbaliser la stratégie.</a:t>
            </a:r>
            <a:endParaRPr lang="fr-FR" sz="1867" dirty="0"/>
          </a:p>
        </p:txBody>
      </p:sp>
      <p:pic>
        <p:nvPicPr>
          <p:cNvPr id="10" name="Picture 2" descr="Lever la main - Icônes mains et gestes gratuites">
            <a:extLst>
              <a:ext uri="{FF2B5EF4-FFF2-40B4-BE49-F238E27FC236}">
                <a16:creationId xmlns:a16="http://schemas.microsoft.com/office/drawing/2014/main" id="{0F64FA8B-8556-9F64-81BA-ADD5AB3CA13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290039" y="48691"/>
            <a:ext cx="702640" cy="702640"/>
          </a:xfrm>
          <a:prstGeom prst="rect">
            <a:avLst/>
          </a:prstGeom>
          <a:noFill/>
          <a:extLst>
            <a:ext uri="{909E8E84-426E-40DD-AFC4-6F175D3DCCD1}">
              <a14:hiddenFill xmlns:a14="http://schemas.microsoft.com/office/drawing/2010/main">
                <a:solidFill>
                  <a:srgbClr val="FFFFFF"/>
                </a:solidFill>
              </a14:hiddenFill>
            </a:ext>
          </a:extLst>
        </p:spPr>
      </p:pic>
      <p:sp>
        <p:nvSpPr>
          <p:cNvPr id="14" name="ZoneTexte 13"/>
          <p:cNvSpPr txBox="1"/>
          <p:nvPr/>
        </p:nvSpPr>
        <p:spPr>
          <a:xfrm>
            <a:off x="165315" y="1372031"/>
            <a:ext cx="11830373" cy="1200329"/>
          </a:xfrm>
          <a:prstGeom prst="rect">
            <a:avLst/>
          </a:prstGeom>
          <a:solidFill>
            <a:srgbClr val="E4F4F8"/>
          </a:solidFill>
          <a:ln>
            <a:solidFill>
              <a:srgbClr val="0852A4"/>
            </a:solidFill>
          </a:ln>
        </p:spPr>
        <p:txBody>
          <a:bodyPr wrap="square" rtlCol="0">
            <a:spAutoFit/>
          </a:bodyPr>
          <a:lstStyle>
            <a:defPPr>
              <a:defRPr lang="fr-FR"/>
            </a:defPPr>
            <a:lvl1pPr marL="342900" indent="-342900">
              <a:buFont typeface="Wingdings" panose="05000000000000000000" pitchFamily="2" charset="2"/>
              <a:buChar char="Ø"/>
              <a:defRPr>
                <a:latin typeface="Calibri" panose="020F0502020204030204" pitchFamily="34" charset="0"/>
                <a:cs typeface="Calibri" panose="020F0502020204030204" pitchFamily="34" charset="0"/>
              </a:defRPr>
            </a:lvl1pPr>
          </a:lstStyle>
          <a:p>
            <a:pPr>
              <a:lnSpc>
                <a:spcPct val="150000"/>
              </a:lnSpc>
            </a:pPr>
            <a:r>
              <a:rPr lang="fr-FR" sz="2400" b="1" dirty="0"/>
              <a:t>Où </a:t>
            </a:r>
            <a:r>
              <a:rPr lang="fr-FR" sz="2400" dirty="0"/>
              <a:t>vont les amis ?</a:t>
            </a:r>
          </a:p>
          <a:p>
            <a:pPr marL="0" indent="0">
              <a:lnSpc>
                <a:spcPct val="150000"/>
              </a:lnSpc>
              <a:buNone/>
            </a:pPr>
            <a:r>
              <a:rPr lang="fr-FR" sz="2400" dirty="0">
                <a:sym typeface="Wingdings" panose="05000000000000000000" pitchFamily="2" charset="2"/>
              </a:rPr>
              <a:t> </a:t>
            </a:r>
            <a:r>
              <a:rPr lang="fr-FR" sz="2400" dirty="0"/>
              <a:t>.........................................................................................................................................</a:t>
            </a:r>
          </a:p>
        </p:txBody>
      </p:sp>
      <p:sp>
        <p:nvSpPr>
          <p:cNvPr id="3" name="ZoneTexte 2">
            <a:extLst>
              <a:ext uri="{FF2B5EF4-FFF2-40B4-BE49-F238E27FC236}">
                <a16:creationId xmlns:a16="http://schemas.microsoft.com/office/drawing/2014/main" id="{3015191F-18AA-9E29-63E7-DEF913AF72B0}"/>
              </a:ext>
            </a:extLst>
          </p:cNvPr>
          <p:cNvSpPr txBox="1"/>
          <p:nvPr/>
        </p:nvSpPr>
        <p:spPr>
          <a:xfrm>
            <a:off x="721111" y="3097076"/>
            <a:ext cx="10945543" cy="3108543"/>
          </a:xfrm>
          <a:prstGeom prst="rect">
            <a:avLst/>
          </a:prstGeom>
          <a:solidFill>
            <a:srgbClr val="FFFFCC"/>
          </a:solidFill>
          <a:ln>
            <a:solidFill>
              <a:schemeClr val="tx1"/>
            </a:solidFill>
          </a:ln>
        </p:spPr>
        <p:txBody>
          <a:bodyPr wrap="square">
            <a:spAutoFit/>
          </a:bodyPr>
          <a:lstStyle>
            <a:defPPr>
              <a:defRPr lang="fr-FR"/>
            </a:defPPr>
            <a:lvl1pPr algn="just">
              <a:defRPr sz="2800"/>
            </a:lvl1pPr>
          </a:lstStyle>
          <a:p>
            <a:r>
              <a:rPr lang="fr-FR" dirty="0"/>
              <a:t>Le soleil brille. Un vent frais souffle. C’est la journée parfaite pour aller à la plage ! Nous préparons nos serviettes et nos jouets. Installés sous le parasol, le son des vagues nous repose et nous invite à courir sur la plage. Nous nageons et rions. Ensuite, nous construisons un grand château de sable décoré de coquillages. En fin de journée, nous rentrons heureux. Nous avons profité du soleil. C’est une journée pleine de détente et de bons souvenirs. </a:t>
            </a:r>
          </a:p>
        </p:txBody>
      </p:sp>
    </p:spTree>
    <p:extLst>
      <p:ext uri="{BB962C8B-B14F-4D97-AF65-F5344CB8AC3E}">
        <p14:creationId xmlns:p14="http://schemas.microsoft.com/office/powerpoint/2010/main" val="6560354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5A69A5-9DE0-7981-C3E5-65AF97915BEA}"/>
            </a:ext>
          </a:extLst>
        </p:cNvPr>
        <p:cNvGrpSpPr/>
        <p:nvPr/>
      </p:nvGrpSpPr>
      <p:grpSpPr>
        <a:xfrm>
          <a:off x="0" y="0"/>
          <a:ext cx="0" cy="0"/>
          <a:chOff x="0" y="0"/>
          <a:chExt cx="0" cy="0"/>
        </a:xfrm>
      </p:grpSpPr>
      <p:sp>
        <p:nvSpPr>
          <p:cNvPr id="33" name="TextBox 32">
            <a:extLst>
              <a:ext uri="{FF2B5EF4-FFF2-40B4-BE49-F238E27FC236}">
                <a16:creationId xmlns:a16="http://schemas.microsoft.com/office/drawing/2014/main" id="{3BEB2FDD-17BB-2732-0C52-3739BF7A9659}"/>
              </a:ext>
            </a:extLst>
          </p:cNvPr>
          <p:cNvSpPr txBox="1"/>
          <p:nvPr/>
        </p:nvSpPr>
        <p:spPr>
          <a:xfrm>
            <a:off x="10579379" y="1894402"/>
            <a:ext cx="979948" cy="338554"/>
          </a:xfrm>
          <a:prstGeom prst="rect">
            <a:avLst/>
          </a:prstGeom>
          <a:noFill/>
        </p:spPr>
        <p:txBody>
          <a:bodyPr wrap="none" rtlCol="0">
            <a:spAutoFit/>
          </a:bodyPr>
          <a:lstStyle/>
          <a:p>
            <a:pPr algn="ctr" defTabSz="1219170">
              <a:defRPr/>
            </a:pPr>
            <a:r>
              <a:rPr lang="fr-FR" sz="1600" b="1" dirty="0" err="1">
                <a:solidFill>
                  <a:srgbClr val="4EA72E"/>
                </a:solidFill>
                <a:latin typeface="Aptos"/>
                <a:cs typeface="Arial"/>
                <a:sym typeface="Arial"/>
              </a:rPr>
              <a:t>Post-test</a:t>
            </a:r>
            <a:endParaRPr lang="fr-FR" sz="1600" b="1" dirty="0">
              <a:solidFill>
                <a:srgbClr val="4EA72E"/>
              </a:solidFill>
              <a:latin typeface="Aptos"/>
              <a:cs typeface="Arial"/>
              <a:sym typeface="Arial"/>
            </a:endParaRPr>
          </a:p>
        </p:txBody>
      </p:sp>
      <p:grpSp>
        <p:nvGrpSpPr>
          <p:cNvPr id="2" name="Group 33">
            <a:extLst>
              <a:ext uri="{FF2B5EF4-FFF2-40B4-BE49-F238E27FC236}">
                <a16:creationId xmlns:a16="http://schemas.microsoft.com/office/drawing/2014/main" id="{5FBEA9D3-2E76-1D25-99CE-1F15ABE3CD81}"/>
              </a:ext>
            </a:extLst>
          </p:cNvPr>
          <p:cNvGrpSpPr/>
          <p:nvPr/>
        </p:nvGrpSpPr>
        <p:grpSpPr>
          <a:xfrm>
            <a:off x="10248871" y="1744631"/>
            <a:ext cx="1578933" cy="1619387"/>
            <a:chOff x="1007340" y="1589285"/>
            <a:chExt cx="914400" cy="1831671"/>
          </a:xfrm>
        </p:grpSpPr>
        <p:sp>
          <p:nvSpPr>
            <p:cNvPr id="35" name="Oval 34">
              <a:extLst>
                <a:ext uri="{FF2B5EF4-FFF2-40B4-BE49-F238E27FC236}">
                  <a16:creationId xmlns:a16="http://schemas.microsoft.com/office/drawing/2014/main" id="{A2C18C71-6A33-B143-1504-94BBEADB16CC}"/>
                </a:ext>
              </a:extLst>
            </p:cNvPr>
            <p:cNvSpPr/>
            <p:nvPr/>
          </p:nvSpPr>
          <p:spPr>
            <a:xfrm>
              <a:off x="1007340" y="1589285"/>
              <a:ext cx="914400" cy="681568"/>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1219170">
                <a:defRPr/>
              </a:pPr>
              <a:endParaRPr lang="fr-FR" dirty="0">
                <a:solidFill>
                  <a:prstClr val="white"/>
                </a:solidFill>
                <a:latin typeface="Aptos"/>
                <a:sym typeface="Arial"/>
              </a:endParaRPr>
            </a:p>
          </p:txBody>
        </p:sp>
        <p:cxnSp>
          <p:nvCxnSpPr>
            <p:cNvPr id="36" name="Straight Connector 35">
              <a:extLst>
                <a:ext uri="{FF2B5EF4-FFF2-40B4-BE49-F238E27FC236}">
                  <a16:creationId xmlns:a16="http://schemas.microsoft.com/office/drawing/2014/main" id="{5C15E87B-C7C1-29B0-A8B5-84FE1CC0B840}"/>
                </a:ext>
              </a:extLst>
            </p:cNvPr>
            <p:cNvCxnSpPr>
              <a:cxnSpLocks/>
              <a:stCxn id="35" idx="4"/>
            </p:cNvCxnSpPr>
            <p:nvPr/>
          </p:nvCxnSpPr>
          <p:spPr>
            <a:xfrm>
              <a:off x="1464540" y="2270853"/>
              <a:ext cx="1959" cy="115010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grpSp>
      <p:cxnSp>
        <p:nvCxnSpPr>
          <p:cNvPr id="23" name="Straight Connector 35">
            <a:extLst>
              <a:ext uri="{FF2B5EF4-FFF2-40B4-BE49-F238E27FC236}">
                <a16:creationId xmlns:a16="http://schemas.microsoft.com/office/drawing/2014/main" id="{E3D0EE8E-56B7-7EA9-51A4-BCB95DF71898}"/>
              </a:ext>
            </a:extLst>
          </p:cNvPr>
          <p:cNvCxnSpPr>
            <a:cxnSpLocks/>
          </p:cNvCxnSpPr>
          <p:nvPr/>
        </p:nvCxnSpPr>
        <p:spPr>
          <a:xfrm>
            <a:off x="6845747" y="2578358"/>
            <a:ext cx="2404" cy="501317"/>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26" name="Oval 34">
            <a:extLst>
              <a:ext uri="{FF2B5EF4-FFF2-40B4-BE49-F238E27FC236}">
                <a16:creationId xmlns:a16="http://schemas.microsoft.com/office/drawing/2014/main" id="{5A6E13B6-48CF-E828-1CE3-F510889B3475}"/>
              </a:ext>
            </a:extLst>
          </p:cNvPr>
          <p:cNvSpPr/>
          <p:nvPr/>
        </p:nvSpPr>
        <p:spPr>
          <a:xfrm>
            <a:off x="6374001" y="1916135"/>
            <a:ext cx="1514779" cy="635565"/>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1219170">
              <a:defRPr/>
            </a:pPr>
            <a:r>
              <a:rPr lang="fr-FR" sz="1600" b="1" dirty="0">
                <a:solidFill>
                  <a:srgbClr val="4EA72E"/>
                </a:solidFill>
                <a:latin typeface="Aptos"/>
                <a:sym typeface="Arial"/>
              </a:rPr>
              <a:t>Révision</a:t>
            </a:r>
            <a:endParaRPr lang="fr-FR" dirty="0">
              <a:solidFill>
                <a:prstClr val="white"/>
              </a:solidFill>
              <a:latin typeface="Aptos"/>
              <a:sym typeface="Arial"/>
            </a:endParaRPr>
          </a:p>
        </p:txBody>
      </p:sp>
      <p:sp>
        <p:nvSpPr>
          <p:cNvPr id="39" name="Oval 34">
            <a:extLst>
              <a:ext uri="{FF2B5EF4-FFF2-40B4-BE49-F238E27FC236}">
                <a16:creationId xmlns:a16="http://schemas.microsoft.com/office/drawing/2014/main" id="{8C3AEFF5-D06D-5BD6-9A7E-9B9AB9A03011}"/>
              </a:ext>
            </a:extLst>
          </p:cNvPr>
          <p:cNvSpPr/>
          <p:nvPr/>
        </p:nvSpPr>
        <p:spPr>
          <a:xfrm>
            <a:off x="6462047" y="5396500"/>
            <a:ext cx="1569499" cy="670241"/>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1219170">
              <a:defRPr/>
            </a:pPr>
            <a:r>
              <a:rPr lang="fr-FR" sz="1600" b="1" dirty="0">
                <a:solidFill>
                  <a:srgbClr val="4EA72E"/>
                </a:solidFill>
                <a:latin typeface="Aptos"/>
                <a:sym typeface="Arial"/>
              </a:rPr>
              <a:t>Test de </a:t>
            </a:r>
          </a:p>
          <a:p>
            <a:pPr algn="ctr" defTabSz="1219170">
              <a:defRPr/>
            </a:pPr>
            <a:r>
              <a:rPr lang="fr-FR" sz="1600" b="1" dirty="0">
                <a:solidFill>
                  <a:srgbClr val="4EA72E"/>
                </a:solidFill>
                <a:latin typeface="Aptos"/>
                <a:sym typeface="Arial"/>
              </a:rPr>
              <a:t>validation</a:t>
            </a:r>
          </a:p>
        </p:txBody>
      </p:sp>
      <p:cxnSp>
        <p:nvCxnSpPr>
          <p:cNvPr id="43" name="Straight Connector 35">
            <a:extLst>
              <a:ext uri="{FF2B5EF4-FFF2-40B4-BE49-F238E27FC236}">
                <a16:creationId xmlns:a16="http://schemas.microsoft.com/office/drawing/2014/main" id="{9EF23640-7160-6E89-19CE-173D8F1B7F1E}"/>
              </a:ext>
            </a:extLst>
          </p:cNvPr>
          <p:cNvCxnSpPr/>
          <p:nvPr/>
        </p:nvCxnSpPr>
        <p:spPr>
          <a:xfrm>
            <a:off x="7379572" y="4541510"/>
            <a:ext cx="4104" cy="830111"/>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41" name="Google Shape;853;p104">
            <a:extLst>
              <a:ext uri="{FF2B5EF4-FFF2-40B4-BE49-F238E27FC236}">
                <a16:creationId xmlns:a16="http://schemas.microsoft.com/office/drawing/2014/main" id="{06BDF3D4-E41F-F304-2B54-C5E61C3619AD}"/>
              </a:ext>
            </a:extLst>
          </p:cNvPr>
          <p:cNvSpPr/>
          <p:nvPr/>
        </p:nvSpPr>
        <p:spPr>
          <a:xfrm>
            <a:off x="825760" y="388578"/>
            <a:ext cx="9932872" cy="494105"/>
          </a:xfrm>
          <a:prstGeom prst="rect">
            <a:avLst/>
          </a:prstGeom>
          <a:noFill/>
          <a:ln cap="flat">
            <a:noFill/>
            <a:prstDash val="solid"/>
          </a:ln>
        </p:spPr>
        <p:txBody>
          <a:bodyPr vert="horz" wrap="square" lIns="91427" tIns="45695" rIns="91427" bIns="45695" anchor="t" anchorCtr="0" compatLnSpc="1">
            <a:noAutofit/>
          </a:bodyPr>
          <a:lstStyle/>
          <a:p>
            <a:pPr defTabSz="1219170">
              <a:defRPr sz="1800" b="0" i="0" u="none" strike="noStrike" kern="0" cap="none" spc="0" baseline="0">
                <a:solidFill>
                  <a:srgbClr val="000000"/>
                </a:solidFill>
                <a:uFillTx/>
              </a:defRPr>
            </a:pPr>
            <a:r>
              <a:rPr lang="fr-FR" sz="3200" b="1" kern="0" dirty="0">
                <a:solidFill>
                  <a:srgbClr val="44546A"/>
                </a:solidFill>
                <a:latin typeface="Calibri"/>
                <a:ea typeface="Calibri"/>
                <a:cs typeface="Calibri"/>
                <a:sym typeface="Arial"/>
              </a:rPr>
              <a:t>Repérage dans la période de remédiation </a:t>
            </a:r>
            <a:endParaRPr lang="fr-FR" sz="3200" i="1" kern="0" dirty="0">
              <a:solidFill>
                <a:srgbClr val="44546A"/>
              </a:solidFill>
              <a:latin typeface="Calibri"/>
              <a:ea typeface="Calibri"/>
              <a:cs typeface="Calibri"/>
              <a:sym typeface="Arial"/>
            </a:endParaRPr>
          </a:p>
        </p:txBody>
      </p:sp>
      <p:pic>
        <p:nvPicPr>
          <p:cNvPr id="49" name="Picture 2" descr="Image générée">
            <a:extLst>
              <a:ext uri="{FF2B5EF4-FFF2-40B4-BE49-F238E27FC236}">
                <a16:creationId xmlns:a16="http://schemas.microsoft.com/office/drawing/2014/main" id="{CB4B1285-D992-EF45-4014-F73DD8BE9B1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185965" y="150932"/>
            <a:ext cx="639795" cy="751035"/>
          </a:xfrm>
          <a:prstGeom prst="rect">
            <a:avLst/>
          </a:prstGeom>
          <a:noFill/>
          <a:extLst>
            <a:ext uri="{909E8E84-426E-40DD-AFC4-6F175D3DCCD1}">
              <a14:hiddenFill xmlns:a14="http://schemas.microsoft.com/office/drawing/2010/main">
                <a:solidFill>
                  <a:srgbClr val="FFFFFF"/>
                </a:solidFill>
              </a14:hiddenFill>
            </a:ext>
          </a:extLst>
        </p:spPr>
      </p:pic>
      <p:cxnSp>
        <p:nvCxnSpPr>
          <p:cNvPr id="73" name="Straight Connector 35">
            <a:extLst>
              <a:ext uri="{FF2B5EF4-FFF2-40B4-BE49-F238E27FC236}">
                <a16:creationId xmlns:a16="http://schemas.microsoft.com/office/drawing/2014/main" id="{E3D0EE8E-56B7-7EA9-51A4-BCB95DF71898}"/>
              </a:ext>
            </a:extLst>
          </p:cNvPr>
          <p:cNvCxnSpPr/>
          <p:nvPr/>
        </p:nvCxnSpPr>
        <p:spPr>
          <a:xfrm>
            <a:off x="8533525" y="1992402"/>
            <a:ext cx="4104" cy="830111"/>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74" name="Oval 34">
            <a:extLst>
              <a:ext uri="{FF2B5EF4-FFF2-40B4-BE49-F238E27FC236}">
                <a16:creationId xmlns:a16="http://schemas.microsoft.com/office/drawing/2014/main" id="{5A6E13B6-48CF-E828-1CE3-F510889B3475}"/>
              </a:ext>
            </a:extLst>
          </p:cNvPr>
          <p:cNvSpPr/>
          <p:nvPr/>
        </p:nvSpPr>
        <p:spPr>
          <a:xfrm>
            <a:off x="7379573" y="1364064"/>
            <a:ext cx="2144049" cy="642257"/>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1219170">
              <a:defRPr/>
            </a:pPr>
            <a:r>
              <a:rPr lang="fr-FR" sz="1600" b="1" dirty="0">
                <a:solidFill>
                  <a:srgbClr val="00B0F0"/>
                </a:solidFill>
                <a:latin typeface="Aptos"/>
                <a:sym typeface="Arial"/>
              </a:rPr>
              <a:t>Consolidation</a:t>
            </a:r>
            <a:endParaRPr lang="fr-FR" dirty="0">
              <a:solidFill>
                <a:srgbClr val="00B0F0"/>
              </a:solidFill>
              <a:latin typeface="Aptos"/>
              <a:sym typeface="Arial"/>
            </a:endParaRPr>
          </a:p>
        </p:txBody>
      </p:sp>
      <p:sp>
        <p:nvSpPr>
          <p:cNvPr id="75" name="Oval 34">
            <a:extLst>
              <a:ext uri="{FF2B5EF4-FFF2-40B4-BE49-F238E27FC236}">
                <a16:creationId xmlns:a16="http://schemas.microsoft.com/office/drawing/2014/main" id="{5A6E13B6-48CF-E828-1CE3-F510889B3475}"/>
              </a:ext>
            </a:extLst>
          </p:cNvPr>
          <p:cNvSpPr/>
          <p:nvPr/>
        </p:nvSpPr>
        <p:spPr>
          <a:xfrm>
            <a:off x="8267543" y="5709633"/>
            <a:ext cx="2032859" cy="447135"/>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1219170">
              <a:defRPr/>
            </a:pPr>
            <a:r>
              <a:rPr lang="fr-FR" sz="1600" b="1" dirty="0">
                <a:solidFill>
                  <a:srgbClr val="4EA72E"/>
                </a:solidFill>
                <a:latin typeface="Aptos"/>
                <a:sym typeface="Arial"/>
              </a:rPr>
              <a:t>Palier </a:t>
            </a:r>
            <a:r>
              <a:rPr lang="fr-FR" sz="1600" b="1" dirty="0" smtClean="0">
                <a:solidFill>
                  <a:srgbClr val="4EA72E"/>
                </a:solidFill>
                <a:latin typeface="Aptos"/>
                <a:sym typeface="Arial"/>
              </a:rPr>
              <a:t>3</a:t>
            </a:r>
            <a:endParaRPr lang="fr-FR" dirty="0">
              <a:solidFill>
                <a:prstClr val="white"/>
              </a:solidFill>
              <a:latin typeface="Aptos"/>
              <a:sym typeface="Arial"/>
            </a:endParaRPr>
          </a:p>
        </p:txBody>
      </p:sp>
      <p:cxnSp>
        <p:nvCxnSpPr>
          <p:cNvPr id="76" name="Straight Connector 35">
            <a:extLst>
              <a:ext uri="{FF2B5EF4-FFF2-40B4-BE49-F238E27FC236}">
                <a16:creationId xmlns:a16="http://schemas.microsoft.com/office/drawing/2014/main" id="{E3D0EE8E-56B7-7EA9-51A4-BCB95DF71898}"/>
              </a:ext>
            </a:extLst>
          </p:cNvPr>
          <p:cNvCxnSpPr/>
          <p:nvPr/>
        </p:nvCxnSpPr>
        <p:spPr>
          <a:xfrm>
            <a:off x="9233264" y="4879522"/>
            <a:ext cx="4104" cy="830111"/>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3" name="Pentagon 3">
            <a:extLst>
              <a:ext uri="{FF2B5EF4-FFF2-40B4-BE49-F238E27FC236}">
                <a16:creationId xmlns:a16="http://schemas.microsoft.com/office/drawing/2014/main" id="{13D6C607-4D82-E50B-BC98-965EB1DD6DAF}"/>
              </a:ext>
            </a:extLst>
          </p:cNvPr>
          <p:cNvSpPr/>
          <p:nvPr/>
        </p:nvSpPr>
        <p:spPr>
          <a:xfrm>
            <a:off x="749846" y="3078104"/>
            <a:ext cx="471993" cy="1566077"/>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defTabSz="1219170">
              <a:defRPr/>
            </a:pP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sym typeface="Arial"/>
              </a:rPr>
              <a:t>S1</a:t>
            </a:r>
          </a:p>
        </p:txBody>
      </p:sp>
      <p:sp>
        <p:nvSpPr>
          <p:cNvPr id="4" name="Chevron 5">
            <a:extLst>
              <a:ext uri="{FF2B5EF4-FFF2-40B4-BE49-F238E27FC236}">
                <a16:creationId xmlns:a16="http://schemas.microsoft.com/office/drawing/2014/main" id="{BC677F04-93F7-F751-3C15-2078B53CA34D}"/>
              </a:ext>
            </a:extLst>
          </p:cNvPr>
          <p:cNvSpPr/>
          <p:nvPr/>
        </p:nvSpPr>
        <p:spPr>
          <a:xfrm>
            <a:off x="2103765" y="3078104"/>
            <a:ext cx="537984" cy="1566077"/>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defTabSz="1219170">
              <a:defRPr/>
            </a:pP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sym typeface="Arial"/>
              </a:rPr>
              <a:t>S4</a:t>
            </a:r>
          </a:p>
        </p:txBody>
      </p:sp>
      <p:sp>
        <p:nvSpPr>
          <p:cNvPr id="5" name="Pentagon 3">
            <a:extLst>
              <a:ext uri="{FF2B5EF4-FFF2-40B4-BE49-F238E27FC236}">
                <a16:creationId xmlns:a16="http://schemas.microsoft.com/office/drawing/2014/main" id="{BE15704F-E023-83BC-BF65-ADC82DB881F3}"/>
              </a:ext>
            </a:extLst>
          </p:cNvPr>
          <p:cNvSpPr/>
          <p:nvPr/>
        </p:nvSpPr>
        <p:spPr>
          <a:xfrm>
            <a:off x="1242557" y="3078104"/>
            <a:ext cx="471993" cy="1566077"/>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defTabSz="1219170">
              <a:defRPr/>
            </a:pP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sym typeface="Arial"/>
              </a:rPr>
              <a:t>S2</a:t>
            </a:r>
          </a:p>
        </p:txBody>
      </p:sp>
      <p:sp>
        <p:nvSpPr>
          <p:cNvPr id="6" name="Pentagon 3">
            <a:extLst>
              <a:ext uri="{FF2B5EF4-FFF2-40B4-BE49-F238E27FC236}">
                <a16:creationId xmlns:a16="http://schemas.microsoft.com/office/drawing/2014/main" id="{264C05D4-DDE6-D39D-FDD4-ED18714F24BA}"/>
              </a:ext>
            </a:extLst>
          </p:cNvPr>
          <p:cNvSpPr/>
          <p:nvPr/>
        </p:nvSpPr>
        <p:spPr>
          <a:xfrm>
            <a:off x="1697498" y="3078104"/>
            <a:ext cx="471993" cy="1566077"/>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defTabSz="1219170">
              <a:defRPr/>
            </a:pP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sym typeface="Arial"/>
              </a:rPr>
              <a:t>S3</a:t>
            </a:r>
          </a:p>
        </p:txBody>
      </p:sp>
      <p:sp>
        <p:nvSpPr>
          <p:cNvPr id="7" name="Pentagon 3">
            <a:extLst>
              <a:ext uri="{FF2B5EF4-FFF2-40B4-BE49-F238E27FC236}">
                <a16:creationId xmlns:a16="http://schemas.microsoft.com/office/drawing/2014/main" id="{72B84116-C0CB-3D21-CD5A-FCF4448B5EA4}"/>
              </a:ext>
            </a:extLst>
          </p:cNvPr>
          <p:cNvSpPr/>
          <p:nvPr/>
        </p:nvSpPr>
        <p:spPr>
          <a:xfrm>
            <a:off x="2650338" y="3078104"/>
            <a:ext cx="471993" cy="1566077"/>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defTabSz="1219170">
              <a:defRPr/>
            </a:pP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sym typeface="Arial"/>
              </a:rPr>
              <a:t>S5</a:t>
            </a:r>
          </a:p>
        </p:txBody>
      </p:sp>
      <p:sp>
        <p:nvSpPr>
          <p:cNvPr id="8" name="Chevron 5">
            <a:extLst>
              <a:ext uri="{FF2B5EF4-FFF2-40B4-BE49-F238E27FC236}">
                <a16:creationId xmlns:a16="http://schemas.microsoft.com/office/drawing/2014/main" id="{25D00418-6E47-02D3-ACB4-1D29BFC8EAE1}"/>
              </a:ext>
            </a:extLst>
          </p:cNvPr>
          <p:cNvSpPr/>
          <p:nvPr/>
        </p:nvSpPr>
        <p:spPr>
          <a:xfrm>
            <a:off x="4056811" y="3078104"/>
            <a:ext cx="537984" cy="1566077"/>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defTabSz="1219170">
              <a:defRPr/>
            </a:pP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sym typeface="Arial"/>
              </a:rPr>
              <a:t>S8</a:t>
            </a:r>
          </a:p>
        </p:txBody>
      </p:sp>
      <p:sp>
        <p:nvSpPr>
          <p:cNvPr id="9" name="Pentagon 3">
            <a:extLst>
              <a:ext uri="{FF2B5EF4-FFF2-40B4-BE49-F238E27FC236}">
                <a16:creationId xmlns:a16="http://schemas.microsoft.com/office/drawing/2014/main" id="{015098E9-A641-672A-239A-1D3FE46C98C6}"/>
              </a:ext>
            </a:extLst>
          </p:cNvPr>
          <p:cNvSpPr/>
          <p:nvPr/>
        </p:nvSpPr>
        <p:spPr>
          <a:xfrm>
            <a:off x="3139392" y="3078104"/>
            <a:ext cx="471993" cy="1566077"/>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defTabSz="1219170">
              <a:defRPr/>
            </a:pP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sym typeface="Arial"/>
              </a:rPr>
              <a:t>S6</a:t>
            </a:r>
          </a:p>
        </p:txBody>
      </p:sp>
      <p:sp>
        <p:nvSpPr>
          <p:cNvPr id="10" name="Pentagon 3">
            <a:extLst>
              <a:ext uri="{FF2B5EF4-FFF2-40B4-BE49-F238E27FC236}">
                <a16:creationId xmlns:a16="http://schemas.microsoft.com/office/drawing/2014/main" id="{0109EF3C-3B3C-DA42-4F3C-F85C25B0DC06}"/>
              </a:ext>
            </a:extLst>
          </p:cNvPr>
          <p:cNvSpPr/>
          <p:nvPr/>
        </p:nvSpPr>
        <p:spPr>
          <a:xfrm>
            <a:off x="3650544" y="3078104"/>
            <a:ext cx="471993" cy="1566077"/>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defTabSz="1219170">
              <a:defRPr/>
            </a:pP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sym typeface="Arial"/>
              </a:rPr>
              <a:t>S7</a:t>
            </a:r>
          </a:p>
        </p:txBody>
      </p:sp>
      <p:sp>
        <p:nvSpPr>
          <p:cNvPr id="11" name="Pentagon 3">
            <a:extLst>
              <a:ext uri="{FF2B5EF4-FFF2-40B4-BE49-F238E27FC236}">
                <a16:creationId xmlns:a16="http://schemas.microsoft.com/office/drawing/2014/main" id="{E9C13B41-D397-5855-CB8A-62B7F3052782}"/>
              </a:ext>
            </a:extLst>
          </p:cNvPr>
          <p:cNvSpPr/>
          <p:nvPr/>
        </p:nvSpPr>
        <p:spPr>
          <a:xfrm>
            <a:off x="4614581" y="3078104"/>
            <a:ext cx="471993" cy="1566077"/>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defTabSz="1219170">
              <a:defRPr/>
            </a:pP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sym typeface="Arial"/>
              </a:rPr>
              <a:t>S9</a:t>
            </a:r>
          </a:p>
        </p:txBody>
      </p:sp>
      <p:sp>
        <p:nvSpPr>
          <p:cNvPr id="12" name="Chevron 5">
            <a:extLst>
              <a:ext uri="{FF2B5EF4-FFF2-40B4-BE49-F238E27FC236}">
                <a16:creationId xmlns:a16="http://schemas.microsoft.com/office/drawing/2014/main" id="{23B3B159-E424-910E-8370-5725C1A7E9E2}"/>
              </a:ext>
            </a:extLst>
          </p:cNvPr>
          <p:cNvSpPr/>
          <p:nvPr/>
        </p:nvSpPr>
        <p:spPr>
          <a:xfrm>
            <a:off x="5982705" y="3078104"/>
            <a:ext cx="645044" cy="1566077"/>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defTabSz="1219170">
              <a:defRPr/>
            </a:pP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sym typeface="Arial"/>
              </a:rPr>
              <a:t>S12</a:t>
            </a:r>
          </a:p>
        </p:txBody>
      </p:sp>
      <p:sp>
        <p:nvSpPr>
          <p:cNvPr id="13" name="Pentagon 3">
            <a:extLst>
              <a:ext uri="{FF2B5EF4-FFF2-40B4-BE49-F238E27FC236}">
                <a16:creationId xmlns:a16="http://schemas.microsoft.com/office/drawing/2014/main" id="{B44D13D5-9E25-9C18-2176-A059BD5EACA0}"/>
              </a:ext>
            </a:extLst>
          </p:cNvPr>
          <p:cNvSpPr/>
          <p:nvPr/>
        </p:nvSpPr>
        <p:spPr>
          <a:xfrm>
            <a:off x="5098564" y="3078104"/>
            <a:ext cx="471993" cy="1566077"/>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defTabSz="1219170">
              <a:defRPr/>
            </a:pP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sym typeface="Arial"/>
              </a:rPr>
              <a:t>S10</a:t>
            </a:r>
          </a:p>
        </p:txBody>
      </p:sp>
      <p:sp>
        <p:nvSpPr>
          <p:cNvPr id="14" name="Pentagon 3">
            <a:extLst>
              <a:ext uri="{FF2B5EF4-FFF2-40B4-BE49-F238E27FC236}">
                <a16:creationId xmlns:a16="http://schemas.microsoft.com/office/drawing/2014/main" id="{037C712D-37BC-B44B-2306-CA272EBE6FFB}"/>
              </a:ext>
            </a:extLst>
          </p:cNvPr>
          <p:cNvSpPr/>
          <p:nvPr/>
        </p:nvSpPr>
        <p:spPr>
          <a:xfrm>
            <a:off x="5575456" y="3069839"/>
            <a:ext cx="471993" cy="1566077"/>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defTabSz="1219170">
              <a:defRPr/>
            </a:pP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sym typeface="Arial"/>
              </a:rPr>
              <a:t>S11</a:t>
            </a:r>
          </a:p>
        </p:txBody>
      </p:sp>
      <p:sp>
        <p:nvSpPr>
          <p:cNvPr id="15" name="Pentagon 3">
            <a:extLst>
              <a:ext uri="{FF2B5EF4-FFF2-40B4-BE49-F238E27FC236}">
                <a16:creationId xmlns:a16="http://schemas.microsoft.com/office/drawing/2014/main" id="{3EEB8F42-09D0-EF19-0515-9681440724C8}"/>
              </a:ext>
            </a:extLst>
          </p:cNvPr>
          <p:cNvSpPr/>
          <p:nvPr/>
        </p:nvSpPr>
        <p:spPr>
          <a:xfrm>
            <a:off x="6627748" y="3097080"/>
            <a:ext cx="533880" cy="1566077"/>
          </a:xfrm>
          <a:prstGeom prst="homePlate">
            <a:avLst>
              <a:gd name="adj" fmla="val 20000"/>
            </a:avLst>
          </a:prstGeom>
          <a:solidFill>
            <a:srgbClr val="FFC000"/>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defTabSz="1219170">
              <a:defRPr/>
            </a:pP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sym typeface="Arial"/>
              </a:rPr>
              <a:t>S13</a:t>
            </a:r>
          </a:p>
        </p:txBody>
      </p:sp>
      <p:sp>
        <p:nvSpPr>
          <p:cNvPr id="16" name="Pentagon 3">
            <a:extLst>
              <a:ext uri="{FF2B5EF4-FFF2-40B4-BE49-F238E27FC236}">
                <a16:creationId xmlns:a16="http://schemas.microsoft.com/office/drawing/2014/main" id="{04910E91-F4F1-8602-8CF2-553859100E93}"/>
              </a:ext>
            </a:extLst>
          </p:cNvPr>
          <p:cNvSpPr/>
          <p:nvPr/>
        </p:nvSpPr>
        <p:spPr>
          <a:xfrm>
            <a:off x="7176396" y="3097080"/>
            <a:ext cx="533880" cy="1566077"/>
          </a:xfrm>
          <a:prstGeom prst="homePlate">
            <a:avLst>
              <a:gd name="adj" fmla="val 20000"/>
            </a:avLst>
          </a:prstGeom>
          <a:solidFill>
            <a:srgbClr val="FFC000"/>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defTabSz="1219170">
              <a:defRPr/>
            </a:pP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sym typeface="Arial"/>
              </a:rPr>
              <a:t>S14</a:t>
            </a:r>
          </a:p>
        </p:txBody>
      </p:sp>
      <p:sp>
        <p:nvSpPr>
          <p:cNvPr id="17" name="Pentagon 3">
            <a:extLst>
              <a:ext uri="{FF2B5EF4-FFF2-40B4-BE49-F238E27FC236}">
                <a16:creationId xmlns:a16="http://schemas.microsoft.com/office/drawing/2014/main" id="{A1D43F58-429F-C914-BC32-A650CE9B68E6}"/>
              </a:ext>
            </a:extLst>
          </p:cNvPr>
          <p:cNvSpPr/>
          <p:nvPr/>
        </p:nvSpPr>
        <p:spPr>
          <a:xfrm>
            <a:off x="7795550" y="3076361"/>
            <a:ext cx="471993" cy="789871"/>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defTabSz="1219170">
              <a:defRPr/>
            </a:pP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sym typeface="Arial"/>
              </a:rPr>
              <a:t>S15</a:t>
            </a:r>
          </a:p>
        </p:txBody>
      </p:sp>
      <p:sp>
        <p:nvSpPr>
          <p:cNvPr id="18" name="Chevron 5">
            <a:extLst>
              <a:ext uri="{FF2B5EF4-FFF2-40B4-BE49-F238E27FC236}">
                <a16:creationId xmlns:a16="http://schemas.microsoft.com/office/drawing/2014/main" id="{868ACC27-7020-CE74-4D37-FDF03758579A}"/>
              </a:ext>
            </a:extLst>
          </p:cNvPr>
          <p:cNvSpPr/>
          <p:nvPr/>
        </p:nvSpPr>
        <p:spPr>
          <a:xfrm>
            <a:off x="9149469" y="3076361"/>
            <a:ext cx="645043" cy="789871"/>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defTabSz="1219170">
              <a:defRPr/>
            </a:pP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sym typeface="Arial"/>
              </a:rPr>
              <a:t>S18</a:t>
            </a:r>
          </a:p>
        </p:txBody>
      </p:sp>
      <p:sp>
        <p:nvSpPr>
          <p:cNvPr id="19" name="Pentagon 3">
            <a:extLst>
              <a:ext uri="{FF2B5EF4-FFF2-40B4-BE49-F238E27FC236}">
                <a16:creationId xmlns:a16="http://schemas.microsoft.com/office/drawing/2014/main" id="{A27DD9FC-C5DB-EC4C-AC78-89B921C27742}"/>
              </a:ext>
            </a:extLst>
          </p:cNvPr>
          <p:cNvSpPr/>
          <p:nvPr/>
        </p:nvSpPr>
        <p:spPr>
          <a:xfrm>
            <a:off x="8288261" y="3076361"/>
            <a:ext cx="471993" cy="789871"/>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defTabSz="1219170">
              <a:defRPr/>
            </a:pP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sym typeface="Arial"/>
              </a:rPr>
              <a:t>S16</a:t>
            </a:r>
          </a:p>
        </p:txBody>
      </p:sp>
      <p:sp>
        <p:nvSpPr>
          <p:cNvPr id="20" name="Pentagon 3">
            <a:extLst>
              <a:ext uri="{FF2B5EF4-FFF2-40B4-BE49-F238E27FC236}">
                <a16:creationId xmlns:a16="http://schemas.microsoft.com/office/drawing/2014/main" id="{B79E125F-FC68-A682-026E-FEDBCB3EF25E}"/>
              </a:ext>
            </a:extLst>
          </p:cNvPr>
          <p:cNvSpPr/>
          <p:nvPr/>
        </p:nvSpPr>
        <p:spPr>
          <a:xfrm>
            <a:off x="8743202" y="3076361"/>
            <a:ext cx="471993" cy="789871"/>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defTabSz="1219170">
              <a:defRPr/>
            </a:pP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sym typeface="Arial"/>
              </a:rPr>
              <a:t>S17</a:t>
            </a:r>
          </a:p>
        </p:txBody>
      </p:sp>
      <p:sp>
        <p:nvSpPr>
          <p:cNvPr id="21" name="Pentagon 3">
            <a:extLst>
              <a:ext uri="{FF2B5EF4-FFF2-40B4-BE49-F238E27FC236}">
                <a16:creationId xmlns:a16="http://schemas.microsoft.com/office/drawing/2014/main" id="{7FEED6B9-FC3F-BDCF-7C9D-4778B662CDAF}"/>
              </a:ext>
            </a:extLst>
          </p:cNvPr>
          <p:cNvSpPr/>
          <p:nvPr/>
        </p:nvSpPr>
        <p:spPr>
          <a:xfrm>
            <a:off x="9865420" y="3076361"/>
            <a:ext cx="471993" cy="789871"/>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defTabSz="1219170">
              <a:defRPr/>
            </a:pP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sym typeface="Arial"/>
              </a:rPr>
              <a:t>S19</a:t>
            </a:r>
          </a:p>
        </p:txBody>
      </p:sp>
      <p:sp>
        <p:nvSpPr>
          <p:cNvPr id="22" name="Pentagon 3">
            <a:extLst>
              <a:ext uri="{FF2B5EF4-FFF2-40B4-BE49-F238E27FC236}">
                <a16:creationId xmlns:a16="http://schemas.microsoft.com/office/drawing/2014/main" id="{840A022D-514F-FFC8-0E61-2C1E9BEC2EC8}"/>
              </a:ext>
            </a:extLst>
          </p:cNvPr>
          <p:cNvSpPr/>
          <p:nvPr/>
        </p:nvSpPr>
        <p:spPr>
          <a:xfrm>
            <a:off x="10358130" y="3076361"/>
            <a:ext cx="471993" cy="789871"/>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defTabSz="1219170">
              <a:defRPr/>
            </a:pP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sym typeface="Arial"/>
              </a:rPr>
              <a:t>S20</a:t>
            </a:r>
          </a:p>
        </p:txBody>
      </p:sp>
      <p:sp>
        <p:nvSpPr>
          <p:cNvPr id="24" name="Pentagon 3">
            <a:extLst>
              <a:ext uri="{FF2B5EF4-FFF2-40B4-BE49-F238E27FC236}">
                <a16:creationId xmlns:a16="http://schemas.microsoft.com/office/drawing/2014/main" id="{84C047E0-2442-7767-D0F3-C9B0C79E5543}"/>
              </a:ext>
            </a:extLst>
          </p:cNvPr>
          <p:cNvSpPr/>
          <p:nvPr/>
        </p:nvSpPr>
        <p:spPr>
          <a:xfrm>
            <a:off x="7799812" y="3914025"/>
            <a:ext cx="471993" cy="789871"/>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defTabSz="1219170">
              <a:defRPr/>
            </a:pP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sym typeface="Arial"/>
              </a:rPr>
              <a:t>S15</a:t>
            </a:r>
          </a:p>
        </p:txBody>
      </p:sp>
      <p:sp>
        <p:nvSpPr>
          <p:cNvPr id="25" name="Chevron 5">
            <a:extLst>
              <a:ext uri="{FF2B5EF4-FFF2-40B4-BE49-F238E27FC236}">
                <a16:creationId xmlns:a16="http://schemas.microsoft.com/office/drawing/2014/main" id="{B3BE09CF-6F13-E2FB-3559-7FA4DF580445}"/>
              </a:ext>
            </a:extLst>
          </p:cNvPr>
          <p:cNvSpPr/>
          <p:nvPr/>
        </p:nvSpPr>
        <p:spPr>
          <a:xfrm>
            <a:off x="9153731" y="3914025"/>
            <a:ext cx="645043" cy="789871"/>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defTabSz="1219170">
              <a:defRPr/>
            </a:pP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sym typeface="Arial"/>
              </a:rPr>
              <a:t>S18</a:t>
            </a:r>
          </a:p>
        </p:txBody>
      </p:sp>
      <p:sp>
        <p:nvSpPr>
          <p:cNvPr id="27" name="Pentagon 3">
            <a:extLst>
              <a:ext uri="{FF2B5EF4-FFF2-40B4-BE49-F238E27FC236}">
                <a16:creationId xmlns:a16="http://schemas.microsoft.com/office/drawing/2014/main" id="{D7CEF92D-8923-E6B6-677E-86DF162E1210}"/>
              </a:ext>
            </a:extLst>
          </p:cNvPr>
          <p:cNvSpPr/>
          <p:nvPr/>
        </p:nvSpPr>
        <p:spPr>
          <a:xfrm>
            <a:off x="8292522" y="3914025"/>
            <a:ext cx="471993" cy="789871"/>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defTabSz="1219170">
              <a:defRPr/>
            </a:pP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sym typeface="Arial"/>
              </a:rPr>
              <a:t>S16</a:t>
            </a:r>
          </a:p>
        </p:txBody>
      </p:sp>
      <p:sp>
        <p:nvSpPr>
          <p:cNvPr id="28" name="Pentagon 3">
            <a:extLst>
              <a:ext uri="{FF2B5EF4-FFF2-40B4-BE49-F238E27FC236}">
                <a16:creationId xmlns:a16="http://schemas.microsoft.com/office/drawing/2014/main" id="{4D926693-61A3-A96C-9ECE-A5EAB0023AD6}"/>
              </a:ext>
            </a:extLst>
          </p:cNvPr>
          <p:cNvSpPr/>
          <p:nvPr/>
        </p:nvSpPr>
        <p:spPr>
          <a:xfrm>
            <a:off x="8747464" y="3914025"/>
            <a:ext cx="471993" cy="789871"/>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defTabSz="1219170">
              <a:defRPr/>
            </a:pP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sym typeface="Arial"/>
              </a:rPr>
              <a:t>S17</a:t>
            </a:r>
          </a:p>
        </p:txBody>
      </p:sp>
      <p:sp>
        <p:nvSpPr>
          <p:cNvPr id="29" name="Pentagon 3">
            <a:extLst>
              <a:ext uri="{FF2B5EF4-FFF2-40B4-BE49-F238E27FC236}">
                <a16:creationId xmlns:a16="http://schemas.microsoft.com/office/drawing/2014/main" id="{EB8C8787-84B3-5B3D-8A1E-EEBBD1FAB33E}"/>
              </a:ext>
            </a:extLst>
          </p:cNvPr>
          <p:cNvSpPr/>
          <p:nvPr/>
        </p:nvSpPr>
        <p:spPr>
          <a:xfrm>
            <a:off x="9869681" y="3914025"/>
            <a:ext cx="471993" cy="789871"/>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defTabSz="1219170">
              <a:defRPr/>
            </a:pP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sym typeface="Arial"/>
              </a:rPr>
              <a:t>S19</a:t>
            </a:r>
          </a:p>
        </p:txBody>
      </p:sp>
      <p:sp>
        <p:nvSpPr>
          <p:cNvPr id="30" name="Pentagon 3">
            <a:extLst>
              <a:ext uri="{FF2B5EF4-FFF2-40B4-BE49-F238E27FC236}">
                <a16:creationId xmlns:a16="http://schemas.microsoft.com/office/drawing/2014/main" id="{CEA129B7-37FE-4286-EFBB-C9BB0FD59CFE}"/>
              </a:ext>
            </a:extLst>
          </p:cNvPr>
          <p:cNvSpPr/>
          <p:nvPr/>
        </p:nvSpPr>
        <p:spPr>
          <a:xfrm>
            <a:off x="10362392" y="3914025"/>
            <a:ext cx="471993" cy="789871"/>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defTabSz="1219170">
              <a:defRPr/>
            </a:pP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sym typeface="Arial"/>
              </a:rPr>
              <a:t>S20</a:t>
            </a:r>
          </a:p>
        </p:txBody>
      </p:sp>
      <p:sp>
        <p:nvSpPr>
          <p:cNvPr id="31" name="ZoneTexte 30">
            <a:extLst>
              <a:ext uri="{FF2B5EF4-FFF2-40B4-BE49-F238E27FC236}">
                <a16:creationId xmlns:a16="http://schemas.microsoft.com/office/drawing/2014/main" id="{B870053D-2FBC-271A-838E-4FB3183626BE}"/>
              </a:ext>
            </a:extLst>
          </p:cNvPr>
          <p:cNvSpPr txBox="1"/>
          <p:nvPr/>
        </p:nvSpPr>
        <p:spPr>
          <a:xfrm>
            <a:off x="7760048" y="2873701"/>
            <a:ext cx="3070075" cy="461665"/>
          </a:xfrm>
          <a:prstGeom prst="rect">
            <a:avLst/>
          </a:prstGeom>
          <a:noFill/>
          <a:ln w="28575">
            <a:solidFill>
              <a:schemeClr val="tx1"/>
            </a:solidFill>
            <a:prstDash val="sysDash"/>
          </a:ln>
        </p:spPr>
        <p:txBody>
          <a:bodyPr wrap="square" rtlCol="0">
            <a:spAutoFit/>
          </a:bodyPr>
          <a:lstStyle/>
          <a:p>
            <a:pPr defTabSz="1219170">
              <a:defRPr/>
            </a:pPr>
            <a:endParaRPr lang="fr-FR" sz="2400" dirty="0">
              <a:solidFill>
                <a:prstClr val="black"/>
              </a:solidFill>
              <a:latin typeface="Aptos"/>
              <a:cs typeface="Arial"/>
              <a:sym typeface="Arial"/>
            </a:endParaRPr>
          </a:p>
        </p:txBody>
      </p:sp>
      <p:sp>
        <p:nvSpPr>
          <p:cNvPr id="32" name="ZoneTexte 31">
            <a:extLst>
              <a:ext uri="{FF2B5EF4-FFF2-40B4-BE49-F238E27FC236}">
                <a16:creationId xmlns:a16="http://schemas.microsoft.com/office/drawing/2014/main" id="{08AA8DB4-2BEF-A246-6DC1-9C03E4DDA2EC}"/>
              </a:ext>
            </a:extLst>
          </p:cNvPr>
          <p:cNvSpPr txBox="1"/>
          <p:nvPr/>
        </p:nvSpPr>
        <p:spPr>
          <a:xfrm>
            <a:off x="7760048" y="3909092"/>
            <a:ext cx="3070075" cy="461665"/>
          </a:xfrm>
          <a:prstGeom prst="rect">
            <a:avLst/>
          </a:prstGeom>
          <a:noFill/>
          <a:ln w="28575">
            <a:solidFill>
              <a:schemeClr val="tx1"/>
            </a:solidFill>
            <a:prstDash val="sysDash"/>
          </a:ln>
        </p:spPr>
        <p:txBody>
          <a:bodyPr wrap="square" rtlCol="0">
            <a:spAutoFit/>
          </a:bodyPr>
          <a:lstStyle/>
          <a:p>
            <a:pPr defTabSz="1219170">
              <a:defRPr/>
            </a:pPr>
            <a:endParaRPr lang="fr-FR" sz="2400" dirty="0">
              <a:solidFill>
                <a:prstClr val="black"/>
              </a:solidFill>
              <a:latin typeface="Aptos"/>
              <a:cs typeface="Arial"/>
              <a:sym typeface="Arial"/>
            </a:endParaRPr>
          </a:p>
        </p:txBody>
      </p:sp>
      <p:sp>
        <p:nvSpPr>
          <p:cNvPr id="34" name="Pentagon 3">
            <a:extLst>
              <a:ext uri="{FF2B5EF4-FFF2-40B4-BE49-F238E27FC236}">
                <a16:creationId xmlns:a16="http://schemas.microsoft.com/office/drawing/2014/main" id="{8186D61F-8C6C-AF95-B178-54CF541DC022}"/>
              </a:ext>
            </a:extLst>
          </p:cNvPr>
          <p:cNvSpPr/>
          <p:nvPr/>
        </p:nvSpPr>
        <p:spPr>
          <a:xfrm>
            <a:off x="10919477" y="3084508"/>
            <a:ext cx="533880" cy="1619387"/>
          </a:xfrm>
          <a:prstGeom prst="homePlate">
            <a:avLst>
              <a:gd name="adj" fmla="val 20000"/>
            </a:avLst>
          </a:prstGeom>
          <a:solidFill>
            <a:srgbClr val="FFC000"/>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defTabSz="1219170">
              <a:defRPr/>
            </a:pP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sym typeface="Arial"/>
              </a:rPr>
              <a:t>S21</a:t>
            </a:r>
          </a:p>
        </p:txBody>
      </p:sp>
    </p:spTree>
    <p:extLst>
      <p:ext uri="{BB962C8B-B14F-4D97-AF65-F5344CB8AC3E}">
        <p14:creationId xmlns:p14="http://schemas.microsoft.com/office/powerpoint/2010/main" val="352980588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ED9519-BA33-1B7E-FEBF-C08FA638E164}"/>
            </a:ext>
          </a:extLst>
        </p:cNvPr>
        <p:cNvGrpSpPr/>
        <p:nvPr/>
      </p:nvGrpSpPr>
      <p:grpSpPr>
        <a:xfrm>
          <a:off x="0" y="0"/>
          <a:ext cx="0" cy="0"/>
          <a:chOff x="0" y="0"/>
          <a:chExt cx="0" cy="0"/>
        </a:xfrm>
      </p:grpSpPr>
      <p:sp>
        <p:nvSpPr>
          <p:cNvPr id="9" name="Rectangle: Rounded Corners 1">
            <a:extLst>
              <a:ext uri="{FF2B5EF4-FFF2-40B4-BE49-F238E27FC236}">
                <a16:creationId xmlns:a16="http://schemas.microsoft.com/office/drawing/2014/main" id="{B923C87A-DD9D-8B75-0EB6-850144B24A53}"/>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10" name="Rectangle 9">
            <a:extLst>
              <a:ext uri="{FF2B5EF4-FFF2-40B4-BE49-F238E27FC236}">
                <a16:creationId xmlns:a16="http://schemas.microsoft.com/office/drawing/2014/main" id="{78364D9D-6D22-3384-62F6-42A8382ABEF5}"/>
              </a:ext>
            </a:extLst>
          </p:cNvPr>
          <p:cNvSpPr/>
          <p:nvPr/>
        </p:nvSpPr>
        <p:spPr>
          <a:xfrm>
            <a:off x="0" y="0"/>
            <a:ext cx="12192000" cy="6858000"/>
          </a:xfrm>
          <a:prstGeom prst="rect">
            <a:avLst/>
          </a:prstGeom>
          <a:noFill/>
          <a:ln w="762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pic>
        <p:nvPicPr>
          <p:cNvPr id="12" name="Picture 2" descr="Image générée">
            <a:extLst>
              <a:ext uri="{FF2B5EF4-FFF2-40B4-BE49-F238E27FC236}">
                <a16:creationId xmlns:a16="http://schemas.microsoft.com/office/drawing/2014/main" id="{7D00CAD9-0018-EF31-E5F1-F9331EEBE6FF}"/>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152034A6-B52E-0E8F-AAC7-2106AE1F1F28}"/>
              </a:ext>
            </a:extLst>
          </p:cNvPr>
          <p:cNvSpPr txBox="1"/>
          <p:nvPr/>
        </p:nvSpPr>
        <p:spPr>
          <a:xfrm>
            <a:off x="165315" y="1372031"/>
            <a:ext cx="11830373" cy="1200329"/>
          </a:xfrm>
          <a:prstGeom prst="rect">
            <a:avLst/>
          </a:prstGeom>
          <a:solidFill>
            <a:srgbClr val="E4F4F8"/>
          </a:solidFill>
          <a:ln>
            <a:solidFill>
              <a:srgbClr val="0852A4"/>
            </a:solidFill>
          </a:ln>
        </p:spPr>
        <p:txBody>
          <a:bodyPr wrap="square" rtlCol="0">
            <a:spAutoFit/>
          </a:bodyPr>
          <a:lstStyle>
            <a:defPPr>
              <a:defRPr lang="fr-FR"/>
            </a:defPPr>
            <a:lvl1pPr marL="342900" indent="-342900">
              <a:buFont typeface="Wingdings" panose="05000000000000000000" pitchFamily="2" charset="2"/>
              <a:buChar char="Ø"/>
              <a:defRPr>
                <a:latin typeface="Calibri" panose="020F0502020204030204" pitchFamily="34" charset="0"/>
                <a:cs typeface="Calibri" panose="020F0502020204030204" pitchFamily="34" charset="0"/>
              </a:defRPr>
            </a:lvl1pPr>
          </a:lstStyle>
          <a:p>
            <a:pPr>
              <a:lnSpc>
                <a:spcPct val="150000"/>
              </a:lnSpc>
            </a:pPr>
            <a:r>
              <a:rPr lang="fr-FR" sz="2400" b="1" dirty="0"/>
              <a:t>Où </a:t>
            </a:r>
            <a:r>
              <a:rPr lang="fr-FR" sz="2400" dirty="0"/>
              <a:t>vont les amis ?</a:t>
            </a:r>
          </a:p>
          <a:p>
            <a:pPr marL="0" indent="0">
              <a:lnSpc>
                <a:spcPct val="150000"/>
              </a:lnSpc>
              <a:buNone/>
            </a:pPr>
            <a:r>
              <a:rPr lang="fr-FR" sz="2400" dirty="0">
                <a:sym typeface="Wingdings" panose="05000000000000000000" pitchFamily="2" charset="2"/>
              </a:rPr>
              <a:t> </a:t>
            </a:r>
            <a:r>
              <a:rPr lang="fr-FR" sz="2400" dirty="0"/>
              <a:t>.........................................................................................................................................</a:t>
            </a:r>
          </a:p>
        </p:txBody>
      </p:sp>
      <p:pic>
        <p:nvPicPr>
          <p:cNvPr id="11" name="Google Shape;656;p54">
            <a:extLst>
              <a:ext uri="{FF2B5EF4-FFF2-40B4-BE49-F238E27FC236}">
                <a16:creationId xmlns:a16="http://schemas.microsoft.com/office/drawing/2014/main" id="{6E9EFBC9-927D-63C2-3029-CBAFE604412A}"/>
              </a:ext>
            </a:extLst>
          </p:cNvPr>
          <p:cNvPicPr>
            <a:picLocks noChangeAspect="1"/>
          </p:cNvPicPr>
          <p:nvPr/>
        </p:nvPicPr>
        <p:blipFill>
          <a:blip r:embed="rId3">
            <a:alphaModFix/>
          </a:blip>
          <a:srcRect/>
          <a:stretch>
            <a:fillRect/>
          </a:stretch>
        </p:blipFill>
        <p:spPr>
          <a:xfrm>
            <a:off x="11328856" y="85442"/>
            <a:ext cx="744881" cy="744881"/>
          </a:xfrm>
          <a:prstGeom prst="rect">
            <a:avLst/>
          </a:prstGeom>
          <a:noFill/>
          <a:ln cap="flat">
            <a:noFill/>
          </a:ln>
        </p:spPr>
      </p:pic>
      <p:sp>
        <p:nvSpPr>
          <p:cNvPr id="8" name="ZoneTexte 7">
            <a:extLst>
              <a:ext uri="{FF2B5EF4-FFF2-40B4-BE49-F238E27FC236}">
                <a16:creationId xmlns:a16="http://schemas.microsoft.com/office/drawing/2014/main" id="{1E3B11F8-4A65-440F-C174-5CEAD7F18755}"/>
              </a:ext>
            </a:extLst>
          </p:cNvPr>
          <p:cNvSpPr txBox="1"/>
          <p:nvPr/>
        </p:nvSpPr>
        <p:spPr>
          <a:xfrm>
            <a:off x="656815" y="1964297"/>
            <a:ext cx="10216864" cy="461665"/>
          </a:xfrm>
          <a:prstGeom prst="rect">
            <a:avLst/>
          </a:prstGeom>
          <a:noFill/>
        </p:spPr>
        <p:txBody>
          <a:bodyPr wrap="square">
            <a:spAutoFit/>
          </a:bodyPr>
          <a:lstStyle>
            <a:defPPr>
              <a:defRPr lang="fr-FR"/>
            </a:defPPr>
            <a:lvl1pPr>
              <a:defRPr sz="2400" b="1" i="1">
                <a:solidFill>
                  <a:srgbClr val="0070C0"/>
                </a:solidFill>
                <a:latin typeface="Calibri" panose="020F0502020204030204" pitchFamily="34" charset="0"/>
                <a:ea typeface="Calibri" panose="020F0502020204030204" pitchFamily="34" charset="0"/>
                <a:cs typeface="Calibri" panose="020F0502020204030204" pitchFamily="34" charset="0"/>
              </a:defRPr>
            </a:lvl1pPr>
          </a:lstStyle>
          <a:p>
            <a:r>
              <a:rPr lang="fr-FR" dirty="0"/>
              <a:t>Les amis vont à la plage.</a:t>
            </a:r>
          </a:p>
        </p:txBody>
      </p:sp>
      <p:sp>
        <p:nvSpPr>
          <p:cNvPr id="2" name="ZoneTexte 1">
            <a:extLst>
              <a:ext uri="{FF2B5EF4-FFF2-40B4-BE49-F238E27FC236}">
                <a16:creationId xmlns:a16="http://schemas.microsoft.com/office/drawing/2014/main" id="{96F5A27C-677D-42B0-5B95-FAEB30703278}"/>
              </a:ext>
            </a:extLst>
          </p:cNvPr>
          <p:cNvSpPr txBox="1"/>
          <p:nvPr/>
        </p:nvSpPr>
        <p:spPr>
          <a:xfrm>
            <a:off x="721111" y="3097076"/>
            <a:ext cx="10945543" cy="3108543"/>
          </a:xfrm>
          <a:prstGeom prst="rect">
            <a:avLst/>
          </a:prstGeom>
          <a:solidFill>
            <a:srgbClr val="FFFFCC"/>
          </a:solidFill>
          <a:ln>
            <a:solidFill>
              <a:schemeClr val="tx1"/>
            </a:solidFill>
          </a:ln>
        </p:spPr>
        <p:txBody>
          <a:bodyPr wrap="square">
            <a:spAutoFit/>
          </a:bodyPr>
          <a:lstStyle>
            <a:defPPr>
              <a:defRPr lang="fr-FR"/>
            </a:defPPr>
            <a:lvl1pPr algn="just">
              <a:defRPr sz="2800"/>
            </a:lvl1pPr>
          </a:lstStyle>
          <a:p>
            <a:r>
              <a:rPr lang="fr-FR" dirty="0"/>
              <a:t>Le soleil brille. Un vent frais souffle. C’est la journée parfaite pour </a:t>
            </a:r>
            <a:r>
              <a:rPr lang="fr-FR" dirty="0">
                <a:highlight>
                  <a:srgbClr val="FFFF00"/>
                </a:highlight>
              </a:rPr>
              <a:t>aller à la plage </a:t>
            </a:r>
            <a:r>
              <a:rPr lang="fr-FR" dirty="0"/>
              <a:t>! Nous préparons nos serviettes et nos jouets. Installés sous le parasol, le son des vagues nous repose et nous invite à courir sur la plage. Nous nageons et rions. Ensuite, nous construisons un grand château de sable décoré de coquillages. En fin de journée, nous rentrons heureux. Nous avons profité du soleil. C’est une journée pleine de détente et de bons souvenirs. </a:t>
            </a:r>
          </a:p>
        </p:txBody>
      </p:sp>
      <p:sp>
        <p:nvSpPr>
          <p:cNvPr id="13" name="ZoneTexte 11">
            <a:extLst>
              <a:ext uri="{FF2B5EF4-FFF2-40B4-BE49-F238E27FC236}">
                <a16:creationId xmlns:a16="http://schemas.microsoft.com/office/drawing/2014/main" id="{D5D80505-AE61-584D-FBBC-2E6D235F6D64}"/>
              </a:ext>
            </a:extLst>
          </p:cNvPr>
          <p:cNvSpPr txBox="1"/>
          <p:nvPr/>
        </p:nvSpPr>
        <p:spPr>
          <a:xfrm>
            <a:off x="879172" y="49375"/>
            <a:ext cx="10902465"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sz="1867" dirty="0"/>
              <a:t>Réponse attendue :</a:t>
            </a:r>
            <a:endParaRPr lang="fr-FR" altLang="fr-FR" sz="1867" dirty="0"/>
          </a:p>
        </p:txBody>
      </p:sp>
      <p:sp>
        <p:nvSpPr>
          <p:cNvPr id="14" name="Espace réservé du texte 2">
            <a:extLst>
              <a:ext uri="{FF2B5EF4-FFF2-40B4-BE49-F238E27FC236}">
                <a16:creationId xmlns:a16="http://schemas.microsoft.com/office/drawing/2014/main" id="{F861899B-0BBC-3408-4A9E-75C4D63C5F85}"/>
              </a:ext>
            </a:extLst>
          </p:cNvPr>
          <p:cNvSpPr txBox="1">
            <a:spLocks/>
          </p:cNvSpPr>
          <p:nvPr/>
        </p:nvSpPr>
        <p:spPr>
          <a:xfrm>
            <a:off x="861761" y="390037"/>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1219170">
              <a:spcBef>
                <a:spcPts val="1333"/>
              </a:spcBef>
            </a:pPr>
            <a:r>
              <a:rPr lang="fr-FR" sz="1867" dirty="0"/>
              <a:t>Demander aux élèves de recopier la réponse dans leurs cahiers.</a:t>
            </a:r>
          </a:p>
        </p:txBody>
      </p:sp>
    </p:spTree>
    <p:extLst>
      <p:ext uri="{BB962C8B-B14F-4D97-AF65-F5344CB8AC3E}">
        <p14:creationId xmlns:p14="http://schemas.microsoft.com/office/powerpoint/2010/main" val="5480395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F8E88A-2140-0E44-78E1-5DA6D14E9E72}"/>
            </a:ext>
          </a:extLst>
        </p:cNvPr>
        <p:cNvGrpSpPr/>
        <p:nvPr/>
      </p:nvGrpSpPr>
      <p:grpSpPr>
        <a:xfrm>
          <a:off x="0" y="0"/>
          <a:ext cx="0" cy="0"/>
          <a:chOff x="0" y="0"/>
          <a:chExt cx="0" cy="0"/>
        </a:xfrm>
      </p:grpSpPr>
      <p:sp>
        <p:nvSpPr>
          <p:cNvPr id="7" name="Rectangle: Rounded Corners 1">
            <a:extLst>
              <a:ext uri="{FF2B5EF4-FFF2-40B4-BE49-F238E27FC236}">
                <a16:creationId xmlns:a16="http://schemas.microsoft.com/office/drawing/2014/main" id="{B923C87A-DD9D-8B75-0EB6-850144B24A53}"/>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8" name="Rectangle 7">
            <a:extLst>
              <a:ext uri="{FF2B5EF4-FFF2-40B4-BE49-F238E27FC236}">
                <a16:creationId xmlns:a16="http://schemas.microsoft.com/office/drawing/2014/main" id="{78364D9D-6D22-3384-62F6-42A8382ABEF5}"/>
              </a:ext>
            </a:extLst>
          </p:cNvPr>
          <p:cNvSpPr/>
          <p:nvPr/>
        </p:nvSpPr>
        <p:spPr>
          <a:xfrm>
            <a:off x="0" y="0"/>
            <a:ext cx="12192000" cy="6858000"/>
          </a:xfrm>
          <a:prstGeom prst="rect">
            <a:avLst/>
          </a:prstGeom>
          <a:noFill/>
          <a:ln w="762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pic>
        <p:nvPicPr>
          <p:cNvPr id="10" name="Picture 2" descr="Image générée">
            <a:extLst>
              <a:ext uri="{FF2B5EF4-FFF2-40B4-BE49-F238E27FC236}">
                <a16:creationId xmlns:a16="http://schemas.microsoft.com/office/drawing/2014/main" id="{7D00CAD9-0018-EF31-E5F1-F9331EEBE6FF}"/>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11">
            <a:extLst>
              <a:ext uri="{FF2B5EF4-FFF2-40B4-BE49-F238E27FC236}">
                <a16:creationId xmlns:a16="http://schemas.microsoft.com/office/drawing/2014/main" id="{BB9C2509-BE5F-BCF3-2381-72077AC44F39}"/>
              </a:ext>
            </a:extLst>
          </p:cNvPr>
          <p:cNvSpPr txBox="1"/>
          <p:nvPr/>
        </p:nvSpPr>
        <p:spPr>
          <a:xfrm>
            <a:off x="792432" y="47512"/>
            <a:ext cx="10902465"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sz="1867" dirty="0"/>
              <a:t>Répondez à </a:t>
            </a:r>
            <a:r>
              <a:rPr lang="fr-FR" sz="1867" dirty="0" smtClean="0"/>
              <a:t>cette question. </a:t>
            </a:r>
            <a:r>
              <a:rPr lang="fr-FR" sz="1867" dirty="0"/>
              <a:t>Travaillez en binômes. </a:t>
            </a:r>
            <a:endParaRPr lang="fr-FR" altLang="fr-FR" sz="1867" dirty="0"/>
          </a:p>
        </p:txBody>
      </p:sp>
      <p:sp>
        <p:nvSpPr>
          <p:cNvPr id="5" name="Espace réservé du texte 2">
            <a:extLst>
              <a:ext uri="{FF2B5EF4-FFF2-40B4-BE49-F238E27FC236}">
                <a16:creationId xmlns:a16="http://schemas.microsoft.com/office/drawing/2014/main" id="{2F2CA8CA-1C8D-1A49-5D4E-1997867D16D0}"/>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a:t>Circuler dans les rangs. Choisir 2 binômes pour dire leurs réponses à la classe. </a:t>
            </a:r>
          </a:p>
        </p:txBody>
      </p:sp>
      <p:pic>
        <p:nvPicPr>
          <p:cNvPr id="9" name="Picture 9">
            <a:extLst>
              <a:ext uri="{FF2B5EF4-FFF2-40B4-BE49-F238E27FC236}">
                <a16:creationId xmlns:a16="http://schemas.microsoft.com/office/drawing/2014/main" id="{631F8FD3-DA92-6C1E-2D50-18B6891CBC6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50815" y="196773"/>
            <a:ext cx="850293" cy="793828"/>
          </a:xfrm>
          <a:prstGeom prst="rect">
            <a:avLst/>
          </a:prstGeom>
        </p:spPr>
      </p:pic>
      <p:sp>
        <p:nvSpPr>
          <p:cNvPr id="3" name="ZoneTexte 2">
            <a:extLst>
              <a:ext uri="{FF2B5EF4-FFF2-40B4-BE49-F238E27FC236}">
                <a16:creationId xmlns:a16="http://schemas.microsoft.com/office/drawing/2014/main" id="{C0CD95F4-EEC6-3678-D07C-4FC8903D970F}"/>
              </a:ext>
            </a:extLst>
          </p:cNvPr>
          <p:cNvSpPr txBox="1"/>
          <p:nvPr/>
        </p:nvSpPr>
        <p:spPr>
          <a:xfrm>
            <a:off x="165315" y="1372031"/>
            <a:ext cx="11830373" cy="830997"/>
          </a:xfrm>
          <a:prstGeom prst="rect">
            <a:avLst/>
          </a:prstGeom>
          <a:solidFill>
            <a:srgbClr val="E4F4F8"/>
          </a:solidFill>
          <a:ln>
            <a:solidFill>
              <a:srgbClr val="0852A4"/>
            </a:solidFill>
          </a:ln>
        </p:spPr>
        <p:txBody>
          <a:bodyPr wrap="square" rtlCol="0">
            <a:spAutoFit/>
          </a:bodyPr>
          <a:lstStyle>
            <a:defPPr>
              <a:defRPr lang="fr-FR"/>
            </a:defPPr>
            <a:lvl1pPr marL="342900" indent="-342900">
              <a:buFont typeface="Wingdings" panose="05000000000000000000" pitchFamily="2" charset="2"/>
              <a:buChar char="Ø"/>
              <a:defRPr>
                <a:latin typeface="Calibri" panose="020F0502020204030204" pitchFamily="34" charset="0"/>
                <a:cs typeface="Calibri" panose="020F0502020204030204" pitchFamily="34" charset="0"/>
              </a:defRPr>
            </a:lvl1pPr>
          </a:lstStyle>
          <a:p>
            <a:r>
              <a:rPr lang="fr-FR" sz="2400" b="1" dirty="0"/>
              <a:t>Où </a:t>
            </a:r>
            <a:r>
              <a:rPr lang="fr-FR" sz="2400" dirty="0"/>
              <a:t>s’installent-ils sur la plage ?</a:t>
            </a:r>
          </a:p>
          <a:p>
            <a:pPr marL="0" indent="0">
              <a:buNone/>
            </a:pPr>
            <a:r>
              <a:rPr lang="fr-FR" sz="2400" dirty="0">
                <a:sym typeface="Wingdings" panose="05000000000000000000" pitchFamily="2" charset="2"/>
              </a:rPr>
              <a:t> </a:t>
            </a:r>
            <a:r>
              <a:rPr lang="fr-FR" sz="2400" dirty="0"/>
              <a:t>.........................................................................................................................................</a:t>
            </a:r>
          </a:p>
        </p:txBody>
      </p:sp>
      <p:sp>
        <p:nvSpPr>
          <p:cNvPr id="6" name="ZoneTexte 5">
            <a:extLst>
              <a:ext uri="{FF2B5EF4-FFF2-40B4-BE49-F238E27FC236}">
                <a16:creationId xmlns:a16="http://schemas.microsoft.com/office/drawing/2014/main" id="{CF9292E4-F0D3-56DE-498C-F0A3A35942B0}"/>
              </a:ext>
            </a:extLst>
          </p:cNvPr>
          <p:cNvSpPr txBox="1"/>
          <p:nvPr/>
        </p:nvSpPr>
        <p:spPr>
          <a:xfrm>
            <a:off x="405153" y="3097076"/>
            <a:ext cx="11381695" cy="2677656"/>
          </a:xfrm>
          <a:prstGeom prst="rect">
            <a:avLst/>
          </a:prstGeom>
          <a:solidFill>
            <a:srgbClr val="FFFFCC"/>
          </a:solidFill>
          <a:ln>
            <a:solidFill>
              <a:schemeClr val="tx1"/>
            </a:solidFill>
          </a:ln>
        </p:spPr>
        <p:txBody>
          <a:bodyPr wrap="square">
            <a:spAutoFit/>
          </a:bodyPr>
          <a:lstStyle>
            <a:defPPr>
              <a:defRPr lang="fr-FR"/>
            </a:defPPr>
            <a:lvl1pPr algn="just">
              <a:defRPr sz="2800"/>
            </a:lvl1pPr>
          </a:lstStyle>
          <a:p>
            <a:r>
              <a:rPr lang="fr-FR" dirty="0"/>
              <a:t>Le soleil brille. Un vent frais souffle. C’est la journée parfaite pour aller à la plage ! Nous préparons nos serviettes et nos jouets. Installés sous le parasol, le son des vagues nous repose et nous invite à courir sur la plage. Nous nageons et rions. Ensuite, nous construisons un grand château de sable décoré de coquillages. En fin de journée, nous rentrons heureux. Nous avons profité du soleil. C’est une journée pleine de détente et de bons souvenirs. </a:t>
            </a:r>
          </a:p>
        </p:txBody>
      </p:sp>
    </p:spTree>
    <p:extLst>
      <p:ext uri="{BB962C8B-B14F-4D97-AF65-F5344CB8AC3E}">
        <p14:creationId xmlns:p14="http://schemas.microsoft.com/office/powerpoint/2010/main" val="29641006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4B5A66-EFC1-C096-7AF1-426270AE058B}"/>
            </a:ext>
          </a:extLst>
        </p:cNvPr>
        <p:cNvGrpSpPr/>
        <p:nvPr/>
      </p:nvGrpSpPr>
      <p:grpSpPr>
        <a:xfrm>
          <a:off x="0" y="0"/>
          <a:ext cx="0" cy="0"/>
          <a:chOff x="0" y="0"/>
          <a:chExt cx="0" cy="0"/>
        </a:xfrm>
      </p:grpSpPr>
      <p:sp>
        <p:nvSpPr>
          <p:cNvPr id="9" name="Rectangle: Rounded Corners 1">
            <a:extLst>
              <a:ext uri="{FF2B5EF4-FFF2-40B4-BE49-F238E27FC236}">
                <a16:creationId xmlns:a16="http://schemas.microsoft.com/office/drawing/2014/main" id="{B923C87A-DD9D-8B75-0EB6-850144B24A53}"/>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11" name="Rectangle 10">
            <a:extLst>
              <a:ext uri="{FF2B5EF4-FFF2-40B4-BE49-F238E27FC236}">
                <a16:creationId xmlns:a16="http://schemas.microsoft.com/office/drawing/2014/main" id="{78364D9D-6D22-3384-62F6-42A8382ABEF5}"/>
              </a:ext>
            </a:extLst>
          </p:cNvPr>
          <p:cNvSpPr/>
          <p:nvPr/>
        </p:nvSpPr>
        <p:spPr>
          <a:xfrm>
            <a:off x="0" y="0"/>
            <a:ext cx="12192000" cy="6858000"/>
          </a:xfrm>
          <a:prstGeom prst="rect">
            <a:avLst/>
          </a:prstGeom>
          <a:noFill/>
          <a:ln w="762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pic>
        <p:nvPicPr>
          <p:cNvPr id="12" name="Picture 2" descr="Image générée">
            <a:extLst>
              <a:ext uri="{FF2B5EF4-FFF2-40B4-BE49-F238E27FC236}">
                <a16:creationId xmlns:a16="http://schemas.microsoft.com/office/drawing/2014/main" id="{7D00CAD9-0018-EF31-E5F1-F9331EEBE6FF}"/>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7">
            <a:extLst>
              <a:ext uri="{FF2B5EF4-FFF2-40B4-BE49-F238E27FC236}">
                <a16:creationId xmlns:a16="http://schemas.microsoft.com/office/drawing/2014/main" id="{03C27A5A-468B-F208-D8D1-0592727495F9}"/>
              </a:ext>
            </a:extLst>
          </p:cNvPr>
          <p:cNvSpPr txBox="1"/>
          <p:nvPr/>
        </p:nvSpPr>
        <p:spPr>
          <a:xfrm>
            <a:off x="165315" y="1372031"/>
            <a:ext cx="11830373" cy="830997"/>
          </a:xfrm>
          <a:prstGeom prst="rect">
            <a:avLst/>
          </a:prstGeom>
          <a:solidFill>
            <a:srgbClr val="E4F4F8"/>
          </a:solidFill>
          <a:ln>
            <a:solidFill>
              <a:srgbClr val="0852A4"/>
            </a:solidFill>
          </a:ln>
        </p:spPr>
        <p:txBody>
          <a:bodyPr wrap="square" rtlCol="0">
            <a:spAutoFit/>
          </a:bodyPr>
          <a:lstStyle>
            <a:defPPr>
              <a:defRPr lang="fr-FR"/>
            </a:defPPr>
            <a:lvl1pPr marL="342900" indent="-342900">
              <a:buFont typeface="Wingdings" panose="05000000000000000000" pitchFamily="2" charset="2"/>
              <a:buChar char="Ø"/>
              <a:defRPr>
                <a:latin typeface="Calibri" panose="020F0502020204030204" pitchFamily="34" charset="0"/>
                <a:cs typeface="Calibri" panose="020F0502020204030204" pitchFamily="34" charset="0"/>
              </a:defRPr>
            </a:lvl1pPr>
          </a:lstStyle>
          <a:p>
            <a:pPr defTabSz="1219170">
              <a:defRPr/>
            </a:pPr>
            <a:r>
              <a:rPr lang="fr-FR" sz="2400" b="1" dirty="0"/>
              <a:t>Où</a:t>
            </a:r>
            <a:r>
              <a:rPr lang="fr-FR" sz="2400" dirty="0"/>
              <a:t> s’installent-ils sur la plage ?</a:t>
            </a:r>
          </a:p>
          <a:p>
            <a:pPr marL="0" indent="0" defTabSz="1219170">
              <a:buNone/>
              <a:defRPr/>
            </a:pPr>
            <a:r>
              <a:rPr lang="fr-FR" sz="2400" dirty="0">
                <a:sym typeface="Wingdings" panose="05000000000000000000" pitchFamily="2" charset="2"/>
              </a:rPr>
              <a:t> </a:t>
            </a:r>
            <a:r>
              <a:rPr lang="fr-FR" sz="2400" dirty="0"/>
              <a:t>.........................................................................................................................................</a:t>
            </a:r>
          </a:p>
        </p:txBody>
      </p:sp>
      <p:pic>
        <p:nvPicPr>
          <p:cNvPr id="10" name="Google Shape;656;p54">
            <a:extLst>
              <a:ext uri="{FF2B5EF4-FFF2-40B4-BE49-F238E27FC236}">
                <a16:creationId xmlns:a16="http://schemas.microsoft.com/office/drawing/2014/main" id="{6E9EFBC9-927D-63C2-3029-CBAFE604412A}"/>
              </a:ext>
            </a:extLst>
          </p:cNvPr>
          <p:cNvPicPr>
            <a:picLocks noChangeAspect="1"/>
          </p:cNvPicPr>
          <p:nvPr/>
        </p:nvPicPr>
        <p:blipFill>
          <a:blip r:embed="rId3">
            <a:alphaModFix/>
          </a:blip>
          <a:srcRect/>
          <a:stretch>
            <a:fillRect/>
          </a:stretch>
        </p:blipFill>
        <p:spPr>
          <a:xfrm>
            <a:off x="11328856" y="70202"/>
            <a:ext cx="744881" cy="744881"/>
          </a:xfrm>
          <a:prstGeom prst="rect">
            <a:avLst/>
          </a:prstGeom>
          <a:noFill/>
          <a:ln cap="flat">
            <a:noFill/>
          </a:ln>
        </p:spPr>
      </p:pic>
      <p:sp>
        <p:nvSpPr>
          <p:cNvPr id="6" name="ZoneTexte 5">
            <a:extLst>
              <a:ext uri="{FF2B5EF4-FFF2-40B4-BE49-F238E27FC236}">
                <a16:creationId xmlns:a16="http://schemas.microsoft.com/office/drawing/2014/main" id="{6C015564-DC84-9EF6-936B-31A132939FDB}"/>
              </a:ext>
            </a:extLst>
          </p:cNvPr>
          <p:cNvSpPr txBox="1"/>
          <p:nvPr/>
        </p:nvSpPr>
        <p:spPr>
          <a:xfrm>
            <a:off x="770658" y="1700325"/>
            <a:ext cx="7228484" cy="461665"/>
          </a:xfrm>
          <a:prstGeom prst="rect">
            <a:avLst/>
          </a:prstGeom>
          <a:noFill/>
        </p:spPr>
        <p:txBody>
          <a:bodyPr wrap="square">
            <a:spAutoFit/>
          </a:bodyPr>
          <a:lstStyle>
            <a:defPPr>
              <a:defRPr lang="fr-FR"/>
            </a:defPPr>
            <a:lvl1pPr>
              <a:defRPr sz="2400" b="1" i="1">
                <a:solidFill>
                  <a:srgbClr val="0070C0"/>
                </a:solidFill>
                <a:latin typeface="Calibri" panose="020F0502020204030204" pitchFamily="34" charset="0"/>
                <a:ea typeface="Calibri" panose="020F0502020204030204" pitchFamily="34" charset="0"/>
                <a:cs typeface="Calibri" panose="020F0502020204030204" pitchFamily="34" charset="0"/>
              </a:defRPr>
            </a:lvl1pPr>
          </a:lstStyle>
          <a:p>
            <a:r>
              <a:rPr lang="fr-FR" dirty="0"/>
              <a:t>Ils s’installent sous le parasol.</a:t>
            </a:r>
          </a:p>
        </p:txBody>
      </p:sp>
      <p:sp>
        <p:nvSpPr>
          <p:cNvPr id="2" name="ZoneTexte 1">
            <a:extLst>
              <a:ext uri="{FF2B5EF4-FFF2-40B4-BE49-F238E27FC236}">
                <a16:creationId xmlns:a16="http://schemas.microsoft.com/office/drawing/2014/main" id="{3C04A518-B173-3695-10BC-54F96F2343F4}"/>
              </a:ext>
            </a:extLst>
          </p:cNvPr>
          <p:cNvSpPr txBox="1"/>
          <p:nvPr/>
        </p:nvSpPr>
        <p:spPr>
          <a:xfrm>
            <a:off x="721111" y="3097076"/>
            <a:ext cx="10945543" cy="502766"/>
          </a:xfrm>
          <a:prstGeom prst="rect">
            <a:avLst/>
          </a:prstGeom>
          <a:solidFill>
            <a:srgbClr val="FFFFCC"/>
          </a:solidFill>
        </p:spPr>
        <p:txBody>
          <a:bodyPr wrap="square">
            <a:spAutoFit/>
          </a:bodyPr>
          <a:lstStyle/>
          <a:p>
            <a:pPr algn="just" defTabSz="1219170">
              <a:defRPr/>
            </a:pPr>
            <a:endParaRPr lang="fr-FR" sz="2667"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3" name="ZoneTexte 2">
            <a:extLst>
              <a:ext uri="{FF2B5EF4-FFF2-40B4-BE49-F238E27FC236}">
                <a16:creationId xmlns:a16="http://schemas.microsoft.com/office/drawing/2014/main" id="{E36FBBD3-36AB-24D1-DBA5-51C03E2DF2C3}"/>
              </a:ext>
            </a:extLst>
          </p:cNvPr>
          <p:cNvSpPr txBox="1"/>
          <p:nvPr/>
        </p:nvSpPr>
        <p:spPr>
          <a:xfrm>
            <a:off x="721111" y="3097076"/>
            <a:ext cx="10945543" cy="3108543"/>
          </a:xfrm>
          <a:prstGeom prst="rect">
            <a:avLst/>
          </a:prstGeom>
          <a:solidFill>
            <a:srgbClr val="FFFFCC"/>
          </a:solidFill>
          <a:ln>
            <a:solidFill>
              <a:schemeClr val="tx1"/>
            </a:solidFill>
          </a:ln>
        </p:spPr>
        <p:txBody>
          <a:bodyPr wrap="square">
            <a:spAutoFit/>
          </a:bodyPr>
          <a:lstStyle>
            <a:defPPr>
              <a:defRPr lang="fr-FR"/>
            </a:defPPr>
            <a:lvl1pPr algn="just">
              <a:defRPr sz="2800"/>
            </a:lvl1pPr>
          </a:lstStyle>
          <a:p>
            <a:r>
              <a:rPr lang="fr-FR" dirty="0"/>
              <a:t>Le soleil brille. Un vent frais souffle. C’est la journée parfaite pour aller à la plage ! Nous préparons nos serviettes et nos jouets. </a:t>
            </a:r>
            <a:r>
              <a:rPr lang="fr-FR" dirty="0">
                <a:highlight>
                  <a:srgbClr val="FFFF00"/>
                </a:highlight>
              </a:rPr>
              <a:t>Installés sous le parasol,</a:t>
            </a:r>
            <a:r>
              <a:rPr lang="fr-FR" dirty="0"/>
              <a:t> le son des vagues nous repose et nous invite à courir sur la plage. Nous nageons et rions. Ensuite, nous construisons un grand château de sable décoré de coquillages. En fin de journée, nous rentrons heureux. Nous avons profité du soleil. C’est une journée pleine de détente et de bons souvenirs. </a:t>
            </a:r>
          </a:p>
        </p:txBody>
      </p:sp>
      <p:sp>
        <p:nvSpPr>
          <p:cNvPr id="13" name="ZoneTexte 11">
            <a:extLst>
              <a:ext uri="{FF2B5EF4-FFF2-40B4-BE49-F238E27FC236}">
                <a16:creationId xmlns:a16="http://schemas.microsoft.com/office/drawing/2014/main" id="{D5D80505-AE61-584D-FBBC-2E6D235F6D64}"/>
              </a:ext>
            </a:extLst>
          </p:cNvPr>
          <p:cNvSpPr txBox="1"/>
          <p:nvPr/>
        </p:nvSpPr>
        <p:spPr>
          <a:xfrm>
            <a:off x="879172" y="49375"/>
            <a:ext cx="10902465"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sz="1867" dirty="0"/>
              <a:t>Réponse attendue :</a:t>
            </a:r>
            <a:endParaRPr lang="fr-FR" altLang="fr-FR" sz="1867" dirty="0"/>
          </a:p>
        </p:txBody>
      </p:sp>
      <p:sp>
        <p:nvSpPr>
          <p:cNvPr id="14" name="Espace réservé du texte 2">
            <a:extLst>
              <a:ext uri="{FF2B5EF4-FFF2-40B4-BE49-F238E27FC236}">
                <a16:creationId xmlns:a16="http://schemas.microsoft.com/office/drawing/2014/main" id="{F861899B-0BBC-3408-4A9E-75C4D63C5F85}"/>
              </a:ext>
            </a:extLst>
          </p:cNvPr>
          <p:cNvSpPr txBox="1">
            <a:spLocks/>
          </p:cNvSpPr>
          <p:nvPr/>
        </p:nvSpPr>
        <p:spPr>
          <a:xfrm>
            <a:off x="861761" y="390037"/>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1219170">
              <a:spcBef>
                <a:spcPts val="1333"/>
              </a:spcBef>
            </a:pPr>
            <a:r>
              <a:rPr lang="fr-FR" sz="1867" dirty="0"/>
              <a:t>Demander aux élèves de recopier la réponse dans leurs cahiers.</a:t>
            </a:r>
          </a:p>
        </p:txBody>
      </p:sp>
    </p:spTree>
    <p:extLst>
      <p:ext uri="{BB962C8B-B14F-4D97-AF65-F5344CB8AC3E}">
        <p14:creationId xmlns:p14="http://schemas.microsoft.com/office/powerpoint/2010/main" val="4220196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11">
            <a:extLst>
              <a:ext uri="{FF2B5EF4-FFF2-40B4-BE49-F238E27FC236}">
                <a16:creationId xmlns:a16="http://schemas.microsoft.com/office/drawing/2014/main" id="{A8768FD6-2C51-1D8B-99B9-2C0B84F03AEE}"/>
              </a:ext>
            </a:extLst>
          </p:cNvPr>
          <p:cNvSpPr txBox="1"/>
          <p:nvPr/>
        </p:nvSpPr>
        <p:spPr>
          <a:xfrm>
            <a:off x="1153862" y="133255"/>
            <a:ext cx="10902465"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sz="1867" dirty="0"/>
              <a:t>Répondez à cette question. Travaillez individuellement. </a:t>
            </a:r>
            <a:endParaRPr lang="fr-FR" altLang="fr-FR" sz="1867" dirty="0"/>
          </a:p>
        </p:txBody>
      </p:sp>
      <p:sp>
        <p:nvSpPr>
          <p:cNvPr id="6" name="Espace réservé du texte 2">
            <a:extLst>
              <a:ext uri="{FF2B5EF4-FFF2-40B4-BE49-F238E27FC236}">
                <a16:creationId xmlns:a16="http://schemas.microsoft.com/office/drawing/2014/main" id="{A4B33D35-D281-CEAF-0902-BDD37A6DFB72}"/>
              </a:ext>
            </a:extLst>
          </p:cNvPr>
          <p:cNvSpPr txBox="1">
            <a:spLocks/>
          </p:cNvSpPr>
          <p:nvPr/>
        </p:nvSpPr>
        <p:spPr>
          <a:xfrm>
            <a:off x="1153861" y="545392"/>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a:t>Circuler dans les rangs. Choisir quelques élèves pour dire leurs réponses à la classe. </a:t>
            </a:r>
          </a:p>
        </p:txBody>
      </p:sp>
      <p:pic>
        <p:nvPicPr>
          <p:cNvPr id="9" name="Picture 14">
            <a:extLst>
              <a:ext uri="{FF2B5EF4-FFF2-40B4-BE49-F238E27FC236}">
                <a16:creationId xmlns:a16="http://schemas.microsoft.com/office/drawing/2014/main" id="{3FC39882-D2D2-C95E-B6D0-B245A07952E4}"/>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125199" y="139631"/>
            <a:ext cx="915887" cy="915887"/>
          </a:xfrm>
          <a:prstGeom prst="rect">
            <a:avLst/>
          </a:prstGeom>
        </p:spPr>
      </p:pic>
      <p:sp>
        <p:nvSpPr>
          <p:cNvPr id="2" name="ZoneTexte 1">
            <a:extLst>
              <a:ext uri="{FF2B5EF4-FFF2-40B4-BE49-F238E27FC236}">
                <a16:creationId xmlns:a16="http://schemas.microsoft.com/office/drawing/2014/main" id="{36FC2E6A-18E7-14C0-DF3D-181306F6AC28}"/>
              </a:ext>
            </a:extLst>
          </p:cNvPr>
          <p:cNvSpPr txBox="1"/>
          <p:nvPr/>
        </p:nvSpPr>
        <p:spPr>
          <a:xfrm>
            <a:off x="165315" y="1372031"/>
            <a:ext cx="11830373" cy="1200329"/>
          </a:xfrm>
          <a:prstGeom prst="rect">
            <a:avLst/>
          </a:prstGeom>
          <a:solidFill>
            <a:srgbClr val="E4F4F8"/>
          </a:solidFill>
          <a:ln>
            <a:solidFill>
              <a:srgbClr val="0852A4"/>
            </a:solidFill>
          </a:ln>
        </p:spPr>
        <p:txBody>
          <a:bodyPr wrap="square" rtlCol="0">
            <a:spAutoFit/>
          </a:bodyPr>
          <a:lstStyle>
            <a:defPPr>
              <a:defRPr lang="fr-FR"/>
            </a:defPPr>
            <a:lvl1pPr marL="342900" indent="-342900">
              <a:buFont typeface="Wingdings" panose="05000000000000000000" pitchFamily="2" charset="2"/>
              <a:buChar char="Ø"/>
              <a:defRPr>
                <a:latin typeface="Calibri" panose="020F0502020204030204" pitchFamily="34" charset="0"/>
                <a:cs typeface="Calibri" panose="020F0502020204030204" pitchFamily="34" charset="0"/>
              </a:defRPr>
            </a:lvl1pPr>
          </a:lstStyle>
          <a:p>
            <a:pPr>
              <a:lnSpc>
                <a:spcPct val="150000"/>
              </a:lnSpc>
            </a:pPr>
            <a:r>
              <a:rPr lang="fr-FR" sz="2400" b="1" dirty="0"/>
              <a:t>Qu’est-ce qu</a:t>
            </a:r>
            <a:r>
              <a:rPr lang="fr-FR" sz="2400" dirty="0"/>
              <a:t>’ils font dans l’eau ?</a:t>
            </a:r>
          </a:p>
          <a:p>
            <a:pPr marL="0" indent="0">
              <a:lnSpc>
                <a:spcPct val="150000"/>
              </a:lnSpc>
              <a:buNone/>
            </a:pPr>
            <a:r>
              <a:rPr lang="fr-FR" sz="2400" dirty="0">
                <a:sym typeface="Wingdings" panose="05000000000000000000" pitchFamily="2" charset="2"/>
              </a:rPr>
              <a:t> </a:t>
            </a:r>
            <a:r>
              <a:rPr lang="fr-FR" sz="2400" dirty="0"/>
              <a:t>.........................................................................................................................................</a:t>
            </a:r>
          </a:p>
        </p:txBody>
      </p:sp>
      <p:sp>
        <p:nvSpPr>
          <p:cNvPr id="3" name="ZoneTexte 2">
            <a:extLst>
              <a:ext uri="{FF2B5EF4-FFF2-40B4-BE49-F238E27FC236}">
                <a16:creationId xmlns:a16="http://schemas.microsoft.com/office/drawing/2014/main" id="{1B6C8AA1-1707-2DE8-264A-E83F1147437A}"/>
              </a:ext>
            </a:extLst>
          </p:cNvPr>
          <p:cNvSpPr txBox="1"/>
          <p:nvPr/>
        </p:nvSpPr>
        <p:spPr>
          <a:xfrm>
            <a:off x="721111" y="3097076"/>
            <a:ext cx="10945543" cy="502766"/>
          </a:xfrm>
          <a:prstGeom prst="rect">
            <a:avLst/>
          </a:prstGeom>
          <a:solidFill>
            <a:srgbClr val="FFFFCC"/>
          </a:solidFill>
        </p:spPr>
        <p:txBody>
          <a:bodyPr wrap="square">
            <a:spAutoFit/>
          </a:bodyPr>
          <a:lstStyle/>
          <a:p>
            <a:pPr algn="just" defTabSz="1219170">
              <a:defRPr/>
            </a:pPr>
            <a:endParaRPr lang="fr-FR" sz="2667"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4" name="Rectangle 3">
            <a:extLst>
              <a:ext uri="{FF2B5EF4-FFF2-40B4-BE49-F238E27FC236}">
                <a16:creationId xmlns:a16="http://schemas.microsoft.com/office/drawing/2014/main" id="{AF6C3618-BC43-73AC-FF70-D67E8E726D11}"/>
              </a:ext>
            </a:extLst>
          </p:cNvPr>
          <p:cNvSpPr/>
          <p:nvPr/>
        </p:nvSpPr>
        <p:spPr>
          <a:xfrm>
            <a:off x="1" y="0"/>
            <a:ext cx="12132868" cy="6858000"/>
          </a:xfrm>
          <a:prstGeom prst="rect">
            <a:avLst/>
          </a:prstGeom>
          <a:noFill/>
          <a:ln w="698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400"/>
          </a:p>
        </p:txBody>
      </p:sp>
      <p:sp>
        <p:nvSpPr>
          <p:cNvPr id="7" name="ZoneTexte 6">
            <a:extLst>
              <a:ext uri="{FF2B5EF4-FFF2-40B4-BE49-F238E27FC236}">
                <a16:creationId xmlns:a16="http://schemas.microsoft.com/office/drawing/2014/main" id="{664B432A-5E1E-031E-94B8-39B68BCDF42F}"/>
              </a:ext>
            </a:extLst>
          </p:cNvPr>
          <p:cNvSpPr txBox="1"/>
          <p:nvPr/>
        </p:nvSpPr>
        <p:spPr>
          <a:xfrm>
            <a:off x="721111" y="3097076"/>
            <a:ext cx="10945543" cy="3108543"/>
          </a:xfrm>
          <a:prstGeom prst="rect">
            <a:avLst/>
          </a:prstGeom>
          <a:solidFill>
            <a:srgbClr val="FFFFCC"/>
          </a:solidFill>
          <a:ln>
            <a:solidFill>
              <a:schemeClr val="tx1"/>
            </a:solidFill>
          </a:ln>
        </p:spPr>
        <p:txBody>
          <a:bodyPr wrap="square">
            <a:spAutoFit/>
          </a:bodyPr>
          <a:lstStyle>
            <a:defPPr>
              <a:defRPr lang="fr-FR"/>
            </a:defPPr>
            <a:lvl1pPr algn="just">
              <a:defRPr sz="2800"/>
            </a:lvl1pPr>
          </a:lstStyle>
          <a:p>
            <a:r>
              <a:rPr lang="fr-FR" dirty="0"/>
              <a:t>Le soleil brille. Un vent frais souffle. C’est la journée parfaite pour aller à la plage ! Nous préparons nos serviettes et nos jouets. Installés sous le parasol, le son des vagues nous repose et nous invite à courir sur la plage. Nous nageons et rions. Ensuite, nous construisons un grand château de sable décoré de coquillages. En fin de journée, nous rentrons heureux. Nous avons profité du soleil. C’est une journée pleine de détente et de bons souvenirs. </a:t>
            </a:r>
          </a:p>
        </p:txBody>
      </p:sp>
    </p:spTree>
    <p:extLst>
      <p:ext uri="{BB962C8B-B14F-4D97-AF65-F5344CB8AC3E}">
        <p14:creationId xmlns:p14="http://schemas.microsoft.com/office/powerpoint/2010/main" val="33662506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4D2ED5-E55B-CBCE-CC5E-FF189319A9C8}"/>
            </a:ext>
          </a:extLst>
        </p:cNvPr>
        <p:cNvGrpSpPr/>
        <p:nvPr/>
      </p:nvGrpSpPr>
      <p:grpSpPr>
        <a:xfrm>
          <a:off x="0" y="0"/>
          <a:ext cx="0" cy="0"/>
          <a:chOff x="0" y="0"/>
          <a:chExt cx="0" cy="0"/>
        </a:xfrm>
      </p:grpSpPr>
      <p:sp>
        <p:nvSpPr>
          <p:cNvPr id="5" name="ZoneTexte 11">
            <a:extLst>
              <a:ext uri="{FF2B5EF4-FFF2-40B4-BE49-F238E27FC236}">
                <a16:creationId xmlns:a16="http://schemas.microsoft.com/office/drawing/2014/main" id="{CF9F2CBA-A578-3D04-0436-6574DC9A886F}"/>
              </a:ext>
            </a:extLst>
          </p:cNvPr>
          <p:cNvSpPr txBox="1"/>
          <p:nvPr/>
        </p:nvSpPr>
        <p:spPr>
          <a:xfrm>
            <a:off x="1153862" y="175191"/>
            <a:ext cx="10902465"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sz="1867" dirty="0"/>
              <a:t>Réponse attendue :</a:t>
            </a:r>
            <a:endParaRPr lang="fr-FR" altLang="fr-FR" sz="1867" dirty="0"/>
          </a:p>
        </p:txBody>
      </p:sp>
      <p:sp>
        <p:nvSpPr>
          <p:cNvPr id="6" name="Espace réservé du texte 2">
            <a:extLst>
              <a:ext uri="{FF2B5EF4-FFF2-40B4-BE49-F238E27FC236}">
                <a16:creationId xmlns:a16="http://schemas.microsoft.com/office/drawing/2014/main" id="{C45CA1DD-4EC3-C2FB-4561-164D9AB4CB06}"/>
              </a:ext>
            </a:extLst>
          </p:cNvPr>
          <p:cNvSpPr txBox="1">
            <a:spLocks/>
          </p:cNvSpPr>
          <p:nvPr/>
        </p:nvSpPr>
        <p:spPr>
          <a:xfrm>
            <a:off x="1153861" y="517037"/>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1219170">
              <a:spcBef>
                <a:spcPts val="1333"/>
              </a:spcBef>
            </a:pPr>
            <a:r>
              <a:rPr lang="fr-FR" sz="1867" dirty="0"/>
              <a:t>Demander aux élèves de recopier la réponse dans leurs cahiers.</a:t>
            </a:r>
          </a:p>
        </p:txBody>
      </p:sp>
      <p:pic>
        <p:nvPicPr>
          <p:cNvPr id="12" name="Google Shape;656;p54">
            <a:extLst>
              <a:ext uri="{FF2B5EF4-FFF2-40B4-BE49-F238E27FC236}">
                <a16:creationId xmlns:a16="http://schemas.microsoft.com/office/drawing/2014/main" id="{6E9EFBC9-927D-63C2-3029-CBAFE604412A}"/>
              </a:ext>
            </a:extLst>
          </p:cNvPr>
          <p:cNvPicPr>
            <a:picLocks noChangeAspect="1"/>
          </p:cNvPicPr>
          <p:nvPr/>
        </p:nvPicPr>
        <p:blipFill>
          <a:blip r:embed="rId3">
            <a:alphaModFix/>
          </a:blip>
          <a:srcRect/>
          <a:stretch>
            <a:fillRect/>
          </a:stretch>
        </p:blipFill>
        <p:spPr>
          <a:xfrm>
            <a:off x="11328856" y="85442"/>
            <a:ext cx="744881" cy="744881"/>
          </a:xfrm>
          <a:prstGeom prst="rect">
            <a:avLst/>
          </a:prstGeom>
          <a:noFill/>
          <a:ln cap="flat">
            <a:noFill/>
          </a:ln>
        </p:spPr>
      </p:pic>
      <p:sp>
        <p:nvSpPr>
          <p:cNvPr id="2" name="ZoneTexte 1">
            <a:extLst>
              <a:ext uri="{FF2B5EF4-FFF2-40B4-BE49-F238E27FC236}">
                <a16:creationId xmlns:a16="http://schemas.microsoft.com/office/drawing/2014/main" id="{D63C5E93-B293-9070-3077-0B9521B7A3C3}"/>
              </a:ext>
            </a:extLst>
          </p:cNvPr>
          <p:cNvSpPr txBox="1"/>
          <p:nvPr/>
        </p:nvSpPr>
        <p:spPr>
          <a:xfrm>
            <a:off x="165315" y="1372031"/>
            <a:ext cx="11830373" cy="1200329"/>
          </a:xfrm>
          <a:prstGeom prst="rect">
            <a:avLst/>
          </a:prstGeom>
          <a:solidFill>
            <a:srgbClr val="E4F4F8"/>
          </a:solidFill>
          <a:ln>
            <a:solidFill>
              <a:srgbClr val="0852A4"/>
            </a:solidFill>
          </a:ln>
        </p:spPr>
        <p:txBody>
          <a:bodyPr wrap="square" rtlCol="0">
            <a:spAutoFit/>
          </a:bodyPr>
          <a:lstStyle>
            <a:defPPr>
              <a:defRPr lang="fr-FR"/>
            </a:defPPr>
            <a:lvl1pPr marL="342900" indent="-342900">
              <a:buFont typeface="Wingdings" panose="05000000000000000000" pitchFamily="2" charset="2"/>
              <a:buChar char="Ø"/>
              <a:defRPr>
                <a:latin typeface="Calibri" panose="020F0502020204030204" pitchFamily="34" charset="0"/>
                <a:cs typeface="Calibri" panose="020F0502020204030204" pitchFamily="34" charset="0"/>
              </a:defRPr>
            </a:lvl1pPr>
          </a:lstStyle>
          <a:p>
            <a:pPr>
              <a:lnSpc>
                <a:spcPct val="150000"/>
              </a:lnSpc>
            </a:pPr>
            <a:r>
              <a:rPr lang="fr-FR" sz="2400" b="1" dirty="0"/>
              <a:t>Qu’est-ce qu</a:t>
            </a:r>
            <a:r>
              <a:rPr lang="fr-FR" sz="2400" dirty="0"/>
              <a:t>’ils font dans l’eau ?</a:t>
            </a:r>
          </a:p>
          <a:p>
            <a:pPr marL="0" indent="0">
              <a:lnSpc>
                <a:spcPct val="150000"/>
              </a:lnSpc>
              <a:buNone/>
            </a:pPr>
            <a:r>
              <a:rPr lang="fr-FR" sz="2400" dirty="0">
                <a:sym typeface="Wingdings" panose="05000000000000000000" pitchFamily="2" charset="2"/>
              </a:rPr>
              <a:t> </a:t>
            </a:r>
            <a:r>
              <a:rPr lang="fr-FR" sz="2400" dirty="0"/>
              <a:t>.........................................................................................................................................</a:t>
            </a:r>
          </a:p>
        </p:txBody>
      </p:sp>
      <p:sp>
        <p:nvSpPr>
          <p:cNvPr id="14" name="ZoneTexte 13">
            <a:extLst>
              <a:ext uri="{FF2B5EF4-FFF2-40B4-BE49-F238E27FC236}">
                <a16:creationId xmlns:a16="http://schemas.microsoft.com/office/drawing/2014/main" id="{8A088678-C0BF-F87B-A600-ABAC163D30AC}"/>
              </a:ext>
            </a:extLst>
          </p:cNvPr>
          <p:cNvSpPr txBox="1"/>
          <p:nvPr/>
        </p:nvSpPr>
        <p:spPr>
          <a:xfrm>
            <a:off x="671550" y="2007169"/>
            <a:ext cx="11679045" cy="461665"/>
          </a:xfrm>
          <a:prstGeom prst="rect">
            <a:avLst/>
          </a:prstGeom>
          <a:noFill/>
        </p:spPr>
        <p:txBody>
          <a:bodyPr wrap="square">
            <a:spAutoFit/>
          </a:bodyPr>
          <a:lstStyle/>
          <a:p>
            <a:r>
              <a:rPr lang="fr-FR" sz="2400" b="1" i="1" dirty="0">
                <a:solidFill>
                  <a:srgbClr val="0070C0"/>
                </a:solidFill>
                <a:latin typeface="Calibri" panose="020F0502020204030204" pitchFamily="34" charset="0"/>
                <a:ea typeface="Calibri" panose="020F0502020204030204" pitchFamily="34" charset="0"/>
                <a:cs typeface="Calibri" panose="020F0502020204030204" pitchFamily="34" charset="0"/>
              </a:rPr>
              <a:t>Ils nagent et rient dans l’eau. </a:t>
            </a:r>
            <a:endParaRPr lang="fr-FR" sz="2400" b="1" i="1" dirty="0">
              <a:solidFill>
                <a:srgbClr val="0070C0"/>
              </a:solidFill>
            </a:endParaRPr>
          </a:p>
        </p:txBody>
      </p:sp>
      <p:sp>
        <p:nvSpPr>
          <p:cNvPr id="3" name="ZoneTexte 2">
            <a:extLst>
              <a:ext uri="{FF2B5EF4-FFF2-40B4-BE49-F238E27FC236}">
                <a16:creationId xmlns:a16="http://schemas.microsoft.com/office/drawing/2014/main" id="{C504D0C9-684F-1148-2329-E3B8703B077F}"/>
              </a:ext>
            </a:extLst>
          </p:cNvPr>
          <p:cNvSpPr txBox="1"/>
          <p:nvPr/>
        </p:nvSpPr>
        <p:spPr>
          <a:xfrm>
            <a:off x="721111" y="3097076"/>
            <a:ext cx="10945543" cy="502766"/>
          </a:xfrm>
          <a:prstGeom prst="rect">
            <a:avLst/>
          </a:prstGeom>
          <a:solidFill>
            <a:srgbClr val="FFFFCC"/>
          </a:solidFill>
        </p:spPr>
        <p:txBody>
          <a:bodyPr wrap="square">
            <a:spAutoFit/>
          </a:bodyPr>
          <a:lstStyle/>
          <a:p>
            <a:pPr algn="just" defTabSz="1219170">
              <a:defRPr/>
            </a:pPr>
            <a:endParaRPr lang="fr-FR" sz="2667"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4" name="Rectangle 3">
            <a:extLst>
              <a:ext uri="{FF2B5EF4-FFF2-40B4-BE49-F238E27FC236}">
                <a16:creationId xmlns:a16="http://schemas.microsoft.com/office/drawing/2014/main" id="{2D556D84-0C5F-9825-FF00-6626164AC2DE}"/>
              </a:ext>
            </a:extLst>
          </p:cNvPr>
          <p:cNvSpPr/>
          <p:nvPr/>
        </p:nvSpPr>
        <p:spPr>
          <a:xfrm>
            <a:off x="1" y="0"/>
            <a:ext cx="12132868" cy="6858000"/>
          </a:xfrm>
          <a:prstGeom prst="rect">
            <a:avLst/>
          </a:prstGeom>
          <a:noFill/>
          <a:ln w="698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400"/>
          </a:p>
        </p:txBody>
      </p:sp>
      <p:sp>
        <p:nvSpPr>
          <p:cNvPr id="7" name="ZoneTexte 6">
            <a:extLst>
              <a:ext uri="{FF2B5EF4-FFF2-40B4-BE49-F238E27FC236}">
                <a16:creationId xmlns:a16="http://schemas.microsoft.com/office/drawing/2014/main" id="{5B705D82-C069-CEE7-169D-A23C07640717}"/>
              </a:ext>
            </a:extLst>
          </p:cNvPr>
          <p:cNvSpPr txBox="1"/>
          <p:nvPr/>
        </p:nvSpPr>
        <p:spPr>
          <a:xfrm>
            <a:off x="721111" y="3097076"/>
            <a:ext cx="10945543" cy="3108543"/>
          </a:xfrm>
          <a:prstGeom prst="rect">
            <a:avLst/>
          </a:prstGeom>
          <a:solidFill>
            <a:srgbClr val="FFFFCC"/>
          </a:solidFill>
          <a:ln>
            <a:solidFill>
              <a:schemeClr val="tx1"/>
            </a:solidFill>
          </a:ln>
        </p:spPr>
        <p:txBody>
          <a:bodyPr wrap="square">
            <a:spAutoFit/>
          </a:bodyPr>
          <a:lstStyle>
            <a:defPPr>
              <a:defRPr lang="fr-FR"/>
            </a:defPPr>
            <a:lvl1pPr algn="just">
              <a:defRPr sz="2800"/>
            </a:lvl1pPr>
          </a:lstStyle>
          <a:p>
            <a:r>
              <a:rPr lang="fr-FR" dirty="0"/>
              <a:t>Le soleil brille. Un vent frais souffle. C’est la journée parfaite pour aller à la plage ! Nous préparons nos serviettes et nos jouets. Installés sous le parasol, le son des vagues nous repose et nous invite à courir sur la plage. </a:t>
            </a:r>
            <a:r>
              <a:rPr lang="fr-FR" dirty="0">
                <a:highlight>
                  <a:srgbClr val="FFFF00"/>
                </a:highlight>
              </a:rPr>
              <a:t>Nous nageons et rions</a:t>
            </a:r>
            <a:r>
              <a:rPr lang="fr-FR" dirty="0"/>
              <a:t>. Ensuite, nous construisons un grand château de sable décoré de coquillages. En fin de journée, nous rentrons heureux. Nous avons profité du soleil. C’est une journée pleine de détente et de bons souvenirs. </a:t>
            </a:r>
          </a:p>
        </p:txBody>
      </p:sp>
    </p:spTree>
    <p:extLst>
      <p:ext uri="{BB962C8B-B14F-4D97-AF65-F5344CB8AC3E}">
        <p14:creationId xmlns:p14="http://schemas.microsoft.com/office/powerpoint/2010/main" val="236407820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041694-5CB4-0EA1-75D5-3B230751E6A8}"/>
            </a:ext>
          </a:extLst>
        </p:cNvPr>
        <p:cNvGrpSpPr/>
        <p:nvPr/>
      </p:nvGrpSpPr>
      <p:grpSpPr>
        <a:xfrm>
          <a:off x="0" y="0"/>
          <a:ext cx="0" cy="0"/>
          <a:chOff x="0" y="0"/>
          <a:chExt cx="0" cy="0"/>
        </a:xfrm>
      </p:grpSpPr>
      <p:sp>
        <p:nvSpPr>
          <p:cNvPr id="5" name="ZoneTexte 11">
            <a:extLst>
              <a:ext uri="{FF2B5EF4-FFF2-40B4-BE49-F238E27FC236}">
                <a16:creationId xmlns:a16="http://schemas.microsoft.com/office/drawing/2014/main" id="{9711DEBB-D299-F001-F717-485D11A9E5F7}"/>
              </a:ext>
            </a:extLst>
          </p:cNvPr>
          <p:cNvSpPr txBox="1"/>
          <p:nvPr/>
        </p:nvSpPr>
        <p:spPr>
          <a:xfrm>
            <a:off x="1153862" y="133255"/>
            <a:ext cx="10902465"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sz="1867" dirty="0"/>
              <a:t>Répondez à cette question. Travaillez individuellement. </a:t>
            </a:r>
            <a:endParaRPr lang="fr-FR" altLang="fr-FR" sz="1867" dirty="0"/>
          </a:p>
        </p:txBody>
      </p:sp>
      <p:sp>
        <p:nvSpPr>
          <p:cNvPr id="6" name="Espace réservé du texte 2">
            <a:extLst>
              <a:ext uri="{FF2B5EF4-FFF2-40B4-BE49-F238E27FC236}">
                <a16:creationId xmlns:a16="http://schemas.microsoft.com/office/drawing/2014/main" id="{3202387C-75AA-8C5B-06F5-4F27BC83261C}"/>
              </a:ext>
            </a:extLst>
          </p:cNvPr>
          <p:cNvSpPr txBox="1">
            <a:spLocks/>
          </p:cNvSpPr>
          <p:nvPr/>
        </p:nvSpPr>
        <p:spPr>
          <a:xfrm>
            <a:off x="1153861" y="545392"/>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a:t>Circuler dans les rangs. Choisir quelques élèves pour dire leurs réponses à la classe. </a:t>
            </a:r>
          </a:p>
        </p:txBody>
      </p:sp>
      <p:pic>
        <p:nvPicPr>
          <p:cNvPr id="9" name="Picture 14">
            <a:extLst>
              <a:ext uri="{FF2B5EF4-FFF2-40B4-BE49-F238E27FC236}">
                <a16:creationId xmlns:a16="http://schemas.microsoft.com/office/drawing/2014/main" id="{AEA6C7CB-5DF5-CA32-C541-F334251F5F8E}"/>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125199" y="139631"/>
            <a:ext cx="915887" cy="915887"/>
          </a:xfrm>
          <a:prstGeom prst="rect">
            <a:avLst/>
          </a:prstGeom>
        </p:spPr>
      </p:pic>
      <p:sp>
        <p:nvSpPr>
          <p:cNvPr id="2" name="ZoneTexte 1">
            <a:extLst>
              <a:ext uri="{FF2B5EF4-FFF2-40B4-BE49-F238E27FC236}">
                <a16:creationId xmlns:a16="http://schemas.microsoft.com/office/drawing/2014/main" id="{B1F61D52-289A-A7B5-752D-52E97DEB938E}"/>
              </a:ext>
            </a:extLst>
          </p:cNvPr>
          <p:cNvSpPr txBox="1"/>
          <p:nvPr/>
        </p:nvSpPr>
        <p:spPr>
          <a:xfrm>
            <a:off x="165315" y="1372031"/>
            <a:ext cx="11830373" cy="830997"/>
          </a:xfrm>
          <a:prstGeom prst="rect">
            <a:avLst/>
          </a:prstGeom>
          <a:solidFill>
            <a:srgbClr val="E4F4F8"/>
          </a:solidFill>
          <a:ln>
            <a:solidFill>
              <a:srgbClr val="0852A4"/>
            </a:solidFill>
          </a:ln>
        </p:spPr>
        <p:txBody>
          <a:bodyPr wrap="square" rtlCol="0">
            <a:spAutoFit/>
          </a:bodyPr>
          <a:lstStyle>
            <a:defPPr>
              <a:defRPr lang="fr-FR"/>
            </a:defPPr>
            <a:lvl1pPr marL="342900" indent="-342900">
              <a:buFont typeface="Wingdings" panose="05000000000000000000" pitchFamily="2" charset="2"/>
              <a:buChar char="Ø"/>
              <a:defRPr>
                <a:latin typeface="Calibri" panose="020F0502020204030204" pitchFamily="34" charset="0"/>
                <a:cs typeface="Calibri" panose="020F0502020204030204" pitchFamily="34" charset="0"/>
              </a:defRPr>
            </a:lvl1pPr>
          </a:lstStyle>
          <a:p>
            <a:pPr algn="l"/>
            <a:r>
              <a:rPr lang="fr-FR" sz="2400" b="1" dirty="0"/>
              <a:t>Qu’est-ce qu’</a:t>
            </a:r>
            <a:r>
              <a:rPr lang="fr-FR" sz="2400" dirty="0"/>
              <a:t>ils construisent sur le sable ?</a:t>
            </a:r>
          </a:p>
          <a:p>
            <a:pPr marL="0" indent="0">
              <a:buNone/>
            </a:pPr>
            <a:r>
              <a:rPr lang="fr-FR" sz="2400" dirty="0">
                <a:sym typeface="Wingdings" panose="05000000000000000000" pitchFamily="2" charset="2"/>
              </a:rPr>
              <a:t> </a:t>
            </a:r>
            <a:r>
              <a:rPr lang="fr-FR" sz="2400" dirty="0"/>
              <a:t>.........................................................................................................................................</a:t>
            </a:r>
          </a:p>
        </p:txBody>
      </p:sp>
      <p:sp>
        <p:nvSpPr>
          <p:cNvPr id="3" name="ZoneTexte 2">
            <a:extLst>
              <a:ext uri="{FF2B5EF4-FFF2-40B4-BE49-F238E27FC236}">
                <a16:creationId xmlns:a16="http://schemas.microsoft.com/office/drawing/2014/main" id="{6165FF5E-84A5-BB8F-C627-7166925C6F08}"/>
              </a:ext>
            </a:extLst>
          </p:cNvPr>
          <p:cNvSpPr txBox="1"/>
          <p:nvPr/>
        </p:nvSpPr>
        <p:spPr>
          <a:xfrm>
            <a:off x="721111" y="3097076"/>
            <a:ext cx="10945543" cy="502766"/>
          </a:xfrm>
          <a:prstGeom prst="rect">
            <a:avLst/>
          </a:prstGeom>
          <a:solidFill>
            <a:srgbClr val="FFFFCC"/>
          </a:solidFill>
        </p:spPr>
        <p:txBody>
          <a:bodyPr wrap="square">
            <a:spAutoFit/>
          </a:bodyPr>
          <a:lstStyle/>
          <a:p>
            <a:pPr algn="just" defTabSz="1219170">
              <a:defRPr/>
            </a:pPr>
            <a:endParaRPr lang="fr-FR" sz="2667"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4" name="Rectangle 3">
            <a:extLst>
              <a:ext uri="{FF2B5EF4-FFF2-40B4-BE49-F238E27FC236}">
                <a16:creationId xmlns:a16="http://schemas.microsoft.com/office/drawing/2014/main" id="{1526712A-B11D-3ED2-5A86-8ED9852D695C}"/>
              </a:ext>
            </a:extLst>
          </p:cNvPr>
          <p:cNvSpPr/>
          <p:nvPr/>
        </p:nvSpPr>
        <p:spPr>
          <a:xfrm>
            <a:off x="1" y="0"/>
            <a:ext cx="12132868" cy="6858000"/>
          </a:xfrm>
          <a:prstGeom prst="rect">
            <a:avLst/>
          </a:prstGeom>
          <a:noFill/>
          <a:ln w="698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400"/>
          </a:p>
        </p:txBody>
      </p:sp>
      <p:sp>
        <p:nvSpPr>
          <p:cNvPr id="10" name="ZoneTexte 9">
            <a:extLst>
              <a:ext uri="{FF2B5EF4-FFF2-40B4-BE49-F238E27FC236}">
                <a16:creationId xmlns:a16="http://schemas.microsoft.com/office/drawing/2014/main" id="{3725BCED-2A92-11C3-0C4E-1CDF2AD887A2}"/>
              </a:ext>
            </a:extLst>
          </p:cNvPr>
          <p:cNvSpPr txBox="1"/>
          <p:nvPr/>
        </p:nvSpPr>
        <p:spPr>
          <a:xfrm>
            <a:off x="721111" y="3097076"/>
            <a:ext cx="10945543" cy="3108543"/>
          </a:xfrm>
          <a:prstGeom prst="rect">
            <a:avLst/>
          </a:prstGeom>
          <a:solidFill>
            <a:srgbClr val="FFFFCC"/>
          </a:solidFill>
          <a:ln>
            <a:solidFill>
              <a:schemeClr val="tx1"/>
            </a:solidFill>
          </a:ln>
        </p:spPr>
        <p:txBody>
          <a:bodyPr wrap="square">
            <a:spAutoFit/>
          </a:bodyPr>
          <a:lstStyle>
            <a:defPPr>
              <a:defRPr lang="fr-FR"/>
            </a:defPPr>
            <a:lvl1pPr algn="just">
              <a:defRPr sz="2800"/>
            </a:lvl1pPr>
          </a:lstStyle>
          <a:p>
            <a:r>
              <a:rPr lang="fr-FR" dirty="0"/>
              <a:t>Le soleil brille. Un vent frais souffle. C’est la journée parfaite pour aller à la plage ! Nous préparons nos serviettes et nos jouets. Installés sous le parasol, le son des vagues nous repose et nous invite à courir sur la plage. Nous nageons et rions. Ensuite, nous construisons un grand château de sable décoré de coquillages. En fin de journée, nous rentrons heureux. Nous avons profité du soleil. C’est une journée pleine de détente et de bons souvenirs. </a:t>
            </a:r>
          </a:p>
        </p:txBody>
      </p:sp>
    </p:spTree>
    <p:extLst>
      <p:ext uri="{BB962C8B-B14F-4D97-AF65-F5344CB8AC3E}">
        <p14:creationId xmlns:p14="http://schemas.microsoft.com/office/powerpoint/2010/main" val="289610748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29195-B672-A1F9-FB48-32E57CAF86AB}"/>
            </a:ext>
          </a:extLst>
        </p:cNvPr>
        <p:cNvGrpSpPr/>
        <p:nvPr/>
      </p:nvGrpSpPr>
      <p:grpSpPr>
        <a:xfrm>
          <a:off x="0" y="0"/>
          <a:ext cx="0" cy="0"/>
          <a:chOff x="0" y="0"/>
          <a:chExt cx="0" cy="0"/>
        </a:xfrm>
      </p:grpSpPr>
      <p:sp>
        <p:nvSpPr>
          <p:cNvPr id="5" name="ZoneTexte 11">
            <a:extLst>
              <a:ext uri="{FF2B5EF4-FFF2-40B4-BE49-F238E27FC236}">
                <a16:creationId xmlns:a16="http://schemas.microsoft.com/office/drawing/2014/main" id="{BD6A0431-895B-34A0-9A6C-242336A849FD}"/>
              </a:ext>
            </a:extLst>
          </p:cNvPr>
          <p:cNvSpPr txBox="1"/>
          <p:nvPr/>
        </p:nvSpPr>
        <p:spPr>
          <a:xfrm>
            <a:off x="1153862" y="162491"/>
            <a:ext cx="10902465"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sz="1867" dirty="0"/>
              <a:t>Réponse attendue :</a:t>
            </a:r>
            <a:endParaRPr lang="fr-FR" altLang="fr-FR" sz="1867" dirty="0"/>
          </a:p>
        </p:txBody>
      </p:sp>
      <p:sp>
        <p:nvSpPr>
          <p:cNvPr id="6" name="Espace réservé du texte 2">
            <a:extLst>
              <a:ext uri="{FF2B5EF4-FFF2-40B4-BE49-F238E27FC236}">
                <a16:creationId xmlns:a16="http://schemas.microsoft.com/office/drawing/2014/main" id="{6A72F691-9773-6287-742B-AAFCC0FE3AB1}"/>
              </a:ext>
            </a:extLst>
          </p:cNvPr>
          <p:cNvSpPr txBox="1">
            <a:spLocks/>
          </p:cNvSpPr>
          <p:nvPr/>
        </p:nvSpPr>
        <p:spPr>
          <a:xfrm>
            <a:off x="1153861" y="517037"/>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1219170">
              <a:spcBef>
                <a:spcPts val="1333"/>
              </a:spcBef>
            </a:pPr>
            <a:r>
              <a:rPr lang="fr-FR" sz="1867" dirty="0"/>
              <a:t>Demander aux élèves de recopier la réponse dans leurs cahiers.</a:t>
            </a:r>
          </a:p>
        </p:txBody>
      </p:sp>
      <p:pic>
        <p:nvPicPr>
          <p:cNvPr id="12" name="Google Shape;656;p54">
            <a:extLst>
              <a:ext uri="{FF2B5EF4-FFF2-40B4-BE49-F238E27FC236}">
                <a16:creationId xmlns:a16="http://schemas.microsoft.com/office/drawing/2014/main" id="{157E04C1-A142-4F3E-C6C7-31F5749E38F1}"/>
              </a:ext>
            </a:extLst>
          </p:cNvPr>
          <p:cNvPicPr>
            <a:picLocks noChangeAspect="1"/>
          </p:cNvPicPr>
          <p:nvPr/>
        </p:nvPicPr>
        <p:blipFill>
          <a:blip r:embed="rId3">
            <a:alphaModFix/>
          </a:blip>
          <a:srcRect/>
          <a:stretch>
            <a:fillRect/>
          </a:stretch>
        </p:blipFill>
        <p:spPr>
          <a:xfrm>
            <a:off x="11328856" y="85442"/>
            <a:ext cx="744881" cy="744881"/>
          </a:xfrm>
          <a:prstGeom prst="rect">
            <a:avLst/>
          </a:prstGeom>
          <a:noFill/>
          <a:ln cap="flat">
            <a:noFill/>
          </a:ln>
        </p:spPr>
      </p:pic>
      <p:sp>
        <p:nvSpPr>
          <p:cNvPr id="2" name="ZoneTexte 1">
            <a:extLst>
              <a:ext uri="{FF2B5EF4-FFF2-40B4-BE49-F238E27FC236}">
                <a16:creationId xmlns:a16="http://schemas.microsoft.com/office/drawing/2014/main" id="{0A9BA6B4-A865-4118-A0B1-3D2F6ACF3ADA}"/>
              </a:ext>
            </a:extLst>
          </p:cNvPr>
          <p:cNvSpPr txBox="1"/>
          <p:nvPr/>
        </p:nvSpPr>
        <p:spPr>
          <a:xfrm>
            <a:off x="180814" y="1222759"/>
            <a:ext cx="11830373" cy="830997"/>
          </a:xfrm>
          <a:prstGeom prst="rect">
            <a:avLst/>
          </a:prstGeom>
          <a:solidFill>
            <a:srgbClr val="E4F4F8"/>
          </a:solidFill>
          <a:ln>
            <a:solidFill>
              <a:srgbClr val="0852A4"/>
            </a:solidFill>
          </a:ln>
        </p:spPr>
        <p:txBody>
          <a:bodyPr wrap="square" rtlCol="0">
            <a:spAutoFit/>
          </a:bodyPr>
          <a:lstStyle>
            <a:defPPr>
              <a:defRPr lang="fr-FR"/>
            </a:defPPr>
            <a:lvl1pPr marL="342900" indent="-342900">
              <a:buFont typeface="Wingdings" panose="05000000000000000000" pitchFamily="2" charset="2"/>
              <a:buChar char="Ø"/>
              <a:defRPr>
                <a:latin typeface="Calibri" panose="020F0502020204030204" pitchFamily="34" charset="0"/>
                <a:cs typeface="Calibri" panose="020F0502020204030204" pitchFamily="34" charset="0"/>
              </a:defRPr>
            </a:lvl1pPr>
          </a:lstStyle>
          <a:p>
            <a:r>
              <a:rPr lang="fr-FR" sz="2400" b="1" dirty="0"/>
              <a:t>Qu’est-ce qu</a:t>
            </a:r>
            <a:r>
              <a:rPr lang="fr-FR" sz="2400" dirty="0"/>
              <a:t>’ils construisent sur le sable ?</a:t>
            </a:r>
          </a:p>
          <a:p>
            <a:pPr marL="0" indent="0">
              <a:buNone/>
            </a:pPr>
            <a:r>
              <a:rPr lang="fr-FR" sz="2400" dirty="0">
                <a:sym typeface="Wingdings" panose="05000000000000000000" pitchFamily="2" charset="2"/>
              </a:rPr>
              <a:t> </a:t>
            </a:r>
            <a:r>
              <a:rPr lang="fr-FR" sz="2400" dirty="0"/>
              <a:t>.........................................................................................................................................</a:t>
            </a:r>
          </a:p>
        </p:txBody>
      </p:sp>
      <p:sp>
        <p:nvSpPr>
          <p:cNvPr id="14" name="ZoneTexte 13">
            <a:extLst>
              <a:ext uri="{FF2B5EF4-FFF2-40B4-BE49-F238E27FC236}">
                <a16:creationId xmlns:a16="http://schemas.microsoft.com/office/drawing/2014/main" id="{FC52819F-FC05-EC0B-2967-F73CC15708A1}"/>
              </a:ext>
            </a:extLst>
          </p:cNvPr>
          <p:cNvSpPr txBox="1"/>
          <p:nvPr/>
        </p:nvSpPr>
        <p:spPr>
          <a:xfrm>
            <a:off x="721111" y="1573679"/>
            <a:ext cx="10607743" cy="461665"/>
          </a:xfrm>
          <a:prstGeom prst="rect">
            <a:avLst/>
          </a:prstGeom>
          <a:noFill/>
        </p:spPr>
        <p:txBody>
          <a:bodyPr wrap="square">
            <a:spAutoFit/>
          </a:bodyPr>
          <a:lstStyle>
            <a:defPPr>
              <a:defRPr lang="fr-FR"/>
            </a:defPPr>
            <a:lvl1pPr>
              <a:defRPr sz="2400" b="1" i="1">
                <a:solidFill>
                  <a:srgbClr val="0070C0"/>
                </a:solidFill>
                <a:latin typeface="Calibri" panose="020F0502020204030204" pitchFamily="34" charset="0"/>
                <a:ea typeface="Calibri" panose="020F0502020204030204" pitchFamily="34" charset="0"/>
                <a:cs typeface="Calibri" panose="020F0502020204030204" pitchFamily="34" charset="0"/>
              </a:defRPr>
            </a:lvl1pPr>
          </a:lstStyle>
          <a:p>
            <a:r>
              <a:rPr lang="fr-FR" dirty="0"/>
              <a:t>Ils construisent sur le sable un grand château décoré de coquillages. </a:t>
            </a:r>
          </a:p>
        </p:txBody>
      </p:sp>
      <p:sp>
        <p:nvSpPr>
          <p:cNvPr id="3" name="Rectangle 2">
            <a:extLst>
              <a:ext uri="{FF2B5EF4-FFF2-40B4-BE49-F238E27FC236}">
                <a16:creationId xmlns:a16="http://schemas.microsoft.com/office/drawing/2014/main" id="{5DBA5DD2-1F36-2575-CA4D-E1A3EF9F8C5D}"/>
              </a:ext>
            </a:extLst>
          </p:cNvPr>
          <p:cNvSpPr/>
          <p:nvPr/>
        </p:nvSpPr>
        <p:spPr>
          <a:xfrm>
            <a:off x="1" y="0"/>
            <a:ext cx="12132868" cy="6858000"/>
          </a:xfrm>
          <a:prstGeom prst="rect">
            <a:avLst/>
          </a:prstGeom>
          <a:noFill/>
          <a:ln w="698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400"/>
          </a:p>
        </p:txBody>
      </p:sp>
      <p:sp>
        <p:nvSpPr>
          <p:cNvPr id="7" name="ZoneTexte 6">
            <a:extLst>
              <a:ext uri="{FF2B5EF4-FFF2-40B4-BE49-F238E27FC236}">
                <a16:creationId xmlns:a16="http://schemas.microsoft.com/office/drawing/2014/main" id="{0CAA03C5-0040-3A84-195B-7D506E20E23C}"/>
              </a:ext>
            </a:extLst>
          </p:cNvPr>
          <p:cNvSpPr txBox="1"/>
          <p:nvPr/>
        </p:nvSpPr>
        <p:spPr>
          <a:xfrm>
            <a:off x="721111" y="3097076"/>
            <a:ext cx="10945543" cy="3108543"/>
          </a:xfrm>
          <a:prstGeom prst="rect">
            <a:avLst/>
          </a:prstGeom>
          <a:solidFill>
            <a:srgbClr val="FFFFCC"/>
          </a:solidFill>
          <a:ln>
            <a:solidFill>
              <a:schemeClr val="tx1"/>
            </a:solidFill>
          </a:ln>
        </p:spPr>
        <p:txBody>
          <a:bodyPr wrap="square">
            <a:spAutoFit/>
          </a:bodyPr>
          <a:lstStyle>
            <a:defPPr>
              <a:defRPr lang="fr-FR"/>
            </a:defPPr>
            <a:lvl1pPr algn="just">
              <a:defRPr sz="2800"/>
            </a:lvl1pPr>
          </a:lstStyle>
          <a:p>
            <a:r>
              <a:rPr lang="fr-FR" dirty="0"/>
              <a:t>Le soleil brille. Un vent frais souffle. C’est la journée parfaite pour aller à la plage ! Nous préparons nos serviettes et nos jouets. Installés sous le parasol, le son des vagues nous repose et nous invite à courir sur la plage. Nous nageons et rions. Ensuite, </a:t>
            </a:r>
            <a:r>
              <a:rPr lang="fr-FR" dirty="0">
                <a:highlight>
                  <a:srgbClr val="FFFF00"/>
                </a:highlight>
              </a:rPr>
              <a:t>nous construisons un grand château de sable décoré de coquillages.</a:t>
            </a:r>
            <a:r>
              <a:rPr lang="fr-FR" dirty="0"/>
              <a:t> En fin de journée, nous rentrons heureux. Nous avons profité du soleil. C’est une journée pleine de détente et de bons souvenirs. </a:t>
            </a:r>
          </a:p>
        </p:txBody>
      </p:sp>
    </p:spTree>
    <p:extLst>
      <p:ext uri="{BB962C8B-B14F-4D97-AF65-F5344CB8AC3E}">
        <p14:creationId xmlns:p14="http://schemas.microsoft.com/office/powerpoint/2010/main" val="75198222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64F193-C0D8-48BA-6502-8CDF83EE1B69}"/>
            </a:ext>
          </a:extLst>
        </p:cNvPr>
        <p:cNvGrpSpPr/>
        <p:nvPr/>
      </p:nvGrpSpPr>
      <p:grpSpPr>
        <a:xfrm>
          <a:off x="0" y="0"/>
          <a:ext cx="0" cy="0"/>
          <a:chOff x="0" y="0"/>
          <a:chExt cx="0" cy="0"/>
        </a:xfrm>
      </p:grpSpPr>
      <p:sp>
        <p:nvSpPr>
          <p:cNvPr id="5" name="ZoneTexte 11">
            <a:extLst>
              <a:ext uri="{FF2B5EF4-FFF2-40B4-BE49-F238E27FC236}">
                <a16:creationId xmlns:a16="http://schemas.microsoft.com/office/drawing/2014/main" id="{766F125B-7549-3017-C324-69CCFCE2C349}"/>
              </a:ext>
            </a:extLst>
          </p:cNvPr>
          <p:cNvSpPr txBox="1"/>
          <p:nvPr/>
        </p:nvSpPr>
        <p:spPr>
          <a:xfrm>
            <a:off x="1153862" y="133255"/>
            <a:ext cx="10902465"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sz="1867" dirty="0"/>
              <a:t>Répondez à cette question. Travaillez individuellement. </a:t>
            </a:r>
            <a:endParaRPr lang="fr-FR" altLang="fr-FR" sz="1867" dirty="0"/>
          </a:p>
        </p:txBody>
      </p:sp>
      <p:sp>
        <p:nvSpPr>
          <p:cNvPr id="6" name="Espace réservé du texte 2">
            <a:extLst>
              <a:ext uri="{FF2B5EF4-FFF2-40B4-BE49-F238E27FC236}">
                <a16:creationId xmlns:a16="http://schemas.microsoft.com/office/drawing/2014/main" id="{08ABA0D4-E333-E4A9-870E-24000764986E}"/>
              </a:ext>
            </a:extLst>
          </p:cNvPr>
          <p:cNvSpPr txBox="1">
            <a:spLocks/>
          </p:cNvSpPr>
          <p:nvPr/>
        </p:nvSpPr>
        <p:spPr>
          <a:xfrm>
            <a:off x="1153861" y="545392"/>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a:t>Circuler dans les rangs. Choisir quelques élèves pour dire leurs réponses à la classe. </a:t>
            </a:r>
          </a:p>
        </p:txBody>
      </p:sp>
      <p:pic>
        <p:nvPicPr>
          <p:cNvPr id="9" name="Picture 14">
            <a:extLst>
              <a:ext uri="{FF2B5EF4-FFF2-40B4-BE49-F238E27FC236}">
                <a16:creationId xmlns:a16="http://schemas.microsoft.com/office/drawing/2014/main" id="{FFF5A25D-34D9-BEAD-C306-D27F915D1FE3}"/>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125199" y="139631"/>
            <a:ext cx="915887" cy="915887"/>
          </a:xfrm>
          <a:prstGeom prst="rect">
            <a:avLst/>
          </a:prstGeom>
        </p:spPr>
      </p:pic>
      <p:sp>
        <p:nvSpPr>
          <p:cNvPr id="2" name="ZoneTexte 1">
            <a:extLst>
              <a:ext uri="{FF2B5EF4-FFF2-40B4-BE49-F238E27FC236}">
                <a16:creationId xmlns:a16="http://schemas.microsoft.com/office/drawing/2014/main" id="{79CD6AA3-37A2-200D-0AB8-A6A38EF52966}"/>
              </a:ext>
            </a:extLst>
          </p:cNvPr>
          <p:cNvSpPr txBox="1"/>
          <p:nvPr/>
        </p:nvSpPr>
        <p:spPr>
          <a:xfrm>
            <a:off x="165315" y="1372031"/>
            <a:ext cx="11830373" cy="830997"/>
          </a:xfrm>
          <a:prstGeom prst="rect">
            <a:avLst/>
          </a:prstGeom>
          <a:solidFill>
            <a:srgbClr val="E4F4F8"/>
          </a:solidFill>
          <a:ln>
            <a:solidFill>
              <a:srgbClr val="0852A4"/>
            </a:solidFill>
          </a:ln>
        </p:spPr>
        <p:txBody>
          <a:bodyPr wrap="square" rtlCol="0">
            <a:spAutoFit/>
          </a:bodyPr>
          <a:lstStyle>
            <a:defPPr>
              <a:defRPr lang="fr-FR"/>
            </a:defPPr>
            <a:lvl1pPr marL="342900" indent="-342900">
              <a:buFont typeface="Wingdings" panose="05000000000000000000" pitchFamily="2" charset="2"/>
              <a:buChar char="Ø"/>
              <a:defRPr>
                <a:latin typeface="Calibri" panose="020F0502020204030204" pitchFamily="34" charset="0"/>
                <a:cs typeface="Calibri" panose="020F0502020204030204" pitchFamily="34" charset="0"/>
              </a:defRPr>
            </a:lvl1pPr>
          </a:lstStyle>
          <a:p>
            <a:pPr algn="l"/>
            <a:r>
              <a:rPr lang="fr-FR" sz="2400" b="1" dirty="0"/>
              <a:t>Comment </a:t>
            </a:r>
            <a:r>
              <a:rPr lang="fr-FR" sz="2400" dirty="0"/>
              <a:t>se sentent-ils à la fin de la journée ?</a:t>
            </a:r>
          </a:p>
          <a:p>
            <a:pPr marL="0" indent="0">
              <a:buNone/>
            </a:pPr>
            <a:r>
              <a:rPr lang="fr-FR" sz="2400" dirty="0">
                <a:sym typeface="Wingdings" panose="05000000000000000000" pitchFamily="2" charset="2"/>
              </a:rPr>
              <a:t> </a:t>
            </a:r>
            <a:r>
              <a:rPr lang="fr-FR" sz="2400" dirty="0"/>
              <a:t>.........................................................................................................................................</a:t>
            </a:r>
          </a:p>
        </p:txBody>
      </p:sp>
      <p:sp>
        <p:nvSpPr>
          <p:cNvPr id="4" name="Rectangle 3">
            <a:extLst>
              <a:ext uri="{FF2B5EF4-FFF2-40B4-BE49-F238E27FC236}">
                <a16:creationId xmlns:a16="http://schemas.microsoft.com/office/drawing/2014/main" id="{D3B24BFD-2A8B-9DEA-7B96-DF0701A0C9A8}"/>
              </a:ext>
            </a:extLst>
          </p:cNvPr>
          <p:cNvSpPr/>
          <p:nvPr/>
        </p:nvSpPr>
        <p:spPr>
          <a:xfrm>
            <a:off x="1" y="0"/>
            <a:ext cx="12132868" cy="6858000"/>
          </a:xfrm>
          <a:prstGeom prst="rect">
            <a:avLst/>
          </a:prstGeom>
          <a:noFill/>
          <a:ln w="698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400"/>
          </a:p>
        </p:txBody>
      </p:sp>
      <p:sp>
        <p:nvSpPr>
          <p:cNvPr id="7" name="ZoneTexte 6">
            <a:extLst>
              <a:ext uri="{FF2B5EF4-FFF2-40B4-BE49-F238E27FC236}">
                <a16:creationId xmlns:a16="http://schemas.microsoft.com/office/drawing/2014/main" id="{7B39F38E-389A-88EF-2DB0-F5900C25CCD8}"/>
              </a:ext>
            </a:extLst>
          </p:cNvPr>
          <p:cNvSpPr txBox="1"/>
          <p:nvPr/>
        </p:nvSpPr>
        <p:spPr>
          <a:xfrm>
            <a:off x="721111" y="3097076"/>
            <a:ext cx="10945543" cy="3108543"/>
          </a:xfrm>
          <a:prstGeom prst="rect">
            <a:avLst/>
          </a:prstGeom>
          <a:solidFill>
            <a:srgbClr val="FFFFCC"/>
          </a:solidFill>
          <a:ln>
            <a:solidFill>
              <a:schemeClr val="tx1"/>
            </a:solidFill>
          </a:ln>
        </p:spPr>
        <p:txBody>
          <a:bodyPr wrap="square">
            <a:spAutoFit/>
          </a:bodyPr>
          <a:lstStyle>
            <a:defPPr>
              <a:defRPr lang="fr-FR"/>
            </a:defPPr>
            <a:lvl1pPr algn="just">
              <a:defRPr sz="2800"/>
            </a:lvl1pPr>
          </a:lstStyle>
          <a:p>
            <a:r>
              <a:rPr lang="fr-FR" dirty="0"/>
              <a:t>Le soleil brille. Un vent frais souffle. C’est la journée parfaite pour aller à la plage ! Nous préparons nos serviettes et nos jouets. Installés sous le parasol, le son des vagues nous repose et nous invite à courir sur la plage. Nous nageons et rions. Ensuite, nous construisons un grand château de sable décoré de coquillages. En fin de journée, nous rentrons heureux. Nous avons profité du soleil. C’est une journée pleine de détente et de bons souvenirs. </a:t>
            </a:r>
          </a:p>
        </p:txBody>
      </p:sp>
    </p:spTree>
    <p:extLst>
      <p:ext uri="{BB962C8B-B14F-4D97-AF65-F5344CB8AC3E}">
        <p14:creationId xmlns:p14="http://schemas.microsoft.com/office/powerpoint/2010/main" val="10054154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B95CD3-4F20-077C-BC89-CBC07D1F1960}"/>
            </a:ext>
          </a:extLst>
        </p:cNvPr>
        <p:cNvGrpSpPr/>
        <p:nvPr/>
      </p:nvGrpSpPr>
      <p:grpSpPr>
        <a:xfrm>
          <a:off x="0" y="0"/>
          <a:ext cx="0" cy="0"/>
          <a:chOff x="0" y="0"/>
          <a:chExt cx="0" cy="0"/>
        </a:xfrm>
      </p:grpSpPr>
      <p:sp>
        <p:nvSpPr>
          <p:cNvPr id="5" name="ZoneTexte 11">
            <a:extLst>
              <a:ext uri="{FF2B5EF4-FFF2-40B4-BE49-F238E27FC236}">
                <a16:creationId xmlns:a16="http://schemas.microsoft.com/office/drawing/2014/main" id="{D5D80505-AE61-584D-FBBC-2E6D235F6D64}"/>
              </a:ext>
            </a:extLst>
          </p:cNvPr>
          <p:cNvSpPr txBox="1"/>
          <p:nvPr/>
        </p:nvSpPr>
        <p:spPr>
          <a:xfrm>
            <a:off x="1171272" y="176375"/>
            <a:ext cx="10902465"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sz="1867" dirty="0"/>
              <a:t>Réponse attendue :</a:t>
            </a:r>
            <a:endParaRPr lang="fr-FR" altLang="fr-FR" sz="1867" dirty="0"/>
          </a:p>
        </p:txBody>
      </p:sp>
      <p:sp>
        <p:nvSpPr>
          <p:cNvPr id="6" name="Espace réservé du texte 2">
            <a:extLst>
              <a:ext uri="{FF2B5EF4-FFF2-40B4-BE49-F238E27FC236}">
                <a16:creationId xmlns:a16="http://schemas.microsoft.com/office/drawing/2014/main" id="{F861899B-0BBC-3408-4A9E-75C4D63C5F85}"/>
              </a:ext>
            </a:extLst>
          </p:cNvPr>
          <p:cNvSpPr txBox="1">
            <a:spLocks/>
          </p:cNvSpPr>
          <p:nvPr/>
        </p:nvSpPr>
        <p:spPr>
          <a:xfrm>
            <a:off x="1153861" y="517037"/>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1219170">
              <a:spcBef>
                <a:spcPts val="1333"/>
              </a:spcBef>
            </a:pPr>
            <a:r>
              <a:rPr lang="fr-FR" sz="1867" dirty="0"/>
              <a:t>Demander aux élèves de recopier la réponse dans leurs cahiers.</a:t>
            </a:r>
          </a:p>
        </p:txBody>
      </p:sp>
      <p:pic>
        <p:nvPicPr>
          <p:cNvPr id="12" name="Google Shape;656;p54">
            <a:extLst>
              <a:ext uri="{FF2B5EF4-FFF2-40B4-BE49-F238E27FC236}">
                <a16:creationId xmlns:a16="http://schemas.microsoft.com/office/drawing/2014/main" id="{B0046060-7E4E-38A9-3F22-57E24E5D30FD}"/>
              </a:ext>
            </a:extLst>
          </p:cNvPr>
          <p:cNvPicPr>
            <a:picLocks noChangeAspect="1"/>
          </p:cNvPicPr>
          <p:nvPr/>
        </p:nvPicPr>
        <p:blipFill>
          <a:blip r:embed="rId3">
            <a:alphaModFix/>
          </a:blip>
          <a:srcRect/>
          <a:stretch>
            <a:fillRect/>
          </a:stretch>
        </p:blipFill>
        <p:spPr>
          <a:xfrm>
            <a:off x="11328856" y="85442"/>
            <a:ext cx="744881" cy="744881"/>
          </a:xfrm>
          <a:prstGeom prst="rect">
            <a:avLst/>
          </a:prstGeom>
          <a:noFill/>
          <a:ln cap="flat">
            <a:noFill/>
          </a:ln>
        </p:spPr>
      </p:pic>
      <p:sp>
        <p:nvSpPr>
          <p:cNvPr id="2" name="ZoneTexte 1">
            <a:extLst>
              <a:ext uri="{FF2B5EF4-FFF2-40B4-BE49-F238E27FC236}">
                <a16:creationId xmlns:a16="http://schemas.microsoft.com/office/drawing/2014/main" id="{CC6CC96D-AFC5-3637-F91E-F5373D197228}"/>
              </a:ext>
            </a:extLst>
          </p:cNvPr>
          <p:cNvSpPr txBox="1"/>
          <p:nvPr/>
        </p:nvSpPr>
        <p:spPr>
          <a:xfrm>
            <a:off x="180814" y="1222759"/>
            <a:ext cx="11830373" cy="830997"/>
          </a:xfrm>
          <a:prstGeom prst="rect">
            <a:avLst/>
          </a:prstGeom>
          <a:solidFill>
            <a:srgbClr val="E4F4F8"/>
          </a:solidFill>
          <a:ln>
            <a:solidFill>
              <a:srgbClr val="0852A4"/>
            </a:solidFill>
          </a:ln>
        </p:spPr>
        <p:txBody>
          <a:bodyPr wrap="square" rtlCol="0">
            <a:spAutoFit/>
          </a:bodyPr>
          <a:lstStyle>
            <a:defPPr>
              <a:defRPr lang="fr-FR"/>
            </a:defPPr>
            <a:lvl1pPr marL="342900" indent="-342900">
              <a:buFont typeface="Wingdings" panose="05000000000000000000" pitchFamily="2" charset="2"/>
              <a:buChar char="Ø"/>
              <a:defRPr>
                <a:latin typeface="Calibri" panose="020F0502020204030204" pitchFamily="34" charset="0"/>
                <a:cs typeface="Calibri" panose="020F0502020204030204" pitchFamily="34" charset="0"/>
              </a:defRPr>
            </a:lvl1pPr>
          </a:lstStyle>
          <a:p>
            <a:r>
              <a:rPr lang="fr-FR" sz="2400" b="1" dirty="0"/>
              <a:t>Comment </a:t>
            </a:r>
            <a:r>
              <a:rPr lang="fr-FR" sz="2400" dirty="0"/>
              <a:t>se sentent-ils à la fin de la journée ?</a:t>
            </a:r>
          </a:p>
          <a:p>
            <a:pPr marL="0" indent="0">
              <a:buNone/>
            </a:pPr>
            <a:r>
              <a:rPr lang="fr-FR" sz="2400" dirty="0">
                <a:sym typeface="Wingdings" panose="05000000000000000000" pitchFamily="2" charset="2"/>
              </a:rPr>
              <a:t> </a:t>
            </a:r>
            <a:r>
              <a:rPr lang="fr-FR" sz="2400" dirty="0"/>
              <a:t>.........................................................................................................................................</a:t>
            </a:r>
          </a:p>
        </p:txBody>
      </p:sp>
      <p:sp>
        <p:nvSpPr>
          <p:cNvPr id="14" name="ZoneTexte 13">
            <a:extLst>
              <a:ext uri="{FF2B5EF4-FFF2-40B4-BE49-F238E27FC236}">
                <a16:creationId xmlns:a16="http://schemas.microsoft.com/office/drawing/2014/main" id="{C7186426-F503-1105-684D-93303A9F4C7B}"/>
              </a:ext>
            </a:extLst>
          </p:cNvPr>
          <p:cNvSpPr txBox="1"/>
          <p:nvPr/>
        </p:nvSpPr>
        <p:spPr>
          <a:xfrm>
            <a:off x="721111" y="1551053"/>
            <a:ext cx="9260469" cy="461665"/>
          </a:xfrm>
          <a:prstGeom prst="rect">
            <a:avLst/>
          </a:prstGeom>
          <a:noFill/>
        </p:spPr>
        <p:txBody>
          <a:bodyPr wrap="square">
            <a:spAutoFit/>
          </a:bodyPr>
          <a:lstStyle>
            <a:defPPr>
              <a:defRPr lang="fr-FR"/>
            </a:defPPr>
            <a:lvl1pPr>
              <a:defRPr sz="2400" b="1" i="1">
                <a:solidFill>
                  <a:srgbClr val="0070C0"/>
                </a:solidFill>
                <a:latin typeface="Calibri" panose="020F0502020204030204" pitchFamily="34" charset="0"/>
                <a:ea typeface="Calibri" panose="020F0502020204030204" pitchFamily="34" charset="0"/>
                <a:cs typeface="Calibri" panose="020F0502020204030204" pitchFamily="34" charset="0"/>
              </a:defRPr>
            </a:lvl1pPr>
          </a:lstStyle>
          <a:p>
            <a:r>
              <a:rPr lang="fr-FR" dirty="0"/>
              <a:t>Ils se sentent heureux à la fin de la journée.</a:t>
            </a:r>
          </a:p>
        </p:txBody>
      </p:sp>
      <p:sp>
        <p:nvSpPr>
          <p:cNvPr id="4" name="ZoneTexte 3">
            <a:extLst>
              <a:ext uri="{FF2B5EF4-FFF2-40B4-BE49-F238E27FC236}">
                <a16:creationId xmlns:a16="http://schemas.microsoft.com/office/drawing/2014/main" id="{A400C3D5-9B6E-98B3-40BF-C48594DA065C}"/>
              </a:ext>
            </a:extLst>
          </p:cNvPr>
          <p:cNvSpPr txBox="1"/>
          <p:nvPr/>
        </p:nvSpPr>
        <p:spPr>
          <a:xfrm>
            <a:off x="721111" y="3097076"/>
            <a:ext cx="10945543" cy="3108543"/>
          </a:xfrm>
          <a:prstGeom prst="rect">
            <a:avLst/>
          </a:prstGeom>
          <a:solidFill>
            <a:srgbClr val="FFFFCC"/>
          </a:solidFill>
          <a:ln>
            <a:solidFill>
              <a:schemeClr val="tx1"/>
            </a:solidFill>
          </a:ln>
        </p:spPr>
        <p:txBody>
          <a:bodyPr wrap="square">
            <a:spAutoFit/>
          </a:bodyPr>
          <a:lstStyle>
            <a:defPPr>
              <a:defRPr lang="fr-FR"/>
            </a:defPPr>
            <a:lvl1pPr algn="just">
              <a:defRPr sz="2800"/>
            </a:lvl1pPr>
          </a:lstStyle>
          <a:p>
            <a:r>
              <a:rPr lang="fr-FR" dirty="0"/>
              <a:t>Le soleil brille. Un vent frais souffle. C’est la journée parfaite pour aller à la plage ! Nous préparons nos serviettes et nos jouets. Installés sous le parasol, le son des vagues nous repose et nous invite à courir sur la plage. Nous nageons et rions. Ensuite, nous construisons un grand château de sable décoré de coquillages. En fin de journée, </a:t>
            </a:r>
            <a:r>
              <a:rPr lang="fr-FR" dirty="0">
                <a:highlight>
                  <a:srgbClr val="FFFF00"/>
                </a:highlight>
              </a:rPr>
              <a:t>nous rentrons heureux</a:t>
            </a:r>
            <a:r>
              <a:rPr lang="fr-FR" dirty="0"/>
              <a:t>. Nous avons profité du soleil. C’est une journée pleine de détente et de bons souvenirs. </a:t>
            </a:r>
          </a:p>
        </p:txBody>
      </p:sp>
      <p:sp>
        <p:nvSpPr>
          <p:cNvPr id="3" name="Rectangle 2">
            <a:extLst>
              <a:ext uri="{FF2B5EF4-FFF2-40B4-BE49-F238E27FC236}">
                <a16:creationId xmlns:a16="http://schemas.microsoft.com/office/drawing/2014/main" id="{2051A381-3D0E-CEC2-688A-6365A01C0F83}"/>
              </a:ext>
            </a:extLst>
          </p:cNvPr>
          <p:cNvSpPr/>
          <p:nvPr/>
        </p:nvSpPr>
        <p:spPr>
          <a:xfrm>
            <a:off x="1" y="0"/>
            <a:ext cx="12132868" cy="6854443"/>
          </a:xfrm>
          <a:prstGeom prst="rect">
            <a:avLst/>
          </a:prstGeom>
          <a:noFill/>
          <a:ln w="76200">
            <a:solidFill>
              <a:srgbClr val="0070C0"/>
            </a:solidFill>
            <a:extLst>
              <a:ext uri="{C807C97D-BFC1-408E-A445-0C87EB9F89A2}">
                <ask:lineSketchStyleProps xmlns:ask="http://schemas.microsoft.com/office/drawing/2018/sketchyshapes" xmlns="">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400"/>
          </a:p>
        </p:txBody>
      </p:sp>
    </p:spTree>
    <p:extLst>
      <p:ext uri="{BB962C8B-B14F-4D97-AF65-F5344CB8AC3E}">
        <p14:creationId xmlns:p14="http://schemas.microsoft.com/office/powerpoint/2010/main" val="175291466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mage générée">
            <a:extLst>
              <a:ext uri="{FF2B5EF4-FFF2-40B4-BE49-F238E27FC236}">
                <a16:creationId xmlns:a16="http://schemas.microsoft.com/office/drawing/2014/main" id="{F9AE3A17-BAA8-8CCD-2375-25F3DFE384F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8812" y="1186541"/>
            <a:ext cx="4484915" cy="4484915"/>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14">
            <a:extLst>
              <a:ext uri="{FF2B5EF4-FFF2-40B4-BE49-F238E27FC236}">
                <a16:creationId xmlns:a16="http://schemas.microsoft.com/office/drawing/2014/main" id="{CFA21B18-E5B5-EBCB-579F-3A3952CB2FCA}"/>
              </a:ext>
            </a:extLst>
          </p:cNvPr>
          <p:cNvGrpSpPr/>
          <p:nvPr/>
        </p:nvGrpSpPr>
        <p:grpSpPr>
          <a:xfrm>
            <a:off x="5214786" y="1492036"/>
            <a:ext cx="6212869" cy="3873929"/>
            <a:chOff x="1641585" y="1048972"/>
            <a:chExt cx="5867403" cy="3260732"/>
          </a:xfrm>
        </p:grpSpPr>
        <p:sp>
          <p:nvSpPr>
            <p:cNvPr id="9" name="Rectangle : coins arrondis 10">
              <a:extLst>
                <a:ext uri="{FF2B5EF4-FFF2-40B4-BE49-F238E27FC236}">
                  <a16:creationId xmlns:a16="http://schemas.microsoft.com/office/drawing/2014/main" id="{9C953ABD-9511-86F1-9E3B-495891C64A2B}"/>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solidFill>
                <a:srgbClr val="44546A"/>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11" name="Rectangle 18">
              <a:extLst>
                <a:ext uri="{FF2B5EF4-FFF2-40B4-BE49-F238E27FC236}">
                  <a16:creationId xmlns:a16="http://schemas.microsoft.com/office/drawing/2014/main" id="{0D926067-D1CF-6573-E47D-E1BB909AEF3F}"/>
                </a:ext>
              </a:extLst>
            </p:cNvPr>
            <p:cNvSpPr/>
            <p:nvPr/>
          </p:nvSpPr>
          <p:spPr>
            <a:xfrm>
              <a:off x="1715066" y="1103461"/>
              <a:ext cx="5717724" cy="3124203"/>
            </a:xfrm>
            <a:prstGeom prst="rect">
              <a:avLst/>
            </a:prstGeom>
            <a:noFill/>
            <a:ln w="19050" cap="flat">
              <a:solidFill>
                <a:srgbClr val="A98FC3"/>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3" name="Rectangle 19">
              <a:extLst>
                <a:ext uri="{FF2B5EF4-FFF2-40B4-BE49-F238E27FC236}">
                  <a16:creationId xmlns:a16="http://schemas.microsoft.com/office/drawing/2014/main" id="{B67472F2-9B6F-B61A-D51E-19EC3BDD0A7D}"/>
                </a:ext>
              </a:extLst>
            </p:cNvPr>
            <p:cNvSpPr/>
            <p:nvPr/>
          </p:nvSpPr>
          <p:spPr>
            <a:xfrm>
              <a:off x="1802501" y="1179667"/>
              <a:ext cx="5542845" cy="2971800"/>
            </a:xfrm>
            <a:prstGeom prst="rect">
              <a:avLst/>
            </a:prstGeom>
            <a:solidFill>
              <a:srgbClr val="FFFFFF"/>
            </a:solidFill>
            <a:ln w="19050" cap="flat">
              <a:solidFill>
                <a:srgbClr val="A98FC3"/>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4" name="TextBox 6">
            <a:extLst>
              <a:ext uri="{FF2B5EF4-FFF2-40B4-BE49-F238E27FC236}">
                <a16:creationId xmlns:a16="http://schemas.microsoft.com/office/drawing/2014/main" id="{6BC752B5-5CB1-13C2-9329-8606DC574FAA}"/>
              </a:ext>
            </a:extLst>
          </p:cNvPr>
          <p:cNvSpPr txBox="1"/>
          <p:nvPr/>
        </p:nvSpPr>
        <p:spPr>
          <a:xfrm>
            <a:off x="5762910" y="2019640"/>
            <a:ext cx="5113733" cy="2902911"/>
          </a:xfrm>
          <a:prstGeom prst="rect">
            <a:avLst/>
          </a:prstGeom>
          <a:noFill/>
          <a:ln cap="flat">
            <a:noFill/>
          </a:ln>
        </p:spPr>
        <p:txBody>
          <a:bodyPr vert="horz" wrap="square" lIns="0" tIns="0" rIns="0" bIns="0" anchor="t" anchorCtr="1" compatLnSpc="1">
            <a:spAutoFit/>
          </a:bodyPr>
          <a:lstStyle/>
          <a:p>
            <a:pPr algn="ctr">
              <a:lnSpc>
                <a:spcPct val="131218"/>
              </a:lnSpc>
              <a:defRPr sz="1800" b="0" i="0" u="none" strike="noStrike" kern="0" cap="none" spc="0" baseline="0">
                <a:solidFill>
                  <a:srgbClr val="000000"/>
                </a:solidFill>
                <a:uFillTx/>
              </a:defRPr>
            </a:pPr>
            <a:r>
              <a:rPr lang="fr-FR" sz="4800" b="1" i="1" dirty="0">
                <a:solidFill>
                  <a:srgbClr val="A98FC3"/>
                </a:solidFill>
                <a:latin typeface="Calibri"/>
              </a:rPr>
              <a:t>Clôture de la séance</a:t>
            </a:r>
            <a:endParaRPr lang="fr-FR" sz="3733" b="1" i="1" dirty="0">
              <a:solidFill>
                <a:srgbClr val="A98FC3"/>
              </a:solidFill>
              <a:latin typeface="Calibri" panose="020F0502020204030204" pitchFamily="34" charset="0"/>
              <a:ea typeface="Calibri" panose="020F0502020204030204" pitchFamily="34" charset="0"/>
              <a:cs typeface="Arial" panose="020B0604020202020204" pitchFamily="34" charset="0"/>
            </a:endParaRPr>
          </a:p>
          <a:p>
            <a:pPr lvl="0" algn="ctr">
              <a:lnSpc>
                <a:spcPct val="131218"/>
              </a:lnSpc>
              <a:defRPr sz="1800" b="0" i="0" u="none" strike="noStrike" kern="0" cap="none" spc="0" baseline="0">
                <a:solidFill>
                  <a:srgbClr val="000000"/>
                </a:solidFill>
                <a:uFillTx/>
              </a:defRPr>
            </a:pPr>
            <a:r>
              <a:rPr lang="fr-FR" sz="4800" b="1" kern="0" dirty="0">
                <a:solidFill>
                  <a:srgbClr val="A98FC3"/>
                </a:solidFill>
                <a:latin typeface="Calibri"/>
                <a:ea typeface="Calibri"/>
                <a:cs typeface="Calibri"/>
              </a:rPr>
              <a:t> </a:t>
            </a:r>
          </a:p>
          <a:p>
            <a:pPr lvl="0" algn="ctr">
              <a:lnSpc>
                <a:spcPct val="131218"/>
              </a:lnSpc>
              <a:defRPr sz="1800" b="0" i="0" u="none" strike="noStrike" kern="0" cap="none" spc="0" baseline="0">
                <a:solidFill>
                  <a:srgbClr val="000000"/>
                </a:solidFill>
                <a:uFillTx/>
              </a:defRPr>
            </a:pPr>
            <a:r>
              <a:rPr lang="fr-FR" sz="4800" b="1" kern="0" dirty="0">
                <a:solidFill>
                  <a:srgbClr val="A98FC3"/>
                </a:solidFill>
                <a:latin typeface="Calibri"/>
                <a:ea typeface="Calibri"/>
                <a:cs typeface="Calibri"/>
              </a:rPr>
              <a:t>5 min</a:t>
            </a:r>
            <a:endParaRPr lang="en-US" sz="4800" kern="0" dirty="0">
              <a:solidFill>
                <a:srgbClr val="A98FC3"/>
              </a:solidFill>
              <a:latin typeface="Arial"/>
              <a:ea typeface="Arial"/>
              <a:cs typeface="Arial"/>
            </a:endParaRPr>
          </a:p>
        </p:txBody>
      </p:sp>
      <p:sp>
        <p:nvSpPr>
          <p:cNvPr id="15" name="Oval 45">
            <a:extLst>
              <a:ext uri="{FF2B5EF4-FFF2-40B4-BE49-F238E27FC236}">
                <a16:creationId xmlns:a16="http://schemas.microsoft.com/office/drawing/2014/main" id="{826CBEFB-752C-96FE-F89B-C3C1FDDE5990}"/>
              </a:ext>
            </a:extLst>
          </p:cNvPr>
          <p:cNvSpPr/>
          <p:nvPr/>
        </p:nvSpPr>
        <p:spPr>
          <a:xfrm>
            <a:off x="8059972" y="3333780"/>
            <a:ext cx="519608" cy="519608"/>
          </a:xfrm>
          <a:prstGeom prst="ellipse">
            <a:avLst/>
          </a:prstGeom>
          <a:blipFill>
            <a:blip r:embed="rId4"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endParaRPr lang="fr-FR" sz="1200" dirty="0">
              <a:solidFill>
                <a:srgbClr val="44546A"/>
              </a:solidFill>
              <a:latin typeface="Calibri"/>
            </a:endParaRPr>
          </a:p>
        </p:txBody>
      </p:sp>
    </p:spTree>
    <p:extLst>
      <p:ext uri="{BB962C8B-B14F-4D97-AF65-F5344CB8AC3E}">
        <p14:creationId xmlns:p14="http://schemas.microsoft.com/office/powerpoint/2010/main" val="39568732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00AB28-71B6-58E1-8EB0-26DC7F710C4C}"/>
            </a:ext>
          </a:extLst>
        </p:cNvPr>
        <p:cNvGrpSpPr/>
        <p:nvPr/>
      </p:nvGrpSpPr>
      <p:grpSpPr>
        <a:xfrm>
          <a:off x="0" y="0"/>
          <a:ext cx="0" cy="0"/>
          <a:chOff x="0" y="0"/>
          <a:chExt cx="0" cy="0"/>
        </a:xfrm>
      </p:grpSpPr>
      <p:sp>
        <p:nvSpPr>
          <p:cNvPr id="3" name="Google Shape;286;p29">
            <a:extLst>
              <a:ext uri="{FF2B5EF4-FFF2-40B4-BE49-F238E27FC236}">
                <a16:creationId xmlns:a16="http://schemas.microsoft.com/office/drawing/2014/main" id="{790910BE-ED32-976F-D5EE-00127E1864C7}"/>
              </a:ext>
            </a:extLst>
          </p:cNvPr>
          <p:cNvSpPr/>
          <p:nvPr/>
        </p:nvSpPr>
        <p:spPr>
          <a:xfrm>
            <a:off x="2798958" y="4770159"/>
            <a:ext cx="9062399" cy="672244"/>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156082"/>
          </a:solidFill>
          <a:ln w="9525"/>
        </p:spPr>
        <p:style>
          <a:lnRef idx="2">
            <a:schemeClr val="dk1"/>
          </a:lnRef>
          <a:fillRef idx="1">
            <a:schemeClr val="lt1"/>
          </a:fillRef>
          <a:effectRef idx="0">
            <a:schemeClr val="dk1"/>
          </a:effectRef>
          <a:fontRef idx="minor">
            <a:schemeClr val="dk1"/>
          </a:fontRef>
        </p:style>
        <p:txBody>
          <a:bodyPr vert="horz" wrap="square" lIns="91427" tIns="45695" rIns="91427" bIns="45695" anchor="ctr" anchorCtr="1" compatLnSpc="1">
            <a:noAutofit/>
          </a:bodyPr>
          <a:lstStyle/>
          <a:p>
            <a:pPr defTabSz="1219140">
              <a:defRPr/>
            </a:pPr>
            <a:r>
              <a:rPr lang="fr-FR" sz="1867" b="1" kern="0" dirty="0">
                <a:solidFill>
                  <a:prstClr val="white"/>
                </a:solidFill>
                <a:latin typeface="Calibri"/>
                <a:ea typeface="Calibri"/>
                <a:cs typeface="Calibri"/>
              </a:rPr>
              <a:t>Fiche de consolidation 6</a:t>
            </a:r>
            <a:endParaRPr lang="fr-FR" sz="1867" b="1" kern="0" dirty="0">
              <a:solidFill>
                <a:prstClr val="black"/>
              </a:solidFill>
              <a:latin typeface="Calibri"/>
              <a:ea typeface="Calibri"/>
              <a:cs typeface="Calibri"/>
            </a:endParaRPr>
          </a:p>
        </p:txBody>
      </p:sp>
      <p:sp>
        <p:nvSpPr>
          <p:cNvPr id="4" name="Google Shape;287;p29">
            <a:extLst>
              <a:ext uri="{FF2B5EF4-FFF2-40B4-BE49-F238E27FC236}">
                <a16:creationId xmlns:a16="http://schemas.microsoft.com/office/drawing/2014/main" id="{91D2C85C-8627-2395-CC9D-5E3BCACB93BA}"/>
              </a:ext>
            </a:extLst>
          </p:cNvPr>
          <p:cNvSpPr/>
          <p:nvPr/>
        </p:nvSpPr>
        <p:spPr>
          <a:xfrm>
            <a:off x="578729" y="4699043"/>
            <a:ext cx="1798795" cy="672244"/>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156082"/>
          </a:solidFill>
          <a:ln/>
        </p:spPr>
        <p:style>
          <a:lnRef idx="2">
            <a:schemeClr val="accent4">
              <a:shade val="50000"/>
            </a:schemeClr>
          </a:lnRef>
          <a:fillRef idx="1">
            <a:schemeClr val="accent4"/>
          </a:fillRef>
          <a:effectRef idx="0">
            <a:schemeClr val="accent4"/>
          </a:effectRef>
          <a:fontRef idx="minor">
            <a:schemeClr val="lt1"/>
          </a:fontRef>
        </p:style>
        <p:txBody>
          <a:bodyPr vert="horz" wrap="square" lIns="91427" tIns="45695" rIns="91427" bIns="45695" anchor="ctr" anchorCtr="1" compatLnSpc="1">
            <a:noAutofit/>
          </a:bodyPr>
          <a:lstStyle/>
          <a:p>
            <a:pPr algn="ctr" defTabSz="1219140">
              <a:defRPr/>
            </a:pPr>
            <a:r>
              <a:rPr lang="fr-FR" sz="1867" b="1" kern="0" dirty="0">
                <a:solidFill>
                  <a:prstClr val="white"/>
                </a:solidFill>
                <a:latin typeface="Calibri"/>
                <a:ea typeface="Calibri"/>
                <a:cs typeface="Calibri"/>
              </a:rPr>
              <a:t>Séance 8</a:t>
            </a:r>
          </a:p>
        </p:txBody>
      </p:sp>
      <p:sp>
        <p:nvSpPr>
          <p:cNvPr id="5" name="Google Shape;288;p29">
            <a:extLst>
              <a:ext uri="{FF2B5EF4-FFF2-40B4-BE49-F238E27FC236}">
                <a16:creationId xmlns:a16="http://schemas.microsoft.com/office/drawing/2014/main" id="{94C887E6-D9A8-57A4-09E1-9E2654788962}"/>
              </a:ext>
            </a:extLst>
          </p:cNvPr>
          <p:cNvSpPr/>
          <p:nvPr/>
        </p:nvSpPr>
        <p:spPr>
          <a:xfrm>
            <a:off x="2657289" y="2006029"/>
            <a:ext cx="9062399" cy="672244"/>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156082"/>
          </a:solidFill>
          <a:ln w="9525"/>
        </p:spPr>
        <p:style>
          <a:lnRef idx="2">
            <a:schemeClr val="dk1"/>
          </a:lnRef>
          <a:fillRef idx="1">
            <a:schemeClr val="lt1"/>
          </a:fillRef>
          <a:effectRef idx="0">
            <a:schemeClr val="dk1"/>
          </a:effectRef>
          <a:fontRef idx="minor">
            <a:schemeClr val="dk1"/>
          </a:fontRef>
        </p:style>
        <p:txBody>
          <a:bodyPr vert="horz" wrap="square" lIns="91427" tIns="45695" rIns="91427" bIns="45695" anchor="ctr" anchorCtr="1" compatLnSpc="1">
            <a:noAutofit/>
          </a:bodyPr>
          <a:lstStyle/>
          <a:p>
            <a:pPr defTabSz="1219140">
              <a:defRPr/>
            </a:pPr>
            <a:r>
              <a:rPr lang="fr-FR" sz="1867" b="1" kern="0" dirty="0">
                <a:solidFill>
                  <a:prstClr val="white"/>
                </a:solidFill>
                <a:latin typeface="Calibri"/>
                <a:ea typeface="Calibri"/>
                <a:cs typeface="Calibri"/>
              </a:rPr>
              <a:t> Fiche de consolidation 3</a:t>
            </a:r>
          </a:p>
        </p:txBody>
      </p:sp>
      <p:sp>
        <p:nvSpPr>
          <p:cNvPr id="6" name="Google Shape;289;p29">
            <a:extLst>
              <a:ext uri="{FF2B5EF4-FFF2-40B4-BE49-F238E27FC236}">
                <a16:creationId xmlns:a16="http://schemas.microsoft.com/office/drawing/2014/main" id="{49333248-74B9-A2AB-E655-BCE248D4AEC8}"/>
              </a:ext>
            </a:extLst>
          </p:cNvPr>
          <p:cNvSpPr/>
          <p:nvPr/>
        </p:nvSpPr>
        <p:spPr>
          <a:xfrm>
            <a:off x="578729" y="1957058"/>
            <a:ext cx="1798795" cy="672244"/>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156082"/>
          </a:solidFill>
          <a:ln w="9525"/>
        </p:spPr>
        <p:style>
          <a:lnRef idx="2">
            <a:schemeClr val="dk1"/>
          </a:lnRef>
          <a:fillRef idx="1">
            <a:schemeClr val="lt1"/>
          </a:fillRef>
          <a:effectRef idx="0">
            <a:schemeClr val="dk1"/>
          </a:effectRef>
          <a:fontRef idx="minor">
            <a:schemeClr val="dk1"/>
          </a:fontRef>
        </p:style>
        <p:txBody>
          <a:bodyPr vert="horz" wrap="square" lIns="91427" tIns="45695" rIns="91427" bIns="45695" anchor="ctr" anchorCtr="1" compatLnSpc="1">
            <a:noAutofit/>
          </a:bodyPr>
          <a:lstStyle/>
          <a:p>
            <a:pPr defTabSz="1219140">
              <a:defRPr/>
            </a:pPr>
            <a:r>
              <a:rPr lang="fr-FR" sz="1867" b="1" kern="0" dirty="0">
                <a:solidFill>
                  <a:prstClr val="white"/>
                </a:solidFill>
                <a:latin typeface="Calibri"/>
                <a:ea typeface="Calibri"/>
                <a:cs typeface="Calibri"/>
              </a:rPr>
              <a:t>Séance 5</a:t>
            </a:r>
          </a:p>
        </p:txBody>
      </p:sp>
      <p:sp>
        <p:nvSpPr>
          <p:cNvPr id="7" name="Google Shape;290;p29">
            <a:extLst>
              <a:ext uri="{FF2B5EF4-FFF2-40B4-BE49-F238E27FC236}">
                <a16:creationId xmlns:a16="http://schemas.microsoft.com/office/drawing/2014/main" id="{300166F9-71AE-5A6C-1239-A2CD86C37AB1}"/>
              </a:ext>
            </a:extLst>
          </p:cNvPr>
          <p:cNvSpPr/>
          <p:nvPr/>
        </p:nvSpPr>
        <p:spPr>
          <a:xfrm>
            <a:off x="2657289" y="3888042"/>
            <a:ext cx="9062399" cy="672244"/>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w="9528" cap="flat">
            <a:solidFill>
              <a:schemeClr val="bg2">
                <a:lumMod val="10000"/>
              </a:schemeClr>
            </a:solidFill>
            <a:prstDash val="solid"/>
            <a:miter/>
          </a:ln>
        </p:spPr>
        <p:txBody>
          <a:bodyPr vert="horz" wrap="square" lIns="91427" tIns="45695" rIns="91427" bIns="45695" anchor="ctr" anchorCtr="1" compatLnSpc="1">
            <a:noAutofit/>
          </a:bodyPr>
          <a:lstStyle/>
          <a:p>
            <a:pPr defTabSz="1219140">
              <a:lnSpc>
                <a:spcPct val="200000"/>
              </a:lnSpc>
              <a:defRPr/>
            </a:pPr>
            <a:r>
              <a:rPr lang="fr-FR" sz="1867" b="1" kern="0" dirty="0">
                <a:solidFill>
                  <a:prstClr val="black"/>
                </a:solidFill>
                <a:latin typeface="Calibri"/>
                <a:ea typeface="Calibri"/>
                <a:cs typeface="Calibri"/>
              </a:rPr>
              <a:t>Fiche de consolidation 5</a:t>
            </a:r>
          </a:p>
        </p:txBody>
      </p:sp>
      <p:sp>
        <p:nvSpPr>
          <p:cNvPr id="8" name="Google Shape;291;p29">
            <a:extLst>
              <a:ext uri="{FF2B5EF4-FFF2-40B4-BE49-F238E27FC236}">
                <a16:creationId xmlns:a16="http://schemas.microsoft.com/office/drawing/2014/main" id="{53202AC8-344D-0C8D-C202-C50D0B1A04B0}"/>
              </a:ext>
            </a:extLst>
          </p:cNvPr>
          <p:cNvSpPr/>
          <p:nvPr/>
        </p:nvSpPr>
        <p:spPr>
          <a:xfrm>
            <a:off x="578729" y="3832169"/>
            <a:ext cx="1798795" cy="672244"/>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lumMod val="60000"/>
              <a:lumOff val="40000"/>
            </a:schemeClr>
          </a:solidFill>
          <a:ln w="9528" cap="flat">
            <a:solidFill>
              <a:srgbClr val="44546A"/>
            </a:solidFill>
            <a:prstDash val="solid"/>
            <a:miter/>
          </a:ln>
        </p:spPr>
        <p:txBody>
          <a:bodyPr vert="horz" wrap="square" lIns="91427" tIns="45695" rIns="91427" bIns="45695" anchor="ctr" anchorCtr="1" compatLnSpc="1">
            <a:noAutofit/>
          </a:bodyPr>
          <a:lstStyle/>
          <a:p>
            <a:pPr algn="ctr" defTabSz="1219140">
              <a:defRPr/>
            </a:pPr>
            <a:r>
              <a:rPr lang="fr-FR" sz="1867" b="1" kern="0">
                <a:solidFill>
                  <a:prstClr val="black"/>
                </a:solidFill>
                <a:latin typeface="Calibri"/>
                <a:ea typeface="Calibri"/>
                <a:cs typeface="Calibri"/>
              </a:rPr>
              <a:t>Séance 7</a:t>
            </a:r>
            <a:endParaRPr lang="fr-FR" sz="1867" b="1" kern="0" dirty="0">
              <a:solidFill>
                <a:prstClr val="black"/>
              </a:solidFill>
              <a:latin typeface="Calibri"/>
              <a:ea typeface="Calibri"/>
              <a:cs typeface="Calibri"/>
            </a:endParaRPr>
          </a:p>
        </p:txBody>
      </p:sp>
      <p:sp>
        <p:nvSpPr>
          <p:cNvPr id="9" name="Google Shape;292;p29">
            <a:extLst>
              <a:ext uri="{FF2B5EF4-FFF2-40B4-BE49-F238E27FC236}">
                <a16:creationId xmlns:a16="http://schemas.microsoft.com/office/drawing/2014/main" id="{546AD4B0-E6E2-AF59-A88D-8D07580A9AD7}"/>
              </a:ext>
            </a:extLst>
          </p:cNvPr>
          <p:cNvSpPr/>
          <p:nvPr/>
        </p:nvSpPr>
        <p:spPr>
          <a:xfrm>
            <a:off x="2615638" y="2966958"/>
            <a:ext cx="9062399" cy="616351"/>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156082"/>
          </a:solidFill>
          <a:ln w="9525"/>
        </p:spPr>
        <p:style>
          <a:lnRef idx="2">
            <a:schemeClr val="dk1"/>
          </a:lnRef>
          <a:fillRef idx="1">
            <a:schemeClr val="lt1"/>
          </a:fillRef>
          <a:effectRef idx="0">
            <a:schemeClr val="dk1"/>
          </a:effectRef>
          <a:fontRef idx="minor">
            <a:schemeClr val="dk1"/>
          </a:fontRef>
        </p:style>
        <p:txBody>
          <a:bodyPr vert="horz" wrap="square" lIns="91427" tIns="45695" rIns="91427" bIns="45695" anchor="ctr" anchorCtr="1" compatLnSpc="1">
            <a:noAutofit/>
          </a:bodyPr>
          <a:lstStyle/>
          <a:p>
            <a:pPr defTabSz="1219140">
              <a:defRPr/>
            </a:pPr>
            <a:r>
              <a:rPr lang="fr-FR" sz="1867" b="1" kern="0" dirty="0">
                <a:solidFill>
                  <a:prstClr val="white"/>
                </a:solidFill>
                <a:latin typeface="Calibri"/>
                <a:ea typeface="Calibri"/>
                <a:cs typeface="Calibri"/>
              </a:rPr>
              <a:t>Fiche de consolidation  4</a:t>
            </a:r>
          </a:p>
        </p:txBody>
      </p:sp>
      <p:sp>
        <p:nvSpPr>
          <p:cNvPr id="10" name="Google Shape;293;p29">
            <a:extLst>
              <a:ext uri="{FF2B5EF4-FFF2-40B4-BE49-F238E27FC236}">
                <a16:creationId xmlns:a16="http://schemas.microsoft.com/office/drawing/2014/main" id="{2C2E4155-46B8-917D-3CAA-8FC8FEEF4588}"/>
              </a:ext>
            </a:extLst>
          </p:cNvPr>
          <p:cNvSpPr/>
          <p:nvPr/>
        </p:nvSpPr>
        <p:spPr>
          <a:xfrm>
            <a:off x="578729" y="2858878"/>
            <a:ext cx="1798795" cy="672244"/>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156082"/>
          </a:solidFill>
          <a:ln w="9525"/>
        </p:spPr>
        <p:style>
          <a:lnRef idx="2">
            <a:schemeClr val="dk1"/>
          </a:lnRef>
          <a:fillRef idx="1">
            <a:schemeClr val="lt1"/>
          </a:fillRef>
          <a:effectRef idx="0">
            <a:schemeClr val="dk1"/>
          </a:effectRef>
          <a:fontRef idx="minor">
            <a:schemeClr val="dk1"/>
          </a:fontRef>
        </p:style>
        <p:txBody>
          <a:bodyPr vert="horz" wrap="square" lIns="91427" tIns="45695" rIns="91427" bIns="45695" anchor="ctr" anchorCtr="1" compatLnSpc="1">
            <a:noAutofit/>
          </a:bodyPr>
          <a:lstStyle/>
          <a:p>
            <a:pPr defTabSz="1219140">
              <a:defRPr/>
            </a:pPr>
            <a:r>
              <a:rPr lang="fr-FR" sz="1867" b="1" kern="0" dirty="0">
                <a:solidFill>
                  <a:prstClr val="white"/>
                </a:solidFill>
                <a:latin typeface="Calibri"/>
                <a:ea typeface="Calibri"/>
                <a:cs typeface="Calibri"/>
              </a:rPr>
              <a:t>Séance 6</a:t>
            </a:r>
          </a:p>
        </p:txBody>
      </p:sp>
      <p:sp>
        <p:nvSpPr>
          <p:cNvPr id="14" name="Google Shape;853;p104">
            <a:extLst>
              <a:ext uri="{FF2B5EF4-FFF2-40B4-BE49-F238E27FC236}">
                <a16:creationId xmlns:a16="http://schemas.microsoft.com/office/drawing/2014/main" id="{D33D6BCE-ED11-1831-9F9F-10A84CBD8CFB}"/>
              </a:ext>
            </a:extLst>
          </p:cNvPr>
          <p:cNvSpPr/>
          <p:nvPr/>
        </p:nvSpPr>
        <p:spPr>
          <a:xfrm>
            <a:off x="825760" y="388580"/>
            <a:ext cx="9932872" cy="494105"/>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a:ea typeface="Calibri"/>
                <a:cs typeface="Calibri"/>
              </a:rPr>
              <a:t>Repérage dans la semaine</a:t>
            </a:r>
            <a:endParaRPr lang="fr-FR" sz="3200" i="1" kern="0" dirty="0">
              <a:solidFill>
                <a:srgbClr val="44546A"/>
              </a:solidFill>
              <a:latin typeface="Calibri"/>
              <a:ea typeface="Calibri"/>
              <a:cs typeface="Calibri"/>
            </a:endParaRPr>
          </a:p>
        </p:txBody>
      </p:sp>
      <p:pic>
        <p:nvPicPr>
          <p:cNvPr id="15" name="Picture 2" descr="Image générée">
            <a:extLst>
              <a:ext uri="{FF2B5EF4-FFF2-40B4-BE49-F238E27FC236}">
                <a16:creationId xmlns:a16="http://schemas.microsoft.com/office/drawing/2014/main" id="{661C5C8C-57FC-CB69-A522-F24B2B5E03DE}"/>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185965" y="150933"/>
            <a:ext cx="639795" cy="751035"/>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Rounded Corners 11">
            <a:extLst>
              <a:ext uri="{FF2B5EF4-FFF2-40B4-BE49-F238E27FC236}">
                <a16:creationId xmlns:a16="http://schemas.microsoft.com/office/drawing/2014/main" id="{053AD1B1-C53E-04C4-2AAE-CF2495F8EA65}"/>
              </a:ext>
            </a:extLst>
          </p:cNvPr>
          <p:cNvSpPr/>
          <p:nvPr/>
        </p:nvSpPr>
        <p:spPr>
          <a:xfrm>
            <a:off x="505863" y="3812884"/>
            <a:ext cx="11410287" cy="806749"/>
          </a:xfrm>
          <a:prstGeom prst="roundRect">
            <a:avLst/>
          </a:prstGeom>
          <a:noFill/>
          <a:ln w="12700">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377">
              <a:defRPr/>
            </a:pPr>
            <a:endParaRPr lang="fr-MA" sz="2400">
              <a:solidFill>
                <a:prstClr val="white"/>
              </a:solidFill>
              <a:latin typeface="Calibri" panose="020F0502020204030204"/>
            </a:endParaRPr>
          </a:p>
        </p:txBody>
      </p:sp>
    </p:spTree>
    <p:extLst>
      <p:ext uri="{BB962C8B-B14F-4D97-AF65-F5344CB8AC3E}">
        <p14:creationId xmlns:p14="http://schemas.microsoft.com/office/powerpoint/2010/main" val="57463348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12192000" cy="68580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1">
            <a:extLst>
              <a:ext uri="{FF2B5EF4-FFF2-40B4-BE49-F238E27FC236}">
                <a16:creationId xmlns:a16="http://schemas.microsoft.com/office/drawing/2014/main" id="{BB057AC2-AF5A-9F8F-534C-70888C69945D}"/>
              </a:ext>
            </a:extLst>
          </p:cNvPr>
          <p:cNvSpPr txBox="1"/>
          <p:nvPr/>
        </p:nvSpPr>
        <p:spPr>
          <a:xfrm>
            <a:off x="792431" y="47512"/>
            <a:ext cx="11453996"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sz="1867" i="1" dirty="0"/>
              <a:t>Lecture </a:t>
            </a:r>
            <a:r>
              <a:rPr lang="fr-FR" sz="1867" i="1" dirty="0" smtClean="0"/>
              <a:t>vedette.</a:t>
            </a:r>
            <a:endParaRPr lang="fr-FR" sz="1867" i="1" dirty="0"/>
          </a:p>
        </p:txBody>
      </p:sp>
      <p:sp>
        <p:nvSpPr>
          <p:cNvPr id="5" name="Rectangle 4"/>
          <p:cNvSpPr/>
          <p:nvPr/>
        </p:nvSpPr>
        <p:spPr>
          <a:xfrm>
            <a:off x="-54427" y="4996315"/>
            <a:ext cx="12300853" cy="913199"/>
          </a:xfrm>
          <a:prstGeom prst="rect">
            <a:avLst/>
          </a:prstGeom>
        </p:spPr>
        <p:txBody>
          <a:bodyPr wrap="square">
            <a:spAutoFit/>
          </a:bodyPr>
          <a:lstStyle/>
          <a:p>
            <a:pPr algn="ctr"/>
            <a:r>
              <a:rPr lang="fr-FR" sz="2667" dirty="0">
                <a:solidFill>
                  <a:srgbClr val="C00000"/>
                </a:solidFill>
              </a:rPr>
              <a:t>Un ou deux élèves volontaires relisent le texte devant la classe.</a:t>
            </a:r>
          </a:p>
          <a:p>
            <a:pPr algn="ctr"/>
            <a:r>
              <a:rPr lang="fr-FR" sz="2667" dirty="0">
                <a:solidFill>
                  <a:srgbClr val="C00000"/>
                </a:solidFill>
              </a:rPr>
              <a:t>On applaudit la façon vivante et fluide de la lecture.</a:t>
            </a:r>
          </a:p>
        </p:txBody>
      </p:sp>
      <p:pic>
        <p:nvPicPr>
          <p:cNvPr id="10" name="Image 9"/>
          <p:cNvPicPr>
            <a:picLocks noChangeAspect="1"/>
          </p:cNvPicPr>
          <p:nvPr/>
        </p:nvPicPr>
        <p:blipFill>
          <a:blip r:embed="rId3"/>
          <a:stretch>
            <a:fillRect/>
          </a:stretch>
        </p:blipFill>
        <p:spPr>
          <a:xfrm>
            <a:off x="3870159" y="1223651"/>
            <a:ext cx="3657143" cy="3365079"/>
          </a:xfrm>
          <a:prstGeom prst="rect">
            <a:avLst/>
          </a:prstGeom>
        </p:spPr>
      </p:pic>
      <p:pic>
        <p:nvPicPr>
          <p:cNvPr id="13"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66071" y="71245"/>
            <a:ext cx="702640" cy="702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051976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81CBF6-922A-85E1-00C7-74B83E82DC6C}"/>
            </a:ext>
          </a:extLst>
        </p:cNvPr>
        <p:cNvGrpSpPr/>
        <p:nvPr/>
      </p:nvGrpSpPr>
      <p:grpSpPr>
        <a:xfrm>
          <a:off x="0" y="0"/>
          <a:ext cx="0" cy="0"/>
          <a:chOff x="0" y="0"/>
          <a:chExt cx="0" cy="0"/>
        </a:xfrm>
      </p:grpSpPr>
      <p:sp>
        <p:nvSpPr>
          <p:cNvPr id="4" name="Rectangle: Rounded Corners 1">
            <a:extLst>
              <a:ext uri="{FF2B5EF4-FFF2-40B4-BE49-F238E27FC236}">
                <a16:creationId xmlns:a16="http://schemas.microsoft.com/office/drawing/2014/main" id="{B923C87A-DD9D-8B75-0EB6-850144B24A53}"/>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pic>
        <p:nvPicPr>
          <p:cNvPr id="2" name="Google Shape;1141;p76">
            <a:extLst>
              <a:ext uri="{FF2B5EF4-FFF2-40B4-BE49-F238E27FC236}">
                <a16:creationId xmlns:a16="http://schemas.microsoft.com/office/drawing/2014/main" id="{367831A9-45CD-8D91-D732-3CFE5E8B8CFE}"/>
              </a:ext>
            </a:extLst>
          </p:cNvPr>
          <p:cNvPicPr>
            <a:picLocks noChangeAspect="1"/>
          </p:cNvPicPr>
          <p:nvPr/>
        </p:nvPicPr>
        <p:blipFill>
          <a:blip r:embed="rId2">
            <a:alphaModFix/>
          </a:blip>
          <a:srcRect/>
          <a:stretch>
            <a:fillRect/>
          </a:stretch>
        </p:blipFill>
        <p:spPr>
          <a:xfrm>
            <a:off x="3948855" y="1901086"/>
            <a:ext cx="3711573" cy="3711573"/>
          </a:xfrm>
          <a:prstGeom prst="rect">
            <a:avLst/>
          </a:prstGeom>
          <a:noFill/>
          <a:ln cap="flat">
            <a:noFill/>
          </a:ln>
        </p:spPr>
      </p:pic>
      <p:sp>
        <p:nvSpPr>
          <p:cNvPr id="3" name="Titre 6">
            <a:extLst>
              <a:ext uri="{FF2B5EF4-FFF2-40B4-BE49-F238E27FC236}">
                <a16:creationId xmlns:a16="http://schemas.microsoft.com/office/drawing/2014/main" id="{692F1B43-DF4C-93B1-38A5-2B7FCE286261}"/>
              </a:ext>
            </a:extLst>
          </p:cNvPr>
          <p:cNvSpPr txBox="1">
            <a:spLocks/>
          </p:cNvSpPr>
          <p:nvPr/>
        </p:nvSpPr>
        <p:spPr>
          <a:xfrm>
            <a:off x="846858" y="83305"/>
            <a:ext cx="10161105"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MA" sz="1867" dirty="0"/>
              <a:t>C’est la fin de notre séance. N’oubliez pas de réviser votre leçon et de terminer vos devoirs !</a:t>
            </a:r>
          </a:p>
        </p:txBody>
      </p:sp>
      <p:pic>
        <p:nvPicPr>
          <p:cNvPr id="5" name="Picture 2" descr="Image générée">
            <a:extLst>
              <a:ext uri="{FF2B5EF4-FFF2-40B4-BE49-F238E27FC236}">
                <a16:creationId xmlns:a16="http://schemas.microsoft.com/office/drawing/2014/main" id="{7D00CAD9-0018-EF31-E5F1-F9331EEBE6FF}"/>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2051A381-3D0E-CEC2-688A-6365A01C0F83}"/>
              </a:ext>
            </a:extLst>
          </p:cNvPr>
          <p:cNvSpPr/>
          <p:nvPr/>
        </p:nvSpPr>
        <p:spPr>
          <a:xfrm>
            <a:off x="1" y="0"/>
            <a:ext cx="12132868" cy="6854443"/>
          </a:xfrm>
          <a:prstGeom prst="rect">
            <a:avLst/>
          </a:prstGeom>
          <a:noFill/>
          <a:ln w="76200">
            <a:solidFill>
              <a:srgbClr val="7030A0"/>
            </a:solidFill>
            <a:extLst>
              <a:ext uri="{C807C97D-BFC1-408E-A445-0C87EB9F89A2}">
                <ask:lineSketchStyleProps xmlns:ask="http://schemas.microsoft.com/office/drawing/2018/sketchyshapes" xmlns="">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400"/>
          </a:p>
        </p:txBody>
      </p:sp>
    </p:spTree>
    <p:extLst>
      <p:ext uri="{BB962C8B-B14F-4D97-AF65-F5344CB8AC3E}">
        <p14:creationId xmlns:p14="http://schemas.microsoft.com/office/powerpoint/2010/main" val="30852699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oogle Shape;250;p28">
            <a:extLst>
              <a:ext uri="{FF2B5EF4-FFF2-40B4-BE49-F238E27FC236}">
                <a16:creationId xmlns:a16="http://schemas.microsoft.com/office/drawing/2014/main" id="{C800167E-37EA-13EC-1FB9-743D51DCFB5D}"/>
              </a:ext>
            </a:extLst>
          </p:cNvPr>
          <p:cNvGrpSpPr/>
          <p:nvPr/>
        </p:nvGrpSpPr>
        <p:grpSpPr>
          <a:xfrm>
            <a:off x="2159301" y="1373038"/>
            <a:ext cx="8127601" cy="3780095"/>
            <a:chOff x="1619475" y="1029778"/>
            <a:chExt cx="6095701" cy="3804525"/>
          </a:xfrm>
        </p:grpSpPr>
        <p:sp>
          <p:nvSpPr>
            <p:cNvPr id="3" name="Google Shape;251;p28">
              <a:extLst>
                <a:ext uri="{FF2B5EF4-FFF2-40B4-BE49-F238E27FC236}">
                  <a16:creationId xmlns:a16="http://schemas.microsoft.com/office/drawing/2014/main" id="{10870841-AEDA-07BF-4759-A91AE73C7011}"/>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1200" kern="0">
                <a:solidFill>
                  <a:srgbClr val="FFFFFF"/>
                </a:solidFill>
                <a:latin typeface="Calibri"/>
                <a:ea typeface="Calibri"/>
                <a:cs typeface="Calibri"/>
              </a:endParaRPr>
            </a:p>
          </p:txBody>
        </p:sp>
        <p:sp>
          <p:nvSpPr>
            <p:cNvPr id="4" name="Google Shape;252;p28">
              <a:extLst>
                <a:ext uri="{FF2B5EF4-FFF2-40B4-BE49-F238E27FC236}">
                  <a16:creationId xmlns:a16="http://schemas.microsoft.com/office/drawing/2014/main" id="{83DDB58E-AC9C-C2A3-D510-E6E3A01973FA}"/>
                </a:ext>
              </a:extLst>
            </p:cNvPr>
            <p:cNvSpPr/>
            <p:nvPr/>
          </p:nvSpPr>
          <p:spPr>
            <a:xfrm>
              <a:off x="1692956" y="1084268"/>
              <a:ext cx="5924251" cy="368460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1200" kern="0">
                <a:solidFill>
                  <a:srgbClr val="FFFFFF"/>
                </a:solidFill>
                <a:latin typeface="Calibri"/>
                <a:ea typeface="Calibri"/>
                <a:cs typeface="Calibri"/>
              </a:endParaRPr>
            </a:p>
          </p:txBody>
        </p:sp>
      </p:grpSp>
      <p:sp>
        <p:nvSpPr>
          <p:cNvPr id="13" name="Google Shape;261;p28">
            <a:extLst>
              <a:ext uri="{FF2B5EF4-FFF2-40B4-BE49-F238E27FC236}">
                <a16:creationId xmlns:a16="http://schemas.microsoft.com/office/drawing/2014/main" id="{D42FFB8A-6FF1-36FE-8351-7B2FB36FD43A}"/>
              </a:ext>
            </a:extLst>
          </p:cNvPr>
          <p:cNvSpPr/>
          <p:nvPr/>
        </p:nvSpPr>
        <p:spPr>
          <a:xfrm>
            <a:off x="2373297" y="3576263"/>
            <a:ext cx="395203" cy="3952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solidFill>
          <a:ln cap="flat">
            <a:noFill/>
            <a:prstDash val="solid"/>
          </a:ln>
        </p:spPr>
        <p:txBody>
          <a:bodyPr vert="horz" wrap="square" lIns="68567" tIns="34271" rIns="68567" bIns="34271" anchor="ctr" anchorCtr="1" compatLnSpc="1">
            <a:noAutofit/>
          </a:bodyPr>
          <a:lstStyle/>
          <a:p>
            <a:pPr algn="ctr" defTabSz="1219170">
              <a:defRPr sz="1800" b="0" i="0" u="none" strike="noStrike" kern="0" cap="none" spc="0" baseline="0">
                <a:solidFill>
                  <a:srgbClr val="000000"/>
                </a:solidFill>
                <a:uFillTx/>
              </a:defRPr>
            </a:pPr>
            <a:r>
              <a:rPr lang="fr-FR" sz="2133" b="1" kern="0">
                <a:solidFill>
                  <a:srgbClr val="FFFFFF"/>
                </a:solidFill>
                <a:latin typeface="Calibri"/>
                <a:ea typeface="Calibri"/>
                <a:cs typeface="Calibri"/>
              </a:rPr>
              <a:t>3</a:t>
            </a:r>
            <a:endParaRPr lang="fr-FR" sz="1467" kern="0">
              <a:solidFill>
                <a:srgbClr val="000000"/>
              </a:solidFill>
              <a:latin typeface="Arial"/>
              <a:ea typeface="Arial"/>
              <a:cs typeface="Arial"/>
            </a:endParaRPr>
          </a:p>
        </p:txBody>
      </p:sp>
      <p:sp>
        <p:nvSpPr>
          <p:cNvPr id="14" name="Google Shape;262;p28">
            <a:extLst>
              <a:ext uri="{FF2B5EF4-FFF2-40B4-BE49-F238E27FC236}">
                <a16:creationId xmlns:a16="http://schemas.microsoft.com/office/drawing/2014/main" id="{02D5D283-BEBC-5F01-3589-E5EAF920562E}"/>
              </a:ext>
            </a:extLst>
          </p:cNvPr>
          <p:cNvSpPr/>
          <p:nvPr/>
        </p:nvSpPr>
        <p:spPr>
          <a:xfrm>
            <a:off x="2381572" y="4374321"/>
            <a:ext cx="395203" cy="3952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solidFill>
          <a:ln cap="flat">
            <a:noFill/>
            <a:prstDash val="solid"/>
          </a:ln>
        </p:spPr>
        <p:txBody>
          <a:bodyPr vert="horz" wrap="square" lIns="68567" tIns="34271" rIns="68567" bIns="34271" anchor="ctr" anchorCtr="1" compatLnSpc="1">
            <a:noAutofit/>
          </a:bodyPr>
          <a:lstStyle/>
          <a:p>
            <a:pPr algn="ctr" defTabSz="1219170">
              <a:defRPr sz="1800" b="0" i="0" u="none" strike="noStrike" kern="0" cap="none" spc="0" baseline="0">
                <a:solidFill>
                  <a:srgbClr val="000000"/>
                </a:solidFill>
                <a:uFillTx/>
              </a:defRPr>
            </a:pPr>
            <a:r>
              <a:rPr lang="fr-FR" sz="2133" b="1" kern="0">
                <a:solidFill>
                  <a:srgbClr val="FFFFFF"/>
                </a:solidFill>
                <a:latin typeface="Calibri"/>
                <a:ea typeface="Calibri"/>
                <a:cs typeface="Calibri"/>
              </a:rPr>
              <a:t>4</a:t>
            </a:r>
            <a:endParaRPr lang="fr-FR" sz="1467" kern="0">
              <a:solidFill>
                <a:srgbClr val="000000"/>
              </a:solidFill>
              <a:latin typeface="Arial"/>
              <a:ea typeface="Arial"/>
              <a:cs typeface="Arial"/>
            </a:endParaRPr>
          </a:p>
        </p:txBody>
      </p:sp>
      <p:sp>
        <p:nvSpPr>
          <p:cNvPr id="17" name="Google Shape;265;p28">
            <a:extLst>
              <a:ext uri="{FF2B5EF4-FFF2-40B4-BE49-F238E27FC236}">
                <a16:creationId xmlns:a16="http://schemas.microsoft.com/office/drawing/2014/main" id="{A53E7759-C409-E187-25DE-8F638F75F168}"/>
              </a:ext>
            </a:extLst>
          </p:cNvPr>
          <p:cNvSpPr/>
          <p:nvPr/>
        </p:nvSpPr>
        <p:spPr>
          <a:xfrm>
            <a:off x="2381572" y="2724249"/>
            <a:ext cx="395203" cy="3952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solidFill>
          <a:ln cap="flat">
            <a:noFill/>
            <a:prstDash val="solid"/>
          </a:ln>
        </p:spPr>
        <p:txBody>
          <a:bodyPr vert="horz" wrap="square" lIns="68567" tIns="34271" rIns="68567" bIns="34271" anchor="ctr" anchorCtr="1" compatLnSpc="1">
            <a:noAutofit/>
          </a:bodyPr>
          <a:lstStyle/>
          <a:p>
            <a:pPr algn="ctr" defTabSz="1219170">
              <a:defRPr sz="1800" b="0" i="0" u="none" strike="noStrike" kern="0" cap="none" spc="0" baseline="0">
                <a:solidFill>
                  <a:srgbClr val="000000"/>
                </a:solidFill>
                <a:uFillTx/>
              </a:defRPr>
            </a:pPr>
            <a:r>
              <a:rPr lang="fr-FR" sz="2133" b="1" kern="0" dirty="0">
                <a:solidFill>
                  <a:srgbClr val="FFFFFF"/>
                </a:solidFill>
                <a:latin typeface="Calibri"/>
                <a:ea typeface="Calibri"/>
                <a:cs typeface="Calibri"/>
              </a:rPr>
              <a:t>2</a:t>
            </a:r>
            <a:endParaRPr lang="fr-FR" sz="1467" kern="0" dirty="0">
              <a:solidFill>
                <a:srgbClr val="000000"/>
              </a:solidFill>
              <a:latin typeface="Arial"/>
              <a:ea typeface="Arial"/>
              <a:cs typeface="Arial"/>
            </a:endParaRPr>
          </a:p>
        </p:txBody>
      </p:sp>
      <p:sp>
        <p:nvSpPr>
          <p:cNvPr id="27" name="Google Shape;275;p28">
            <a:extLst>
              <a:ext uri="{FF2B5EF4-FFF2-40B4-BE49-F238E27FC236}">
                <a16:creationId xmlns:a16="http://schemas.microsoft.com/office/drawing/2014/main" id="{67272330-1CE8-D6A8-B8CF-47B277D2BBD3}"/>
              </a:ext>
            </a:extLst>
          </p:cNvPr>
          <p:cNvSpPr/>
          <p:nvPr/>
        </p:nvSpPr>
        <p:spPr>
          <a:xfrm>
            <a:off x="2381572" y="1790760"/>
            <a:ext cx="395203" cy="3952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solidFill>
          <a:ln cap="flat">
            <a:noFill/>
            <a:prstDash val="solid"/>
          </a:ln>
        </p:spPr>
        <p:txBody>
          <a:bodyPr vert="horz" wrap="square" lIns="68567" tIns="34271" rIns="68567" bIns="34271" anchor="ctr" anchorCtr="1" compatLnSpc="1">
            <a:noAutofit/>
          </a:bodyPr>
          <a:lstStyle/>
          <a:p>
            <a:pPr algn="ctr" defTabSz="1219170">
              <a:defRPr sz="1800" b="0" i="0" u="none" strike="noStrike" kern="0" cap="none" spc="0" baseline="0">
                <a:solidFill>
                  <a:srgbClr val="000000"/>
                </a:solidFill>
                <a:uFillTx/>
              </a:defRPr>
            </a:pPr>
            <a:r>
              <a:rPr lang="fr-FR" sz="2133" b="1" kern="0">
                <a:solidFill>
                  <a:srgbClr val="FFFFFF"/>
                </a:solidFill>
                <a:latin typeface="Calibri"/>
                <a:ea typeface="Calibri"/>
                <a:cs typeface="Calibri"/>
              </a:rPr>
              <a:t>1</a:t>
            </a:r>
            <a:endParaRPr lang="fr-FR" sz="1467" kern="0">
              <a:solidFill>
                <a:srgbClr val="000000"/>
              </a:solidFill>
              <a:latin typeface="Arial"/>
              <a:ea typeface="Arial"/>
              <a:cs typeface="Arial"/>
            </a:endParaRPr>
          </a:p>
        </p:txBody>
      </p:sp>
      <p:sp>
        <p:nvSpPr>
          <p:cNvPr id="28" name="Google Shape;276;p28">
            <a:extLst>
              <a:ext uri="{FF2B5EF4-FFF2-40B4-BE49-F238E27FC236}">
                <a16:creationId xmlns:a16="http://schemas.microsoft.com/office/drawing/2014/main" id="{97CB6729-6694-69AA-8803-AA1A6C36C246}"/>
              </a:ext>
            </a:extLst>
          </p:cNvPr>
          <p:cNvSpPr/>
          <p:nvPr/>
        </p:nvSpPr>
        <p:spPr>
          <a:xfrm>
            <a:off x="2874520" y="1704868"/>
            <a:ext cx="6664403" cy="548005"/>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cap="flat">
            <a:noFill/>
            <a:prstDash val="solid"/>
          </a:ln>
        </p:spPr>
        <p:txBody>
          <a:bodyPr vert="horz" wrap="square" lIns="91427" tIns="45695" rIns="91427" bIns="45695" anchor="ctr" anchorCtr="0" compatLnSpc="1">
            <a:noAutofit/>
          </a:bodyPr>
          <a:lstStyle/>
          <a:p>
            <a:pPr defTabSz="1219170">
              <a:defRPr sz="1800" b="0" i="0" u="none" strike="noStrike" kern="0" cap="none" spc="0" baseline="0">
                <a:solidFill>
                  <a:srgbClr val="000000"/>
                </a:solidFill>
                <a:uFillTx/>
              </a:defRPr>
            </a:pPr>
            <a:endParaRPr lang="fr-FR" sz="2000" b="1" kern="0">
              <a:solidFill>
                <a:srgbClr val="44546A"/>
              </a:solidFill>
              <a:latin typeface="Calibri"/>
              <a:ea typeface="Calibri"/>
              <a:cs typeface="Calibri"/>
            </a:endParaRPr>
          </a:p>
        </p:txBody>
      </p:sp>
      <p:sp>
        <p:nvSpPr>
          <p:cNvPr id="31" name="Google Shape;279;p28">
            <a:extLst>
              <a:ext uri="{FF2B5EF4-FFF2-40B4-BE49-F238E27FC236}">
                <a16:creationId xmlns:a16="http://schemas.microsoft.com/office/drawing/2014/main" id="{BACF79E7-14FE-5818-D08F-B7C52F729DC1}"/>
              </a:ext>
            </a:extLst>
          </p:cNvPr>
          <p:cNvSpPr txBox="1"/>
          <p:nvPr/>
        </p:nvSpPr>
        <p:spPr>
          <a:xfrm>
            <a:off x="2982631" y="1847369"/>
            <a:ext cx="3922397" cy="615553"/>
          </a:xfrm>
          <a:prstGeom prst="rect">
            <a:avLst/>
          </a:prstGeom>
          <a:noFill/>
          <a:ln cap="flat">
            <a:noFill/>
          </a:ln>
        </p:spPr>
        <p:txBody>
          <a:bodyPr vert="horz" wrap="square" lIns="0" tIns="0" rIns="0" bIns="0" anchor="t" anchorCtr="0" compatLnSpc="1">
            <a:spAutoFit/>
          </a:bodyPr>
          <a:lstStyle/>
          <a:p>
            <a:pPr defTabSz="1219170">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Ouverture de la séance	 	</a:t>
            </a:r>
          </a:p>
        </p:txBody>
      </p:sp>
      <p:sp>
        <p:nvSpPr>
          <p:cNvPr id="33" name="Google Shape;276;p28">
            <a:extLst>
              <a:ext uri="{FF2B5EF4-FFF2-40B4-BE49-F238E27FC236}">
                <a16:creationId xmlns:a16="http://schemas.microsoft.com/office/drawing/2014/main" id="{BDCB94BB-9516-1639-87A9-83C101601C54}"/>
              </a:ext>
            </a:extLst>
          </p:cNvPr>
          <p:cNvSpPr/>
          <p:nvPr/>
        </p:nvSpPr>
        <p:spPr>
          <a:xfrm>
            <a:off x="2874520" y="2632739"/>
            <a:ext cx="6664403" cy="548005"/>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cap="flat">
            <a:noFill/>
            <a:prstDash val="solid"/>
          </a:ln>
        </p:spPr>
        <p:txBody>
          <a:bodyPr vert="horz" wrap="square" lIns="91427" tIns="45695" rIns="91427" bIns="45695" anchor="ctr" anchorCtr="0" compatLnSpc="1">
            <a:noAutofit/>
          </a:bodyPr>
          <a:lstStyle/>
          <a:p>
            <a:pPr defTabSz="1219170">
              <a:defRPr sz="1800" b="0" i="0" u="none" strike="noStrike" kern="0" cap="none" spc="0" baseline="0">
                <a:solidFill>
                  <a:srgbClr val="000000"/>
                </a:solidFill>
                <a:uFillTx/>
              </a:defRPr>
            </a:pPr>
            <a:endParaRPr lang="fr-FR" sz="2000" b="1" kern="0">
              <a:solidFill>
                <a:srgbClr val="44546A"/>
              </a:solidFill>
              <a:latin typeface="Calibri"/>
              <a:ea typeface="Calibri"/>
              <a:cs typeface="Calibri"/>
            </a:endParaRPr>
          </a:p>
        </p:txBody>
      </p:sp>
      <p:sp>
        <p:nvSpPr>
          <p:cNvPr id="34" name="Google Shape;276;p28">
            <a:extLst>
              <a:ext uri="{FF2B5EF4-FFF2-40B4-BE49-F238E27FC236}">
                <a16:creationId xmlns:a16="http://schemas.microsoft.com/office/drawing/2014/main" id="{341939FC-64F4-5EBC-F6CC-748E61B76319}"/>
              </a:ext>
            </a:extLst>
          </p:cNvPr>
          <p:cNvSpPr/>
          <p:nvPr/>
        </p:nvSpPr>
        <p:spPr>
          <a:xfrm>
            <a:off x="2866475" y="3491906"/>
            <a:ext cx="6664403" cy="548005"/>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cap="flat">
            <a:noFill/>
            <a:prstDash val="solid"/>
          </a:ln>
        </p:spPr>
        <p:txBody>
          <a:bodyPr vert="horz" wrap="square" lIns="91427" tIns="45695" rIns="91427" bIns="45695" anchor="ctr" anchorCtr="0" compatLnSpc="1">
            <a:noAutofit/>
          </a:bodyPr>
          <a:lstStyle/>
          <a:p>
            <a:pPr defTabSz="1219170">
              <a:defRPr sz="1800" b="0" i="0" u="none" strike="noStrike" kern="0" cap="none" spc="0" baseline="0">
                <a:solidFill>
                  <a:srgbClr val="000000"/>
                </a:solidFill>
                <a:uFillTx/>
              </a:defRPr>
            </a:pPr>
            <a:endParaRPr lang="fr-FR" sz="2000" b="1" kern="0">
              <a:solidFill>
                <a:srgbClr val="44546A"/>
              </a:solidFill>
              <a:latin typeface="Calibri"/>
              <a:ea typeface="Calibri"/>
              <a:cs typeface="Calibri"/>
            </a:endParaRPr>
          </a:p>
        </p:txBody>
      </p:sp>
      <p:sp>
        <p:nvSpPr>
          <p:cNvPr id="9" name="Google Shape;257;p28">
            <a:extLst>
              <a:ext uri="{FF2B5EF4-FFF2-40B4-BE49-F238E27FC236}">
                <a16:creationId xmlns:a16="http://schemas.microsoft.com/office/drawing/2014/main" id="{A73B61FF-3677-565B-274E-579DD9957AF2}"/>
              </a:ext>
            </a:extLst>
          </p:cNvPr>
          <p:cNvSpPr/>
          <p:nvPr/>
        </p:nvSpPr>
        <p:spPr>
          <a:xfrm>
            <a:off x="8969336" y="3475707"/>
            <a:ext cx="519597" cy="51959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70">
              <a:defRPr sz="1800" b="0" i="0" u="none" strike="noStrike" kern="0" cap="none" spc="0" baseline="0">
                <a:solidFill>
                  <a:srgbClr val="000000"/>
                </a:solidFill>
                <a:uFillTx/>
              </a:defRPr>
            </a:pPr>
            <a:endParaRPr lang="fr-FR" sz="1200" kern="0">
              <a:solidFill>
                <a:srgbClr val="44546A"/>
              </a:solidFill>
              <a:latin typeface="Calibri"/>
              <a:ea typeface="Calibri"/>
              <a:cs typeface="Calibri"/>
            </a:endParaRPr>
          </a:p>
        </p:txBody>
      </p:sp>
      <p:sp>
        <p:nvSpPr>
          <p:cNvPr id="10" name="Google Shape;258;p28">
            <a:extLst>
              <a:ext uri="{FF2B5EF4-FFF2-40B4-BE49-F238E27FC236}">
                <a16:creationId xmlns:a16="http://schemas.microsoft.com/office/drawing/2014/main" id="{CFCA1F65-D731-8B5F-4DC0-49045B5B188F}"/>
              </a:ext>
            </a:extLst>
          </p:cNvPr>
          <p:cNvSpPr txBox="1"/>
          <p:nvPr/>
        </p:nvSpPr>
        <p:spPr>
          <a:xfrm>
            <a:off x="7883262" y="3498164"/>
            <a:ext cx="1037197" cy="379605"/>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1867" kern="0" dirty="0">
                <a:solidFill>
                  <a:srgbClr val="44546A"/>
                </a:solidFill>
                <a:latin typeface="Poppins ExtraBold"/>
                <a:ea typeface="Poppins ExtraBold"/>
                <a:cs typeface="Poppins ExtraBold"/>
              </a:rPr>
              <a:t>20 min</a:t>
            </a:r>
          </a:p>
        </p:txBody>
      </p:sp>
      <p:sp>
        <p:nvSpPr>
          <p:cNvPr id="11" name="Google Shape;259;p28">
            <a:extLst>
              <a:ext uri="{FF2B5EF4-FFF2-40B4-BE49-F238E27FC236}">
                <a16:creationId xmlns:a16="http://schemas.microsoft.com/office/drawing/2014/main" id="{DA941AF7-771D-0913-626D-436F1672174A}"/>
              </a:ext>
            </a:extLst>
          </p:cNvPr>
          <p:cNvSpPr/>
          <p:nvPr/>
        </p:nvSpPr>
        <p:spPr>
          <a:xfrm>
            <a:off x="8968295" y="4326458"/>
            <a:ext cx="519597" cy="51959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70">
              <a:defRPr sz="1800" b="0" i="0" u="none" strike="noStrike" kern="0" cap="none" spc="0" baseline="0">
                <a:solidFill>
                  <a:srgbClr val="000000"/>
                </a:solidFill>
                <a:uFillTx/>
              </a:defRPr>
            </a:pPr>
            <a:endParaRPr lang="fr-FR" sz="1200" kern="0">
              <a:solidFill>
                <a:srgbClr val="44546A"/>
              </a:solidFill>
              <a:latin typeface="Calibri"/>
              <a:ea typeface="Calibri"/>
              <a:cs typeface="Calibri"/>
            </a:endParaRPr>
          </a:p>
        </p:txBody>
      </p:sp>
      <p:sp>
        <p:nvSpPr>
          <p:cNvPr id="12" name="Google Shape;260;p28">
            <a:extLst>
              <a:ext uri="{FF2B5EF4-FFF2-40B4-BE49-F238E27FC236}">
                <a16:creationId xmlns:a16="http://schemas.microsoft.com/office/drawing/2014/main" id="{20E58848-DFDD-BFE2-FBA6-66A5F23A1887}"/>
              </a:ext>
            </a:extLst>
          </p:cNvPr>
          <p:cNvSpPr txBox="1"/>
          <p:nvPr/>
        </p:nvSpPr>
        <p:spPr>
          <a:xfrm>
            <a:off x="7883262" y="4362895"/>
            <a:ext cx="1037197" cy="379605"/>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1867" kern="0" dirty="0">
                <a:solidFill>
                  <a:srgbClr val="44546A"/>
                </a:solidFill>
                <a:latin typeface="Poppins ExtraBold"/>
                <a:ea typeface="Poppins ExtraBold"/>
                <a:cs typeface="Poppins ExtraBold"/>
              </a:rPr>
              <a:t>05 min</a:t>
            </a:r>
          </a:p>
        </p:txBody>
      </p:sp>
      <p:sp>
        <p:nvSpPr>
          <p:cNvPr id="22" name="Google Shape;270;p28">
            <a:extLst>
              <a:ext uri="{FF2B5EF4-FFF2-40B4-BE49-F238E27FC236}">
                <a16:creationId xmlns:a16="http://schemas.microsoft.com/office/drawing/2014/main" id="{03707E3D-6943-E3E1-AC51-60A85FDC77F4}"/>
              </a:ext>
            </a:extLst>
          </p:cNvPr>
          <p:cNvSpPr txBox="1"/>
          <p:nvPr/>
        </p:nvSpPr>
        <p:spPr>
          <a:xfrm>
            <a:off x="7883262" y="2614805"/>
            <a:ext cx="1037197" cy="379605"/>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1867" kern="0" dirty="0">
                <a:solidFill>
                  <a:srgbClr val="44546A"/>
                </a:solidFill>
                <a:latin typeface="Poppins ExtraBold"/>
                <a:ea typeface="Poppins ExtraBold"/>
                <a:cs typeface="Poppins ExtraBold"/>
              </a:rPr>
              <a:t>25 min</a:t>
            </a:r>
            <a:endParaRPr lang="fr-FR" sz="1467" kern="0" dirty="0">
              <a:solidFill>
                <a:srgbClr val="000000"/>
              </a:solidFill>
              <a:latin typeface="Arial"/>
              <a:ea typeface="Arial"/>
              <a:cs typeface="Arial"/>
            </a:endParaRPr>
          </a:p>
        </p:txBody>
      </p:sp>
      <p:sp>
        <p:nvSpPr>
          <p:cNvPr id="23" name="Google Shape;271;p28">
            <a:extLst>
              <a:ext uri="{FF2B5EF4-FFF2-40B4-BE49-F238E27FC236}">
                <a16:creationId xmlns:a16="http://schemas.microsoft.com/office/drawing/2014/main" id="{788EAAB2-8D03-EC99-9842-FCD5552D45D9}"/>
              </a:ext>
            </a:extLst>
          </p:cNvPr>
          <p:cNvSpPr/>
          <p:nvPr/>
        </p:nvSpPr>
        <p:spPr>
          <a:xfrm>
            <a:off x="8969336" y="2633168"/>
            <a:ext cx="519597" cy="51959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70">
              <a:defRPr sz="1800" b="0" i="0" u="none" strike="noStrike" kern="0" cap="none" spc="0" baseline="0">
                <a:solidFill>
                  <a:srgbClr val="000000"/>
                </a:solidFill>
                <a:uFillTx/>
              </a:defRPr>
            </a:pPr>
            <a:endParaRPr lang="fr-FR" sz="1200" kern="0">
              <a:solidFill>
                <a:srgbClr val="44546A"/>
              </a:solidFill>
              <a:latin typeface="Calibri"/>
              <a:ea typeface="Calibri"/>
              <a:cs typeface="Calibri"/>
            </a:endParaRPr>
          </a:p>
        </p:txBody>
      </p:sp>
      <p:sp>
        <p:nvSpPr>
          <p:cNvPr id="29" name="Google Shape;277;p28">
            <a:extLst>
              <a:ext uri="{FF2B5EF4-FFF2-40B4-BE49-F238E27FC236}">
                <a16:creationId xmlns:a16="http://schemas.microsoft.com/office/drawing/2014/main" id="{A6EF5B3E-01E0-E8C1-F060-3762D49504CE}"/>
              </a:ext>
            </a:extLst>
          </p:cNvPr>
          <p:cNvSpPr txBox="1"/>
          <p:nvPr/>
        </p:nvSpPr>
        <p:spPr>
          <a:xfrm>
            <a:off x="7858695" y="1775764"/>
            <a:ext cx="1037197" cy="379605"/>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1867" kern="0" dirty="0">
                <a:solidFill>
                  <a:srgbClr val="44546A"/>
                </a:solidFill>
                <a:latin typeface="Poppins ExtraBold"/>
                <a:ea typeface="Poppins ExtraBold"/>
                <a:cs typeface="Poppins ExtraBold"/>
              </a:rPr>
              <a:t>05 min</a:t>
            </a:r>
            <a:endParaRPr lang="fr-FR" sz="1467" kern="0" dirty="0">
              <a:solidFill>
                <a:srgbClr val="000000"/>
              </a:solidFill>
              <a:latin typeface="Arial"/>
              <a:ea typeface="Arial"/>
              <a:cs typeface="Arial"/>
            </a:endParaRPr>
          </a:p>
        </p:txBody>
      </p:sp>
      <p:sp>
        <p:nvSpPr>
          <p:cNvPr id="30" name="Google Shape;278;p28">
            <a:extLst>
              <a:ext uri="{FF2B5EF4-FFF2-40B4-BE49-F238E27FC236}">
                <a16:creationId xmlns:a16="http://schemas.microsoft.com/office/drawing/2014/main" id="{7CFD7C7E-5E76-A852-EADC-9007259FD2DE}"/>
              </a:ext>
            </a:extLst>
          </p:cNvPr>
          <p:cNvSpPr/>
          <p:nvPr/>
        </p:nvSpPr>
        <p:spPr>
          <a:xfrm>
            <a:off x="8973119" y="1729526"/>
            <a:ext cx="519597" cy="51959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70">
              <a:defRPr sz="1800" b="0" i="0" u="none" strike="noStrike" kern="0" cap="none" spc="0" baseline="0">
                <a:solidFill>
                  <a:srgbClr val="000000"/>
                </a:solidFill>
                <a:uFillTx/>
              </a:defRPr>
            </a:pPr>
            <a:endParaRPr lang="fr-FR" sz="1200" kern="0">
              <a:solidFill>
                <a:srgbClr val="44546A"/>
              </a:solidFill>
              <a:latin typeface="Calibri"/>
              <a:ea typeface="Calibri"/>
              <a:cs typeface="Calibri"/>
            </a:endParaRPr>
          </a:p>
        </p:txBody>
      </p:sp>
      <p:sp>
        <p:nvSpPr>
          <p:cNvPr id="19" name="Google Shape;267;p28">
            <a:extLst>
              <a:ext uri="{FF2B5EF4-FFF2-40B4-BE49-F238E27FC236}">
                <a16:creationId xmlns:a16="http://schemas.microsoft.com/office/drawing/2014/main" id="{574FDEFC-F6B5-8DCA-D721-41DCB6D60F88}"/>
              </a:ext>
            </a:extLst>
          </p:cNvPr>
          <p:cNvSpPr txBox="1"/>
          <p:nvPr/>
        </p:nvSpPr>
        <p:spPr>
          <a:xfrm>
            <a:off x="3022310" y="4348013"/>
            <a:ext cx="3922397" cy="430887"/>
          </a:xfrm>
          <a:prstGeom prst="rect">
            <a:avLst/>
          </a:prstGeom>
          <a:noFill/>
          <a:ln cap="flat">
            <a:noFill/>
          </a:ln>
        </p:spPr>
        <p:txBody>
          <a:bodyPr vert="horz" wrap="square" lIns="0" tIns="0" rIns="0" bIns="0" anchor="t" anchorCtr="0" compatLnSpc="1">
            <a:spAutoFit/>
          </a:bodyPr>
          <a:lstStyle/>
          <a:p>
            <a:pPr defTabSz="1219170">
              <a:lnSpc>
                <a:spcPct val="139950"/>
              </a:lnSpc>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Clôture de la séance</a:t>
            </a:r>
            <a:endParaRPr lang="en-US" sz="2000" b="1" kern="0" dirty="0">
              <a:solidFill>
                <a:srgbClr val="44546A"/>
              </a:solidFill>
              <a:latin typeface="Calibri"/>
              <a:ea typeface="Calibri"/>
              <a:cs typeface="Calibri"/>
            </a:endParaRPr>
          </a:p>
        </p:txBody>
      </p:sp>
      <p:sp>
        <p:nvSpPr>
          <p:cNvPr id="15" name="Google Shape;263;p28">
            <a:extLst>
              <a:ext uri="{FF2B5EF4-FFF2-40B4-BE49-F238E27FC236}">
                <a16:creationId xmlns:a16="http://schemas.microsoft.com/office/drawing/2014/main" id="{01577F9E-AC54-2594-E89F-A87AF09A04E3}"/>
              </a:ext>
            </a:extLst>
          </p:cNvPr>
          <p:cNvSpPr txBox="1"/>
          <p:nvPr/>
        </p:nvSpPr>
        <p:spPr>
          <a:xfrm>
            <a:off x="2963607" y="3529219"/>
            <a:ext cx="3922397" cy="430887"/>
          </a:xfrm>
          <a:prstGeom prst="rect">
            <a:avLst/>
          </a:prstGeom>
          <a:noFill/>
          <a:ln cap="flat">
            <a:noFill/>
          </a:ln>
        </p:spPr>
        <p:txBody>
          <a:bodyPr vert="horz" wrap="square" lIns="0" tIns="0" rIns="0" bIns="0" anchor="t" anchorCtr="0" compatLnSpc="1">
            <a:spAutoFit/>
          </a:bodyPr>
          <a:lstStyle/>
          <a:p>
            <a:pPr defTabSz="1219170">
              <a:lnSpc>
                <a:spcPct val="139950"/>
              </a:lnSpc>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Compréhension de l’écrit</a:t>
            </a:r>
            <a:endParaRPr lang="en-US" sz="2000" b="1" kern="0" dirty="0">
              <a:solidFill>
                <a:srgbClr val="44546A"/>
              </a:solidFill>
              <a:latin typeface="Calibri"/>
              <a:ea typeface="Calibri"/>
              <a:cs typeface="Calibri"/>
            </a:endParaRPr>
          </a:p>
        </p:txBody>
      </p:sp>
      <p:sp>
        <p:nvSpPr>
          <p:cNvPr id="16" name="Google Shape;264;p28">
            <a:extLst>
              <a:ext uri="{FF2B5EF4-FFF2-40B4-BE49-F238E27FC236}">
                <a16:creationId xmlns:a16="http://schemas.microsoft.com/office/drawing/2014/main" id="{3DFE3686-B042-F90A-D825-CB4B978CFA35}"/>
              </a:ext>
            </a:extLst>
          </p:cNvPr>
          <p:cNvSpPr txBox="1"/>
          <p:nvPr/>
        </p:nvSpPr>
        <p:spPr>
          <a:xfrm>
            <a:off x="2963607" y="2673115"/>
            <a:ext cx="2864803" cy="430887"/>
          </a:xfrm>
          <a:prstGeom prst="rect">
            <a:avLst/>
          </a:prstGeom>
          <a:noFill/>
          <a:ln cap="flat">
            <a:noFill/>
          </a:ln>
        </p:spPr>
        <p:txBody>
          <a:bodyPr vert="horz" wrap="square" lIns="0" tIns="0" rIns="0" bIns="0" anchor="t" anchorCtr="0" compatLnSpc="1">
            <a:spAutoFit/>
          </a:bodyPr>
          <a:lstStyle/>
          <a:p>
            <a:pPr defTabSz="1219170">
              <a:lnSpc>
                <a:spcPct val="139950"/>
              </a:lnSpc>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Lecture fluence</a:t>
            </a:r>
            <a:endParaRPr lang="en-US" sz="2000" b="1" kern="0" dirty="0">
              <a:solidFill>
                <a:srgbClr val="44546A"/>
              </a:solidFill>
              <a:latin typeface="Calibri"/>
              <a:ea typeface="Calibri"/>
              <a:cs typeface="Calibri"/>
            </a:endParaRPr>
          </a:p>
        </p:txBody>
      </p:sp>
      <p:sp>
        <p:nvSpPr>
          <p:cNvPr id="26" name="Google Shape;853;p104">
            <a:extLst>
              <a:ext uri="{FF2B5EF4-FFF2-40B4-BE49-F238E27FC236}">
                <a16:creationId xmlns:a16="http://schemas.microsoft.com/office/drawing/2014/main" id="{06BDF3D4-E41F-F304-2B54-C5E61C3619AD}"/>
              </a:ext>
            </a:extLst>
          </p:cNvPr>
          <p:cNvSpPr/>
          <p:nvPr/>
        </p:nvSpPr>
        <p:spPr>
          <a:xfrm>
            <a:off x="825760" y="388578"/>
            <a:ext cx="9932872" cy="494105"/>
          </a:xfrm>
          <a:prstGeom prst="rect">
            <a:avLst/>
          </a:prstGeom>
          <a:noFill/>
          <a:ln cap="flat">
            <a:noFill/>
            <a:prstDash val="solid"/>
          </a:ln>
        </p:spPr>
        <p:txBody>
          <a:bodyPr vert="horz" wrap="square" lIns="91427" tIns="45695" rIns="91427" bIns="45695" anchor="t" anchorCtr="0" compatLnSpc="1">
            <a:noAutofit/>
          </a:bodyPr>
          <a:lstStyle/>
          <a:p>
            <a:pPr lvl="0">
              <a:defRPr sz="1800" b="0" i="0" u="none" strike="noStrike" kern="0" cap="none" spc="0" baseline="0">
                <a:solidFill>
                  <a:srgbClr val="000000"/>
                </a:solidFill>
                <a:uFillTx/>
              </a:defRPr>
            </a:pPr>
            <a:r>
              <a:rPr lang="fr-FR" sz="3200" b="1" kern="0" dirty="0">
                <a:solidFill>
                  <a:srgbClr val="44546A"/>
                </a:solidFill>
                <a:latin typeface="Calibri"/>
                <a:ea typeface="Calibri"/>
                <a:cs typeface="Calibri"/>
              </a:rPr>
              <a:t>Structure de la séance</a:t>
            </a:r>
            <a:endParaRPr lang="fr-FR" sz="1467" kern="0" dirty="0">
              <a:solidFill>
                <a:srgbClr val="000000"/>
              </a:solidFill>
              <a:latin typeface="Arial"/>
              <a:ea typeface="Arial"/>
              <a:cs typeface="Arial"/>
            </a:endParaRPr>
          </a:p>
        </p:txBody>
      </p:sp>
    </p:spTree>
    <p:extLst>
      <p:ext uri="{BB962C8B-B14F-4D97-AF65-F5344CB8AC3E}">
        <p14:creationId xmlns:p14="http://schemas.microsoft.com/office/powerpoint/2010/main" val="10596029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55336185-5681-780C-3049-2048E4900FAC}"/>
              </a:ext>
            </a:extLst>
          </p:cNvPr>
          <p:cNvGrpSpPr/>
          <p:nvPr/>
        </p:nvGrpSpPr>
        <p:grpSpPr>
          <a:xfrm>
            <a:off x="430216" y="1276851"/>
            <a:ext cx="3786688" cy="2807469"/>
            <a:chOff x="2136532" y="1667303"/>
            <a:chExt cx="7127574" cy="5120358"/>
          </a:xfrm>
        </p:grpSpPr>
        <p:pic>
          <p:nvPicPr>
            <p:cNvPr id="18" name="Picture 17">
              <a:extLst>
                <a:ext uri="{FF2B5EF4-FFF2-40B4-BE49-F238E27FC236}">
                  <a16:creationId xmlns:a16="http://schemas.microsoft.com/office/drawing/2014/main" id="{F1441734-6B00-D37C-EDE4-DC401FAFE545}"/>
                </a:ext>
              </a:extLst>
            </p:cNvPr>
            <p:cNvPicPr>
              <a:picLocks noChangeAspect="1"/>
            </p:cNvPicPr>
            <p:nvPr/>
          </p:nvPicPr>
          <p:blipFill>
            <a:blip r:embed="rId2"/>
            <a:stretch>
              <a:fillRect/>
            </a:stretch>
          </p:blipFill>
          <p:spPr>
            <a:xfrm>
              <a:off x="4845293" y="1667303"/>
              <a:ext cx="4418813" cy="2491458"/>
            </a:xfrm>
            <a:prstGeom prst="rect">
              <a:avLst/>
            </a:prstGeom>
          </p:spPr>
        </p:pic>
        <p:pic>
          <p:nvPicPr>
            <p:cNvPr id="19" name="Picture 18">
              <a:extLst>
                <a:ext uri="{FF2B5EF4-FFF2-40B4-BE49-F238E27FC236}">
                  <a16:creationId xmlns:a16="http://schemas.microsoft.com/office/drawing/2014/main" id="{A5A11443-21E3-048F-10D6-66E3A54D474F}"/>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2136532" y="1740877"/>
              <a:ext cx="5046784" cy="5046784"/>
            </a:xfrm>
            <a:prstGeom prst="rect">
              <a:avLst/>
            </a:prstGeom>
          </p:spPr>
        </p:pic>
      </p:grpSp>
      <p:grpSp>
        <p:nvGrpSpPr>
          <p:cNvPr id="11" name="Group 14">
            <a:extLst>
              <a:ext uri="{FF2B5EF4-FFF2-40B4-BE49-F238E27FC236}">
                <a16:creationId xmlns:a16="http://schemas.microsoft.com/office/drawing/2014/main" id="{2693BB2B-A99B-2063-FE4E-0EA17DB4ED8F}"/>
              </a:ext>
            </a:extLst>
          </p:cNvPr>
          <p:cNvGrpSpPr/>
          <p:nvPr/>
        </p:nvGrpSpPr>
        <p:grpSpPr>
          <a:xfrm>
            <a:off x="4324169" y="952608"/>
            <a:ext cx="7197271" cy="3873929"/>
            <a:chOff x="1641585" y="1048972"/>
            <a:chExt cx="5867403" cy="3260732"/>
          </a:xfrm>
        </p:grpSpPr>
        <p:sp>
          <p:nvSpPr>
            <p:cNvPr id="12" name="Rectangle : coins arrondis 10">
              <a:extLst>
                <a:ext uri="{FF2B5EF4-FFF2-40B4-BE49-F238E27FC236}">
                  <a16:creationId xmlns:a16="http://schemas.microsoft.com/office/drawing/2014/main" id="{64DA3BB4-C648-048D-EAC7-380981BF7DC2}"/>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solidFill>
                <a:srgbClr val="44546A"/>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13" name="Rectangle 18">
              <a:extLst>
                <a:ext uri="{FF2B5EF4-FFF2-40B4-BE49-F238E27FC236}">
                  <a16:creationId xmlns:a16="http://schemas.microsoft.com/office/drawing/2014/main" id="{98FEAAF8-EAB1-019A-2086-C48E9AB8359A}"/>
                </a:ext>
              </a:extLst>
            </p:cNvPr>
            <p:cNvSpPr/>
            <p:nvPr/>
          </p:nvSpPr>
          <p:spPr>
            <a:xfrm>
              <a:off x="1715066" y="1103461"/>
              <a:ext cx="5717724" cy="3124203"/>
            </a:xfrm>
            <a:prstGeom prst="rect">
              <a:avLst/>
            </a:prstGeom>
            <a:noFill/>
            <a:ln cap="flat">
              <a:solidFill>
                <a:srgbClr val="44546A"/>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4" name="Rectangle 19">
              <a:extLst>
                <a:ext uri="{FF2B5EF4-FFF2-40B4-BE49-F238E27FC236}">
                  <a16:creationId xmlns:a16="http://schemas.microsoft.com/office/drawing/2014/main" id="{9E5958AE-A8E2-1A00-93A6-20EF249DF4D2}"/>
                </a:ext>
              </a:extLst>
            </p:cNvPr>
            <p:cNvSpPr/>
            <p:nvPr/>
          </p:nvSpPr>
          <p:spPr>
            <a:xfrm>
              <a:off x="1802501" y="1179667"/>
              <a:ext cx="5542845" cy="2971800"/>
            </a:xfrm>
            <a:prstGeom prst="rect">
              <a:avLst/>
            </a:prstGeom>
            <a:solidFill>
              <a:srgbClr val="FFFFFF"/>
            </a:solidFill>
            <a:ln cap="flat">
              <a:solidFill>
                <a:srgbClr val="44546A"/>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5" name="TextBox 6">
            <a:extLst>
              <a:ext uri="{FF2B5EF4-FFF2-40B4-BE49-F238E27FC236}">
                <a16:creationId xmlns:a16="http://schemas.microsoft.com/office/drawing/2014/main" id="{EAAB8F7F-D325-69A9-6BF7-14E64FC29DF1}"/>
              </a:ext>
            </a:extLst>
          </p:cNvPr>
          <p:cNvSpPr txBox="1"/>
          <p:nvPr/>
        </p:nvSpPr>
        <p:spPr>
          <a:xfrm>
            <a:off x="4575802" y="1409634"/>
            <a:ext cx="6645063" cy="2902911"/>
          </a:xfrm>
          <a:prstGeom prst="rect">
            <a:avLst/>
          </a:prstGeom>
          <a:noFill/>
          <a:ln cap="flat">
            <a:noFill/>
          </a:ln>
        </p:spPr>
        <p:txBody>
          <a:bodyPr vert="horz" wrap="square" lIns="0" tIns="0" rIns="0" bIns="0" anchor="t" anchorCtr="1" compatLnSpc="1">
            <a:spAutoFit/>
          </a:bodyPr>
          <a:lstStyle/>
          <a:p>
            <a:pPr algn="ctr">
              <a:lnSpc>
                <a:spcPct val="131218"/>
              </a:lnSpc>
              <a:defRPr sz="1800" b="0" i="0" u="none" strike="noStrike" kern="0" cap="none" spc="0" baseline="0">
                <a:solidFill>
                  <a:srgbClr val="000000"/>
                </a:solidFill>
                <a:uFillTx/>
              </a:defRPr>
            </a:pPr>
            <a:r>
              <a:rPr lang="fr-FR" sz="4800" b="1" i="1" dirty="0">
                <a:solidFill>
                  <a:srgbClr val="44546A"/>
                </a:solidFill>
                <a:latin typeface="Calibri"/>
              </a:rPr>
              <a:t>Ouverture de la séance</a:t>
            </a:r>
            <a:endParaRPr lang="fr-FR" sz="48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endParaRPr lang="fr-FR" sz="48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r>
              <a:rPr lang="fr-FR" sz="4800" b="1" kern="0" dirty="0">
                <a:solidFill>
                  <a:srgbClr val="44546A"/>
                </a:solidFill>
                <a:latin typeface="Calibri"/>
                <a:ea typeface="Calibri"/>
                <a:cs typeface="Calibri"/>
              </a:rPr>
              <a:t>5 min</a:t>
            </a:r>
            <a:endParaRPr lang="en-US" sz="4800" kern="0" dirty="0">
              <a:solidFill>
                <a:srgbClr val="44546A"/>
              </a:solidFill>
              <a:latin typeface="Arial"/>
              <a:ea typeface="Arial"/>
              <a:cs typeface="Arial"/>
            </a:endParaRPr>
          </a:p>
        </p:txBody>
      </p:sp>
      <p:sp>
        <p:nvSpPr>
          <p:cNvPr id="16" name="Oval 45">
            <a:extLst>
              <a:ext uri="{FF2B5EF4-FFF2-40B4-BE49-F238E27FC236}">
                <a16:creationId xmlns:a16="http://schemas.microsoft.com/office/drawing/2014/main" id="{0099B80A-89E8-278D-5AE8-2B93876D6A38}"/>
              </a:ext>
            </a:extLst>
          </p:cNvPr>
          <p:cNvSpPr/>
          <p:nvPr/>
        </p:nvSpPr>
        <p:spPr>
          <a:xfrm>
            <a:off x="7638528" y="2601252"/>
            <a:ext cx="519608" cy="519608"/>
          </a:xfrm>
          <a:prstGeom prst="ellipse">
            <a:avLst/>
          </a:prstGeom>
          <a:blipFill>
            <a:blip r:embed="rId5"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endParaRPr lang="fr-FR" sz="1200" dirty="0">
              <a:solidFill>
                <a:srgbClr val="44546A"/>
              </a:solidFill>
              <a:latin typeface="Calibri"/>
            </a:endParaRPr>
          </a:p>
        </p:txBody>
      </p:sp>
    </p:spTree>
    <p:extLst>
      <p:ext uri="{BB962C8B-B14F-4D97-AF65-F5344CB8AC3E}">
        <p14:creationId xmlns:p14="http://schemas.microsoft.com/office/powerpoint/2010/main" val="5879853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oogle Shape;250;p28">
            <a:extLst>
              <a:ext uri="{FF2B5EF4-FFF2-40B4-BE49-F238E27FC236}">
                <a16:creationId xmlns:a16="http://schemas.microsoft.com/office/drawing/2014/main" id="{23119887-D815-A3DE-23BC-E38CCAB80305}"/>
              </a:ext>
            </a:extLst>
          </p:cNvPr>
          <p:cNvGrpSpPr/>
          <p:nvPr/>
        </p:nvGrpSpPr>
        <p:grpSpPr>
          <a:xfrm>
            <a:off x="707014" y="1095914"/>
            <a:ext cx="10655649" cy="5072700"/>
            <a:chOff x="530260" y="814620"/>
            <a:chExt cx="7991737" cy="3804525"/>
          </a:xfrm>
        </p:grpSpPr>
        <p:sp>
          <p:nvSpPr>
            <p:cNvPr id="16" name="Google Shape;251;p28">
              <a:extLst>
                <a:ext uri="{FF2B5EF4-FFF2-40B4-BE49-F238E27FC236}">
                  <a16:creationId xmlns:a16="http://schemas.microsoft.com/office/drawing/2014/main" id="{631027FC-70ED-5C06-DCF5-CB283F9B7E7C}"/>
                </a:ext>
              </a:extLst>
            </p:cNvPr>
            <p:cNvSpPr/>
            <p:nvPr/>
          </p:nvSpPr>
          <p:spPr>
            <a:xfrm>
              <a:off x="530260" y="814620"/>
              <a:ext cx="7991737"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1200" kern="0">
                <a:solidFill>
                  <a:srgbClr val="FFFFFF"/>
                </a:solidFill>
                <a:latin typeface="Calibri"/>
                <a:ea typeface="Calibri"/>
                <a:cs typeface="Calibri"/>
              </a:endParaRPr>
            </a:p>
          </p:txBody>
        </p:sp>
        <p:sp>
          <p:nvSpPr>
            <p:cNvPr id="17" name="Google Shape;252;p28">
              <a:extLst>
                <a:ext uri="{FF2B5EF4-FFF2-40B4-BE49-F238E27FC236}">
                  <a16:creationId xmlns:a16="http://schemas.microsoft.com/office/drawing/2014/main" id="{78957CA4-8284-6C27-B548-4E384E3684FC}"/>
                </a:ext>
              </a:extLst>
            </p:cNvPr>
            <p:cNvSpPr/>
            <p:nvPr/>
          </p:nvSpPr>
          <p:spPr>
            <a:xfrm>
              <a:off x="626601" y="869118"/>
              <a:ext cx="7766959" cy="368460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1200" kern="0">
                <a:solidFill>
                  <a:srgbClr val="FFFFFF"/>
                </a:solidFill>
                <a:latin typeface="Calibri"/>
                <a:ea typeface="Calibri"/>
                <a:cs typeface="Calibri"/>
              </a:endParaRPr>
            </a:p>
          </p:txBody>
        </p:sp>
      </p:grpSp>
      <p:sp>
        <p:nvSpPr>
          <p:cNvPr id="18" name="Google Shape;255;p28">
            <a:extLst>
              <a:ext uri="{FF2B5EF4-FFF2-40B4-BE49-F238E27FC236}">
                <a16:creationId xmlns:a16="http://schemas.microsoft.com/office/drawing/2014/main" id="{9E2175D2-986C-1BFD-098C-82CF13394720}"/>
              </a:ext>
            </a:extLst>
          </p:cNvPr>
          <p:cNvSpPr/>
          <p:nvPr/>
        </p:nvSpPr>
        <p:spPr>
          <a:xfrm>
            <a:off x="835468" y="232109"/>
            <a:ext cx="6224235" cy="602723"/>
          </a:xfrm>
          <a:prstGeom prst="rect">
            <a:avLst/>
          </a:prstGeom>
          <a:noFill/>
          <a:ln cap="flat">
            <a:noFill/>
            <a:prstDash val="solid"/>
          </a:ln>
        </p:spPr>
        <p:txBody>
          <a:bodyPr vert="horz" wrap="square" lIns="91427" tIns="45695" rIns="91427" bIns="45695" anchor="t" anchorCtr="0" compatLnSpc="1">
            <a:noAutofit/>
          </a:bodyPr>
          <a:lstStyle/>
          <a:p>
            <a:pPr defTabSz="1219170">
              <a:defRPr sz="1800" b="0" i="0" u="none" strike="noStrike" kern="0" cap="none" spc="0" baseline="0">
                <a:solidFill>
                  <a:srgbClr val="000000"/>
                </a:solidFill>
                <a:uFillTx/>
              </a:defRPr>
            </a:pPr>
            <a:r>
              <a:rPr lang="fr-FR" sz="3200" b="1" kern="0" dirty="0">
                <a:solidFill>
                  <a:srgbClr val="44546A"/>
                </a:solidFill>
                <a:latin typeface="Calibri"/>
                <a:ea typeface="Calibri"/>
                <a:cs typeface="Calibri"/>
              </a:rPr>
              <a:t>Contrat de classe</a:t>
            </a:r>
            <a:endParaRPr lang="en-US" sz="1867" kern="0" dirty="0">
              <a:solidFill>
                <a:srgbClr val="000000"/>
              </a:solidFill>
              <a:latin typeface="Arial"/>
              <a:ea typeface="Arial"/>
              <a:cs typeface="Arial"/>
            </a:endParaRPr>
          </a:p>
        </p:txBody>
      </p:sp>
      <p:pic>
        <p:nvPicPr>
          <p:cNvPr id="20" name="Google Shape;1173;p113" descr="Lever la main - Icônes mains et gestes gratuites">
            <a:extLst>
              <a:ext uri="{FF2B5EF4-FFF2-40B4-BE49-F238E27FC236}">
                <a16:creationId xmlns:a16="http://schemas.microsoft.com/office/drawing/2014/main" id="{3B3CE945-741F-D51E-42C7-A6E173B4B0D4}"/>
              </a:ext>
            </a:extLst>
          </p:cNvPr>
          <p:cNvPicPr>
            <a:picLocks noChangeAspect="1"/>
          </p:cNvPicPr>
          <p:nvPr/>
        </p:nvPicPr>
        <p:blipFill>
          <a:blip r:embed="rId2">
            <a:alphaModFix/>
          </a:blip>
          <a:srcRect/>
          <a:stretch>
            <a:fillRect/>
          </a:stretch>
        </p:blipFill>
        <p:spPr>
          <a:xfrm>
            <a:off x="997003" y="2055505"/>
            <a:ext cx="702636" cy="702636"/>
          </a:xfrm>
          <a:prstGeom prst="rect">
            <a:avLst/>
          </a:prstGeom>
          <a:noFill/>
          <a:ln cap="flat">
            <a:noFill/>
          </a:ln>
        </p:spPr>
      </p:pic>
      <p:pic>
        <p:nvPicPr>
          <p:cNvPr id="21" name="Google Shape;1174;p113">
            <a:extLst>
              <a:ext uri="{FF2B5EF4-FFF2-40B4-BE49-F238E27FC236}">
                <a16:creationId xmlns:a16="http://schemas.microsoft.com/office/drawing/2014/main" id="{04F530A4-35C6-F17E-2BB2-9684BF813481}"/>
              </a:ext>
            </a:extLst>
          </p:cNvPr>
          <p:cNvPicPr>
            <a:picLocks noChangeAspect="1"/>
          </p:cNvPicPr>
          <p:nvPr/>
        </p:nvPicPr>
        <p:blipFill>
          <a:blip r:embed="rId3">
            <a:alphaModFix/>
          </a:blip>
          <a:srcRect/>
          <a:stretch>
            <a:fillRect/>
          </a:stretch>
        </p:blipFill>
        <p:spPr>
          <a:xfrm>
            <a:off x="1000587" y="3112947"/>
            <a:ext cx="699052" cy="699052"/>
          </a:xfrm>
          <a:prstGeom prst="rect">
            <a:avLst/>
          </a:prstGeom>
          <a:noFill/>
          <a:ln cap="flat">
            <a:noFill/>
          </a:ln>
        </p:spPr>
      </p:pic>
      <p:pic>
        <p:nvPicPr>
          <p:cNvPr id="22" name="Google Shape;1175;p113">
            <a:extLst>
              <a:ext uri="{FF2B5EF4-FFF2-40B4-BE49-F238E27FC236}">
                <a16:creationId xmlns:a16="http://schemas.microsoft.com/office/drawing/2014/main" id="{0C388D0C-F87E-6982-BE38-97BAD0ACF583}"/>
              </a:ext>
            </a:extLst>
          </p:cNvPr>
          <p:cNvPicPr>
            <a:picLocks noChangeAspect="1"/>
          </p:cNvPicPr>
          <p:nvPr/>
        </p:nvPicPr>
        <p:blipFill>
          <a:blip r:embed="rId4">
            <a:alphaModFix/>
          </a:blip>
          <a:srcRect/>
          <a:stretch>
            <a:fillRect/>
          </a:stretch>
        </p:blipFill>
        <p:spPr>
          <a:xfrm>
            <a:off x="1066716" y="4233563"/>
            <a:ext cx="636507" cy="636507"/>
          </a:xfrm>
          <a:prstGeom prst="rect">
            <a:avLst/>
          </a:prstGeom>
          <a:noFill/>
          <a:ln cap="flat">
            <a:noFill/>
          </a:ln>
        </p:spPr>
      </p:pic>
      <p:pic>
        <p:nvPicPr>
          <p:cNvPr id="23" name="Google Shape;1176;p113">
            <a:extLst>
              <a:ext uri="{FF2B5EF4-FFF2-40B4-BE49-F238E27FC236}">
                <a16:creationId xmlns:a16="http://schemas.microsoft.com/office/drawing/2014/main" id="{E571B638-1A3A-671A-3CB8-2ED33A7BF5DC}"/>
              </a:ext>
            </a:extLst>
          </p:cNvPr>
          <p:cNvPicPr>
            <a:picLocks noChangeAspect="1"/>
          </p:cNvPicPr>
          <p:nvPr/>
        </p:nvPicPr>
        <p:blipFill>
          <a:blip r:embed="rId5">
            <a:alphaModFix/>
          </a:blip>
          <a:srcRect/>
          <a:stretch>
            <a:fillRect/>
          </a:stretch>
        </p:blipFill>
        <p:spPr>
          <a:xfrm>
            <a:off x="1123481" y="5306248"/>
            <a:ext cx="605088" cy="605088"/>
          </a:xfrm>
          <a:prstGeom prst="rect">
            <a:avLst/>
          </a:prstGeom>
          <a:noFill/>
          <a:ln cap="flat">
            <a:noFill/>
          </a:ln>
        </p:spPr>
      </p:pic>
      <p:sp>
        <p:nvSpPr>
          <p:cNvPr id="24" name="Google Shape;1177;p113">
            <a:extLst>
              <a:ext uri="{FF2B5EF4-FFF2-40B4-BE49-F238E27FC236}">
                <a16:creationId xmlns:a16="http://schemas.microsoft.com/office/drawing/2014/main" id="{EE72BEE6-A38D-09BB-F856-5446D088108A}"/>
              </a:ext>
            </a:extLst>
          </p:cNvPr>
          <p:cNvSpPr txBox="1">
            <a:spLocks noGrp="1"/>
          </p:cNvSpPr>
          <p:nvPr>
            <p:ph type="title"/>
          </p:nvPr>
        </p:nvSpPr>
        <p:spPr>
          <a:xfrm>
            <a:off x="1699640" y="1252951"/>
            <a:ext cx="9491773" cy="397076"/>
          </a:xfrm>
          <a:noFill/>
        </p:spPr>
        <p:txBody>
          <a:bodyPr wrap="square">
            <a:spAutoFit/>
          </a:bodyPr>
          <a:lstStyle/>
          <a:p>
            <a:pPr>
              <a:spcAft>
                <a:spcPts val="800"/>
              </a:spcAft>
            </a:pPr>
            <a:r>
              <a:rPr lang="fr-FR" sz="1867" b="1" dirty="0">
                <a:solidFill>
                  <a:schemeClr val="bg2">
                    <a:lumMod val="50000"/>
                  </a:schemeClr>
                </a:solidFill>
                <a:latin typeface="Calibri" panose="020F0502020204030204" pitchFamily="34" charset="0"/>
                <a:ea typeface="+mn-ea"/>
                <a:cs typeface="Calibri" panose="020F0502020204030204" pitchFamily="34" charset="0"/>
              </a:rPr>
              <a:t>Qui peut me rappeler la signification de ces icônes ?</a:t>
            </a:r>
          </a:p>
        </p:txBody>
      </p:sp>
      <p:sp>
        <p:nvSpPr>
          <p:cNvPr id="25" name="Google Shape;1178;p113">
            <a:extLst>
              <a:ext uri="{FF2B5EF4-FFF2-40B4-BE49-F238E27FC236}">
                <a16:creationId xmlns:a16="http://schemas.microsoft.com/office/drawing/2014/main" id="{47418503-E934-4EF4-9A75-8FFE7AC3F906}"/>
              </a:ext>
            </a:extLst>
          </p:cNvPr>
          <p:cNvSpPr txBox="1">
            <a:spLocks/>
          </p:cNvSpPr>
          <p:nvPr/>
        </p:nvSpPr>
        <p:spPr>
          <a:xfrm>
            <a:off x="1728570" y="1607020"/>
            <a:ext cx="9491773" cy="292400"/>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a:t>Demander à 3 élèves au hasard</a:t>
            </a:r>
          </a:p>
        </p:txBody>
      </p:sp>
      <p:pic>
        <p:nvPicPr>
          <p:cNvPr id="26" name="Google Shape;1333;p128">
            <a:extLst>
              <a:ext uri="{FF2B5EF4-FFF2-40B4-BE49-F238E27FC236}">
                <a16:creationId xmlns:a16="http://schemas.microsoft.com/office/drawing/2014/main" id="{831ECF76-1CE9-A753-0111-F0705AF51B07}"/>
              </a:ext>
            </a:extLst>
          </p:cNvPr>
          <p:cNvPicPr>
            <a:picLocks noChangeAspect="1"/>
          </p:cNvPicPr>
          <p:nvPr/>
        </p:nvPicPr>
        <p:blipFill>
          <a:blip r:embed="rId6">
            <a:alphaModFix/>
          </a:blip>
          <a:srcRect/>
          <a:stretch>
            <a:fillRect/>
          </a:stretch>
        </p:blipFill>
        <p:spPr>
          <a:xfrm>
            <a:off x="232745" y="180212"/>
            <a:ext cx="602723" cy="602723"/>
          </a:xfrm>
          <a:prstGeom prst="rect">
            <a:avLst/>
          </a:prstGeom>
          <a:noFill/>
          <a:ln cap="flat">
            <a:noFill/>
          </a:ln>
        </p:spPr>
      </p:pic>
    </p:spTree>
    <p:extLst>
      <p:ext uri="{BB962C8B-B14F-4D97-AF65-F5344CB8AC3E}">
        <p14:creationId xmlns:p14="http://schemas.microsoft.com/office/powerpoint/2010/main" val="359895857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oogle Shape;250;p28">
            <a:extLst>
              <a:ext uri="{FF2B5EF4-FFF2-40B4-BE49-F238E27FC236}">
                <a16:creationId xmlns:a16="http://schemas.microsoft.com/office/drawing/2014/main" id="{1E3F9CF6-39E6-1C94-E88A-88F346ADD19A}"/>
              </a:ext>
            </a:extLst>
          </p:cNvPr>
          <p:cNvGrpSpPr/>
          <p:nvPr/>
        </p:nvGrpSpPr>
        <p:grpSpPr>
          <a:xfrm>
            <a:off x="707014" y="1086161"/>
            <a:ext cx="10655649" cy="5072700"/>
            <a:chOff x="530260" y="814620"/>
            <a:chExt cx="7991737" cy="3804525"/>
          </a:xfrm>
        </p:grpSpPr>
        <p:sp>
          <p:nvSpPr>
            <p:cNvPr id="16" name="Google Shape;251;p28">
              <a:extLst>
                <a:ext uri="{FF2B5EF4-FFF2-40B4-BE49-F238E27FC236}">
                  <a16:creationId xmlns:a16="http://schemas.microsoft.com/office/drawing/2014/main" id="{C61BF164-7EC4-CE5A-FA49-5F835F0BCCE9}"/>
                </a:ext>
              </a:extLst>
            </p:cNvPr>
            <p:cNvSpPr/>
            <p:nvPr/>
          </p:nvSpPr>
          <p:spPr>
            <a:xfrm>
              <a:off x="530260" y="814620"/>
              <a:ext cx="7991737"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1200" kern="0">
                <a:solidFill>
                  <a:srgbClr val="FFFFFF"/>
                </a:solidFill>
                <a:latin typeface="Calibri"/>
                <a:ea typeface="Calibri"/>
                <a:cs typeface="Calibri"/>
              </a:endParaRPr>
            </a:p>
          </p:txBody>
        </p:sp>
        <p:sp>
          <p:nvSpPr>
            <p:cNvPr id="17" name="Google Shape;252;p28">
              <a:extLst>
                <a:ext uri="{FF2B5EF4-FFF2-40B4-BE49-F238E27FC236}">
                  <a16:creationId xmlns:a16="http://schemas.microsoft.com/office/drawing/2014/main" id="{25ABE639-BBB5-CA39-5D8C-26A8A1415C14}"/>
                </a:ext>
              </a:extLst>
            </p:cNvPr>
            <p:cNvSpPr/>
            <p:nvPr/>
          </p:nvSpPr>
          <p:spPr>
            <a:xfrm>
              <a:off x="626601" y="869118"/>
              <a:ext cx="7766959" cy="368460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1200" kern="0">
                <a:solidFill>
                  <a:srgbClr val="FFFFFF"/>
                </a:solidFill>
                <a:latin typeface="Calibri"/>
                <a:ea typeface="Calibri"/>
                <a:cs typeface="Calibri"/>
              </a:endParaRPr>
            </a:p>
          </p:txBody>
        </p:sp>
      </p:grpSp>
      <p:pic>
        <p:nvPicPr>
          <p:cNvPr id="20" name="Google Shape;1173;p113" descr="Lever la main - Icônes mains et gestes gratuites">
            <a:extLst>
              <a:ext uri="{FF2B5EF4-FFF2-40B4-BE49-F238E27FC236}">
                <a16:creationId xmlns:a16="http://schemas.microsoft.com/office/drawing/2014/main" id="{E3FB6262-E6FA-A75F-CAD9-2803ED099A53}"/>
              </a:ext>
            </a:extLst>
          </p:cNvPr>
          <p:cNvPicPr>
            <a:picLocks noChangeAspect="1"/>
          </p:cNvPicPr>
          <p:nvPr/>
        </p:nvPicPr>
        <p:blipFill>
          <a:blip r:embed="rId2">
            <a:alphaModFix/>
          </a:blip>
          <a:srcRect/>
          <a:stretch>
            <a:fillRect/>
          </a:stretch>
        </p:blipFill>
        <p:spPr>
          <a:xfrm>
            <a:off x="997003" y="2055505"/>
            <a:ext cx="702636" cy="702636"/>
          </a:xfrm>
          <a:prstGeom prst="rect">
            <a:avLst/>
          </a:prstGeom>
          <a:noFill/>
          <a:ln cap="flat">
            <a:noFill/>
          </a:ln>
        </p:spPr>
      </p:pic>
      <p:pic>
        <p:nvPicPr>
          <p:cNvPr id="21" name="Google Shape;1174;p113">
            <a:extLst>
              <a:ext uri="{FF2B5EF4-FFF2-40B4-BE49-F238E27FC236}">
                <a16:creationId xmlns:a16="http://schemas.microsoft.com/office/drawing/2014/main" id="{1FD4C1D6-DAD5-F303-C5DB-D5A251E4AB54}"/>
              </a:ext>
            </a:extLst>
          </p:cNvPr>
          <p:cNvPicPr>
            <a:picLocks noChangeAspect="1"/>
          </p:cNvPicPr>
          <p:nvPr/>
        </p:nvPicPr>
        <p:blipFill>
          <a:blip r:embed="rId3">
            <a:alphaModFix/>
          </a:blip>
          <a:srcRect/>
          <a:stretch>
            <a:fillRect/>
          </a:stretch>
        </p:blipFill>
        <p:spPr>
          <a:xfrm>
            <a:off x="1000587" y="3112947"/>
            <a:ext cx="699052" cy="699052"/>
          </a:xfrm>
          <a:prstGeom prst="rect">
            <a:avLst/>
          </a:prstGeom>
          <a:noFill/>
          <a:ln cap="flat">
            <a:noFill/>
          </a:ln>
        </p:spPr>
      </p:pic>
      <p:pic>
        <p:nvPicPr>
          <p:cNvPr id="22" name="Google Shape;1175;p113">
            <a:extLst>
              <a:ext uri="{FF2B5EF4-FFF2-40B4-BE49-F238E27FC236}">
                <a16:creationId xmlns:a16="http://schemas.microsoft.com/office/drawing/2014/main" id="{06A85C84-00C3-3ACE-D900-93A3BE1F1923}"/>
              </a:ext>
            </a:extLst>
          </p:cNvPr>
          <p:cNvPicPr>
            <a:picLocks noChangeAspect="1"/>
          </p:cNvPicPr>
          <p:nvPr/>
        </p:nvPicPr>
        <p:blipFill>
          <a:blip r:embed="rId4">
            <a:alphaModFix/>
          </a:blip>
          <a:srcRect/>
          <a:stretch>
            <a:fillRect/>
          </a:stretch>
        </p:blipFill>
        <p:spPr>
          <a:xfrm>
            <a:off x="1066716" y="4233563"/>
            <a:ext cx="636507" cy="636507"/>
          </a:xfrm>
          <a:prstGeom prst="rect">
            <a:avLst/>
          </a:prstGeom>
          <a:noFill/>
          <a:ln cap="flat">
            <a:noFill/>
          </a:ln>
        </p:spPr>
      </p:pic>
      <p:pic>
        <p:nvPicPr>
          <p:cNvPr id="23" name="Google Shape;1176;p113">
            <a:extLst>
              <a:ext uri="{FF2B5EF4-FFF2-40B4-BE49-F238E27FC236}">
                <a16:creationId xmlns:a16="http://schemas.microsoft.com/office/drawing/2014/main" id="{EE5318B2-7D13-F3C4-2BFC-DC8375686D81}"/>
              </a:ext>
            </a:extLst>
          </p:cNvPr>
          <p:cNvPicPr>
            <a:picLocks noChangeAspect="1"/>
          </p:cNvPicPr>
          <p:nvPr/>
        </p:nvPicPr>
        <p:blipFill>
          <a:blip r:embed="rId5">
            <a:alphaModFix/>
          </a:blip>
          <a:srcRect/>
          <a:stretch>
            <a:fillRect/>
          </a:stretch>
        </p:blipFill>
        <p:spPr>
          <a:xfrm>
            <a:off x="1123481" y="5306248"/>
            <a:ext cx="605088" cy="605088"/>
          </a:xfrm>
          <a:prstGeom prst="rect">
            <a:avLst/>
          </a:prstGeom>
          <a:noFill/>
          <a:ln cap="flat">
            <a:noFill/>
          </a:ln>
        </p:spPr>
      </p:pic>
      <p:sp>
        <p:nvSpPr>
          <p:cNvPr id="26" name="Google Shape;1185;p114">
            <a:extLst>
              <a:ext uri="{FF2B5EF4-FFF2-40B4-BE49-F238E27FC236}">
                <a16:creationId xmlns:a16="http://schemas.microsoft.com/office/drawing/2014/main" id="{810F50CF-B5E7-E085-E49B-7DFCE57E30FD}"/>
              </a:ext>
            </a:extLst>
          </p:cNvPr>
          <p:cNvSpPr txBox="1"/>
          <p:nvPr/>
        </p:nvSpPr>
        <p:spPr>
          <a:xfrm>
            <a:off x="1794291" y="2180303"/>
            <a:ext cx="9106684" cy="400059"/>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Je participe activement. Je lève la main pour participer</a:t>
            </a:r>
            <a:endParaRPr lang="fr-FR" sz="1467" kern="0" dirty="0">
              <a:solidFill>
                <a:srgbClr val="000000"/>
              </a:solidFill>
              <a:latin typeface="Arial"/>
              <a:ea typeface="Arial"/>
              <a:cs typeface="Arial"/>
            </a:endParaRPr>
          </a:p>
        </p:txBody>
      </p:sp>
      <p:sp>
        <p:nvSpPr>
          <p:cNvPr id="27" name="Google Shape;1186;p114">
            <a:extLst>
              <a:ext uri="{FF2B5EF4-FFF2-40B4-BE49-F238E27FC236}">
                <a16:creationId xmlns:a16="http://schemas.microsoft.com/office/drawing/2014/main" id="{CC94F0FF-E63B-A16E-1934-33420F0C4A9D}"/>
              </a:ext>
            </a:extLst>
          </p:cNvPr>
          <p:cNvSpPr txBox="1"/>
          <p:nvPr/>
        </p:nvSpPr>
        <p:spPr>
          <a:xfrm>
            <a:off x="1794291" y="3075083"/>
            <a:ext cx="9354323" cy="707836"/>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Je prête attention quand l’enseignant parle</a:t>
            </a:r>
            <a:endParaRPr lang="fr-FR" sz="1467" kern="0" dirty="0">
              <a:solidFill>
                <a:srgbClr val="000000"/>
              </a:solidFill>
              <a:latin typeface="Arial"/>
              <a:ea typeface="Arial"/>
              <a:cs typeface="Arial"/>
            </a:endParaRPr>
          </a:p>
          <a:p>
            <a:pPr defTabSz="1219170">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Je prête attention quand d’autres camarades répondent à l’enseignant</a:t>
            </a:r>
            <a:endParaRPr lang="fr-FR" sz="1467" kern="0" dirty="0">
              <a:solidFill>
                <a:srgbClr val="000000"/>
              </a:solidFill>
              <a:latin typeface="Arial"/>
              <a:ea typeface="Arial"/>
              <a:cs typeface="Arial"/>
            </a:endParaRPr>
          </a:p>
        </p:txBody>
      </p:sp>
      <p:sp>
        <p:nvSpPr>
          <p:cNvPr id="28" name="Google Shape;1188;p114">
            <a:extLst>
              <a:ext uri="{FF2B5EF4-FFF2-40B4-BE49-F238E27FC236}">
                <a16:creationId xmlns:a16="http://schemas.microsoft.com/office/drawing/2014/main" id="{9C43998E-30CF-07A5-75EC-387B8CA2F18A}"/>
              </a:ext>
            </a:extLst>
          </p:cNvPr>
          <p:cNvSpPr txBox="1"/>
          <p:nvPr/>
        </p:nvSpPr>
        <p:spPr>
          <a:xfrm>
            <a:off x="1831678" y="4351787"/>
            <a:ext cx="9106684" cy="400059"/>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Si quelque chose n’est pas clair, je pose des questions</a:t>
            </a:r>
            <a:endParaRPr lang="fr-FR" sz="1467" kern="0" dirty="0">
              <a:solidFill>
                <a:srgbClr val="000000"/>
              </a:solidFill>
              <a:latin typeface="Arial"/>
              <a:ea typeface="Arial"/>
              <a:cs typeface="Arial"/>
            </a:endParaRPr>
          </a:p>
        </p:txBody>
      </p:sp>
      <p:sp>
        <p:nvSpPr>
          <p:cNvPr id="29" name="Google Shape;1189;p114">
            <a:extLst>
              <a:ext uri="{FF2B5EF4-FFF2-40B4-BE49-F238E27FC236}">
                <a16:creationId xmlns:a16="http://schemas.microsoft.com/office/drawing/2014/main" id="{F0CC3B64-ABA1-5C6C-D1E8-19B1742F934E}"/>
              </a:ext>
            </a:extLst>
          </p:cNvPr>
          <p:cNvSpPr txBox="1"/>
          <p:nvPr/>
        </p:nvSpPr>
        <p:spPr>
          <a:xfrm>
            <a:off x="1831678" y="5408763"/>
            <a:ext cx="9106684" cy="400059"/>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Je fais mes devoirs en classe et à la maison avec sérieux</a:t>
            </a:r>
            <a:endParaRPr lang="fr-FR" sz="1467" kern="0" dirty="0">
              <a:solidFill>
                <a:srgbClr val="000000"/>
              </a:solidFill>
              <a:latin typeface="Arial"/>
              <a:ea typeface="Arial"/>
              <a:cs typeface="Arial"/>
            </a:endParaRPr>
          </a:p>
        </p:txBody>
      </p:sp>
      <p:sp>
        <p:nvSpPr>
          <p:cNvPr id="19" name="Google Shape;255;p28">
            <a:extLst>
              <a:ext uri="{FF2B5EF4-FFF2-40B4-BE49-F238E27FC236}">
                <a16:creationId xmlns:a16="http://schemas.microsoft.com/office/drawing/2014/main" id="{9E2175D2-986C-1BFD-098C-82CF13394720}"/>
              </a:ext>
            </a:extLst>
          </p:cNvPr>
          <p:cNvSpPr/>
          <p:nvPr/>
        </p:nvSpPr>
        <p:spPr>
          <a:xfrm>
            <a:off x="835468" y="232109"/>
            <a:ext cx="6224235" cy="602723"/>
          </a:xfrm>
          <a:prstGeom prst="rect">
            <a:avLst/>
          </a:prstGeom>
          <a:noFill/>
          <a:ln cap="flat">
            <a:noFill/>
            <a:prstDash val="solid"/>
          </a:ln>
        </p:spPr>
        <p:txBody>
          <a:bodyPr vert="horz" wrap="square" lIns="91427" tIns="45695" rIns="91427" bIns="45695" anchor="t" anchorCtr="0" compatLnSpc="1">
            <a:noAutofit/>
          </a:bodyPr>
          <a:lstStyle/>
          <a:p>
            <a:pPr defTabSz="1219170">
              <a:defRPr sz="1800" b="0" i="0" u="none" strike="noStrike" kern="0" cap="none" spc="0" baseline="0">
                <a:solidFill>
                  <a:srgbClr val="000000"/>
                </a:solidFill>
                <a:uFillTx/>
              </a:defRPr>
            </a:pPr>
            <a:r>
              <a:rPr lang="fr-FR" sz="3200" b="1" kern="0" dirty="0">
                <a:solidFill>
                  <a:srgbClr val="44546A"/>
                </a:solidFill>
                <a:latin typeface="Calibri"/>
                <a:ea typeface="Calibri"/>
                <a:cs typeface="Calibri"/>
              </a:rPr>
              <a:t>Contrat de classe</a:t>
            </a:r>
            <a:endParaRPr lang="en-US" sz="1867" kern="0" dirty="0">
              <a:solidFill>
                <a:srgbClr val="000000"/>
              </a:solidFill>
              <a:latin typeface="Arial"/>
              <a:ea typeface="Arial"/>
              <a:cs typeface="Arial"/>
            </a:endParaRPr>
          </a:p>
        </p:txBody>
      </p:sp>
      <p:pic>
        <p:nvPicPr>
          <p:cNvPr id="31" name="Google Shape;1333;p128">
            <a:extLst>
              <a:ext uri="{FF2B5EF4-FFF2-40B4-BE49-F238E27FC236}">
                <a16:creationId xmlns:a16="http://schemas.microsoft.com/office/drawing/2014/main" id="{831ECF76-1CE9-A753-0111-F0705AF51B07}"/>
              </a:ext>
            </a:extLst>
          </p:cNvPr>
          <p:cNvPicPr>
            <a:picLocks noChangeAspect="1"/>
          </p:cNvPicPr>
          <p:nvPr/>
        </p:nvPicPr>
        <p:blipFill>
          <a:blip r:embed="rId6">
            <a:alphaModFix/>
          </a:blip>
          <a:srcRect/>
          <a:stretch>
            <a:fillRect/>
          </a:stretch>
        </p:blipFill>
        <p:spPr>
          <a:xfrm>
            <a:off x="232745" y="180212"/>
            <a:ext cx="602723" cy="602723"/>
          </a:xfrm>
          <a:prstGeom prst="rect">
            <a:avLst/>
          </a:prstGeom>
          <a:noFill/>
          <a:ln cap="flat">
            <a:noFill/>
          </a:ln>
        </p:spPr>
      </p:pic>
      <p:sp>
        <p:nvSpPr>
          <p:cNvPr id="18" name="Google Shape;1177;p113">
            <a:extLst>
              <a:ext uri="{FF2B5EF4-FFF2-40B4-BE49-F238E27FC236}">
                <a16:creationId xmlns:a16="http://schemas.microsoft.com/office/drawing/2014/main" id="{EE72BEE6-A38D-09BB-F856-5446D088108A}"/>
              </a:ext>
            </a:extLst>
          </p:cNvPr>
          <p:cNvSpPr txBox="1">
            <a:spLocks noGrp="1"/>
          </p:cNvSpPr>
          <p:nvPr>
            <p:ph type="title"/>
          </p:nvPr>
        </p:nvSpPr>
        <p:spPr>
          <a:xfrm>
            <a:off x="1699640" y="1252951"/>
            <a:ext cx="9491773" cy="397076"/>
          </a:xfrm>
          <a:noFill/>
        </p:spPr>
        <p:txBody>
          <a:bodyPr wrap="square">
            <a:spAutoFit/>
          </a:bodyPr>
          <a:lstStyle/>
          <a:p>
            <a:pPr>
              <a:spcAft>
                <a:spcPts val="800"/>
              </a:spcAft>
            </a:pPr>
            <a:r>
              <a:rPr lang="fr-FR" sz="1867" b="1" dirty="0">
                <a:solidFill>
                  <a:schemeClr val="bg2">
                    <a:lumMod val="50000"/>
                  </a:schemeClr>
                </a:solidFill>
                <a:latin typeface="Calibri" panose="020F0502020204030204" pitchFamily="34" charset="0"/>
                <a:ea typeface="+mn-ea"/>
                <a:cs typeface="Calibri" panose="020F0502020204030204" pitchFamily="34" charset="0"/>
              </a:rPr>
              <a:t>Qui peut me rappeler la signification de ces icônes ?</a:t>
            </a:r>
          </a:p>
        </p:txBody>
      </p:sp>
      <p:sp>
        <p:nvSpPr>
          <p:cNvPr id="30" name="Google Shape;1178;p113">
            <a:extLst>
              <a:ext uri="{FF2B5EF4-FFF2-40B4-BE49-F238E27FC236}">
                <a16:creationId xmlns:a16="http://schemas.microsoft.com/office/drawing/2014/main" id="{47418503-E934-4EF4-9A75-8FFE7AC3F906}"/>
              </a:ext>
            </a:extLst>
          </p:cNvPr>
          <p:cNvSpPr txBox="1">
            <a:spLocks/>
          </p:cNvSpPr>
          <p:nvPr/>
        </p:nvSpPr>
        <p:spPr>
          <a:xfrm>
            <a:off x="1728570" y="1607020"/>
            <a:ext cx="9491773" cy="292400"/>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a:t>Demander à 3 élèves au hasard</a:t>
            </a:r>
          </a:p>
        </p:txBody>
      </p:sp>
    </p:spTree>
    <p:extLst>
      <p:ext uri="{BB962C8B-B14F-4D97-AF65-F5344CB8AC3E}">
        <p14:creationId xmlns:p14="http://schemas.microsoft.com/office/powerpoint/2010/main" val="179144098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DBB1FF-6D47-6CCE-5034-90D187628B3F}"/>
            </a:ext>
          </a:extLst>
        </p:cNvPr>
        <p:cNvGrpSpPr/>
        <p:nvPr/>
      </p:nvGrpSpPr>
      <p:grpSpPr>
        <a:xfrm>
          <a:off x="0" y="0"/>
          <a:ext cx="0" cy="0"/>
          <a:chOff x="0" y="0"/>
          <a:chExt cx="0" cy="0"/>
        </a:xfrm>
      </p:grpSpPr>
      <p:sp>
        <p:nvSpPr>
          <p:cNvPr id="2" name="Google Shape;255;p28">
            <a:extLst>
              <a:ext uri="{FF2B5EF4-FFF2-40B4-BE49-F238E27FC236}">
                <a16:creationId xmlns:a16="http://schemas.microsoft.com/office/drawing/2014/main" id="{530435A1-B2D4-8101-7BBB-BB080AF99660}"/>
              </a:ext>
            </a:extLst>
          </p:cNvPr>
          <p:cNvSpPr/>
          <p:nvPr/>
        </p:nvSpPr>
        <p:spPr>
          <a:xfrm>
            <a:off x="635711" y="186004"/>
            <a:ext cx="11310803" cy="602723"/>
          </a:xfrm>
          <a:prstGeom prst="rect">
            <a:avLst/>
          </a:prstGeom>
          <a:noFill/>
          <a:ln cap="flat">
            <a:noFill/>
            <a:prstDash val="solid"/>
          </a:ln>
        </p:spPr>
        <p:txBody>
          <a:bodyPr vert="horz" wrap="square" lIns="91427" tIns="45695" rIns="91427" bIns="45695" anchor="t" anchorCtr="0" compatLnSpc="1">
            <a:noAutofit/>
          </a:bodyPr>
          <a:lstStyle/>
          <a:p>
            <a:pPr defTabSz="1219170">
              <a:defRPr sz="1800" b="0" i="0" u="none" strike="noStrike" kern="0" cap="none" spc="0" baseline="0">
                <a:solidFill>
                  <a:srgbClr val="000000"/>
                </a:solidFill>
                <a:uFillTx/>
              </a:defRPr>
            </a:pPr>
            <a:r>
              <a:rPr lang="fr-MA" sz="3200" b="1" kern="0" dirty="0">
                <a:solidFill>
                  <a:srgbClr val="44546A"/>
                </a:solidFill>
                <a:latin typeface="Calibri"/>
                <a:ea typeface="Calibri"/>
                <a:cs typeface="Calibri"/>
              </a:rPr>
              <a:t>Icônes pour l’enseignant</a:t>
            </a:r>
            <a:endParaRPr lang="en-US" sz="1867" kern="0" dirty="0">
              <a:solidFill>
                <a:srgbClr val="000000"/>
              </a:solidFill>
              <a:latin typeface="Arial"/>
              <a:ea typeface="Arial"/>
              <a:cs typeface="Arial"/>
            </a:endParaRPr>
          </a:p>
        </p:txBody>
      </p:sp>
      <p:pic>
        <p:nvPicPr>
          <p:cNvPr id="3" name="Picture 2" descr="Image générée">
            <a:extLst>
              <a:ext uri="{FF2B5EF4-FFF2-40B4-BE49-F238E27FC236}">
                <a16:creationId xmlns:a16="http://schemas.microsoft.com/office/drawing/2014/main" id="{1A9AE2E6-0A67-1417-D183-9FD65C5B4D1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009" t="77363" r="68628" b="4644"/>
          <a:stretch>
            <a:fillRect/>
          </a:stretch>
        </p:blipFill>
        <p:spPr bwMode="auto">
          <a:xfrm>
            <a:off x="402629" y="5103494"/>
            <a:ext cx="1197428" cy="11811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Image générée">
            <a:extLst>
              <a:ext uri="{FF2B5EF4-FFF2-40B4-BE49-F238E27FC236}">
                <a16:creationId xmlns:a16="http://schemas.microsoft.com/office/drawing/2014/main" id="{4FFB60C4-8009-C22C-6AF2-61AABBB304C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3546" r="71115" b="60700"/>
          <a:stretch>
            <a:fillRect/>
          </a:stretch>
        </p:blipFill>
        <p:spPr bwMode="auto">
          <a:xfrm>
            <a:off x="375397" y="1918038"/>
            <a:ext cx="1264016" cy="103414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Image générée">
            <a:extLst>
              <a:ext uri="{FF2B5EF4-FFF2-40B4-BE49-F238E27FC236}">
                <a16:creationId xmlns:a16="http://schemas.microsoft.com/office/drawing/2014/main" id="{1330D90F-74CF-138A-6BA7-F99F70464A93}"/>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381" t="42119" r="70997" b="41629"/>
          <a:stretch>
            <a:fillRect/>
          </a:stretch>
        </p:blipFill>
        <p:spPr bwMode="auto">
          <a:xfrm>
            <a:off x="414295" y="2952180"/>
            <a:ext cx="1121228" cy="10668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Image générée">
            <a:extLst>
              <a:ext uri="{FF2B5EF4-FFF2-40B4-BE49-F238E27FC236}">
                <a16:creationId xmlns:a16="http://schemas.microsoft.com/office/drawing/2014/main" id="{3334AB9D-1099-64BF-8EC2-6C2C2FFBEA14}"/>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4961" t="59121" r="71159" b="24461"/>
          <a:stretch>
            <a:fillRect/>
          </a:stretch>
        </p:blipFill>
        <p:spPr bwMode="auto">
          <a:xfrm>
            <a:off x="496096" y="3975438"/>
            <a:ext cx="1045029" cy="1077685"/>
          </a:xfrm>
          <a:prstGeom prst="rect">
            <a:avLst/>
          </a:prstGeom>
          <a:noFill/>
          <a:extLst>
            <a:ext uri="{909E8E84-426E-40DD-AFC4-6F175D3DCCD1}">
              <a14:hiddenFill xmlns:a14="http://schemas.microsoft.com/office/drawing/2010/main">
                <a:solidFill>
                  <a:srgbClr val="FFFFFF"/>
                </a:solidFill>
              </a14:hiddenFill>
            </a:ext>
          </a:extLst>
        </p:spPr>
      </p:pic>
      <p:sp>
        <p:nvSpPr>
          <p:cNvPr id="8" name="Google Shape;1185;p114">
            <a:extLst>
              <a:ext uri="{FF2B5EF4-FFF2-40B4-BE49-F238E27FC236}">
                <a16:creationId xmlns:a16="http://schemas.microsoft.com/office/drawing/2014/main" id="{D481EFAF-7A4C-DB9D-BE2A-4306A012CC8E}"/>
              </a:ext>
            </a:extLst>
          </p:cNvPr>
          <p:cNvSpPr txBox="1"/>
          <p:nvPr/>
        </p:nvSpPr>
        <p:spPr>
          <a:xfrm>
            <a:off x="1502226" y="1199029"/>
            <a:ext cx="9106684" cy="400059"/>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Pages réservées à l’enseignant</a:t>
            </a:r>
            <a:endParaRPr lang="fr-FR" sz="1467" kern="0" dirty="0">
              <a:solidFill>
                <a:srgbClr val="000000"/>
              </a:solidFill>
              <a:latin typeface="Arial"/>
              <a:ea typeface="Arial"/>
              <a:cs typeface="Arial"/>
            </a:endParaRPr>
          </a:p>
        </p:txBody>
      </p:sp>
      <p:sp>
        <p:nvSpPr>
          <p:cNvPr id="9" name="Google Shape;1185;p114">
            <a:extLst>
              <a:ext uri="{FF2B5EF4-FFF2-40B4-BE49-F238E27FC236}">
                <a16:creationId xmlns:a16="http://schemas.microsoft.com/office/drawing/2014/main" id="{A59F36CC-CDFE-3C2A-2593-769EE40B2A0D}"/>
              </a:ext>
            </a:extLst>
          </p:cNvPr>
          <p:cNvSpPr txBox="1"/>
          <p:nvPr/>
        </p:nvSpPr>
        <p:spPr>
          <a:xfrm>
            <a:off x="1502226" y="2191781"/>
            <a:ext cx="9106684" cy="400059"/>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Consignes et explications données aux élèves (à dire à haute voix)</a:t>
            </a:r>
            <a:endParaRPr lang="fr-FR" sz="1467" kern="0" dirty="0">
              <a:solidFill>
                <a:srgbClr val="000000"/>
              </a:solidFill>
              <a:latin typeface="Arial"/>
              <a:ea typeface="Arial"/>
              <a:cs typeface="Arial"/>
            </a:endParaRPr>
          </a:p>
        </p:txBody>
      </p:sp>
      <p:sp>
        <p:nvSpPr>
          <p:cNvPr id="10" name="Google Shape;1185;p114">
            <a:extLst>
              <a:ext uri="{FF2B5EF4-FFF2-40B4-BE49-F238E27FC236}">
                <a16:creationId xmlns:a16="http://schemas.microsoft.com/office/drawing/2014/main" id="{29D2EE66-5645-E2E2-A84E-694256C5078B}"/>
              </a:ext>
            </a:extLst>
          </p:cNvPr>
          <p:cNvSpPr txBox="1"/>
          <p:nvPr/>
        </p:nvSpPr>
        <p:spPr>
          <a:xfrm>
            <a:off x="1502226" y="3225924"/>
            <a:ext cx="9106684" cy="400059"/>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Page dans le livret de l’élève</a:t>
            </a:r>
            <a:endParaRPr lang="fr-FR" sz="1467" kern="0" dirty="0">
              <a:solidFill>
                <a:srgbClr val="000000"/>
              </a:solidFill>
              <a:latin typeface="Arial"/>
              <a:ea typeface="Arial"/>
              <a:cs typeface="Arial"/>
            </a:endParaRPr>
          </a:p>
        </p:txBody>
      </p:sp>
      <p:sp>
        <p:nvSpPr>
          <p:cNvPr id="11" name="Google Shape;1185;p114">
            <a:extLst>
              <a:ext uri="{FF2B5EF4-FFF2-40B4-BE49-F238E27FC236}">
                <a16:creationId xmlns:a16="http://schemas.microsoft.com/office/drawing/2014/main" id="{8E1A970E-903D-6D16-9675-51626C774FDD}"/>
              </a:ext>
            </a:extLst>
          </p:cNvPr>
          <p:cNvSpPr txBox="1"/>
          <p:nvPr/>
        </p:nvSpPr>
        <p:spPr>
          <a:xfrm>
            <a:off x="1502226" y="4391229"/>
            <a:ext cx="9106684" cy="400059"/>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Activité prioritaire à réaliser en classe</a:t>
            </a:r>
            <a:endParaRPr lang="fr-FR" sz="1467" kern="0" dirty="0">
              <a:solidFill>
                <a:srgbClr val="000000"/>
              </a:solidFill>
              <a:latin typeface="Arial"/>
              <a:ea typeface="Arial"/>
              <a:cs typeface="Arial"/>
            </a:endParaRPr>
          </a:p>
        </p:txBody>
      </p:sp>
      <p:sp>
        <p:nvSpPr>
          <p:cNvPr id="12" name="Google Shape;1185;p114">
            <a:extLst>
              <a:ext uri="{FF2B5EF4-FFF2-40B4-BE49-F238E27FC236}">
                <a16:creationId xmlns:a16="http://schemas.microsoft.com/office/drawing/2014/main" id="{B47427F0-4482-A0CA-65C7-0A249E0575EF}"/>
              </a:ext>
            </a:extLst>
          </p:cNvPr>
          <p:cNvSpPr txBox="1"/>
          <p:nvPr/>
        </p:nvSpPr>
        <p:spPr>
          <a:xfrm>
            <a:off x="1502226" y="5413447"/>
            <a:ext cx="9106684" cy="400059"/>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Activité optionnelle à omettre en cas de manque de temps</a:t>
            </a:r>
            <a:endParaRPr lang="fr-FR" sz="1467" kern="0" dirty="0">
              <a:solidFill>
                <a:srgbClr val="000000"/>
              </a:solidFill>
              <a:latin typeface="Arial"/>
              <a:ea typeface="Arial"/>
              <a:cs typeface="Arial"/>
            </a:endParaRPr>
          </a:p>
        </p:txBody>
      </p:sp>
      <p:pic>
        <p:nvPicPr>
          <p:cNvPr id="1026" name="Picture 2" descr="Image générée">
            <a:extLst>
              <a:ext uri="{FF2B5EF4-FFF2-40B4-BE49-F238E27FC236}">
                <a16:creationId xmlns:a16="http://schemas.microsoft.com/office/drawing/2014/main" id="{C932B524-2E6D-42A8-C6A2-7213AA17CFF6}"/>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11064" b="10678"/>
          <a:stretch>
            <a:fillRect/>
          </a:stretch>
        </p:blipFill>
        <p:spPr bwMode="auto">
          <a:xfrm>
            <a:off x="635711" y="859615"/>
            <a:ext cx="765800" cy="8989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2284868"/>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181</TotalTime>
  <Words>2261</Words>
  <Application>Microsoft Office PowerPoint</Application>
  <PresentationFormat>Grand écran</PresentationFormat>
  <Paragraphs>239</Paragraphs>
  <Slides>41</Slides>
  <Notes>9</Notes>
  <HiddenSlides>0</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41</vt:i4>
      </vt:variant>
    </vt:vector>
  </HeadingPairs>
  <TitlesOfParts>
    <vt:vector size="51" baseType="lpstr">
      <vt:lpstr>Aptos</vt:lpstr>
      <vt:lpstr>Arial</vt:lpstr>
      <vt:lpstr>Arial Black</vt:lpstr>
      <vt:lpstr>Calibiri</vt:lpstr>
      <vt:lpstr>Calibri</vt:lpstr>
      <vt:lpstr>Calibri Light</vt:lpstr>
      <vt:lpstr>Dosis</vt:lpstr>
      <vt:lpstr>Poppins ExtraBold</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Qui peut me rappeler la signification de ces icônes ?</vt:lpstr>
      <vt:lpstr>Qui peut me rappeler la signification de ces icônes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ADM</dc:creator>
  <cp:lastModifiedBy>ADM</cp:lastModifiedBy>
  <cp:revision>11</cp:revision>
  <dcterms:created xsi:type="dcterms:W3CDTF">2025-10-07T18:54:55Z</dcterms:created>
  <dcterms:modified xsi:type="dcterms:W3CDTF">2025-10-08T18:08:02Z</dcterms:modified>
</cp:coreProperties>
</file>