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3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4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5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7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4026" r:id="rId2"/>
    <p:sldMasterId id="2147484010" r:id="rId3"/>
    <p:sldMasterId id="2147483920" r:id="rId4"/>
    <p:sldMasterId id="2147483713" r:id="rId5"/>
    <p:sldMasterId id="2147483958" r:id="rId6"/>
    <p:sldMasterId id="2147483994" r:id="rId7"/>
    <p:sldMasterId id="2147484043" r:id="rId8"/>
  </p:sldMasterIdLst>
  <p:notesMasterIdLst>
    <p:notesMasterId r:id="rId47"/>
  </p:notesMasterIdLst>
  <p:sldIdLst>
    <p:sldId id="2147483580" r:id="rId9"/>
    <p:sldId id="2147483503" r:id="rId10"/>
    <p:sldId id="258" r:id="rId11"/>
    <p:sldId id="2147483597" r:id="rId12"/>
    <p:sldId id="2147483598" r:id="rId13"/>
    <p:sldId id="2147483599" r:id="rId14"/>
    <p:sldId id="2147483411" r:id="rId15"/>
    <p:sldId id="2147483413" r:id="rId16"/>
    <p:sldId id="2147483414" r:id="rId17"/>
    <p:sldId id="2147483485" r:id="rId18"/>
    <p:sldId id="2147483486" r:id="rId19"/>
    <p:sldId id="2147483505" r:id="rId20"/>
    <p:sldId id="2147483471" r:id="rId21"/>
    <p:sldId id="2147483436" r:id="rId22"/>
    <p:sldId id="2147483582" r:id="rId23"/>
    <p:sldId id="2147483634" r:id="rId24"/>
    <p:sldId id="2147483636" r:id="rId25"/>
    <p:sldId id="259" r:id="rId26"/>
    <p:sldId id="2147483540" r:id="rId27"/>
    <p:sldId id="2147483576" r:id="rId28"/>
    <p:sldId id="2147483574" r:id="rId29"/>
    <p:sldId id="2147483614" r:id="rId30"/>
    <p:sldId id="2147483639" r:id="rId31"/>
    <p:sldId id="260" r:id="rId32"/>
    <p:sldId id="2147483640" r:id="rId33"/>
    <p:sldId id="2147483641" r:id="rId34"/>
    <p:sldId id="2147483642" r:id="rId35"/>
    <p:sldId id="2147483643" r:id="rId36"/>
    <p:sldId id="2147483644" r:id="rId37"/>
    <p:sldId id="2147483645" r:id="rId38"/>
    <p:sldId id="2147483646" r:id="rId39"/>
    <p:sldId id="2147483647" r:id="rId40"/>
    <p:sldId id="256" r:id="rId41"/>
    <p:sldId id="257" r:id="rId42"/>
    <p:sldId id="320" r:id="rId43"/>
    <p:sldId id="2147483621" r:id="rId44"/>
    <p:sldId id="2147483538" r:id="rId45"/>
    <p:sldId id="2147483539" r:id="rId46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assine lamsarsem" initials="yl" lastIdx="4" clrIdx="0">
    <p:extLst>
      <p:ext uri="{19B8F6BF-5375-455C-9EA6-DF929625EA0E}">
        <p15:presenceInfo xmlns:p15="http://schemas.microsoft.com/office/powerpoint/2012/main" userId="c06aba044f70cc7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0070C0"/>
    <a:srgbClr val="A98FC3"/>
    <a:srgbClr val="DFF5FD"/>
    <a:srgbClr val="44546A"/>
    <a:srgbClr val="3FB2CB"/>
    <a:srgbClr val="E3EEF2"/>
    <a:srgbClr val="54AFE9"/>
    <a:srgbClr val="CFE3F0"/>
    <a:srgbClr val="8BC1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FFC000"/>
          </a:solidFill>
        </a:fill>
      </a:tcStyle>
    </a:band1H>
    <a:band1V>
      <a:tcStyle>
        <a:tcBdr/>
        <a:fill>
          <a:solidFill>
            <a:srgbClr val="FFC000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25402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3296810-A885-4BE3-A3E7-6D5BEEA58F35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BF1E9"/>
          </a:solidFill>
        </a:fill>
      </a:tcStyle>
    </a:wholeTbl>
    <a:band1H>
      <a:tcStyle>
        <a:tcBdr/>
        <a:fill>
          <a:solidFill>
            <a:srgbClr val="D5E3C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5E3C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70AD4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70AD47"/>
          </a:solidFill>
        </a:fill>
      </a:tcStyle>
    </a:firstRow>
  </a:tblStyle>
  <a:tblStyle styleId="{2D5ABB26-0587-4C30-8999-92F81FD0307C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</a:tcStyle>
    </a:wholeTbl>
  </a:tblStyle>
  <a:tblStyle styleId="{3C2FFA5D-87B4-456A-9821-1D502468CF0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wholeTbl>
    <a:band1H>
      <a:tcStyle>
        <a:tcBdr/>
        <a:fill>
          <a:solidFill>
            <a:srgbClr val="058DC7"/>
          </a:solidFill>
        </a:fill>
      </a:tcStyle>
    </a:band1H>
    <a:band2H>
      <a:tcStyle>
        <a:tcBdr/>
        <a:fill>
          <a:solidFill>
            <a:srgbClr val="058DC7"/>
          </a:solidFill>
        </a:fill>
      </a:tcStyle>
    </a:band2H>
    <a:band1V>
      <a:tcStyle>
        <a:tcBdr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band1V>
    <a:band2V>
      <a:tcStyle>
        <a:tcBdr/>
        <a:fill>
          <a:solidFill>
            <a:srgbClr val="058DC7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Row>
  </a:tblStyle>
  <a:tblStyle styleId="{0E3FDE45-AF77-4B5C-9715-49D594BDF05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50B432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50B432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12C8C85-51F0-491E-9774-3900AFEF0FD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64E57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43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907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microsoft.com/office/2016/11/relationships/changesInfo" Target="changesInfos/changesInfo1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commentAuthors" Target="commentAuthors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ELAZIZ.ASSEBBANE" userId="af44cbbb-d77c-45ae-bf3f-17cd253b121b" providerId="ADAL" clId="{9124E342-7500-48D5-BF5B-0920EAD0209E}"/>
    <pc:docChg chg="undo redo custSel modSld">
      <pc:chgData name="ABDELAZIZ.ASSEBBANE" userId="af44cbbb-d77c-45ae-bf3f-17cd253b121b" providerId="ADAL" clId="{9124E342-7500-48D5-BF5B-0920EAD0209E}" dt="2025-09-27T20:26:33.091" v="56" actId="14100"/>
      <pc:docMkLst>
        <pc:docMk/>
      </pc:docMkLst>
      <pc:sldChg chg="addSp delSp modSp mod">
        <pc:chgData name="ABDELAZIZ.ASSEBBANE" userId="af44cbbb-d77c-45ae-bf3f-17cd253b121b" providerId="ADAL" clId="{9124E342-7500-48D5-BF5B-0920EAD0209E}" dt="2025-09-13T16:29:13.868" v="34" actId="20577"/>
        <pc:sldMkLst>
          <pc:docMk/>
          <pc:sldMk cId="2351722828" sldId="2147483503"/>
        </pc:sldMkLst>
        <pc:spChg chg="mod">
          <ac:chgData name="ABDELAZIZ.ASSEBBANE" userId="af44cbbb-d77c-45ae-bf3f-17cd253b121b" providerId="ADAL" clId="{9124E342-7500-48D5-BF5B-0920EAD0209E}" dt="2025-09-13T16:29:13.868" v="34" actId="20577"/>
          <ac:spMkLst>
            <pc:docMk/>
            <pc:sldMk cId="2351722828" sldId="2147483503"/>
            <ac:spMk id="4" creationId="{06BDF3D4-E41F-F304-2B54-C5E61C3619AD}"/>
          </ac:spMkLst>
        </pc:spChg>
        <pc:spChg chg="mod">
          <ac:chgData name="ABDELAZIZ.ASSEBBANE" userId="af44cbbb-d77c-45ae-bf3f-17cd253b121b" providerId="ADAL" clId="{9124E342-7500-48D5-BF5B-0920EAD0209E}" dt="2025-09-13T16:28:20.917" v="31" actId="207"/>
          <ac:spMkLst>
            <pc:docMk/>
            <pc:sldMk cId="2351722828" sldId="2147483503"/>
            <ac:spMk id="40" creationId="{2AFA4ECC-BBD6-59C1-CAFF-DECAF76040DD}"/>
          </ac:spMkLst>
        </pc:spChg>
        <pc:picChg chg="add mod">
          <ac:chgData name="ABDELAZIZ.ASSEBBANE" userId="af44cbbb-d77c-45ae-bf3f-17cd253b121b" providerId="ADAL" clId="{9124E342-7500-48D5-BF5B-0920EAD0209E}" dt="2025-09-13T16:28:38.139" v="32"/>
          <ac:picMkLst>
            <pc:docMk/>
            <pc:sldMk cId="2351722828" sldId="2147483503"/>
            <ac:picMk id="3" creationId="{CDC82F9B-F480-A671-7CE7-772842075D6F}"/>
          </ac:picMkLst>
        </pc:picChg>
      </pc:sldChg>
      <pc:sldChg chg="modSp mod">
        <pc:chgData name="ABDELAZIZ.ASSEBBANE" userId="af44cbbb-d77c-45ae-bf3f-17cd253b121b" providerId="ADAL" clId="{9124E342-7500-48D5-BF5B-0920EAD0209E}" dt="2025-09-27T20:25:09.773" v="43" actId="20577"/>
        <pc:sldMkLst>
          <pc:docMk/>
          <pc:sldMk cId="1025972370" sldId="2147483538"/>
        </pc:sldMkLst>
        <pc:spChg chg="mod">
          <ac:chgData name="ABDELAZIZ.ASSEBBANE" userId="af44cbbb-d77c-45ae-bf3f-17cd253b121b" providerId="ADAL" clId="{9124E342-7500-48D5-BF5B-0920EAD0209E}" dt="2025-09-27T20:25:09.773" v="43" actId="20577"/>
          <ac:spMkLst>
            <pc:docMk/>
            <pc:sldMk cId="1025972370" sldId="2147483538"/>
            <ac:spMk id="2" creationId="{F2B281CB-D9D9-AFE0-F8E4-59B8F4F148FF}"/>
          </ac:spMkLst>
        </pc:spChg>
      </pc:sldChg>
      <pc:sldChg chg="modSp mod">
        <pc:chgData name="ABDELAZIZ.ASSEBBANE" userId="af44cbbb-d77c-45ae-bf3f-17cd253b121b" providerId="ADAL" clId="{9124E342-7500-48D5-BF5B-0920EAD0209E}" dt="2025-09-27T20:24:38.107" v="39" actId="20577"/>
        <pc:sldMkLst>
          <pc:docMk/>
          <pc:sldMk cId="123215715" sldId="2147483580"/>
        </pc:sldMkLst>
        <pc:spChg chg="mod">
          <ac:chgData name="ABDELAZIZ.ASSEBBANE" userId="af44cbbb-d77c-45ae-bf3f-17cd253b121b" providerId="ADAL" clId="{9124E342-7500-48D5-BF5B-0920EAD0209E}" dt="2025-09-27T20:24:38.107" v="39" actId="20577"/>
          <ac:spMkLst>
            <pc:docMk/>
            <pc:sldMk cId="123215715" sldId="2147483580"/>
            <ac:spMk id="4" creationId="{E0FF8D5D-C824-FEA6-FAD4-EC41BEFD6341}"/>
          </ac:spMkLst>
        </pc:spChg>
        <pc:spChg chg="mod">
          <ac:chgData name="ABDELAZIZ.ASSEBBANE" userId="af44cbbb-d77c-45ae-bf3f-17cd253b121b" providerId="ADAL" clId="{9124E342-7500-48D5-BF5B-0920EAD0209E}" dt="2025-09-27T20:24:33.393" v="38" actId="20577"/>
          <ac:spMkLst>
            <pc:docMk/>
            <pc:sldMk cId="123215715" sldId="2147483580"/>
            <ac:spMk id="16" creationId="{46746A8E-17B0-82BF-AA2A-E3A6E80172F6}"/>
          </ac:spMkLst>
        </pc:spChg>
      </pc:sldChg>
      <pc:sldChg chg="addSp delSp modSp mod">
        <pc:chgData name="ABDELAZIZ.ASSEBBANE" userId="af44cbbb-d77c-45ae-bf3f-17cd253b121b" providerId="ADAL" clId="{9124E342-7500-48D5-BF5B-0920EAD0209E}" dt="2025-09-27T20:26:33.091" v="56" actId="14100"/>
        <pc:sldMkLst>
          <pc:docMk/>
          <pc:sldMk cId="3654356905" sldId="2147483596"/>
        </pc:sldMkLst>
        <pc:spChg chg="add mod">
          <ac:chgData name="ABDELAZIZ.ASSEBBANE" userId="af44cbbb-d77c-45ae-bf3f-17cd253b121b" providerId="ADAL" clId="{9124E342-7500-48D5-BF5B-0920EAD0209E}" dt="2025-09-13T16:26:22.977" v="6"/>
          <ac:spMkLst>
            <pc:docMk/>
            <pc:sldMk cId="3654356905" sldId="2147483596"/>
            <ac:spMk id="16" creationId="{491223BD-3A08-8541-415C-CD0C7E9CCCFE}"/>
          </ac:spMkLst>
        </pc:spChg>
        <pc:spChg chg="add mod">
          <ac:chgData name="ABDELAZIZ.ASSEBBANE" userId="af44cbbb-d77c-45ae-bf3f-17cd253b121b" providerId="ADAL" clId="{9124E342-7500-48D5-BF5B-0920EAD0209E}" dt="2025-09-13T16:26:22.977" v="6"/>
          <ac:spMkLst>
            <pc:docMk/>
            <pc:sldMk cId="3654356905" sldId="2147483596"/>
            <ac:spMk id="17" creationId="{E453BBE9-0CAA-A969-C4CD-8A6286275444}"/>
          </ac:spMkLst>
        </pc:spChg>
        <pc:spChg chg="add mod">
          <ac:chgData name="ABDELAZIZ.ASSEBBANE" userId="af44cbbb-d77c-45ae-bf3f-17cd253b121b" providerId="ADAL" clId="{9124E342-7500-48D5-BF5B-0920EAD0209E}" dt="2025-09-13T16:26:22.977" v="6"/>
          <ac:spMkLst>
            <pc:docMk/>
            <pc:sldMk cId="3654356905" sldId="2147483596"/>
            <ac:spMk id="18" creationId="{BBEBBB34-5462-83D5-9A4E-3614B8069FA3}"/>
          </ac:spMkLst>
        </pc:spChg>
        <pc:spChg chg="add mod">
          <ac:chgData name="ABDELAZIZ.ASSEBBANE" userId="af44cbbb-d77c-45ae-bf3f-17cd253b121b" providerId="ADAL" clId="{9124E342-7500-48D5-BF5B-0920EAD0209E}" dt="2025-09-13T16:26:22.977" v="6"/>
          <ac:spMkLst>
            <pc:docMk/>
            <pc:sldMk cId="3654356905" sldId="2147483596"/>
            <ac:spMk id="19" creationId="{37B599BA-F662-4435-CE73-3FD69672A42C}"/>
          </ac:spMkLst>
        </pc:spChg>
        <pc:spChg chg="add mod">
          <ac:chgData name="ABDELAZIZ.ASSEBBANE" userId="af44cbbb-d77c-45ae-bf3f-17cd253b121b" providerId="ADAL" clId="{9124E342-7500-48D5-BF5B-0920EAD0209E}" dt="2025-09-13T16:26:22.977" v="6"/>
          <ac:spMkLst>
            <pc:docMk/>
            <pc:sldMk cId="3654356905" sldId="2147483596"/>
            <ac:spMk id="24" creationId="{A1B2D6EB-DEF7-1B28-D3C3-7F5B51BCA4AC}"/>
          </ac:spMkLst>
        </pc:spChg>
        <pc:spChg chg="mod">
          <ac:chgData name="ABDELAZIZ.ASSEBBANE" userId="af44cbbb-d77c-45ae-bf3f-17cd253b121b" providerId="ADAL" clId="{9124E342-7500-48D5-BF5B-0920EAD0209E}" dt="2025-09-27T20:25:52.062" v="45" actId="1076"/>
          <ac:spMkLst>
            <pc:docMk/>
            <pc:sldMk cId="3654356905" sldId="2147483596"/>
            <ac:spMk id="26" creationId="{5A6E13B6-48CF-E828-1CE3-F510889B3475}"/>
          </ac:spMkLst>
        </pc:spChg>
        <pc:spChg chg="mod">
          <ac:chgData name="ABDELAZIZ.ASSEBBANE" userId="af44cbbb-d77c-45ae-bf3f-17cd253b121b" providerId="ADAL" clId="{9124E342-7500-48D5-BF5B-0920EAD0209E}" dt="2025-09-27T20:26:30.347" v="55" actId="1076"/>
          <ac:spMkLst>
            <pc:docMk/>
            <pc:sldMk cId="3654356905" sldId="2147483596"/>
            <ac:spMk id="33" creationId="{3BEB2FDD-17BB-2732-0C52-3739BF7A9659}"/>
          </ac:spMkLst>
        </pc:spChg>
        <pc:spChg chg="mod">
          <ac:chgData name="ABDELAZIZ.ASSEBBANE" userId="af44cbbb-d77c-45ae-bf3f-17cd253b121b" providerId="ADAL" clId="{9124E342-7500-48D5-BF5B-0920EAD0209E}" dt="2025-09-27T20:26:27.561" v="54" actId="1076"/>
          <ac:spMkLst>
            <pc:docMk/>
            <pc:sldMk cId="3654356905" sldId="2147483596"/>
            <ac:spMk id="35" creationId="{A2C18C71-6A33-B143-1504-94BBEADB16CC}"/>
          </ac:spMkLst>
        </pc:spChg>
        <pc:spChg chg="add mod">
          <ac:chgData name="ABDELAZIZ.ASSEBBANE" userId="af44cbbb-d77c-45ae-bf3f-17cd253b121b" providerId="ADAL" clId="{9124E342-7500-48D5-BF5B-0920EAD0209E}" dt="2025-09-13T16:26:22.977" v="6"/>
          <ac:spMkLst>
            <pc:docMk/>
            <pc:sldMk cId="3654356905" sldId="2147483596"/>
            <ac:spMk id="37" creationId="{AF189DE1-7D5C-6271-ACBF-06E8B70D0D2E}"/>
          </ac:spMkLst>
        </pc:spChg>
        <pc:spChg chg="mod">
          <ac:chgData name="ABDELAZIZ.ASSEBBANE" userId="af44cbbb-d77c-45ae-bf3f-17cd253b121b" providerId="ADAL" clId="{9124E342-7500-48D5-BF5B-0920EAD0209E}" dt="2025-09-27T20:26:01.345" v="47" actId="1076"/>
          <ac:spMkLst>
            <pc:docMk/>
            <pc:sldMk cId="3654356905" sldId="2147483596"/>
            <ac:spMk id="39" creationId="{8C3AEFF5-D06D-5BD6-9A7E-9B9AB9A03011}"/>
          </ac:spMkLst>
        </pc:spChg>
        <pc:spChg chg="add mod">
          <ac:chgData name="ABDELAZIZ.ASSEBBANE" userId="af44cbbb-d77c-45ae-bf3f-17cd253b121b" providerId="ADAL" clId="{9124E342-7500-48D5-BF5B-0920EAD0209E}" dt="2025-09-13T16:26:22.977" v="6"/>
          <ac:spMkLst>
            <pc:docMk/>
            <pc:sldMk cId="3654356905" sldId="2147483596"/>
            <ac:spMk id="56" creationId="{21957D6E-2CAE-03B9-10FA-C2FCAEA17883}"/>
          </ac:spMkLst>
        </pc:spChg>
        <pc:spChg chg="add mod">
          <ac:chgData name="ABDELAZIZ.ASSEBBANE" userId="af44cbbb-d77c-45ae-bf3f-17cd253b121b" providerId="ADAL" clId="{9124E342-7500-48D5-BF5B-0920EAD0209E}" dt="2025-09-13T16:26:22.977" v="6"/>
          <ac:spMkLst>
            <pc:docMk/>
            <pc:sldMk cId="3654356905" sldId="2147483596"/>
            <ac:spMk id="57" creationId="{4ED0552D-BEC7-D238-669B-F6B48876EB8E}"/>
          </ac:spMkLst>
        </pc:spChg>
        <pc:spChg chg="add mod">
          <ac:chgData name="ABDELAZIZ.ASSEBBANE" userId="af44cbbb-d77c-45ae-bf3f-17cd253b121b" providerId="ADAL" clId="{9124E342-7500-48D5-BF5B-0920EAD0209E}" dt="2025-09-13T16:26:22.977" v="6"/>
          <ac:spMkLst>
            <pc:docMk/>
            <pc:sldMk cId="3654356905" sldId="2147483596"/>
            <ac:spMk id="59" creationId="{D6C44EE8-E4F6-C37A-C378-6A772C21512E}"/>
          </ac:spMkLst>
        </pc:spChg>
        <pc:spChg chg="add mod">
          <ac:chgData name="ABDELAZIZ.ASSEBBANE" userId="af44cbbb-d77c-45ae-bf3f-17cd253b121b" providerId="ADAL" clId="{9124E342-7500-48D5-BF5B-0920EAD0209E}" dt="2025-09-13T16:26:22.977" v="6"/>
          <ac:spMkLst>
            <pc:docMk/>
            <pc:sldMk cId="3654356905" sldId="2147483596"/>
            <ac:spMk id="61" creationId="{2B7F50CD-84F1-D09B-2D08-BE1129802B0D}"/>
          </ac:spMkLst>
        </pc:spChg>
        <pc:spChg chg="mod">
          <ac:chgData name="ABDELAZIZ.ASSEBBANE" userId="af44cbbb-d77c-45ae-bf3f-17cd253b121b" providerId="ADAL" clId="{9124E342-7500-48D5-BF5B-0920EAD0209E}" dt="2025-09-27T20:26:06.363" v="48" actId="1076"/>
          <ac:spMkLst>
            <pc:docMk/>
            <pc:sldMk cId="3654356905" sldId="2147483596"/>
            <ac:spMk id="74" creationId="{5A6E13B6-48CF-E828-1CE3-F510889B3475}"/>
          </ac:spMkLst>
        </pc:spChg>
        <pc:spChg chg="mod">
          <ac:chgData name="ABDELAZIZ.ASSEBBANE" userId="af44cbbb-d77c-45ae-bf3f-17cd253b121b" providerId="ADAL" clId="{9124E342-7500-48D5-BF5B-0920EAD0209E}" dt="2025-09-13T16:27:17.414" v="19" actId="1076"/>
          <ac:spMkLst>
            <pc:docMk/>
            <pc:sldMk cId="3654356905" sldId="2147483596"/>
            <ac:spMk id="75" creationId="{5A6E13B6-48CF-E828-1CE3-F510889B3475}"/>
          </ac:spMkLst>
        </pc:spChg>
        <pc:grpChg chg="mod">
          <ac:chgData name="ABDELAZIZ.ASSEBBANE" userId="af44cbbb-d77c-45ae-bf3f-17cd253b121b" providerId="ADAL" clId="{9124E342-7500-48D5-BF5B-0920EAD0209E}" dt="2025-09-27T20:26:33.091" v="56" actId="14100"/>
          <ac:grpSpMkLst>
            <pc:docMk/>
            <pc:sldMk cId="3654356905" sldId="2147483596"/>
            <ac:grpSpMk id="34" creationId="{5FBEA9D3-2E76-1D25-99CE-1F15ABE3CD81}"/>
          </ac:grpSpMkLst>
        </pc:grpChg>
        <pc:cxnChg chg="mod">
          <ac:chgData name="ABDELAZIZ.ASSEBBANE" userId="af44cbbb-d77c-45ae-bf3f-17cd253b121b" providerId="ADAL" clId="{9124E342-7500-48D5-BF5B-0920EAD0209E}" dt="2025-09-27T20:25:50.307" v="44" actId="14100"/>
          <ac:cxnSpMkLst>
            <pc:docMk/>
            <pc:sldMk cId="3654356905" sldId="2147483596"/>
            <ac:cxnSpMk id="23" creationId="{E3D0EE8E-56B7-7EA9-51A4-BCB95DF71898}"/>
          </ac:cxnSpMkLst>
        </pc:cxnChg>
        <pc:cxnChg chg="mod">
          <ac:chgData name="ABDELAZIZ.ASSEBBANE" userId="af44cbbb-d77c-45ae-bf3f-17cd253b121b" providerId="ADAL" clId="{9124E342-7500-48D5-BF5B-0920EAD0209E}" dt="2025-09-27T20:25:59.369" v="46" actId="14100"/>
          <ac:cxnSpMkLst>
            <pc:docMk/>
            <pc:sldMk cId="3654356905" sldId="2147483596"/>
            <ac:cxnSpMk id="29" creationId="{D7E4A51F-B085-D155-8643-62E45B2BD64D}"/>
          </ac:cxnSpMkLst>
        </pc:cxnChg>
        <pc:cxnChg chg="mod">
          <ac:chgData name="ABDELAZIZ.ASSEBBANE" userId="af44cbbb-d77c-45ae-bf3f-17cd253b121b" providerId="ADAL" clId="{9124E342-7500-48D5-BF5B-0920EAD0209E}" dt="2025-09-27T20:26:27.561" v="54" actId="1076"/>
          <ac:cxnSpMkLst>
            <pc:docMk/>
            <pc:sldMk cId="3654356905" sldId="2147483596"/>
            <ac:cxnSpMk id="36" creationId="{5C15E87B-C7C1-29B0-A8B5-84FE1CC0B840}"/>
          </ac:cxnSpMkLst>
        </pc:cxnChg>
        <pc:cxnChg chg="mod">
          <ac:chgData name="ABDELAZIZ.ASSEBBANE" userId="af44cbbb-d77c-45ae-bf3f-17cd253b121b" providerId="ADAL" clId="{9124E342-7500-48D5-BF5B-0920EAD0209E}" dt="2025-09-13T16:27:05.540" v="15" actId="1076"/>
          <ac:cxnSpMkLst>
            <pc:docMk/>
            <pc:sldMk cId="3654356905" sldId="2147483596"/>
            <ac:cxnSpMk id="73" creationId="{E3D0EE8E-56B7-7EA9-51A4-BCB95DF71898}"/>
          </ac:cxnSpMkLst>
        </pc:cxnChg>
        <pc:cxnChg chg="mod">
          <ac:chgData name="ABDELAZIZ.ASSEBBANE" userId="af44cbbb-d77c-45ae-bf3f-17cd253b121b" providerId="ADAL" clId="{9124E342-7500-48D5-BF5B-0920EAD0209E}" dt="2025-09-13T16:27:15.174" v="18" actId="1076"/>
          <ac:cxnSpMkLst>
            <pc:docMk/>
            <pc:sldMk cId="3654356905" sldId="2147483596"/>
            <ac:cxnSpMk id="76" creationId="{E3D0EE8E-56B7-7EA9-51A4-BCB95DF71898}"/>
          </ac:cxnSpMkLst>
        </pc:cxnChg>
      </pc:sldChg>
      <pc:sldChg chg="modSp mod">
        <pc:chgData name="ABDELAZIZ.ASSEBBANE" userId="af44cbbb-d77c-45ae-bf3f-17cd253b121b" providerId="ADAL" clId="{9124E342-7500-48D5-BF5B-0920EAD0209E}" dt="2025-09-13T16:31:56.366" v="35" actId="207"/>
        <pc:sldMkLst>
          <pc:docMk/>
          <pc:sldMk cId="2811226092" sldId="2147483597"/>
        </pc:sldMkLst>
      </pc:sldChg>
      <pc:sldChg chg="modSp mod">
        <pc:chgData name="ABDELAZIZ.ASSEBBANE" userId="af44cbbb-d77c-45ae-bf3f-17cd253b121b" providerId="ADAL" clId="{9124E342-7500-48D5-BF5B-0920EAD0209E}" dt="2025-09-13T16:27:38.318" v="28" actId="20577"/>
        <pc:sldMkLst>
          <pc:docMk/>
          <pc:sldMk cId="242846611" sldId="214748359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;n">
            <a:extLst>
              <a:ext uri="{FF2B5EF4-FFF2-40B4-BE49-F238E27FC236}">
                <a16:creationId xmlns:a16="http://schemas.microsoft.com/office/drawing/2014/main" id="{08F56932-2D71-384C-FBC5-223E1344DD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295" y="685800"/>
            <a:ext cx="6096076" cy="3429000"/>
          </a:xfrm>
          <a:prstGeom prst="rect">
            <a:avLst/>
          </a:prstGeom>
          <a:noFill/>
          <a:ln w="9528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4;n">
            <a:extLst>
              <a:ext uri="{FF2B5EF4-FFF2-40B4-BE49-F238E27FC236}">
                <a16:creationId xmlns:a16="http://schemas.microsoft.com/office/drawing/2014/main" id="{1402B958-32F2-6519-09AD-01AF075F0A4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1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457200" marR="0" lvl="0" indent="-298451" algn="l" defTabSz="914400" rtl="0" fontAlgn="auto" hangingPunct="1">
      <a:lnSpc>
        <a:spcPct val="100000"/>
      </a:lnSpc>
      <a:spcBef>
        <a:spcPts val="0"/>
      </a:spcBef>
      <a:spcAft>
        <a:spcPts val="0"/>
      </a:spcAft>
      <a:buClr>
        <a:srgbClr val="000000"/>
      </a:buClr>
      <a:buSzPts val="1100"/>
      <a:buFont typeface="Arial"/>
      <a:buChar char="●"/>
      <a:tabLst/>
      <a:defRPr lang="fr-FR" sz="1100" b="0" i="0" u="none" strike="noStrike" kern="0" cap="none" spc="0" baseline="0">
        <a:solidFill>
          <a:srgbClr val="000000"/>
        </a:solidFill>
        <a:uFillTx/>
        <a:latin typeface="Arial"/>
        <a:ea typeface="Arial"/>
        <a:cs typeface="Arial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rPr/>
              <a:pPr lvl="0" algn="r"/>
              <a:t>1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7701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7323401D-AD66-48E8-9BE6-514052742394}" type="slidenum">
              <a:rPr/>
              <a:pPr lvl="0" algn="r"/>
              <a:t>5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6205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4A4CF8C-8D9B-6054-047B-EF88FC091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2BEB0D81-96FE-563F-277E-7DF35825DFC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325A6712-2A39-479E-F6B0-58F3354FC1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978918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BB4DC7E-9D45-FBFA-DE86-192F4B84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86050419-E4F0-856C-CF7B-7EFE5FF923F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19C8D33D-9CF2-0A38-3219-143D6DE847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28442850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42;g370de7b9910_0_500:notes">
            <a:extLst>
              <a:ext uri="{FF2B5EF4-FFF2-40B4-BE49-F238E27FC236}">
                <a16:creationId xmlns:a16="http://schemas.microsoft.com/office/drawing/2014/main" id="{F3E78FFA-9A7E-C8B2-37D6-11593A6568E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943;g370de7b9910_0_500:notes">
            <a:extLst>
              <a:ext uri="{FF2B5EF4-FFF2-40B4-BE49-F238E27FC236}">
                <a16:creationId xmlns:a16="http://schemas.microsoft.com/office/drawing/2014/main" id="{1B1FEF46-2F47-F3B1-4122-6834DB454D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2238214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181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1;p23">
            <a:extLst>
              <a:ext uri="{FF2B5EF4-FFF2-40B4-BE49-F238E27FC236}">
                <a16:creationId xmlns:a16="http://schemas.microsoft.com/office/drawing/2014/main" id="{EBB55454-580B-FA88-45B0-96FDC3EAD25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2;p23">
            <a:extLst>
              <a:ext uri="{FF2B5EF4-FFF2-40B4-BE49-F238E27FC236}">
                <a16:creationId xmlns:a16="http://schemas.microsoft.com/office/drawing/2014/main" id="{32083A29-98ED-3B26-9AAD-1272C08D5CDE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3;p23">
            <a:extLst>
              <a:ext uri="{FF2B5EF4-FFF2-40B4-BE49-F238E27FC236}">
                <a16:creationId xmlns:a16="http://schemas.microsoft.com/office/drawing/2014/main" id="{3544C772-AF2F-05F5-374A-9EE8D6AF2D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04;p23">
            <a:extLst>
              <a:ext uri="{FF2B5EF4-FFF2-40B4-BE49-F238E27FC236}">
                <a16:creationId xmlns:a16="http://schemas.microsoft.com/office/drawing/2014/main" id="{72C63635-2F0D-8E23-8C0E-EFB0C971B2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623401"/>
          </a:xfrm>
          <a:prstGeom prst="rect">
            <a:avLst/>
          </a:prstGeom>
        </p:spPr>
        <p:txBody>
          <a:bodyPr>
            <a:spAutoFit/>
          </a:bodyPr>
          <a:lstStyle>
            <a:lvl1pPr indent="-457200" algn="r">
              <a:buSzPts val="36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205;p23">
            <a:extLst>
              <a:ext uri="{FF2B5EF4-FFF2-40B4-BE49-F238E27FC236}">
                <a16:creationId xmlns:a16="http://schemas.microsoft.com/office/drawing/2014/main" id="{F3D17351-A04B-8F42-6BD4-E410C6F5228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588599"/>
          </a:xfrm>
          <a:prstGeom prst="rect">
            <a:avLst/>
          </a:prstGeom>
        </p:spPr>
        <p:txBody>
          <a:bodyPr>
            <a:spAutoFit/>
          </a:bodyPr>
          <a:lstStyle>
            <a:lvl1pPr indent="-374647" algn="r">
              <a:buSzPts val="2300"/>
              <a:defRPr sz="230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362218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6CADE59A-7A5B-05A3-845C-F61FEC80705A}"/>
              </a:ext>
            </a:extLst>
          </p:cNvPr>
          <p:cNvGrpSpPr/>
          <p:nvPr/>
        </p:nvGrpSpPr>
        <p:grpSpPr>
          <a:xfrm>
            <a:off x="0" y="-28529"/>
            <a:ext cx="9144000" cy="5172029"/>
            <a:chOff x="0" y="-28529"/>
            <a:chExt cx="9144000" cy="517202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258CA0-0980-2A4F-5F06-FE97703CB837}"/>
                </a:ext>
              </a:extLst>
            </p:cNvPr>
            <p:cNvSpPr/>
            <p:nvPr/>
          </p:nvSpPr>
          <p:spPr>
            <a:xfrm>
              <a:off x="0" y="-28529"/>
              <a:ext cx="9144000" cy="517202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0B4A78CE-72FF-3022-E6C7-82E6F8703663}"/>
                </a:ext>
              </a:extLst>
            </p:cNvPr>
            <p:cNvSpPr/>
            <p:nvPr/>
          </p:nvSpPr>
          <p:spPr>
            <a:xfrm>
              <a:off x="203197" y="554117"/>
              <a:ext cx="8737594" cy="447532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149D29E-5417-54B1-0A92-A78BE82DE388}"/>
                </a:ext>
              </a:extLst>
            </p:cNvPr>
            <p:cNvSpPr/>
            <p:nvPr/>
          </p:nvSpPr>
          <p:spPr>
            <a:xfrm>
              <a:off x="203197" y="112919"/>
              <a:ext cx="8737594" cy="618454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F8F613C2-29FC-2922-C09F-B08F5812C7C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2995C5E-76F1-BC78-1023-2A06FAA0EC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</p:spPr>
        <p:txBody>
          <a:bodyPr/>
          <a:lstStyle>
            <a:lvl1pPr>
              <a:defRPr sz="1500" b="1">
                <a:solidFill>
                  <a:srgbClr val="222A35"/>
                </a:solidFill>
                <a:latin typeface="Arial"/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BB02F06-9EB3-05DF-5E93-4F893551032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333F50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40850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74;p77">
            <a:extLst>
              <a:ext uri="{FF2B5EF4-FFF2-40B4-BE49-F238E27FC236}">
                <a16:creationId xmlns:a16="http://schemas.microsoft.com/office/drawing/2014/main" id="{3F663EA9-3A0E-7841-B823-A506B904D50F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75;p77">
              <a:extLst>
                <a:ext uri="{FF2B5EF4-FFF2-40B4-BE49-F238E27FC236}">
                  <a16:creationId xmlns:a16="http://schemas.microsoft.com/office/drawing/2014/main" id="{65B41AAF-74A3-10BA-683D-0FA3CA5D7F05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76;p77">
              <a:extLst>
                <a:ext uri="{FF2B5EF4-FFF2-40B4-BE49-F238E27FC236}">
                  <a16:creationId xmlns:a16="http://schemas.microsoft.com/office/drawing/2014/main" id="{6AFC2DFB-7C74-8CCC-BC45-A6D729EE7555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77;p77">
              <a:extLst>
                <a:ext uri="{FF2B5EF4-FFF2-40B4-BE49-F238E27FC236}">
                  <a16:creationId xmlns:a16="http://schemas.microsoft.com/office/drawing/2014/main" id="{BD9674CB-DED9-EAEE-DBEC-B0D021C620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78;p77">
            <a:extLst>
              <a:ext uri="{FF2B5EF4-FFF2-40B4-BE49-F238E27FC236}">
                <a16:creationId xmlns:a16="http://schemas.microsoft.com/office/drawing/2014/main" id="{6A83CB6E-54D5-002A-350E-46D75EE51141}"/>
              </a:ext>
            </a:extLst>
          </p:cNvPr>
          <p:cNvSpPr/>
          <p:nvPr/>
        </p:nvSpPr>
        <p:spPr>
          <a:xfrm rot="10799991">
            <a:off x="8587038" y="204323"/>
            <a:ext cx="216100" cy="164509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:a16="http://schemas.microsoft.com/office/drawing/2014/main" id="{3C2A76FF-A66C-B551-E194-26C5619384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 algn="r"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80;p77">
            <a:extLst>
              <a:ext uri="{FF2B5EF4-FFF2-40B4-BE49-F238E27FC236}">
                <a16:creationId xmlns:a16="http://schemas.microsoft.com/office/drawing/2014/main" id="{837643BC-DB06-E7B1-2021-5F856EAE31F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 algn="r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5574155"/>
      </p:ext>
    </p:extLst>
  </p:cSld>
  <p:clrMapOvr>
    <a:masterClrMapping/>
  </p:clrMapOvr>
  <p:hf sldNum="0" hdr="0" ftr="0" dt="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bg>
      <p:bgPr>
        <a:solidFill>
          <a:srgbClr val="445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;p4">
            <a:extLst>
              <a:ext uri="{FF2B5EF4-FFF2-40B4-BE49-F238E27FC236}">
                <a16:creationId xmlns:a16="http://schemas.microsoft.com/office/drawing/2014/main" id="{087BACC4-60BA-9778-D018-1EA61461A5C2}"/>
              </a:ext>
            </a:extLst>
          </p:cNvPr>
          <p:cNvSpPr/>
          <p:nvPr/>
        </p:nvSpPr>
        <p:spPr>
          <a:xfrm flipH="1">
            <a:off x="3582600" y="1550703"/>
            <a:ext cx="5561399" cy="35927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E7E6E6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43;p4">
            <a:extLst>
              <a:ext uri="{FF2B5EF4-FFF2-40B4-BE49-F238E27FC236}">
                <a16:creationId xmlns:a16="http://schemas.microsoft.com/office/drawing/2014/main" id="{65BF1914-C98B-7AB5-4446-7758FA8FD5C4}"/>
              </a:ext>
            </a:extLst>
          </p:cNvPr>
          <p:cNvSpPr/>
          <p:nvPr/>
        </p:nvSpPr>
        <p:spPr>
          <a:xfrm>
            <a:off x="27" y="2824499"/>
            <a:ext cx="7370402" cy="2319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36AFC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44;p4">
            <a:extLst>
              <a:ext uri="{FF2B5EF4-FFF2-40B4-BE49-F238E27FC236}">
                <a16:creationId xmlns:a16="http://schemas.microsoft.com/office/drawing/2014/main" id="{E30668EB-36CA-AB30-4DEF-03F7D94C41C5}"/>
              </a:ext>
            </a:extLst>
          </p:cNvPr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0000"/>
              </a:srgbClr>
            </a:outerShdw>
          </a:effectLst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45;p4">
            <a:extLst>
              <a:ext uri="{FF2B5EF4-FFF2-40B4-BE49-F238E27FC236}">
                <a16:creationId xmlns:a16="http://schemas.microsoft.com/office/drawing/2014/main" id="{13562D2C-106B-ACC5-553C-DE53F3B4B7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9146" y="845600"/>
            <a:ext cx="7505696" cy="954597"/>
          </a:xfrm>
        </p:spPr>
        <p:txBody>
          <a:bodyPr lIns="91421" tIns="91421" rIns="91421" bIns="91421" anchor="t"/>
          <a:lstStyle>
            <a:lvl1pPr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46;p4">
            <a:extLst>
              <a:ext uri="{FF2B5EF4-FFF2-40B4-BE49-F238E27FC236}">
                <a16:creationId xmlns:a16="http://schemas.microsoft.com/office/drawing/2014/main" id="{44D03047-67F7-15F9-65E1-CFBF556F4C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19146" y="1990721"/>
            <a:ext cx="7505696" cy="2448004"/>
          </a:xfrm>
        </p:spPr>
        <p:txBody>
          <a:bodyPr lIns="91421" tIns="91421" rIns="91421" bIns="91421"/>
          <a:lstStyle>
            <a:lvl1pPr indent="-311152">
              <a:spcBef>
                <a:spcPts val="0"/>
              </a:spcBef>
              <a:buSzPts val="1300"/>
              <a:buChar char="●"/>
              <a:defRPr/>
            </a:lvl1pPr>
          </a:lstStyle>
          <a:p>
            <a:pPr lvl="0"/>
            <a:endParaRPr lang="fr-FR"/>
          </a:p>
        </p:txBody>
      </p:sp>
      <p:sp>
        <p:nvSpPr>
          <p:cNvPr id="7" name="Google Shape;47;p4">
            <a:extLst>
              <a:ext uri="{FF2B5EF4-FFF2-40B4-BE49-F238E27FC236}">
                <a16:creationId xmlns:a16="http://schemas.microsoft.com/office/drawing/2014/main" id="{6EBC7556-2ECD-6291-61E2-9CAB2D5CD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390735" y="4543671"/>
            <a:ext cx="548704" cy="393603"/>
          </a:xfrm>
        </p:spPr>
        <p:txBody>
          <a:bodyPr lIns="91421" tIns="91421" rIns="91421" bIns="91421">
            <a:normAutofit/>
          </a:bodyPr>
          <a:lstStyle>
            <a:lvl1pPr>
              <a:defRPr/>
            </a:lvl1pPr>
          </a:lstStyle>
          <a:p>
            <a:pPr lvl="0"/>
            <a:fld id="{BEFB77C6-2732-4896-972E-1AA86394F3D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06075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0;p64">
            <a:extLst>
              <a:ext uri="{FF2B5EF4-FFF2-40B4-BE49-F238E27FC236}">
                <a16:creationId xmlns:a16="http://schemas.microsoft.com/office/drawing/2014/main" id="{717B5D26-E3BE-029F-5EDC-1012FB80C7F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51;p64">
            <a:extLst>
              <a:ext uri="{FF2B5EF4-FFF2-40B4-BE49-F238E27FC236}">
                <a16:creationId xmlns:a16="http://schemas.microsoft.com/office/drawing/2014/main" id="{39FEA80E-E103-1C0D-34B8-F28E34A4665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2;p64">
            <a:extLst>
              <a:ext uri="{FF2B5EF4-FFF2-40B4-BE49-F238E27FC236}">
                <a16:creationId xmlns:a16="http://schemas.microsoft.com/office/drawing/2014/main" id="{972F171B-973B-C98A-E288-957ABD709A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3;p64">
            <a:extLst>
              <a:ext uri="{FF2B5EF4-FFF2-40B4-BE49-F238E27FC236}">
                <a16:creationId xmlns:a16="http://schemas.microsoft.com/office/drawing/2014/main" id="{97BD4B6E-A132-DD67-74C3-E929B73BBC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E1958C07-F5AF-40A2-A508-C66B098E5F39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4;p64">
            <a:extLst>
              <a:ext uri="{FF2B5EF4-FFF2-40B4-BE49-F238E27FC236}">
                <a16:creationId xmlns:a16="http://schemas.microsoft.com/office/drawing/2014/main" id="{575EECED-CEF5-AD2F-7625-3C8D69E028A0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5;p64">
              <a:extLst>
                <a:ext uri="{FF2B5EF4-FFF2-40B4-BE49-F238E27FC236}">
                  <a16:creationId xmlns:a16="http://schemas.microsoft.com/office/drawing/2014/main" id="{132F3486-BAE3-2A4C-58B7-F8CC5CBF02E8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6;p64">
              <a:extLst>
                <a:ext uri="{FF2B5EF4-FFF2-40B4-BE49-F238E27FC236}">
                  <a16:creationId xmlns:a16="http://schemas.microsoft.com/office/drawing/2014/main" id="{6CEF5DDC-225D-77B6-BC54-FACC4A418705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7;p64">
              <a:extLst>
                <a:ext uri="{FF2B5EF4-FFF2-40B4-BE49-F238E27FC236}">
                  <a16:creationId xmlns:a16="http://schemas.microsoft.com/office/drawing/2014/main" id="{281D661B-378C-21F9-2032-F0D7FDB4890A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8;p64">
            <a:extLst>
              <a:ext uri="{FF2B5EF4-FFF2-40B4-BE49-F238E27FC236}">
                <a16:creationId xmlns:a16="http://schemas.microsoft.com/office/drawing/2014/main" id="{B2E05981-C6A7-55BB-8107-6359E106698E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9;p64">
            <a:extLst>
              <a:ext uri="{FF2B5EF4-FFF2-40B4-BE49-F238E27FC236}">
                <a16:creationId xmlns:a16="http://schemas.microsoft.com/office/drawing/2014/main" id="{8D258A68-8703-3A72-E0BF-8162E08E2A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9193243"/>
      </p:ext>
    </p:extLst>
  </p:cSld>
  <p:clrMapOvr>
    <a:masterClrMapping/>
  </p:clrMapOvr>
  <p:hf sldNum="0" hdr="0" ftr="0" dt="0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3;p94">
            <a:extLst>
              <a:ext uri="{FF2B5EF4-FFF2-40B4-BE49-F238E27FC236}">
                <a16:creationId xmlns:a16="http://schemas.microsoft.com/office/drawing/2014/main" id="{5EEB283F-A0E6-7704-0602-CA906445F18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34;p94">
            <a:extLst>
              <a:ext uri="{FF2B5EF4-FFF2-40B4-BE49-F238E27FC236}">
                <a16:creationId xmlns:a16="http://schemas.microsoft.com/office/drawing/2014/main" id="{F7247F6A-7CA9-94DE-BCD5-27763203C28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12701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135;p94">
            <a:extLst>
              <a:ext uri="{FF2B5EF4-FFF2-40B4-BE49-F238E27FC236}">
                <a16:creationId xmlns:a16="http://schemas.microsoft.com/office/drawing/2014/main" id="{807AE964-A9E2-911A-65FF-4EAD09C8AE8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136;p94">
            <a:extLst>
              <a:ext uri="{FF2B5EF4-FFF2-40B4-BE49-F238E27FC236}">
                <a16:creationId xmlns:a16="http://schemas.microsoft.com/office/drawing/2014/main" id="{C2551040-8D54-CBEF-8E08-A177C6A2B24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299" cy="693480"/>
          </a:xfrm>
        </p:spPr>
        <p:txBody>
          <a:bodyPr lIns="91421" tIns="45701" rIns="91421" bIns="45701">
            <a:spAutoFit/>
          </a:bodyPr>
          <a:lstStyle>
            <a:lvl1pPr marL="342900" indent="-400050" algn="r">
              <a:spcBef>
                <a:spcPts val="750"/>
              </a:spcBef>
              <a:buSzPts val="48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137;p94">
            <a:extLst>
              <a:ext uri="{FF2B5EF4-FFF2-40B4-BE49-F238E27FC236}">
                <a16:creationId xmlns:a16="http://schemas.microsoft.com/office/drawing/2014/main" id="{183A8A42-2280-969E-238F-4CA198A049E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109" cy="506504"/>
          </a:xfrm>
        </p:spPr>
        <p:txBody>
          <a:bodyPr lIns="91421" tIns="45701" rIns="91421" bIns="45701">
            <a:spAutoFit/>
          </a:bodyPr>
          <a:lstStyle>
            <a:lvl1pPr marL="342900" indent="-314325" algn="r">
              <a:spcBef>
                <a:spcPts val="750"/>
              </a:spcBef>
              <a:buSzPts val="3000"/>
              <a:defRPr sz="225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814755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344326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8468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155010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3207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46808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7;p24">
            <a:extLst>
              <a:ext uri="{FF2B5EF4-FFF2-40B4-BE49-F238E27FC236}">
                <a16:creationId xmlns:a16="http://schemas.microsoft.com/office/drawing/2014/main" id="{9E574565-9E3D-138D-1A07-254A8473819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8;p24">
            <a:extLst>
              <a:ext uri="{FF2B5EF4-FFF2-40B4-BE49-F238E27FC236}">
                <a16:creationId xmlns:a16="http://schemas.microsoft.com/office/drawing/2014/main" id="{B47ECAA5-03A6-A5D2-DDE8-E6B30B219256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9;p24">
            <a:extLst>
              <a:ext uri="{FF2B5EF4-FFF2-40B4-BE49-F238E27FC236}">
                <a16:creationId xmlns:a16="http://schemas.microsoft.com/office/drawing/2014/main" id="{841D69CA-38AE-CC45-8182-A7D8BF1E0D61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10;p24">
            <a:extLst>
              <a:ext uri="{FF2B5EF4-FFF2-40B4-BE49-F238E27FC236}">
                <a16:creationId xmlns:a16="http://schemas.microsoft.com/office/drawing/2014/main" id="{02E6742A-DCA5-FA0C-C450-3B278B8B42B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  <a:prstGeom prst="rect">
            <a:avLst/>
          </a:prstGeo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211;p24">
            <a:extLst>
              <a:ext uri="{FF2B5EF4-FFF2-40B4-BE49-F238E27FC236}">
                <a16:creationId xmlns:a16="http://schemas.microsoft.com/office/drawing/2014/main" id="{BB39D705-BAC2-BCE7-948F-E53CD5AE0E5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625377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1479458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410567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2654055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05095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4463109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703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623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053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966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6733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3;p25">
            <a:extLst>
              <a:ext uri="{FF2B5EF4-FFF2-40B4-BE49-F238E27FC236}">
                <a16:creationId xmlns:a16="http://schemas.microsoft.com/office/drawing/2014/main" id="{45D174A0-CD4E-869D-DC0A-BFC479A531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214;p25">
            <a:extLst>
              <a:ext uri="{FF2B5EF4-FFF2-40B4-BE49-F238E27FC236}">
                <a16:creationId xmlns:a16="http://schemas.microsoft.com/office/drawing/2014/main" id="{ACE2D79D-64B8-FBCC-B552-8B9C81D9116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215;p25">
            <a:extLst>
              <a:ext uri="{FF2B5EF4-FFF2-40B4-BE49-F238E27FC236}">
                <a16:creationId xmlns:a16="http://schemas.microsoft.com/office/drawing/2014/main" id="{28DD4AE5-900B-38AC-F29B-64B6580260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216;p25">
            <a:extLst>
              <a:ext uri="{FF2B5EF4-FFF2-40B4-BE49-F238E27FC236}">
                <a16:creationId xmlns:a16="http://schemas.microsoft.com/office/drawing/2014/main" id="{72970308-E895-AAA4-D49D-F8948A474EE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838A6BF-B8F6-446D-B38E-D5D93A388C70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030456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126454"/>
      </p:ext>
    </p:extLst>
  </p:cSld>
  <p:clrMapOvr>
    <a:masterClrMapping/>
  </p:clrMapOvr>
  <p:hf sldNum="0" hdr="0" ftr="0" dt="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8898104"/>
      </p:ext>
    </p:extLst>
  </p:cSld>
  <p:clrMapOvr>
    <a:masterClrMapping/>
  </p:clrMapOvr>
  <p:hf sldNum="0" hdr="0" ftr="0" dt="0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51162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79490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192276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75915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025827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437101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910127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325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4;p77">
            <a:extLst>
              <a:ext uri="{FF2B5EF4-FFF2-40B4-BE49-F238E27FC236}">
                <a16:creationId xmlns:a16="http://schemas.microsoft.com/office/drawing/2014/main" id="{2E2E1E0D-C02A-C511-7D8A-487992630EFC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75;p77">
            <a:extLst>
              <a:ext uri="{FF2B5EF4-FFF2-40B4-BE49-F238E27FC236}">
                <a16:creationId xmlns:a16="http://schemas.microsoft.com/office/drawing/2014/main" id="{0FA98B78-6419-35B0-5F75-5AA7169862D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76;p77">
            <a:extLst>
              <a:ext uri="{FF2B5EF4-FFF2-40B4-BE49-F238E27FC236}">
                <a16:creationId xmlns:a16="http://schemas.microsoft.com/office/drawing/2014/main" id="{BECFC8FA-0B97-47E0-2CF1-E5C53C674C7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77;p77">
            <a:extLst>
              <a:ext uri="{FF2B5EF4-FFF2-40B4-BE49-F238E27FC236}">
                <a16:creationId xmlns:a16="http://schemas.microsoft.com/office/drawing/2014/main" id="{8C324B73-2D1E-C109-305F-A39F62CFAA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4DCEC68-AA10-430F-AB8E-74B26C8292AC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578;p77">
            <a:extLst>
              <a:ext uri="{FF2B5EF4-FFF2-40B4-BE49-F238E27FC236}">
                <a16:creationId xmlns:a16="http://schemas.microsoft.com/office/drawing/2014/main" id="{674F536C-2FAD-7CAA-87A6-741BCDCFE942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:a16="http://schemas.microsoft.com/office/drawing/2014/main" id="{5BC81C31-C62B-6E23-0061-1864189A2D7C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80;p77">
            <a:extLst>
              <a:ext uri="{FF2B5EF4-FFF2-40B4-BE49-F238E27FC236}">
                <a16:creationId xmlns:a16="http://schemas.microsoft.com/office/drawing/2014/main" id="{4FD3A21A-93E0-2CCE-AD16-53EE1866B4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81;p77">
            <a:extLst>
              <a:ext uri="{FF2B5EF4-FFF2-40B4-BE49-F238E27FC236}">
                <a16:creationId xmlns:a16="http://schemas.microsoft.com/office/drawing/2014/main" id="{4DB57EFE-433F-73F9-C47B-2C66A7EBEEC0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82;p77">
            <a:extLst>
              <a:ext uri="{FF2B5EF4-FFF2-40B4-BE49-F238E27FC236}">
                <a16:creationId xmlns:a16="http://schemas.microsoft.com/office/drawing/2014/main" id="{29745573-A6A0-F9A5-DBD3-8539AB1575E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223093385"/>
      </p:ext>
    </p:extLst>
  </p:cSld>
  <p:clrMapOvr>
    <a:masterClrMapping/>
  </p:clrMapOvr>
  <p:hf sldNum="0" hdr="0" ft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513224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845193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515352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8"/>
            <a:ext cx="9081612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111651"/>
            <a:ext cx="755759" cy="75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225758"/>
      </p:ext>
    </p:extLst>
  </p:cSld>
  <p:clrMapOvr>
    <a:masterClrMapping/>
  </p:clrMapOvr>
  <p:hf sldNum="0" hdr="0" ftr="0" dt="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1198501"/>
      </p:ext>
    </p:extLst>
  </p:cSld>
  <p:clrMapOvr>
    <a:masterClrMapping/>
  </p:clrMapOvr>
  <p:hf sldNum="0" hdr="0" ft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97384799"/>
      </p:ext>
    </p:extLst>
  </p:cSld>
  <p:clrMapOvr>
    <a:masterClrMapping/>
  </p:clrMapOvr>
  <p:hf sldNum="0" hdr="0" ft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34876232"/>
      </p:ext>
    </p:extLst>
  </p:cSld>
  <p:clrMapOvr>
    <a:masterClrMapping/>
  </p:clrMapOvr>
  <p:hf sldNum="0" hdr="0" ftr="0" dt="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454163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70704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userDrawn="1">
  <p:cSld name="6_Title Slide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1">
            <a:extLst>
              <a:ext uri="{FF2B5EF4-FFF2-40B4-BE49-F238E27FC236}">
                <a16:creationId xmlns:a16="http://schemas.microsoft.com/office/drawing/2014/main" id="{9F0F27D2-E3BB-E638-8657-579AE4CD7660}"/>
              </a:ext>
            </a:extLst>
          </p:cNvPr>
          <p:cNvSpPr/>
          <p:nvPr userDrawn="1"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FD4220-F79D-CE47-D46E-24FBA9C47892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54AF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3602516-E5E7-C548-5BDD-2D3BABF02CE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40820" y="41296"/>
            <a:ext cx="575339" cy="57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835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60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6825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3317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024269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343814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6460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:a16="http://schemas.microsoft.com/office/drawing/2014/main" id="{69CFCD8A-8885-EB14-6069-6534547737B9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id="{5DF7A8F9-7B4F-D2DC-B2A7-0F8935B6265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02E1D40-2726-6552-A97C-BD1AE6FE01F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6868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61145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8408003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071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135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05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5475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5660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822340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32342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0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9;p16">
            <a:extLst>
              <a:ext uri="{FF2B5EF4-FFF2-40B4-BE49-F238E27FC236}">
                <a16:creationId xmlns:a16="http://schemas.microsoft.com/office/drawing/2014/main" id="{B65F27DD-2732-CBAD-BA71-EE7247F7DDE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140;p16">
            <a:extLst>
              <a:ext uri="{FF2B5EF4-FFF2-40B4-BE49-F238E27FC236}">
                <a16:creationId xmlns:a16="http://schemas.microsoft.com/office/drawing/2014/main" id="{4A0E55EA-8D84-494C-8CB1-1C119B40D17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41;p16">
            <a:extLst>
              <a:ext uri="{FF2B5EF4-FFF2-40B4-BE49-F238E27FC236}">
                <a16:creationId xmlns:a16="http://schemas.microsoft.com/office/drawing/2014/main" id="{AB067005-20E0-0DC9-1547-6C957493A7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B64A3EE-1873-493E-94C6-3DA5AC49684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0080828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3149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3397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716308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4188021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07375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67734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47423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08005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96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695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557704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338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637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489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0705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17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03142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0503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735696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29173637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06491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:a16="http://schemas.microsoft.com/office/drawing/2014/main" id="{3A74E44E-BB05-20F7-0C03-4D8172FAA30C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id="{B3350720-EE59-4F08-4BBE-FDD23145BE3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-1273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142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638712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89724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942334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829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732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330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063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0460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26398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396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;p19">
            <a:extLst>
              <a:ext uri="{FF2B5EF4-FFF2-40B4-BE49-F238E27FC236}">
                <a16:creationId xmlns:a16="http://schemas.microsoft.com/office/drawing/2014/main" id="{23F82CC2-EB39-C0E1-83DC-C1D0864CA105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6;p19">
            <a:extLst>
              <a:ext uri="{FF2B5EF4-FFF2-40B4-BE49-F238E27FC236}">
                <a16:creationId xmlns:a16="http://schemas.microsoft.com/office/drawing/2014/main" id="{56CD8337-EE3E-B02B-E0F7-4EC7F10F218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67;p19">
            <a:extLst>
              <a:ext uri="{FF2B5EF4-FFF2-40B4-BE49-F238E27FC236}">
                <a16:creationId xmlns:a16="http://schemas.microsoft.com/office/drawing/2014/main" id="{11B7A0DD-EA16-6358-3079-339D80F2EEB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68;p19">
            <a:extLst>
              <a:ext uri="{FF2B5EF4-FFF2-40B4-BE49-F238E27FC236}">
                <a16:creationId xmlns:a16="http://schemas.microsoft.com/office/drawing/2014/main" id="{A750710D-377D-5338-6F7D-B1513D6691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7BE8DEB-705E-4647-B517-3FA30C223BDF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169;p19">
            <a:extLst>
              <a:ext uri="{FF2B5EF4-FFF2-40B4-BE49-F238E27FC236}">
                <a16:creationId xmlns:a16="http://schemas.microsoft.com/office/drawing/2014/main" id="{A206FA39-8A6D-14DC-104D-B351BE445F31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70;p19">
            <a:extLst>
              <a:ext uri="{FF2B5EF4-FFF2-40B4-BE49-F238E27FC236}">
                <a16:creationId xmlns:a16="http://schemas.microsoft.com/office/drawing/2014/main" id="{4125451D-7B77-EFA5-406F-BD2439F2A41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71;p19">
            <a:extLst>
              <a:ext uri="{FF2B5EF4-FFF2-40B4-BE49-F238E27FC236}">
                <a16:creationId xmlns:a16="http://schemas.microsoft.com/office/drawing/2014/main" id="{3B12D56A-7BF1-67F3-FDB8-12FBD7DCCE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72;p19">
            <a:extLst>
              <a:ext uri="{FF2B5EF4-FFF2-40B4-BE49-F238E27FC236}">
                <a16:creationId xmlns:a16="http://schemas.microsoft.com/office/drawing/2014/main" id="{AF725CDA-54DA-2456-E6D9-C05DCA08C2A8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73;p19">
            <a:extLst>
              <a:ext uri="{FF2B5EF4-FFF2-40B4-BE49-F238E27FC236}">
                <a16:creationId xmlns:a16="http://schemas.microsoft.com/office/drawing/2014/main" id="{5A287A63-1D5B-6034-03CC-109764A1C94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7188284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964529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9787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344350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30948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473635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136930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134190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764510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728206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254393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5;p20">
            <a:extLst>
              <a:ext uri="{FF2B5EF4-FFF2-40B4-BE49-F238E27FC236}">
                <a16:creationId xmlns:a16="http://schemas.microsoft.com/office/drawing/2014/main" id="{AED63B28-B4AF-8610-25F5-23B7016AA74D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27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76;p20">
            <a:extLst>
              <a:ext uri="{FF2B5EF4-FFF2-40B4-BE49-F238E27FC236}">
                <a16:creationId xmlns:a16="http://schemas.microsoft.com/office/drawing/2014/main" id="{70114C78-A858-5D8C-E826-8A504384309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77;p20">
            <a:extLst>
              <a:ext uri="{FF2B5EF4-FFF2-40B4-BE49-F238E27FC236}">
                <a16:creationId xmlns:a16="http://schemas.microsoft.com/office/drawing/2014/main" id="{2CFA9A98-2A6B-7FBC-9FB0-EB193CCD1D9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78;p20">
            <a:extLst>
              <a:ext uri="{FF2B5EF4-FFF2-40B4-BE49-F238E27FC236}">
                <a16:creationId xmlns:a16="http://schemas.microsoft.com/office/drawing/2014/main" id="{AF5279A2-A80C-5532-44C6-CC4D8AA445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6F310AA-5A3D-4C11-9811-C9290F9C2E68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179;p20">
            <a:extLst>
              <a:ext uri="{FF2B5EF4-FFF2-40B4-BE49-F238E27FC236}">
                <a16:creationId xmlns:a16="http://schemas.microsoft.com/office/drawing/2014/main" id="{03050FA1-3125-AAE8-E94D-D4CA0B366AE9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80;p20">
            <a:extLst>
              <a:ext uri="{FF2B5EF4-FFF2-40B4-BE49-F238E27FC236}">
                <a16:creationId xmlns:a16="http://schemas.microsoft.com/office/drawing/2014/main" id="{B2E031B7-4449-1625-F8B8-CEE8AD0FED8B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3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81;p20">
            <a:extLst>
              <a:ext uri="{FF2B5EF4-FFF2-40B4-BE49-F238E27FC236}">
                <a16:creationId xmlns:a16="http://schemas.microsoft.com/office/drawing/2014/main" id="{98A5881A-F050-2263-0C60-30ABD7196E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82;p20">
            <a:extLst>
              <a:ext uri="{FF2B5EF4-FFF2-40B4-BE49-F238E27FC236}">
                <a16:creationId xmlns:a16="http://schemas.microsoft.com/office/drawing/2014/main" id="{B550ADC4-8A95-6C52-F224-A40899FDAA23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83;p20">
            <a:extLst>
              <a:ext uri="{FF2B5EF4-FFF2-40B4-BE49-F238E27FC236}">
                <a16:creationId xmlns:a16="http://schemas.microsoft.com/office/drawing/2014/main" id="{0EB41DBB-4ABF-D711-04BE-87D89CF9637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1101581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642623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1"/>
            <a:ext cx="628645" cy="62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12382"/>
      </p:ext>
    </p:extLst>
  </p:cSld>
  <p:clrMapOvr>
    <a:masterClrMapping/>
  </p:clrMapOvr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300249"/>
      </p:ext>
    </p:extLst>
  </p:cSld>
  <p:clrMapOvr>
    <a:masterClrMapping/>
  </p:clrMapOvr>
  <p:hf sldNum="0"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211530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9916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516837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402752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31056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331334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085131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3053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25400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526390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77627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02782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9"/>
            <a:ext cx="9081612" cy="67581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9" y="48151"/>
            <a:ext cx="610712" cy="60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789884"/>
      </p:ext>
    </p:extLst>
  </p:cSld>
  <p:clrMapOvr>
    <a:masterClrMapping/>
  </p:clrMapOvr>
  <p:hf sldNum="0"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3928343"/>
      </p:ext>
    </p:extLst>
  </p:cSld>
  <p:clrMapOvr>
    <a:masterClrMapping/>
  </p:clrMapOvr>
  <p:hf sldNum="0"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71227891"/>
      </p:ext>
    </p:extLst>
  </p:cSld>
  <p:clrMapOvr>
    <a:masterClrMapping/>
  </p:clrMapOvr>
  <p:hf sldNum="0"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3087042"/>
      </p:ext>
    </p:extLst>
  </p:cSld>
  <p:clrMapOvr>
    <a:masterClrMapping/>
  </p:clrMapOvr>
  <p:hf sldNum="0"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04343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17736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1;p65">
            <a:extLst>
              <a:ext uri="{FF2B5EF4-FFF2-40B4-BE49-F238E27FC236}">
                <a16:creationId xmlns:a16="http://schemas.microsoft.com/office/drawing/2014/main" id="{8DCD2498-B407-BC60-820F-AA5B8554842C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74A4DD7-3850-3919-2423-FED805B5D52E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0B2EDB2-A151-DDE9-EE01-A77F5D3A6A7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1F3F524-CA06-7C0A-EA15-B050095EF297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900999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471459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940447"/>
      </p:ext>
    </p:extLst>
  </p:cSld>
  <p:clrMapOvr>
    <a:masterClrMapping/>
  </p:clrMapOvr>
  <p:hf sldNum="0" hdr="0" ftr="0" dt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7;p67">
            <a:extLst>
              <a:ext uri="{FF2B5EF4-FFF2-40B4-BE49-F238E27FC236}">
                <a16:creationId xmlns:a16="http://schemas.microsoft.com/office/drawing/2014/main" id="{CF925BCC-3266-00E5-83DB-B6DAB2259E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498;p67">
            <a:extLst>
              <a:ext uri="{FF2B5EF4-FFF2-40B4-BE49-F238E27FC236}">
                <a16:creationId xmlns:a16="http://schemas.microsoft.com/office/drawing/2014/main" id="{EB6B4C87-1E25-2468-A4C4-967F7AEAC77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499;p67">
            <a:extLst>
              <a:ext uri="{FF2B5EF4-FFF2-40B4-BE49-F238E27FC236}">
                <a16:creationId xmlns:a16="http://schemas.microsoft.com/office/drawing/2014/main" id="{39210B93-8B65-645A-BBB7-65AE3DEFEB2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500;p67">
            <a:extLst>
              <a:ext uri="{FF2B5EF4-FFF2-40B4-BE49-F238E27FC236}">
                <a16:creationId xmlns:a16="http://schemas.microsoft.com/office/drawing/2014/main" id="{03DAEC6C-D1A6-F2F1-6ED4-406497D0CC4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501;p67">
            <a:extLst>
              <a:ext uri="{FF2B5EF4-FFF2-40B4-BE49-F238E27FC236}">
                <a16:creationId xmlns:a16="http://schemas.microsoft.com/office/drawing/2014/main" id="{51E04F81-23B8-C78E-D713-B689EDBD2BA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502;p67">
            <a:extLst>
              <a:ext uri="{FF2B5EF4-FFF2-40B4-BE49-F238E27FC236}">
                <a16:creationId xmlns:a16="http://schemas.microsoft.com/office/drawing/2014/main" id="{B8710246-E898-CC3D-672D-7E596EA2256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503;p67">
            <a:extLst>
              <a:ext uri="{FF2B5EF4-FFF2-40B4-BE49-F238E27FC236}">
                <a16:creationId xmlns:a16="http://schemas.microsoft.com/office/drawing/2014/main" id="{43A26227-ABF2-ADEC-FC28-CC9C81DFE4D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504;p67">
            <a:extLst>
              <a:ext uri="{FF2B5EF4-FFF2-40B4-BE49-F238E27FC236}">
                <a16:creationId xmlns:a16="http://schemas.microsoft.com/office/drawing/2014/main" id="{55B0B7A6-C686-F466-E78B-8DD743EE34A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505;p67">
            <a:extLst>
              <a:ext uri="{FF2B5EF4-FFF2-40B4-BE49-F238E27FC236}">
                <a16:creationId xmlns:a16="http://schemas.microsoft.com/office/drawing/2014/main" id="{11D89E29-214D-5D9B-15FF-3B8B49A821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506;p67">
            <a:extLst>
              <a:ext uri="{FF2B5EF4-FFF2-40B4-BE49-F238E27FC236}">
                <a16:creationId xmlns:a16="http://schemas.microsoft.com/office/drawing/2014/main" id="{D1000CDB-BC4D-095F-A49B-82F6F80116B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507;p67">
            <a:extLst>
              <a:ext uri="{FF2B5EF4-FFF2-40B4-BE49-F238E27FC236}">
                <a16:creationId xmlns:a16="http://schemas.microsoft.com/office/drawing/2014/main" id="{8B14D2EC-4D0A-5FCE-B5AF-C9CDD90C800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508;p67">
            <a:extLst>
              <a:ext uri="{FF2B5EF4-FFF2-40B4-BE49-F238E27FC236}">
                <a16:creationId xmlns:a16="http://schemas.microsoft.com/office/drawing/2014/main" id="{7A73A6B7-8C69-7EFA-B4F4-DD7AA0B53C9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509;p67">
            <a:extLst>
              <a:ext uri="{FF2B5EF4-FFF2-40B4-BE49-F238E27FC236}">
                <a16:creationId xmlns:a16="http://schemas.microsoft.com/office/drawing/2014/main" id="{AD618D25-4AA8-1547-6FDC-6E6A69DF1E6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67746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11;p68">
            <a:extLst>
              <a:ext uri="{FF2B5EF4-FFF2-40B4-BE49-F238E27FC236}">
                <a16:creationId xmlns:a16="http://schemas.microsoft.com/office/drawing/2014/main" id="{C834E8AD-D0CC-0AAC-49FE-EC7EEDBDF39F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12;p68">
            <a:extLst>
              <a:ext uri="{FF2B5EF4-FFF2-40B4-BE49-F238E27FC236}">
                <a16:creationId xmlns:a16="http://schemas.microsoft.com/office/drawing/2014/main" id="{73E14CB7-952E-750B-847E-2871D447D3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13;p68">
            <a:extLst>
              <a:ext uri="{FF2B5EF4-FFF2-40B4-BE49-F238E27FC236}">
                <a16:creationId xmlns:a16="http://schemas.microsoft.com/office/drawing/2014/main" id="{5A0CDD4B-0C85-BBD7-6558-0BBAB62583C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4;p68">
            <a:extLst>
              <a:ext uri="{FF2B5EF4-FFF2-40B4-BE49-F238E27FC236}">
                <a16:creationId xmlns:a16="http://schemas.microsoft.com/office/drawing/2014/main" id="{8B330D25-7C45-39E3-A0FE-8DA888E22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16F95A-7BFD-4DA4-88A8-F559202A1395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515;p68">
            <a:extLst>
              <a:ext uri="{FF2B5EF4-FFF2-40B4-BE49-F238E27FC236}">
                <a16:creationId xmlns:a16="http://schemas.microsoft.com/office/drawing/2014/main" id="{9BD0DDA9-52FF-CC22-80B7-4A67850D739C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16;p68">
            <a:extLst>
              <a:ext uri="{FF2B5EF4-FFF2-40B4-BE49-F238E27FC236}">
                <a16:creationId xmlns:a16="http://schemas.microsoft.com/office/drawing/2014/main" id="{07CC2D29-98DC-A9A3-BC11-86FBB3F5FF0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17;p68">
            <a:extLst>
              <a:ext uri="{FF2B5EF4-FFF2-40B4-BE49-F238E27FC236}">
                <a16:creationId xmlns:a16="http://schemas.microsoft.com/office/drawing/2014/main" id="{9C96FC76-BFA9-CD69-BD65-5EAE59F31B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18;p68">
            <a:extLst>
              <a:ext uri="{FF2B5EF4-FFF2-40B4-BE49-F238E27FC236}">
                <a16:creationId xmlns:a16="http://schemas.microsoft.com/office/drawing/2014/main" id="{9CDF0A8B-D2A8-8531-0A48-A7B5C904D9AD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19;p68">
            <a:extLst>
              <a:ext uri="{FF2B5EF4-FFF2-40B4-BE49-F238E27FC236}">
                <a16:creationId xmlns:a16="http://schemas.microsoft.com/office/drawing/2014/main" id="{42C4DF8D-7AF0-C809-E073-5244917F0EB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12156265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1;p69">
            <a:extLst>
              <a:ext uri="{FF2B5EF4-FFF2-40B4-BE49-F238E27FC236}">
                <a16:creationId xmlns:a16="http://schemas.microsoft.com/office/drawing/2014/main" id="{E1132AAE-A11F-97F5-0B42-1A763B9E894A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22;p69">
              <a:extLst>
                <a:ext uri="{FF2B5EF4-FFF2-40B4-BE49-F238E27FC236}">
                  <a16:creationId xmlns:a16="http://schemas.microsoft.com/office/drawing/2014/main" id="{58F3B44E-6C77-60E3-6568-F71FA62478A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23;p69">
              <a:extLst>
                <a:ext uri="{FF2B5EF4-FFF2-40B4-BE49-F238E27FC236}">
                  <a16:creationId xmlns:a16="http://schemas.microsoft.com/office/drawing/2014/main" id="{BA48D259-A87E-4BE0-DBF4-1F539C8D1B3D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24;p69">
              <a:extLst>
                <a:ext uri="{FF2B5EF4-FFF2-40B4-BE49-F238E27FC236}">
                  <a16:creationId xmlns:a16="http://schemas.microsoft.com/office/drawing/2014/main" id="{25EA2D82-132D-1369-ABC2-421DC0A1F9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25;p69">
            <a:extLst>
              <a:ext uri="{FF2B5EF4-FFF2-40B4-BE49-F238E27FC236}">
                <a16:creationId xmlns:a16="http://schemas.microsoft.com/office/drawing/2014/main" id="{8A94A91F-5389-2670-B9E3-C4086C4175C5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26;p69">
            <a:extLst>
              <a:ext uri="{FF2B5EF4-FFF2-40B4-BE49-F238E27FC236}">
                <a16:creationId xmlns:a16="http://schemas.microsoft.com/office/drawing/2014/main" id="{04EAB439-772F-6F75-D477-A7FB3CE895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27;p69">
            <a:extLst>
              <a:ext uri="{FF2B5EF4-FFF2-40B4-BE49-F238E27FC236}">
                <a16:creationId xmlns:a16="http://schemas.microsoft.com/office/drawing/2014/main" id="{46EE2467-6C1C-F29A-8AC6-9A4A918DE99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623586"/>
      </p:ext>
    </p:extLst>
  </p:cSld>
  <p:clrMapOvr>
    <a:masterClrMapping/>
  </p:clrMapOvr>
  <p:hf sldNum="0" hdr="0" ftr="0" dt="0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9;p70">
            <a:extLst>
              <a:ext uri="{FF2B5EF4-FFF2-40B4-BE49-F238E27FC236}">
                <a16:creationId xmlns:a16="http://schemas.microsoft.com/office/drawing/2014/main" id="{71A5561C-CAE0-614C-9C4C-919C456EA048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30;p70">
              <a:extLst>
                <a:ext uri="{FF2B5EF4-FFF2-40B4-BE49-F238E27FC236}">
                  <a16:creationId xmlns:a16="http://schemas.microsoft.com/office/drawing/2014/main" id="{42062195-81E7-DA15-6628-22085A1E753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31;p70">
              <a:extLst>
                <a:ext uri="{FF2B5EF4-FFF2-40B4-BE49-F238E27FC236}">
                  <a16:creationId xmlns:a16="http://schemas.microsoft.com/office/drawing/2014/main" id="{6264E128-71B8-9A74-5F5E-2B3942EE2222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32;p70">
              <a:extLst>
                <a:ext uri="{FF2B5EF4-FFF2-40B4-BE49-F238E27FC236}">
                  <a16:creationId xmlns:a16="http://schemas.microsoft.com/office/drawing/2014/main" id="{4EF17359-8005-BEA3-D4A2-6E33BCCC983A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33;p70">
            <a:extLst>
              <a:ext uri="{FF2B5EF4-FFF2-40B4-BE49-F238E27FC236}">
                <a16:creationId xmlns:a16="http://schemas.microsoft.com/office/drawing/2014/main" id="{25C829AC-1D3C-FF88-539B-956163707610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73961413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5;p71">
            <a:extLst>
              <a:ext uri="{FF2B5EF4-FFF2-40B4-BE49-F238E27FC236}">
                <a16:creationId xmlns:a16="http://schemas.microsoft.com/office/drawing/2014/main" id="{5C1A14D7-B24C-8BF8-721E-A5A4B052BE6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36;p71">
            <a:extLst>
              <a:ext uri="{FF2B5EF4-FFF2-40B4-BE49-F238E27FC236}">
                <a16:creationId xmlns:a16="http://schemas.microsoft.com/office/drawing/2014/main" id="{5A6424C0-6999-FA27-CCAC-D956C37B6729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37;p71">
            <a:extLst>
              <a:ext uri="{FF2B5EF4-FFF2-40B4-BE49-F238E27FC236}">
                <a16:creationId xmlns:a16="http://schemas.microsoft.com/office/drawing/2014/main" id="{B2D0D115-C1D4-8789-5244-E9F75F8B2E5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026496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9;p72">
            <a:extLst>
              <a:ext uri="{FF2B5EF4-FFF2-40B4-BE49-F238E27FC236}">
                <a16:creationId xmlns:a16="http://schemas.microsoft.com/office/drawing/2014/main" id="{231F0D0B-92D7-ACE4-0D49-D20C19A323A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40;p72">
            <a:extLst>
              <a:ext uri="{FF2B5EF4-FFF2-40B4-BE49-F238E27FC236}">
                <a16:creationId xmlns:a16="http://schemas.microsoft.com/office/drawing/2014/main" id="{21A1E2D3-5467-6D01-BBDF-28405DD81B2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41;p72">
            <a:extLst>
              <a:ext uri="{FF2B5EF4-FFF2-40B4-BE49-F238E27FC236}">
                <a16:creationId xmlns:a16="http://schemas.microsoft.com/office/drawing/2014/main" id="{10074BFA-4352-91BC-EE8E-980B63A2B0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542;p72">
            <a:extLst>
              <a:ext uri="{FF2B5EF4-FFF2-40B4-BE49-F238E27FC236}">
                <a16:creationId xmlns:a16="http://schemas.microsoft.com/office/drawing/2014/main" id="{F4588808-0ED8-2A9A-4969-F0BD07764D6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543;p72">
            <a:extLst>
              <a:ext uri="{FF2B5EF4-FFF2-40B4-BE49-F238E27FC236}">
                <a16:creationId xmlns:a16="http://schemas.microsoft.com/office/drawing/2014/main" id="{13DB6EE4-DD18-EAF0-E9D6-756579346EB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0427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45;p73">
            <a:extLst>
              <a:ext uri="{FF2B5EF4-FFF2-40B4-BE49-F238E27FC236}">
                <a16:creationId xmlns:a16="http://schemas.microsoft.com/office/drawing/2014/main" id="{A33F240B-0B5E-EBA8-8FEA-C6635EC7134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546;p73">
            <a:extLst>
              <a:ext uri="{FF2B5EF4-FFF2-40B4-BE49-F238E27FC236}">
                <a16:creationId xmlns:a16="http://schemas.microsoft.com/office/drawing/2014/main" id="{7C31CAC1-8159-C6EA-5731-BD2A01C7BB6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47;p73">
            <a:extLst>
              <a:ext uri="{FF2B5EF4-FFF2-40B4-BE49-F238E27FC236}">
                <a16:creationId xmlns:a16="http://schemas.microsoft.com/office/drawing/2014/main" id="{1C2D5408-E128-E9EA-4A80-7F4A2DE293D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48;p73">
            <a:extLst>
              <a:ext uri="{FF2B5EF4-FFF2-40B4-BE49-F238E27FC236}">
                <a16:creationId xmlns:a16="http://schemas.microsoft.com/office/drawing/2014/main" id="{A841DAE5-9603-3724-A484-4B8EA25406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FFF4B6F-ED69-42FB-8D1C-ADAFE7ECA9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62176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716;p97">
            <a:extLst>
              <a:ext uri="{FF2B5EF4-FFF2-40B4-BE49-F238E27FC236}">
                <a16:creationId xmlns:a16="http://schemas.microsoft.com/office/drawing/2014/main" id="{2DC799F5-6546-2541-9826-98B30925B6E0}"/>
              </a:ext>
            </a:extLst>
          </p:cNvPr>
          <p:cNvGrpSpPr/>
          <p:nvPr/>
        </p:nvGrpSpPr>
        <p:grpSpPr>
          <a:xfrm>
            <a:off x="0" y="0"/>
            <a:ext cx="9144457" cy="5143499"/>
            <a:chOff x="0" y="0"/>
            <a:chExt cx="9144457" cy="5143499"/>
          </a:xfrm>
        </p:grpSpPr>
        <p:sp>
          <p:nvSpPr>
            <p:cNvPr id="3" name="Google Shape;717;p97">
              <a:extLst>
                <a:ext uri="{FF2B5EF4-FFF2-40B4-BE49-F238E27FC236}">
                  <a16:creationId xmlns:a16="http://schemas.microsoft.com/office/drawing/2014/main" id="{A0F21180-3D71-A833-4E5F-3300F70F60F1}"/>
                </a:ext>
              </a:extLst>
            </p:cNvPr>
            <p:cNvSpPr/>
            <p:nvPr/>
          </p:nvSpPr>
          <p:spPr>
            <a:xfrm>
              <a:off x="0" y="0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718;p97">
              <a:extLst>
                <a:ext uri="{FF2B5EF4-FFF2-40B4-BE49-F238E27FC236}">
                  <a16:creationId xmlns:a16="http://schemas.microsoft.com/office/drawing/2014/main" id="{CC121161-3C15-BFAA-112C-5814F65F9A08}"/>
                </a:ext>
              </a:extLst>
            </p:cNvPr>
            <p:cNvSpPr/>
            <p:nvPr/>
          </p:nvSpPr>
          <p:spPr>
            <a:xfrm>
              <a:off x="203207" y="391975"/>
              <a:ext cx="8738033" cy="4580101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719;p97">
              <a:extLst>
                <a:ext uri="{FF2B5EF4-FFF2-40B4-BE49-F238E27FC236}">
                  <a16:creationId xmlns:a16="http://schemas.microsoft.com/office/drawing/2014/main" id="{80765D2C-8828-1826-C802-A123F66C6A57}"/>
                </a:ext>
              </a:extLst>
            </p:cNvPr>
            <p:cNvSpPr/>
            <p:nvPr/>
          </p:nvSpPr>
          <p:spPr>
            <a:xfrm>
              <a:off x="203207" y="155118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720;p97">
            <a:extLst>
              <a:ext uri="{FF2B5EF4-FFF2-40B4-BE49-F238E27FC236}">
                <a16:creationId xmlns:a16="http://schemas.microsoft.com/office/drawing/2014/main" id="{3D50F8E4-39AF-8B6E-64CA-76E092D78031}"/>
              </a:ext>
            </a:extLst>
          </p:cNvPr>
          <p:cNvSpPr/>
          <p:nvPr/>
        </p:nvSpPr>
        <p:spPr>
          <a:xfrm rot="10800009" flipH="1">
            <a:off x="371484" y="224274"/>
            <a:ext cx="343439" cy="2383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145032488"/>
      </p:ext>
    </p:extLst>
  </p:cSld>
  <p:clrMapOvr>
    <a:masterClrMapping/>
  </p:clrMapOvr>
  <p:hf sldNum="0" hdr="0" ftr="0" dt="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52;p75">
            <a:extLst>
              <a:ext uri="{FF2B5EF4-FFF2-40B4-BE49-F238E27FC236}">
                <a16:creationId xmlns:a16="http://schemas.microsoft.com/office/drawing/2014/main" id="{F13B3EDB-5E66-EB24-14C9-B291F82D3F24}"/>
              </a:ext>
            </a:extLst>
          </p:cNvPr>
          <p:cNvGrpSpPr/>
          <p:nvPr/>
        </p:nvGrpSpPr>
        <p:grpSpPr>
          <a:xfrm>
            <a:off x="0" y="-28529"/>
            <a:ext cx="9144457" cy="5172303"/>
            <a:chOff x="0" y="-28529"/>
            <a:chExt cx="9144457" cy="5172303"/>
          </a:xfrm>
        </p:grpSpPr>
        <p:sp>
          <p:nvSpPr>
            <p:cNvPr id="3" name="Google Shape;553;p75">
              <a:extLst>
                <a:ext uri="{FF2B5EF4-FFF2-40B4-BE49-F238E27FC236}">
                  <a16:creationId xmlns:a16="http://schemas.microsoft.com/office/drawing/2014/main" id="{9662506F-A2C8-7777-1356-D9DABF20929E}"/>
                </a:ext>
              </a:extLst>
            </p:cNvPr>
            <p:cNvSpPr/>
            <p:nvPr/>
          </p:nvSpPr>
          <p:spPr>
            <a:xfrm>
              <a:off x="0" y="-28529"/>
              <a:ext cx="9144457" cy="5172303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54;p75">
              <a:extLst>
                <a:ext uri="{FF2B5EF4-FFF2-40B4-BE49-F238E27FC236}">
                  <a16:creationId xmlns:a16="http://schemas.microsoft.com/office/drawing/2014/main" id="{9C2DA3CD-D541-254C-D744-1184D4EA63D1}"/>
                </a:ext>
              </a:extLst>
            </p:cNvPr>
            <p:cNvSpPr/>
            <p:nvPr/>
          </p:nvSpPr>
          <p:spPr>
            <a:xfrm>
              <a:off x="203207" y="554153"/>
              <a:ext cx="8738033" cy="4475576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55;p75">
              <a:extLst>
                <a:ext uri="{FF2B5EF4-FFF2-40B4-BE49-F238E27FC236}">
                  <a16:creationId xmlns:a16="http://schemas.microsoft.com/office/drawing/2014/main" id="{E2FB6B64-03CF-EDF0-724C-06B42F2061E0}"/>
                </a:ext>
              </a:extLst>
            </p:cNvPr>
            <p:cNvSpPr/>
            <p:nvPr/>
          </p:nvSpPr>
          <p:spPr>
            <a:xfrm>
              <a:off x="203207" y="112919"/>
              <a:ext cx="8738033" cy="716487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56;p75">
            <a:extLst>
              <a:ext uri="{FF2B5EF4-FFF2-40B4-BE49-F238E27FC236}">
                <a16:creationId xmlns:a16="http://schemas.microsoft.com/office/drawing/2014/main" id="{E976A4BF-48DA-5EB2-CE91-0F08723DB9F6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57;p75">
            <a:extLst>
              <a:ext uri="{FF2B5EF4-FFF2-40B4-BE49-F238E27FC236}">
                <a16:creationId xmlns:a16="http://schemas.microsoft.com/office/drawing/2014/main" id="{500E773E-2B5A-741E-D874-6EEDF53AFC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58;p75">
            <a:extLst>
              <a:ext uri="{FF2B5EF4-FFF2-40B4-BE49-F238E27FC236}">
                <a16:creationId xmlns:a16="http://schemas.microsoft.com/office/drawing/2014/main" id="{094F2C31-6A65-B685-A53D-EC0BC379E39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09716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1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17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85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79.xml"/><Relationship Id="rId19" Type="http://schemas.openxmlformats.org/officeDocument/2006/relationships/slideLayout" Target="../slideLayouts/slideLayout88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90.xml"/><Relationship Id="rId16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slideLayout" Target="../slideLayouts/slideLayout10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06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slideLayout" Target="../slideLayouts/slideLayout11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slideLayout" Target="../slideLayouts/slideLayout132.xml"/><Relationship Id="rId18" Type="http://schemas.openxmlformats.org/officeDocument/2006/relationships/slideLayout" Target="../slideLayouts/slideLayout137.xml"/><Relationship Id="rId3" Type="http://schemas.openxmlformats.org/officeDocument/2006/relationships/slideLayout" Target="../slideLayouts/slideLayout122.xml"/><Relationship Id="rId21" Type="http://schemas.openxmlformats.org/officeDocument/2006/relationships/theme" Target="../theme/theme8.xml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17" Type="http://schemas.openxmlformats.org/officeDocument/2006/relationships/slideLayout" Target="../slideLayouts/slideLayout136.xml"/><Relationship Id="rId2" Type="http://schemas.openxmlformats.org/officeDocument/2006/relationships/slideLayout" Target="../slideLayouts/slideLayout121.xml"/><Relationship Id="rId16" Type="http://schemas.openxmlformats.org/officeDocument/2006/relationships/slideLayout" Target="../slideLayouts/slideLayout135.xml"/><Relationship Id="rId20" Type="http://schemas.openxmlformats.org/officeDocument/2006/relationships/slideLayout" Target="../slideLayouts/slideLayout139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29.xml"/><Relationship Id="rId19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Relationship Id="rId14" Type="http://schemas.openxmlformats.org/officeDocument/2006/relationships/slideLayout" Target="../slideLayouts/slideLayout1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977" r:id="rId14"/>
    <p:sldLayoutId id="2147483979" r:id="rId15"/>
    <p:sldLayoutId id="2147483978" r:id="rId16"/>
    <p:sldLayoutId id="2147483981" r:id="rId17"/>
    <p:sldLayoutId id="2147483982" r:id="rId18"/>
    <p:sldLayoutId id="2147483983" r:id="rId19"/>
    <p:sldLayoutId id="2147483984" r:id="rId20"/>
    <p:sldLayoutId id="2147483985" r:id="rId21"/>
    <p:sldLayoutId id="2147483988" r:id="rId22"/>
    <p:sldLayoutId id="2147483989" r:id="rId23"/>
    <p:sldLayoutId id="2147483990" r:id="rId24"/>
    <p:sldLayoutId id="2147483991" r:id="rId25"/>
    <p:sldLayoutId id="2147483992" r:id="rId26"/>
    <p:sldLayoutId id="2147484074" r:id="rId27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131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  <p:sldLayoutId id="2147484040" r:id="rId14"/>
    <p:sldLayoutId id="2147484041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68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  <p:sldLayoutId id="2147484022" r:id="rId12"/>
    <p:sldLayoutId id="2147484023" r:id="rId13"/>
    <p:sldLayoutId id="2147484024" r:id="rId14"/>
    <p:sldLayoutId id="2147484025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7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6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  <p:sldLayoutId id="2147483730" r:id="rId19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5;p64">
            <a:extLst>
              <a:ext uri="{FF2B5EF4-FFF2-40B4-BE49-F238E27FC236}">
                <a16:creationId xmlns:a16="http://schemas.microsoft.com/office/drawing/2014/main" id="{817BBECC-5BDE-4555-206D-27E7AB1A9A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rmAutofit/>
          </a:bodyPr>
          <a:lstStyle/>
          <a:p>
            <a:pPr lvl="0"/>
            <a:endParaRPr lang="fr-FR"/>
          </a:p>
        </p:txBody>
      </p:sp>
      <p:sp>
        <p:nvSpPr>
          <p:cNvPr id="3" name="Google Shape;486;p64">
            <a:extLst>
              <a:ext uri="{FF2B5EF4-FFF2-40B4-BE49-F238E27FC236}">
                <a16:creationId xmlns:a16="http://schemas.microsoft.com/office/drawing/2014/main" id="{F3BD3799-56A7-7913-C06F-5E70B10B63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8650" y="1369222"/>
            <a:ext cx="7886700" cy="3263402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Google Shape;487;p64">
            <a:extLst>
              <a:ext uri="{FF2B5EF4-FFF2-40B4-BE49-F238E27FC236}">
                <a16:creationId xmlns:a16="http://schemas.microsoft.com/office/drawing/2014/main" id="{6BB2615F-38DF-A53E-1C49-D0D1787704D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5" name="Google Shape;488;p64">
            <a:extLst>
              <a:ext uri="{FF2B5EF4-FFF2-40B4-BE49-F238E27FC236}">
                <a16:creationId xmlns:a16="http://schemas.microsoft.com/office/drawing/2014/main" id="{DEAB4AF3-D74C-B117-D945-F03695118E91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489;p64">
            <a:extLst>
              <a:ext uri="{FF2B5EF4-FFF2-40B4-BE49-F238E27FC236}">
                <a16:creationId xmlns:a16="http://schemas.microsoft.com/office/drawing/2014/main" id="{560ADCBF-ACA6-D720-6F1B-BD1D8424ED3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fld id="{04050C45-B875-4813-A394-00E15DC2615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488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  <p:sldLayoutId id="2147483973" r:id="rId15"/>
    <p:sldLayoutId id="2147483974" r:id="rId16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786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  <p:sldLayoutId id="2147484001" r:id="rId7"/>
    <p:sldLayoutId id="2147484002" r:id="rId8"/>
    <p:sldLayoutId id="2147484003" r:id="rId9"/>
    <p:sldLayoutId id="2147484004" r:id="rId10"/>
    <p:sldLayoutId id="2147484005" r:id="rId11"/>
    <p:sldLayoutId id="2147484006" r:id="rId12"/>
    <p:sldLayoutId id="2147484007" r:id="rId13"/>
    <p:sldLayoutId id="2147484008" r:id="rId14"/>
    <p:sldLayoutId id="2147484009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99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  <p:sldLayoutId id="2147484055" r:id="rId12"/>
    <p:sldLayoutId id="2147484056" r:id="rId13"/>
    <p:sldLayoutId id="2147484057" r:id="rId14"/>
    <p:sldLayoutId id="2147484058" r:id="rId15"/>
    <p:sldLayoutId id="2147484059" r:id="rId16"/>
    <p:sldLayoutId id="2147484060" r:id="rId17"/>
    <p:sldLayoutId id="2147484061" r:id="rId18"/>
    <p:sldLayoutId id="2147484062" r:id="rId19"/>
    <p:sldLayoutId id="2147484063" r:id="rId20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9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0.png"/><Relationship Id="rId5" Type="http://schemas.microsoft.com/office/2007/relationships/hdphoto" Target="../media/hdphoto2.wdp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7.png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7.png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27.gi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gif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932133" y="137909"/>
            <a:ext cx="3279733" cy="4973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228233" y="2965728"/>
            <a:ext cx="4884125" cy="522597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Palier                                                   Semaine   3</a:t>
            </a:r>
            <a:endParaRPr lang="fr-FR" sz="2000" b="1" i="0" u="none" strike="noStrike" kern="0" cap="none" spc="0" baseline="0" dirty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228234" y="3647022"/>
            <a:ext cx="8309976" cy="658316"/>
          </a:xfrm>
          <a:prstGeom prst="rect">
            <a:avLst/>
          </a:prstGeom>
          <a:solidFill>
            <a:srgbClr val="3FB2CB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Séance 4 </a:t>
            </a:r>
          </a:p>
        </p:txBody>
      </p:sp>
      <p:sp>
        <p:nvSpPr>
          <p:cNvPr id="8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564426" y="3853069"/>
            <a:ext cx="7084082" cy="24622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kern="0" dirty="0">
                <a:solidFill>
                  <a:schemeClr val="bg1"/>
                </a:solidFill>
              </a:rPr>
              <a:t>Rebrassage : réviser les acquis des trois séances de remédiation.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385023" y="3052999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1385033" y="3736011"/>
            <a:ext cx="45719" cy="490674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1748442" y="1833463"/>
            <a:ext cx="49203" cy="3380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327310" y="1065126"/>
            <a:ext cx="5810993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3FB2CB"/>
                </a:solidFill>
                <a:latin typeface="Calibri"/>
                <a:ea typeface="Calibri"/>
                <a:cs typeface="Calibri"/>
              </a:rPr>
              <a:t>Français </a:t>
            </a:r>
            <a:endParaRPr lang="fr-FR" sz="1400" b="0" i="0" u="none" strike="noStrike" kern="0" cap="none" spc="0" baseline="0" dirty="0">
              <a:solidFill>
                <a:srgbClr val="3FB2C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6226816" y="801673"/>
            <a:ext cx="1278303" cy="2153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Niveau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</a:t>
            </a:r>
            <a:r>
              <a:rPr lang="fr-FR" sz="10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 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6157001" y="711358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6277778" y="851554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0" cap="none" spc="0" baseline="0" dirty="0">
                <a:solidFill>
                  <a:srgbClr val="FFFFFF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6355327" y="1320256"/>
            <a:ext cx="1123203" cy="346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 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1681035" y="2127720"/>
            <a:ext cx="3169712" cy="382217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2400" b="1" i="0" strike="noStrike" kern="0" cap="none" spc="0" baseline="0" dirty="0">
              <a:solidFill>
                <a:srgbClr val="0070C0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D3E781-974A-3370-2ECE-8FFD42C5FE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2359" y="1681290"/>
            <a:ext cx="3536149" cy="1792076"/>
          </a:xfrm>
          <a:prstGeom prst="rect">
            <a:avLst/>
          </a:prstGeom>
        </p:spPr>
      </p:pic>
      <p:sp>
        <p:nvSpPr>
          <p:cNvPr id="17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564426" y="3088863"/>
            <a:ext cx="233219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  <a:endParaRPr lang="fr-FR" sz="2000" b="0" i="0" u="none" strike="noStrike" kern="0" cap="none" spc="0" baseline="0" dirty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4782516" y="3040877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215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l’enseignant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1A9AE2E6-0A67-1417-D183-9FD65C5B4D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9" t="77363" r="68628" b="4644"/>
          <a:stretch>
            <a:fillRect/>
          </a:stretch>
        </p:blipFill>
        <p:spPr bwMode="auto">
          <a:xfrm>
            <a:off x="301971" y="3827620"/>
            <a:ext cx="898071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mage générée">
            <a:extLst>
              <a:ext uri="{FF2B5EF4-FFF2-40B4-BE49-F238E27FC236}">
                <a16:creationId xmlns:a16="http://schemas.microsoft.com/office/drawing/2014/main" id="{4FFB60C4-8009-C22C-6AF2-61AABBB304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6" r="71115" b="60700"/>
          <a:stretch>
            <a:fillRect/>
          </a:stretch>
        </p:blipFill>
        <p:spPr bwMode="auto">
          <a:xfrm>
            <a:off x="281548" y="1438528"/>
            <a:ext cx="948012" cy="77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générée">
            <a:extLst>
              <a:ext uri="{FF2B5EF4-FFF2-40B4-BE49-F238E27FC236}">
                <a16:creationId xmlns:a16="http://schemas.microsoft.com/office/drawing/2014/main" id="{1330D90F-74CF-138A-6BA7-F99F70464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310721" y="2214135"/>
            <a:ext cx="840921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mage générée">
            <a:extLst>
              <a:ext uri="{FF2B5EF4-FFF2-40B4-BE49-F238E27FC236}">
                <a16:creationId xmlns:a16="http://schemas.microsoft.com/office/drawing/2014/main" id="{3334AB9D-1099-64BF-8EC2-6C2C2FFBEA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1" t="59121" r="71159" b="24461"/>
          <a:stretch>
            <a:fillRect/>
          </a:stretch>
        </p:blipFill>
        <p:spPr bwMode="auto">
          <a:xfrm>
            <a:off x="372072" y="2981578"/>
            <a:ext cx="783772" cy="80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185;p114">
            <a:extLst>
              <a:ext uri="{FF2B5EF4-FFF2-40B4-BE49-F238E27FC236}">
                <a16:creationId xmlns:a16="http://schemas.microsoft.com/office/drawing/2014/main" id="{D481EFAF-7A4C-DB9D-BE2A-4306A012CC8E}"/>
              </a:ext>
            </a:extLst>
          </p:cNvPr>
          <p:cNvSpPr txBox="1"/>
          <p:nvPr/>
        </p:nvSpPr>
        <p:spPr>
          <a:xfrm>
            <a:off x="1126669" y="8992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Pages réservées à l’enseignant.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1185;p114">
            <a:extLst>
              <a:ext uri="{FF2B5EF4-FFF2-40B4-BE49-F238E27FC236}">
                <a16:creationId xmlns:a16="http://schemas.microsoft.com/office/drawing/2014/main" id="{A59F36CC-CDFE-3C2A-2593-769EE40B2A0D}"/>
              </a:ext>
            </a:extLst>
          </p:cNvPr>
          <p:cNvSpPr txBox="1"/>
          <p:nvPr/>
        </p:nvSpPr>
        <p:spPr>
          <a:xfrm>
            <a:off x="1126669" y="1643836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Consignes et explications données aux élèves (à dire à haute voix).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185;p114">
            <a:extLst>
              <a:ext uri="{FF2B5EF4-FFF2-40B4-BE49-F238E27FC236}">
                <a16:creationId xmlns:a16="http://schemas.microsoft.com/office/drawing/2014/main" id="{29D2EE66-5645-E2E2-A84E-694256C5078B}"/>
              </a:ext>
            </a:extLst>
          </p:cNvPr>
          <p:cNvSpPr txBox="1"/>
          <p:nvPr/>
        </p:nvSpPr>
        <p:spPr>
          <a:xfrm>
            <a:off x="1126669" y="2419443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 dans le livret de l’élève.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185;p114">
            <a:extLst>
              <a:ext uri="{FF2B5EF4-FFF2-40B4-BE49-F238E27FC236}">
                <a16:creationId xmlns:a16="http://schemas.microsoft.com/office/drawing/2014/main" id="{8E1A970E-903D-6D16-9675-51626C774FDD}"/>
              </a:ext>
            </a:extLst>
          </p:cNvPr>
          <p:cNvSpPr txBox="1"/>
          <p:nvPr/>
        </p:nvSpPr>
        <p:spPr>
          <a:xfrm>
            <a:off x="1126669" y="329342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prioritaire à réaliser en classe.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185;p114">
            <a:extLst>
              <a:ext uri="{FF2B5EF4-FFF2-40B4-BE49-F238E27FC236}">
                <a16:creationId xmlns:a16="http://schemas.microsoft.com/office/drawing/2014/main" id="{B47427F0-4482-A0CA-65C7-0A249E0575EF}"/>
              </a:ext>
            </a:extLst>
          </p:cNvPr>
          <p:cNvSpPr txBox="1"/>
          <p:nvPr/>
        </p:nvSpPr>
        <p:spPr>
          <a:xfrm>
            <a:off x="1126669" y="4060085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optionnelle à omettre en cas de manque de temps.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026" name="Picture 2" descr="Image générée">
            <a:extLst>
              <a:ext uri="{FF2B5EF4-FFF2-40B4-BE49-F238E27FC236}">
                <a16:creationId xmlns:a16="http://schemas.microsoft.com/office/drawing/2014/main" id="{C932B524-2E6D-42A8-C6A2-7213AA17C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476783" y="644711"/>
            <a:ext cx="574350" cy="67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B6F77A-2E34-9DE2-DBE7-A4CC4B798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29;p116">
            <a:extLst>
              <a:ext uri="{FF2B5EF4-FFF2-40B4-BE49-F238E27FC236}">
                <a16:creationId xmlns:a16="http://schemas.microsoft.com/office/drawing/2014/main" id="{3E61705D-FF76-C816-817F-FF16BB0F8FF7}"/>
              </a:ext>
            </a:extLst>
          </p:cNvPr>
          <p:cNvSpPr txBox="1"/>
          <p:nvPr/>
        </p:nvSpPr>
        <p:spPr>
          <a:xfrm>
            <a:off x="1327397" y="1028171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Contrat de classe</a:t>
            </a:r>
          </a:p>
        </p:txBody>
      </p:sp>
      <p:sp>
        <p:nvSpPr>
          <p:cNvPr id="4" name="Google Shape;1233;p116">
            <a:extLst>
              <a:ext uri="{FF2B5EF4-FFF2-40B4-BE49-F238E27FC236}">
                <a16:creationId xmlns:a16="http://schemas.microsoft.com/office/drawing/2014/main" id="{1F8181F4-C03D-E637-B412-A06B1C7EBA67}"/>
              </a:ext>
            </a:extLst>
          </p:cNvPr>
          <p:cNvSpPr txBox="1"/>
          <p:nvPr/>
        </p:nvSpPr>
        <p:spPr>
          <a:xfrm>
            <a:off x="1327397" y="2005876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J’utilise l’ardoise pour répondre </a:t>
            </a:r>
          </a:p>
        </p:txBody>
      </p:sp>
      <p:sp>
        <p:nvSpPr>
          <p:cNvPr id="5" name="Google Shape;1234;p116">
            <a:extLst>
              <a:ext uri="{FF2B5EF4-FFF2-40B4-BE49-F238E27FC236}">
                <a16:creationId xmlns:a16="http://schemas.microsoft.com/office/drawing/2014/main" id="{9A3F2DC4-EC8C-51E0-FA84-7C61465E7C2D}"/>
              </a:ext>
            </a:extLst>
          </p:cNvPr>
          <p:cNvSpPr txBox="1"/>
          <p:nvPr/>
        </p:nvSpPr>
        <p:spPr>
          <a:xfrm>
            <a:off x="1327398" y="2983581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autonome</a:t>
            </a:r>
          </a:p>
        </p:txBody>
      </p:sp>
      <p:sp>
        <p:nvSpPr>
          <p:cNvPr id="6" name="Google Shape;1235;p116">
            <a:extLst>
              <a:ext uri="{FF2B5EF4-FFF2-40B4-BE49-F238E27FC236}">
                <a16:creationId xmlns:a16="http://schemas.microsoft.com/office/drawing/2014/main" id="{7239D583-F5F6-41D5-78C5-F987E4E3E4E5}"/>
              </a:ext>
            </a:extLst>
          </p:cNvPr>
          <p:cNvSpPr txBox="1"/>
          <p:nvPr/>
        </p:nvSpPr>
        <p:spPr>
          <a:xfrm>
            <a:off x="1327398" y="3961286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guidée en binôme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7269954D-EFC0-CC0A-0945-F6DF168F334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44754" y="770434"/>
            <a:ext cx="743475" cy="74347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Google Shape;1341;p128" descr="Une image contenant Dessin animé, clipart, Animation, illustration&#10;&#10;Description générée automatiquement">
            <a:extLst>
              <a:ext uri="{FF2B5EF4-FFF2-40B4-BE49-F238E27FC236}">
                <a16:creationId xmlns:a16="http://schemas.microsoft.com/office/drawing/2014/main" id="{171C970F-7B59-B41F-6A3A-3A7A745D5AE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18242" t="9344" r="18458" b="23864"/>
          <a:stretch>
            <a:fillRect/>
          </a:stretch>
        </p:blipFill>
        <p:spPr>
          <a:xfrm>
            <a:off x="344753" y="1779647"/>
            <a:ext cx="743475" cy="78443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3459E6BA-34BF-9ABD-9DAF-C10A0FA6F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2787358"/>
            <a:ext cx="743474" cy="7434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698D0B-D28C-54AB-04BD-8E0B04BC55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3761689"/>
            <a:ext cx="743474" cy="694102"/>
          </a:xfrm>
          <a:prstGeom prst="rect">
            <a:avLst/>
          </a:prstGeom>
        </p:spPr>
      </p:pic>
      <p:sp>
        <p:nvSpPr>
          <p:cNvPr id="11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l’élève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352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018F9-6958-071B-2EC9-5E1A5FEC9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lecture fluence</a:t>
            </a: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30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687636AC-B22C-F664-41D5-C1352093478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10" y="744784"/>
            <a:ext cx="2802017" cy="2802017"/>
          </a:xfrm>
          <a:prstGeom prst="rect">
            <a:avLst/>
          </a:prstGeom>
        </p:spPr>
      </p:pic>
      <p:sp>
        <p:nvSpPr>
          <p:cNvPr id="9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3146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Déclaration de l’objectif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9569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15365-0546-B1B2-24DA-EB1FCE69B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4387CC0-A0EF-FB69-FFD6-2A5B1CC004C9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4">
            <a:extLst>
              <a:ext uri="{FF2B5EF4-FFF2-40B4-BE49-F238E27FC236}">
                <a16:creationId xmlns:a16="http://schemas.microsoft.com/office/drawing/2014/main" id="{AB9A5272-9C9F-7E05-08D3-C3633B6089F0}"/>
              </a:ext>
            </a:extLst>
          </p:cNvPr>
          <p:cNvSpPr txBox="1"/>
          <p:nvPr/>
        </p:nvSpPr>
        <p:spPr>
          <a:xfrm>
            <a:off x="566286" y="68064"/>
            <a:ext cx="82231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 </a:t>
            </a:r>
            <a:r>
              <a:rPr lang="fr-FR" dirty="0"/>
              <a:t>Dans cette séance de rebrassage, nous allons réviser les éléments suivants :</a:t>
            </a:r>
            <a:endParaRPr dirty="0"/>
          </a:p>
        </p:txBody>
      </p:sp>
      <p:sp>
        <p:nvSpPr>
          <p:cNvPr id="10" name="Google Shape;2054;p38">
            <a:extLst>
              <a:ext uri="{FF2B5EF4-FFF2-40B4-BE49-F238E27FC236}">
                <a16:creationId xmlns:a16="http://schemas.microsoft.com/office/drawing/2014/main" id="{140D1579-E32D-3589-A75A-8F96C5DF0E80}"/>
              </a:ext>
            </a:extLst>
          </p:cNvPr>
          <p:cNvSpPr/>
          <p:nvPr/>
        </p:nvSpPr>
        <p:spPr>
          <a:xfrm>
            <a:off x="1765005" y="1835725"/>
            <a:ext cx="5860851" cy="106418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fr-FR" b="1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354A425-A25D-D8E9-527E-2BEC80D6819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280" y="2129534"/>
            <a:ext cx="604158" cy="604158"/>
          </a:xfrm>
          <a:prstGeom prst="rect">
            <a:avLst/>
          </a:prstGeom>
          <a:ln>
            <a:noFill/>
          </a:ln>
        </p:spPr>
      </p:pic>
      <p:sp>
        <p:nvSpPr>
          <p:cNvPr id="12" name="Rectangle 11"/>
          <p:cNvSpPr/>
          <p:nvPr/>
        </p:nvSpPr>
        <p:spPr>
          <a:xfrm>
            <a:off x="2237333" y="1916782"/>
            <a:ext cx="53543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Changer de voix quand un personnage parle.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Lire une description en marquant les pauses.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Lire un texte en variant l’intonation.</a:t>
            </a:r>
          </a:p>
        </p:txBody>
      </p:sp>
    </p:spTree>
    <p:extLst>
      <p:ext uri="{BB962C8B-B14F-4D97-AF65-F5344CB8AC3E}">
        <p14:creationId xmlns:p14="http://schemas.microsoft.com/office/powerpoint/2010/main" val="10916026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EE245-6070-C707-0223-15A94841B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A3326C2E-C15E-6AE8-32C2-95D0EC76203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Vous allez passer au tableau, à tour de rôle, pour lire ces mots à haute voix.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9822B8D9-AB1B-3667-50D6-EDBC8871E269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latin typeface="Calibri" pitchFamily="34" charset="0"/>
                <a:cs typeface="Calibri" pitchFamily="34" charset="0"/>
              </a:rPr>
              <a:t>En cas de difficulté, apporter un feed-back immédiat et rappeler les règles déjà apprises.</a:t>
            </a:r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0F64FA8B-8556-9F64-81BA-ADD5AB3CA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302" y="1897966"/>
            <a:ext cx="8745557" cy="1344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978449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BDF41-0C20-BC4B-9A62-5BA945F91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1E3A2182-0366-3C81-221C-968F24A94A6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Travail en binôme : lisez les groupes de mots suivants.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F442E715-1E46-D0EF-DA9A-0DF8E1A8CFB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latin typeface="Calibri" pitchFamily="34" charset="0"/>
                <a:cs typeface="Calibri" pitchFamily="34" charset="0"/>
              </a:rPr>
              <a:t>Encourager les élèves à se corriger mutuellement.  </a:t>
            </a: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631F8FD3-DA92-6C1E-2D50-18B6891CBC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111" y="147579"/>
            <a:ext cx="637720" cy="595371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334" y="1827847"/>
            <a:ext cx="8733966" cy="1577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087259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2477A-09D0-F66E-0C8E-4F102243D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48;p163">
            <a:extLst>
              <a:ext uri="{FF2B5EF4-FFF2-40B4-BE49-F238E27FC236}">
                <a16:creationId xmlns:a16="http://schemas.microsoft.com/office/drawing/2014/main" id="{3E27B701-328F-2139-37A9-63E7BB394023}"/>
              </a:ext>
            </a:extLst>
          </p:cNvPr>
          <p:cNvSpPr/>
          <p:nvPr/>
        </p:nvSpPr>
        <p:spPr>
          <a:xfrm rot="16199987" flipH="1">
            <a:off x="6384094" y="410231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ZoneTexte 11">
            <a:extLst>
              <a:ext uri="{FF2B5EF4-FFF2-40B4-BE49-F238E27FC236}">
                <a16:creationId xmlns:a16="http://schemas.microsoft.com/office/drawing/2014/main" id="{D4BBD225-56E8-5C61-4915-AA1C122D9878}"/>
              </a:ext>
            </a:extLst>
          </p:cNvPr>
          <p:cNvSpPr txBox="1"/>
          <p:nvPr/>
        </p:nvSpPr>
        <p:spPr>
          <a:xfrm>
            <a:off x="865396" y="102245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Travaillez individuellement. Identifiez les moments où vous devez marquer une pause. 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AC58A71A-36F8-6D22-57B3-FDF5CB55DE7D}"/>
              </a:ext>
            </a:extLst>
          </p:cNvPr>
          <p:cNvSpPr txBox="1">
            <a:spLocks/>
          </p:cNvSpPr>
          <p:nvPr/>
        </p:nvSpPr>
        <p:spPr>
          <a:xfrm>
            <a:off x="865396" y="40810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latin typeface="Calibri" pitchFamily="34" charset="0"/>
                <a:cs typeface="Calibri" pitchFamily="34" charset="0"/>
              </a:rPr>
              <a:t>Accompagner les élèves. Apporter un feed-back immédiat.</a:t>
            </a:r>
          </a:p>
        </p:txBody>
      </p:sp>
      <p:pic>
        <p:nvPicPr>
          <p:cNvPr id="10" name="Picture 14">
            <a:extLst>
              <a:ext uri="{FF2B5EF4-FFF2-40B4-BE49-F238E27FC236}">
                <a16:creationId xmlns:a16="http://schemas.microsoft.com/office/drawing/2014/main" id="{C82507B8-FDAC-E533-4B0D-7849B1B6D3D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B34B205-1CA2-FA78-C2EB-2374997356E4}"/>
              </a:ext>
            </a:extLst>
          </p:cNvPr>
          <p:cNvSpPr txBox="1"/>
          <p:nvPr/>
        </p:nvSpPr>
        <p:spPr>
          <a:xfrm>
            <a:off x="214387" y="1363702"/>
            <a:ext cx="6283466" cy="286232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Le randonneur marche dans la savane. Il regarde autour de lui. La nature est belle ! Il voit des arbres, des fleurs et des animaux.</a:t>
            </a:r>
          </a:p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Il pense : « Quelle belle forêt ! Elle est calme et pleine de vie. »</a:t>
            </a:r>
          </a:p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Il continue sa marche. Il s’arrête soudain. Il voit une grande girafe et son petit. La girafe nourrit son petit. Le randonneur sourit. Il pense encore : « C’est magnifique, je n’ai jamais vu ça, c’est un moment magique ! »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80622" y="1862195"/>
            <a:ext cx="2380451" cy="170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538823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1F968-863E-3166-C82D-DB764605E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48;p163">
            <a:extLst>
              <a:ext uri="{FF2B5EF4-FFF2-40B4-BE49-F238E27FC236}">
                <a16:creationId xmlns:a16="http://schemas.microsoft.com/office/drawing/2014/main" id="{FFB5AA23-FC75-2E82-6D1A-479BCA2CFBDE}"/>
              </a:ext>
            </a:extLst>
          </p:cNvPr>
          <p:cNvSpPr/>
          <p:nvPr/>
        </p:nvSpPr>
        <p:spPr>
          <a:xfrm rot="16199987" flipH="1">
            <a:off x="6384094" y="410231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ZoneTexte 11">
            <a:extLst>
              <a:ext uri="{FF2B5EF4-FFF2-40B4-BE49-F238E27FC236}">
                <a16:creationId xmlns:a16="http://schemas.microsoft.com/office/drawing/2014/main" id="{9A452131-0E64-8CA9-48B4-8EF75BA4968B}"/>
              </a:ext>
            </a:extLst>
          </p:cNvPr>
          <p:cNvSpPr txBox="1"/>
          <p:nvPr/>
        </p:nvSpPr>
        <p:spPr>
          <a:xfrm>
            <a:off x="865396" y="91228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Travaillez individuellement. Lisez le texte en variant l’intonation.. 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21F4F3CA-D73D-BA07-ABFE-9819FABB760A}"/>
              </a:ext>
            </a:extLst>
          </p:cNvPr>
          <p:cNvSpPr txBox="1">
            <a:spLocks/>
          </p:cNvSpPr>
          <p:nvPr/>
        </p:nvSpPr>
        <p:spPr>
          <a:xfrm>
            <a:off x="865396" y="386073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latin typeface="Calibri" pitchFamily="34" charset="0"/>
                <a:cs typeface="Calibri" pitchFamily="34" charset="0"/>
              </a:rPr>
              <a:t>Accompagner les élèves. Apporter un feed-back immédiat.</a:t>
            </a:r>
          </a:p>
        </p:txBody>
      </p:sp>
      <p:pic>
        <p:nvPicPr>
          <p:cNvPr id="10" name="Picture 14">
            <a:extLst>
              <a:ext uri="{FF2B5EF4-FFF2-40B4-BE49-F238E27FC236}">
                <a16:creationId xmlns:a16="http://schemas.microsoft.com/office/drawing/2014/main" id="{E4E3C070-0C1B-4F4F-7F60-E07E6F51BF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B34B205-1CA2-FA78-C2EB-2374997356E4}"/>
              </a:ext>
            </a:extLst>
          </p:cNvPr>
          <p:cNvSpPr txBox="1"/>
          <p:nvPr/>
        </p:nvSpPr>
        <p:spPr>
          <a:xfrm>
            <a:off x="214387" y="1363702"/>
            <a:ext cx="6283466" cy="286232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defRPr sz="2000"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fr-FR" dirty="0"/>
              <a:t>Le randonneur marche dans la savane. Il regarde autour de lui. La nature est belle ! Il voit des arbres, des fleurs et des animaux.</a:t>
            </a:r>
          </a:p>
          <a:p>
            <a:r>
              <a:rPr lang="fr-FR" dirty="0"/>
              <a:t>Il pense : « Quelle belle forêt ! Elle est calme et pleine de vie. »</a:t>
            </a:r>
          </a:p>
          <a:p>
            <a:r>
              <a:rPr lang="fr-FR" dirty="0"/>
              <a:t>Il continue sa marche. Il s’arrête soudain. Il voit une grande girafe et son petit. La girafe nourrit son petit. Le randonneur sourit. Il pense encore : « C’est magnifique, je n’ai jamais vu ça, c’est un moment magique ! »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51900" y="1862195"/>
            <a:ext cx="2409174" cy="1723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97747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88061-9B9C-1CE9-D95D-72EB156F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>
            <a:extLst>
              <a:ext uri="{FF2B5EF4-FFF2-40B4-BE49-F238E27FC236}">
                <a16:creationId xmlns:a16="http://schemas.microsoft.com/office/drawing/2014/main" id="{DAF67BF0-CDB4-F531-AB15-C6FFDAD4B41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87" y="744784"/>
            <a:ext cx="2802017" cy="2802017"/>
          </a:xfrm>
          <a:prstGeom prst="rect">
            <a:avLst/>
          </a:prstGeom>
        </p:spPr>
      </p:pic>
      <p:grpSp>
        <p:nvGrpSpPr>
          <p:cNvPr id="10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compréhension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30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3220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9BBA1D-7C06-2F62-2C91-8815BA379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4"/>
            <a:ext cx="7449654" cy="2733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Structure des paliers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898E404-EA2E-B7EE-C7DC-27CC82D9AFEE}"/>
              </a:ext>
            </a:extLst>
          </p:cNvPr>
          <p:cNvCxnSpPr/>
          <p:nvPr/>
        </p:nvCxnSpPr>
        <p:spPr>
          <a:xfrm>
            <a:off x="2735388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èche droite 13">
            <a:extLst>
              <a:ext uri="{FF2B5EF4-FFF2-40B4-BE49-F238E27FC236}">
                <a16:creationId xmlns:a16="http://schemas.microsoft.com/office/drawing/2014/main" id="{F991D8BD-5999-6215-3AD6-3D270DEC7F95}"/>
              </a:ext>
            </a:extLst>
          </p:cNvPr>
          <p:cNvSpPr/>
          <p:nvPr/>
        </p:nvSpPr>
        <p:spPr>
          <a:xfrm>
            <a:off x="1178053" y="1371246"/>
            <a:ext cx="7449655" cy="130571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C8EED2-74AC-CA4A-4CFB-03A962D0AAAC}"/>
              </a:ext>
            </a:extLst>
          </p:cNvPr>
          <p:cNvSpPr/>
          <p:nvPr/>
        </p:nvSpPr>
        <p:spPr>
          <a:xfrm>
            <a:off x="0" y="1663121"/>
            <a:ext cx="1383090" cy="735555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bg1"/>
                </a:solidFill>
              </a:rPr>
              <a:t>Lecture fluence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B57CEA-EE17-1009-39A1-2C0FA9007CA9}"/>
              </a:ext>
            </a:extLst>
          </p:cNvPr>
          <p:cNvSpPr/>
          <p:nvPr/>
        </p:nvSpPr>
        <p:spPr>
          <a:xfrm>
            <a:off x="0" y="2786166"/>
            <a:ext cx="1383090" cy="768939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bg1"/>
                </a:solidFill>
              </a:rPr>
              <a:t>Compréhension directe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EDB091-8B99-CC0B-64DD-B9C0340BBCE2}"/>
              </a:ext>
            </a:extLst>
          </p:cNvPr>
          <p:cNvSpPr/>
          <p:nvPr/>
        </p:nvSpPr>
        <p:spPr>
          <a:xfrm>
            <a:off x="1535553" y="950956"/>
            <a:ext cx="1028827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Mot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9993C4-F3B9-C4B4-992F-4B4EAEBCA886}"/>
              </a:ext>
            </a:extLst>
          </p:cNvPr>
          <p:cNvSpPr/>
          <p:nvPr/>
        </p:nvSpPr>
        <p:spPr>
          <a:xfrm>
            <a:off x="2951215" y="950956"/>
            <a:ext cx="1028827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Phrase simple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61816E-E50C-B0C4-4BF5-05A0CFA2623A}"/>
              </a:ext>
            </a:extLst>
          </p:cNvPr>
          <p:cNvSpPr/>
          <p:nvPr/>
        </p:nvSpPr>
        <p:spPr>
          <a:xfrm>
            <a:off x="4366877" y="950956"/>
            <a:ext cx="1115052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Phrase enrichie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439510-CA34-04CF-A18C-3022EDE7561E}"/>
              </a:ext>
            </a:extLst>
          </p:cNvPr>
          <p:cNvSpPr/>
          <p:nvPr/>
        </p:nvSpPr>
        <p:spPr>
          <a:xfrm>
            <a:off x="5782539" y="950956"/>
            <a:ext cx="1115052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Phrase étendue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7FDA52-8D4D-F26E-0C7D-2B7D0D8ED98C}"/>
              </a:ext>
            </a:extLst>
          </p:cNvPr>
          <p:cNvSpPr/>
          <p:nvPr/>
        </p:nvSpPr>
        <p:spPr>
          <a:xfrm>
            <a:off x="7106768" y="950956"/>
            <a:ext cx="1403174" cy="65369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Paragraphe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42FAFE-5E50-BA83-4906-B56E9AF0012B}"/>
              </a:ext>
            </a:extLst>
          </p:cNvPr>
          <p:cNvSpPr/>
          <p:nvPr/>
        </p:nvSpPr>
        <p:spPr>
          <a:xfrm>
            <a:off x="1535553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08945F-C762-C970-04E3-3B127511B914}"/>
              </a:ext>
            </a:extLst>
          </p:cNvPr>
          <p:cNvSpPr/>
          <p:nvPr/>
        </p:nvSpPr>
        <p:spPr>
          <a:xfrm>
            <a:off x="2951215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CBF0F2-D8A3-3F75-2B9A-A22A0BA692C7}"/>
              </a:ext>
            </a:extLst>
          </p:cNvPr>
          <p:cNvSpPr/>
          <p:nvPr/>
        </p:nvSpPr>
        <p:spPr>
          <a:xfrm>
            <a:off x="4388467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BED7612-3D1D-8C63-3A9B-AF714A727C84}"/>
              </a:ext>
            </a:extLst>
          </p:cNvPr>
          <p:cNvSpPr/>
          <p:nvPr/>
        </p:nvSpPr>
        <p:spPr>
          <a:xfrm>
            <a:off x="5782539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3EFE63-0BA1-ABF0-C8FA-5AA536484559}"/>
              </a:ext>
            </a:extLst>
          </p:cNvPr>
          <p:cNvSpPr/>
          <p:nvPr/>
        </p:nvSpPr>
        <p:spPr>
          <a:xfrm>
            <a:off x="7198201" y="1604649"/>
            <a:ext cx="1106063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35065DA-20FA-4BEB-DBC6-436C50B878F8}"/>
              </a:ext>
            </a:extLst>
          </p:cNvPr>
          <p:cNvSpPr/>
          <p:nvPr/>
        </p:nvSpPr>
        <p:spPr>
          <a:xfrm>
            <a:off x="1383089" y="2793854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CB905B-0B94-4449-589A-7C25374E5EE1}"/>
              </a:ext>
            </a:extLst>
          </p:cNvPr>
          <p:cNvSpPr/>
          <p:nvPr/>
        </p:nvSpPr>
        <p:spPr>
          <a:xfrm>
            <a:off x="1383089" y="1835336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2" name="Losange 21">
            <a:extLst>
              <a:ext uri="{FF2B5EF4-FFF2-40B4-BE49-F238E27FC236}">
                <a16:creationId xmlns:a16="http://schemas.microsoft.com/office/drawing/2014/main" id="{22D30284-178D-13CD-DD3A-0FCB45780CFC}"/>
              </a:ext>
            </a:extLst>
          </p:cNvPr>
          <p:cNvSpPr/>
          <p:nvPr/>
        </p:nvSpPr>
        <p:spPr>
          <a:xfrm>
            <a:off x="2612754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AC2A13F2-D55B-4B17-5B15-F4E2BEB6AECE}"/>
              </a:ext>
            </a:extLst>
          </p:cNvPr>
          <p:cNvCxnSpPr/>
          <p:nvPr/>
        </p:nvCxnSpPr>
        <p:spPr>
          <a:xfrm>
            <a:off x="4169976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osange 23">
            <a:extLst>
              <a:ext uri="{FF2B5EF4-FFF2-40B4-BE49-F238E27FC236}">
                <a16:creationId xmlns:a16="http://schemas.microsoft.com/office/drawing/2014/main" id="{5C79A486-22E9-B8C3-7200-B7C792504930}"/>
              </a:ext>
            </a:extLst>
          </p:cNvPr>
          <p:cNvSpPr/>
          <p:nvPr/>
        </p:nvSpPr>
        <p:spPr>
          <a:xfrm>
            <a:off x="4047342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148ED336-1ADD-3C34-172B-B2F0332A4B74}"/>
              </a:ext>
            </a:extLst>
          </p:cNvPr>
          <p:cNvCxnSpPr/>
          <p:nvPr/>
        </p:nvCxnSpPr>
        <p:spPr>
          <a:xfrm>
            <a:off x="5604564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Losange 25">
            <a:extLst>
              <a:ext uri="{FF2B5EF4-FFF2-40B4-BE49-F238E27FC236}">
                <a16:creationId xmlns:a16="http://schemas.microsoft.com/office/drawing/2014/main" id="{44810288-3AEF-D7A5-D0F2-2591922C74EE}"/>
              </a:ext>
            </a:extLst>
          </p:cNvPr>
          <p:cNvSpPr/>
          <p:nvPr/>
        </p:nvSpPr>
        <p:spPr>
          <a:xfrm>
            <a:off x="5481930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2AFCAD67-D46B-2C96-4332-CA44131D3687}"/>
              </a:ext>
            </a:extLst>
          </p:cNvPr>
          <p:cNvCxnSpPr/>
          <p:nvPr/>
        </p:nvCxnSpPr>
        <p:spPr>
          <a:xfrm>
            <a:off x="7002179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4FA9AC2F-D864-EF24-7C57-57FCF17B7AA9}"/>
              </a:ext>
            </a:extLst>
          </p:cNvPr>
          <p:cNvSpPr txBox="1"/>
          <p:nvPr/>
        </p:nvSpPr>
        <p:spPr>
          <a:xfrm>
            <a:off x="2314801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2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8592220-5F9F-9DDE-98DD-20C7B374E34E}"/>
              </a:ext>
            </a:extLst>
          </p:cNvPr>
          <p:cNvSpPr txBox="1"/>
          <p:nvPr/>
        </p:nvSpPr>
        <p:spPr>
          <a:xfrm>
            <a:off x="3749389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3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1C8B5AA-A3F1-9445-ACAE-72F4EBBED2DC}"/>
              </a:ext>
            </a:extLst>
          </p:cNvPr>
          <p:cNvSpPr txBox="1"/>
          <p:nvPr/>
        </p:nvSpPr>
        <p:spPr>
          <a:xfrm>
            <a:off x="5172518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4</a:t>
            </a:r>
          </a:p>
        </p:txBody>
      </p:sp>
      <p:pic>
        <p:nvPicPr>
          <p:cNvPr id="31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49E2A77A-5764-15AE-4A44-5AE6B51CE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673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D899A2DA-CA90-752E-904F-E85F33FC2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956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98733DB3-E7BA-BE34-D579-E440936A7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083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81942130-E1F5-F23D-350A-A18EA41AB019}"/>
              </a:ext>
            </a:extLst>
          </p:cNvPr>
          <p:cNvCxnSpPr/>
          <p:nvPr/>
        </p:nvCxnSpPr>
        <p:spPr>
          <a:xfrm>
            <a:off x="1464429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Losange 34">
            <a:extLst>
              <a:ext uri="{FF2B5EF4-FFF2-40B4-BE49-F238E27FC236}">
                <a16:creationId xmlns:a16="http://schemas.microsoft.com/office/drawing/2014/main" id="{69D30710-6D2B-7C02-3C5D-24F90D6E3DAD}"/>
              </a:ext>
            </a:extLst>
          </p:cNvPr>
          <p:cNvSpPr/>
          <p:nvPr/>
        </p:nvSpPr>
        <p:spPr>
          <a:xfrm>
            <a:off x="1341795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ADDA276-3271-1106-C57A-F85AC68833A5}"/>
              </a:ext>
            </a:extLst>
          </p:cNvPr>
          <p:cNvSpPr txBox="1"/>
          <p:nvPr/>
        </p:nvSpPr>
        <p:spPr>
          <a:xfrm>
            <a:off x="1043841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1</a:t>
            </a:r>
          </a:p>
        </p:txBody>
      </p:sp>
      <p:sp>
        <p:nvSpPr>
          <p:cNvPr id="40" name="ZoneTexte 57">
            <a:extLst>
              <a:ext uri="{FF2B5EF4-FFF2-40B4-BE49-F238E27FC236}">
                <a16:creationId xmlns:a16="http://schemas.microsoft.com/office/drawing/2014/main" id="{2AFA4ECC-BBD6-59C1-CAFF-DECAF76040DD}"/>
              </a:ext>
            </a:extLst>
          </p:cNvPr>
          <p:cNvSpPr txBox="1"/>
          <p:nvPr/>
        </p:nvSpPr>
        <p:spPr>
          <a:xfrm>
            <a:off x="3046558" y="2222535"/>
            <a:ext cx="9154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FR" sz="900" b="1" i="1" dirty="0">
                <a:solidFill>
                  <a:srgbClr val="C00000"/>
                </a:solidFill>
                <a:latin typeface="Arial"/>
              </a:rPr>
              <a:t>Vous êtes ici</a:t>
            </a:r>
          </a:p>
        </p:txBody>
      </p:sp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DC82F9B-F480-A671-7CE7-772842075D6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6585" y="1573721"/>
            <a:ext cx="824882" cy="765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722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96B3BB-D4A6-D43E-5050-7144AA0DA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37919C6C-7394-4079-2CD8-1FFD16D72BE1}"/>
              </a:ext>
            </a:extLst>
          </p:cNvPr>
          <p:cNvSpPr txBox="1"/>
          <p:nvPr/>
        </p:nvSpPr>
        <p:spPr>
          <a:xfrm>
            <a:off x="0" y="214276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Déclaration de l’objectif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84444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15365-0546-B1B2-24DA-EB1FCE69B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4387CC0-A0EF-FB69-FFD6-2A5B1CC004C9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Google Shape;2054;p38">
            <a:extLst>
              <a:ext uri="{FF2B5EF4-FFF2-40B4-BE49-F238E27FC236}">
                <a16:creationId xmlns:a16="http://schemas.microsoft.com/office/drawing/2014/main" id="{140D1579-E32D-3589-A75A-8F96C5DF0E80}"/>
              </a:ext>
            </a:extLst>
          </p:cNvPr>
          <p:cNvSpPr/>
          <p:nvPr/>
        </p:nvSpPr>
        <p:spPr>
          <a:xfrm>
            <a:off x="1678151" y="2049388"/>
            <a:ext cx="5792432" cy="122377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 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E354A425-A25D-D8E9-527E-2BEC80D6819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72" y="2359197"/>
            <a:ext cx="604158" cy="604158"/>
          </a:xfrm>
          <a:prstGeom prst="rect">
            <a:avLst/>
          </a:prstGeom>
          <a:ln>
            <a:noFill/>
          </a:ln>
        </p:spPr>
      </p:pic>
      <p:sp>
        <p:nvSpPr>
          <p:cNvPr id="23" name="ZoneTexte 4">
            <a:extLst>
              <a:ext uri="{FF2B5EF4-FFF2-40B4-BE49-F238E27FC236}">
                <a16:creationId xmlns:a16="http://schemas.microsoft.com/office/drawing/2014/main" id="{0493BF71-6AA9-53B4-992B-1C40DB14F634}"/>
              </a:ext>
            </a:extLst>
          </p:cNvPr>
          <p:cNvSpPr txBox="1"/>
          <p:nvPr/>
        </p:nvSpPr>
        <p:spPr>
          <a:xfrm>
            <a:off x="590366" y="57739"/>
            <a:ext cx="82231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fr-MA" sz="1400" b="1" dirty="0">
                <a:solidFill>
                  <a:srgbClr val="E7E6E6">
                    <a:lumMod val="50000"/>
                  </a:srgbClr>
                </a:solidFill>
                <a:latin typeface="Calibri"/>
              </a:rPr>
              <a:t> Maintenant nous allons passer à la deuxième activité de notre séance. Après cette activité vous serez capables de :  </a:t>
            </a:r>
            <a:endParaRPr sz="1400" b="1" dirty="0">
              <a:solidFill>
                <a:srgbClr val="E7E6E6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EDADB82-4EEF-DD0F-1017-233BF1B41187}"/>
              </a:ext>
            </a:extLst>
          </p:cNvPr>
          <p:cNvSpPr txBox="1"/>
          <p:nvPr/>
        </p:nvSpPr>
        <p:spPr>
          <a:xfrm>
            <a:off x="2430083" y="2199611"/>
            <a:ext cx="59046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800" dirty="0"/>
              <a:t>Identifier ce que dit un personnage.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800" dirty="0"/>
              <a:t>Identifier ce qu’on voit dans un lieu.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800" dirty="0"/>
              <a:t>Identifier l’opinion d’un personnage.</a:t>
            </a:r>
          </a:p>
        </p:txBody>
      </p:sp>
    </p:spTree>
    <p:extLst>
      <p:ext uri="{BB962C8B-B14F-4D97-AF65-F5344CB8AC3E}">
        <p14:creationId xmlns:p14="http://schemas.microsoft.com/office/powerpoint/2010/main" val="38818198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C4C15-50A3-521F-D168-AAF18A0DC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E7D62BDC-2F97-6567-625E-89BFBAEB4F07}"/>
              </a:ext>
            </a:extLst>
          </p:cNvPr>
          <p:cNvSpPr txBox="1"/>
          <p:nvPr/>
        </p:nvSpPr>
        <p:spPr>
          <a:xfrm>
            <a:off x="548630" y="20670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Lisez silencieusement le texte et répondez aux questions.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2731F3E3-5E4E-0864-DB34-F6B770EEE200}"/>
              </a:ext>
            </a:extLst>
          </p:cNvPr>
          <p:cNvSpPr txBox="1">
            <a:spLocks/>
          </p:cNvSpPr>
          <p:nvPr/>
        </p:nvSpPr>
        <p:spPr>
          <a:xfrm>
            <a:off x="548630" y="329555"/>
            <a:ext cx="8046740" cy="152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latin typeface="Calibri" pitchFamily="34" charset="0"/>
                <a:cs typeface="Calibri" pitchFamily="34" charset="0"/>
              </a:rPr>
              <a:t>Demander aux élèves de justifier le rapport qu’ils ont établi entre les questions et les passages du texte</a:t>
            </a:r>
            <a:r>
              <a:rPr lang="fr-FR" sz="1400" dirty="0"/>
              <a:t>.</a:t>
            </a:r>
          </a:p>
        </p:txBody>
      </p:sp>
      <p:pic>
        <p:nvPicPr>
          <p:cNvPr id="9" name="Picture 4" descr="Image générée">
            <a:extLst>
              <a:ext uri="{FF2B5EF4-FFF2-40B4-BE49-F238E27FC236}">
                <a16:creationId xmlns:a16="http://schemas.microsoft.com/office/drawing/2014/main" id="{331B3A2F-6932-F0BC-53A1-F54077D602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1001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B34B205-1CA2-FA78-C2EB-2374997356E4}"/>
              </a:ext>
            </a:extLst>
          </p:cNvPr>
          <p:cNvSpPr txBox="1"/>
          <p:nvPr/>
        </p:nvSpPr>
        <p:spPr>
          <a:xfrm>
            <a:off x="214387" y="1363702"/>
            <a:ext cx="6283466" cy="286232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defRPr sz="2000"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fr-FR" dirty="0"/>
              <a:t>Le randonneur marche dans la savane. Il regarde autour de lui. La nature est belle ! Il voit des arbres, des fleurs et des animaux.</a:t>
            </a:r>
          </a:p>
          <a:p>
            <a:r>
              <a:rPr lang="fr-FR" dirty="0"/>
              <a:t>Il pense : « Quelle belle forêt ! Elle est calme et pleine de vie. »</a:t>
            </a:r>
          </a:p>
          <a:p>
            <a:r>
              <a:rPr lang="fr-FR" dirty="0"/>
              <a:t>Il continue sa marche. Il s’arrête soudain. Il voit une grande girafe et son petit. La girafe nourrit son petit. Le randonneur sourit. Il pense encore : « C’est magnifique, je n’ai jamais vu ça, c’est un moment magique ! »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1900" y="1862195"/>
            <a:ext cx="2409174" cy="1723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374539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36D9C-3D83-A465-8946-27D7A0CA7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0A188666-7EA0-3A13-ABC9-5589A3BBC76B}"/>
              </a:ext>
            </a:extLst>
          </p:cNvPr>
          <p:cNvSpPr txBox="1"/>
          <p:nvPr/>
        </p:nvSpPr>
        <p:spPr>
          <a:xfrm>
            <a:off x="548630" y="36541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 On va répondre à la première question.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Picture 4" descr="Image générée">
            <a:extLst>
              <a:ext uri="{FF2B5EF4-FFF2-40B4-BE49-F238E27FC236}">
                <a16:creationId xmlns:a16="http://schemas.microsoft.com/office/drawing/2014/main" id="{C652037C-9490-A82F-FC60-631827CA48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1001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9511" y="3822853"/>
            <a:ext cx="8968390" cy="730966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B34B205-1CA2-FA78-C2EB-2374997356E4}"/>
              </a:ext>
            </a:extLst>
          </p:cNvPr>
          <p:cNvSpPr txBox="1"/>
          <p:nvPr/>
        </p:nvSpPr>
        <p:spPr>
          <a:xfrm>
            <a:off x="193839" y="768207"/>
            <a:ext cx="6283466" cy="286232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defRPr sz="2000"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fr-FR" dirty="0"/>
              <a:t>Le randonneur marche dans la savane. Il regarde autour de lui. La nature est belle ! Il voit des arbres, des fleurs et des animaux.</a:t>
            </a:r>
          </a:p>
          <a:p>
            <a:r>
              <a:rPr lang="fr-FR" dirty="0"/>
              <a:t>Il pense : « Quelle belle forêt ! Elle est calme et pleine de vie. »</a:t>
            </a:r>
          </a:p>
          <a:p>
            <a:r>
              <a:rPr lang="fr-FR" dirty="0"/>
              <a:t>Il continue sa marche. Il s’arrête soudain. Il voit une grande girafe et son petit. La girafe nourrit son petit. Le randonneur sourit. Il pense encore : « C’est magnifique, je n’ai jamais vu ça, c’est un moment magique ! »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31352" y="1266700"/>
            <a:ext cx="2409174" cy="1723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2914613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D6DB-9F66-3BCE-38FA-E9A745605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1436C7DF-4D6E-6AE8-7350-DE6CF3409843}"/>
              </a:ext>
            </a:extLst>
          </p:cNvPr>
          <p:cNvSpPr txBox="1"/>
          <p:nvPr/>
        </p:nvSpPr>
        <p:spPr>
          <a:xfrm>
            <a:off x="548630" y="36541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Voici la bonne réponse: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Picture 4" descr="Image générée">
            <a:extLst>
              <a:ext uri="{FF2B5EF4-FFF2-40B4-BE49-F238E27FC236}">
                <a16:creationId xmlns:a16="http://schemas.microsoft.com/office/drawing/2014/main" id="{F045DC11-7320-D119-49FE-A94E2BEEF1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1001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5F2B61-AF5B-AA6C-5DE8-82C9B65E85EC}"/>
              </a:ext>
            </a:extLst>
          </p:cNvPr>
          <p:cNvSpPr txBox="1">
            <a:spLocks/>
          </p:cNvSpPr>
          <p:nvPr/>
        </p:nvSpPr>
        <p:spPr>
          <a:xfrm>
            <a:off x="548630" y="344318"/>
            <a:ext cx="8046740" cy="152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latin typeface="Calibri" pitchFamily="34" charset="0"/>
                <a:cs typeface="Calibri" pitchFamily="34" charset="0"/>
              </a:rPr>
              <a:t>Apporter un feed-back immédiat.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B34B205-1CA2-FA78-C2EB-2374997356E4}"/>
              </a:ext>
            </a:extLst>
          </p:cNvPr>
          <p:cNvSpPr txBox="1"/>
          <p:nvPr/>
        </p:nvSpPr>
        <p:spPr>
          <a:xfrm>
            <a:off x="214387" y="735733"/>
            <a:ext cx="6283466" cy="286232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u="sng" dirty="0">
                <a:latin typeface="Calibri" pitchFamily="34" charset="0"/>
                <a:cs typeface="Calibri" pitchFamily="34" charset="0"/>
              </a:rPr>
              <a:t>Le randonneur marche dans la savane. </a:t>
            </a:r>
            <a:r>
              <a:rPr lang="fr-FR" sz="2000" dirty="0">
                <a:latin typeface="Calibri" pitchFamily="34" charset="0"/>
                <a:cs typeface="Calibri" pitchFamily="34" charset="0"/>
              </a:rPr>
              <a:t>Il regarde autour de lui. La nature est belle ! Il voit des arbres, des fleurs et des animaux.</a:t>
            </a:r>
          </a:p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Il pense : « Quelle belle forêt ! Elle est calme et pleine de vie. »</a:t>
            </a:r>
          </a:p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Il continue sa marche. Il s’arrête soudain. Il voit une grande girafe et son petit. La girafe nourrit son petit. Le randonneur sourit. Il pense encore : « C’est magnifique, je n’ai jamais vu ça, c’est un moment magique ! »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07606" y="1234226"/>
            <a:ext cx="2353468" cy="1683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9511" y="3822853"/>
            <a:ext cx="8968390" cy="730966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27FC115-010C-F7E5-BF07-76D3FE492762}"/>
              </a:ext>
            </a:extLst>
          </p:cNvPr>
          <p:cNvSpPr txBox="1"/>
          <p:nvPr/>
        </p:nvSpPr>
        <p:spPr>
          <a:xfrm>
            <a:off x="382762" y="4063731"/>
            <a:ext cx="7912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Le randonneur est dans la savane.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888880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D19E5-5A8D-FD35-5DD3-3169BE801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7EAF6101-0FA8-4416-EEEA-F8F1046FAE55}"/>
              </a:ext>
            </a:extLst>
          </p:cNvPr>
          <p:cNvSpPr txBox="1"/>
          <p:nvPr/>
        </p:nvSpPr>
        <p:spPr>
          <a:xfrm>
            <a:off x="548630" y="36541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 On va répondre à la deuxième question maintenant.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Picture 4" descr="Image générée">
            <a:extLst>
              <a:ext uri="{FF2B5EF4-FFF2-40B4-BE49-F238E27FC236}">
                <a16:creationId xmlns:a16="http://schemas.microsoft.com/office/drawing/2014/main" id="{F6C34894-6775-D168-02E6-468CEFA707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1001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B34B205-1CA2-FA78-C2EB-2374997356E4}"/>
              </a:ext>
            </a:extLst>
          </p:cNvPr>
          <p:cNvSpPr txBox="1"/>
          <p:nvPr/>
        </p:nvSpPr>
        <p:spPr>
          <a:xfrm>
            <a:off x="214387" y="735733"/>
            <a:ext cx="6283466" cy="286232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Le randonneur marche dans la savane. Il regarde autour de lui. La nature est belle ! Il voit des arbres, des fleurs et des animaux.</a:t>
            </a:r>
          </a:p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Il pense : « Quelle belle forêt ! Elle est calme et pleine de vie. »</a:t>
            </a:r>
          </a:p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Il continue sa marche. Il s’arrête soudain. Il voit une grande girafe et son petit. La girafe nourrit son petit. Le randonneur sourit. Il pense encore : « C’est magnifique, je n’ai jamais vu ça, c’est un moment magique ! »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07606" y="1234226"/>
            <a:ext cx="2353468" cy="1683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371" y="3743844"/>
            <a:ext cx="8692309" cy="782848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020139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87D75-D262-E828-B557-F1417E7FE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F9B4B9F2-BE90-1F4B-E04E-D1852C42091D}"/>
              </a:ext>
            </a:extLst>
          </p:cNvPr>
          <p:cNvSpPr txBox="1"/>
          <p:nvPr/>
        </p:nvSpPr>
        <p:spPr>
          <a:xfrm>
            <a:off x="548630" y="36541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Voici la bonne réponse :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Picture 4" descr="Image générée">
            <a:extLst>
              <a:ext uri="{FF2B5EF4-FFF2-40B4-BE49-F238E27FC236}">
                <a16:creationId xmlns:a16="http://schemas.microsoft.com/office/drawing/2014/main" id="{BEEA4FEA-4AC4-985A-B96C-D6940A54C1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1001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8ED9D39-370F-4E56-DDE5-80B92D005439}"/>
              </a:ext>
            </a:extLst>
          </p:cNvPr>
          <p:cNvSpPr txBox="1">
            <a:spLocks/>
          </p:cNvSpPr>
          <p:nvPr/>
        </p:nvSpPr>
        <p:spPr>
          <a:xfrm>
            <a:off x="548630" y="344318"/>
            <a:ext cx="8046740" cy="152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latin typeface="Calibri" pitchFamily="34" charset="0"/>
                <a:cs typeface="Calibri" pitchFamily="34" charset="0"/>
              </a:rPr>
              <a:t>Apporter un feed-back immédiat.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34B205-1CA2-FA78-C2EB-2374997356E4}"/>
              </a:ext>
            </a:extLst>
          </p:cNvPr>
          <p:cNvSpPr txBox="1"/>
          <p:nvPr/>
        </p:nvSpPr>
        <p:spPr>
          <a:xfrm>
            <a:off x="214387" y="735733"/>
            <a:ext cx="6283466" cy="286232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Le randonneur marche dans la savane. Il regarde autour de lui. </a:t>
            </a:r>
            <a:r>
              <a:rPr lang="fr-FR" sz="2000" u="sng" dirty="0">
                <a:latin typeface="Calibri" pitchFamily="34" charset="0"/>
                <a:cs typeface="Calibri" pitchFamily="34" charset="0"/>
              </a:rPr>
              <a:t>La nature est belle ! Il voit des arbres, des fleurs et des animaux.</a:t>
            </a:r>
          </a:p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Il pense : « Quelle belle forêt ! Elle est calme et pleine de vie. »</a:t>
            </a:r>
          </a:p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Il continue sa marche. Il s’arrête soudain. Il voit une grande girafe et son petit. La girafe nourrit son petit. Le randonneur sourit. Il pense encore : « C’est magnifique, je n’ai jamais vu ça, c’est un moment magique ! »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93244" y="1234226"/>
            <a:ext cx="2367830" cy="1693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371" y="3743844"/>
            <a:ext cx="8692309" cy="782848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6E2049F-325A-9128-DAAD-A5025C787B7A}"/>
              </a:ext>
            </a:extLst>
          </p:cNvPr>
          <p:cNvSpPr txBox="1"/>
          <p:nvPr/>
        </p:nvSpPr>
        <p:spPr>
          <a:xfrm>
            <a:off x="503733" y="4107800"/>
            <a:ext cx="8827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b="1" i="1">
                <a:solidFill>
                  <a:srgbClr val="C00000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fr-FR" dirty="0"/>
              <a:t>Il admire la nature, les arbres, les fleurs et les animaux.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922879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0A9E9E-40F4-9CDE-92D9-D2E0B5561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9921A59A-546C-364A-EDE4-B5D4C1CDE624}"/>
              </a:ext>
            </a:extLst>
          </p:cNvPr>
          <p:cNvSpPr txBox="1"/>
          <p:nvPr/>
        </p:nvSpPr>
        <p:spPr>
          <a:xfrm>
            <a:off x="548630" y="36541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  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On va répondre à la troisième question maintenant.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Picture 4" descr="Image générée">
            <a:extLst>
              <a:ext uri="{FF2B5EF4-FFF2-40B4-BE49-F238E27FC236}">
                <a16:creationId xmlns:a16="http://schemas.microsoft.com/office/drawing/2014/main" id="{FF9A76A8-63C1-5C12-184B-77542787A0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1001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B34B205-1CA2-FA78-C2EB-2374997356E4}"/>
              </a:ext>
            </a:extLst>
          </p:cNvPr>
          <p:cNvSpPr txBox="1"/>
          <p:nvPr/>
        </p:nvSpPr>
        <p:spPr>
          <a:xfrm>
            <a:off x="214387" y="735733"/>
            <a:ext cx="6283466" cy="286232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Le randonneur marche dans la savane. Il regarde autour de lui. La nature est belle ! Il voit des arbres, des fleurs et des animaux.</a:t>
            </a:r>
          </a:p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Il pense : « Quelle belle forêt ! Elle est calme et pleine de vie. »</a:t>
            </a:r>
          </a:p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Il continue sa marche. Il s’arrête soudain. Il voit une grande girafe et son petit. La girafe nourrit son petit. Le randonneur sourit. Il pense encore : « C’est magnifique, je n’ai jamais vu ça, c’est un moment magique ! »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8882" y="1234226"/>
            <a:ext cx="2382191" cy="1704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0168" y="3844486"/>
            <a:ext cx="8956713" cy="82606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929861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DF01D-074A-0619-0FAB-35F1FE8B3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A0AE8A7C-7230-D1B6-F210-E9AB0F1F8F66}"/>
              </a:ext>
            </a:extLst>
          </p:cNvPr>
          <p:cNvSpPr txBox="1"/>
          <p:nvPr/>
        </p:nvSpPr>
        <p:spPr>
          <a:xfrm>
            <a:off x="548630" y="36541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Voici la bonne réponse.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Picture 4" descr="Image générée">
            <a:extLst>
              <a:ext uri="{FF2B5EF4-FFF2-40B4-BE49-F238E27FC236}">
                <a16:creationId xmlns:a16="http://schemas.microsoft.com/office/drawing/2014/main" id="{BF6C849F-0817-074E-651C-BAAC938C4D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1001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DA15F0B-3A90-CD92-602C-08732C72CCED}"/>
              </a:ext>
            </a:extLst>
          </p:cNvPr>
          <p:cNvSpPr txBox="1">
            <a:spLocks/>
          </p:cNvSpPr>
          <p:nvPr/>
        </p:nvSpPr>
        <p:spPr>
          <a:xfrm>
            <a:off x="548630" y="287168"/>
            <a:ext cx="8046740" cy="152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latin typeface="Calibri" pitchFamily="34" charset="0"/>
                <a:cs typeface="Calibri" pitchFamily="34" charset="0"/>
              </a:rPr>
              <a:t>Apporter un feed-back immédiat.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34B205-1CA2-FA78-C2EB-2374997356E4}"/>
              </a:ext>
            </a:extLst>
          </p:cNvPr>
          <p:cNvSpPr txBox="1"/>
          <p:nvPr/>
        </p:nvSpPr>
        <p:spPr>
          <a:xfrm>
            <a:off x="214387" y="735733"/>
            <a:ext cx="6283466" cy="286232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Le randonneur marche dans la savane. Il regarde autour de lui. La nature est belle ! Il voit des arbres, des fleurs et des animaux.</a:t>
            </a:r>
          </a:p>
          <a:p>
            <a:pPr algn="just"/>
            <a:r>
              <a:rPr lang="fr-FR" sz="2000" u="sng" dirty="0">
                <a:latin typeface="Calibri" pitchFamily="34" charset="0"/>
                <a:cs typeface="Calibri" pitchFamily="34" charset="0"/>
              </a:rPr>
              <a:t>Il pense : « Quelle belle forêt ! Elle est calme et pleine de vie. »</a:t>
            </a:r>
          </a:p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Il continue sa marche. Il s’arrête soudain. Il voit une grande girafe et son petit. La girafe nourrit son petit. Le randonneur sourit. Il pense encore : « C’est magnifique, je n’ai jamais vu ça, c’est un moment magique ! »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8882" y="1234226"/>
            <a:ext cx="2382191" cy="1704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0168" y="3844486"/>
            <a:ext cx="8956713" cy="82606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142B89A-FC05-B8FE-EAAF-204DD75C07F6}"/>
              </a:ext>
            </a:extLst>
          </p:cNvPr>
          <p:cNvSpPr txBox="1"/>
          <p:nvPr/>
        </p:nvSpPr>
        <p:spPr>
          <a:xfrm>
            <a:off x="352161" y="4163652"/>
            <a:ext cx="7031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b="1" i="1">
                <a:solidFill>
                  <a:srgbClr val="C00000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fr-FR" dirty="0"/>
              <a:t>Il pense que la forêt est belle, calme et pleine de vie.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551595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44891-3F97-C2C2-1D13-960243E44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2B1E2F90-7D95-50E5-82C3-59053F842B6F}"/>
              </a:ext>
            </a:extLst>
          </p:cNvPr>
          <p:cNvSpPr txBox="1"/>
          <p:nvPr/>
        </p:nvSpPr>
        <p:spPr>
          <a:xfrm>
            <a:off x="548630" y="36541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On va répondre à la  question suivante maintenant.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Picture 4" descr="Image générée">
            <a:extLst>
              <a:ext uri="{FF2B5EF4-FFF2-40B4-BE49-F238E27FC236}">
                <a16:creationId xmlns:a16="http://schemas.microsoft.com/office/drawing/2014/main" id="{0FC3D1AE-55D9-FE1D-2B29-4D3B517102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1001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B34B205-1CA2-FA78-C2EB-2374997356E4}"/>
              </a:ext>
            </a:extLst>
          </p:cNvPr>
          <p:cNvSpPr txBox="1"/>
          <p:nvPr/>
        </p:nvSpPr>
        <p:spPr>
          <a:xfrm>
            <a:off x="214387" y="735733"/>
            <a:ext cx="6283466" cy="286232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Le randonneur marche dans la savane. Il regarde autour de lui. La nature est belle ! Il voit des arbres, des fleurs et des animaux.</a:t>
            </a:r>
          </a:p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Il pense : « Quelle belle forêt ! Elle est calme et pleine de vie. »</a:t>
            </a:r>
          </a:p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Il continue sa marche. Il s’arrête soudain. Il voit une grande girafe et son petit. La girafe nourrit son petit. Le randonneur sourit. Il pense encore : « C’est magnifique, je n’ai jamais vu ça, c’est un moment magique ! »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64520" y="1234226"/>
            <a:ext cx="2396553" cy="1714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19C75255-8BA6-3819-290C-4FC49BA4769F}"/>
              </a:ext>
            </a:extLst>
          </p:cNvPr>
          <p:cNvSpPr txBox="1"/>
          <p:nvPr/>
        </p:nvSpPr>
        <p:spPr>
          <a:xfrm>
            <a:off x="302309" y="3774344"/>
            <a:ext cx="8632371" cy="70788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000" dirty="0">
                <a:latin typeface="Calibri" pitchFamily="34" charset="0"/>
                <a:cs typeface="Calibri" pitchFamily="34" charset="0"/>
              </a:rPr>
              <a:t>  Que ressent le randonneur en voyant la girafe et son petit ?</a:t>
            </a:r>
          </a:p>
          <a:p>
            <a:pPr>
              <a:buFont typeface="Arial" pitchFamily="34" charset="0"/>
              <a:buChar char="•"/>
            </a:pPr>
            <a:r>
              <a:rPr lang="fr-FR" sz="2000" dirty="0">
                <a:latin typeface="Calibri" pitchFamily="34" charset="0"/>
                <a:cs typeface="Calibri" pitchFamily="34" charset="0"/>
              </a:rPr>
              <a:t>……………………………………………………………………………………………………………………………..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0714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A69A5-9DE0-7981-C3E5-65AF97915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3BEB2FDD-17BB-2732-0C52-3739BF7A9659}"/>
              </a:ext>
            </a:extLst>
          </p:cNvPr>
          <p:cNvSpPr txBox="1"/>
          <p:nvPr/>
        </p:nvSpPr>
        <p:spPr>
          <a:xfrm>
            <a:off x="7910657" y="1420801"/>
            <a:ext cx="7827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Arial"/>
                <a:sym typeface="Arial"/>
              </a:rPr>
              <a:t>Post-test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srgbClr val="4EA72E"/>
              </a:solidFill>
              <a:effectLst/>
              <a:uLnTx/>
              <a:uFillTx/>
              <a:latin typeface="Aptos"/>
              <a:ea typeface="+mn-ea"/>
              <a:cs typeface="Arial"/>
              <a:sym typeface="Arial"/>
            </a:endParaRPr>
          </a:p>
        </p:txBody>
      </p:sp>
      <p:grpSp>
        <p:nvGrpSpPr>
          <p:cNvPr id="2" name="Group 33">
            <a:extLst>
              <a:ext uri="{FF2B5EF4-FFF2-40B4-BE49-F238E27FC236}">
                <a16:creationId xmlns:a16="http://schemas.microsoft.com/office/drawing/2014/main" id="{5FBEA9D3-2E76-1D25-99CE-1F15ABE3CD81}"/>
              </a:ext>
            </a:extLst>
          </p:cNvPr>
          <p:cNvGrpSpPr/>
          <p:nvPr/>
        </p:nvGrpSpPr>
        <p:grpSpPr>
          <a:xfrm>
            <a:off x="7686653" y="1308473"/>
            <a:ext cx="1184200" cy="1214540"/>
            <a:chOff x="1007340" y="1589285"/>
            <a:chExt cx="914400" cy="1831671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2C18C71-6A33-B143-1504-94BBEADB16CC}"/>
                </a:ext>
              </a:extLst>
            </p:cNvPr>
            <p:cNvSpPr/>
            <p:nvPr/>
          </p:nvSpPr>
          <p:spPr>
            <a:xfrm>
              <a:off x="1007340" y="1589285"/>
              <a:ext cx="914400" cy="681568"/>
            </a:xfrm>
            <a:prstGeom prst="ellipse">
              <a:avLst/>
            </a:prstGeom>
            <a:noFill/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endParaRP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C15E87B-C7C1-29B0-A8B5-84FE1CC0B840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>
              <a:off x="1464540" y="2270853"/>
              <a:ext cx="1959" cy="1150103"/>
            </a:xfrm>
            <a:prstGeom prst="line">
              <a:avLst/>
            </a:prstGeom>
            <a:ln>
              <a:solidFill>
                <a:srgbClr val="A6A6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>
            <a:cxnSpLocks/>
          </p:cNvCxnSpPr>
          <p:nvPr/>
        </p:nvCxnSpPr>
        <p:spPr>
          <a:xfrm>
            <a:off x="5136113" y="1989585"/>
            <a:ext cx="0" cy="320171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4747461" y="1512911"/>
            <a:ext cx="1136084" cy="476674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Révision</a:t>
            </a: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ea typeface="+mn-ea"/>
              <a:cs typeface="+mn-cs"/>
              <a:sym typeface="Arial"/>
            </a:endParaRPr>
          </a:p>
        </p:txBody>
      </p:sp>
      <p:sp>
        <p:nvSpPr>
          <p:cNvPr id="39" name="Oval 34">
            <a:extLst>
              <a:ext uri="{FF2B5EF4-FFF2-40B4-BE49-F238E27FC236}">
                <a16:creationId xmlns:a16="http://schemas.microsoft.com/office/drawing/2014/main" id="{8C3AEFF5-D06D-5BD6-9A7E-9B9AB9A03011}"/>
              </a:ext>
            </a:extLst>
          </p:cNvPr>
          <p:cNvSpPr/>
          <p:nvPr/>
        </p:nvSpPr>
        <p:spPr>
          <a:xfrm>
            <a:off x="4846535" y="4047374"/>
            <a:ext cx="1177124" cy="50268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Test 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validation</a:t>
            </a:r>
          </a:p>
        </p:txBody>
      </p:sp>
      <p:cxnSp>
        <p:nvCxnSpPr>
          <p:cNvPr id="43" name="Straight Connector 35">
            <a:extLst>
              <a:ext uri="{FF2B5EF4-FFF2-40B4-BE49-F238E27FC236}">
                <a16:creationId xmlns:a16="http://schemas.microsoft.com/office/drawing/2014/main" id="{9EF23640-7160-6E89-19CE-173D8F1B7F1E}"/>
              </a:ext>
            </a:extLst>
          </p:cNvPr>
          <p:cNvCxnSpPr/>
          <p:nvPr/>
        </p:nvCxnSpPr>
        <p:spPr>
          <a:xfrm>
            <a:off x="5534679" y="3406132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Repérage dans la période de remédiation </a:t>
            </a:r>
            <a:endParaRPr kumimoji="0" lang="fr-FR" sz="24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pic>
        <p:nvPicPr>
          <p:cNvPr id="49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6400144" y="1494301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5534679" y="1023047"/>
            <a:ext cx="1608037" cy="481693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Consolidation</a:t>
            </a: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ea typeface="+mn-ea"/>
              <a:cs typeface="+mn-cs"/>
              <a:sym typeface="Arial"/>
            </a:endParaRPr>
          </a:p>
        </p:txBody>
      </p:sp>
      <p:sp>
        <p:nvSpPr>
          <p:cNvPr id="75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6200657" y="4282224"/>
            <a:ext cx="1524644" cy="33535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Palier 2</a:t>
            </a: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ea typeface="+mn-ea"/>
              <a:cs typeface="+mn-cs"/>
              <a:sym typeface="Arial"/>
            </a:endParaRPr>
          </a:p>
        </p:txBody>
      </p:sp>
      <p:cxnSp>
        <p:nvCxnSpPr>
          <p:cNvPr id="76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6924948" y="3659641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0">
            <a:extLst>
              <a:ext uri="{FF2B5EF4-FFF2-40B4-BE49-F238E27FC236}">
                <a16:creationId xmlns:a16="http://schemas.microsoft.com/office/drawing/2014/main" id="{F4034310-1B9D-C2F7-39B0-8DB765CB65EE}"/>
              </a:ext>
            </a:extLst>
          </p:cNvPr>
          <p:cNvCxnSpPr>
            <a:cxnSpLocks/>
          </p:cNvCxnSpPr>
          <p:nvPr/>
        </p:nvCxnSpPr>
        <p:spPr>
          <a:xfrm flipH="1" flipV="1">
            <a:off x="4632239" y="1941526"/>
            <a:ext cx="679" cy="4612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entagon 3">
            <a:extLst>
              <a:ext uri="{FF2B5EF4-FFF2-40B4-BE49-F238E27FC236}">
                <a16:creationId xmlns:a16="http://schemas.microsoft.com/office/drawing/2014/main" id="{13D6C607-4D82-E50B-BC98-965EB1DD6DAF}"/>
              </a:ext>
            </a:extLst>
          </p:cNvPr>
          <p:cNvSpPr/>
          <p:nvPr/>
        </p:nvSpPr>
        <p:spPr>
          <a:xfrm>
            <a:off x="562384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</a:t>
            </a:r>
          </a:p>
        </p:txBody>
      </p:sp>
      <p:sp>
        <p:nvSpPr>
          <p:cNvPr id="4" name="Chevron 5">
            <a:extLst>
              <a:ext uri="{FF2B5EF4-FFF2-40B4-BE49-F238E27FC236}">
                <a16:creationId xmlns:a16="http://schemas.microsoft.com/office/drawing/2014/main" id="{BC677F04-93F7-F751-3C15-2078B53CA34D}"/>
              </a:ext>
            </a:extLst>
          </p:cNvPr>
          <p:cNvSpPr/>
          <p:nvPr/>
        </p:nvSpPr>
        <p:spPr>
          <a:xfrm>
            <a:off x="1577824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S4</a:t>
            </a:r>
          </a:p>
        </p:txBody>
      </p:sp>
      <p:sp>
        <p:nvSpPr>
          <p:cNvPr id="5" name="Pentagon 3">
            <a:extLst>
              <a:ext uri="{FF2B5EF4-FFF2-40B4-BE49-F238E27FC236}">
                <a16:creationId xmlns:a16="http://schemas.microsoft.com/office/drawing/2014/main" id="{BE15704F-E023-83BC-BF65-ADC82DB881F3}"/>
              </a:ext>
            </a:extLst>
          </p:cNvPr>
          <p:cNvSpPr/>
          <p:nvPr/>
        </p:nvSpPr>
        <p:spPr>
          <a:xfrm>
            <a:off x="93191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S2</a:t>
            </a:r>
          </a:p>
        </p:txBody>
      </p:sp>
      <p:sp>
        <p:nvSpPr>
          <p:cNvPr id="6" name="Pentagon 3">
            <a:extLst>
              <a:ext uri="{FF2B5EF4-FFF2-40B4-BE49-F238E27FC236}">
                <a16:creationId xmlns:a16="http://schemas.microsoft.com/office/drawing/2014/main" id="{264C05D4-DDE6-D39D-FDD4-ED18714F24BA}"/>
              </a:ext>
            </a:extLst>
          </p:cNvPr>
          <p:cNvSpPr/>
          <p:nvPr/>
        </p:nvSpPr>
        <p:spPr>
          <a:xfrm>
            <a:off x="127312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S3</a:t>
            </a:r>
          </a:p>
        </p:txBody>
      </p:sp>
      <p:sp>
        <p:nvSpPr>
          <p:cNvPr id="7" name="Pentagon 3">
            <a:extLst>
              <a:ext uri="{FF2B5EF4-FFF2-40B4-BE49-F238E27FC236}">
                <a16:creationId xmlns:a16="http://schemas.microsoft.com/office/drawing/2014/main" id="{72B84116-C0CB-3D21-CD5A-FCF4448B5EA4}"/>
              </a:ext>
            </a:extLst>
          </p:cNvPr>
          <p:cNvSpPr/>
          <p:nvPr/>
        </p:nvSpPr>
        <p:spPr>
          <a:xfrm>
            <a:off x="198775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S5</a:t>
            </a:r>
          </a:p>
        </p:txBody>
      </p:sp>
      <p:sp>
        <p:nvSpPr>
          <p:cNvPr id="8" name="Chevron 5">
            <a:extLst>
              <a:ext uri="{FF2B5EF4-FFF2-40B4-BE49-F238E27FC236}">
                <a16:creationId xmlns:a16="http://schemas.microsoft.com/office/drawing/2014/main" id="{25D00418-6E47-02D3-ACB4-1D29BFC8EAE1}"/>
              </a:ext>
            </a:extLst>
          </p:cNvPr>
          <p:cNvSpPr/>
          <p:nvPr/>
        </p:nvSpPr>
        <p:spPr>
          <a:xfrm>
            <a:off x="3042608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S8</a:t>
            </a:r>
          </a:p>
        </p:txBody>
      </p:sp>
      <p:sp>
        <p:nvSpPr>
          <p:cNvPr id="9" name="Pentagon 3">
            <a:extLst>
              <a:ext uri="{FF2B5EF4-FFF2-40B4-BE49-F238E27FC236}">
                <a16:creationId xmlns:a16="http://schemas.microsoft.com/office/drawing/2014/main" id="{015098E9-A641-672A-239A-1D3FE46C98C6}"/>
              </a:ext>
            </a:extLst>
          </p:cNvPr>
          <p:cNvSpPr/>
          <p:nvPr/>
        </p:nvSpPr>
        <p:spPr>
          <a:xfrm>
            <a:off x="235454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S6</a:t>
            </a:r>
          </a:p>
        </p:txBody>
      </p:sp>
      <p:sp>
        <p:nvSpPr>
          <p:cNvPr id="10" name="Pentagon 3">
            <a:extLst>
              <a:ext uri="{FF2B5EF4-FFF2-40B4-BE49-F238E27FC236}">
                <a16:creationId xmlns:a16="http://schemas.microsoft.com/office/drawing/2014/main" id="{0109EF3C-3B3C-DA42-4F3C-F85C25B0DC06}"/>
              </a:ext>
            </a:extLst>
          </p:cNvPr>
          <p:cNvSpPr/>
          <p:nvPr/>
        </p:nvSpPr>
        <p:spPr>
          <a:xfrm>
            <a:off x="273790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S7</a:t>
            </a:r>
          </a:p>
        </p:txBody>
      </p:sp>
      <p:sp>
        <p:nvSpPr>
          <p:cNvPr id="11" name="Pentagon 3">
            <a:extLst>
              <a:ext uri="{FF2B5EF4-FFF2-40B4-BE49-F238E27FC236}">
                <a16:creationId xmlns:a16="http://schemas.microsoft.com/office/drawing/2014/main" id="{E9C13B41-D397-5855-CB8A-62B7F3052782}"/>
              </a:ext>
            </a:extLst>
          </p:cNvPr>
          <p:cNvSpPr/>
          <p:nvPr/>
        </p:nvSpPr>
        <p:spPr>
          <a:xfrm>
            <a:off x="3460935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S9</a:t>
            </a:r>
          </a:p>
        </p:txBody>
      </p:sp>
      <p:sp>
        <p:nvSpPr>
          <p:cNvPr id="12" name="Chevron 5">
            <a:extLst>
              <a:ext uri="{FF2B5EF4-FFF2-40B4-BE49-F238E27FC236}">
                <a16:creationId xmlns:a16="http://schemas.microsoft.com/office/drawing/2014/main" id="{23B3B159-E424-910E-8370-5725C1A7E9E2}"/>
              </a:ext>
            </a:extLst>
          </p:cNvPr>
          <p:cNvSpPr/>
          <p:nvPr/>
        </p:nvSpPr>
        <p:spPr>
          <a:xfrm>
            <a:off x="4487028" y="2308578"/>
            <a:ext cx="483783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S12</a:t>
            </a:r>
          </a:p>
        </p:txBody>
      </p:sp>
      <p:sp>
        <p:nvSpPr>
          <p:cNvPr id="13" name="Pentagon 3">
            <a:extLst>
              <a:ext uri="{FF2B5EF4-FFF2-40B4-BE49-F238E27FC236}">
                <a16:creationId xmlns:a16="http://schemas.microsoft.com/office/drawing/2014/main" id="{B44D13D5-9E25-9C18-2176-A059BD5EACA0}"/>
              </a:ext>
            </a:extLst>
          </p:cNvPr>
          <p:cNvSpPr/>
          <p:nvPr/>
        </p:nvSpPr>
        <p:spPr>
          <a:xfrm>
            <a:off x="3823922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S10</a:t>
            </a:r>
          </a:p>
        </p:txBody>
      </p:sp>
      <p:sp>
        <p:nvSpPr>
          <p:cNvPr id="14" name="Pentagon 3">
            <a:extLst>
              <a:ext uri="{FF2B5EF4-FFF2-40B4-BE49-F238E27FC236}">
                <a16:creationId xmlns:a16="http://schemas.microsoft.com/office/drawing/2014/main" id="{037C712D-37BC-B44B-2306-CA272EBE6FFB}"/>
              </a:ext>
            </a:extLst>
          </p:cNvPr>
          <p:cNvSpPr/>
          <p:nvPr/>
        </p:nvSpPr>
        <p:spPr>
          <a:xfrm>
            <a:off x="4181591" y="2302379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S11</a:t>
            </a:r>
          </a:p>
        </p:txBody>
      </p:sp>
      <p:sp>
        <p:nvSpPr>
          <p:cNvPr id="15" name="Pentagon 3">
            <a:extLst>
              <a:ext uri="{FF2B5EF4-FFF2-40B4-BE49-F238E27FC236}">
                <a16:creationId xmlns:a16="http://schemas.microsoft.com/office/drawing/2014/main" id="{3EEB8F42-09D0-EF19-0515-9681440724C8}"/>
              </a:ext>
            </a:extLst>
          </p:cNvPr>
          <p:cNvSpPr/>
          <p:nvPr/>
        </p:nvSpPr>
        <p:spPr>
          <a:xfrm>
            <a:off x="4970811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S13</a:t>
            </a:r>
          </a:p>
        </p:txBody>
      </p:sp>
      <p:sp>
        <p:nvSpPr>
          <p:cNvPr id="16" name="Pentagon 3">
            <a:extLst>
              <a:ext uri="{FF2B5EF4-FFF2-40B4-BE49-F238E27FC236}">
                <a16:creationId xmlns:a16="http://schemas.microsoft.com/office/drawing/2014/main" id="{04910E91-F4F1-8602-8CF2-553859100E93}"/>
              </a:ext>
            </a:extLst>
          </p:cNvPr>
          <p:cNvSpPr/>
          <p:nvPr/>
        </p:nvSpPr>
        <p:spPr>
          <a:xfrm>
            <a:off x="5382297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S14</a:t>
            </a:r>
          </a:p>
        </p:txBody>
      </p:sp>
      <p:sp>
        <p:nvSpPr>
          <p:cNvPr id="17" name="Pentagon 3">
            <a:extLst>
              <a:ext uri="{FF2B5EF4-FFF2-40B4-BE49-F238E27FC236}">
                <a16:creationId xmlns:a16="http://schemas.microsoft.com/office/drawing/2014/main" id="{A1D43F58-429F-C914-BC32-A650CE9B68E6}"/>
              </a:ext>
            </a:extLst>
          </p:cNvPr>
          <p:cNvSpPr/>
          <p:nvPr/>
        </p:nvSpPr>
        <p:spPr>
          <a:xfrm>
            <a:off x="5846662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S15</a:t>
            </a:r>
          </a:p>
        </p:txBody>
      </p:sp>
      <p:sp>
        <p:nvSpPr>
          <p:cNvPr id="18" name="Chevron 5">
            <a:extLst>
              <a:ext uri="{FF2B5EF4-FFF2-40B4-BE49-F238E27FC236}">
                <a16:creationId xmlns:a16="http://schemas.microsoft.com/office/drawing/2014/main" id="{868ACC27-7020-CE74-4D37-FDF03758579A}"/>
              </a:ext>
            </a:extLst>
          </p:cNvPr>
          <p:cNvSpPr/>
          <p:nvPr/>
        </p:nvSpPr>
        <p:spPr>
          <a:xfrm>
            <a:off x="6862102" y="2307270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S18</a:t>
            </a:r>
          </a:p>
        </p:txBody>
      </p:sp>
      <p:sp>
        <p:nvSpPr>
          <p:cNvPr id="19" name="Pentagon 3">
            <a:extLst>
              <a:ext uri="{FF2B5EF4-FFF2-40B4-BE49-F238E27FC236}">
                <a16:creationId xmlns:a16="http://schemas.microsoft.com/office/drawing/2014/main" id="{A27DD9FC-C5DB-EC4C-AC78-89B921C27742}"/>
              </a:ext>
            </a:extLst>
          </p:cNvPr>
          <p:cNvSpPr/>
          <p:nvPr/>
        </p:nvSpPr>
        <p:spPr>
          <a:xfrm>
            <a:off x="6216195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S16</a:t>
            </a:r>
          </a:p>
        </p:txBody>
      </p:sp>
      <p:sp>
        <p:nvSpPr>
          <p:cNvPr id="20" name="Pentagon 3">
            <a:extLst>
              <a:ext uri="{FF2B5EF4-FFF2-40B4-BE49-F238E27FC236}">
                <a16:creationId xmlns:a16="http://schemas.microsoft.com/office/drawing/2014/main" id="{B79E125F-FC68-A682-026E-FEDBCB3EF25E}"/>
              </a:ext>
            </a:extLst>
          </p:cNvPr>
          <p:cNvSpPr/>
          <p:nvPr/>
        </p:nvSpPr>
        <p:spPr>
          <a:xfrm>
            <a:off x="6557401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S17</a:t>
            </a:r>
          </a:p>
        </p:txBody>
      </p:sp>
      <p:sp>
        <p:nvSpPr>
          <p:cNvPr id="21" name="Pentagon 3">
            <a:extLst>
              <a:ext uri="{FF2B5EF4-FFF2-40B4-BE49-F238E27FC236}">
                <a16:creationId xmlns:a16="http://schemas.microsoft.com/office/drawing/2014/main" id="{7FEED6B9-FC3F-BDCF-7C9D-4778B662CDAF}"/>
              </a:ext>
            </a:extLst>
          </p:cNvPr>
          <p:cNvSpPr/>
          <p:nvPr/>
        </p:nvSpPr>
        <p:spPr>
          <a:xfrm>
            <a:off x="7399064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S19</a:t>
            </a:r>
          </a:p>
        </p:txBody>
      </p:sp>
      <p:sp>
        <p:nvSpPr>
          <p:cNvPr id="22" name="Pentagon 3">
            <a:extLst>
              <a:ext uri="{FF2B5EF4-FFF2-40B4-BE49-F238E27FC236}">
                <a16:creationId xmlns:a16="http://schemas.microsoft.com/office/drawing/2014/main" id="{840A022D-514F-FFC8-0E61-2C1E9BEC2EC8}"/>
              </a:ext>
            </a:extLst>
          </p:cNvPr>
          <p:cNvSpPr/>
          <p:nvPr/>
        </p:nvSpPr>
        <p:spPr>
          <a:xfrm>
            <a:off x="7768597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S20</a:t>
            </a:r>
          </a:p>
        </p:txBody>
      </p:sp>
      <p:sp>
        <p:nvSpPr>
          <p:cNvPr id="24" name="Pentagon 3">
            <a:extLst>
              <a:ext uri="{FF2B5EF4-FFF2-40B4-BE49-F238E27FC236}">
                <a16:creationId xmlns:a16="http://schemas.microsoft.com/office/drawing/2014/main" id="{84C047E0-2442-7767-D0F3-C9B0C79E5543}"/>
              </a:ext>
            </a:extLst>
          </p:cNvPr>
          <p:cNvSpPr/>
          <p:nvPr/>
        </p:nvSpPr>
        <p:spPr>
          <a:xfrm>
            <a:off x="5849858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S15</a:t>
            </a:r>
          </a:p>
        </p:txBody>
      </p:sp>
      <p:sp>
        <p:nvSpPr>
          <p:cNvPr id="25" name="Chevron 5">
            <a:extLst>
              <a:ext uri="{FF2B5EF4-FFF2-40B4-BE49-F238E27FC236}">
                <a16:creationId xmlns:a16="http://schemas.microsoft.com/office/drawing/2014/main" id="{B3BE09CF-6F13-E2FB-3559-7FA4DF580445}"/>
              </a:ext>
            </a:extLst>
          </p:cNvPr>
          <p:cNvSpPr/>
          <p:nvPr/>
        </p:nvSpPr>
        <p:spPr>
          <a:xfrm>
            <a:off x="6865298" y="2935518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S18</a:t>
            </a:r>
          </a:p>
        </p:txBody>
      </p:sp>
      <p:sp>
        <p:nvSpPr>
          <p:cNvPr id="27" name="Pentagon 3">
            <a:extLst>
              <a:ext uri="{FF2B5EF4-FFF2-40B4-BE49-F238E27FC236}">
                <a16:creationId xmlns:a16="http://schemas.microsoft.com/office/drawing/2014/main" id="{D7CEF92D-8923-E6B6-677E-86DF162E1210}"/>
              </a:ext>
            </a:extLst>
          </p:cNvPr>
          <p:cNvSpPr/>
          <p:nvPr/>
        </p:nvSpPr>
        <p:spPr>
          <a:xfrm>
            <a:off x="6219391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S16</a:t>
            </a:r>
          </a:p>
        </p:txBody>
      </p:sp>
      <p:sp>
        <p:nvSpPr>
          <p:cNvPr id="28" name="Pentagon 3">
            <a:extLst>
              <a:ext uri="{FF2B5EF4-FFF2-40B4-BE49-F238E27FC236}">
                <a16:creationId xmlns:a16="http://schemas.microsoft.com/office/drawing/2014/main" id="{4D926693-61A3-A96C-9ECE-A5EAB0023AD6}"/>
              </a:ext>
            </a:extLst>
          </p:cNvPr>
          <p:cNvSpPr/>
          <p:nvPr/>
        </p:nvSpPr>
        <p:spPr>
          <a:xfrm>
            <a:off x="6560597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S17</a:t>
            </a:r>
          </a:p>
        </p:txBody>
      </p:sp>
      <p:sp>
        <p:nvSpPr>
          <p:cNvPr id="29" name="Pentagon 3">
            <a:extLst>
              <a:ext uri="{FF2B5EF4-FFF2-40B4-BE49-F238E27FC236}">
                <a16:creationId xmlns:a16="http://schemas.microsoft.com/office/drawing/2014/main" id="{EB8C8787-84B3-5B3D-8A1E-EEBBD1FAB33E}"/>
              </a:ext>
            </a:extLst>
          </p:cNvPr>
          <p:cNvSpPr/>
          <p:nvPr/>
        </p:nvSpPr>
        <p:spPr>
          <a:xfrm>
            <a:off x="7402260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S19</a:t>
            </a:r>
          </a:p>
        </p:txBody>
      </p:sp>
      <p:sp>
        <p:nvSpPr>
          <p:cNvPr id="30" name="Pentagon 3">
            <a:extLst>
              <a:ext uri="{FF2B5EF4-FFF2-40B4-BE49-F238E27FC236}">
                <a16:creationId xmlns:a16="http://schemas.microsoft.com/office/drawing/2014/main" id="{CEA129B7-37FE-4286-EFBB-C9BB0FD59CFE}"/>
              </a:ext>
            </a:extLst>
          </p:cNvPr>
          <p:cNvSpPr/>
          <p:nvPr/>
        </p:nvSpPr>
        <p:spPr>
          <a:xfrm>
            <a:off x="7771793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S20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870053D-2FBC-271A-838E-4FB3183626BE}"/>
              </a:ext>
            </a:extLst>
          </p:cNvPr>
          <p:cNvSpPr txBox="1"/>
          <p:nvPr/>
        </p:nvSpPr>
        <p:spPr>
          <a:xfrm>
            <a:off x="5820036" y="2155275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Arial"/>
              <a:sym typeface="Arial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08AA8DB4-2BEF-A246-6DC1-9C03E4DDA2EC}"/>
              </a:ext>
            </a:extLst>
          </p:cNvPr>
          <p:cNvSpPr txBox="1"/>
          <p:nvPr/>
        </p:nvSpPr>
        <p:spPr>
          <a:xfrm>
            <a:off x="5820036" y="2931818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Arial"/>
              <a:sym typeface="Arial"/>
            </a:endParaRPr>
          </a:p>
        </p:txBody>
      </p:sp>
      <p:sp>
        <p:nvSpPr>
          <p:cNvPr id="34" name="Pentagon 3">
            <a:extLst>
              <a:ext uri="{FF2B5EF4-FFF2-40B4-BE49-F238E27FC236}">
                <a16:creationId xmlns:a16="http://schemas.microsoft.com/office/drawing/2014/main" id="{8186D61F-8C6C-AF95-B178-54CF541DC022}"/>
              </a:ext>
            </a:extLst>
          </p:cNvPr>
          <p:cNvSpPr/>
          <p:nvPr/>
        </p:nvSpPr>
        <p:spPr>
          <a:xfrm>
            <a:off x="8189608" y="2313381"/>
            <a:ext cx="400410" cy="1214540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S21</a:t>
            </a:r>
          </a:p>
        </p:txBody>
      </p:sp>
      <p:sp>
        <p:nvSpPr>
          <p:cNvPr id="37" name="Oval 34">
            <a:extLst>
              <a:ext uri="{FF2B5EF4-FFF2-40B4-BE49-F238E27FC236}">
                <a16:creationId xmlns:a16="http://schemas.microsoft.com/office/drawing/2014/main" id="{CAA68ADF-5C75-8D5F-32BE-15904DF08314}"/>
              </a:ext>
            </a:extLst>
          </p:cNvPr>
          <p:cNvSpPr/>
          <p:nvPr/>
        </p:nvSpPr>
        <p:spPr>
          <a:xfrm>
            <a:off x="2487056" y="1308473"/>
            <a:ext cx="2155475" cy="937175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Rebrassage : consolider et réviser les acquis travaillés lors des trois séances de remédiation.</a:t>
            </a:r>
          </a:p>
        </p:txBody>
      </p:sp>
    </p:spTree>
    <p:extLst>
      <p:ext uri="{BB962C8B-B14F-4D97-AF65-F5344CB8AC3E}">
        <p14:creationId xmlns:p14="http://schemas.microsoft.com/office/powerpoint/2010/main" val="37777488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562C6-DF12-C5EE-AA2A-7AA7D9176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D6BA9BCF-4835-79E4-B1A0-7C145D0D7B01}"/>
              </a:ext>
            </a:extLst>
          </p:cNvPr>
          <p:cNvSpPr txBox="1"/>
          <p:nvPr/>
        </p:nvSpPr>
        <p:spPr>
          <a:xfrm>
            <a:off x="548630" y="36541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Voici la bonne réponse.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Picture 4" descr="Image générée">
            <a:extLst>
              <a:ext uri="{FF2B5EF4-FFF2-40B4-BE49-F238E27FC236}">
                <a16:creationId xmlns:a16="http://schemas.microsoft.com/office/drawing/2014/main" id="{A9DBC233-272C-30AD-D236-BFF67A5A46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1001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9A0D7F8-250F-547F-90AA-FE1410E2E7E7}"/>
              </a:ext>
            </a:extLst>
          </p:cNvPr>
          <p:cNvSpPr txBox="1">
            <a:spLocks/>
          </p:cNvSpPr>
          <p:nvPr/>
        </p:nvSpPr>
        <p:spPr>
          <a:xfrm>
            <a:off x="548630" y="344318"/>
            <a:ext cx="8046740" cy="152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latin typeface="Calibri" pitchFamily="34" charset="0"/>
                <a:cs typeface="Calibri" pitchFamily="34" charset="0"/>
              </a:rPr>
              <a:t>Apporter un feed-back immédiat.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34B205-1CA2-FA78-C2EB-2374997356E4}"/>
              </a:ext>
            </a:extLst>
          </p:cNvPr>
          <p:cNvSpPr txBox="1"/>
          <p:nvPr/>
        </p:nvSpPr>
        <p:spPr>
          <a:xfrm>
            <a:off x="214387" y="735733"/>
            <a:ext cx="6283466" cy="286232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Le randonneur marche dans la savane. Il regarde autour de lui. La nature est belle ! Il voit des arbres, des fleurs et des animaux.</a:t>
            </a:r>
          </a:p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Il pense : « Quelle belle forêt ! Elle est calme et pleine de vie. »</a:t>
            </a:r>
          </a:p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Il continue sa marche. Il s’arrête soudain. Il voit une grande girafe et son petit. </a:t>
            </a:r>
            <a:r>
              <a:rPr lang="fr-FR" sz="2000" u="sng" dirty="0">
                <a:latin typeface="Calibri" pitchFamily="34" charset="0"/>
                <a:cs typeface="Calibri" pitchFamily="34" charset="0"/>
              </a:rPr>
              <a:t>La girafe nourrit son petit. Le randonneur sourit. </a:t>
            </a:r>
            <a:r>
              <a:rPr lang="fr-FR" sz="2000" dirty="0">
                <a:latin typeface="Calibri" pitchFamily="34" charset="0"/>
                <a:cs typeface="Calibri" pitchFamily="34" charset="0"/>
              </a:rPr>
              <a:t>Il pense encore : « C’est magnifique, je n’ai jamais vu ça, c’est un moment magique ! »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8882" y="1234226"/>
            <a:ext cx="2382191" cy="1704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19C75255-8BA6-3819-290C-4FC49BA4769F}"/>
              </a:ext>
            </a:extLst>
          </p:cNvPr>
          <p:cNvSpPr txBox="1"/>
          <p:nvPr/>
        </p:nvSpPr>
        <p:spPr>
          <a:xfrm>
            <a:off x="302309" y="3774344"/>
            <a:ext cx="8632371" cy="70788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000" dirty="0">
                <a:latin typeface="Calibri" pitchFamily="34" charset="0"/>
                <a:cs typeface="Calibri" pitchFamily="34" charset="0"/>
              </a:rPr>
              <a:t>  Que ressent le randonneur en voyant la girafe et son petit ?</a:t>
            </a:r>
          </a:p>
          <a:p>
            <a:pPr>
              <a:buFont typeface="Arial" pitchFamily="34" charset="0"/>
              <a:buChar char="•"/>
            </a:pPr>
            <a:r>
              <a:rPr lang="fr-FR" sz="2000" dirty="0">
                <a:latin typeface="Calibri" pitchFamily="34" charset="0"/>
                <a:cs typeface="Calibri" pitchFamily="34" charset="0"/>
              </a:rPr>
              <a:t>……………………………………………………………………………………………………………………………..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9C75255-8BA6-3819-290C-4FC49BA4769F}"/>
              </a:ext>
            </a:extLst>
          </p:cNvPr>
          <p:cNvSpPr txBox="1"/>
          <p:nvPr/>
        </p:nvSpPr>
        <p:spPr>
          <a:xfrm>
            <a:off x="478580" y="4060782"/>
            <a:ext cx="7031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b="1" i="1">
                <a:solidFill>
                  <a:srgbClr val="C00000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fr-FR" dirty="0"/>
              <a:t>Le randonneur ressent de la joie, il sourit.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20095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593D9-F88F-FC03-8522-D1A012298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989D82B5-568A-DF54-62DD-7CBAA654517D}"/>
              </a:ext>
            </a:extLst>
          </p:cNvPr>
          <p:cNvSpPr txBox="1"/>
          <p:nvPr/>
        </p:nvSpPr>
        <p:spPr>
          <a:xfrm>
            <a:off x="548630" y="36541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 On passe à une autre question.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Picture 4" descr="Image générée">
            <a:extLst>
              <a:ext uri="{FF2B5EF4-FFF2-40B4-BE49-F238E27FC236}">
                <a16:creationId xmlns:a16="http://schemas.microsoft.com/office/drawing/2014/main" id="{5A6DA377-BA59-F71F-D4FA-ADCDC9386C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1001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B34B205-1CA2-FA78-C2EB-2374997356E4}"/>
              </a:ext>
            </a:extLst>
          </p:cNvPr>
          <p:cNvSpPr txBox="1"/>
          <p:nvPr/>
        </p:nvSpPr>
        <p:spPr>
          <a:xfrm>
            <a:off x="214387" y="735733"/>
            <a:ext cx="6283466" cy="286232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Le randonneur marche dans la savane. Il regarde autour de lui. La nature est belle ! Il voit des arbres, des fleurs et des animaux.</a:t>
            </a:r>
          </a:p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Il pense : « Quelle belle forêt ! Elle est calme et pleine de vie. »</a:t>
            </a:r>
          </a:p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Il continue sa marche. Il s’arrête soudain. Il voit une grande girafe et son petit. La girafe nourrit son petit. Le randonneur sourit. Il pense encore : « C’est magnifique, je n’ai jamais vu ça, c’est un moment magique ! »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93244" y="1234226"/>
            <a:ext cx="2367830" cy="1693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6270" y="3791180"/>
            <a:ext cx="8898556" cy="769803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49800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6F1B9-B09B-3C45-BB72-485E25674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4BCE6F82-4F81-0AA6-756C-28AF9587E198}"/>
              </a:ext>
            </a:extLst>
          </p:cNvPr>
          <p:cNvSpPr txBox="1"/>
          <p:nvPr/>
        </p:nvSpPr>
        <p:spPr>
          <a:xfrm>
            <a:off x="548630" y="36541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Voici la bonne réponse.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Picture 4" descr="Image générée">
            <a:extLst>
              <a:ext uri="{FF2B5EF4-FFF2-40B4-BE49-F238E27FC236}">
                <a16:creationId xmlns:a16="http://schemas.microsoft.com/office/drawing/2014/main" id="{230D741F-05FB-F52C-E52F-048124B86D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1001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FCB3E9B-89E1-A648-3ED0-3B5356E0D584}"/>
              </a:ext>
            </a:extLst>
          </p:cNvPr>
          <p:cNvSpPr txBox="1">
            <a:spLocks/>
          </p:cNvSpPr>
          <p:nvPr/>
        </p:nvSpPr>
        <p:spPr>
          <a:xfrm>
            <a:off x="548630" y="344318"/>
            <a:ext cx="8046740" cy="152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latin typeface="Calibri" pitchFamily="34" charset="0"/>
                <a:cs typeface="Calibri" pitchFamily="34" charset="0"/>
              </a:rPr>
              <a:t>Apporter un feed-back immédiat.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34B205-1CA2-FA78-C2EB-2374997356E4}"/>
              </a:ext>
            </a:extLst>
          </p:cNvPr>
          <p:cNvSpPr txBox="1"/>
          <p:nvPr/>
        </p:nvSpPr>
        <p:spPr>
          <a:xfrm>
            <a:off x="214387" y="735733"/>
            <a:ext cx="6283466" cy="286232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Le randonneur marche dans la savane. Il regarde autour de lui. </a:t>
            </a:r>
            <a:r>
              <a:rPr lang="fr-FR" sz="2000" u="sng" dirty="0">
                <a:latin typeface="Calibri" pitchFamily="34" charset="0"/>
                <a:cs typeface="Calibri" pitchFamily="34" charset="0"/>
              </a:rPr>
              <a:t>La nature est belle ! Il voit des arbres, des fleurs et des animaux.</a:t>
            </a:r>
          </a:p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Il pense : « Quelle belle forêt ! Elle est calme et pleine de vie. »</a:t>
            </a:r>
          </a:p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Il continue sa marche. Il s’arrête soudain. Il voit une grande girafe et son petit. La girafe nourrit son petit. Le randonneur sourit. Il pense encore : « C’est magnifique, je n’ai jamais vu ça, c’est un moment magique ! »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93244" y="1234226"/>
            <a:ext cx="2367830" cy="1693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6270" y="3791180"/>
            <a:ext cx="8898556" cy="769803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6776261-1B63-E239-AF28-14454C95F9EF}"/>
              </a:ext>
            </a:extLst>
          </p:cNvPr>
          <p:cNvSpPr txBox="1"/>
          <p:nvPr/>
        </p:nvSpPr>
        <p:spPr>
          <a:xfrm>
            <a:off x="499540" y="4129090"/>
            <a:ext cx="8380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b="1" i="1">
                <a:solidFill>
                  <a:srgbClr val="C00000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fr-FR" dirty="0"/>
              <a:t>Dans la savane, on voit la belle nature, les arbres, les fleurs et les animaux.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579047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6F0EA-9BA4-A991-B3AC-599174601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943736FB-8B2C-4031-1E77-6DE0F5CA828F}"/>
              </a:ext>
            </a:extLst>
          </p:cNvPr>
          <p:cNvSpPr txBox="1"/>
          <p:nvPr/>
        </p:nvSpPr>
        <p:spPr>
          <a:xfrm>
            <a:off x="548630" y="36541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  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On va répondre à la dernière question.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Picture 4" descr="Image générée">
            <a:extLst>
              <a:ext uri="{FF2B5EF4-FFF2-40B4-BE49-F238E27FC236}">
                <a16:creationId xmlns:a16="http://schemas.microsoft.com/office/drawing/2014/main" id="{549BDE78-F437-11EC-B7A9-16892CFC5D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1001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B34B205-1CA2-FA78-C2EB-2374997356E4}"/>
              </a:ext>
            </a:extLst>
          </p:cNvPr>
          <p:cNvSpPr txBox="1"/>
          <p:nvPr/>
        </p:nvSpPr>
        <p:spPr>
          <a:xfrm>
            <a:off x="214387" y="735733"/>
            <a:ext cx="6283466" cy="286232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Le randonneur marche dans la savane. Il regarde autour de lui. La nature est belle ! Il voit des arbres, des fleurs et des animaux.</a:t>
            </a:r>
          </a:p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Il pense : « Quelle belle forêt ! Elle est calme et pleine de vie. »</a:t>
            </a:r>
          </a:p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Il continue sa marche. Il s’arrête soudain. Il voit une grande girafe et son petit. La girafe nourrit son petit. Le randonneur sourit. Il pense encore : « C’est magnifique, je n’ai jamais vu ça, c’est un moment magique ! »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16556" y="1234226"/>
            <a:ext cx="2344517" cy="1677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100" y="3868585"/>
            <a:ext cx="9018545" cy="714432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708052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2FD58-4441-5B2B-21CE-F2112A39E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B8598355-463D-65F9-0483-4D6441949CBC}"/>
              </a:ext>
            </a:extLst>
          </p:cNvPr>
          <p:cNvSpPr txBox="1"/>
          <p:nvPr/>
        </p:nvSpPr>
        <p:spPr>
          <a:xfrm>
            <a:off x="548630" y="36541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Voici la bonne réponse :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Picture 4" descr="Image générée">
            <a:extLst>
              <a:ext uri="{FF2B5EF4-FFF2-40B4-BE49-F238E27FC236}">
                <a16:creationId xmlns:a16="http://schemas.microsoft.com/office/drawing/2014/main" id="{5EE14BBD-6DC1-C8F5-B4E1-F7BE72D55F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1001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DB58C4E-0A8F-6080-5C4B-2C913B18B0C9}"/>
              </a:ext>
            </a:extLst>
          </p:cNvPr>
          <p:cNvSpPr txBox="1">
            <a:spLocks/>
          </p:cNvSpPr>
          <p:nvPr/>
        </p:nvSpPr>
        <p:spPr>
          <a:xfrm>
            <a:off x="548630" y="267199"/>
            <a:ext cx="8046740" cy="152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latin typeface="Calibri" pitchFamily="34" charset="0"/>
                <a:cs typeface="Calibri" pitchFamily="34" charset="0"/>
              </a:rPr>
              <a:t>Apporter un feed-back immédiat.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B34B205-1CA2-FA78-C2EB-2374997356E4}"/>
              </a:ext>
            </a:extLst>
          </p:cNvPr>
          <p:cNvSpPr txBox="1"/>
          <p:nvPr/>
        </p:nvSpPr>
        <p:spPr>
          <a:xfrm>
            <a:off x="214387" y="735733"/>
            <a:ext cx="6283466" cy="286232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Le randonneur marche dans la savane. Il regarde autour de lui. La nature est belle ! Il voit des arbres, des fleurs et des animaux.</a:t>
            </a:r>
          </a:p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Il pense : « Quelle belle forêt ! Elle est calme et pleine de vie. »</a:t>
            </a:r>
          </a:p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Il continue sa marche. Il s’arrête soudain. Il voit une grande girafe et son petit. La girafe nourrit son petit. Le randonneur sourit. </a:t>
            </a:r>
            <a:r>
              <a:rPr lang="fr-FR" sz="2000" u="sng" dirty="0">
                <a:latin typeface="Calibri" pitchFamily="34" charset="0"/>
                <a:cs typeface="Calibri" pitchFamily="34" charset="0"/>
              </a:rPr>
              <a:t>Il pense encore : « C’est magnifique, je n’ai jamais vu ça, c’est un moment magique ! »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06282" y="1234226"/>
            <a:ext cx="2354791" cy="168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100" y="3868585"/>
            <a:ext cx="9018545" cy="714432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A121C43-713F-E333-3546-9CFD13EE6195}"/>
              </a:ext>
            </a:extLst>
          </p:cNvPr>
          <p:cNvSpPr txBox="1"/>
          <p:nvPr/>
        </p:nvSpPr>
        <p:spPr>
          <a:xfrm>
            <a:off x="345499" y="4135190"/>
            <a:ext cx="8104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b="1" i="1">
                <a:solidFill>
                  <a:srgbClr val="C00000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fr-FR" dirty="0"/>
              <a:t>Il dit: «  C’est magnifique, je n’ai jamais vu ça, c’est un moment magique ! »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746898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générée">
            <a:extLst>
              <a:ext uri="{FF2B5EF4-FFF2-40B4-BE49-F238E27FC236}">
                <a16:creationId xmlns:a16="http://schemas.microsoft.com/office/drawing/2014/main" id="{F9AE3A17-BAA8-8CCD-2375-25F3DFE38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09" y="889906"/>
            <a:ext cx="3363686" cy="336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14">
            <a:extLst>
              <a:ext uri="{FF2B5EF4-FFF2-40B4-BE49-F238E27FC236}">
                <a16:creationId xmlns:a16="http://schemas.microsoft.com/office/drawing/2014/main" id="{CFA21B18-E5B5-EBCB-579F-3A3952CB2FCA}"/>
              </a:ext>
            </a:extLst>
          </p:cNvPr>
          <p:cNvGrpSpPr/>
          <p:nvPr/>
        </p:nvGrpSpPr>
        <p:grpSpPr>
          <a:xfrm>
            <a:off x="3911089" y="1119026"/>
            <a:ext cx="4659652" cy="2905447"/>
            <a:chOff x="1641585" y="1048972"/>
            <a:chExt cx="5867403" cy="3260732"/>
          </a:xfrm>
        </p:grpSpPr>
        <p:sp>
          <p:nvSpPr>
            <p:cNvPr id="9" name="Rectangle : coins arrondis 10">
              <a:extLst>
                <a:ext uri="{FF2B5EF4-FFF2-40B4-BE49-F238E27FC236}">
                  <a16:creationId xmlns:a16="http://schemas.microsoft.com/office/drawing/2014/main" id="{9C953ABD-9511-86F1-9E3B-495891C64A2B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1" name="Rectangle 18">
              <a:extLst>
                <a:ext uri="{FF2B5EF4-FFF2-40B4-BE49-F238E27FC236}">
                  <a16:creationId xmlns:a16="http://schemas.microsoft.com/office/drawing/2014/main" id="{0D926067-D1CF-6573-E47D-E1BB909AEF3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19050" cap="flat">
              <a:solidFill>
                <a:srgbClr val="A98FC3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67472F2-9B6F-B61A-D51E-19EC3BDD0A7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19050"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6BC752B5-5CB1-13C2-9329-8606DC574FAA}"/>
              </a:ext>
            </a:extLst>
          </p:cNvPr>
          <p:cNvSpPr txBox="1"/>
          <p:nvPr/>
        </p:nvSpPr>
        <p:spPr>
          <a:xfrm>
            <a:off x="4322182" y="1514729"/>
            <a:ext cx="3835300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A98FC3"/>
                </a:solidFill>
                <a:latin typeface="Calibri"/>
              </a:rPr>
              <a:t>Clôture de la séance</a:t>
            </a:r>
            <a:endParaRPr lang="fr-FR" sz="2800" b="1" i="1" dirty="0">
              <a:solidFill>
                <a:srgbClr val="A98FC3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A98FC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826CBEFB-752C-96FE-F89B-C3C1FDDE5990}"/>
              </a:ext>
            </a:extLst>
          </p:cNvPr>
          <p:cNvSpPr/>
          <p:nvPr/>
        </p:nvSpPr>
        <p:spPr>
          <a:xfrm>
            <a:off x="6044979" y="2500335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C8E78-4B8F-246E-23A6-D215FFA45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B9680773-B8EE-D476-AACF-385FB2517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5337" y="82567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52081" y="1043781"/>
            <a:ext cx="8109033" cy="3693319"/>
          </a:xfrm>
          <a:prstGeom prst="rect">
            <a:avLst/>
          </a:prstGeom>
          <a:solidFill>
            <a:srgbClr val="DFF5FD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Calibri" pitchFamily="34" charset="0"/>
                <a:cs typeface="Calibri" pitchFamily="34" charset="0"/>
              </a:rPr>
              <a:t>Par deux, les élèves se partagent un texte avec dialogues.</a:t>
            </a:r>
          </a:p>
          <a:p>
            <a:pPr algn="just">
              <a:buFont typeface="Wingdings" pitchFamily="2" charset="2"/>
              <a:buChar char="ü"/>
            </a:pPr>
            <a:r>
              <a:rPr lang="fr-FR" dirty="0">
                <a:latin typeface="Calibri" pitchFamily="34" charset="0"/>
                <a:cs typeface="Calibri" pitchFamily="34" charset="0"/>
              </a:rPr>
              <a:t> Chacun lit uniquement les répliques d’un personnage, en variant le ton et l’intonation.</a:t>
            </a:r>
          </a:p>
          <a:p>
            <a:pPr algn="just">
              <a:buFont typeface="Wingdings" pitchFamily="2" charset="2"/>
              <a:buChar char="ü"/>
            </a:pPr>
            <a:r>
              <a:rPr lang="fr-FR" dirty="0">
                <a:latin typeface="Calibri" pitchFamily="34" charset="0"/>
                <a:cs typeface="Calibri" pitchFamily="34" charset="0"/>
              </a:rPr>
              <a:t> À la fin, la classe répond :</a:t>
            </a:r>
          </a:p>
          <a:p>
            <a:pPr algn="just">
              <a:buFont typeface="Arial" pitchFamily="34" charset="0"/>
              <a:buChar char="•"/>
            </a:pPr>
            <a:r>
              <a:rPr lang="fr-FR" dirty="0">
                <a:latin typeface="Calibri" pitchFamily="34" charset="0"/>
                <a:cs typeface="Calibri" pitchFamily="34" charset="0"/>
              </a:rPr>
              <a:t>   Qu’a dit chaque personnage ?  Quelle est l’opinion exprimée ?   Que voit-on dans le lieu décrit ?</a:t>
            </a:r>
          </a:p>
          <a:p>
            <a:pPr algn="just"/>
            <a:r>
              <a:rPr lang="fr-FR" b="1" dirty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Points</a:t>
            </a:r>
          </a:p>
          <a:p>
            <a:pPr algn="just">
              <a:buFont typeface="Wingdings" pitchFamily="2" charset="2"/>
              <a:buChar char="ü"/>
            </a:pPr>
            <a:r>
              <a:rPr lang="fr-FR" b="1" dirty="0">
                <a:latin typeface="Calibri" pitchFamily="34" charset="0"/>
                <a:cs typeface="Calibri" pitchFamily="34" charset="0"/>
              </a:rPr>
              <a:t>Lecture fluence :</a:t>
            </a:r>
          </a:p>
          <a:p>
            <a:pPr algn="just"/>
            <a:r>
              <a:rPr lang="fr-FR" dirty="0">
                <a:latin typeface="Calibri" pitchFamily="34" charset="0"/>
                <a:cs typeface="Calibri" pitchFamily="34" charset="0"/>
              </a:rPr>
              <a:t>      1 point pour la variation de voix (personnages).</a:t>
            </a:r>
          </a:p>
          <a:p>
            <a:pPr algn="just"/>
            <a:r>
              <a:rPr lang="fr-FR" dirty="0">
                <a:latin typeface="Calibri" pitchFamily="34" charset="0"/>
                <a:cs typeface="Calibri" pitchFamily="34" charset="0"/>
              </a:rPr>
              <a:t>      1 point pour les pauses bien marquées dans la description.</a:t>
            </a:r>
          </a:p>
          <a:p>
            <a:pPr algn="just"/>
            <a:r>
              <a:rPr lang="fr-FR" dirty="0">
                <a:latin typeface="Calibri" pitchFamily="34" charset="0"/>
                <a:cs typeface="Calibri" pitchFamily="34" charset="0"/>
              </a:rPr>
              <a:t>      1 point pour une intonation vivante.</a:t>
            </a:r>
          </a:p>
          <a:p>
            <a:pPr algn="just">
              <a:buFont typeface="Wingdings" pitchFamily="2" charset="2"/>
              <a:buChar char="ü"/>
            </a:pPr>
            <a:r>
              <a:rPr lang="fr-FR" b="1" dirty="0">
                <a:latin typeface="Calibri" pitchFamily="34" charset="0"/>
                <a:cs typeface="Calibri" pitchFamily="34" charset="0"/>
              </a:rPr>
              <a:t>Compréhension :</a:t>
            </a:r>
          </a:p>
          <a:p>
            <a:pPr algn="just"/>
            <a:r>
              <a:rPr lang="fr-FR" dirty="0">
                <a:latin typeface="Calibri" pitchFamily="34" charset="0"/>
                <a:cs typeface="Calibri" pitchFamily="34" charset="0"/>
              </a:rPr>
              <a:t>      1 point par chaque réponse correcte.</a:t>
            </a:r>
          </a:p>
        </p:txBody>
      </p:sp>
      <p:sp>
        <p:nvSpPr>
          <p:cNvPr id="13" name="ZoneTexte 11">
            <a:extLst>
              <a:ext uri="{FF2B5EF4-FFF2-40B4-BE49-F238E27FC236}">
                <a16:creationId xmlns:a16="http://schemas.microsoft.com/office/drawing/2014/main" id="{9BB21426-E5FC-E142-01FE-7C246CD9A122}"/>
              </a:ext>
            </a:extLst>
          </p:cNvPr>
          <p:cNvSpPr txBox="1"/>
          <p:nvPr/>
        </p:nvSpPr>
        <p:spPr>
          <a:xfrm>
            <a:off x="679437" y="82567"/>
            <a:ext cx="81768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C’est la fin de la séance. Nous allons faire une </a:t>
            </a:r>
            <a:r>
              <a:rPr lang="fr-FR" dirty="0">
                <a:solidFill>
                  <a:srgbClr val="C00000"/>
                </a:solidFill>
              </a:rPr>
              <a:t>lecture en duo </a:t>
            </a:r>
            <a:r>
              <a:rPr lang="fr-FR" dirty="0"/>
              <a:t>: l’objectif est de changer de voix pour chaque personnage et de lire avec une intonation expressive. Écoutez bien l’explication du jeu.</a:t>
            </a:r>
          </a:p>
        </p:txBody>
      </p:sp>
    </p:spTree>
    <p:extLst>
      <p:ext uri="{BB962C8B-B14F-4D97-AF65-F5344CB8AC3E}">
        <p14:creationId xmlns:p14="http://schemas.microsoft.com/office/powerpoint/2010/main" val="33290595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476E1-74AD-A26B-D4D0-E9BC81FE8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5">
            <a:extLst>
              <a:ext uri="{FF2B5EF4-FFF2-40B4-BE49-F238E27FC236}">
                <a16:creationId xmlns:a16="http://schemas.microsoft.com/office/drawing/2014/main" id="{2A034354-09DB-A097-6EC3-FB4E24BFB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9315" y="1200516"/>
            <a:ext cx="3418169" cy="123362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2B281CB-D9D9-AFE0-F8E4-59B8F4F148FF}"/>
              </a:ext>
            </a:extLst>
          </p:cNvPr>
          <p:cNvSpPr txBox="1"/>
          <p:nvPr/>
        </p:nvSpPr>
        <p:spPr>
          <a:xfrm>
            <a:off x="728918" y="3220954"/>
            <a:ext cx="7558605" cy="810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>
              <a:spcAft>
                <a:spcPts val="800"/>
              </a:spcAft>
              <a:buAutoNum type="arabicPeriod"/>
            </a:pPr>
            <a:r>
              <a:rPr lang="fr-FR" sz="2000" b="1" kern="100" dirty="0">
                <a:latin typeface="Calibri" panose="020F0502020204030204" pitchFamily="34" charset="0"/>
                <a:cs typeface="Calibri" panose="020F0502020204030204" pitchFamily="34" charset="0"/>
              </a:rPr>
              <a:t>Entrainez-vous à lire à haute voix le texte de la page 41 du livret.</a:t>
            </a:r>
          </a:p>
          <a:p>
            <a:pPr marL="514350" indent="-514350" algn="just">
              <a:spcAft>
                <a:spcPts val="800"/>
              </a:spcAft>
              <a:buAutoNum type="arabicPeriod"/>
            </a:pPr>
            <a:r>
              <a:rPr lang="fr-FR" sz="2000" b="1" kern="100" dirty="0">
                <a:latin typeface="Calibri" panose="020F0502020204030204" pitchFamily="34" charset="0"/>
                <a:cs typeface="Calibri" panose="020F0502020204030204" pitchFamily="34" charset="0"/>
              </a:rPr>
              <a:t>Entrainez-vous au défi proposé à la page 41 du livret.</a:t>
            </a:r>
          </a:p>
        </p:txBody>
      </p:sp>
      <p:sp>
        <p:nvSpPr>
          <p:cNvPr id="3" name="ZoneTexte 11">
            <a:extLst>
              <a:ext uri="{FF2B5EF4-FFF2-40B4-BE49-F238E27FC236}">
                <a16:creationId xmlns:a16="http://schemas.microsoft.com/office/drawing/2014/main" id="{9DD86C8A-219F-EE6C-6CC0-F38AD5DC0F52}"/>
              </a:ext>
            </a:extLst>
          </p:cNvPr>
          <p:cNvSpPr txBox="1"/>
          <p:nvPr/>
        </p:nvSpPr>
        <p:spPr>
          <a:xfrm>
            <a:off x="865396" y="158607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N’oubliez pas de faire ces activités à la maison.</a:t>
            </a:r>
          </a:p>
        </p:txBody>
      </p:sp>
      <p:pic>
        <p:nvPicPr>
          <p:cNvPr id="4" name="Picture 4" descr="Image générée">
            <a:extLst>
              <a:ext uri="{FF2B5EF4-FFF2-40B4-BE49-F238E27FC236}">
                <a16:creationId xmlns:a16="http://schemas.microsoft.com/office/drawing/2014/main" id="{B3BAEB37-980D-8980-E621-27A08318EB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6716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9723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1CBF6-922A-85E1-00C7-74B83E82D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367831A9-45CD-8D91-D732-3CFE5E8B8CF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961641" y="1425814"/>
            <a:ext cx="2783680" cy="278368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re 6">
            <a:extLst>
              <a:ext uri="{FF2B5EF4-FFF2-40B4-BE49-F238E27FC236}">
                <a16:creationId xmlns:a16="http://schemas.microsoft.com/office/drawing/2014/main" id="{692F1B43-DF4C-93B1-38A5-2B7FCE286261}"/>
              </a:ext>
            </a:extLst>
          </p:cNvPr>
          <p:cNvSpPr txBox="1">
            <a:spLocks/>
          </p:cNvSpPr>
          <p:nvPr/>
        </p:nvSpPr>
        <p:spPr>
          <a:xfrm>
            <a:off x="761585" y="318412"/>
            <a:ext cx="7620829" cy="35296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33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defTabSz="342900"/>
            <a:r>
              <a:rPr lang="fr-MA" sz="1400" b="1" kern="1200" dirty="0">
                <a:solidFill>
                  <a:srgbClr val="E7E6E6">
                    <a:lumMod val="50000"/>
                  </a:srgbClr>
                </a:solidFill>
                <a:ea typeface="+mn-ea"/>
                <a:cs typeface="+mn-cs"/>
              </a:rPr>
              <a:t>C’est la fin de notre séance. N’oubliez pas de réviser votre leçon et de terminer vos devoirs !</a:t>
            </a:r>
          </a:p>
        </p:txBody>
      </p:sp>
    </p:spTree>
    <p:extLst>
      <p:ext uri="{BB962C8B-B14F-4D97-AF65-F5344CB8AC3E}">
        <p14:creationId xmlns:p14="http://schemas.microsoft.com/office/powerpoint/2010/main" val="2907766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24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5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286;p29">
            <a:extLst>
              <a:ext uri="{FF2B5EF4-FFF2-40B4-BE49-F238E27FC236}">
                <a16:creationId xmlns:a16="http://schemas.microsoft.com/office/drawing/2014/main" id="{0B6A0AAF-CCE4-001B-869B-30F75F389945}"/>
              </a:ext>
            </a:extLst>
          </p:cNvPr>
          <p:cNvSpPr/>
          <p:nvPr/>
        </p:nvSpPr>
        <p:spPr>
          <a:xfrm>
            <a:off x="2023110" y="1438314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200" b="1" i="0" u="none" strike="noStrike" kern="0" cap="none" spc="0" baseline="0" dirty="0">
                <a:solidFill>
                  <a:schemeClr val="bg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 </a:t>
            </a:r>
            <a:r>
              <a:rPr lang="fr-FR" sz="1200" b="1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: </a:t>
            </a:r>
            <a:r>
              <a:rPr lang="fr-FR" sz="1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Changer de voix quand un personnage parle. </a:t>
            </a:r>
          </a:p>
          <a:p>
            <a:r>
              <a:rPr lang="fr-FR" sz="1200" b="1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 2 : </a:t>
            </a:r>
            <a:r>
              <a:rPr lang="fr-FR" sz="1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Identifier ce que dit un personnage. </a:t>
            </a:r>
            <a:r>
              <a:rPr lang="fr-FR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fr-FR" sz="1400" dirty="0"/>
              <a:t>	</a:t>
            </a:r>
          </a:p>
        </p:txBody>
      </p:sp>
      <p:sp>
        <p:nvSpPr>
          <p:cNvPr id="16" name="Google Shape;287;p29">
            <a:extLst>
              <a:ext uri="{FF2B5EF4-FFF2-40B4-BE49-F238E27FC236}">
                <a16:creationId xmlns:a16="http://schemas.microsoft.com/office/drawing/2014/main" id="{79DEE257-3E50-3DA0-B460-CD991CE42FBB}"/>
              </a:ext>
            </a:extLst>
          </p:cNvPr>
          <p:cNvSpPr/>
          <p:nvPr/>
        </p:nvSpPr>
        <p:spPr>
          <a:xfrm>
            <a:off x="434047" y="1438314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Séance 1</a:t>
            </a:r>
          </a:p>
        </p:txBody>
      </p:sp>
      <p:sp>
        <p:nvSpPr>
          <p:cNvPr id="17" name="Google Shape;288;p29">
            <a:extLst>
              <a:ext uri="{FF2B5EF4-FFF2-40B4-BE49-F238E27FC236}">
                <a16:creationId xmlns:a16="http://schemas.microsoft.com/office/drawing/2014/main" id="{6A734B88-8DDA-0F49-2BA2-85AF25EB77F1}"/>
              </a:ext>
            </a:extLst>
          </p:cNvPr>
          <p:cNvSpPr/>
          <p:nvPr/>
        </p:nvSpPr>
        <p:spPr>
          <a:xfrm>
            <a:off x="2023110" y="2138966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/>
            <a:r>
              <a:rPr lang="fr-FR" sz="1200" b="1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 1 : Lire une description en marquant les pauses. </a:t>
            </a:r>
          </a:p>
          <a:p>
            <a:pPr lvl="0"/>
            <a:r>
              <a:rPr lang="fr-FR" sz="1200" b="1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 2 : Identifier ce qu’on voit dans un lieu.</a:t>
            </a:r>
          </a:p>
        </p:txBody>
      </p:sp>
      <p:sp>
        <p:nvSpPr>
          <p:cNvPr id="18" name="Google Shape;289;p29">
            <a:extLst>
              <a:ext uri="{FF2B5EF4-FFF2-40B4-BE49-F238E27FC236}">
                <a16:creationId xmlns:a16="http://schemas.microsoft.com/office/drawing/2014/main" id="{6483138D-1658-8B74-9ECA-5D9269DF8986}"/>
              </a:ext>
            </a:extLst>
          </p:cNvPr>
          <p:cNvSpPr/>
          <p:nvPr/>
        </p:nvSpPr>
        <p:spPr>
          <a:xfrm>
            <a:off x="434047" y="2138966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Séance 2</a:t>
            </a:r>
          </a:p>
        </p:txBody>
      </p:sp>
      <p:sp>
        <p:nvSpPr>
          <p:cNvPr id="19" name="Google Shape;290;p29">
            <a:extLst>
              <a:ext uri="{FF2B5EF4-FFF2-40B4-BE49-F238E27FC236}">
                <a16:creationId xmlns:a16="http://schemas.microsoft.com/office/drawing/2014/main" id="{96EF44EB-A92E-0BC1-CC4D-2A97532B36E4}"/>
              </a:ext>
            </a:extLst>
          </p:cNvPr>
          <p:cNvSpPr/>
          <p:nvPr/>
        </p:nvSpPr>
        <p:spPr>
          <a:xfrm>
            <a:off x="2023110" y="3540269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200" b="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Rebrassage</a:t>
            </a:r>
          </a:p>
        </p:txBody>
      </p:sp>
      <p:sp>
        <p:nvSpPr>
          <p:cNvPr id="20" name="Google Shape;291;p29">
            <a:extLst>
              <a:ext uri="{FF2B5EF4-FFF2-40B4-BE49-F238E27FC236}">
                <a16:creationId xmlns:a16="http://schemas.microsoft.com/office/drawing/2014/main" id="{FEEAEE18-1A5B-C9BD-3916-C019B19E4CFF}"/>
              </a:ext>
            </a:extLst>
          </p:cNvPr>
          <p:cNvSpPr/>
          <p:nvPr/>
        </p:nvSpPr>
        <p:spPr>
          <a:xfrm>
            <a:off x="434047" y="3540270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tx2">
              <a:lumMod val="50000"/>
              <a:lumOff val="50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Séance 4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E3474BC2-B395-7527-66DD-9F210C82C378}"/>
              </a:ext>
            </a:extLst>
          </p:cNvPr>
          <p:cNvSpPr/>
          <p:nvPr/>
        </p:nvSpPr>
        <p:spPr>
          <a:xfrm>
            <a:off x="2023110" y="2881538"/>
            <a:ext cx="6796799" cy="46226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200" b="1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 1 : Lire un texte en variant l’intonation. </a:t>
            </a:r>
          </a:p>
          <a:p>
            <a:r>
              <a:rPr lang="fr-FR" sz="1200" b="1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 2 : I</a:t>
            </a:r>
            <a:r>
              <a:rPr lang="en-US" sz="1200" b="1" kern="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dentifier</a:t>
            </a:r>
            <a:r>
              <a:rPr lang="en-US" sz="1200" b="1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kern="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l’opinion</a:t>
            </a:r>
            <a:r>
              <a:rPr lang="en-US" sz="1200" b="1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d’un </a:t>
            </a:r>
            <a:r>
              <a:rPr lang="en-US" sz="1200" b="1" kern="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personnage</a:t>
            </a:r>
            <a:r>
              <a:rPr lang="en-US" sz="1200" b="1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fr-FR" sz="1200" b="1" kern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F5CDD585-95EC-36B9-C6B3-E1B78327DE50}"/>
              </a:ext>
            </a:extLst>
          </p:cNvPr>
          <p:cNvSpPr/>
          <p:nvPr/>
        </p:nvSpPr>
        <p:spPr>
          <a:xfrm>
            <a:off x="434047" y="2839618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Séance 3</a:t>
            </a:r>
          </a:p>
        </p:txBody>
      </p:sp>
    </p:spTree>
    <p:extLst>
      <p:ext uri="{BB962C8B-B14F-4D97-AF65-F5344CB8AC3E}">
        <p14:creationId xmlns:p14="http://schemas.microsoft.com/office/powerpoint/2010/main" val="2811226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1619475" y="1029778"/>
            <a:ext cx="6095701" cy="2835071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261;p28">
            <a:extLst>
              <a:ext uri="{FF2B5EF4-FFF2-40B4-BE49-F238E27FC236}">
                <a16:creationId xmlns:a16="http://schemas.microsoft.com/office/drawing/2014/main" id="{D42FFB8A-6FF1-36FE-8351-7B2FB36FD43A}"/>
              </a:ext>
            </a:extLst>
          </p:cNvPr>
          <p:cNvSpPr/>
          <p:nvPr/>
        </p:nvSpPr>
        <p:spPr>
          <a:xfrm>
            <a:off x="1779973" y="268219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3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Google Shape;262;p28">
            <a:extLst>
              <a:ext uri="{FF2B5EF4-FFF2-40B4-BE49-F238E27FC236}">
                <a16:creationId xmlns:a16="http://schemas.microsoft.com/office/drawing/2014/main" id="{02D5D283-BEBC-5F01-3589-E5EAF920562E}"/>
              </a:ext>
            </a:extLst>
          </p:cNvPr>
          <p:cNvSpPr/>
          <p:nvPr/>
        </p:nvSpPr>
        <p:spPr>
          <a:xfrm>
            <a:off x="1786179" y="3280741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4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Google Shape;265;p28">
            <a:extLst>
              <a:ext uri="{FF2B5EF4-FFF2-40B4-BE49-F238E27FC236}">
                <a16:creationId xmlns:a16="http://schemas.microsoft.com/office/drawing/2014/main" id="{A53E7759-C409-E187-25DE-8F638F75F168}"/>
              </a:ext>
            </a:extLst>
          </p:cNvPr>
          <p:cNvSpPr/>
          <p:nvPr/>
        </p:nvSpPr>
        <p:spPr>
          <a:xfrm>
            <a:off x="1786179" y="204318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2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75;p28">
            <a:extLst>
              <a:ext uri="{FF2B5EF4-FFF2-40B4-BE49-F238E27FC236}">
                <a16:creationId xmlns:a16="http://schemas.microsoft.com/office/drawing/2014/main" id="{67272330-1CE8-D6A8-B8CF-47B277D2BBD3}"/>
              </a:ext>
            </a:extLst>
          </p:cNvPr>
          <p:cNvSpPr/>
          <p:nvPr/>
        </p:nvSpPr>
        <p:spPr>
          <a:xfrm>
            <a:off x="1786179" y="1343070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1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276;p28">
            <a:extLst>
              <a:ext uri="{FF2B5EF4-FFF2-40B4-BE49-F238E27FC236}">
                <a16:creationId xmlns:a16="http://schemas.microsoft.com/office/drawing/2014/main" id="{97CB6729-6694-69AA-8803-AA1A6C36C246}"/>
              </a:ext>
            </a:extLst>
          </p:cNvPr>
          <p:cNvSpPr/>
          <p:nvPr/>
        </p:nvSpPr>
        <p:spPr>
          <a:xfrm>
            <a:off x="2155890" y="1278651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1" name="Google Shape;279;p28">
            <a:extLst>
              <a:ext uri="{FF2B5EF4-FFF2-40B4-BE49-F238E27FC236}">
                <a16:creationId xmlns:a16="http://schemas.microsoft.com/office/drawing/2014/main" id="{BACF79E7-14FE-5818-D08F-B7C52F729DC1}"/>
              </a:ext>
            </a:extLst>
          </p:cNvPr>
          <p:cNvSpPr txBox="1"/>
          <p:nvPr/>
        </p:nvSpPr>
        <p:spPr>
          <a:xfrm>
            <a:off x="2236973" y="1385526"/>
            <a:ext cx="2941798" cy="2309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Ouverture de la séance	 	</a:t>
            </a:r>
          </a:p>
        </p:txBody>
      </p:sp>
      <p:sp>
        <p:nvSpPr>
          <p:cNvPr id="33" name="Google Shape;276;p28">
            <a:extLst>
              <a:ext uri="{FF2B5EF4-FFF2-40B4-BE49-F238E27FC236}">
                <a16:creationId xmlns:a16="http://schemas.microsoft.com/office/drawing/2014/main" id="{BDCB94BB-9516-1639-87A9-83C101601C54}"/>
              </a:ext>
            </a:extLst>
          </p:cNvPr>
          <p:cNvSpPr/>
          <p:nvPr/>
        </p:nvSpPr>
        <p:spPr>
          <a:xfrm>
            <a:off x="2155890" y="1974554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276;p28">
            <a:extLst>
              <a:ext uri="{FF2B5EF4-FFF2-40B4-BE49-F238E27FC236}">
                <a16:creationId xmlns:a16="http://schemas.microsoft.com/office/drawing/2014/main" id="{341939FC-64F4-5EBC-F6CC-748E61B76319}"/>
              </a:ext>
            </a:extLst>
          </p:cNvPr>
          <p:cNvSpPr/>
          <p:nvPr/>
        </p:nvSpPr>
        <p:spPr>
          <a:xfrm>
            <a:off x="2149856" y="2618929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257;p28">
            <a:extLst>
              <a:ext uri="{FF2B5EF4-FFF2-40B4-BE49-F238E27FC236}">
                <a16:creationId xmlns:a16="http://schemas.microsoft.com/office/drawing/2014/main" id="{A73B61FF-3677-565B-274E-579DD9957AF2}"/>
              </a:ext>
            </a:extLst>
          </p:cNvPr>
          <p:cNvSpPr/>
          <p:nvPr/>
        </p:nvSpPr>
        <p:spPr>
          <a:xfrm>
            <a:off x="6727002" y="2606780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58;p28">
            <a:extLst>
              <a:ext uri="{FF2B5EF4-FFF2-40B4-BE49-F238E27FC236}">
                <a16:creationId xmlns:a16="http://schemas.microsoft.com/office/drawing/2014/main" id="{CFCA1F65-D731-8B5F-4DC0-49045B5B188F}"/>
              </a:ext>
            </a:extLst>
          </p:cNvPr>
          <p:cNvSpPr txBox="1"/>
          <p:nvPr/>
        </p:nvSpPr>
        <p:spPr>
          <a:xfrm>
            <a:off x="5912446" y="26236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20 min</a:t>
            </a:r>
          </a:p>
        </p:txBody>
      </p:sp>
      <p:sp>
        <p:nvSpPr>
          <p:cNvPr id="11" name="Google Shape;259;p28">
            <a:extLst>
              <a:ext uri="{FF2B5EF4-FFF2-40B4-BE49-F238E27FC236}">
                <a16:creationId xmlns:a16="http://schemas.microsoft.com/office/drawing/2014/main" id="{DA941AF7-771D-0913-626D-436F1672174A}"/>
              </a:ext>
            </a:extLst>
          </p:cNvPr>
          <p:cNvSpPr/>
          <p:nvPr/>
        </p:nvSpPr>
        <p:spPr>
          <a:xfrm>
            <a:off x="6726221" y="3244843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260;p28">
            <a:extLst>
              <a:ext uri="{FF2B5EF4-FFF2-40B4-BE49-F238E27FC236}">
                <a16:creationId xmlns:a16="http://schemas.microsoft.com/office/drawing/2014/main" id="{20E58848-DFDD-BFE2-FBA6-66A5F23A1887}"/>
              </a:ext>
            </a:extLst>
          </p:cNvPr>
          <p:cNvSpPr txBox="1"/>
          <p:nvPr/>
        </p:nvSpPr>
        <p:spPr>
          <a:xfrm>
            <a:off x="5912446" y="3272171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05 min</a:t>
            </a:r>
          </a:p>
        </p:txBody>
      </p:sp>
      <p:sp>
        <p:nvSpPr>
          <p:cNvPr id="22" name="Google Shape;270;p28">
            <a:extLst>
              <a:ext uri="{FF2B5EF4-FFF2-40B4-BE49-F238E27FC236}">
                <a16:creationId xmlns:a16="http://schemas.microsoft.com/office/drawing/2014/main" id="{03707E3D-6943-E3E1-AC51-60A85FDC77F4}"/>
              </a:ext>
            </a:extLst>
          </p:cNvPr>
          <p:cNvSpPr txBox="1"/>
          <p:nvPr/>
        </p:nvSpPr>
        <p:spPr>
          <a:xfrm>
            <a:off x="5912446" y="1961104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25 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71;p28">
            <a:extLst>
              <a:ext uri="{FF2B5EF4-FFF2-40B4-BE49-F238E27FC236}">
                <a16:creationId xmlns:a16="http://schemas.microsoft.com/office/drawing/2014/main" id="{788EAAB2-8D03-EC99-9842-FCD5552D45D9}"/>
              </a:ext>
            </a:extLst>
          </p:cNvPr>
          <p:cNvSpPr/>
          <p:nvPr/>
        </p:nvSpPr>
        <p:spPr>
          <a:xfrm>
            <a:off x="6727002" y="1974876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277;p28">
            <a:extLst>
              <a:ext uri="{FF2B5EF4-FFF2-40B4-BE49-F238E27FC236}">
                <a16:creationId xmlns:a16="http://schemas.microsoft.com/office/drawing/2014/main" id="{A6EF5B3E-01E0-E8C1-F060-3762D49504CE}"/>
              </a:ext>
            </a:extLst>
          </p:cNvPr>
          <p:cNvSpPr txBox="1"/>
          <p:nvPr/>
        </p:nvSpPr>
        <p:spPr>
          <a:xfrm>
            <a:off x="5894021" y="13318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05 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0" name="Google Shape;278;p28">
            <a:extLst>
              <a:ext uri="{FF2B5EF4-FFF2-40B4-BE49-F238E27FC236}">
                <a16:creationId xmlns:a16="http://schemas.microsoft.com/office/drawing/2014/main" id="{7CFD7C7E-5E76-A852-EADC-9007259FD2DE}"/>
              </a:ext>
            </a:extLst>
          </p:cNvPr>
          <p:cNvSpPr/>
          <p:nvPr/>
        </p:nvSpPr>
        <p:spPr>
          <a:xfrm>
            <a:off x="6729839" y="1297144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67;p28">
            <a:extLst>
              <a:ext uri="{FF2B5EF4-FFF2-40B4-BE49-F238E27FC236}">
                <a16:creationId xmlns:a16="http://schemas.microsoft.com/office/drawing/2014/main" id="{574FDEFC-F6B5-8DCA-D721-41DCB6D60F88}"/>
              </a:ext>
            </a:extLst>
          </p:cNvPr>
          <p:cNvSpPr txBox="1"/>
          <p:nvPr/>
        </p:nvSpPr>
        <p:spPr>
          <a:xfrm>
            <a:off x="2266732" y="3261009"/>
            <a:ext cx="2941798" cy="29315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Clôture de la séance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263;p28">
            <a:extLst>
              <a:ext uri="{FF2B5EF4-FFF2-40B4-BE49-F238E27FC236}">
                <a16:creationId xmlns:a16="http://schemas.microsoft.com/office/drawing/2014/main" id="{01577F9E-AC54-2594-E89F-A87AF09A04E3}"/>
              </a:ext>
            </a:extLst>
          </p:cNvPr>
          <p:cNvSpPr txBox="1"/>
          <p:nvPr/>
        </p:nvSpPr>
        <p:spPr>
          <a:xfrm>
            <a:off x="2222705" y="2646914"/>
            <a:ext cx="2941798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Compréhension de l’écrit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264;p28">
            <a:extLst>
              <a:ext uri="{FF2B5EF4-FFF2-40B4-BE49-F238E27FC236}">
                <a16:creationId xmlns:a16="http://schemas.microsoft.com/office/drawing/2014/main" id="{3DFE3686-B042-F90A-D825-CB4B978CFA35}"/>
              </a:ext>
            </a:extLst>
          </p:cNvPr>
          <p:cNvSpPr txBox="1"/>
          <p:nvPr/>
        </p:nvSpPr>
        <p:spPr>
          <a:xfrm>
            <a:off x="2222705" y="2004836"/>
            <a:ext cx="2148602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Lecture fluence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100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3B19E-8B8D-1324-67BF-587110784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Orientations didactiques pour cette séance</a:t>
            </a:r>
            <a:endParaRPr lang="en-US" sz="14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Google Shape;288;p29">
            <a:extLst>
              <a:ext uri="{FF2B5EF4-FFF2-40B4-BE49-F238E27FC236}">
                <a16:creationId xmlns:a16="http://schemas.microsoft.com/office/drawing/2014/main" id="{8CCFADBE-426F-1BD1-0052-CF95DF424457}"/>
              </a:ext>
            </a:extLst>
          </p:cNvPr>
          <p:cNvSpPr/>
          <p:nvPr/>
        </p:nvSpPr>
        <p:spPr>
          <a:xfrm>
            <a:off x="1898292" y="1238468"/>
            <a:ext cx="6894690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la fin de cette séance, les élèves doivent être capables de :</a:t>
            </a:r>
          </a:p>
          <a:p>
            <a:pPr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Changer de voix quand un personnage parle. </a:t>
            </a: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Identifier ce que dit un personnage, identifier ce qu’on voit dans un lieu, identifier l’opinion d’un personnage.</a:t>
            </a:r>
          </a:p>
        </p:txBody>
      </p:sp>
      <p:sp>
        <p:nvSpPr>
          <p:cNvPr id="13" name="Google Shape;289;p29">
            <a:extLst>
              <a:ext uri="{FF2B5EF4-FFF2-40B4-BE49-F238E27FC236}">
                <a16:creationId xmlns:a16="http://schemas.microsoft.com/office/drawing/2014/main" id="{C3856963-9BED-6197-202B-2DC7FCE27198}"/>
              </a:ext>
            </a:extLst>
          </p:cNvPr>
          <p:cNvSpPr/>
          <p:nvPr/>
        </p:nvSpPr>
        <p:spPr>
          <a:xfrm>
            <a:off x="309229" y="1238468"/>
            <a:ext cx="1523911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Tâches à réussir par les élèves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Google Shape;292;p29">
            <a:extLst>
              <a:ext uri="{FF2B5EF4-FFF2-40B4-BE49-F238E27FC236}">
                <a16:creationId xmlns:a16="http://schemas.microsoft.com/office/drawing/2014/main" id="{2FFA696C-060A-544E-952F-61FC383E5B89}"/>
              </a:ext>
            </a:extLst>
          </p:cNvPr>
          <p:cNvSpPr/>
          <p:nvPr/>
        </p:nvSpPr>
        <p:spPr>
          <a:xfrm>
            <a:off x="1918464" y="2173779"/>
            <a:ext cx="6901508" cy="112604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stratégie enseignée pendant le modelage et pratiquée pendant le reste de la séance est : </a:t>
            </a:r>
          </a:p>
          <a:p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Lire un texte en variant l’intonation pour mieux comprendre le sens.</a:t>
            </a:r>
          </a:p>
          <a:p>
            <a:pPr lvl="0"/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Répondre à la question « Que fait ...? », « Quel....? », « De quelle..... ?»  et  « Que pense…….?  ».</a:t>
            </a:r>
            <a:endParaRPr lang="fr-FR" sz="12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Google Shape;293;p29">
            <a:extLst>
              <a:ext uri="{FF2B5EF4-FFF2-40B4-BE49-F238E27FC236}">
                <a16:creationId xmlns:a16="http://schemas.microsoft.com/office/drawing/2014/main" id="{C3140FCC-47DA-0647-B3E7-AD4446CE28CF}"/>
              </a:ext>
            </a:extLst>
          </p:cNvPr>
          <p:cNvSpPr/>
          <p:nvPr/>
        </p:nvSpPr>
        <p:spPr>
          <a:xfrm>
            <a:off x="336122" y="2337906"/>
            <a:ext cx="1523911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Stratégies et outils didactiques</a:t>
            </a:r>
          </a:p>
        </p:txBody>
      </p:sp>
      <p:sp>
        <p:nvSpPr>
          <p:cNvPr id="22" name="Google Shape;288;p29">
            <a:extLst>
              <a:ext uri="{FF2B5EF4-FFF2-40B4-BE49-F238E27FC236}">
                <a16:creationId xmlns:a16="http://schemas.microsoft.com/office/drawing/2014/main" id="{2033AB59-F0F3-EF02-8340-5CD20B0E656E}"/>
              </a:ext>
            </a:extLst>
          </p:cNvPr>
          <p:cNvSpPr/>
          <p:nvPr/>
        </p:nvSpPr>
        <p:spPr>
          <a:xfrm>
            <a:off x="1918464" y="3463953"/>
            <a:ext cx="6894690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Pendant le feedback, attirer l’attention des élèves sur les erreurs fréquentes suivantes : </a:t>
            </a:r>
            <a:endParaRPr lang="fr-FR" sz="12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Faire une lecture monotone ou lire sans respecter les pauses.</a:t>
            </a:r>
          </a:p>
          <a:p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Passer à côté des éléments importants qui décrivent un lieu ou qui montrent l’opinion d’un personnage.</a:t>
            </a:r>
          </a:p>
          <a:p>
            <a:pPr marL="215898" indent="-215898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14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Google Shape;289;p29">
            <a:extLst>
              <a:ext uri="{FF2B5EF4-FFF2-40B4-BE49-F238E27FC236}">
                <a16:creationId xmlns:a16="http://schemas.microsoft.com/office/drawing/2014/main" id="{A9CEE627-69A7-9846-18DA-BED9357BB184}"/>
              </a:ext>
            </a:extLst>
          </p:cNvPr>
          <p:cNvSpPr/>
          <p:nvPr/>
        </p:nvSpPr>
        <p:spPr>
          <a:xfrm>
            <a:off x="329401" y="3463953"/>
            <a:ext cx="1523911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Eléments de feedback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46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55336185-5681-780C-3049-2048E4900FAC}"/>
              </a:ext>
            </a:extLst>
          </p:cNvPr>
          <p:cNvGrpSpPr/>
          <p:nvPr/>
        </p:nvGrpSpPr>
        <p:grpSpPr>
          <a:xfrm>
            <a:off x="322662" y="957638"/>
            <a:ext cx="2840016" cy="2105602"/>
            <a:chOff x="2136532" y="1667303"/>
            <a:chExt cx="7127574" cy="512035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1441734-6B00-D37C-EDE4-DC401FAFE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5A11443-21E3-048F-10D6-66E3A54D4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</p:spPr>
        </p:pic>
      </p:grpSp>
      <p:grpSp>
        <p:nvGrpSpPr>
          <p:cNvPr id="11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2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4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5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Ouverture de la séance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3775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23119887-D815-A3DE-23BC-E38CCAB80305}"/>
              </a:ext>
            </a:extLst>
          </p:cNvPr>
          <p:cNvGrpSpPr/>
          <p:nvPr/>
        </p:nvGrpSpPr>
        <p:grpSpPr>
          <a:xfrm>
            <a:off x="530260" y="814620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631027FC-70ED-5C06-DCF5-CB283F9B7E7C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78957CA4-8284-6C27-B548-4E384E3684FC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8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3B3CE945-741F-D51E-42C7-A6E173B4B0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04F530A4-35C6-F17E-2BB2-9684BF8134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C388D0C-F87E-6982-BE38-97BAD0ACF5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571B638-1A3A-671A-3CB8-2ED33A7BF5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53095"/>
          </a:xfrm>
        </p:spPr>
        <p:txBody>
          <a:bodyPr/>
          <a:lstStyle/>
          <a:p>
            <a:pPr lvl="0"/>
            <a:r>
              <a:rPr lang="fr-FR" dirty="0"/>
              <a:t>Qui peut me rappeler la signification de ces icônes?</a:t>
            </a:r>
          </a:p>
        </p:txBody>
      </p:sp>
      <p:pic>
        <p:nvPicPr>
          <p:cNvPr id="26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3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337469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la réponse  à 4 élèves au hasard.</a:t>
            </a:r>
          </a:p>
        </p:txBody>
      </p:sp>
    </p:spTree>
    <p:extLst>
      <p:ext uri="{BB962C8B-B14F-4D97-AF65-F5344CB8AC3E}">
        <p14:creationId xmlns:p14="http://schemas.microsoft.com/office/powerpoint/2010/main" val="3780553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1E3F9CF6-39E6-1C94-E88A-88F346ADD19A}"/>
              </a:ext>
            </a:extLst>
          </p:cNvPr>
          <p:cNvGrpSpPr/>
          <p:nvPr/>
        </p:nvGrpSpPr>
        <p:grpSpPr>
          <a:xfrm>
            <a:off x="530260" y="814620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C61BF164-7EC4-CE5A-FA49-5F835F0BCCE9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25ABE639-BBB5-CA39-5D8C-26A8A1415C14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E3FB6262-E6FA-A75F-CAD9-2803ED099A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1FD4C1D6-DAD5-F303-C5DB-D5A251E4AB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6A85C84-00C3-3ACE-D900-93A3BE1F19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E5318B2-7D13-F3C4-2BFC-DC8375686D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Google Shape;1177;p113">
            <a:extLst>
              <a:ext uri="{FF2B5EF4-FFF2-40B4-BE49-F238E27FC236}">
                <a16:creationId xmlns:a16="http://schemas.microsoft.com/office/drawing/2014/main" id="{B29A5C1B-20DD-47B9-AD52-4263987A69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53095"/>
          </a:xfrm>
        </p:spPr>
        <p:txBody>
          <a:bodyPr/>
          <a:lstStyle/>
          <a:p>
            <a:pPr lvl="0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Qui peut me rappeler la signification de ces icônes ?</a:t>
            </a:r>
          </a:p>
        </p:txBody>
      </p:sp>
      <p:sp>
        <p:nvSpPr>
          <p:cNvPr id="26" name="Google Shape;1185;p114">
            <a:extLst>
              <a:ext uri="{FF2B5EF4-FFF2-40B4-BE49-F238E27FC236}">
                <a16:creationId xmlns:a16="http://schemas.microsoft.com/office/drawing/2014/main" id="{810F50CF-B5E7-E085-E49B-7DFCE57E30FD}"/>
              </a:ext>
            </a:extLst>
          </p:cNvPr>
          <p:cNvSpPr txBox="1"/>
          <p:nvPr/>
        </p:nvSpPr>
        <p:spPr>
          <a:xfrm>
            <a:off x="1345718" y="1635227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participe activement. Je lève la main pour participer.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1186;p114">
            <a:extLst>
              <a:ext uri="{FF2B5EF4-FFF2-40B4-BE49-F238E27FC236}">
                <a16:creationId xmlns:a16="http://schemas.microsoft.com/office/drawing/2014/main" id="{CC94F0FF-E63B-A16E-1934-33420F0C4A9D}"/>
              </a:ext>
            </a:extLst>
          </p:cNvPr>
          <p:cNvSpPr txBox="1"/>
          <p:nvPr/>
        </p:nvSpPr>
        <p:spPr>
          <a:xfrm>
            <a:off x="1345718" y="2306312"/>
            <a:ext cx="7015742" cy="5308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prête attention quand l’enseignant parle.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prête attention quand d’autres camarades répondent à l’enseignant.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1188;p114">
            <a:extLst>
              <a:ext uri="{FF2B5EF4-FFF2-40B4-BE49-F238E27FC236}">
                <a16:creationId xmlns:a16="http://schemas.microsoft.com/office/drawing/2014/main" id="{9C43998E-30CF-07A5-75EC-387B8CA2F18A}"/>
              </a:ext>
            </a:extLst>
          </p:cNvPr>
          <p:cNvSpPr txBox="1"/>
          <p:nvPr/>
        </p:nvSpPr>
        <p:spPr>
          <a:xfrm>
            <a:off x="1373758" y="3263840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Si quelque chose n’est pas clair, je pose des questions.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9" name="Google Shape;1189;p114">
            <a:extLst>
              <a:ext uri="{FF2B5EF4-FFF2-40B4-BE49-F238E27FC236}">
                <a16:creationId xmlns:a16="http://schemas.microsoft.com/office/drawing/2014/main" id="{F0CC3B64-ABA1-5C6C-D1E8-19B1742F934E}"/>
              </a:ext>
            </a:extLst>
          </p:cNvPr>
          <p:cNvSpPr txBox="1"/>
          <p:nvPr/>
        </p:nvSpPr>
        <p:spPr>
          <a:xfrm>
            <a:off x="1373758" y="40565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fais mes devoirs en classe et à la maison avec sérieux.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1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8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337469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la réponse  à 4 élèves au hasard.</a:t>
            </a:r>
          </a:p>
        </p:txBody>
      </p:sp>
    </p:spTree>
    <p:extLst>
      <p:ext uri="{BB962C8B-B14F-4D97-AF65-F5344CB8AC3E}">
        <p14:creationId xmlns:p14="http://schemas.microsoft.com/office/powerpoint/2010/main" val="78921158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5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3.xml><?xml version="1.0" encoding="utf-8"?>
<a:theme xmlns:a="http://schemas.openxmlformats.org/drawingml/2006/main" name="2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3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4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8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5778</TotalTime>
  <Words>2598</Words>
  <Application>Microsoft Office PowerPoint</Application>
  <PresentationFormat>Affichage à l'écran (16:9)</PresentationFormat>
  <Paragraphs>242</Paragraphs>
  <Slides>38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38</vt:i4>
      </vt:variant>
    </vt:vector>
  </HeadingPairs>
  <TitlesOfParts>
    <vt:vector size="55" baseType="lpstr">
      <vt:lpstr>Aptos</vt:lpstr>
      <vt:lpstr>Arial</vt:lpstr>
      <vt:lpstr>Calibri</vt:lpstr>
      <vt:lpstr>Calibri (En-têtes)</vt:lpstr>
      <vt:lpstr>Calibri Light</vt:lpstr>
      <vt:lpstr>Dosis</vt:lpstr>
      <vt:lpstr>Poppins ExtraBold</vt:lpstr>
      <vt:lpstr>Simplified Arabic</vt:lpstr>
      <vt:lpstr>Wingdings</vt:lpstr>
      <vt:lpstr>Thème Office</vt:lpstr>
      <vt:lpstr>5_Thème Office</vt:lpstr>
      <vt:lpstr>2_Thème Office</vt:lpstr>
      <vt:lpstr>Conception personnalisée</vt:lpstr>
      <vt:lpstr>Thème Office</vt:lpstr>
      <vt:lpstr>3_Thème Office</vt:lpstr>
      <vt:lpstr>4_Thème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Qui peut me rappeler la signification de ces icônes?</vt:lpstr>
      <vt:lpstr>Qui peut me rappeler la signification de ces icônes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ABDELAZIZ.ASSEBBANE</cp:lastModifiedBy>
  <cp:revision>438</cp:revision>
  <dcterms:modified xsi:type="dcterms:W3CDTF">2025-09-27T21:16:04Z</dcterms:modified>
</cp:coreProperties>
</file>