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4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5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6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7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4026" r:id="rId2"/>
    <p:sldMasterId id="2147484010" r:id="rId3"/>
    <p:sldMasterId id="2147483920" r:id="rId4"/>
    <p:sldMasterId id="2147483713" r:id="rId5"/>
    <p:sldMasterId id="2147483958" r:id="rId6"/>
    <p:sldMasterId id="2147483994" r:id="rId7"/>
    <p:sldMasterId id="2147484043" r:id="rId8"/>
  </p:sldMasterIdLst>
  <p:notesMasterIdLst>
    <p:notesMasterId r:id="rId64"/>
  </p:notesMasterIdLst>
  <p:sldIdLst>
    <p:sldId id="2147483634" r:id="rId9"/>
    <p:sldId id="2147483503" r:id="rId10"/>
    <p:sldId id="257" r:id="rId11"/>
    <p:sldId id="2147483636" r:id="rId12"/>
    <p:sldId id="2147483598" r:id="rId13"/>
    <p:sldId id="2147483637" r:id="rId14"/>
    <p:sldId id="2147483411" r:id="rId15"/>
    <p:sldId id="2147483638" r:id="rId16"/>
    <p:sldId id="2147483639" r:id="rId17"/>
    <p:sldId id="2147483485" r:id="rId18"/>
    <p:sldId id="2147483486" r:id="rId19"/>
    <p:sldId id="2147483500" r:id="rId20"/>
    <p:sldId id="2147483569" r:id="rId21"/>
    <p:sldId id="2147483623" r:id="rId22"/>
    <p:sldId id="2147483640" r:id="rId23"/>
    <p:sldId id="2147483505" r:id="rId24"/>
    <p:sldId id="2147483471" r:id="rId25"/>
    <p:sldId id="2147483436" r:id="rId26"/>
    <p:sldId id="2147483509" r:id="rId27"/>
    <p:sldId id="2147483600" r:id="rId28"/>
    <p:sldId id="2147483601" r:id="rId29"/>
    <p:sldId id="2147483602" r:id="rId30"/>
    <p:sldId id="2147483603" r:id="rId31"/>
    <p:sldId id="2147483604" r:id="rId32"/>
    <p:sldId id="2147483513" r:id="rId33"/>
    <p:sldId id="2147483605" r:id="rId34"/>
    <p:sldId id="2147483625" r:id="rId35"/>
    <p:sldId id="2147483606" r:id="rId36"/>
    <p:sldId id="2147483521" r:id="rId37"/>
    <p:sldId id="2147483608" r:id="rId38"/>
    <p:sldId id="2147483571" r:id="rId39"/>
    <p:sldId id="2147483540" r:id="rId40"/>
    <p:sldId id="2147483576" r:id="rId41"/>
    <p:sldId id="2147483630" r:id="rId42"/>
    <p:sldId id="2147483578" r:id="rId43"/>
    <p:sldId id="2147483611" r:id="rId44"/>
    <p:sldId id="2147483646" r:id="rId45"/>
    <p:sldId id="2147483647" r:id="rId46"/>
    <p:sldId id="2147483645" r:id="rId47"/>
    <p:sldId id="2147483543" r:id="rId48"/>
    <p:sldId id="2147483614" r:id="rId49"/>
    <p:sldId id="2147483551" r:id="rId50"/>
    <p:sldId id="2147483619" r:id="rId51"/>
    <p:sldId id="2147483628" r:id="rId52"/>
    <p:sldId id="2147483642" r:id="rId53"/>
    <p:sldId id="2147483643" r:id="rId54"/>
    <p:sldId id="2147483644" r:id="rId55"/>
    <p:sldId id="311" r:id="rId56"/>
    <p:sldId id="2147483620" r:id="rId57"/>
    <p:sldId id="2147483558" r:id="rId58"/>
    <p:sldId id="2147483559" r:id="rId59"/>
    <p:sldId id="320" r:id="rId60"/>
    <p:sldId id="2147483621" r:id="rId61"/>
    <p:sldId id="2147483622" r:id="rId62"/>
    <p:sldId id="2147483538" r:id="rId63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assine lamsarsem" initials="yl" lastIdx="4" clrIdx="0">
    <p:extLst>
      <p:ext uri="{19B8F6BF-5375-455C-9EA6-DF929625EA0E}">
        <p15:presenceInfo xmlns:p15="http://schemas.microsoft.com/office/powerpoint/2012/main" userId="c06aba044f70cc7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FFFFCC"/>
    <a:srgbClr val="D1F0FB"/>
    <a:srgbClr val="54AFE9"/>
    <a:srgbClr val="A98FC3"/>
    <a:srgbClr val="8BC145"/>
    <a:srgbClr val="44546A"/>
    <a:srgbClr val="3FB2CB"/>
    <a:srgbClr val="E3EEF2"/>
    <a:srgbClr val="CFE3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AC36F0-FA6B-4A0A-920B-4905F95288EF}" v="4" dt="2025-09-27T20:23:02.488"/>
  </p1510:revLst>
</p1510:revInfo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FFC000"/>
          </a:solidFill>
        </a:fill>
      </a:tcStyle>
    </a:band1H>
    <a:band1V>
      <a:tcStyle>
        <a:tcBdr/>
        <a:fill>
          <a:solidFill>
            <a:srgbClr val="FFC000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25402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3296810-A885-4BE3-A3E7-6D5BEEA58F35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BF1E9"/>
          </a:solidFill>
        </a:fill>
      </a:tcStyle>
    </a:wholeTbl>
    <a:band1H>
      <a:tcStyle>
        <a:tcBdr/>
        <a:fill>
          <a:solidFill>
            <a:srgbClr val="D5E3C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5E3C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70AD4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70AD47"/>
          </a:solidFill>
        </a:fill>
      </a:tcStyle>
    </a:firstRow>
  </a:tblStyle>
  <a:tblStyle styleId="{2D5ABB26-0587-4C30-8999-92F81FD0307C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</a:tcStyle>
    </a:wholeTbl>
  </a:tblStyle>
  <a:tblStyle styleId="{3C2FFA5D-87B4-456A-9821-1D502468CF0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wholeTbl>
    <a:band1H>
      <a:tcStyle>
        <a:tcBdr/>
        <a:fill>
          <a:solidFill>
            <a:srgbClr val="058DC7"/>
          </a:solidFill>
        </a:fill>
      </a:tcStyle>
    </a:band1H>
    <a:band2H>
      <a:tcStyle>
        <a:tcBdr/>
        <a:fill>
          <a:solidFill>
            <a:srgbClr val="058DC7"/>
          </a:solidFill>
        </a:fill>
      </a:tcStyle>
    </a:band2H>
    <a:band1V>
      <a:tcStyle>
        <a:tcBdr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band1V>
    <a:band2V>
      <a:tcStyle>
        <a:tcBdr/>
        <a:fill>
          <a:solidFill>
            <a:srgbClr val="058DC7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Row>
  </a:tblStyle>
  <a:tblStyle styleId="{0E3FDE45-AF77-4B5C-9715-49D594BDF05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50B432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50B432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12C8C85-51F0-491E-9774-3900AFEF0FD7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64E572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1" autoAdjust="0"/>
    <p:restoredTop sz="94719" autoAdjust="0"/>
  </p:normalViewPr>
  <p:slideViewPr>
    <p:cSldViewPr snapToGrid="0">
      <p:cViewPr varScale="1">
        <p:scale>
          <a:sx n="103" d="100"/>
          <a:sy n="103" d="100"/>
        </p:scale>
        <p:origin x="902" y="8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586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71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66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3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viewProps" Target="viewProp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ELAZIZ.ASSEBBANE" userId="af44cbbb-d77c-45ae-bf3f-17cd253b121b" providerId="ADAL" clId="{9124E342-7500-48D5-BF5B-0920EAD0209E}"/>
    <pc:docChg chg="custSel addSld delSld modSld">
      <pc:chgData name="ABDELAZIZ.ASSEBBANE" userId="af44cbbb-d77c-45ae-bf3f-17cd253b121b" providerId="ADAL" clId="{9124E342-7500-48D5-BF5B-0920EAD0209E}" dt="2025-09-27T20:23:51.993" v="21" actId="20577"/>
      <pc:docMkLst>
        <pc:docMk/>
      </pc:docMkLst>
      <pc:sldChg chg="modSp add del mod">
        <pc:chgData name="ABDELAZIZ.ASSEBBANE" userId="af44cbbb-d77c-45ae-bf3f-17cd253b121b" providerId="ADAL" clId="{9124E342-7500-48D5-BF5B-0920EAD0209E}" dt="2025-09-27T20:23:08.400" v="17" actId="2696"/>
        <pc:sldMkLst>
          <pc:docMk/>
          <pc:sldMk cId="2621237464" sldId="256"/>
        </pc:sldMkLst>
        <pc:spChg chg="mod">
          <ac:chgData name="ABDELAZIZ.ASSEBBANE" userId="af44cbbb-d77c-45ae-bf3f-17cd253b121b" providerId="ADAL" clId="{9124E342-7500-48D5-BF5B-0920EAD0209E}" dt="2025-09-27T20:21:34.848" v="6" actId="1076"/>
          <ac:spMkLst>
            <pc:docMk/>
            <pc:sldMk cId="2621237464" sldId="256"/>
            <ac:spMk id="26" creationId="{5A6E13B6-48CF-E828-1CE3-F510889B3475}"/>
          </ac:spMkLst>
        </pc:spChg>
        <pc:cxnChg chg="mod">
          <ac:chgData name="ABDELAZIZ.ASSEBBANE" userId="af44cbbb-d77c-45ae-bf3f-17cd253b121b" providerId="ADAL" clId="{9124E342-7500-48D5-BF5B-0920EAD0209E}" dt="2025-09-27T20:21:32.556" v="5" actId="1076"/>
          <ac:cxnSpMkLst>
            <pc:docMk/>
            <pc:sldMk cId="2621237464" sldId="256"/>
            <ac:cxnSpMk id="53" creationId="{E3D0EE8E-56B7-7EA9-51A4-BCB95DF71898}"/>
          </ac:cxnSpMkLst>
        </pc:cxnChg>
        <pc:cxnChg chg="mod">
          <ac:chgData name="ABDELAZIZ.ASSEBBANE" userId="af44cbbb-d77c-45ae-bf3f-17cd253b121b" providerId="ADAL" clId="{9124E342-7500-48D5-BF5B-0920EAD0209E}" dt="2025-09-27T20:21:29.876" v="4" actId="1076"/>
          <ac:cxnSpMkLst>
            <pc:docMk/>
            <pc:sldMk cId="2621237464" sldId="256"/>
            <ac:cxnSpMk id="56" creationId="{E3D0EE8E-56B7-7EA9-51A4-BCB95DF71898}"/>
          </ac:cxnSpMkLst>
        </pc:cxnChg>
      </pc:sldChg>
      <pc:sldChg chg="addSp delSp modSp add mod">
        <pc:chgData name="ABDELAZIZ.ASSEBBANE" userId="af44cbbb-d77c-45ae-bf3f-17cd253b121b" providerId="ADAL" clId="{9124E342-7500-48D5-BF5B-0920EAD0209E}" dt="2025-09-27T20:23:05.569" v="16" actId="1076"/>
        <pc:sldMkLst>
          <pc:docMk/>
          <pc:sldMk cId="3777748848" sldId="257"/>
        </pc:sldMkLst>
        <pc:spChg chg="add mod">
          <ac:chgData name="ABDELAZIZ.ASSEBBANE" userId="af44cbbb-d77c-45ae-bf3f-17cd253b121b" providerId="ADAL" clId="{9124E342-7500-48D5-BF5B-0920EAD0209E}" dt="2025-09-27T20:22:54.587" v="14" actId="1076"/>
          <ac:spMkLst>
            <pc:docMk/>
            <pc:sldMk cId="3777748848" sldId="257"/>
            <ac:spMk id="37" creationId="{C83B0F72-C6B1-F646-5BB9-9150286B8455}"/>
          </ac:spMkLst>
        </pc:spChg>
        <pc:spChg chg="add mod">
          <ac:chgData name="ABDELAZIZ.ASSEBBANE" userId="af44cbbb-d77c-45ae-bf3f-17cd253b121b" providerId="ADAL" clId="{9124E342-7500-48D5-BF5B-0920EAD0209E}" dt="2025-09-27T20:23:05.569" v="16" actId="1076"/>
          <ac:spMkLst>
            <pc:docMk/>
            <pc:sldMk cId="3777748848" sldId="257"/>
            <ac:spMk id="38" creationId="{5F5CB41F-F2A5-32DE-EB5A-766FD97484CF}"/>
          </ac:spMkLst>
        </pc:spChg>
        <pc:spChg chg="del">
          <ac:chgData name="ABDELAZIZ.ASSEBBANE" userId="af44cbbb-d77c-45ae-bf3f-17cd253b121b" providerId="ADAL" clId="{9124E342-7500-48D5-BF5B-0920EAD0209E}" dt="2025-09-27T20:22:33.796" v="12" actId="478"/>
          <ac:spMkLst>
            <pc:docMk/>
            <pc:sldMk cId="3777748848" sldId="257"/>
            <ac:spMk id="40" creationId="{FA8045CF-EA46-FE1E-9ECF-0B1C6266A0FC}"/>
          </ac:spMkLst>
        </pc:spChg>
        <pc:spChg chg="del">
          <ac:chgData name="ABDELAZIZ.ASSEBBANE" userId="af44cbbb-d77c-45ae-bf3f-17cd253b121b" providerId="ADAL" clId="{9124E342-7500-48D5-BF5B-0920EAD0209E}" dt="2025-09-27T20:22:32.290" v="11" actId="478"/>
          <ac:spMkLst>
            <pc:docMk/>
            <pc:sldMk cId="3777748848" sldId="257"/>
            <ac:spMk id="42" creationId="{6CDAB307-1A37-BB1C-F215-A708819924BF}"/>
          </ac:spMkLst>
        </pc:spChg>
        <pc:cxnChg chg="mod">
          <ac:chgData name="ABDELAZIZ.ASSEBBANE" userId="af44cbbb-d77c-45ae-bf3f-17cd253b121b" providerId="ADAL" clId="{9124E342-7500-48D5-BF5B-0920EAD0209E}" dt="2025-09-27T20:22:29.616" v="10" actId="1076"/>
          <ac:cxnSpMkLst>
            <pc:docMk/>
            <pc:sldMk cId="3777748848" sldId="257"/>
            <ac:cxnSpMk id="52" creationId="{F4034310-1B9D-C2F7-39B0-8DB765CB65EE}"/>
          </ac:cxnSpMkLst>
        </pc:cxnChg>
        <pc:cxnChg chg="mod">
          <ac:chgData name="ABDELAZIZ.ASSEBBANE" userId="af44cbbb-d77c-45ae-bf3f-17cd253b121b" providerId="ADAL" clId="{9124E342-7500-48D5-BF5B-0920EAD0209E}" dt="2025-09-27T20:22:26.875" v="9" actId="1076"/>
          <ac:cxnSpMkLst>
            <pc:docMk/>
            <pc:sldMk cId="3777748848" sldId="257"/>
            <ac:cxnSpMk id="65" creationId="{F4034310-1B9D-C2F7-39B0-8DB765CB65EE}"/>
          </ac:cxnSpMkLst>
        </pc:cxnChg>
      </pc:sldChg>
      <pc:sldChg chg="modSp mod">
        <pc:chgData name="ABDELAZIZ.ASSEBBANE" userId="af44cbbb-d77c-45ae-bf3f-17cd253b121b" providerId="ADAL" clId="{9124E342-7500-48D5-BF5B-0920EAD0209E}" dt="2025-09-27T20:23:51.993" v="21" actId="20577"/>
        <pc:sldMkLst>
          <pc:docMk/>
          <pc:sldMk cId="1025972370" sldId="2147483538"/>
        </pc:sldMkLst>
        <pc:spChg chg="mod">
          <ac:chgData name="ABDELAZIZ.ASSEBBANE" userId="af44cbbb-d77c-45ae-bf3f-17cd253b121b" providerId="ADAL" clId="{9124E342-7500-48D5-BF5B-0920EAD0209E}" dt="2025-09-27T20:23:51.993" v="21" actId="20577"/>
          <ac:spMkLst>
            <pc:docMk/>
            <pc:sldMk cId="1025972370" sldId="2147483538"/>
            <ac:spMk id="2" creationId="{F2B281CB-D9D9-AFE0-F8E4-59B8F4F148FF}"/>
          </ac:spMkLst>
        </pc:spChg>
      </pc:sldChg>
      <pc:sldChg chg="modSp mod">
        <pc:chgData name="ABDELAZIZ.ASSEBBANE" userId="af44cbbb-d77c-45ae-bf3f-17cd253b121b" providerId="ADAL" clId="{9124E342-7500-48D5-BF5B-0920EAD0209E}" dt="2025-09-27T20:21:20.328" v="2" actId="20577"/>
        <pc:sldMkLst>
          <pc:docMk/>
          <pc:sldMk cId="3423424356" sldId="2147483634"/>
        </pc:sldMkLst>
        <pc:spChg chg="mod">
          <ac:chgData name="ABDELAZIZ.ASSEBBANE" userId="af44cbbb-d77c-45ae-bf3f-17cd253b121b" providerId="ADAL" clId="{9124E342-7500-48D5-BF5B-0920EAD0209E}" dt="2025-09-27T20:21:16.671" v="1" actId="20577"/>
          <ac:spMkLst>
            <pc:docMk/>
            <pc:sldMk cId="3423424356" sldId="2147483634"/>
            <ac:spMk id="16" creationId="{46746A8E-17B0-82BF-AA2A-E3A6E80172F6}"/>
          </ac:spMkLst>
        </pc:spChg>
        <pc:spChg chg="mod">
          <ac:chgData name="ABDELAZIZ.ASSEBBANE" userId="af44cbbb-d77c-45ae-bf3f-17cd253b121b" providerId="ADAL" clId="{9124E342-7500-48D5-BF5B-0920EAD0209E}" dt="2025-09-27T20:21:20.328" v="2" actId="20577"/>
          <ac:spMkLst>
            <pc:docMk/>
            <pc:sldMk cId="3423424356" sldId="2147483634"/>
            <ac:spMk id="18" creationId="{E0FF8D5D-C824-FEA6-FAD4-EC41BEFD6341}"/>
          </ac:spMkLst>
        </pc:spChg>
      </pc:sldChg>
      <pc:sldChg chg="del">
        <pc:chgData name="ABDELAZIZ.ASSEBBANE" userId="af44cbbb-d77c-45ae-bf3f-17cd253b121b" providerId="ADAL" clId="{9124E342-7500-48D5-BF5B-0920EAD0209E}" dt="2025-09-27T20:21:44.328" v="7" actId="2696"/>
        <pc:sldMkLst>
          <pc:docMk/>
          <pc:sldMk cId="2664433779" sldId="214748363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;n">
            <a:extLst>
              <a:ext uri="{FF2B5EF4-FFF2-40B4-BE49-F238E27FC236}">
                <a16:creationId xmlns:a16="http://schemas.microsoft.com/office/drawing/2014/main" id="{08F56932-2D71-384C-FBC5-223E1344DD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295" y="685800"/>
            <a:ext cx="6096076" cy="3429000"/>
          </a:xfrm>
          <a:prstGeom prst="rect">
            <a:avLst/>
          </a:prstGeom>
          <a:noFill/>
          <a:ln w="9528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4;n">
            <a:extLst>
              <a:ext uri="{FF2B5EF4-FFF2-40B4-BE49-F238E27FC236}">
                <a16:creationId xmlns:a16="http://schemas.microsoft.com/office/drawing/2014/main" id="{1402B958-32F2-6519-09AD-01AF075F0A4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41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457200" marR="0" lvl="0" indent="-298451" algn="l" defTabSz="914400" rtl="0" fontAlgn="auto" hangingPunct="1">
      <a:lnSpc>
        <a:spcPct val="100000"/>
      </a:lnSpc>
      <a:spcBef>
        <a:spcPts val="0"/>
      </a:spcBef>
      <a:spcAft>
        <a:spcPts val="0"/>
      </a:spcAft>
      <a:buClr>
        <a:srgbClr val="000000"/>
      </a:buClr>
      <a:buSzPts val="1100"/>
      <a:buFont typeface="Arial"/>
      <a:buChar char="●"/>
      <a:tabLst/>
      <a:defRPr lang="fr-FR" sz="1100" b="0" i="0" u="none" strike="noStrike" kern="0" cap="none" spc="0" baseline="0">
        <a:solidFill>
          <a:srgbClr val="000000"/>
        </a:solidFill>
        <a:uFillTx/>
        <a:latin typeface="Arial"/>
        <a:ea typeface="Arial"/>
        <a:cs typeface="Arial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rPr/>
              <a:pPr lvl="0" algn="r"/>
              <a:t>1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7701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7323401D-AD66-48E8-9BE6-514052742394}" type="slidenum">
              <a:rPr/>
              <a:pPr lvl="0" algn="r"/>
              <a:t>5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6205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4F0D48E-A41E-27F2-7B38-D47F7AC7B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20BB587E-B713-BFD5-BC1C-C9B4D192183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42BDD96E-27CD-4603-8E89-4EF36AB65D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3643925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366EABC2-ED91-429D-A353-770FF7E88A14}" type="slidenum">
              <a:rPr lang="fr-FR" smtClean="0"/>
              <a:pPr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05951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76FE3C33-25AE-AE3F-2986-5AD5EC8F170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51DCE21C-A7FB-E238-0F8D-D0C9B1BAEB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42733731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4797DDF-5442-ACB6-CEE0-B71EB7123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4658C647-8F80-F9A5-16F3-6076089E424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8A43EACC-DD44-1EBA-6C02-4887059E7B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33308282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4F0D48E-A41E-27F2-7B38-D47F7AC7B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20BB587E-B713-BFD5-BC1C-C9B4D192183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42BDD96E-27CD-4603-8E89-4EF36AB65D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1397610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42;g370de7b9910_0_500:notes">
            <a:extLst>
              <a:ext uri="{FF2B5EF4-FFF2-40B4-BE49-F238E27FC236}">
                <a16:creationId xmlns:a16="http://schemas.microsoft.com/office/drawing/2014/main" id="{F3E78FFA-9A7E-C8B2-37D6-11593A6568E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943;g370de7b9910_0_500:notes">
            <a:extLst>
              <a:ext uri="{FF2B5EF4-FFF2-40B4-BE49-F238E27FC236}">
                <a16:creationId xmlns:a16="http://schemas.microsoft.com/office/drawing/2014/main" id="{1B1FEF46-2F47-F3B1-4122-6834DB454D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2238214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7181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1;p23">
            <a:extLst>
              <a:ext uri="{FF2B5EF4-FFF2-40B4-BE49-F238E27FC236}">
                <a16:creationId xmlns:a16="http://schemas.microsoft.com/office/drawing/2014/main" id="{EBB55454-580B-FA88-45B0-96FDC3EAD25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2;p23">
            <a:extLst>
              <a:ext uri="{FF2B5EF4-FFF2-40B4-BE49-F238E27FC236}">
                <a16:creationId xmlns:a16="http://schemas.microsoft.com/office/drawing/2014/main" id="{32083A29-98ED-3B26-9AAD-1272C08D5CDE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3;p23">
            <a:extLst>
              <a:ext uri="{FF2B5EF4-FFF2-40B4-BE49-F238E27FC236}">
                <a16:creationId xmlns:a16="http://schemas.microsoft.com/office/drawing/2014/main" id="{3544C772-AF2F-05F5-374A-9EE8D6AF2D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04;p23">
            <a:extLst>
              <a:ext uri="{FF2B5EF4-FFF2-40B4-BE49-F238E27FC236}">
                <a16:creationId xmlns:a16="http://schemas.microsoft.com/office/drawing/2014/main" id="{72C63635-2F0D-8E23-8C0E-EFB0C971B2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623401"/>
          </a:xfrm>
          <a:prstGeom prst="rect">
            <a:avLst/>
          </a:prstGeom>
        </p:spPr>
        <p:txBody>
          <a:bodyPr>
            <a:spAutoFit/>
          </a:bodyPr>
          <a:lstStyle>
            <a:lvl1pPr indent="-457200" algn="r">
              <a:buSzPts val="36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205;p23">
            <a:extLst>
              <a:ext uri="{FF2B5EF4-FFF2-40B4-BE49-F238E27FC236}">
                <a16:creationId xmlns:a16="http://schemas.microsoft.com/office/drawing/2014/main" id="{F3D17351-A04B-8F42-6BD4-E410C6F5228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588599"/>
          </a:xfrm>
          <a:prstGeom prst="rect">
            <a:avLst/>
          </a:prstGeom>
        </p:spPr>
        <p:txBody>
          <a:bodyPr>
            <a:spAutoFit/>
          </a:bodyPr>
          <a:lstStyle>
            <a:lvl1pPr indent="-374647" algn="r">
              <a:buSzPts val="2300"/>
              <a:defRPr sz="230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362218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52;p75">
            <a:extLst>
              <a:ext uri="{FF2B5EF4-FFF2-40B4-BE49-F238E27FC236}">
                <a16:creationId xmlns:a16="http://schemas.microsoft.com/office/drawing/2014/main" id="{F13B3EDB-5E66-EB24-14C9-B291F82D3F24}"/>
              </a:ext>
            </a:extLst>
          </p:cNvPr>
          <p:cNvGrpSpPr/>
          <p:nvPr/>
        </p:nvGrpSpPr>
        <p:grpSpPr>
          <a:xfrm>
            <a:off x="0" y="-28529"/>
            <a:ext cx="9144457" cy="5172303"/>
            <a:chOff x="0" y="-28529"/>
            <a:chExt cx="9144457" cy="5172303"/>
          </a:xfrm>
        </p:grpSpPr>
        <p:sp>
          <p:nvSpPr>
            <p:cNvPr id="3" name="Google Shape;553;p75">
              <a:extLst>
                <a:ext uri="{FF2B5EF4-FFF2-40B4-BE49-F238E27FC236}">
                  <a16:creationId xmlns:a16="http://schemas.microsoft.com/office/drawing/2014/main" id="{9662506F-A2C8-7777-1356-D9DABF20929E}"/>
                </a:ext>
              </a:extLst>
            </p:cNvPr>
            <p:cNvSpPr/>
            <p:nvPr/>
          </p:nvSpPr>
          <p:spPr>
            <a:xfrm>
              <a:off x="0" y="-28529"/>
              <a:ext cx="9144457" cy="5172303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54;p75">
              <a:extLst>
                <a:ext uri="{FF2B5EF4-FFF2-40B4-BE49-F238E27FC236}">
                  <a16:creationId xmlns:a16="http://schemas.microsoft.com/office/drawing/2014/main" id="{9C2DA3CD-D541-254C-D744-1184D4EA63D1}"/>
                </a:ext>
              </a:extLst>
            </p:cNvPr>
            <p:cNvSpPr/>
            <p:nvPr/>
          </p:nvSpPr>
          <p:spPr>
            <a:xfrm>
              <a:off x="203207" y="554153"/>
              <a:ext cx="8738033" cy="4475576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55;p75">
              <a:extLst>
                <a:ext uri="{FF2B5EF4-FFF2-40B4-BE49-F238E27FC236}">
                  <a16:creationId xmlns:a16="http://schemas.microsoft.com/office/drawing/2014/main" id="{E2FB6B64-03CF-EDF0-724C-06B42F2061E0}"/>
                </a:ext>
              </a:extLst>
            </p:cNvPr>
            <p:cNvSpPr/>
            <p:nvPr/>
          </p:nvSpPr>
          <p:spPr>
            <a:xfrm>
              <a:off x="203207" y="112919"/>
              <a:ext cx="8738033" cy="716487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56;p75">
            <a:extLst>
              <a:ext uri="{FF2B5EF4-FFF2-40B4-BE49-F238E27FC236}">
                <a16:creationId xmlns:a16="http://schemas.microsoft.com/office/drawing/2014/main" id="{E976A4BF-48DA-5EB2-CE91-0F08723DB9F6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57;p75">
            <a:extLst>
              <a:ext uri="{FF2B5EF4-FFF2-40B4-BE49-F238E27FC236}">
                <a16:creationId xmlns:a16="http://schemas.microsoft.com/office/drawing/2014/main" id="{500E773E-2B5A-741E-D874-6EEDF53AFC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58;p75">
            <a:extLst>
              <a:ext uri="{FF2B5EF4-FFF2-40B4-BE49-F238E27FC236}">
                <a16:creationId xmlns:a16="http://schemas.microsoft.com/office/drawing/2014/main" id="{094F2C31-6A65-B685-A53D-EC0BC379E39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097165"/>
      </p:ext>
    </p:extLst>
  </p:cSld>
  <p:clrMapOvr>
    <a:masterClrMapping/>
  </p:clrMapOvr>
  <p:hf sldNum="0" hdr="0" ftr="0" dt="0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6CADE59A-7A5B-05A3-845C-F61FEC80705A}"/>
              </a:ext>
            </a:extLst>
          </p:cNvPr>
          <p:cNvGrpSpPr/>
          <p:nvPr/>
        </p:nvGrpSpPr>
        <p:grpSpPr>
          <a:xfrm>
            <a:off x="0" y="-28529"/>
            <a:ext cx="9144000" cy="5172029"/>
            <a:chOff x="0" y="-28529"/>
            <a:chExt cx="9144000" cy="517202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258CA0-0980-2A4F-5F06-FE97703CB837}"/>
                </a:ext>
              </a:extLst>
            </p:cNvPr>
            <p:cNvSpPr/>
            <p:nvPr/>
          </p:nvSpPr>
          <p:spPr>
            <a:xfrm>
              <a:off x="0" y="-28529"/>
              <a:ext cx="9144000" cy="517202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0B4A78CE-72FF-3022-E6C7-82E6F8703663}"/>
                </a:ext>
              </a:extLst>
            </p:cNvPr>
            <p:cNvSpPr/>
            <p:nvPr/>
          </p:nvSpPr>
          <p:spPr>
            <a:xfrm>
              <a:off x="203197" y="554117"/>
              <a:ext cx="8737594" cy="447532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149D29E-5417-54B1-0A92-A78BE82DE388}"/>
                </a:ext>
              </a:extLst>
            </p:cNvPr>
            <p:cNvSpPr/>
            <p:nvPr/>
          </p:nvSpPr>
          <p:spPr>
            <a:xfrm>
              <a:off x="203197" y="112919"/>
              <a:ext cx="8737594" cy="618454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F8F613C2-29FC-2922-C09F-B08F5812C7C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2995C5E-76F1-BC78-1023-2A06FAA0EC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</p:spPr>
        <p:txBody>
          <a:bodyPr/>
          <a:lstStyle>
            <a:lvl1pPr>
              <a:defRPr sz="1500" b="1">
                <a:solidFill>
                  <a:srgbClr val="222A35"/>
                </a:solidFill>
                <a:latin typeface="Arial"/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BB02F06-9EB3-05DF-5E93-4F893551032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333F50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408502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74;p77">
            <a:extLst>
              <a:ext uri="{FF2B5EF4-FFF2-40B4-BE49-F238E27FC236}">
                <a16:creationId xmlns:a16="http://schemas.microsoft.com/office/drawing/2014/main" id="{3F663EA9-3A0E-7841-B823-A506B904D50F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75;p77">
              <a:extLst>
                <a:ext uri="{FF2B5EF4-FFF2-40B4-BE49-F238E27FC236}">
                  <a16:creationId xmlns:a16="http://schemas.microsoft.com/office/drawing/2014/main" id="{65B41AAF-74A3-10BA-683D-0FA3CA5D7F05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76;p77">
              <a:extLst>
                <a:ext uri="{FF2B5EF4-FFF2-40B4-BE49-F238E27FC236}">
                  <a16:creationId xmlns:a16="http://schemas.microsoft.com/office/drawing/2014/main" id="{6AFC2DFB-7C74-8CCC-BC45-A6D729EE7555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77;p77">
              <a:extLst>
                <a:ext uri="{FF2B5EF4-FFF2-40B4-BE49-F238E27FC236}">
                  <a16:creationId xmlns:a16="http://schemas.microsoft.com/office/drawing/2014/main" id="{BD9674CB-DED9-EAEE-DBEC-B0D021C620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78;p77">
            <a:extLst>
              <a:ext uri="{FF2B5EF4-FFF2-40B4-BE49-F238E27FC236}">
                <a16:creationId xmlns:a16="http://schemas.microsoft.com/office/drawing/2014/main" id="{6A83CB6E-54D5-002A-350E-46D75EE51141}"/>
              </a:ext>
            </a:extLst>
          </p:cNvPr>
          <p:cNvSpPr/>
          <p:nvPr/>
        </p:nvSpPr>
        <p:spPr>
          <a:xfrm rot="10799991">
            <a:off x="8587038" y="204323"/>
            <a:ext cx="216100" cy="164509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:a16="http://schemas.microsoft.com/office/drawing/2014/main" id="{3C2A76FF-A66C-B551-E194-26C5619384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 algn="r"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80;p77">
            <a:extLst>
              <a:ext uri="{FF2B5EF4-FFF2-40B4-BE49-F238E27FC236}">
                <a16:creationId xmlns:a16="http://schemas.microsoft.com/office/drawing/2014/main" id="{837643BC-DB06-E7B1-2021-5F856EAE31F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 algn="r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5574155"/>
      </p:ext>
    </p:extLst>
  </p:cSld>
  <p:clrMapOvr>
    <a:masterClrMapping/>
  </p:clrMapOvr>
  <p:hf sldNum="0" hdr="0" ftr="0" dt="0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AND_BODY">
    <p:bg>
      <p:bgPr>
        <a:solidFill>
          <a:srgbClr val="445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;p4">
            <a:extLst>
              <a:ext uri="{FF2B5EF4-FFF2-40B4-BE49-F238E27FC236}">
                <a16:creationId xmlns:a16="http://schemas.microsoft.com/office/drawing/2014/main" id="{087BACC4-60BA-9778-D018-1EA61461A5C2}"/>
              </a:ext>
            </a:extLst>
          </p:cNvPr>
          <p:cNvSpPr/>
          <p:nvPr/>
        </p:nvSpPr>
        <p:spPr>
          <a:xfrm flipH="1">
            <a:off x="3582600" y="1550703"/>
            <a:ext cx="5561399" cy="35927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E7E6E6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43;p4">
            <a:extLst>
              <a:ext uri="{FF2B5EF4-FFF2-40B4-BE49-F238E27FC236}">
                <a16:creationId xmlns:a16="http://schemas.microsoft.com/office/drawing/2014/main" id="{65BF1914-C98B-7AB5-4446-7758FA8FD5C4}"/>
              </a:ext>
            </a:extLst>
          </p:cNvPr>
          <p:cNvSpPr/>
          <p:nvPr/>
        </p:nvSpPr>
        <p:spPr>
          <a:xfrm>
            <a:off x="27" y="2824499"/>
            <a:ext cx="7370402" cy="2319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36AFC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44;p4">
            <a:extLst>
              <a:ext uri="{FF2B5EF4-FFF2-40B4-BE49-F238E27FC236}">
                <a16:creationId xmlns:a16="http://schemas.microsoft.com/office/drawing/2014/main" id="{E30668EB-36CA-AB30-4DEF-03F7D94C41C5}"/>
              </a:ext>
            </a:extLst>
          </p:cNvPr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0000"/>
              </a:srgbClr>
            </a:outerShdw>
          </a:effectLst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45;p4">
            <a:extLst>
              <a:ext uri="{FF2B5EF4-FFF2-40B4-BE49-F238E27FC236}">
                <a16:creationId xmlns:a16="http://schemas.microsoft.com/office/drawing/2014/main" id="{13562D2C-106B-ACC5-553C-DE53F3B4B7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9146" y="845600"/>
            <a:ext cx="7505696" cy="954597"/>
          </a:xfrm>
        </p:spPr>
        <p:txBody>
          <a:bodyPr lIns="91421" tIns="91421" rIns="91421" bIns="91421" anchor="t"/>
          <a:lstStyle>
            <a:lvl1pPr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46;p4">
            <a:extLst>
              <a:ext uri="{FF2B5EF4-FFF2-40B4-BE49-F238E27FC236}">
                <a16:creationId xmlns:a16="http://schemas.microsoft.com/office/drawing/2014/main" id="{44D03047-67F7-15F9-65E1-CFBF556F4C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19146" y="1990721"/>
            <a:ext cx="7505696" cy="2448004"/>
          </a:xfrm>
        </p:spPr>
        <p:txBody>
          <a:bodyPr lIns="91421" tIns="91421" rIns="91421" bIns="91421"/>
          <a:lstStyle>
            <a:lvl1pPr indent="-311152">
              <a:spcBef>
                <a:spcPts val="0"/>
              </a:spcBef>
              <a:buSzPts val="1300"/>
              <a:buChar char="●"/>
              <a:defRPr/>
            </a:lvl1pPr>
          </a:lstStyle>
          <a:p>
            <a:pPr lvl="0"/>
            <a:endParaRPr lang="fr-FR"/>
          </a:p>
        </p:txBody>
      </p:sp>
      <p:sp>
        <p:nvSpPr>
          <p:cNvPr id="7" name="Google Shape;47;p4">
            <a:extLst>
              <a:ext uri="{FF2B5EF4-FFF2-40B4-BE49-F238E27FC236}">
                <a16:creationId xmlns:a16="http://schemas.microsoft.com/office/drawing/2014/main" id="{6EBC7556-2ECD-6291-61E2-9CAB2D5CD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390735" y="4543671"/>
            <a:ext cx="548704" cy="393603"/>
          </a:xfrm>
        </p:spPr>
        <p:txBody>
          <a:bodyPr lIns="91421" tIns="91421" rIns="91421" bIns="91421">
            <a:normAutofit/>
          </a:bodyPr>
          <a:lstStyle>
            <a:lvl1pPr>
              <a:defRPr/>
            </a:lvl1pPr>
          </a:lstStyle>
          <a:p>
            <a:pPr lvl="0"/>
            <a:fld id="{BEFB77C6-2732-4896-972E-1AA86394F3D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06075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0;p64">
            <a:extLst>
              <a:ext uri="{FF2B5EF4-FFF2-40B4-BE49-F238E27FC236}">
                <a16:creationId xmlns:a16="http://schemas.microsoft.com/office/drawing/2014/main" id="{717B5D26-E3BE-029F-5EDC-1012FB80C7F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51;p64">
            <a:extLst>
              <a:ext uri="{FF2B5EF4-FFF2-40B4-BE49-F238E27FC236}">
                <a16:creationId xmlns:a16="http://schemas.microsoft.com/office/drawing/2014/main" id="{39FEA80E-E103-1C0D-34B8-F28E34A4665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2;p64">
            <a:extLst>
              <a:ext uri="{FF2B5EF4-FFF2-40B4-BE49-F238E27FC236}">
                <a16:creationId xmlns:a16="http://schemas.microsoft.com/office/drawing/2014/main" id="{972F171B-973B-C98A-E288-957ABD709A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3;p64">
            <a:extLst>
              <a:ext uri="{FF2B5EF4-FFF2-40B4-BE49-F238E27FC236}">
                <a16:creationId xmlns:a16="http://schemas.microsoft.com/office/drawing/2014/main" id="{97BD4B6E-A132-DD67-74C3-E929B73BBC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E1958C07-F5AF-40A2-A508-C66B098E5F39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4;p64">
            <a:extLst>
              <a:ext uri="{FF2B5EF4-FFF2-40B4-BE49-F238E27FC236}">
                <a16:creationId xmlns:a16="http://schemas.microsoft.com/office/drawing/2014/main" id="{575EECED-CEF5-AD2F-7625-3C8D69E028A0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5;p64">
              <a:extLst>
                <a:ext uri="{FF2B5EF4-FFF2-40B4-BE49-F238E27FC236}">
                  <a16:creationId xmlns:a16="http://schemas.microsoft.com/office/drawing/2014/main" id="{132F3486-BAE3-2A4C-58B7-F8CC5CBF02E8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6;p64">
              <a:extLst>
                <a:ext uri="{FF2B5EF4-FFF2-40B4-BE49-F238E27FC236}">
                  <a16:creationId xmlns:a16="http://schemas.microsoft.com/office/drawing/2014/main" id="{6CEF5DDC-225D-77B6-BC54-FACC4A418705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7;p64">
              <a:extLst>
                <a:ext uri="{FF2B5EF4-FFF2-40B4-BE49-F238E27FC236}">
                  <a16:creationId xmlns:a16="http://schemas.microsoft.com/office/drawing/2014/main" id="{281D661B-378C-21F9-2032-F0D7FDB4890A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8;p64">
            <a:extLst>
              <a:ext uri="{FF2B5EF4-FFF2-40B4-BE49-F238E27FC236}">
                <a16:creationId xmlns:a16="http://schemas.microsoft.com/office/drawing/2014/main" id="{B2E05981-C6A7-55BB-8107-6359E106698E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9;p64">
            <a:extLst>
              <a:ext uri="{FF2B5EF4-FFF2-40B4-BE49-F238E27FC236}">
                <a16:creationId xmlns:a16="http://schemas.microsoft.com/office/drawing/2014/main" id="{8D258A68-8703-3A72-E0BF-8162E08E2A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9193243"/>
      </p:ext>
    </p:extLst>
  </p:cSld>
  <p:clrMapOvr>
    <a:masterClrMapping/>
  </p:clrMapOvr>
  <p:hf sldNum="0" hdr="0" ftr="0" dt="0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3;p94">
            <a:extLst>
              <a:ext uri="{FF2B5EF4-FFF2-40B4-BE49-F238E27FC236}">
                <a16:creationId xmlns:a16="http://schemas.microsoft.com/office/drawing/2014/main" id="{5EEB283F-A0E6-7704-0602-CA906445F18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34;p94">
            <a:extLst>
              <a:ext uri="{FF2B5EF4-FFF2-40B4-BE49-F238E27FC236}">
                <a16:creationId xmlns:a16="http://schemas.microsoft.com/office/drawing/2014/main" id="{F7247F6A-7CA9-94DE-BCD5-27763203C28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12701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135;p94">
            <a:extLst>
              <a:ext uri="{FF2B5EF4-FFF2-40B4-BE49-F238E27FC236}">
                <a16:creationId xmlns:a16="http://schemas.microsoft.com/office/drawing/2014/main" id="{807AE964-A9E2-911A-65FF-4EAD09C8AE8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136;p94">
            <a:extLst>
              <a:ext uri="{FF2B5EF4-FFF2-40B4-BE49-F238E27FC236}">
                <a16:creationId xmlns:a16="http://schemas.microsoft.com/office/drawing/2014/main" id="{C2551040-8D54-CBEF-8E08-A177C6A2B24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299" cy="693480"/>
          </a:xfrm>
        </p:spPr>
        <p:txBody>
          <a:bodyPr lIns="91421" tIns="45701" rIns="91421" bIns="45701">
            <a:spAutoFit/>
          </a:bodyPr>
          <a:lstStyle>
            <a:lvl1pPr marL="342900" indent="-400050" algn="r">
              <a:spcBef>
                <a:spcPts val="750"/>
              </a:spcBef>
              <a:buSzPts val="48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137;p94">
            <a:extLst>
              <a:ext uri="{FF2B5EF4-FFF2-40B4-BE49-F238E27FC236}">
                <a16:creationId xmlns:a16="http://schemas.microsoft.com/office/drawing/2014/main" id="{183A8A42-2280-969E-238F-4CA198A049E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109" cy="506504"/>
          </a:xfrm>
        </p:spPr>
        <p:txBody>
          <a:bodyPr lIns="91421" tIns="45701" rIns="91421" bIns="45701">
            <a:spAutoFit/>
          </a:bodyPr>
          <a:lstStyle>
            <a:lvl1pPr marL="342900" indent="-314325" algn="r">
              <a:spcBef>
                <a:spcPts val="750"/>
              </a:spcBef>
              <a:buSzPts val="3000"/>
              <a:defRPr sz="225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814755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344326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8468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155010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3207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7;p24">
            <a:extLst>
              <a:ext uri="{FF2B5EF4-FFF2-40B4-BE49-F238E27FC236}">
                <a16:creationId xmlns:a16="http://schemas.microsoft.com/office/drawing/2014/main" id="{9E574565-9E3D-138D-1A07-254A8473819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8;p24">
            <a:extLst>
              <a:ext uri="{FF2B5EF4-FFF2-40B4-BE49-F238E27FC236}">
                <a16:creationId xmlns:a16="http://schemas.microsoft.com/office/drawing/2014/main" id="{B47ECAA5-03A6-A5D2-DDE8-E6B30B219256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9;p24">
            <a:extLst>
              <a:ext uri="{FF2B5EF4-FFF2-40B4-BE49-F238E27FC236}">
                <a16:creationId xmlns:a16="http://schemas.microsoft.com/office/drawing/2014/main" id="{841D69CA-38AE-CC45-8182-A7D8BF1E0D61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10;p24">
            <a:extLst>
              <a:ext uri="{FF2B5EF4-FFF2-40B4-BE49-F238E27FC236}">
                <a16:creationId xmlns:a16="http://schemas.microsoft.com/office/drawing/2014/main" id="{02E6742A-DCA5-FA0C-C450-3B278B8B42B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  <a:prstGeom prst="rect">
            <a:avLst/>
          </a:prstGeo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211;p24">
            <a:extLst>
              <a:ext uri="{FF2B5EF4-FFF2-40B4-BE49-F238E27FC236}">
                <a16:creationId xmlns:a16="http://schemas.microsoft.com/office/drawing/2014/main" id="{BB39D705-BAC2-BCE7-948F-E53CD5AE0E5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625377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4680892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1479458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410567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2654055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050954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4463109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0703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623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053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966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3;p25">
            <a:extLst>
              <a:ext uri="{FF2B5EF4-FFF2-40B4-BE49-F238E27FC236}">
                <a16:creationId xmlns:a16="http://schemas.microsoft.com/office/drawing/2014/main" id="{45D174A0-CD4E-869D-DC0A-BFC479A531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214;p25">
            <a:extLst>
              <a:ext uri="{FF2B5EF4-FFF2-40B4-BE49-F238E27FC236}">
                <a16:creationId xmlns:a16="http://schemas.microsoft.com/office/drawing/2014/main" id="{ACE2D79D-64B8-FBCC-B552-8B9C81D9116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215;p25">
            <a:extLst>
              <a:ext uri="{FF2B5EF4-FFF2-40B4-BE49-F238E27FC236}">
                <a16:creationId xmlns:a16="http://schemas.microsoft.com/office/drawing/2014/main" id="{28DD4AE5-900B-38AC-F29B-64B6580260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216;p25">
            <a:extLst>
              <a:ext uri="{FF2B5EF4-FFF2-40B4-BE49-F238E27FC236}">
                <a16:creationId xmlns:a16="http://schemas.microsoft.com/office/drawing/2014/main" id="{72970308-E895-AAA4-D49D-F8948A474EE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838A6BF-B8F6-446D-B38E-D5D93A388C70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030456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6733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0"/>
            <a:ext cx="822096" cy="82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126454"/>
      </p:ext>
    </p:extLst>
  </p:cSld>
  <p:clrMapOvr>
    <a:masterClrMapping/>
  </p:clrMapOvr>
  <p:hf sldNum="0" hdr="0" ftr="0" dt="0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8898104"/>
      </p:ext>
    </p:extLst>
  </p:cSld>
  <p:clrMapOvr>
    <a:masterClrMapping/>
  </p:clrMapOvr>
  <p:hf sldNum="0" hdr="0" ftr="0" dt="0"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451162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79490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192276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975915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025827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437101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9101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74;p77">
            <a:extLst>
              <a:ext uri="{FF2B5EF4-FFF2-40B4-BE49-F238E27FC236}">
                <a16:creationId xmlns:a16="http://schemas.microsoft.com/office/drawing/2014/main" id="{2E2E1E0D-C02A-C511-7D8A-487992630EFC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75;p77">
            <a:extLst>
              <a:ext uri="{FF2B5EF4-FFF2-40B4-BE49-F238E27FC236}">
                <a16:creationId xmlns:a16="http://schemas.microsoft.com/office/drawing/2014/main" id="{0FA98B78-6419-35B0-5F75-5AA7169862D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76;p77">
            <a:extLst>
              <a:ext uri="{FF2B5EF4-FFF2-40B4-BE49-F238E27FC236}">
                <a16:creationId xmlns:a16="http://schemas.microsoft.com/office/drawing/2014/main" id="{BECFC8FA-0B97-47E0-2CF1-E5C53C674C7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77;p77">
            <a:extLst>
              <a:ext uri="{FF2B5EF4-FFF2-40B4-BE49-F238E27FC236}">
                <a16:creationId xmlns:a16="http://schemas.microsoft.com/office/drawing/2014/main" id="{8C324B73-2D1E-C109-305F-A39F62CFAA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4DCEC68-AA10-430F-AB8E-74B26C8292AC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578;p77">
            <a:extLst>
              <a:ext uri="{FF2B5EF4-FFF2-40B4-BE49-F238E27FC236}">
                <a16:creationId xmlns:a16="http://schemas.microsoft.com/office/drawing/2014/main" id="{674F536C-2FAD-7CAA-87A6-741BCDCFE942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:a16="http://schemas.microsoft.com/office/drawing/2014/main" id="{5BC81C31-C62B-6E23-0061-1864189A2D7C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80;p77">
            <a:extLst>
              <a:ext uri="{FF2B5EF4-FFF2-40B4-BE49-F238E27FC236}">
                <a16:creationId xmlns:a16="http://schemas.microsoft.com/office/drawing/2014/main" id="{4FD3A21A-93E0-2CCE-AD16-53EE1866B4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81;p77">
            <a:extLst>
              <a:ext uri="{FF2B5EF4-FFF2-40B4-BE49-F238E27FC236}">
                <a16:creationId xmlns:a16="http://schemas.microsoft.com/office/drawing/2014/main" id="{4DB57EFE-433F-73F9-C47B-2C66A7EBEEC0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82;p77">
            <a:extLst>
              <a:ext uri="{FF2B5EF4-FFF2-40B4-BE49-F238E27FC236}">
                <a16:creationId xmlns:a16="http://schemas.microsoft.com/office/drawing/2014/main" id="{29745573-A6A0-F9A5-DBD3-8539AB1575E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223093385"/>
      </p:ext>
    </p:extLst>
  </p:cSld>
  <p:clrMapOvr>
    <a:masterClrMapping/>
  </p:clrMapOvr>
  <p:hf sldNum="0" hdr="0" ft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32514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513224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845193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515352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8"/>
            <a:ext cx="9081612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111651"/>
            <a:ext cx="755759" cy="75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225758"/>
      </p:ext>
    </p:extLst>
  </p:cSld>
  <p:clrMapOvr>
    <a:masterClrMapping/>
  </p:clrMapOvr>
  <p:hf sldNum="0" hdr="0" ftr="0" dt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1198501"/>
      </p:ext>
    </p:extLst>
  </p:cSld>
  <p:clrMapOvr>
    <a:masterClrMapping/>
  </p:clrMapOvr>
  <p:hf sldNum="0" hdr="0" ft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897384799"/>
      </p:ext>
    </p:extLst>
  </p:cSld>
  <p:clrMapOvr>
    <a:masterClrMapping/>
  </p:clrMapOvr>
  <p:hf sldNum="0" hdr="0" ftr="0" dt="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34876232"/>
      </p:ext>
    </p:extLst>
  </p:cSld>
  <p:clrMapOvr>
    <a:masterClrMapping/>
  </p:clrMapOvr>
  <p:hf sldNum="0" hdr="0" ftr="0" dt="0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454163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7070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60222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userDrawn="1">
  <p:cSld name="6_Title Slide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1">
            <a:extLst>
              <a:ext uri="{FF2B5EF4-FFF2-40B4-BE49-F238E27FC236}">
                <a16:creationId xmlns:a16="http://schemas.microsoft.com/office/drawing/2014/main" id="{9F0F27D2-E3BB-E638-8657-579AE4CD7660}"/>
              </a:ext>
            </a:extLst>
          </p:cNvPr>
          <p:cNvSpPr/>
          <p:nvPr userDrawn="1"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FD4220-F79D-CE47-D46E-24FBA9C47892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54AF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3602516-E5E7-C548-5BDD-2D3BABF02CE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40820" y="41296"/>
            <a:ext cx="575339" cy="57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8351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6825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3317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024269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343814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64608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:a16="http://schemas.microsoft.com/office/drawing/2014/main" id="{69CFCD8A-8885-EB14-6069-6534547737B9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:a16="http://schemas.microsoft.com/office/drawing/2014/main" id="{5DF7A8F9-7B4F-D2DC-B2A7-0F8935B6265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02E1D40-2726-6552-A97C-BD1AE6FE01F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6868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61145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8408003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071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135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05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5475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5660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0"/>
            <a:ext cx="822096" cy="82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822340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439807" y="223444"/>
            <a:ext cx="274568" cy="1685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cstate="print"/>
            <a:stretch>
              <a:fillRect/>
            </a:stretch>
          </a:blipFill>
        </p:spPr>
        <p:txBody>
          <a:bodyPr/>
          <a:lstStyle/>
          <a:p>
            <a:endParaRPr lang="fr-MA" sz="1013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586" y="146960"/>
            <a:ext cx="7620828" cy="352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7712" y="514267"/>
            <a:ext cx="7634702" cy="2193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553079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3234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9;p16">
            <a:extLst>
              <a:ext uri="{FF2B5EF4-FFF2-40B4-BE49-F238E27FC236}">
                <a16:creationId xmlns:a16="http://schemas.microsoft.com/office/drawing/2014/main" id="{B65F27DD-2732-CBAD-BA71-EE7247F7DDE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140;p16">
            <a:extLst>
              <a:ext uri="{FF2B5EF4-FFF2-40B4-BE49-F238E27FC236}">
                <a16:creationId xmlns:a16="http://schemas.microsoft.com/office/drawing/2014/main" id="{4A0E55EA-8D84-494C-8CB1-1C119B40D17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41;p16">
            <a:extLst>
              <a:ext uri="{FF2B5EF4-FFF2-40B4-BE49-F238E27FC236}">
                <a16:creationId xmlns:a16="http://schemas.microsoft.com/office/drawing/2014/main" id="{AB067005-20E0-0DC9-1547-6C957493A7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B64A3EE-1873-493E-94C6-3DA5AC49684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0080828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08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3149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33978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716308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4188021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07375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67734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47423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08005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96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557704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695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0338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637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2489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07051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17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03142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0503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735696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2917363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:a16="http://schemas.microsoft.com/office/drawing/2014/main" id="{3A74E44E-BB05-20F7-0C03-4D8172FAA30C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:a16="http://schemas.microsoft.com/office/drawing/2014/main" id="{B3350720-EE59-4F08-4BBE-FDD23145BE3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-1273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142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064914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638712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289724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942334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829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732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330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9063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0460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263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5;p19">
            <a:extLst>
              <a:ext uri="{FF2B5EF4-FFF2-40B4-BE49-F238E27FC236}">
                <a16:creationId xmlns:a16="http://schemas.microsoft.com/office/drawing/2014/main" id="{23F82CC2-EB39-C0E1-83DC-C1D0864CA105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6;p19">
            <a:extLst>
              <a:ext uri="{FF2B5EF4-FFF2-40B4-BE49-F238E27FC236}">
                <a16:creationId xmlns:a16="http://schemas.microsoft.com/office/drawing/2014/main" id="{56CD8337-EE3E-B02B-E0F7-4EC7F10F218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67;p19">
            <a:extLst>
              <a:ext uri="{FF2B5EF4-FFF2-40B4-BE49-F238E27FC236}">
                <a16:creationId xmlns:a16="http://schemas.microsoft.com/office/drawing/2014/main" id="{11B7A0DD-EA16-6358-3079-339D80F2EEB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68;p19">
            <a:extLst>
              <a:ext uri="{FF2B5EF4-FFF2-40B4-BE49-F238E27FC236}">
                <a16:creationId xmlns:a16="http://schemas.microsoft.com/office/drawing/2014/main" id="{A750710D-377D-5338-6F7D-B1513D6691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7BE8DEB-705E-4647-B517-3FA30C223BDF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169;p19">
            <a:extLst>
              <a:ext uri="{FF2B5EF4-FFF2-40B4-BE49-F238E27FC236}">
                <a16:creationId xmlns:a16="http://schemas.microsoft.com/office/drawing/2014/main" id="{A206FA39-8A6D-14DC-104D-B351BE445F31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70;p19">
            <a:extLst>
              <a:ext uri="{FF2B5EF4-FFF2-40B4-BE49-F238E27FC236}">
                <a16:creationId xmlns:a16="http://schemas.microsoft.com/office/drawing/2014/main" id="{4125451D-7B77-EFA5-406F-BD2439F2A41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71;p19">
            <a:extLst>
              <a:ext uri="{FF2B5EF4-FFF2-40B4-BE49-F238E27FC236}">
                <a16:creationId xmlns:a16="http://schemas.microsoft.com/office/drawing/2014/main" id="{3B12D56A-7BF1-67F3-FDB8-12FBD7DCCE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72;p19">
            <a:extLst>
              <a:ext uri="{FF2B5EF4-FFF2-40B4-BE49-F238E27FC236}">
                <a16:creationId xmlns:a16="http://schemas.microsoft.com/office/drawing/2014/main" id="{AF725CDA-54DA-2456-E6D9-C05DCA08C2A8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73;p19">
            <a:extLst>
              <a:ext uri="{FF2B5EF4-FFF2-40B4-BE49-F238E27FC236}">
                <a16:creationId xmlns:a16="http://schemas.microsoft.com/office/drawing/2014/main" id="{5A287A63-1D5B-6034-03CC-109764A1C94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71882841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39632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964529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97875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344350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30948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473635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136930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134190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764510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7282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5;p20">
            <a:extLst>
              <a:ext uri="{FF2B5EF4-FFF2-40B4-BE49-F238E27FC236}">
                <a16:creationId xmlns:a16="http://schemas.microsoft.com/office/drawing/2014/main" id="{AED63B28-B4AF-8610-25F5-23B7016AA74D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27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76;p20">
            <a:extLst>
              <a:ext uri="{FF2B5EF4-FFF2-40B4-BE49-F238E27FC236}">
                <a16:creationId xmlns:a16="http://schemas.microsoft.com/office/drawing/2014/main" id="{70114C78-A858-5D8C-E826-8A504384309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77;p20">
            <a:extLst>
              <a:ext uri="{FF2B5EF4-FFF2-40B4-BE49-F238E27FC236}">
                <a16:creationId xmlns:a16="http://schemas.microsoft.com/office/drawing/2014/main" id="{2CFA9A98-2A6B-7FBC-9FB0-EB193CCD1D9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78;p20">
            <a:extLst>
              <a:ext uri="{FF2B5EF4-FFF2-40B4-BE49-F238E27FC236}">
                <a16:creationId xmlns:a16="http://schemas.microsoft.com/office/drawing/2014/main" id="{AF5279A2-A80C-5532-44C6-CC4D8AA445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6F310AA-5A3D-4C11-9811-C9290F9C2E68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179;p20">
            <a:extLst>
              <a:ext uri="{FF2B5EF4-FFF2-40B4-BE49-F238E27FC236}">
                <a16:creationId xmlns:a16="http://schemas.microsoft.com/office/drawing/2014/main" id="{03050FA1-3125-AAE8-E94D-D4CA0B366AE9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80;p20">
            <a:extLst>
              <a:ext uri="{FF2B5EF4-FFF2-40B4-BE49-F238E27FC236}">
                <a16:creationId xmlns:a16="http://schemas.microsoft.com/office/drawing/2014/main" id="{B2E031B7-4449-1625-F8B8-CEE8AD0FED8B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3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81;p20">
            <a:extLst>
              <a:ext uri="{FF2B5EF4-FFF2-40B4-BE49-F238E27FC236}">
                <a16:creationId xmlns:a16="http://schemas.microsoft.com/office/drawing/2014/main" id="{98A5881A-F050-2263-0C60-30ABD7196E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82;p20">
            <a:extLst>
              <a:ext uri="{FF2B5EF4-FFF2-40B4-BE49-F238E27FC236}">
                <a16:creationId xmlns:a16="http://schemas.microsoft.com/office/drawing/2014/main" id="{B550ADC4-8A95-6C52-F224-A40899FDAA23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83;p20">
            <a:extLst>
              <a:ext uri="{FF2B5EF4-FFF2-40B4-BE49-F238E27FC236}">
                <a16:creationId xmlns:a16="http://schemas.microsoft.com/office/drawing/2014/main" id="{0EB41DBB-4ABF-D711-04BE-87D89CF9637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1101581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2543933"/>
      </p:ext>
    </p:extLst>
  </p:cSld>
  <p:clrMapOvr>
    <a:masterClrMapping/>
  </p:clrMapOvr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642623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1"/>
            <a:ext cx="628645" cy="62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12382"/>
      </p:ext>
    </p:extLst>
  </p:cSld>
  <p:clrMapOvr>
    <a:masterClrMapping/>
  </p:clrMapOvr>
  <p:hf sldNum="0"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300249"/>
      </p:ext>
    </p:extLst>
  </p:cSld>
  <p:clrMapOvr>
    <a:masterClrMapping/>
  </p:clrMapOvr>
  <p:hf sldNum="0"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211530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699160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516837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402752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631056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331334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0851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25400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305393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526390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77627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02782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9"/>
            <a:ext cx="9081612" cy="67581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9" y="48151"/>
            <a:ext cx="610712" cy="60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789884"/>
      </p:ext>
    </p:extLst>
  </p:cSld>
  <p:clrMapOvr>
    <a:masterClrMapping/>
  </p:clrMapOvr>
  <p:hf sldNum="0"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3928343"/>
      </p:ext>
    </p:extLst>
  </p:cSld>
  <p:clrMapOvr>
    <a:masterClrMapping/>
  </p:clrMapOvr>
  <p:hf sldNum="0"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71227891"/>
      </p:ext>
    </p:extLst>
  </p:cSld>
  <p:clrMapOvr>
    <a:masterClrMapping/>
  </p:clrMapOvr>
  <p:hf sldNum="0"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3087042"/>
      </p:ext>
    </p:extLst>
  </p:cSld>
  <p:clrMapOvr>
    <a:masterClrMapping/>
  </p:clrMapOvr>
  <p:hf sldNum="0" hdr="0" ftr="0" dt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04343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177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471459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1;p65">
            <a:extLst>
              <a:ext uri="{FF2B5EF4-FFF2-40B4-BE49-F238E27FC236}">
                <a16:creationId xmlns:a16="http://schemas.microsoft.com/office/drawing/2014/main" id="{8DCD2498-B407-BC60-820F-AA5B8554842C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74A4DD7-3850-3919-2423-FED805B5D52E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0B2EDB2-A151-DDE9-EE01-A77F5D3A6A7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1F3F524-CA06-7C0A-EA15-B050095EF297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9009996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940447"/>
      </p:ext>
    </p:extLst>
  </p:cSld>
  <p:clrMapOvr>
    <a:masterClrMapping/>
  </p:clrMapOvr>
  <p:hf sldNum="0" hdr="0" ftr="0" dt="0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7;p67">
            <a:extLst>
              <a:ext uri="{FF2B5EF4-FFF2-40B4-BE49-F238E27FC236}">
                <a16:creationId xmlns:a16="http://schemas.microsoft.com/office/drawing/2014/main" id="{CF925BCC-3266-00E5-83DB-B6DAB2259E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498;p67">
            <a:extLst>
              <a:ext uri="{FF2B5EF4-FFF2-40B4-BE49-F238E27FC236}">
                <a16:creationId xmlns:a16="http://schemas.microsoft.com/office/drawing/2014/main" id="{EB6B4C87-1E25-2468-A4C4-967F7AEAC77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499;p67">
            <a:extLst>
              <a:ext uri="{FF2B5EF4-FFF2-40B4-BE49-F238E27FC236}">
                <a16:creationId xmlns:a16="http://schemas.microsoft.com/office/drawing/2014/main" id="{39210B93-8B65-645A-BBB7-65AE3DEFEB2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500;p67">
            <a:extLst>
              <a:ext uri="{FF2B5EF4-FFF2-40B4-BE49-F238E27FC236}">
                <a16:creationId xmlns:a16="http://schemas.microsoft.com/office/drawing/2014/main" id="{03DAEC6C-D1A6-F2F1-6ED4-406497D0CC4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501;p67">
            <a:extLst>
              <a:ext uri="{FF2B5EF4-FFF2-40B4-BE49-F238E27FC236}">
                <a16:creationId xmlns:a16="http://schemas.microsoft.com/office/drawing/2014/main" id="{51E04F81-23B8-C78E-D713-B689EDBD2BA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502;p67">
            <a:extLst>
              <a:ext uri="{FF2B5EF4-FFF2-40B4-BE49-F238E27FC236}">
                <a16:creationId xmlns:a16="http://schemas.microsoft.com/office/drawing/2014/main" id="{B8710246-E898-CC3D-672D-7E596EA2256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503;p67">
            <a:extLst>
              <a:ext uri="{FF2B5EF4-FFF2-40B4-BE49-F238E27FC236}">
                <a16:creationId xmlns:a16="http://schemas.microsoft.com/office/drawing/2014/main" id="{43A26227-ABF2-ADEC-FC28-CC9C81DFE4D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504;p67">
            <a:extLst>
              <a:ext uri="{FF2B5EF4-FFF2-40B4-BE49-F238E27FC236}">
                <a16:creationId xmlns:a16="http://schemas.microsoft.com/office/drawing/2014/main" id="{55B0B7A6-C686-F466-E78B-8DD743EE34A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505;p67">
            <a:extLst>
              <a:ext uri="{FF2B5EF4-FFF2-40B4-BE49-F238E27FC236}">
                <a16:creationId xmlns:a16="http://schemas.microsoft.com/office/drawing/2014/main" id="{11D89E29-214D-5D9B-15FF-3B8B49A821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506;p67">
            <a:extLst>
              <a:ext uri="{FF2B5EF4-FFF2-40B4-BE49-F238E27FC236}">
                <a16:creationId xmlns:a16="http://schemas.microsoft.com/office/drawing/2014/main" id="{D1000CDB-BC4D-095F-A49B-82F6F80116B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507;p67">
            <a:extLst>
              <a:ext uri="{FF2B5EF4-FFF2-40B4-BE49-F238E27FC236}">
                <a16:creationId xmlns:a16="http://schemas.microsoft.com/office/drawing/2014/main" id="{8B14D2EC-4D0A-5FCE-B5AF-C9CDD90C800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508;p67">
            <a:extLst>
              <a:ext uri="{FF2B5EF4-FFF2-40B4-BE49-F238E27FC236}">
                <a16:creationId xmlns:a16="http://schemas.microsoft.com/office/drawing/2014/main" id="{7A73A6B7-8C69-7EFA-B4F4-DD7AA0B53C9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509;p67">
            <a:extLst>
              <a:ext uri="{FF2B5EF4-FFF2-40B4-BE49-F238E27FC236}">
                <a16:creationId xmlns:a16="http://schemas.microsoft.com/office/drawing/2014/main" id="{AD618D25-4AA8-1547-6FDC-6E6A69DF1E6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67746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11;p68">
            <a:extLst>
              <a:ext uri="{FF2B5EF4-FFF2-40B4-BE49-F238E27FC236}">
                <a16:creationId xmlns:a16="http://schemas.microsoft.com/office/drawing/2014/main" id="{C834E8AD-D0CC-0AAC-49FE-EC7EEDBDF39F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12;p68">
            <a:extLst>
              <a:ext uri="{FF2B5EF4-FFF2-40B4-BE49-F238E27FC236}">
                <a16:creationId xmlns:a16="http://schemas.microsoft.com/office/drawing/2014/main" id="{73E14CB7-952E-750B-847E-2871D447D3F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13;p68">
            <a:extLst>
              <a:ext uri="{FF2B5EF4-FFF2-40B4-BE49-F238E27FC236}">
                <a16:creationId xmlns:a16="http://schemas.microsoft.com/office/drawing/2014/main" id="{5A0CDD4B-0C85-BBD7-6558-0BBAB62583C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4;p68">
            <a:extLst>
              <a:ext uri="{FF2B5EF4-FFF2-40B4-BE49-F238E27FC236}">
                <a16:creationId xmlns:a16="http://schemas.microsoft.com/office/drawing/2014/main" id="{8B330D25-7C45-39E3-A0FE-8DA888E22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16F95A-7BFD-4DA4-88A8-F559202A1395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515;p68">
            <a:extLst>
              <a:ext uri="{FF2B5EF4-FFF2-40B4-BE49-F238E27FC236}">
                <a16:creationId xmlns:a16="http://schemas.microsoft.com/office/drawing/2014/main" id="{9BD0DDA9-52FF-CC22-80B7-4A67850D739C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16;p68">
            <a:extLst>
              <a:ext uri="{FF2B5EF4-FFF2-40B4-BE49-F238E27FC236}">
                <a16:creationId xmlns:a16="http://schemas.microsoft.com/office/drawing/2014/main" id="{07CC2D29-98DC-A9A3-BC11-86FBB3F5FF0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17;p68">
            <a:extLst>
              <a:ext uri="{FF2B5EF4-FFF2-40B4-BE49-F238E27FC236}">
                <a16:creationId xmlns:a16="http://schemas.microsoft.com/office/drawing/2014/main" id="{9C96FC76-BFA9-CD69-BD65-5EAE59F31B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18;p68">
            <a:extLst>
              <a:ext uri="{FF2B5EF4-FFF2-40B4-BE49-F238E27FC236}">
                <a16:creationId xmlns:a16="http://schemas.microsoft.com/office/drawing/2014/main" id="{9CDF0A8B-D2A8-8531-0A48-A7B5C904D9AD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19;p68">
            <a:extLst>
              <a:ext uri="{FF2B5EF4-FFF2-40B4-BE49-F238E27FC236}">
                <a16:creationId xmlns:a16="http://schemas.microsoft.com/office/drawing/2014/main" id="{42C4DF8D-7AF0-C809-E073-5244917F0EB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12156265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1;p69">
            <a:extLst>
              <a:ext uri="{FF2B5EF4-FFF2-40B4-BE49-F238E27FC236}">
                <a16:creationId xmlns:a16="http://schemas.microsoft.com/office/drawing/2014/main" id="{E1132AAE-A11F-97F5-0B42-1A763B9E894A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22;p69">
              <a:extLst>
                <a:ext uri="{FF2B5EF4-FFF2-40B4-BE49-F238E27FC236}">
                  <a16:creationId xmlns:a16="http://schemas.microsoft.com/office/drawing/2014/main" id="{58F3B44E-6C77-60E3-6568-F71FA62478A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23;p69">
              <a:extLst>
                <a:ext uri="{FF2B5EF4-FFF2-40B4-BE49-F238E27FC236}">
                  <a16:creationId xmlns:a16="http://schemas.microsoft.com/office/drawing/2014/main" id="{BA48D259-A87E-4BE0-DBF4-1F539C8D1B3D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24;p69">
              <a:extLst>
                <a:ext uri="{FF2B5EF4-FFF2-40B4-BE49-F238E27FC236}">
                  <a16:creationId xmlns:a16="http://schemas.microsoft.com/office/drawing/2014/main" id="{25EA2D82-132D-1369-ABC2-421DC0A1F9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25;p69">
            <a:extLst>
              <a:ext uri="{FF2B5EF4-FFF2-40B4-BE49-F238E27FC236}">
                <a16:creationId xmlns:a16="http://schemas.microsoft.com/office/drawing/2014/main" id="{8A94A91F-5389-2670-B9E3-C4086C4175C5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26;p69">
            <a:extLst>
              <a:ext uri="{FF2B5EF4-FFF2-40B4-BE49-F238E27FC236}">
                <a16:creationId xmlns:a16="http://schemas.microsoft.com/office/drawing/2014/main" id="{04EAB439-772F-6F75-D477-A7FB3CE895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27;p69">
            <a:extLst>
              <a:ext uri="{FF2B5EF4-FFF2-40B4-BE49-F238E27FC236}">
                <a16:creationId xmlns:a16="http://schemas.microsoft.com/office/drawing/2014/main" id="{46EE2467-6C1C-F29A-8AC6-9A4A918DE99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6623586"/>
      </p:ext>
    </p:extLst>
  </p:cSld>
  <p:clrMapOvr>
    <a:masterClrMapping/>
  </p:clrMapOvr>
  <p:hf sldNum="0" hdr="0" ftr="0" dt="0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9;p70">
            <a:extLst>
              <a:ext uri="{FF2B5EF4-FFF2-40B4-BE49-F238E27FC236}">
                <a16:creationId xmlns:a16="http://schemas.microsoft.com/office/drawing/2014/main" id="{71A5561C-CAE0-614C-9C4C-919C456EA048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30;p70">
              <a:extLst>
                <a:ext uri="{FF2B5EF4-FFF2-40B4-BE49-F238E27FC236}">
                  <a16:creationId xmlns:a16="http://schemas.microsoft.com/office/drawing/2014/main" id="{42062195-81E7-DA15-6628-22085A1E753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31;p70">
              <a:extLst>
                <a:ext uri="{FF2B5EF4-FFF2-40B4-BE49-F238E27FC236}">
                  <a16:creationId xmlns:a16="http://schemas.microsoft.com/office/drawing/2014/main" id="{6264E128-71B8-9A74-5F5E-2B3942EE2222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32;p70">
              <a:extLst>
                <a:ext uri="{FF2B5EF4-FFF2-40B4-BE49-F238E27FC236}">
                  <a16:creationId xmlns:a16="http://schemas.microsoft.com/office/drawing/2014/main" id="{4EF17359-8005-BEA3-D4A2-6E33BCCC983A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33;p70">
            <a:extLst>
              <a:ext uri="{FF2B5EF4-FFF2-40B4-BE49-F238E27FC236}">
                <a16:creationId xmlns:a16="http://schemas.microsoft.com/office/drawing/2014/main" id="{25C829AC-1D3C-FF88-539B-956163707610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73961413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5;p71">
            <a:extLst>
              <a:ext uri="{FF2B5EF4-FFF2-40B4-BE49-F238E27FC236}">
                <a16:creationId xmlns:a16="http://schemas.microsoft.com/office/drawing/2014/main" id="{5C1A14D7-B24C-8BF8-721E-A5A4B052BE6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36;p71">
            <a:extLst>
              <a:ext uri="{FF2B5EF4-FFF2-40B4-BE49-F238E27FC236}">
                <a16:creationId xmlns:a16="http://schemas.microsoft.com/office/drawing/2014/main" id="{5A6424C0-6999-FA27-CCAC-D956C37B6729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37;p71">
            <a:extLst>
              <a:ext uri="{FF2B5EF4-FFF2-40B4-BE49-F238E27FC236}">
                <a16:creationId xmlns:a16="http://schemas.microsoft.com/office/drawing/2014/main" id="{B2D0D115-C1D4-8789-5244-E9F75F8B2E5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026496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9;p72">
            <a:extLst>
              <a:ext uri="{FF2B5EF4-FFF2-40B4-BE49-F238E27FC236}">
                <a16:creationId xmlns:a16="http://schemas.microsoft.com/office/drawing/2014/main" id="{231F0D0B-92D7-ACE4-0D49-D20C19A323A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40;p72">
            <a:extLst>
              <a:ext uri="{FF2B5EF4-FFF2-40B4-BE49-F238E27FC236}">
                <a16:creationId xmlns:a16="http://schemas.microsoft.com/office/drawing/2014/main" id="{21A1E2D3-5467-6D01-BBDF-28405DD81B2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41;p72">
            <a:extLst>
              <a:ext uri="{FF2B5EF4-FFF2-40B4-BE49-F238E27FC236}">
                <a16:creationId xmlns:a16="http://schemas.microsoft.com/office/drawing/2014/main" id="{10074BFA-4352-91BC-EE8E-980B63A2B0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542;p72">
            <a:extLst>
              <a:ext uri="{FF2B5EF4-FFF2-40B4-BE49-F238E27FC236}">
                <a16:creationId xmlns:a16="http://schemas.microsoft.com/office/drawing/2014/main" id="{F4588808-0ED8-2A9A-4969-F0BD07764D6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543;p72">
            <a:extLst>
              <a:ext uri="{FF2B5EF4-FFF2-40B4-BE49-F238E27FC236}">
                <a16:creationId xmlns:a16="http://schemas.microsoft.com/office/drawing/2014/main" id="{13DB6EE4-DD18-EAF0-E9D6-756579346EB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042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45;p73">
            <a:extLst>
              <a:ext uri="{FF2B5EF4-FFF2-40B4-BE49-F238E27FC236}">
                <a16:creationId xmlns:a16="http://schemas.microsoft.com/office/drawing/2014/main" id="{A33F240B-0B5E-EBA8-8FEA-C6635EC7134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546;p73">
            <a:extLst>
              <a:ext uri="{FF2B5EF4-FFF2-40B4-BE49-F238E27FC236}">
                <a16:creationId xmlns:a16="http://schemas.microsoft.com/office/drawing/2014/main" id="{7C31CAC1-8159-C6EA-5731-BD2A01C7BB6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47;p73">
            <a:extLst>
              <a:ext uri="{FF2B5EF4-FFF2-40B4-BE49-F238E27FC236}">
                <a16:creationId xmlns:a16="http://schemas.microsoft.com/office/drawing/2014/main" id="{1C2D5408-E128-E9EA-4A80-7F4A2DE293D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48;p73">
            <a:extLst>
              <a:ext uri="{FF2B5EF4-FFF2-40B4-BE49-F238E27FC236}">
                <a16:creationId xmlns:a16="http://schemas.microsoft.com/office/drawing/2014/main" id="{A841DAE5-9603-3724-A484-4B8EA25406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FFF4B6F-ED69-42FB-8D1C-ADAFE7ECA9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62176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716;p97">
            <a:extLst>
              <a:ext uri="{FF2B5EF4-FFF2-40B4-BE49-F238E27FC236}">
                <a16:creationId xmlns:a16="http://schemas.microsoft.com/office/drawing/2014/main" id="{2DC799F5-6546-2541-9826-98B30925B6E0}"/>
              </a:ext>
            </a:extLst>
          </p:cNvPr>
          <p:cNvGrpSpPr/>
          <p:nvPr/>
        </p:nvGrpSpPr>
        <p:grpSpPr>
          <a:xfrm>
            <a:off x="0" y="0"/>
            <a:ext cx="9144457" cy="5143499"/>
            <a:chOff x="0" y="0"/>
            <a:chExt cx="9144457" cy="5143499"/>
          </a:xfrm>
        </p:grpSpPr>
        <p:sp>
          <p:nvSpPr>
            <p:cNvPr id="3" name="Google Shape;717;p97">
              <a:extLst>
                <a:ext uri="{FF2B5EF4-FFF2-40B4-BE49-F238E27FC236}">
                  <a16:creationId xmlns:a16="http://schemas.microsoft.com/office/drawing/2014/main" id="{A0F21180-3D71-A833-4E5F-3300F70F60F1}"/>
                </a:ext>
              </a:extLst>
            </p:cNvPr>
            <p:cNvSpPr/>
            <p:nvPr/>
          </p:nvSpPr>
          <p:spPr>
            <a:xfrm>
              <a:off x="0" y="0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718;p97">
              <a:extLst>
                <a:ext uri="{FF2B5EF4-FFF2-40B4-BE49-F238E27FC236}">
                  <a16:creationId xmlns:a16="http://schemas.microsoft.com/office/drawing/2014/main" id="{CC121161-3C15-BFAA-112C-5814F65F9A08}"/>
                </a:ext>
              </a:extLst>
            </p:cNvPr>
            <p:cNvSpPr/>
            <p:nvPr/>
          </p:nvSpPr>
          <p:spPr>
            <a:xfrm>
              <a:off x="203207" y="391975"/>
              <a:ext cx="8738033" cy="4580101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719;p97">
              <a:extLst>
                <a:ext uri="{FF2B5EF4-FFF2-40B4-BE49-F238E27FC236}">
                  <a16:creationId xmlns:a16="http://schemas.microsoft.com/office/drawing/2014/main" id="{80765D2C-8828-1826-C802-A123F66C6A57}"/>
                </a:ext>
              </a:extLst>
            </p:cNvPr>
            <p:cNvSpPr/>
            <p:nvPr/>
          </p:nvSpPr>
          <p:spPr>
            <a:xfrm>
              <a:off x="203207" y="155118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720;p97">
            <a:extLst>
              <a:ext uri="{FF2B5EF4-FFF2-40B4-BE49-F238E27FC236}">
                <a16:creationId xmlns:a16="http://schemas.microsoft.com/office/drawing/2014/main" id="{3D50F8E4-39AF-8B6E-64CA-76E092D78031}"/>
              </a:ext>
            </a:extLst>
          </p:cNvPr>
          <p:cNvSpPr/>
          <p:nvPr/>
        </p:nvSpPr>
        <p:spPr>
          <a:xfrm rot="10800009" flipH="1">
            <a:off x="371484" y="224274"/>
            <a:ext cx="343439" cy="2383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14503248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5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1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17" Type="http://schemas.openxmlformats.org/officeDocument/2006/relationships/slideLayout" Target="../slideLayouts/slideLayout87.xml"/><Relationship Id="rId2" Type="http://schemas.openxmlformats.org/officeDocument/2006/relationships/slideLayout" Target="../slideLayouts/slideLayout72.xml"/><Relationship Id="rId16" Type="http://schemas.openxmlformats.org/officeDocument/2006/relationships/slideLayout" Target="../slideLayouts/slideLayout86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80.xml"/><Relationship Id="rId19" Type="http://schemas.openxmlformats.org/officeDocument/2006/relationships/slideLayout" Target="../slideLayouts/slideLayout89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101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91.xml"/><Relationship Id="rId16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slideLayout" Target="../slideLayouts/slideLayout10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13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12.xml"/><Relationship Id="rId12" Type="http://schemas.openxmlformats.org/officeDocument/2006/relationships/slideLayout" Target="../slideLayouts/slideLayout117.xml"/><Relationship Id="rId2" Type="http://schemas.openxmlformats.org/officeDocument/2006/relationships/slideLayout" Target="../slideLayouts/slideLayout107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110.xml"/><Relationship Id="rId15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Relationship Id="rId14" Type="http://schemas.openxmlformats.org/officeDocument/2006/relationships/slideLayout" Target="../slideLayouts/slideLayout11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33.xml"/><Relationship Id="rId1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23.xml"/><Relationship Id="rId21" Type="http://schemas.openxmlformats.org/officeDocument/2006/relationships/theme" Target="../theme/theme8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17" Type="http://schemas.openxmlformats.org/officeDocument/2006/relationships/slideLayout" Target="../slideLayouts/slideLayout137.xml"/><Relationship Id="rId2" Type="http://schemas.openxmlformats.org/officeDocument/2006/relationships/slideLayout" Target="../slideLayouts/slideLayout122.xml"/><Relationship Id="rId16" Type="http://schemas.openxmlformats.org/officeDocument/2006/relationships/slideLayout" Target="../slideLayouts/slideLayout136.xml"/><Relationship Id="rId20" Type="http://schemas.openxmlformats.org/officeDocument/2006/relationships/slideLayout" Target="../slideLayouts/slideLayout140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30.xml"/><Relationship Id="rId19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977" r:id="rId14"/>
    <p:sldLayoutId id="2147483979" r:id="rId15"/>
    <p:sldLayoutId id="2147483978" r:id="rId16"/>
    <p:sldLayoutId id="2147483981" r:id="rId17"/>
    <p:sldLayoutId id="2147483982" r:id="rId18"/>
    <p:sldLayoutId id="2147483983" r:id="rId19"/>
    <p:sldLayoutId id="2147483984" r:id="rId20"/>
    <p:sldLayoutId id="2147483985" r:id="rId21"/>
    <p:sldLayoutId id="2147483988" r:id="rId22"/>
    <p:sldLayoutId id="2147483989" r:id="rId23"/>
    <p:sldLayoutId id="2147483990" r:id="rId24"/>
    <p:sldLayoutId id="2147483991" r:id="rId25"/>
    <p:sldLayoutId id="2147483992" r:id="rId26"/>
    <p:sldLayoutId id="2147484074" r:id="rId27"/>
    <p:sldLayoutId id="2147484075" r:id="rId28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131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  <p:sldLayoutId id="2147484040" r:id="rId14"/>
    <p:sldLayoutId id="2147484041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68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  <p:sldLayoutId id="2147484022" r:id="rId12"/>
    <p:sldLayoutId id="2147484023" r:id="rId13"/>
    <p:sldLayoutId id="2147484024" r:id="rId14"/>
    <p:sldLayoutId id="2147484025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7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6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  <p:sldLayoutId id="2147483730" r:id="rId19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5;p64">
            <a:extLst>
              <a:ext uri="{FF2B5EF4-FFF2-40B4-BE49-F238E27FC236}">
                <a16:creationId xmlns:a16="http://schemas.microsoft.com/office/drawing/2014/main" id="{817BBECC-5BDE-4555-206D-27E7AB1A9A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rmAutofit/>
          </a:bodyPr>
          <a:lstStyle/>
          <a:p>
            <a:pPr lvl="0"/>
            <a:endParaRPr lang="fr-FR"/>
          </a:p>
        </p:txBody>
      </p:sp>
      <p:sp>
        <p:nvSpPr>
          <p:cNvPr id="3" name="Google Shape;486;p64">
            <a:extLst>
              <a:ext uri="{FF2B5EF4-FFF2-40B4-BE49-F238E27FC236}">
                <a16:creationId xmlns:a16="http://schemas.microsoft.com/office/drawing/2014/main" id="{F3BD3799-56A7-7913-C06F-5E70B10B63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8650" y="1369222"/>
            <a:ext cx="7886700" cy="3263402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Google Shape;487;p64">
            <a:extLst>
              <a:ext uri="{FF2B5EF4-FFF2-40B4-BE49-F238E27FC236}">
                <a16:creationId xmlns:a16="http://schemas.microsoft.com/office/drawing/2014/main" id="{6BB2615F-38DF-A53E-1C49-D0D1787704D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5" name="Google Shape;488;p64">
            <a:extLst>
              <a:ext uri="{FF2B5EF4-FFF2-40B4-BE49-F238E27FC236}">
                <a16:creationId xmlns:a16="http://schemas.microsoft.com/office/drawing/2014/main" id="{DEAB4AF3-D74C-B117-D945-F03695118E91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489;p64">
            <a:extLst>
              <a:ext uri="{FF2B5EF4-FFF2-40B4-BE49-F238E27FC236}">
                <a16:creationId xmlns:a16="http://schemas.microsoft.com/office/drawing/2014/main" id="{560ADCBF-ACA6-D720-6F1B-BD1D8424ED3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fld id="{04050C45-B875-4813-A394-00E15DC2615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488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  <p:sldLayoutId id="2147483973" r:id="rId15"/>
    <p:sldLayoutId id="2147483974" r:id="rId16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786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  <p:sldLayoutId id="2147484000" r:id="rId6"/>
    <p:sldLayoutId id="2147484001" r:id="rId7"/>
    <p:sldLayoutId id="2147484002" r:id="rId8"/>
    <p:sldLayoutId id="2147484003" r:id="rId9"/>
    <p:sldLayoutId id="2147484004" r:id="rId10"/>
    <p:sldLayoutId id="2147484005" r:id="rId11"/>
    <p:sldLayoutId id="2147484006" r:id="rId12"/>
    <p:sldLayoutId id="2147484007" r:id="rId13"/>
    <p:sldLayoutId id="2147484008" r:id="rId14"/>
    <p:sldLayoutId id="2147484009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99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  <p:sldLayoutId id="2147484055" r:id="rId12"/>
    <p:sldLayoutId id="2147484056" r:id="rId13"/>
    <p:sldLayoutId id="2147484057" r:id="rId14"/>
    <p:sldLayoutId id="2147484058" r:id="rId15"/>
    <p:sldLayoutId id="2147484059" r:id="rId16"/>
    <p:sldLayoutId id="2147484060" r:id="rId17"/>
    <p:sldLayoutId id="2147484061" r:id="rId18"/>
    <p:sldLayoutId id="2147484062" r:id="rId19"/>
    <p:sldLayoutId id="2147484063" r:id="rId20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0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40.png"/><Relationship Id="rId5" Type="http://schemas.microsoft.com/office/2007/relationships/hdphoto" Target="../media/hdphoto2.wdp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4" Type="http://schemas.microsoft.com/office/2007/relationships/hdphoto" Target="../media/hdphoto2.wdp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gi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3.png"/><Relationship Id="rId7" Type="http://schemas.microsoft.com/office/2007/relationships/hdphoto" Target="../media/hdphoto4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50.png"/><Relationship Id="rId5" Type="http://schemas.openxmlformats.org/officeDocument/2006/relationships/image" Target="../media/image44.png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7.png"/><Relationship Id="rId4" Type="http://schemas.microsoft.com/office/2007/relationships/hdphoto" Target="../media/hdphoto2.wdp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4.emf"/><Relationship Id="rId4" Type="http://schemas.openxmlformats.org/officeDocument/2006/relationships/image" Target="../media/image5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8.png"/><Relationship Id="rId4" Type="http://schemas.microsoft.com/office/2007/relationships/hdphoto" Target="../media/hdphoto2.wdp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27.gif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gif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FD3E781-974A-3370-2ECE-8FFD42C5FE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5382" y="1684776"/>
            <a:ext cx="3895714" cy="1974299"/>
          </a:xfrm>
          <a:prstGeom prst="rect">
            <a:avLst/>
          </a:prstGeom>
        </p:spPr>
      </p:pic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2932133" y="137909"/>
            <a:ext cx="3279733" cy="49732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228234" y="3647022"/>
            <a:ext cx="8309976" cy="658316"/>
          </a:xfrm>
          <a:prstGeom prst="rect">
            <a:avLst/>
          </a:prstGeom>
          <a:solidFill>
            <a:srgbClr val="3FB2CB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Séance 3 </a:t>
            </a:r>
          </a:p>
        </p:txBody>
      </p:sp>
      <p:sp>
        <p:nvSpPr>
          <p:cNvPr id="8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564426" y="3734242"/>
            <a:ext cx="6208858" cy="5539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chemeClr val="bg1"/>
                </a:solidFill>
              </a:rPr>
              <a:t>Lire un texte en variant l’intonation. </a:t>
            </a:r>
          </a:p>
          <a:p>
            <a:pPr marL="285750" indent="-285750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chemeClr val="bg1"/>
                </a:solidFill>
              </a:rPr>
              <a:t>Identifier l’opinion d’un personnage.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362444" y="3122892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1385033" y="3736011"/>
            <a:ext cx="45719" cy="490674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1748442" y="1833463"/>
            <a:ext cx="49203" cy="3380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327310" y="1065126"/>
            <a:ext cx="5810993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3FB2CB"/>
                </a:solidFill>
                <a:ea typeface="Calibri"/>
                <a:cs typeface="Calibri"/>
              </a:rPr>
              <a:t>Français</a:t>
            </a:r>
            <a:r>
              <a:rPr lang="fr-FR" sz="5400" b="1" kern="0" dirty="0">
                <a:solidFill>
                  <a:srgbClr val="3FB2CB"/>
                </a:solidFill>
                <a:latin typeface="Calibri"/>
                <a:ea typeface="Calibri"/>
                <a:cs typeface="Calibri"/>
              </a:rPr>
              <a:t> </a:t>
            </a:r>
            <a:endParaRPr lang="fr-FR" sz="1400" b="0" i="0" u="none" strike="noStrike" kern="0" cap="none" spc="0" baseline="0" dirty="0">
              <a:solidFill>
                <a:srgbClr val="3FB2C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6226816" y="801673"/>
            <a:ext cx="1278303" cy="2153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Niveau</a:t>
            </a:r>
            <a:r>
              <a:rPr lang="fr-FR" sz="12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</a:t>
            </a:r>
            <a:r>
              <a:rPr lang="fr-FR" sz="10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        </a:t>
            </a:r>
            <a:r>
              <a:rPr lang="fr-FR" sz="12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         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50788" y="711358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6353980" y="851554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0" cap="none" spc="0" baseline="0" dirty="0">
                <a:solidFill>
                  <a:srgbClr val="FFFFFF"/>
                </a:solidFill>
                <a:uFillTx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i="0" u="none" strike="noStrike" kern="0" cap="none" spc="0" baseline="0" dirty="0">
                <a:solidFill>
                  <a:srgbClr val="FFFFFF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6431529" y="1320256"/>
            <a:ext cx="1123203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 dirty="0">
                <a:solidFill>
                  <a:srgbClr val="FCBF18"/>
                </a:solidFill>
                <a:uFillTx/>
                <a:ea typeface="Calibri" panose="020F0502020204030204" pitchFamily="34" charset="0"/>
                <a:cs typeface="Calibri" panose="020F0502020204030204" pitchFamily="34" charset="0"/>
              </a:rPr>
              <a:t>1 AC</a:t>
            </a:r>
            <a:endParaRPr lang="fr-FR" sz="1800" b="1" i="0" u="none" strike="noStrike" kern="0" cap="none" spc="0" baseline="0" dirty="0">
              <a:solidFill>
                <a:srgbClr val="FCBF18"/>
              </a:solidFill>
              <a:uFillTx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1681034" y="2127720"/>
            <a:ext cx="3431323" cy="382217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2400" b="1" i="0" strike="noStrike" kern="0" cap="none" spc="0" baseline="0" dirty="0">
              <a:solidFill>
                <a:srgbClr val="0070C0"/>
              </a:solidFill>
              <a:uFillTx/>
              <a:ea typeface="Calibri"/>
              <a:cs typeface="Calibri"/>
            </a:endParaRP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216943" y="3086833"/>
            <a:ext cx="4884125" cy="522597"/>
          </a:xfrm>
          <a:prstGeom prst="rect">
            <a:avLst/>
          </a:prstGeom>
          <a:solidFill>
            <a:srgbClr val="002060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Palier                                               Semaine   3</a:t>
            </a:r>
            <a:endParaRPr lang="fr-FR" sz="2000" b="1" i="0" u="none" strike="noStrike" kern="0" cap="none" spc="0" baseline="0" dirty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373733" y="3162377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553136" y="3192382"/>
            <a:ext cx="233219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  <a:endParaRPr lang="fr-FR" sz="2000" b="0" i="0" u="none" strike="noStrike" kern="0" cap="none" spc="0" baseline="0" dirty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1" name="Google Shape;735;p98">
            <a:extLst>
              <a:ext uri="{FF2B5EF4-FFF2-40B4-BE49-F238E27FC236}">
                <a16:creationId xmlns:a16="http://schemas.microsoft.com/office/drawing/2014/main" id="{E4ED2D96-9234-65F9-BA18-53ABB6FC7B4A}"/>
              </a:ext>
            </a:extLst>
          </p:cNvPr>
          <p:cNvSpPr/>
          <p:nvPr/>
        </p:nvSpPr>
        <p:spPr>
          <a:xfrm>
            <a:off x="1385018" y="3199542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2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4547397" y="3172439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3424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l’enseignant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1A9AE2E6-0A67-1417-D183-9FD65C5B4D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9" t="77363" r="68628" b="4644"/>
          <a:stretch>
            <a:fillRect/>
          </a:stretch>
        </p:blipFill>
        <p:spPr bwMode="auto">
          <a:xfrm>
            <a:off x="301971" y="3827620"/>
            <a:ext cx="898071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mage générée">
            <a:extLst>
              <a:ext uri="{FF2B5EF4-FFF2-40B4-BE49-F238E27FC236}">
                <a16:creationId xmlns:a16="http://schemas.microsoft.com/office/drawing/2014/main" id="{4FFB60C4-8009-C22C-6AF2-61AABBB304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6" r="71115" b="60700"/>
          <a:stretch>
            <a:fillRect/>
          </a:stretch>
        </p:blipFill>
        <p:spPr bwMode="auto">
          <a:xfrm>
            <a:off x="281548" y="1438528"/>
            <a:ext cx="948012" cy="775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générée">
            <a:extLst>
              <a:ext uri="{FF2B5EF4-FFF2-40B4-BE49-F238E27FC236}">
                <a16:creationId xmlns:a16="http://schemas.microsoft.com/office/drawing/2014/main" id="{1330D90F-74CF-138A-6BA7-F99F70464A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310721" y="2214135"/>
            <a:ext cx="840921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mage générée">
            <a:extLst>
              <a:ext uri="{FF2B5EF4-FFF2-40B4-BE49-F238E27FC236}">
                <a16:creationId xmlns:a16="http://schemas.microsoft.com/office/drawing/2014/main" id="{3334AB9D-1099-64BF-8EC2-6C2C2FFBEA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1" t="59121" r="71159" b="24461"/>
          <a:stretch>
            <a:fillRect/>
          </a:stretch>
        </p:blipFill>
        <p:spPr bwMode="auto">
          <a:xfrm>
            <a:off x="372072" y="2981578"/>
            <a:ext cx="783772" cy="80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185;p114">
            <a:extLst>
              <a:ext uri="{FF2B5EF4-FFF2-40B4-BE49-F238E27FC236}">
                <a16:creationId xmlns:a16="http://schemas.microsoft.com/office/drawing/2014/main" id="{D481EFAF-7A4C-DB9D-BE2A-4306A012CC8E}"/>
              </a:ext>
            </a:extLst>
          </p:cNvPr>
          <p:cNvSpPr txBox="1"/>
          <p:nvPr/>
        </p:nvSpPr>
        <p:spPr>
          <a:xfrm>
            <a:off x="1126669" y="8992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Pages réservées à l’enseignant.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1185;p114">
            <a:extLst>
              <a:ext uri="{FF2B5EF4-FFF2-40B4-BE49-F238E27FC236}">
                <a16:creationId xmlns:a16="http://schemas.microsoft.com/office/drawing/2014/main" id="{A59F36CC-CDFE-3C2A-2593-769EE40B2A0D}"/>
              </a:ext>
            </a:extLst>
          </p:cNvPr>
          <p:cNvSpPr txBox="1"/>
          <p:nvPr/>
        </p:nvSpPr>
        <p:spPr>
          <a:xfrm>
            <a:off x="1126669" y="1643836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Consignes et explications données aux élèves (à dire à haute voix).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185;p114">
            <a:extLst>
              <a:ext uri="{FF2B5EF4-FFF2-40B4-BE49-F238E27FC236}">
                <a16:creationId xmlns:a16="http://schemas.microsoft.com/office/drawing/2014/main" id="{29D2EE66-5645-E2E2-A84E-694256C5078B}"/>
              </a:ext>
            </a:extLst>
          </p:cNvPr>
          <p:cNvSpPr txBox="1"/>
          <p:nvPr/>
        </p:nvSpPr>
        <p:spPr>
          <a:xfrm>
            <a:off x="1126669" y="2419443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 dans le livret de l’élève.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185;p114">
            <a:extLst>
              <a:ext uri="{FF2B5EF4-FFF2-40B4-BE49-F238E27FC236}">
                <a16:creationId xmlns:a16="http://schemas.microsoft.com/office/drawing/2014/main" id="{8E1A970E-903D-6D16-9675-51626C774FDD}"/>
              </a:ext>
            </a:extLst>
          </p:cNvPr>
          <p:cNvSpPr txBox="1"/>
          <p:nvPr/>
        </p:nvSpPr>
        <p:spPr>
          <a:xfrm>
            <a:off x="1126669" y="329342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prioritaire à réaliser en classe.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185;p114">
            <a:extLst>
              <a:ext uri="{FF2B5EF4-FFF2-40B4-BE49-F238E27FC236}">
                <a16:creationId xmlns:a16="http://schemas.microsoft.com/office/drawing/2014/main" id="{B47427F0-4482-A0CA-65C7-0A249E0575EF}"/>
              </a:ext>
            </a:extLst>
          </p:cNvPr>
          <p:cNvSpPr txBox="1"/>
          <p:nvPr/>
        </p:nvSpPr>
        <p:spPr>
          <a:xfrm>
            <a:off x="1126669" y="4060085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optionnelle à omettre en cas de manque de temps.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026" name="Picture 2" descr="Image générée">
            <a:extLst>
              <a:ext uri="{FF2B5EF4-FFF2-40B4-BE49-F238E27FC236}">
                <a16:creationId xmlns:a16="http://schemas.microsoft.com/office/drawing/2014/main" id="{C932B524-2E6D-42A8-C6A2-7213AA17CF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476783" y="644711"/>
            <a:ext cx="574350" cy="67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B6F77A-2E34-9DE2-DBE7-A4CC4B798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29;p116">
            <a:extLst>
              <a:ext uri="{FF2B5EF4-FFF2-40B4-BE49-F238E27FC236}">
                <a16:creationId xmlns:a16="http://schemas.microsoft.com/office/drawing/2014/main" id="{3E61705D-FF76-C816-817F-FF16BB0F8FF7}"/>
              </a:ext>
            </a:extLst>
          </p:cNvPr>
          <p:cNvSpPr txBox="1"/>
          <p:nvPr/>
        </p:nvSpPr>
        <p:spPr>
          <a:xfrm>
            <a:off x="1327397" y="1028171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Contrat de classe</a:t>
            </a:r>
          </a:p>
        </p:txBody>
      </p:sp>
      <p:sp>
        <p:nvSpPr>
          <p:cNvPr id="4" name="Google Shape;1233;p116">
            <a:extLst>
              <a:ext uri="{FF2B5EF4-FFF2-40B4-BE49-F238E27FC236}">
                <a16:creationId xmlns:a16="http://schemas.microsoft.com/office/drawing/2014/main" id="{1F8181F4-C03D-E637-B412-A06B1C7EBA67}"/>
              </a:ext>
            </a:extLst>
          </p:cNvPr>
          <p:cNvSpPr txBox="1"/>
          <p:nvPr/>
        </p:nvSpPr>
        <p:spPr>
          <a:xfrm>
            <a:off x="1327397" y="2005876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J’utilise l’ardoise pour répondre </a:t>
            </a:r>
          </a:p>
        </p:txBody>
      </p:sp>
      <p:sp>
        <p:nvSpPr>
          <p:cNvPr id="5" name="Google Shape;1234;p116">
            <a:extLst>
              <a:ext uri="{FF2B5EF4-FFF2-40B4-BE49-F238E27FC236}">
                <a16:creationId xmlns:a16="http://schemas.microsoft.com/office/drawing/2014/main" id="{9A3F2DC4-EC8C-51E0-FA84-7C61465E7C2D}"/>
              </a:ext>
            </a:extLst>
          </p:cNvPr>
          <p:cNvSpPr txBox="1"/>
          <p:nvPr/>
        </p:nvSpPr>
        <p:spPr>
          <a:xfrm>
            <a:off x="1327398" y="2983581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autonome</a:t>
            </a:r>
          </a:p>
        </p:txBody>
      </p:sp>
      <p:sp>
        <p:nvSpPr>
          <p:cNvPr id="6" name="Google Shape;1235;p116">
            <a:extLst>
              <a:ext uri="{FF2B5EF4-FFF2-40B4-BE49-F238E27FC236}">
                <a16:creationId xmlns:a16="http://schemas.microsoft.com/office/drawing/2014/main" id="{7239D583-F5F6-41D5-78C5-F987E4E3E4E5}"/>
              </a:ext>
            </a:extLst>
          </p:cNvPr>
          <p:cNvSpPr txBox="1"/>
          <p:nvPr/>
        </p:nvSpPr>
        <p:spPr>
          <a:xfrm>
            <a:off x="1327398" y="3961286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guidée en binôme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7269954D-EFC0-CC0A-0945-F6DF168F334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44754" y="770434"/>
            <a:ext cx="743475" cy="74347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Google Shape;1341;p128" descr="Une image contenant Dessin animé, clipart, Animation, illustration&#10;&#10;Description générée automatiquement">
            <a:extLst>
              <a:ext uri="{FF2B5EF4-FFF2-40B4-BE49-F238E27FC236}">
                <a16:creationId xmlns:a16="http://schemas.microsoft.com/office/drawing/2014/main" id="{171C970F-7B59-B41F-6A3A-3A7A745D5AE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18242" t="9344" r="18458" b="23864"/>
          <a:stretch>
            <a:fillRect/>
          </a:stretch>
        </p:blipFill>
        <p:spPr>
          <a:xfrm>
            <a:off x="344753" y="1779647"/>
            <a:ext cx="743475" cy="78443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3459E6BA-34BF-9ABD-9DAF-C10A0FA6F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2787358"/>
            <a:ext cx="743474" cy="7434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698D0B-D28C-54AB-04BD-8E0B04BC55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3761689"/>
            <a:ext cx="743474" cy="694102"/>
          </a:xfrm>
          <a:prstGeom prst="rect">
            <a:avLst/>
          </a:prstGeom>
        </p:spPr>
      </p:pic>
      <p:sp>
        <p:nvSpPr>
          <p:cNvPr id="11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l’élève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352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D9CEAC-AC2F-70E6-949A-0D31CB788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5C8126A1-4037-DDE8-629F-C1A18188073C}"/>
              </a:ext>
            </a:extLst>
          </p:cNvPr>
          <p:cNvSpPr txBox="1"/>
          <p:nvPr/>
        </p:nvSpPr>
        <p:spPr>
          <a:xfrm>
            <a:off x="0" y="198274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Arial"/>
                <a:cs typeface="Calibri"/>
              </a:rPr>
              <a:t>Checkpoint 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0721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3D2BE-6F3F-EBF5-BA5D-11B2C5608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19897" y="64081"/>
            <a:ext cx="79074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Lisez ces phrases en marquant les pauses aux bons endroits. Mettez des barres obliques pour ces pauses.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A1C82089-34E4-7C1A-7253-5679837071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1836B1B-A340-AB1A-289F-CB6539717DF3}"/>
              </a:ext>
            </a:extLst>
          </p:cNvPr>
          <p:cNvSpPr txBox="1"/>
          <p:nvPr/>
        </p:nvSpPr>
        <p:spPr>
          <a:xfrm>
            <a:off x="619897" y="310978"/>
            <a:ext cx="82344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Inviter 3 élèves choisis au hasard à lire.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93406" y="1594914"/>
            <a:ext cx="83359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fr-FR" sz="2000" dirty="0"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Calibri" pitchFamily="34" charset="0"/>
                <a:cs typeface="Calibri" pitchFamily="34" charset="0"/>
              </a:rPr>
              <a:t>Aujourd’hui, je visite un grand parc. Il y a beaucoup d’arbres et de fleurs multicolores.</a:t>
            </a:r>
          </a:p>
          <a:p>
            <a:pPr algn="just">
              <a:lnSpc>
                <a:spcPct val="150000"/>
              </a:lnSpc>
            </a:pPr>
            <a:endParaRPr lang="fr-FR" sz="2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045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2EA817-14E7-6787-3F7E-501132E3B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4">
            <a:extLst>
              <a:ext uri="{FF2B5EF4-FFF2-40B4-BE49-F238E27FC236}">
                <a16:creationId xmlns:a16="http://schemas.microsoft.com/office/drawing/2014/main" id="{279618DF-D969-9429-19D1-DD3EE9212845}"/>
              </a:ext>
            </a:extLst>
          </p:cNvPr>
          <p:cNvSpPr txBox="1"/>
          <p:nvPr/>
        </p:nvSpPr>
        <p:spPr>
          <a:xfrm>
            <a:off x="566286" y="68064"/>
            <a:ext cx="82231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fr-MA" sz="1400" b="1" dirty="0">
                <a:solidFill>
                  <a:srgbClr val="E7E6E6">
                    <a:lumMod val="50000"/>
                  </a:srgbClr>
                </a:solidFill>
                <a:latin typeface="Calibri"/>
              </a:rPr>
              <a:t> </a:t>
            </a:r>
            <a:endParaRPr sz="1400" b="1" dirty="0">
              <a:solidFill>
                <a:srgbClr val="E7E6E6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FF592400-5253-258F-51D4-8CD18F321450}"/>
              </a:ext>
            </a:extLst>
          </p:cNvPr>
          <p:cNvSpPr txBox="1"/>
          <p:nvPr/>
        </p:nvSpPr>
        <p:spPr>
          <a:xfrm>
            <a:off x="596739" y="68064"/>
            <a:ext cx="82231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Lisez ces phrases et répondez à la question.</a:t>
            </a:r>
            <a:endParaRPr dirty="0"/>
          </a:p>
        </p:txBody>
      </p:sp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F7D78B95-09B7-9A33-F148-5494D6A06B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ACCB280-15F9-ABA2-E56B-BA1540657345}"/>
              </a:ext>
            </a:extLst>
          </p:cNvPr>
          <p:cNvSpPr txBox="1"/>
          <p:nvPr/>
        </p:nvSpPr>
        <p:spPr>
          <a:xfrm>
            <a:off x="535833" y="300008"/>
            <a:ext cx="459869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Désigner un élève au hasard pour répondre.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393406" y="1031365"/>
            <a:ext cx="8335924" cy="96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>
                <a:latin typeface="Calibri" pitchFamily="34" charset="0"/>
                <a:cs typeface="Calibri" pitchFamily="34" charset="0"/>
              </a:rPr>
              <a:t>Dans les jardins Majorelle de Marrakech, il y a de nombreux arbres exotiques, des plantes rares et des chemins bordés de cactus et de palmiers.</a:t>
            </a:r>
          </a:p>
        </p:txBody>
      </p:sp>
      <p:pic>
        <p:nvPicPr>
          <p:cNvPr id="10" name="Picture 2" descr="C:\Users\LENOVO\Desktop\article_444_2619_155862315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47906" y="2553021"/>
            <a:ext cx="2799169" cy="1866112"/>
          </a:xfrm>
          <a:prstGeom prst="rect">
            <a:avLst/>
          </a:prstGeom>
          <a:noFill/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EAD6BED-9462-98F5-D485-BC7D11A96A2D}"/>
              </a:ext>
            </a:extLst>
          </p:cNvPr>
          <p:cNvSpPr txBox="1"/>
          <p:nvPr/>
        </p:nvSpPr>
        <p:spPr>
          <a:xfrm>
            <a:off x="510364" y="2589500"/>
            <a:ext cx="5050464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2000"/>
            </a:lvl1pPr>
          </a:lstStyle>
          <a:p>
            <a:pPr algn="just"/>
            <a:r>
              <a:rPr lang="fr-FR" dirty="0">
                <a:latin typeface="Calibri" pitchFamily="34" charset="0"/>
                <a:cs typeface="Calibri" pitchFamily="34" charset="0"/>
              </a:rPr>
              <a:t>- Quels types d’arbres peut-on voir dans les jardin Majorelle ?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EAD6BED-9462-98F5-D485-BC7D11A96A2D}"/>
              </a:ext>
            </a:extLst>
          </p:cNvPr>
          <p:cNvSpPr txBox="1"/>
          <p:nvPr/>
        </p:nvSpPr>
        <p:spPr>
          <a:xfrm>
            <a:off x="596739" y="3486077"/>
            <a:ext cx="5050464" cy="40011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2000"/>
            </a:lvl1pPr>
          </a:lstStyle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fr-FR" dirty="0">
                <a:latin typeface="Calibri" pitchFamily="34" charset="0"/>
                <a:cs typeface="Calibri" pitchFamily="34" charset="0"/>
              </a:rPr>
              <a:t>………………………………………………………………..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598210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2A7E13-3C75-15CE-D361-DF3D56468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4">
            <a:extLst>
              <a:ext uri="{FF2B5EF4-FFF2-40B4-BE49-F238E27FC236}">
                <a16:creationId xmlns:a16="http://schemas.microsoft.com/office/drawing/2014/main" id="{A39F9B0D-5D3D-D639-4062-998296A46064}"/>
              </a:ext>
            </a:extLst>
          </p:cNvPr>
          <p:cNvSpPr txBox="1"/>
          <p:nvPr/>
        </p:nvSpPr>
        <p:spPr>
          <a:xfrm>
            <a:off x="566286" y="68064"/>
            <a:ext cx="82231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fr-MA" sz="1400" b="1" dirty="0">
                <a:solidFill>
                  <a:srgbClr val="E7E6E6">
                    <a:lumMod val="50000"/>
                  </a:srgbClr>
                </a:solidFill>
                <a:latin typeface="Calibri"/>
              </a:rPr>
              <a:t> </a:t>
            </a:r>
            <a:endParaRPr sz="1400" b="1" dirty="0">
              <a:solidFill>
                <a:srgbClr val="E7E6E6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161BC12C-0E11-74E2-EA7C-3C2B334E335F}"/>
              </a:ext>
            </a:extLst>
          </p:cNvPr>
          <p:cNvSpPr txBox="1"/>
          <p:nvPr/>
        </p:nvSpPr>
        <p:spPr>
          <a:xfrm>
            <a:off x="596739" y="68064"/>
            <a:ext cx="82231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Réponse attendue :</a:t>
            </a:r>
            <a:endParaRPr dirty="0"/>
          </a:p>
        </p:txBody>
      </p:sp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BEA09C7C-69AD-9DA3-1712-F02936E6E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8C82CC5-6FC7-FA46-1DD1-AA8D9FB63F5C}"/>
              </a:ext>
            </a:extLst>
          </p:cNvPr>
          <p:cNvSpPr txBox="1"/>
          <p:nvPr/>
        </p:nvSpPr>
        <p:spPr>
          <a:xfrm>
            <a:off x="535833" y="300008"/>
            <a:ext cx="45986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93406" y="1031365"/>
            <a:ext cx="8335924" cy="96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>
                <a:latin typeface="Calibri" pitchFamily="34" charset="0"/>
                <a:cs typeface="Calibri" pitchFamily="34" charset="0"/>
              </a:rPr>
              <a:t>Dans les jardins Majorelle de Marrakech, il y a de nombreux arbres exotiques, des plantes rares et des chemins bordés de cactus et de palmiers.</a:t>
            </a:r>
          </a:p>
        </p:txBody>
      </p:sp>
      <p:pic>
        <p:nvPicPr>
          <p:cNvPr id="11" name="Picture 2" descr="C:\Users\LENOVO\Desktop\article_444_2619_155862315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47906" y="2553021"/>
            <a:ext cx="2799169" cy="1866112"/>
          </a:xfrm>
          <a:prstGeom prst="rect">
            <a:avLst/>
          </a:prstGeom>
          <a:noFill/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9EAD6BED-9462-98F5-D485-BC7D11A96A2D}"/>
              </a:ext>
            </a:extLst>
          </p:cNvPr>
          <p:cNvSpPr txBox="1"/>
          <p:nvPr/>
        </p:nvSpPr>
        <p:spPr>
          <a:xfrm>
            <a:off x="510364" y="2589500"/>
            <a:ext cx="5050464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2000"/>
            </a:lvl1pPr>
          </a:lstStyle>
          <a:p>
            <a:pPr algn="just"/>
            <a:r>
              <a:rPr lang="fr-FR" dirty="0">
                <a:latin typeface="Calibri" pitchFamily="34" charset="0"/>
                <a:cs typeface="Calibri" pitchFamily="34" charset="0"/>
              </a:rPr>
              <a:t>- Quels types d’arbres peut-on voir dans les jardin Majorelle ?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BF6C8D4-8252-39E1-074B-588F75F955D3}"/>
              </a:ext>
            </a:extLst>
          </p:cNvPr>
          <p:cNvSpPr txBox="1"/>
          <p:nvPr/>
        </p:nvSpPr>
        <p:spPr>
          <a:xfrm>
            <a:off x="566285" y="3499957"/>
            <a:ext cx="488120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000" b="1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y a de nombreux arbres exotiques.</a:t>
            </a:r>
            <a:endParaRPr lang="en-US" sz="20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827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018F9-6958-071B-2EC9-5E1A5FEC9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Atelier de lecture fluence</a:t>
            </a: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30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687636AC-B22C-F664-41D5-C1352093478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10" y="744784"/>
            <a:ext cx="2802017" cy="2802017"/>
          </a:xfrm>
          <a:prstGeom prst="rect">
            <a:avLst/>
          </a:prstGeom>
        </p:spPr>
      </p:pic>
      <p:sp>
        <p:nvSpPr>
          <p:cNvPr id="9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31461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Déclaration de l’objectif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95692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15365-0546-B1B2-24DA-EB1FCE69B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4387CC0-A0EF-FB69-FFD6-2A5B1CC004C9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Google Shape;2054;p38">
            <a:extLst>
              <a:ext uri="{FF2B5EF4-FFF2-40B4-BE49-F238E27FC236}">
                <a16:creationId xmlns:a16="http://schemas.microsoft.com/office/drawing/2014/main" id="{140D1579-E32D-3589-A75A-8F96C5DF0E80}"/>
              </a:ext>
            </a:extLst>
          </p:cNvPr>
          <p:cNvSpPr/>
          <p:nvPr/>
        </p:nvSpPr>
        <p:spPr>
          <a:xfrm>
            <a:off x="821015" y="2107264"/>
            <a:ext cx="7896839" cy="532772"/>
          </a:xfrm>
          <a:prstGeom prst="roundRect">
            <a:avLst>
              <a:gd name="adj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Lire un texte en variant l’intonation.</a:t>
            </a:r>
            <a:endParaRPr lang="fr-FR" sz="2000" b="1" dirty="0">
              <a:solidFill>
                <a:srgbClr val="8BC145"/>
              </a:solidFill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E354A425-A25D-D8E9-527E-2BEC80D6819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36" y="2071571"/>
            <a:ext cx="604158" cy="604158"/>
          </a:xfrm>
          <a:prstGeom prst="rect">
            <a:avLst/>
          </a:prstGeom>
          <a:ln>
            <a:noFill/>
          </a:ln>
        </p:spPr>
      </p:pic>
      <p:sp>
        <p:nvSpPr>
          <p:cNvPr id="4" name="ZoneTexte 4">
            <a:extLst>
              <a:ext uri="{FF2B5EF4-FFF2-40B4-BE49-F238E27FC236}">
                <a16:creationId xmlns:a16="http://schemas.microsoft.com/office/drawing/2014/main" id="{AB9A5272-9C9F-7E05-08D3-C3633B6089F0}"/>
              </a:ext>
            </a:extLst>
          </p:cNvPr>
          <p:cNvSpPr txBox="1"/>
          <p:nvPr/>
        </p:nvSpPr>
        <p:spPr>
          <a:xfrm>
            <a:off x="566286" y="68064"/>
            <a:ext cx="82231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 </a:t>
            </a:r>
            <a:r>
              <a:rPr lang="fr-FR" dirty="0"/>
              <a:t>A la fin de cette séance, vous serez capables de :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916026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BFF44-26B1-315D-79D5-698017321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227CB25-9A97-9B51-47E5-112A1F7A17AD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33042F-EEBA-326E-2A36-8D7CE0E6D9DF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D1087DA8-6582-4AF9-8AAF-145916AE7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CA8E2DB5-8B5F-4F45-8651-FE18678133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577993" y="45238"/>
            <a:ext cx="84266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Tout d’abord, je vais commencer par lire les syllabes dans les mots. Je prononce bien le « g ». Ecoutez bien !</a:t>
            </a:r>
          </a:p>
        </p:txBody>
      </p:sp>
      <p:sp>
        <p:nvSpPr>
          <p:cNvPr id="38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Inviter les élèves à faire </a:t>
            </a:r>
            <a:r>
              <a:rPr lang="fr-FR" sz="1400" dirty="0"/>
              <a:t>attention à la lettre « g ».. 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688" y="2155639"/>
            <a:ext cx="8957921" cy="1028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75729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9BBA1D-7C06-2F62-2C91-8815BA379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4"/>
            <a:ext cx="7449654" cy="2733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Structure des paliers du niveau 1AC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B898E404-EA2E-B7EE-C7DC-27CC82D9AFEE}"/>
              </a:ext>
            </a:extLst>
          </p:cNvPr>
          <p:cNvCxnSpPr/>
          <p:nvPr/>
        </p:nvCxnSpPr>
        <p:spPr>
          <a:xfrm>
            <a:off x="2735388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èche droite 13">
            <a:extLst>
              <a:ext uri="{FF2B5EF4-FFF2-40B4-BE49-F238E27FC236}">
                <a16:creationId xmlns:a16="http://schemas.microsoft.com/office/drawing/2014/main" id="{F991D8BD-5999-6215-3AD6-3D270DEC7F95}"/>
              </a:ext>
            </a:extLst>
          </p:cNvPr>
          <p:cNvSpPr/>
          <p:nvPr/>
        </p:nvSpPr>
        <p:spPr>
          <a:xfrm>
            <a:off x="1178053" y="1371246"/>
            <a:ext cx="7449655" cy="130571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C8EED2-74AC-CA4A-4CFB-03A962D0AAAC}"/>
              </a:ext>
            </a:extLst>
          </p:cNvPr>
          <p:cNvSpPr/>
          <p:nvPr/>
        </p:nvSpPr>
        <p:spPr>
          <a:xfrm>
            <a:off x="0" y="1663121"/>
            <a:ext cx="1383090" cy="735555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bg1"/>
                </a:solidFill>
              </a:rPr>
              <a:t>Lecture fluence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B57CEA-EE17-1009-39A1-2C0FA9007CA9}"/>
              </a:ext>
            </a:extLst>
          </p:cNvPr>
          <p:cNvSpPr/>
          <p:nvPr/>
        </p:nvSpPr>
        <p:spPr>
          <a:xfrm>
            <a:off x="0" y="2786166"/>
            <a:ext cx="1383090" cy="768939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bg1"/>
                </a:solidFill>
              </a:rPr>
              <a:t>Compréhension directe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EDB091-8B99-CC0B-64DD-B9C0340BBCE2}"/>
              </a:ext>
            </a:extLst>
          </p:cNvPr>
          <p:cNvSpPr/>
          <p:nvPr/>
        </p:nvSpPr>
        <p:spPr>
          <a:xfrm>
            <a:off x="1535553" y="950956"/>
            <a:ext cx="1028827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Mot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9993C4-F3B9-C4B4-992F-4B4EAEBCA886}"/>
              </a:ext>
            </a:extLst>
          </p:cNvPr>
          <p:cNvSpPr/>
          <p:nvPr/>
        </p:nvSpPr>
        <p:spPr>
          <a:xfrm>
            <a:off x="2951215" y="950956"/>
            <a:ext cx="1028827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Phrase simple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61816E-E50C-B0C4-4BF5-05A0CFA2623A}"/>
              </a:ext>
            </a:extLst>
          </p:cNvPr>
          <p:cNvSpPr/>
          <p:nvPr/>
        </p:nvSpPr>
        <p:spPr>
          <a:xfrm>
            <a:off x="4366877" y="950956"/>
            <a:ext cx="1115052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Phrase enrichie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439510-CA34-04CF-A18C-3022EDE7561E}"/>
              </a:ext>
            </a:extLst>
          </p:cNvPr>
          <p:cNvSpPr/>
          <p:nvPr/>
        </p:nvSpPr>
        <p:spPr>
          <a:xfrm>
            <a:off x="5782539" y="950956"/>
            <a:ext cx="1115052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Phrase étendue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7FDA52-8D4D-F26E-0C7D-2B7D0D8ED98C}"/>
              </a:ext>
            </a:extLst>
          </p:cNvPr>
          <p:cNvSpPr/>
          <p:nvPr/>
        </p:nvSpPr>
        <p:spPr>
          <a:xfrm>
            <a:off x="7106768" y="950956"/>
            <a:ext cx="1403174" cy="65369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Paragraphe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42FAFE-5E50-BA83-4906-B56E9AF0012B}"/>
              </a:ext>
            </a:extLst>
          </p:cNvPr>
          <p:cNvSpPr/>
          <p:nvPr/>
        </p:nvSpPr>
        <p:spPr>
          <a:xfrm>
            <a:off x="1535553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08945F-C762-C970-04E3-3B127511B914}"/>
              </a:ext>
            </a:extLst>
          </p:cNvPr>
          <p:cNvSpPr/>
          <p:nvPr/>
        </p:nvSpPr>
        <p:spPr>
          <a:xfrm>
            <a:off x="2951215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CBF0F2-D8A3-3F75-2B9A-A22A0BA692C7}"/>
              </a:ext>
            </a:extLst>
          </p:cNvPr>
          <p:cNvSpPr/>
          <p:nvPr/>
        </p:nvSpPr>
        <p:spPr>
          <a:xfrm>
            <a:off x="4388467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BED7612-3D1D-8C63-3A9B-AF714A727C84}"/>
              </a:ext>
            </a:extLst>
          </p:cNvPr>
          <p:cNvSpPr/>
          <p:nvPr/>
        </p:nvSpPr>
        <p:spPr>
          <a:xfrm>
            <a:off x="5782539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3EFE63-0BA1-ABF0-C8FA-5AA536484559}"/>
              </a:ext>
            </a:extLst>
          </p:cNvPr>
          <p:cNvSpPr/>
          <p:nvPr/>
        </p:nvSpPr>
        <p:spPr>
          <a:xfrm>
            <a:off x="7198201" y="1604649"/>
            <a:ext cx="1106063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35065DA-20FA-4BEB-DBC6-436C50B878F8}"/>
              </a:ext>
            </a:extLst>
          </p:cNvPr>
          <p:cNvSpPr/>
          <p:nvPr/>
        </p:nvSpPr>
        <p:spPr>
          <a:xfrm>
            <a:off x="1383089" y="2793854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CB905B-0B94-4449-589A-7C25374E5EE1}"/>
              </a:ext>
            </a:extLst>
          </p:cNvPr>
          <p:cNvSpPr/>
          <p:nvPr/>
        </p:nvSpPr>
        <p:spPr>
          <a:xfrm>
            <a:off x="1383089" y="1835336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2" name="Losange 21">
            <a:extLst>
              <a:ext uri="{FF2B5EF4-FFF2-40B4-BE49-F238E27FC236}">
                <a16:creationId xmlns:a16="http://schemas.microsoft.com/office/drawing/2014/main" id="{22D30284-178D-13CD-DD3A-0FCB45780CFC}"/>
              </a:ext>
            </a:extLst>
          </p:cNvPr>
          <p:cNvSpPr/>
          <p:nvPr/>
        </p:nvSpPr>
        <p:spPr>
          <a:xfrm>
            <a:off x="2612754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AC2A13F2-D55B-4B17-5B15-F4E2BEB6AECE}"/>
              </a:ext>
            </a:extLst>
          </p:cNvPr>
          <p:cNvCxnSpPr/>
          <p:nvPr/>
        </p:nvCxnSpPr>
        <p:spPr>
          <a:xfrm>
            <a:off x="4169976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osange 23">
            <a:extLst>
              <a:ext uri="{FF2B5EF4-FFF2-40B4-BE49-F238E27FC236}">
                <a16:creationId xmlns:a16="http://schemas.microsoft.com/office/drawing/2014/main" id="{5C79A486-22E9-B8C3-7200-B7C792504930}"/>
              </a:ext>
            </a:extLst>
          </p:cNvPr>
          <p:cNvSpPr/>
          <p:nvPr/>
        </p:nvSpPr>
        <p:spPr>
          <a:xfrm>
            <a:off x="4047342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148ED336-1ADD-3C34-172B-B2F0332A4B74}"/>
              </a:ext>
            </a:extLst>
          </p:cNvPr>
          <p:cNvCxnSpPr/>
          <p:nvPr/>
        </p:nvCxnSpPr>
        <p:spPr>
          <a:xfrm>
            <a:off x="5604564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Losange 25">
            <a:extLst>
              <a:ext uri="{FF2B5EF4-FFF2-40B4-BE49-F238E27FC236}">
                <a16:creationId xmlns:a16="http://schemas.microsoft.com/office/drawing/2014/main" id="{44810288-3AEF-D7A5-D0F2-2591922C74EE}"/>
              </a:ext>
            </a:extLst>
          </p:cNvPr>
          <p:cNvSpPr/>
          <p:nvPr/>
        </p:nvSpPr>
        <p:spPr>
          <a:xfrm>
            <a:off x="5481930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2AFCAD67-D46B-2C96-4332-CA44131D3687}"/>
              </a:ext>
            </a:extLst>
          </p:cNvPr>
          <p:cNvCxnSpPr/>
          <p:nvPr/>
        </p:nvCxnSpPr>
        <p:spPr>
          <a:xfrm>
            <a:off x="7002179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4FA9AC2F-D864-EF24-7C57-57FCF17B7AA9}"/>
              </a:ext>
            </a:extLst>
          </p:cNvPr>
          <p:cNvSpPr txBox="1"/>
          <p:nvPr/>
        </p:nvSpPr>
        <p:spPr>
          <a:xfrm>
            <a:off x="2314801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2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8592220-5F9F-9DDE-98DD-20C7B374E34E}"/>
              </a:ext>
            </a:extLst>
          </p:cNvPr>
          <p:cNvSpPr txBox="1"/>
          <p:nvPr/>
        </p:nvSpPr>
        <p:spPr>
          <a:xfrm>
            <a:off x="3749389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3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1C8B5AA-A3F1-9445-ACAE-72F4EBBED2DC}"/>
              </a:ext>
            </a:extLst>
          </p:cNvPr>
          <p:cNvSpPr txBox="1"/>
          <p:nvPr/>
        </p:nvSpPr>
        <p:spPr>
          <a:xfrm>
            <a:off x="5172518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4</a:t>
            </a:r>
          </a:p>
        </p:txBody>
      </p:sp>
      <p:pic>
        <p:nvPicPr>
          <p:cNvPr id="31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49E2A77A-5764-15AE-4A44-5AE6B51CE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673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D899A2DA-CA90-752E-904F-E85F33FC2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956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98733DB3-E7BA-BE34-D579-E440936A7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083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81942130-E1F5-F23D-350A-A18EA41AB019}"/>
              </a:ext>
            </a:extLst>
          </p:cNvPr>
          <p:cNvCxnSpPr/>
          <p:nvPr/>
        </p:nvCxnSpPr>
        <p:spPr>
          <a:xfrm>
            <a:off x="1464429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Losange 34">
            <a:extLst>
              <a:ext uri="{FF2B5EF4-FFF2-40B4-BE49-F238E27FC236}">
                <a16:creationId xmlns:a16="http://schemas.microsoft.com/office/drawing/2014/main" id="{69D30710-6D2B-7C02-3C5D-24F90D6E3DAD}"/>
              </a:ext>
            </a:extLst>
          </p:cNvPr>
          <p:cNvSpPr/>
          <p:nvPr/>
        </p:nvSpPr>
        <p:spPr>
          <a:xfrm>
            <a:off x="1341795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ADDA276-3271-1106-C57A-F85AC68833A5}"/>
              </a:ext>
            </a:extLst>
          </p:cNvPr>
          <p:cNvSpPr txBox="1"/>
          <p:nvPr/>
        </p:nvSpPr>
        <p:spPr>
          <a:xfrm>
            <a:off x="1043841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1</a:t>
            </a:r>
          </a:p>
        </p:txBody>
      </p:sp>
      <p:sp>
        <p:nvSpPr>
          <p:cNvPr id="40" name="ZoneTexte 57">
            <a:extLst>
              <a:ext uri="{FF2B5EF4-FFF2-40B4-BE49-F238E27FC236}">
                <a16:creationId xmlns:a16="http://schemas.microsoft.com/office/drawing/2014/main" id="{2AFA4ECC-BBD6-59C1-CAFF-DECAF76040DD}"/>
              </a:ext>
            </a:extLst>
          </p:cNvPr>
          <p:cNvSpPr txBox="1"/>
          <p:nvPr/>
        </p:nvSpPr>
        <p:spPr>
          <a:xfrm>
            <a:off x="3036050" y="2031212"/>
            <a:ext cx="915436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FR" sz="900" b="1" i="1" dirty="0">
                <a:solidFill>
                  <a:srgbClr val="C00000"/>
                </a:solidFill>
                <a:latin typeface="Arial"/>
              </a:rPr>
              <a:t>Vous êtes ici</a:t>
            </a:r>
          </a:p>
        </p:txBody>
      </p:sp>
      <p:pic>
        <p:nvPicPr>
          <p:cNvPr id="41" name="Picture 4" descr="Pin ">
            <a:extLst>
              <a:ext uri="{FF2B5EF4-FFF2-40B4-BE49-F238E27FC236}">
                <a16:creationId xmlns:a16="http://schemas.microsoft.com/office/drawing/2014/main" id="{930EC4D2-4684-3349-15AE-6849EDF3F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505" y="1681987"/>
            <a:ext cx="374245" cy="374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17228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96428-F358-F851-84AA-83EF32030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008521DF-34F4-14EE-4392-B6D1F739F4D8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A vous maintenant !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25FC86DB-4D29-864B-6D1C-C926DD2BC1F6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à trois élèves de lire les syllabes coloriées. 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46B250C9-C145-4F06-D04A-B03EB8482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88" y="2155639"/>
            <a:ext cx="8957921" cy="1028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385086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87C75-968E-79A1-319A-63554D3A0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2E01BE9-E5C7-E29F-6128-E6257BE6CB21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998BA7-8105-712E-7DA7-4A8036266E31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7DCC8B00-01B9-5A72-6E75-A7B4A500E9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7F68B8E5-EE3B-4CB5-0F2F-93797F2C45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:a16="http://schemas.microsoft.com/office/drawing/2014/main" id="{B33F8ED2-5A5B-E307-9556-42C8DF99A61F}"/>
              </a:ext>
            </a:extLst>
          </p:cNvPr>
          <p:cNvSpPr txBox="1"/>
          <p:nvPr/>
        </p:nvSpPr>
        <p:spPr>
          <a:xfrm>
            <a:off x="577993" y="45238"/>
            <a:ext cx="84266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Maintenant, je vais lire ces groupes de mots. </a:t>
            </a:r>
          </a:p>
        </p:txBody>
      </p:sp>
      <p:sp>
        <p:nvSpPr>
          <p:cNvPr id="38" name="Espace réservé du texte 2">
            <a:extLst>
              <a:ext uri="{FF2B5EF4-FFF2-40B4-BE49-F238E27FC236}">
                <a16:creationId xmlns:a16="http://schemas.microsoft.com/office/drawing/2014/main" id="{5DD451BF-35C1-4745-290A-8A156B5BB6C6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Rappeler aux élèves de faire attention à la lettre « g ».</a:t>
            </a:r>
            <a:r>
              <a:rPr lang="fr-FR" sz="1400" dirty="0"/>
              <a:t>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150" y="2240576"/>
            <a:ext cx="9003783" cy="68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814257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F0B02-B506-3B9E-6647-60736628E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91A80B4D-AEDE-EC37-227A-324606FDA7B1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A vous maintenant !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381E3D6B-1F2D-EFE8-B1BE-262E3A28010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à trois élèves de lire les groupes de mots. 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 descr="Lever la main - Icônes mains et gestes gratuites">
            <a:extLst>
              <a:ext uri="{FF2B5EF4-FFF2-40B4-BE49-F238E27FC236}">
                <a16:creationId xmlns:a16="http://schemas.microsoft.com/office/drawing/2014/main" id="{75739A37-250D-2A38-2E65-0FCB88D52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150" y="2240576"/>
            <a:ext cx="9003783" cy="68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811941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54EFC-6733-A9F5-E208-95F12752C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A0BE92E-8302-D593-82FA-03D91778E5ED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BC09A2-6A2B-E227-7EFA-C0B3F715D0DA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82C816C8-1D8B-A5AB-3157-A697384682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47D1DC20-71A0-422F-3F6E-4A41C8C4FD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:a16="http://schemas.microsoft.com/office/drawing/2014/main" id="{921E89F9-46BF-5CB8-0BAB-91AD2FE53570}"/>
              </a:ext>
            </a:extLst>
          </p:cNvPr>
          <p:cNvSpPr txBox="1"/>
          <p:nvPr/>
        </p:nvSpPr>
        <p:spPr>
          <a:xfrm>
            <a:off x="577993" y="45238"/>
            <a:ext cx="84266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Maintenant, je vais lire ces mots. Ecoutez bien ! </a:t>
            </a:r>
          </a:p>
        </p:txBody>
      </p:sp>
      <p:sp>
        <p:nvSpPr>
          <p:cNvPr id="38" name="Espace réservé du texte 2">
            <a:extLst>
              <a:ext uri="{FF2B5EF4-FFF2-40B4-BE49-F238E27FC236}">
                <a16:creationId xmlns:a16="http://schemas.microsoft.com/office/drawing/2014/main" id="{0697DD7E-CF06-7572-818D-C2849C9EBDC7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Montrer aux élèves quand on prononce « g » et « j ».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526" y="2234585"/>
            <a:ext cx="9043556" cy="721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796788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378DA-F70F-0D0E-3900-EE09D9743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001E26BC-2681-6F10-0571-1CFD067017C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A vous maintenant !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362FC5BB-510B-C742-9F8F-B471CBBF1D5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à trois élèves de lire les mots de la liste. 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70197605-7022-1E7C-ADAA-F526777FE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526" y="2234585"/>
            <a:ext cx="9043556" cy="721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579995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E4908-86B9-CF2C-0800-1842A4073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595BFFF-FA4F-026C-F90E-F55E56C69AB2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B868A6D-005D-6822-0641-E4ACC8006A5C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B14E1192-4844-B836-01DD-566571E531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A5F12FC2-41C1-E250-1DFE-B49F26F211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496355" y="35634"/>
            <a:ext cx="81768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Maintenant, nous allons apprendre à </a:t>
            </a:r>
            <a:r>
              <a:rPr lang="fr-FR" alt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fr-FR" alt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ire un texte en variant l’intonation.</a:t>
            </a: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 Je lis les premières phrases. Ecoutez bien. 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509222" y="453406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Lire les premières phrases en changeant la voix selon le sens de ce qu’on lit.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438649" y="1142833"/>
            <a:ext cx="8314660" cy="332398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Un artiste de rue porte un costume rouge vif. Il commence son spectacle: il danse et sourit. Autour de lui, les spectateurs applaudissent avec enthousiasme.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Lui, il pense : « Les gens aiment mon spectacle !»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enchaîne les mouvements avec précision : il saute, il tourne, il avance sur les mains, puis se relève d’un seul saut. Il est souple et rapide, comme un gymnaste. Un jeune homme crie : « Bravo, cet artiste est très brillant ! »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petit enfant s’émerveille et dit à haute voix : « C’est comme un magicien ! » Le public est émerveillé par le spectacle.</a:t>
            </a:r>
          </a:p>
        </p:txBody>
      </p:sp>
    </p:spTree>
    <p:extLst>
      <p:ext uri="{BB962C8B-B14F-4D97-AF65-F5344CB8AC3E}">
        <p14:creationId xmlns:p14="http://schemas.microsoft.com/office/powerpoint/2010/main" val="9533450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05C38-6AFA-711C-6465-5B6B218EB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ED71121-68D7-00BD-3C30-BC74E1C8911D}"/>
              </a:ext>
            </a:extLst>
          </p:cNvPr>
          <p:cNvSpPr/>
          <p:nvPr/>
        </p:nvSpPr>
        <p:spPr>
          <a:xfrm>
            <a:off x="40820" y="9397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3A6803B-2888-5362-A8DF-B6146A7E3C6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75B38E7B-433F-5C48-E56C-926F896DA1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EBD8E639-84F3-B9A9-AAA4-D1E2BFD750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11">
            <a:extLst>
              <a:ext uri="{FF2B5EF4-FFF2-40B4-BE49-F238E27FC236}">
                <a16:creationId xmlns:a16="http://schemas.microsoft.com/office/drawing/2014/main" id="{3FA6E0F3-3D0A-3F28-0074-37E8020B0B3D}"/>
              </a:ext>
            </a:extLst>
          </p:cNvPr>
          <p:cNvSpPr txBox="1"/>
          <p:nvPr/>
        </p:nvSpPr>
        <p:spPr>
          <a:xfrm>
            <a:off x="594323" y="41296"/>
            <a:ext cx="81768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defTabSz="342900">
              <a:spcAft>
                <a:spcPts val="450"/>
              </a:spcAft>
              <a:defRPr sz="1400" b="1">
                <a:solidFill>
                  <a:srgbClr val="E7E6E6">
                    <a:lumMod val="50000"/>
                  </a:srgbClr>
                </a:solidFill>
                <a:latin typeface="Calibri" panose="020F0502020204030204"/>
              </a:defRPr>
            </a:lvl1pPr>
          </a:lstStyle>
          <a:p>
            <a:r>
              <a:rPr lang="fr-FR" dirty="0"/>
              <a:t>Maintenant, je vais lire les deux premières phrases : la première avec une voix normale, en marquant une petite pause à la fin ; la deuxième avec une voix joyeuse et dynamique.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467833" y="1142833"/>
            <a:ext cx="8314660" cy="34163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artiste de rue porte un costume rouge vif. Il commence son spectacle: il danse et sourit.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Autour de lui, les spectateurs applaudissent avec enthousiasme.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Lui, il pense : « Les gens aiment mon spectacle ! 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enchaîne les mouvements avec précision : il saute, il tourne, il avance sur les mains, puis se relève d’un seul saut. Il est souple et rapide, comme un gymnaste. Un jeune homme crie : « Bravo, cet artiste est très brillant ! 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petit enfant s’émerveille et dit à haute voix : « C’est comme un magicien ! » Le public est émerveillé par le spectacle.</a:t>
            </a:r>
          </a:p>
        </p:txBody>
      </p:sp>
    </p:spTree>
    <p:extLst>
      <p:ext uri="{BB962C8B-B14F-4D97-AF65-F5344CB8AC3E}">
        <p14:creationId xmlns:p14="http://schemas.microsoft.com/office/powerpoint/2010/main" val="22159663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04638-3A38-209F-EF3A-F1E91ABA5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6146EE3-FE9F-4A64-0431-DAFDDD5FCDED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7FAE77C-3E38-FE7F-6C2B-BB1A6A98F746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EAA9FE98-D4C1-B4AD-6781-20F1FF19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503162" y="17729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01434263-1987-5CFC-27B6-E5A895AA17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11">
            <a:extLst>
              <a:ext uri="{FF2B5EF4-FFF2-40B4-BE49-F238E27FC236}">
                <a16:creationId xmlns:a16="http://schemas.microsoft.com/office/drawing/2014/main" id="{88BEF86B-174D-7634-1385-3C6A1C1FF027}"/>
              </a:ext>
            </a:extLst>
          </p:cNvPr>
          <p:cNvSpPr txBox="1"/>
          <p:nvPr/>
        </p:nvSpPr>
        <p:spPr>
          <a:xfrm>
            <a:off x="594323" y="35634"/>
            <a:ext cx="81768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Écoutez bien. Pour la troisième phrase, je vais monter légèrement la voix sur « applaudissent avec enthousiasme »  pour montrer la joie. La quatrième phrase, je vais la lire avec un ton heureux.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467833" y="1142833"/>
            <a:ext cx="8314660" cy="34163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Un artiste de rue porte un costume rouge vif. Il commence son spectacle: il danse et sourit. </a:t>
            </a:r>
            <a:r>
              <a:rPr lang="fr-FR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Autour de lui, les spectateurs applaudissent avec enthousiasme.</a:t>
            </a:r>
          </a:p>
          <a:p>
            <a:pPr algn="just">
              <a:lnSpc>
                <a:spcPct val="150000"/>
              </a:lnSpc>
            </a:pPr>
            <a:r>
              <a:rPr lang="fr-FR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Lui, il pense : « Les gens aiment mon spectacle !».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enchaîne les mouvements avec précision : il saute, il tourne, il avance sur les mains, puis se relève d’un seul saut. Il est souple et rapide, comme un gymnaste. Un jeune homme crie : « Bravo, cet artiste est très brillant ! 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petit enfant s’émerveille et dit à haute voix : « C’est comme un magicien ! » Le public est émerveillé par le spectacle.</a:t>
            </a:r>
          </a:p>
        </p:txBody>
      </p:sp>
    </p:spTree>
    <p:extLst>
      <p:ext uri="{BB962C8B-B14F-4D97-AF65-F5344CB8AC3E}">
        <p14:creationId xmlns:p14="http://schemas.microsoft.com/office/powerpoint/2010/main" val="27909370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C3AFB-30B4-8558-B03C-6B9BABBA7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AD34E4BA-7E9B-B18B-277C-90BBAC7BBFE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7161" y="1380229"/>
            <a:ext cx="612101" cy="755229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98BADD0-56A4-E09C-216D-E06A763673D7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CE2AA14-FFFF-6563-2CA9-87080A2C179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B70322BA-E041-1FA1-32D8-FE51D6A619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7A024AFB-153D-F560-4202-880886EB02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11">
            <a:extLst>
              <a:ext uri="{FF2B5EF4-FFF2-40B4-BE49-F238E27FC236}">
                <a16:creationId xmlns:a16="http://schemas.microsoft.com/office/drawing/2014/main" id="{7C5395AA-531C-21D5-C10A-AC1ACD67DF29}"/>
              </a:ext>
            </a:extLst>
          </p:cNvPr>
          <p:cNvSpPr txBox="1"/>
          <p:nvPr/>
        </p:nvSpPr>
        <p:spPr>
          <a:xfrm>
            <a:off x="564832" y="51605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Pour lire un texte en variant l’intonation, voici les règles à respecter :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2135458"/>
            <a:ext cx="9144000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</a:pP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303F587-53E6-A0D5-C6F0-35A304C9A405}"/>
              </a:ext>
            </a:extLst>
          </p:cNvPr>
          <p:cNvSpPr txBox="1"/>
          <p:nvPr/>
        </p:nvSpPr>
        <p:spPr>
          <a:xfrm>
            <a:off x="495872" y="2193514"/>
            <a:ext cx="8193075" cy="147732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Changer le ton de la voix selon ce qui se passe dans le texte.</a:t>
            </a:r>
          </a:p>
          <a:p>
            <a:pPr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Montrer les émotions avec la voix.</a:t>
            </a:r>
          </a:p>
          <a:p>
            <a:pPr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Faire des pauses aux bons endroits pour que le texte soit clair et vivant.</a:t>
            </a:r>
          </a:p>
        </p:txBody>
      </p:sp>
    </p:spTree>
    <p:extLst>
      <p:ext uri="{BB962C8B-B14F-4D97-AF65-F5344CB8AC3E}">
        <p14:creationId xmlns:p14="http://schemas.microsoft.com/office/powerpoint/2010/main" val="40278365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3D2BE-6F3F-EBF5-BA5D-11B2C5608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Maintenant, nous allons lire ces phrases en variant l’intonation. 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à trois élèves de lire.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 descr="Lever la main - Icônes mains et gestes gratuites">
            <a:extLst>
              <a:ext uri="{FF2B5EF4-FFF2-40B4-BE49-F238E27FC236}">
                <a16:creationId xmlns:a16="http://schemas.microsoft.com/office/drawing/2014/main" id="{A99038B0-1260-D72A-0DC5-4F124E48D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467833" y="1142833"/>
            <a:ext cx="8314660" cy="34163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artiste de rue porte un costume rouge vif. Il commence son spectacle: il danse et sourit. Autour de lui, les spectateurs applaudissent avec enthousiasme.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Lui, il pense : « Les gens aiment mon spectacle !».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Il enchaîne les mouvements avec précision : il saute,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il tourne, il avance sur les mains, puis se relève d’un seul saut. Il est souple et rapide, comme un gymnaste. Un jeune homme crie : « Bravo, cet artiste est très brillant ! 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petit enfant s’émerveille et dit à haute voix : « C’est comme un magicien ! » Le public est émerveillé par le spectacle.</a:t>
            </a:r>
          </a:p>
        </p:txBody>
      </p:sp>
    </p:spTree>
    <p:extLst>
      <p:ext uri="{BB962C8B-B14F-4D97-AF65-F5344CB8AC3E}">
        <p14:creationId xmlns:p14="http://schemas.microsoft.com/office/powerpoint/2010/main" val="754846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A69A5-9DE0-7981-C3E5-65AF97915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3BEB2FDD-17BB-2732-0C52-3739BF7A9659}"/>
              </a:ext>
            </a:extLst>
          </p:cNvPr>
          <p:cNvSpPr txBox="1"/>
          <p:nvPr/>
        </p:nvSpPr>
        <p:spPr>
          <a:xfrm>
            <a:off x="7910657" y="1420801"/>
            <a:ext cx="7827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Arial"/>
                <a:sym typeface="Arial"/>
              </a:rPr>
              <a:t>Post-test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srgbClr val="4EA72E"/>
              </a:solidFill>
              <a:effectLst/>
              <a:uLnTx/>
              <a:uFillTx/>
              <a:latin typeface="Aptos"/>
              <a:ea typeface="+mn-ea"/>
              <a:cs typeface="Arial"/>
              <a:sym typeface="Arial"/>
            </a:endParaRPr>
          </a:p>
        </p:txBody>
      </p:sp>
      <p:grpSp>
        <p:nvGrpSpPr>
          <p:cNvPr id="2" name="Group 33">
            <a:extLst>
              <a:ext uri="{FF2B5EF4-FFF2-40B4-BE49-F238E27FC236}">
                <a16:creationId xmlns:a16="http://schemas.microsoft.com/office/drawing/2014/main" id="{5FBEA9D3-2E76-1D25-99CE-1F15ABE3CD81}"/>
              </a:ext>
            </a:extLst>
          </p:cNvPr>
          <p:cNvGrpSpPr/>
          <p:nvPr/>
        </p:nvGrpSpPr>
        <p:grpSpPr>
          <a:xfrm>
            <a:off x="7686653" y="1308473"/>
            <a:ext cx="1184200" cy="1214540"/>
            <a:chOff x="1007340" y="1589285"/>
            <a:chExt cx="914400" cy="1831671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2C18C71-6A33-B143-1504-94BBEADB16CC}"/>
                </a:ext>
              </a:extLst>
            </p:cNvPr>
            <p:cNvSpPr/>
            <p:nvPr/>
          </p:nvSpPr>
          <p:spPr>
            <a:xfrm>
              <a:off x="1007340" y="1589285"/>
              <a:ext cx="914400" cy="681568"/>
            </a:xfrm>
            <a:prstGeom prst="ellipse">
              <a:avLst/>
            </a:prstGeom>
            <a:noFill/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endParaRP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C15E87B-C7C1-29B0-A8B5-84FE1CC0B840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>
              <a:off x="1464540" y="2270853"/>
              <a:ext cx="1959" cy="1150103"/>
            </a:xfrm>
            <a:prstGeom prst="line">
              <a:avLst/>
            </a:prstGeom>
            <a:ln>
              <a:solidFill>
                <a:srgbClr val="A6A6A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>
            <a:cxnSpLocks/>
          </p:cNvCxnSpPr>
          <p:nvPr/>
        </p:nvCxnSpPr>
        <p:spPr>
          <a:xfrm>
            <a:off x="5134310" y="1933768"/>
            <a:ext cx="1803" cy="375988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4780501" y="1437101"/>
            <a:ext cx="1136084" cy="476674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Révision</a:t>
            </a: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ea typeface="+mn-ea"/>
              <a:cs typeface="+mn-cs"/>
              <a:sym typeface="Arial"/>
            </a:endParaRPr>
          </a:p>
        </p:txBody>
      </p:sp>
      <p:sp>
        <p:nvSpPr>
          <p:cNvPr id="39" name="Oval 34">
            <a:extLst>
              <a:ext uri="{FF2B5EF4-FFF2-40B4-BE49-F238E27FC236}">
                <a16:creationId xmlns:a16="http://schemas.microsoft.com/office/drawing/2014/main" id="{8C3AEFF5-D06D-5BD6-9A7E-9B9AB9A03011}"/>
              </a:ext>
            </a:extLst>
          </p:cNvPr>
          <p:cNvSpPr/>
          <p:nvPr/>
        </p:nvSpPr>
        <p:spPr>
          <a:xfrm>
            <a:off x="4846535" y="4047374"/>
            <a:ext cx="1177124" cy="50268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Test 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validation</a:t>
            </a:r>
          </a:p>
        </p:txBody>
      </p:sp>
      <p:cxnSp>
        <p:nvCxnSpPr>
          <p:cNvPr id="43" name="Straight Connector 35">
            <a:extLst>
              <a:ext uri="{FF2B5EF4-FFF2-40B4-BE49-F238E27FC236}">
                <a16:creationId xmlns:a16="http://schemas.microsoft.com/office/drawing/2014/main" id="{9EF23640-7160-6E89-19CE-173D8F1B7F1E}"/>
              </a:ext>
            </a:extLst>
          </p:cNvPr>
          <p:cNvCxnSpPr/>
          <p:nvPr/>
        </p:nvCxnSpPr>
        <p:spPr>
          <a:xfrm>
            <a:off x="5534679" y="3406132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Repérage dans la période de remédiation </a:t>
            </a:r>
            <a:endParaRPr kumimoji="0" lang="fr-FR" sz="24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pic>
        <p:nvPicPr>
          <p:cNvPr id="49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6400144" y="1494301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5534679" y="1023047"/>
            <a:ext cx="1608037" cy="481693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Consolidation</a:t>
            </a: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ea typeface="+mn-ea"/>
              <a:cs typeface="+mn-cs"/>
              <a:sym typeface="Arial"/>
            </a:endParaRPr>
          </a:p>
        </p:txBody>
      </p:sp>
      <p:sp>
        <p:nvSpPr>
          <p:cNvPr id="75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6200657" y="4282224"/>
            <a:ext cx="1524644" cy="33535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Palier 2</a:t>
            </a: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ea typeface="+mn-ea"/>
              <a:cs typeface="+mn-cs"/>
              <a:sym typeface="Arial"/>
            </a:endParaRPr>
          </a:p>
        </p:txBody>
      </p:sp>
      <p:cxnSp>
        <p:nvCxnSpPr>
          <p:cNvPr id="76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6924948" y="3659641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0">
            <a:extLst>
              <a:ext uri="{FF2B5EF4-FFF2-40B4-BE49-F238E27FC236}">
                <a16:creationId xmlns:a16="http://schemas.microsoft.com/office/drawing/2014/main" id="{F4034310-1B9D-C2F7-39B0-8DB765CB65EE}"/>
              </a:ext>
            </a:extLst>
          </p:cNvPr>
          <p:cNvCxnSpPr>
            <a:cxnSpLocks/>
          </p:cNvCxnSpPr>
          <p:nvPr/>
        </p:nvCxnSpPr>
        <p:spPr>
          <a:xfrm flipH="1" flipV="1">
            <a:off x="4349107" y="1968213"/>
            <a:ext cx="679" cy="4612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50">
            <a:extLst>
              <a:ext uri="{FF2B5EF4-FFF2-40B4-BE49-F238E27FC236}">
                <a16:creationId xmlns:a16="http://schemas.microsoft.com/office/drawing/2014/main" id="{F4034310-1B9D-C2F7-39B0-8DB765CB65EE}"/>
              </a:ext>
            </a:extLst>
          </p:cNvPr>
          <p:cNvCxnSpPr>
            <a:cxnSpLocks/>
          </p:cNvCxnSpPr>
          <p:nvPr/>
        </p:nvCxnSpPr>
        <p:spPr>
          <a:xfrm flipV="1">
            <a:off x="4336889" y="3406132"/>
            <a:ext cx="2789" cy="430737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entagon 3">
            <a:extLst>
              <a:ext uri="{FF2B5EF4-FFF2-40B4-BE49-F238E27FC236}">
                <a16:creationId xmlns:a16="http://schemas.microsoft.com/office/drawing/2014/main" id="{13D6C607-4D82-E50B-BC98-965EB1DD6DAF}"/>
              </a:ext>
            </a:extLst>
          </p:cNvPr>
          <p:cNvSpPr/>
          <p:nvPr/>
        </p:nvSpPr>
        <p:spPr>
          <a:xfrm>
            <a:off x="562384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</a:t>
            </a:r>
          </a:p>
        </p:txBody>
      </p:sp>
      <p:sp>
        <p:nvSpPr>
          <p:cNvPr id="4" name="Chevron 5">
            <a:extLst>
              <a:ext uri="{FF2B5EF4-FFF2-40B4-BE49-F238E27FC236}">
                <a16:creationId xmlns:a16="http://schemas.microsoft.com/office/drawing/2014/main" id="{BC677F04-93F7-F751-3C15-2078B53CA34D}"/>
              </a:ext>
            </a:extLst>
          </p:cNvPr>
          <p:cNvSpPr/>
          <p:nvPr/>
        </p:nvSpPr>
        <p:spPr>
          <a:xfrm>
            <a:off x="1577824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S4</a:t>
            </a:r>
          </a:p>
        </p:txBody>
      </p:sp>
      <p:sp>
        <p:nvSpPr>
          <p:cNvPr id="5" name="Pentagon 3">
            <a:extLst>
              <a:ext uri="{FF2B5EF4-FFF2-40B4-BE49-F238E27FC236}">
                <a16:creationId xmlns:a16="http://schemas.microsoft.com/office/drawing/2014/main" id="{BE15704F-E023-83BC-BF65-ADC82DB881F3}"/>
              </a:ext>
            </a:extLst>
          </p:cNvPr>
          <p:cNvSpPr/>
          <p:nvPr/>
        </p:nvSpPr>
        <p:spPr>
          <a:xfrm>
            <a:off x="93191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S2</a:t>
            </a:r>
          </a:p>
        </p:txBody>
      </p:sp>
      <p:sp>
        <p:nvSpPr>
          <p:cNvPr id="6" name="Pentagon 3">
            <a:extLst>
              <a:ext uri="{FF2B5EF4-FFF2-40B4-BE49-F238E27FC236}">
                <a16:creationId xmlns:a16="http://schemas.microsoft.com/office/drawing/2014/main" id="{264C05D4-DDE6-D39D-FDD4-ED18714F24BA}"/>
              </a:ext>
            </a:extLst>
          </p:cNvPr>
          <p:cNvSpPr/>
          <p:nvPr/>
        </p:nvSpPr>
        <p:spPr>
          <a:xfrm>
            <a:off x="127312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S3</a:t>
            </a:r>
          </a:p>
        </p:txBody>
      </p:sp>
      <p:sp>
        <p:nvSpPr>
          <p:cNvPr id="7" name="Pentagon 3">
            <a:extLst>
              <a:ext uri="{FF2B5EF4-FFF2-40B4-BE49-F238E27FC236}">
                <a16:creationId xmlns:a16="http://schemas.microsoft.com/office/drawing/2014/main" id="{72B84116-C0CB-3D21-CD5A-FCF4448B5EA4}"/>
              </a:ext>
            </a:extLst>
          </p:cNvPr>
          <p:cNvSpPr/>
          <p:nvPr/>
        </p:nvSpPr>
        <p:spPr>
          <a:xfrm>
            <a:off x="198775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S5</a:t>
            </a:r>
          </a:p>
        </p:txBody>
      </p:sp>
      <p:sp>
        <p:nvSpPr>
          <p:cNvPr id="8" name="Chevron 5">
            <a:extLst>
              <a:ext uri="{FF2B5EF4-FFF2-40B4-BE49-F238E27FC236}">
                <a16:creationId xmlns:a16="http://schemas.microsoft.com/office/drawing/2014/main" id="{25D00418-6E47-02D3-ACB4-1D29BFC8EAE1}"/>
              </a:ext>
            </a:extLst>
          </p:cNvPr>
          <p:cNvSpPr/>
          <p:nvPr/>
        </p:nvSpPr>
        <p:spPr>
          <a:xfrm>
            <a:off x="3042608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S8</a:t>
            </a:r>
          </a:p>
        </p:txBody>
      </p:sp>
      <p:sp>
        <p:nvSpPr>
          <p:cNvPr id="9" name="Pentagon 3">
            <a:extLst>
              <a:ext uri="{FF2B5EF4-FFF2-40B4-BE49-F238E27FC236}">
                <a16:creationId xmlns:a16="http://schemas.microsoft.com/office/drawing/2014/main" id="{015098E9-A641-672A-239A-1D3FE46C98C6}"/>
              </a:ext>
            </a:extLst>
          </p:cNvPr>
          <p:cNvSpPr/>
          <p:nvPr/>
        </p:nvSpPr>
        <p:spPr>
          <a:xfrm>
            <a:off x="235454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S6</a:t>
            </a:r>
          </a:p>
        </p:txBody>
      </p:sp>
      <p:sp>
        <p:nvSpPr>
          <p:cNvPr id="10" name="Pentagon 3">
            <a:extLst>
              <a:ext uri="{FF2B5EF4-FFF2-40B4-BE49-F238E27FC236}">
                <a16:creationId xmlns:a16="http://schemas.microsoft.com/office/drawing/2014/main" id="{0109EF3C-3B3C-DA42-4F3C-F85C25B0DC06}"/>
              </a:ext>
            </a:extLst>
          </p:cNvPr>
          <p:cNvSpPr/>
          <p:nvPr/>
        </p:nvSpPr>
        <p:spPr>
          <a:xfrm>
            <a:off x="273790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S7</a:t>
            </a:r>
          </a:p>
        </p:txBody>
      </p:sp>
      <p:sp>
        <p:nvSpPr>
          <p:cNvPr id="11" name="Pentagon 3">
            <a:extLst>
              <a:ext uri="{FF2B5EF4-FFF2-40B4-BE49-F238E27FC236}">
                <a16:creationId xmlns:a16="http://schemas.microsoft.com/office/drawing/2014/main" id="{E9C13B41-D397-5855-CB8A-62B7F3052782}"/>
              </a:ext>
            </a:extLst>
          </p:cNvPr>
          <p:cNvSpPr/>
          <p:nvPr/>
        </p:nvSpPr>
        <p:spPr>
          <a:xfrm>
            <a:off x="3460935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S9</a:t>
            </a:r>
          </a:p>
        </p:txBody>
      </p:sp>
      <p:sp>
        <p:nvSpPr>
          <p:cNvPr id="12" name="Chevron 5">
            <a:extLst>
              <a:ext uri="{FF2B5EF4-FFF2-40B4-BE49-F238E27FC236}">
                <a16:creationId xmlns:a16="http://schemas.microsoft.com/office/drawing/2014/main" id="{23B3B159-E424-910E-8370-5725C1A7E9E2}"/>
              </a:ext>
            </a:extLst>
          </p:cNvPr>
          <p:cNvSpPr/>
          <p:nvPr/>
        </p:nvSpPr>
        <p:spPr>
          <a:xfrm>
            <a:off x="4487028" y="2308578"/>
            <a:ext cx="483783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S12</a:t>
            </a:r>
          </a:p>
        </p:txBody>
      </p:sp>
      <p:sp>
        <p:nvSpPr>
          <p:cNvPr id="13" name="Pentagon 3">
            <a:extLst>
              <a:ext uri="{FF2B5EF4-FFF2-40B4-BE49-F238E27FC236}">
                <a16:creationId xmlns:a16="http://schemas.microsoft.com/office/drawing/2014/main" id="{B44D13D5-9E25-9C18-2176-A059BD5EACA0}"/>
              </a:ext>
            </a:extLst>
          </p:cNvPr>
          <p:cNvSpPr/>
          <p:nvPr/>
        </p:nvSpPr>
        <p:spPr>
          <a:xfrm>
            <a:off x="3823922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S10</a:t>
            </a:r>
          </a:p>
        </p:txBody>
      </p:sp>
      <p:sp>
        <p:nvSpPr>
          <p:cNvPr id="14" name="Pentagon 3">
            <a:extLst>
              <a:ext uri="{FF2B5EF4-FFF2-40B4-BE49-F238E27FC236}">
                <a16:creationId xmlns:a16="http://schemas.microsoft.com/office/drawing/2014/main" id="{037C712D-37BC-B44B-2306-CA272EBE6FFB}"/>
              </a:ext>
            </a:extLst>
          </p:cNvPr>
          <p:cNvSpPr/>
          <p:nvPr/>
        </p:nvSpPr>
        <p:spPr>
          <a:xfrm>
            <a:off x="4181591" y="2302379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S11</a:t>
            </a:r>
          </a:p>
        </p:txBody>
      </p:sp>
      <p:sp>
        <p:nvSpPr>
          <p:cNvPr id="15" name="Pentagon 3">
            <a:extLst>
              <a:ext uri="{FF2B5EF4-FFF2-40B4-BE49-F238E27FC236}">
                <a16:creationId xmlns:a16="http://schemas.microsoft.com/office/drawing/2014/main" id="{3EEB8F42-09D0-EF19-0515-9681440724C8}"/>
              </a:ext>
            </a:extLst>
          </p:cNvPr>
          <p:cNvSpPr/>
          <p:nvPr/>
        </p:nvSpPr>
        <p:spPr>
          <a:xfrm>
            <a:off x="4970811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S13</a:t>
            </a:r>
          </a:p>
        </p:txBody>
      </p:sp>
      <p:sp>
        <p:nvSpPr>
          <p:cNvPr id="16" name="Pentagon 3">
            <a:extLst>
              <a:ext uri="{FF2B5EF4-FFF2-40B4-BE49-F238E27FC236}">
                <a16:creationId xmlns:a16="http://schemas.microsoft.com/office/drawing/2014/main" id="{04910E91-F4F1-8602-8CF2-553859100E93}"/>
              </a:ext>
            </a:extLst>
          </p:cNvPr>
          <p:cNvSpPr/>
          <p:nvPr/>
        </p:nvSpPr>
        <p:spPr>
          <a:xfrm>
            <a:off x="5382297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S14</a:t>
            </a:r>
          </a:p>
        </p:txBody>
      </p:sp>
      <p:sp>
        <p:nvSpPr>
          <p:cNvPr id="17" name="Pentagon 3">
            <a:extLst>
              <a:ext uri="{FF2B5EF4-FFF2-40B4-BE49-F238E27FC236}">
                <a16:creationId xmlns:a16="http://schemas.microsoft.com/office/drawing/2014/main" id="{A1D43F58-429F-C914-BC32-A650CE9B68E6}"/>
              </a:ext>
            </a:extLst>
          </p:cNvPr>
          <p:cNvSpPr/>
          <p:nvPr/>
        </p:nvSpPr>
        <p:spPr>
          <a:xfrm>
            <a:off x="5846662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S15</a:t>
            </a:r>
          </a:p>
        </p:txBody>
      </p:sp>
      <p:sp>
        <p:nvSpPr>
          <p:cNvPr id="18" name="Chevron 5">
            <a:extLst>
              <a:ext uri="{FF2B5EF4-FFF2-40B4-BE49-F238E27FC236}">
                <a16:creationId xmlns:a16="http://schemas.microsoft.com/office/drawing/2014/main" id="{868ACC27-7020-CE74-4D37-FDF03758579A}"/>
              </a:ext>
            </a:extLst>
          </p:cNvPr>
          <p:cNvSpPr/>
          <p:nvPr/>
        </p:nvSpPr>
        <p:spPr>
          <a:xfrm>
            <a:off x="6862102" y="2307270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S18</a:t>
            </a:r>
          </a:p>
        </p:txBody>
      </p:sp>
      <p:sp>
        <p:nvSpPr>
          <p:cNvPr id="19" name="Pentagon 3">
            <a:extLst>
              <a:ext uri="{FF2B5EF4-FFF2-40B4-BE49-F238E27FC236}">
                <a16:creationId xmlns:a16="http://schemas.microsoft.com/office/drawing/2014/main" id="{A27DD9FC-C5DB-EC4C-AC78-89B921C27742}"/>
              </a:ext>
            </a:extLst>
          </p:cNvPr>
          <p:cNvSpPr/>
          <p:nvPr/>
        </p:nvSpPr>
        <p:spPr>
          <a:xfrm>
            <a:off x="6216195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S16</a:t>
            </a:r>
          </a:p>
        </p:txBody>
      </p:sp>
      <p:sp>
        <p:nvSpPr>
          <p:cNvPr id="20" name="Pentagon 3">
            <a:extLst>
              <a:ext uri="{FF2B5EF4-FFF2-40B4-BE49-F238E27FC236}">
                <a16:creationId xmlns:a16="http://schemas.microsoft.com/office/drawing/2014/main" id="{B79E125F-FC68-A682-026E-FEDBCB3EF25E}"/>
              </a:ext>
            </a:extLst>
          </p:cNvPr>
          <p:cNvSpPr/>
          <p:nvPr/>
        </p:nvSpPr>
        <p:spPr>
          <a:xfrm>
            <a:off x="6557401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S17</a:t>
            </a:r>
          </a:p>
        </p:txBody>
      </p:sp>
      <p:sp>
        <p:nvSpPr>
          <p:cNvPr id="21" name="Pentagon 3">
            <a:extLst>
              <a:ext uri="{FF2B5EF4-FFF2-40B4-BE49-F238E27FC236}">
                <a16:creationId xmlns:a16="http://schemas.microsoft.com/office/drawing/2014/main" id="{7FEED6B9-FC3F-BDCF-7C9D-4778B662CDAF}"/>
              </a:ext>
            </a:extLst>
          </p:cNvPr>
          <p:cNvSpPr/>
          <p:nvPr/>
        </p:nvSpPr>
        <p:spPr>
          <a:xfrm>
            <a:off x="7399064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S19</a:t>
            </a:r>
          </a:p>
        </p:txBody>
      </p:sp>
      <p:sp>
        <p:nvSpPr>
          <p:cNvPr id="22" name="Pentagon 3">
            <a:extLst>
              <a:ext uri="{FF2B5EF4-FFF2-40B4-BE49-F238E27FC236}">
                <a16:creationId xmlns:a16="http://schemas.microsoft.com/office/drawing/2014/main" id="{840A022D-514F-FFC8-0E61-2C1E9BEC2EC8}"/>
              </a:ext>
            </a:extLst>
          </p:cNvPr>
          <p:cNvSpPr/>
          <p:nvPr/>
        </p:nvSpPr>
        <p:spPr>
          <a:xfrm>
            <a:off x="7768597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S20</a:t>
            </a:r>
          </a:p>
        </p:txBody>
      </p:sp>
      <p:sp>
        <p:nvSpPr>
          <p:cNvPr id="24" name="Pentagon 3">
            <a:extLst>
              <a:ext uri="{FF2B5EF4-FFF2-40B4-BE49-F238E27FC236}">
                <a16:creationId xmlns:a16="http://schemas.microsoft.com/office/drawing/2014/main" id="{84C047E0-2442-7767-D0F3-C9B0C79E5543}"/>
              </a:ext>
            </a:extLst>
          </p:cNvPr>
          <p:cNvSpPr/>
          <p:nvPr/>
        </p:nvSpPr>
        <p:spPr>
          <a:xfrm>
            <a:off x="5849858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S15</a:t>
            </a:r>
          </a:p>
        </p:txBody>
      </p:sp>
      <p:sp>
        <p:nvSpPr>
          <p:cNvPr id="25" name="Chevron 5">
            <a:extLst>
              <a:ext uri="{FF2B5EF4-FFF2-40B4-BE49-F238E27FC236}">
                <a16:creationId xmlns:a16="http://schemas.microsoft.com/office/drawing/2014/main" id="{B3BE09CF-6F13-E2FB-3559-7FA4DF580445}"/>
              </a:ext>
            </a:extLst>
          </p:cNvPr>
          <p:cNvSpPr/>
          <p:nvPr/>
        </p:nvSpPr>
        <p:spPr>
          <a:xfrm>
            <a:off x="6865298" y="2935518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S18</a:t>
            </a:r>
          </a:p>
        </p:txBody>
      </p:sp>
      <p:sp>
        <p:nvSpPr>
          <p:cNvPr id="27" name="Pentagon 3">
            <a:extLst>
              <a:ext uri="{FF2B5EF4-FFF2-40B4-BE49-F238E27FC236}">
                <a16:creationId xmlns:a16="http://schemas.microsoft.com/office/drawing/2014/main" id="{D7CEF92D-8923-E6B6-677E-86DF162E1210}"/>
              </a:ext>
            </a:extLst>
          </p:cNvPr>
          <p:cNvSpPr/>
          <p:nvPr/>
        </p:nvSpPr>
        <p:spPr>
          <a:xfrm>
            <a:off x="6219391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S16</a:t>
            </a:r>
          </a:p>
        </p:txBody>
      </p:sp>
      <p:sp>
        <p:nvSpPr>
          <p:cNvPr id="28" name="Pentagon 3">
            <a:extLst>
              <a:ext uri="{FF2B5EF4-FFF2-40B4-BE49-F238E27FC236}">
                <a16:creationId xmlns:a16="http://schemas.microsoft.com/office/drawing/2014/main" id="{4D926693-61A3-A96C-9ECE-A5EAB0023AD6}"/>
              </a:ext>
            </a:extLst>
          </p:cNvPr>
          <p:cNvSpPr/>
          <p:nvPr/>
        </p:nvSpPr>
        <p:spPr>
          <a:xfrm>
            <a:off x="6560597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S17</a:t>
            </a:r>
          </a:p>
        </p:txBody>
      </p:sp>
      <p:sp>
        <p:nvSpPr>
          <p:cNvPr id="29" name="Pentagon 3">
            <a:extLst>
              <a:ext uri="{FF2B5EF4-FFF2-40B4-BE49-F238E27FC236}">
                <a16:creationId xmlns:a16="http://schemas.microsoft.com/office/drawing/2014/main" id="{EB8C8787-84B3-5B3D-8A1E-EEBBD1FAB33E}"/>
              </a:ext>
            </a:extLst>
          </p:cNvPr>
          <p:cNvSpPr/>
          <p:nvPr/>
        </p:nvSpPr>
        <p:spPr>
          <a:xfrm>
            <a:off x="7402260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S19</a:t>
            </a:r>
          </a:p>
        </p:txBody>
      </p:sp>
      <p:sp>
        <p:nvSpPr>
          <p:cNvPr id="30" name="Pentagon 3">
            <a:extLst>
              <a:ext uri="{FF2B5EF4-FFF2-40B4-BE49-F238E27FC236}">
                <a16:creationId xmlns:a16="http://schemas.microsoft.com/office/drawing/2014/main" id="{CEA129B7-37FE-4286-EFBB-C9BB0FD59CFE}"/>
              </a:ext>
            </a:extLst>
          </p:cNvPr>
          <p:cNvSpPr/>
          <p:nvPr/>
        </p:nvSpPr>
        <p:spPr>
          <a:xfrm>
            <a:off x="7771793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S20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870053D-2FBC-271A-838E-4FB3183626BE}"/>
              </a:ext>
            </a:extLst>
          </p:cNvPr>
          <p:cNvSpPr txBox="1"/>
          <p:nvPr/>
        </p:nvSpPr>
        <p:spPr>
          <a:xfrm>
            <a:off x="5820036" y="2155275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Arial"/>
              <a:sym typeface="Arial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08AA8DB4-2BEF-A246-6DC1-9C03E4DDA2EC}"/>
              </a:ext>
            </a:extLst>
          </p:cNvPr>
          <p:cNvSpPr txBox="1"/>
          <p:nvPr/>
        </p:nvSpPr>
        <p:spPr>
          <a:xfrm>
            <a:off x="5820036" y="2931818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Arial"/>
              <a:sym typeface="Arial"/>
            </a:endParaRPr>
          </a:p>
        </p:txBody>
      </p:sp>
      <p:sp>
        <p:nvSpPr>
          <p:cNvPr id="34" name="Pentagon 3">
            <a:extLst>
              <a:ext uri="{FF2B5EF4-FFF2-40B4-BE49-F238E27FC236}">
                <a16:creationId xmlns:a16="http://schemas.microsoft.com/office/drawing/2014/main" id="{8186D61F-8C6C-AF95-B178-54CF541DC022}"/>
              </a:ext>
            </a:extLst>
          </p:cNvPr>
          <p:cNvSpPr/>
          <p:nvPr/>
        </p:nvSpPr>
        <p:spPr>
          <a:xfrm>
            <a:off x="8189608" y="2313381"/>
            <a:ext cx="400410" cy="1214540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S21</a:t>
            </a:r>
          </a:p>
        </p:txBody>
      </p:sp>
      <p:sp>
        <p:nvSpPr>
          <p:cNvPr id="37" name="Oval 34">
            <a:extLst>
              <a:ext uri="{FF2B5EF4-FFF2-40B4-BE49-F238E27FC236}">
                <a16:creationId xmlns:a16="http://schemas.microsoft.com/office/drawing/2014/main" id="{C83B0F72-C6B1-F646-5BB9-9150286B8455}"/>
              </a:ext>
            </a:extLst>
          </p:cNvPr>
          <p:cNvSpPr/>
          <p:nvPr/>
        </p:nvSpPr>
        <p:spPr>
          <a:xfrm>
            <a:off x="2325664" y="1412251"/>
            <a:ext cx="2155475" cy="729458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Lire une description en marquant les pauses.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.</a:t>
            </a:r>
            <a:endParaRPr kumimoji="0" lang="fr-FR" sz="1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8" name="Oval 34">
            <a:extLst>
              <a:ext uri="{FF2B5EF4-FFF2-40B4-BE49-F238E27FC236}">
                <a16:creationId xmlns:a16="http://schemas.microsoft.com/office/drawing/2014/main" id="{5F5CB41F-F2A5-32DE-EB5A-766FD97484CF}"/>
              </a:ext>
            </a:extLst>
          </p:cNvPr>
          <p:cNvSpPr/>
          <p:nvPr/>
        </p:nvSpPr>
        <p:spPr>
          <a:xfrm>
            <a:off x="2325663" y="3669970"/>
            <a:ext cx="2155475" cy="778627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Identifier ce qu’on           voit dans un lieu</a:t>
            </a:r>
            <a:r>
              <a:rPr kumimoji="0" lang="fr-FR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FR" sz="105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77488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0A825E-3BD2-FDE7-77C6-400CC34BD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59804943-4DF9-787D-A594-F694C4D591EB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Essayons maintenant avec le reste.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D64F21A7-67A2-A661-14A7-9A33E4A91A74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aux élèves de travailler en binôme (chacun lit une ligne).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F5CD691F-36F3-8698-18F4-B5B59B6C08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111" y="147579"/>
            <a:ext cx="637720" cy="59537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467833" y="1142833"/>
            <a:ext cx="8314660" cy="34163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artiste de rue porte un costume rouge vif. Il commence son spectacle: il danse et sourit. Autour de lui, les spectateurs applaudissent avec enthousiasme.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Lui, il pense : « Les gens aiment mon spectacle !».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enchaîne les mouvements avec précision : il saute, il tourne, il avance sur les mains, puis se relève d’un seul saut. Il est souple et rapide, comme un gymnaste. Un jeune homme crie : « Bravo, cet artiste est très brillant ! 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Un petit enfant s’émerveille et dit à haute voix : « C’est comme un magicien ! » Le public est émerveillé par le spectacle.</a:t>
            </a:r>
          </a:p>
        </p:txBody>
      </p:sp>
    </p:spTree>
    <p:extLst>
      <p:ext uri="{BB962C8B-B14F-4D97-AF65-F5344CB8AC3E}">
        <p14:creationId xmlns:p14="http://schemas.microsoft.com/office/powerpoint/2010/main" val="9502043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FF145-99B8-95F6-6FB7-ED2A2FCB8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48;p163">
            <a:extLst>
              <a:ext uri="{FF2B5EF4-FFF2-40B4-BE49-F238E27FC236}">
                <a16:creationId xmlns:a16="http://schemas.microsoft.com/office/drawing/2014/main" id="{D311DD67-0FF0-8B3D-81D1-704C97688287}"/>
              </a:ext>
            </a:extLst>
          </p:cNvPr>
          <p:cNvSpPr/>
          <p:nvPr/>
        </p:nvSpPr>
        <p:spPr>
          <a:xfrm rot="16199987" flipH="1">
            <a:off x="6384094" y="4102318"/>
            <a:ext cx="71396" cy="1826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7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833027" y="157436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Maintenant, lisez ce texte en variant l’intonation. Rappelez-vous les règles.</a:t>
            </a:r>
          </a:p>
        </p:txBody>
      </p:sp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63A314E2-9A07-0F96-51AE-06FACE9D4B4C}"/>
              </a:ext>
            </a:extLst>
          </p:cNvPr>
          <p:cNvSpPr txBox="1">
            <a:spLocks/>
          </p:cNvSpPr>
          <p:nvPr/>
        </p:nvSpPr>
        <p:spPr>
          <a:xfrm>
            <a:off x="820751" y="464046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à trois élèves de lire chacun, à tour de rôle, un fragment du texte.</a:t>
            </a:r>
          </a:p>
        </p:txBody>
      </p:sp>
      <p:pic>
        <p:nvPicPr>
          <p:cNvPr id="6" name="Picture 14">
            <a:extLst>
              <a:ext uri="{FF2B5EF4-FFF2-40B4-BE49-F238E27FC236}">
                <a16:creationId xmlns:a16="http://schemas.microsoft.com/office/drawing/2014/main" id="{F6C2B3EC-BE09-8EA3-4A68-FF06F144753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467833" y="1142833"/>
            <a:ext cx="8314660" cy="34163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Un artiste de rue porte un costume rouge vif. Il commence son spectacle: il danse et sourit. Autour de lui, les spectateurs applaudissent avec enthousiasme.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Lui, il pense : « Les gens aiment mon spectacle !».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Il enchaîne les mouvements avec précision : il saute, il tourne, il avance sur les mains, puis se relève d’un seul saut. Il est souple et rapide, comme un gymnaste. Un jeune homme crie : « Bravo, cet artiste est très brillant ! 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Un petit enfant s’émerveille et dit à haute voix : « C’est comme un magicien ! » Le public est émerveillé par le spectacle.</a:t>
            </a:r>
          </a:p>
        </p:txBody>
      </p:sp>
    </p:spTree>
    <p:extLst>
      <p:ext uri="{BB962C8B-B14F-4D97-AF65-F5344CB8AC3E}">
        <p14:creationId xmlns:p14="http://schemas.microsoft.com/office/powerpoint/2010/main" val="23267076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88061-9B9C-1CE9-D95D-72EB156F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>
            <a:extLst>
              <a:ext uri="{FF2B5EF4-FFF2-40B4-BE49-F238E27FC236}">
                <a16:creationId xmlns:a16="http://schemas.microsoft.com/office/drawing/2014/main" id="{DAF67BF0-CDB4-F531-AB15-C6FFDAD4B41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87" y="744784"/>
            <a:ext cx="2802017" cy="2802017"/>
          </a:xfrm>
          <a:prstGeom prst="rect">
            <a:avLst/>
          </a:prstGeom>
        </p:spPr>
      </p:pic>
      <p:grpSp>
        <p:nvGrpSpPr>
          <p:cNvPr id="10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Atelier de compréhension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30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32201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96B3BB-D4A6-D43E-5050-7144AA0DA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37919C6C-7394-4079-2CD8-1FFD16D72BE1}"/>
              </a:ext>
            </a:extLst>
          </p:cNvPr>
          <p:cNvSpPr txBox="1"/>
          <p:nvPr/>
        </p:nvSpPr>
        <p:spPr>
          <a:xfrm>
            <a:off x="0" y="214276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Déclaration de l’objectif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84444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656;p54">
            <a:extLst>
              <a:ext uri="{FF2B5EF4-FFF2-40B4-BE49-F238E27FC236}">
                <a16:creationId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8334756" y="138512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15444" y="86931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Google Shape;2054;p38">
            <a:extLst>
              <a:ext uri="{FF2B5EF4-FFF2-40B4-BE49-F238E27FC236}">
                <a16:creationId xmlns:a16="http://schemas.microsoft.com/office/drawing/2014/main" id="{140D1579-E32D-3589-A75A-8F96C5DF0E80}"/>
              </a:ext>
            </a:extLst>
          </p:cNvPr>
          <p:cNvSpPr/>
          <p:nvPr/>
        </p:nvSpPr>
        <p:spPr>
          <a:xfrm>
            <a:off x="784821" y="1453026"/>
            <a:ext cx="7896839" cy="532772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Identifier l’opinion d’un personnage.</a:t>
            </a:r>
            <a:endParaRPr lang="fr-FR" sz="1600" b="1" kern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ZoneTexte 4">
            <a:extLst>
              <a:ext uri="{FF2B5EF4-FFF2-40B4-BE49-F238E27FC236}">
                <a16:creationId xmlns:a16="http://schemas.microsoft.com/office/drawing/2014/main" id="{0493BF71-6AA9-53B4-992B-1C40DB14F634}"/>
              </a:ext>
            </a:extLst>
          </p:cNvPr>
          <p:cNvSpPr txBox="1"/>
          <p:nvPr/>
        </p:nvSpPr>
        <p:spPr>
          <a:xfrm>
            <a:off x="643531" y="110904"/>
            <a:ext cx="82231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fr-MA" sz="1400" b="1" dirty="0">
                <a:solidFill>
                  <a:srgbClr val="E7E6E6">
                    <a:lumMod val="50000"/>
                  </a:srgbClr>
                </a:solidFill>
                <a:latin typeface="Calibri"/>
              </a:rPr>
              <a:t> Maintenant, nous allons passer à la deuxième activité de notre séance. A la fin vous serez capables de :  </a:t>
            </a:r>
            <a:endParaRPr sz="1400" b="1" dirty="0">
              <a:solidFill>
                <a:srgbClr val="E7E6E6">
                  <a:lumMod val="50000"/>
                </a:srgbClr>
              </a:solidFill>
              <a:latin typeface="Calibri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354A425-A25D-D8E9-527E-2BEC80D6819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40" y="1417333"/>
            <a:ext cx="604158" cy="604158"/>
          </a:xfrm>
          <a:prstGeom prst="rect">
            <a:avLst/>
          </a:prstGeom>
          <a:ln>
            <a:noFill/>
          </a:ln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43909" y="2431526"/>
            <a:ext cx="3047619" cy="1895238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0698" y="2322253"/>
            <a:ext cx="2594375" cy="251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922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BFF44-26B1-315D-79D5-698017321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227CB25-9A97-9B51-47E5-112A1F7A17AD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33042F-EEBA-326E-2A36-8D7CE0E6D9DF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CA8E2DB5-8B5F-4F45-8651-FE18678133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594323" y="35634"/>
            <a:ext cx="7269517" cy="587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Maintenant, je vais vous expliquer comment identifier l’opinion d’un personnage.</a:t>
            </a:r>
          </a:p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 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AE89D008-0748-C83B-68D9-138B12BE2811}"/>
              </a:ext>
            </a:extLst>
          </p:cNvPr>
          <p:cNvSpPr txBox="1">
            <a:spLocks/>
          </p:cNvSpPr>
          <p:nvPr/>
        </p:nvSpPr>
        <p:spPr>
          <a:xfrm>
            <a:off x="506147" y="338434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aux élèves de lire la phrase et les questions.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3F751B5-59CC-E115-2065-E060754731DA}"/>
              </a:ext>
            </a:extLst>
          </p:cNvPr>
          <p:cNvSpPr txBox="1"/>
          <p:nvPr/>
        </p:nvSpPr>
        <p:spPr>
          <a:xfrm>
            <a:off x="754912" y="923927"/>
            <a:ext cx="789998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b="1" dirty="0">
                <a:latin typeface="Calibri" pitchFamily="34" charset="0"/>
                <a:cs typeface="Calibri" pitchFamily="34" charset="0"/>
              </a:rPr>
              <a:t>- Lina et son frère goûtent un gâteau au chocolat préparé par la maman.</a:t>
            </a:r>
            <a:endParaRPr lang="fr-FR" sz="2000" b="1" dirty="0">
              <a:latin typeface="Calibri" pitchFamily="34" charset="0"/>
              <a:ea typeface="Calibri" panose="020F0502020204030204" pitchFamily="34" charset="0"/>
              <a:cs typeface="Calibri" pitchFamily="34" charset="0"/>
            </a:endParaRPr>
          </a:p>
        </p:txBody>
      </p:sp>
      <p:pic>
        <p:nvPicPr>
          <p:cNvPr id="1026" name="Picture 2" descr="C:\Users\LENOVO\Desktop\bcb45b8f-e5e9-40c2-ac5a-54a82424caa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4744" y="1916086"/>
            <a:ext cx="3211032" cy="2140688"/>
          </a:xfrm>
          <a:prstGeom prst="rect">
            <a:avLst/>
          </a:prstGeom>
          <a:noFill/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3F751B5-59CC-E115-2065-E060754731DA}"/>
              </a:ext>
            </a:extLst>
          </p:cNvPr>
          <p:cNvSpPr txBox="1"/>
          <p:nvPr/>
        </p:nvSpPr>
        <p:spPr>
          <a:xfrm>
            <a:off x="226827" y="2043874"/>
            <a:ext cx="553956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fr-FR" sz="2000" dirty="0">
                <a:latin typeface="Calibri" pitchFamily="34" charset="0"/>
                <a:cs typeface="Calibri" pitchFamily="34" charset="0"/>
              </a:rPr>
              <a:t>Que pense Lina du gâteau au chocolat ?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fr-FR" sz="2000" dirty="0"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Que pense son frère du </a:t>
            </a:r>
            <a:r>
              <a:rPr lang="fr-FR" sz="2000" dirty="0">
                <a:latin typeface="Calibri" pitchFamily="34" charset="0"/>
                <a:cs typeface="Calibri" pitchFamily="34" charset="0"/>
              </a:rPr>
              <a:t>gâteau au chocolat ?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fr-FR" sz="2000" dirty="0"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Ont-ils la même opinion sur le gâteau au chocolat ?</a:t>
            </a:r>
          </a:p>
        </p:txBody>
      </p:sp>
      <p:pic>
        <p:nvPicPr>
          <p:cNvPr id="16" name="Google Shape;656;p54">
            <a:extLst>
              <a:ext uri="{FF2B5EF4-FFF2-40B4-BE49-F238E27FC236}">
                <a16:creationId xmlns:a16="http://schemas.microsoft.com/office/drawing/2014/main" id="{0793C0AE-7A69-3E70-5BED-D8F180BCAB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8532661" y="-2685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435506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C837FC-6A3F-1CDD-9A28-F6111AB63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70F80C0-10B8-45B0-34C3-5C49F5AF743A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1E40BA-7C99-B5CC-432A-AC9D8FE6A7CF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4F880845-5689-F75A-0DD9-541B0E5918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:a16="http://schemas.microsoft.com/office/drawing/2014/main" id="{6AA390F6-C08C-B292-3BFC-BA818CA9961C}"/>
              </a:ext>
            </a:extLst>
          </p:cNvPr>
          <p:cNvSpPr txBox="1"/>
          <p:nvPr/>
        </p:nvSpPr>
        <p:spPr>
          <a:xfrm>
            <a:off x="594323" y="35634"/>
            <a:ext cx="8176849" cy="587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 essaie de répondre à la première question.</a:t>
            </a:r>
            <a:endParaRPr lang="fr-FR" sz="14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342900">
              <a:spcAft>
                <a:spcPts val="450"/>
              </a:spcAft>
            </a:pPr>
            <a:endParaRPr lang="fr-FR" altLang="fr-FR" sz="1400" b="1" dirty="0">
              <a:solidFill>
                <a:srgbClr val="E7E6E6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0793C0AE-7A69-3E70-5BED-D8F180BCAB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8532661" y="-2685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03F751B5-59CC-E115-2065-E060754731DA}"/>
              </a:ext>
            </a:extLst>
          </p:cNvPr>
          <p:cNvSpPr txBox="1"/>
          <p:nvPr/>
        </p:nvSpPr>
        <p:spPr>
          <a:xfrm>
            <a:off x="754912" y="923927"/>
            <a:ext cx="789998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b="1" dirty="0">
                <a:latin typeface="Calibri" pitchFamily="34" charset="0"/>
                <a:cs typeface="Calibri" pitchFamily="34" charset="0"/>
              </a:rPr>
              <a:t>- Lina et son frère goûtent un gâteau au chocolat préparé par la maman.</a:t>
            </a:r>
            <a:endParaRPr lang="fr-FR" sz="2000" b="1" dirty="0">
              <a:latin typeface="Calibri" pitchFamily="34" charset="0"/>
              <a:ea typeface="Calibri" panose="020F0502020204030204" pitchFamily="34" charset="0"/>
              <a:cs typeface="Calibri" pitchFamily="34" charset="0"/>
            </a:endParaRPr>
          </a:p>
        </p:txBody>
      </p:sp>
      <p:pic>
        <p:nvPicPr>
          <p:cNvPr id="18" name="Picture 2" descr="C:\Users\LENOVO\Desktop\bcb45b8f-e5e9-40c2-ac5a-54a82424caa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4744" y="1916086"/>
            <a:ext cx="3211032" cy="2140688"/>
          </a:xfrm>
          <a:prstGeom prst="rect">
            <a:avLst/>
          </a:prstGeom>
          <a:noFill/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3F751B5-59CC-E115-2065-E060754731DA}"/>
              </a:ext>
            </a:extLst>
          </p:cNvPr>
          <p:cNvSpPr txBox="1"/>
          <p:nvPr/>
        </p:nvSpPr>
        <p:spPr>
          <a:xfrm>
            <a:off x="226827" y="2043874"/>
            <a:ext cx="553956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fr-FR" sz="2000" dirty="0">
                <a:latin typeface="Calibri" pitchFamily="34" charset="0"/>
                <a:cs typeface="Calibri" pitchFamily="34" charset="0"/>
              </a:rPr>
              <a:t>Que pense Lina du gâteau au chocolat ?</a:t>
            </a:r>
          </a:p>
          <a:p>
            <a:pPr marL="457200" indent="-457200" algn="just">
              <a:lnSpc>
                <a:spcPct val="150000"/>
              </a:lnSpc>
            </a:pPr>
            <a:r>
              <a:rPr lang="fr-FR" sz="2000" dirty="0">
                <a:solidFill>
                  <a:srgbClr val="C00000"/>
                </a:solidFill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        </a:t>
            </a:r>
            <a:r>
              <a:rPr lang="fr-FR" sz="2000" b="1" i="1" dirty="0">
                <a:solidFill>
                  <a:srgbClr val="C00000"/>
                </a:solidFill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Lina dit : « ce gâteau est vraiment délicieux ! »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AE89D008-0748-C83B-68D9-138B12BE2811}"/>
              </a:ext>
            </a:extLst>
          </p:cNvPr>
          <p:cNvSpPr txBox="1">
            <a:spLocks/>
          </p:cNvSpPr>
          <p:nvPr/>
        </p:nvSpPr>
        <p:spPr>
          <a:xfrm>
            <a:off x="506147" y="338434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Faire lire la question à haute voix et lire la réponse.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392865" y="3296094"/>
            <a:ext cx="311534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Calibri" pitchFamily="34" charset="0"/>
                <a:cs typeface="Calibri" pitchFamily="34" charset="0"/>
              </a:rPr>
              <a:t>C’est l’opinion de Lina.</a:t>
            </a:r>
          </a:p>
        </p:txBody>
      </p:sp>
    </p:spTree>
    <p:extLst>
      <p:ext uri="{BB962C8B-B14F-4D97-AF65-F5344CB8AC3E}">
        <p14:creationId xmlns:p14="http://schemas.microsoft.com/office/powerpoint/2010/main" val="18286466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BFF44-26B1-315D-79D5-698017321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">
            <a:extLst>
              <a:ext uri="{FF2B5EF4-FFF2-40B4-BE49-F238E27FC236}">
                <a16:creationId xmlns:a16="http://schemas.microsoft.com/office/drawing/2014/main" id="{D227CB25-9A97-9B51-47E5-112A1F7A17AD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33042F-EEBA-326E-2A36-8D7CE0E6D9DF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CA8E2DB5-8B5F-4F45-8651-FE18678133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1">
            <a:extLst>
              <a:ext uri="{FF2B5EF4-FFF2-40B4-BE49-F238E27FC236}">
                <a16:creationId xmlns:a16="http://schemas.microsoft.com/office/drawing/2014/main" id="{6AA390F6-C08C-B292-3BFC-BA818CA9961C}"/>
              </a:ext>
            </a:extLst>
          </p:cNvPr>
          <p:cNvSpPr txBox="1"/>
          <p:nvPr/>
        </p:nvSpPr>
        <p:spPr>
          <a:xfrm>
            <a:off x="594323" y="35634"/>
            <a:ext cx="8176849" cy="587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 essaie de répondre à la deuxième question.</a:t>
            </a:r>
            <a:endParaRPr lang="fr-FR" sz="14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342900">
              <a:spcAft>
                <a:spcPts val="450"/>
              </a:spcAft>
            </a:pPr>
            <a:endParaRPr lang="fr-FR" altLang="fr-FR" sz="1400" b="1" dirty="0">
              <a:solidFill>
                <a:srgbClr val="E7E6E6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3F751B5-59CC-E115-2065-E060754731DA}"/>
              </a:ext>
            </a:extLst>
          </p:cNvPr>
          <p:cNvSpPr txBox="1"/>
          <p:nvPr/>
        </p:nvSpPr>
        <p:spPr>
          <a:xfrm>
            <a:off x="754912" y="923927"/>
            <a:ext cx="789998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b="1" dirty="0">
                <a:latin typeface="Calibri" pitchFamily="34" charset="0"/>
                <a:cs typeface="Calibri" pitchFamily="34" charset="0"/>
              </a:rPr>
              <a:t>- Lina et son frère goûtent un gâteau au chocolat préparé par la maman.</a:t>
            </a:r>
            <a:endParaRPr lang="fr-FR" sz="2000" b="1" dirty="0">
              <a:latin typeface="Calibri" pitchFamily="34" charset="0"/>
              <a:ea typeface="Calibri" panose="020F0502020204030204" pitchFamily="34" charset="0"/>
              <a:cs typeface="Calibri" pitchFamily="34" charset="0"/>
            </a:endParaRPr>
          </a:p>
        </p:txBody>
      </p:sp>
      <p:pic>
        <p:nvPicPr>
          <p:cNvPr id="15" name="Picture 2" descr="C:\Users\LENOVO\Desktop\bcb45b8f-e5e9-40c2-ac5a-54a82424caa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4744" y="1916086"/>
            <a:ext cx="3211032" cy="2140688"/>
          </a:xfrm>
          <a:prstGeom prst="rect">
            <a:avLst/>
          </a:prstGeom>
          <a:noFill/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03F751B5-59CC-E115-2065-E060754731DA}"/>
              </a:ext>
            </a:extLst>
          </p:cNvPr>
          <p:cNvSpPr txBox="1"/>
          <p:nvPr/>
        </p:nvSpPr>
        <p:spPr>
          <a:xfrm>
            <a:off x="226827" y="2043874"/>
            <a:ext cx="553956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</a:pPr>
            <a:r>
              <a:rPr lang="fr-FR" sz="2000" dirty="0"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2.    Que pense son frère du </a:t>
            </a:r>
            <a:r>
              <a:rPr lang="fr-FR" sz="2000" dirty="0">
                <a:latin typeface="Calibri" pitchFamily="34" charset="0"/>
                <a:cs typeface="Calibri" pitchFamily="34" charset="0"/>
              </a:rPr>
              <a:t>gâteau au chocolat ?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000" b="1" i="1" dirty="0">
                <a:solidFill>
                  <a:srgbClr val="FF0000"/>
                </a:solidFill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Son frère dit : « je n’aime pas ce gâteau, il est trop sucré. »</a:t>
            </a:r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AE89D008-0748-C83B-68D9-138B12BE2811}"/>
              </a:ext>
            </a:extLst>
          </p:cNvPr>
          <p:cNvSpPr txBox="1">
            <a:spLocks/>
          </p:cNvSpPr>
          <p:nvPr/>
        </p:nvSpPr>
        <p:spPr>
          <a:xfrm>
            <a:off x="506147" y="338434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Faire lire la question à haute voix et lire la réponse.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Google Shape;656;p54">
            <a:extLst>
              <a:ext uri="{FF2B5EF4-FFF2-40B4-BE49-F238E27FC236}">
                <a16:creationId xmlns:a16="http://schemas.microsoft.com/office/drawing/2014/main" id="{0793C0AE-7A69-3E70-5BED-D8F180BCAB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8532661" y="-2685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9" name="ZoneTexte 18"/>
          <p:cNvSpPr txBox="1"/>
          <p:nvPr/>
        </p:nvSpPr>
        <p:spPr>
          <a:xfrm>
            <a:off x="1392865" y="3466222"/>
            <a:ext cx="311534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Calibri" pitchFamily="34" charset="0"/>
                <a:cs typeface="Calibri" pitchFamily="34" charset="0"/>
              </a:rPr>
              <a:t>C’est l’opinion de son frère.</a:t>
            </a:r>
          </a:p>
        </p:txBody>
      </p:sp>
    </p:spTree>
    <p:extLst>
      <p:ext uri="{BB962C8B-B14F-4D97-AF65-F5344CB8AC3E}">
        <p14:creationId xmlns:p14="http://schemas.microsoft.com/office/powerpoint/2010/main" val="33095617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BFF44-26B1-315D-79D5-698017321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227CB25-9A97-9B51-47E5-112A1F7A17AD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33042F-EEBA-326E-2A36-8D7CE0E6D9DF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CA8E2DB5-8B5F-4F45-8651-FE18678133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ZoneTexte 11">
            <a:extLst>
              <a:ext uri="{FF2B5EF4-FFF2-40B4-BE49-F238E27FC236}">
                <a16:creationId xmlns:a16="http://schemas.microsoft.com/office/drawing/2014/main" id="{6AA390F6-C08C-B292-3BFC-BA818CA9961C}"/>
              </a:ext>
            </a:extLst>
          </p:cNvPr>
          <p:cNvSpPr txBox="1"/>
          <p:nvPr/>
        </p:nvSpPr>
        <p:spPr>
          <a:xfrm>
            <a:off x="594323" y="35634"/>
            <a:ext cx="8176849" cy="587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 essaie de répondre à la troisième question.</a:t>
            </a:r>
            <a:endParaRPr lang="fr-FR" sz="14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342900">
              <a:spcAft>
                <a:spcPts val="450"/>
              </a:spcAft>
            </a:pPr>
            <a:endParaRPr lang="fr-FR" altLang="fr-FR" sz="1400" b="1" dirty="0">
              <a:solidFill>
                <a:srgbClr val="E7E6E6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3F751B5-59CC-E115-2065-E060754731DA}"/>
              </a:ext>
            </a:extLst>
          </p:cNvPr>
          <p:cNvSpPr txBox="1"/>
          <p:nvPr/>
        </p:nvSpPr>
        <p:spPr>
          <a:xfrm>
            <a:off x="754912" y="923927"/>
            <a:ext cx="789998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b="1" dirty="0">
                <a:latin typeface="Calibri" pitchFamily="34" charset="0"/>
                <a:cs typeface="Calibri" pitchFamily="34" charset="0"/>
              </a:rPr>
              <a:t>- Lina et son frère goûtent un gâteau au chocolat préparé par la maman.</a:t>
            </a:r>
            <a:endParaRPr lang="fr-FR" sz="2000" b="1" dirty="0">
              <a:latin typeface="Calibri" pitchFamily="34" charset="0"/>
              <a:ea typeface="Calibri" panose="020F0502020204030204" pitchFamily="34" charset="0"/>
              <a:cs typeface="Calibri" pitchFamily="34" charset="0"/>
            </a:endParaRPr>
          </a:p>
        </p:txBody>
      </p:sp>
      <p:pic>
        <p:nvPicPr>
          <p:cNvPr id="17" name="Picture 2" descr="C:\Users\LENOVO\Desktop\bcb45b8f-e5e9-40c2-ac5a-54a82424caa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4744" y="1916086"/>
            <a:ext cx="3211032" cy="2140688"/>
          </a:xfrm>
          <a:prstGeom prst="rect">
            <a:avLst/>
          </a:prstGeom>
          <a:noFill/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03F751B5-59CC-E115-2065-E060754731DA}"/>
              </a:ext>
            </a:extLst>
          </p:cNvPr>
          <p:cNvSpPr txBox="1"/>
          <p:nvPr/>
        </p:nvSpPr>
        <p:spPr>
          <a:xfrm>
            <a:off x="240606" y="1778878"/>
            <a:ext cx="5327987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</a:pPr>
            <a:r>
              <a:rPr lang="fr-FR" sz="2000" dirty="0"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3. Ont-ils la même opinion sur le gâteau au chocolat ?</a:t>
            </a:r>
            <a:endParaRPr lang="fr-FR" sz="2000" dirty="0">
              <a:latin typeface="Calibri" pitchFamily="34" charset="0"/>
              <a:cs typeface="Calibri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534988" algn="l"/>
              </a:tabLst>
            </a:pPr>
            <a:r>
              <a:rPr lang="fr-FR" sz="2000" b="1" i="1" dirty="0">
                <a:solidFill>
                  <a:srgbClr val="C00000"/>
                </a:solidFill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Non, chacun a une opinion. Lina trouve le gâteau « </a:t>
            </a:r>
            <a:r>
              <a:rPr lang="fr-FR" sz="2000" b="1" i="1" dirty="0">
                <a:solidFill>
                  <a:srgbClr val="0070C0"/>
                </a:solidFill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délicieux</a:t>
            </a:r>
            <a:r>
              <a:rPr lang="fr-FR" sz="2000" b="1" i="1" dirty="0">
                <a:solidFill>
                  <a:srgbClr val="C00000"/>
                </a:solidFill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 », mais son frère le trouve «  </a:t>
            </a:r>
            <a:r>
              <a:rPr lang="fr-FR" sz="2000" b="1" i="1" dirty="0">
                <a:solidFill>
                  <a:srgbClr val="0070C0"/>
                </a:solidFill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trop sucré </a:t>
            </a:r>
            <a:r>
              <a:rPr lang="fr-FR" sz="2000" b="1" i="1" dirty="0">
                <a:solidFill>
                  <a:srgbClr val="C00000"/>
                </a:solidFill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».</a:t>
            </a: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AE89D008-0748-C83B-68D9-138B12BE2811}"/>
              </a:ext>
            </a:extLst>
          </p:cNvPr>
          <p:cNvSpPr txBox="1">
            <a:spLocks/>
          </p:cNvSpPr>
          <p:nvPr/>
        </p:nvSpPr>
        <p:spPr>
          <a:xfrm>
            <a:off x="506147" y="338434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Faire lire la question à haute voix et lire la réponse.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Google Shape;656;p54">
            <a:extLst>
              <a:ext uri="{FF2B5EF4-FFF2-40B4-BE49-F238E27FC236}">
                <a16:creationId xmlns:a16="http://schemas.microsoft.com/office/drawing/2014/main" id="{0793C0AE-7A69-3E70-5BED-D8F180BCAB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8532661" y="-2685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60947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1E7B3-AF73-DB09-F881-D974688DD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3146065-7E61-B23C-AB66-E986CE97330E}"/>
              </a:ext>
            </a:extLst>
          </p:cNvPr>
          <p:cNvSpPr/>
          <p:nvPr/>
        </p:nvSpPr>
        <p:spPr>
          <a:xfrm>
            <a:off x="40820" y="-16760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E1EC32-310D-9BA9-35FC-1240A234966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5FF40A85-E327-3759-5CEB-B47DC3BFAB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11">
            <a:extLst>
              <a:ext uri="{FF2B5EF4-FFF2-40B4-BE49-F238E27FC236}">
                <a16:creationId xmlns:a16="http://schemas.microsoft.com/office/drawing/2014/main" id="{14D3C94D-B6E3-9B8D-282F-94BB9CEBF686}"/>
              </a:ext>
            </a:extLst>
          </p:cNvPr>
          <p:cNvSpPr txBox="1"/>
          <p:nvPr/>
        </p:nvSpPr>
        <p:spPr>
          <a:xfrm>
            <a:off x="581261" y="55228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On va appliquer cette stratégie sur le texte en répondant à une question.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17B0C83-BC9B-8367-95B6-DDBF48A1AE46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9956154-E4FB-EAE0-99DF-45643FE7D434}"/>
              </a:ext>
            </a:extLst>
          </p:cNvPr>
          <p:cNvSpPr txBox="1"/>
          <p:nvPr/>
        </p:nvSpPr>
        <p:spPr>
          <a:xfrm>
            <a:off x="577993" y="315612"/>
            <a:ext cx="67894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Trois élèves lisent le texte à haute voix, chacun un paragraphe.</a:t>
            </a:r>
          </a:p>
        </p:txBody>
      </p:sp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3A1A60A8-59A5-33C5-C015-B7C456947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446334" y="1136874"/>
            <a:ext cx="8284685" cy="34163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Un artiste de rue porte un costume rouge vif. Il commence son spectacle: il danse et sourit. Autour de lui, les spectateurs applaudissent avec enthousiasme.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Lui, il pense : « Les gens aiment mon spectacle ! 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Il enchaîne les mouvements avec précision : il saute, il tourne, il avance sur les mains, puis se relève d’un seul saut. Il est souple et rapide, comme un gymnaste. Un jeune homme crie : « Bravo, cet artiste est très brillant ! 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Un petit enfant s’émerveille et dit à haute voix : « C’est comme un magicien ! 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Le public est émerveillé par le spectacle.</a:t>
            </a:r>
          </a:p>
        </p:txBody>
      </p:sp>
    </p:spTree>
    <p:extLst>
      <p:ext uri="{BB962C8B-B14F-4D97-AF65-F5344CB8AC3E}">
        <p14:creationId xmlns:p14="http://schemas.microsoft.com/office/powerpoint/2010/main" val="4125764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6;p29">
            <a:extLst>
              <a:ext uri="{FF2B5EF4-FFF2-40B4-BE49-F238E27FC236}">
                <a16:creationId xmlns:a16="http://schemas.microsoft.com/office/drawing/2014/main" id="{0B6A0AAF-CCE4-001B-869B-30F75F389945}"/>
              </a:ext>
            </a:extLst>
          </p:cNvPr>
          <p:cNvSpPr/>
          <p:nvPr/>
        </p:nvSpPr>
        <p:spPr>
          <a:xfrm>
            <a:off x="2023110" y="1438314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200" b="1" i="0" u="none" strike="noStrike" kern="0" cap="none" spc="0" baseline="0" dirty="0">
                <a:solidFill>
                  <a:schemeClr val="bg1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 </a:t>
            </a:r>
            <a:r>
              <a:rPr lang="fr-FR" sz="1200" b="1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: </a:t>
            </a:r>
            <a:r>
              <a:rPr lang="fr-FR" sz="1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Changer de voix quand un personnage parle. </a:t>
            </a:r>
          </a:p>
          <a:p>
            <a:r>
              <a:rPr lang="fr-FR" sz="1200" b="1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 2 : </a:t>
            </a:r>
            <a:r>
              <a:rPr lang="fr-FR" sz="1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Identifier ce que dit un personnage. </a:t>
            </a:r>
            <a:r>
              <a:rPr lang="fr-FR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fr-FR" sz="1400" dirty="0"/>
              <a:t>	</a:t>
            </a:r>
          </a:p>
        </p:txBody>
      </p:sp>
      <p:sp>
        <p:nvSpPr>
          <p:cNvPr id="4" name="Google Shape;287;p29">
            <a:extLst>
              <a:ext uri="{FF2B5EF4-FFF2-40B4-BE49-F238E27FC236}">
                <a16:creationId xmlns:a16="http://schemas.microsoft.com/office/drawing/2014/main" id="{79DEE257-3E50-3DA0-B460-CD991CE42FBB}"/>
              </a:ext>
            </a:extLst>
          </p:cNvPr>
          <p:cNvSpPr/>
          <p:nvPr/>
        </p:nvSpPr>
        <p:spPr>
          <a:xfrm>
            <a:off x="434047" y="1438314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Séance 1</a:t>
            </a:r>
          </a:p>
        </p:txBody>
      </p:sp>
      <p:sp>
        <p:nvSpPr>
          <p:cNvPr id="5" name="Google Shape;288;p29">
            <a:extLst>
              <a:ext uri="{FF2B5EF4-FFF2-40B4-BE49-F238E27FC236}">
                <a16:creationId xmlns:a16="http://schemas.microsoft.com/office/drawing/2014/main" id="{6A734B88-8DDA-0F49-2BA2-85AF25EB77F1}"/>
              </a:ext>
            </a:extLst>
          </p:cNvPr>
          <p:cNvSpPr/>
          <p:nvPr/>
        </p:nvSpPr>
        <p:spPr>
          <a:xfrm>
            <a:off x="2023110" y="2138966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/>
            <a:r>
              <a:rPr lang="fr-FR" sz="1200" b="1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 1 : Lire une description en marquant les pauses. </a:t>
            </a:r>
          </a:p>
          <a:p>
            <a:pPr lvl="0"/>
            <a:r>
              <a:rPr lang="fr-FR" sz="1200" b="1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 2 : Identifier ce qu’on voit dans un lieu.</a:t>
            </a: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id="{6483138D-1658-8B74-9ECA-5D9269DF8986}"/>
              </a:ext>
            </a:extLst>
          </p:cNvPr>
          <p:cNvSpPr/>
          <p:nvPr/>
        </p:nvSpPr>
        <p:spPr>
          <a:xfrm>
            <a:off x="434047" y="2138966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Séance 2</a:t>
            </a:r>
          </a:p>
        </p:txBody>
      </p:sp>
      <p:sp>
        <p:nvSpPr>
          <p:cNvPr id="7" name="Google Shape;290;p29">
            <a:extLst>
              <a:ext uri="{FF2B5EF4-FFF2-40B4-BE49-F238E27FC236}">
                <a16:creationId xmlns:a16="http://schemas.microsoft.com/office/drawing/2014/main" id="{96EF44EB-A92E-0BC1-CC4D-2A97532B36E4}"/>
              </a:ext>
            </a:extLst>
          </p:cNvPr>
          <p:cNvSpPr/>
          <p:nvPr/>
        </p:nvSpPr>
        <p:spPr>
          <a:xfrm>
            <a:off x="2023110" y="3540269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Rebrassage</a:t>
            </a:r>
          </a:p>
        </p:txBody>
      </p:sp>
      <p:sp>
        <p:nvSpPr>
          <p:cNvPr id="8" name="Google Shape;291;p29">
            <a:extLst>
              <a:ext uri="{FF2B5EF4-FFF2-40B4-BE49-F238E27FC236}">
                <a16:creationId xmlns:a16="http://schemas.microsoft.com/office/drawing/2014/main" id="{FEEAEE18-1A5B-C9BD-3916-C019B19E4CFF}"/>
              </a:ext>
            </a:extLst>
          </p:cNvPr>
          <p:cNvSpPr/>
          <p:nvPr/>
        </p:nvSpPr>
        <p:spPr>
          <a:xfrm>
            <a:off x="434047" y="3540270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Séance 4</a:t>
            </a:r>
          </a:p>
        </p:txBody>
      </p:sp>
      <p:sp>
        <p:nvSpPr>
          <p:cNvPr id="9" name="Google Shape;292;p29">
            <a:extLst>
              <a:ext uri="{FF2B5EF4-FFF2-40B4-BE49-F238E27FC236}">
                <a16:creationId xmlns:a16="http://schemas.microsoft.com/office/drawing/2014/main" id="{E3474BC2-B395-7527-66DD-9F210C82C378}"/>
              </a:ext>
            </a:extLst>
          </p:cNvPr>
          <p:cNvSpPr/>
          <p:nvPr/>
        </p:nvSpPr>
        <p:spPr>
          <a:xfrm>
            <a:off x="2023110" y="2881538"/>
            <a:ext cx="6796799" cy="46226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200" b="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 1 : Lire un texte en variant l’intonation. </a:t>
            </a:r>
          </a:p>
          <a:p>
            <a:r>
              <a:rPr lang="fr-FR" sz="1200" b="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 2 : Identifier</a:t>
            </a:r>
            <a:r>
              <a:rPr lang="en-US" sz="1200" b="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200" b="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l’opinion</a:t>
            </a:r>
            <a:r>
              <a:rPr lang="en-US" sz="1200" b="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d’un </a:t>
            </a:r>
            <a:r>
              <a:rPr lang="fr-FR" sz="1200" b="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personnage</a:t>
            </a:r>
            <a:r>
              <a:rPr lang="en-US" sz="1200" b="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fr-FR" sz="1200" b="1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Google Shape;293;p29">
            <a:extLst>
              <a:ext uri="{FF2B5EF4-FFF2-40B4-BE49-F238E27FC236}">
                <a16:creationId xmlns:a16="http://schemas.microsoft.com/office/drawing/2014/main" id="{F5CDD585-95EC-36B9-C6B3-E1B78327DE50}"/>
              </a:ext>
            </a:extLst>
          </p:cNvPr>
          <p:cNvSpPr/>
          <p:nvPr/>
        </p:nvSpPr>
        <p:spPr>
          <a:xfrm>
            <a:off x="434047" y="2839618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tx2">
              <a:lumMod val="50000"/>
              <a:lumOff val="50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Séance 3</a:t>
            </a:r>
          </a:p>
        </p:txBody>
      </p:sp>
      <p:sp>
        <p:nvSpPr>
          <p:cNvPr id="1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Repérage dans la semaine</a:t>
            </a:r>
            <a:endParaRPr lang="fr-FR" sz="2400" i="1" kern="0" dirty="0">
              <a:solidFill>
                <a:srgbClr val="44546A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601BF684-9696-1EB4-A9AA-89184CEEFD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59067" y="17850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3618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3456E-A79B-56CA-ECCA-6E356DFAC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923C87A-DD9D-8B75-0EB6-850144B24A53}"/>
              </a:ext>
            </a:extLst>
          </p:cNvPr>
          <p:cNvSpPr/>
          <p:nvPr/>
        </p:nvSpPr>
        <p:spPr>
          <a:xfrm>
            <a:off x="40820" y="-16760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364D9D-6D22-3384-62F6-42A8382ABEF5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7D00CAD9-0018-EF31-E5F1-F9331EEBE6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581261" y="114006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Répondons ensemble à la </a:t>
            </a:r>
            <a:r>
              <a:rPr lang="fr-FR" sz="14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FR" sz="1400" b="1" baseline="300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ère</a:t>
            </a:r>
            <a:r>
              <a:rPr lang="fr-FR" sz="14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question</a:t>
            </a:r>
            <a:r>
              <a:rPr 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. Cherchons en semble les indices appropriés.</a:t>
            </a:r>
            <a:endParaRPr lang="fr-FR" altLang="fr-FR" sz="1400" b="1" dirty="0">
              <a:solidFill>
                <a:srgbClr val="E7E6E6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Google Shape;656;p54">
            <a:extLst>
              <a:ext uri="{FF2B5EF4-FFF2-40B4-BE49-F238E27FC236}">
                <a16:creationId xmlns:a16="http://schemas.microsoft.com/office/drawing/2014/main" id="{9FF4E5E6-13B3-F703-DD6D-F47021B729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441442" y="700820"/>
            <a:ext cx="8284685" cy="337335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Un artiste de rue porte un costume rouge vif. Il commence son spectacle: il danse et sourit. Autour de lui, les spectateurs applaudissent avec enthousiasme.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Lui, il pense : « Les gens aiment mon spectacle !»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Il enchaîne les mouvements avec précision : il saute, il tourne, il avance sur les mains, puis se relève d’un seul saut. Il est souple et rapide, comme un gymnaste. Un jeune homme crie : « Bravo, cet artiste est très brillant ! 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Un petit enfant s’émerveille et dit à haute voix : « C’est comme un magicien ! 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Le public est émerveillé par le spectacle.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9480" y="4279826"/>
            <a:ext cx="8908024" cy="632416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599907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23C8F-E900-045A-4491-21768EF48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D905432-A8A5-8C38-5720-CF6D5BA0362B}"/>
              </a:ext>
            </a:extLst>
          </p:cNvPr>
          <p:cNvSpPr/>
          <p:nvPr/>
        </p:nvSpPr>
        <p:spPr>
          <a:xfrm>
            <a:off x="40820" y="-16760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96FD600-0036-E65A-373E-065FBF08A1B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2F63719C-5E67-5031-0F2C-9B288FDAEF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2E14C395-8185-A96F-A415-CC8B31E30A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11">
            <a:extLst>
              <a:ext uri="{FF2B5EF4-FFF2-40B4-BE49-F238E27FC236}">
                <a16:creationId xmlns:a16="http://schemas.microsoft.com/office/drawing/2014/main" id="{D86AEBB4-F72D-7F6B-C2BA-B86E660715FB}"/>
              </a:ext>
            </a:extLst>
          </p:cNvPr>
          <p:cNvSpPr txBox="1"/>
          <p:nvPr/>
        </p:nvSpPr>
        <p:spPr>
          <a:xfrm>
            <a:off x="503985" y="45548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Pour répondre à cette question, voici ce qu’on doit chercher : 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0A9A7B5F-6C63-A02C-10F5-FAEBC6CBC079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CDA5BDA-0EB7-7485-1B11-034312F74823}"/>
              </a:ext>
            </a:extLst>
          </p:cNvPr>
          <p:cNvSpPr txBox="1"/>
          <p:nvPr/>
        </p:nvSpPr>
        <p:spPr>
          <a:xfrm>
            <a:off x="503985" y="1075209"/>
            <a:ext cx="8198075" cy="2585323"/>
          </a:xfrm>
          <a:prstGeom prst="rect">
            <a:avLst/>
          </a:prstGeom>
          <a:noFill/>
          <a:ln w="19050">
            <a:solidFill>
              <a:srgbClr val="54AFE9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 cherche quelle personne ou quel groupe de personnes montre de l’admiration devant le spectacle.</a:t>
            </a:r>
          </a:p>
          <a:p>
            <a:pPr algn="ctr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Ici, on lit : </a:t>
            </a:r>
            <a:r>
              <a:rPr lang="fr-FR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 les spectateurs applaudissent avec enthousiasme. »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mot </a:t>
            </a:r>
            <a:r>
              <a:rPr lang="fr-FR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 enthousiasme »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montrent qu’ils trouvent le spectacle magnifique.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Donc, les spectateurs expriment </a:t>
            </a:r>
            <a:r>
              <a:rPr lang="fr-FR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leur opinion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applaudissant.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Réponse attendue : </a:t>
            </a:r>
            <a:r>
              <a:rPr lang="fr-FR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 sont les spectateurs qui sont émerveillés par le spectacle.</a:t>
            </a:r>
            <a:endParaRPr lang="fr-FR" dirty="0">
              <a:solidFill>
                <a:srgbClr val="00B0F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BC89265-C81D-CEB3-6BBD-02E43640EF8A}"/>
              </a:ext>
            </a:extLst>
          </p:cNvPr>
          <p:cNvSpPr txBox="1"/>
          <p:nvPr/>
        </p:nvSpPr>
        <p:spPr>
          <a:xfrm>
            <a:off x="482759" y="317909"/>
            <a:ext cx="8502461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i="1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Expliquer aux élèves comment répondre à la question.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988" y="4085808"/>
            <a:ext cx="8908024" cy="632416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647013" y="4174367"/>
            <a:ext cx="7987327" cy="4671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 sont les spectateurs qui sont émerveillés par le spectacle.</a:t>
            </a:r>
            <a:endParaRPr lang="fr-F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9161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9B900-4E3D-A5D4-387A-52AF4A1E1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A vous maintenant. En binômes, vous allez répondre à la question n°2.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853908" cy="1610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à 3 élèves de répondre, de former des phrases complètes et d’expliquer leur raisonnement.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1E625CD1-A40C-B5F4-B1E5-7CE758D0C2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3834" y="-40422"/>
            <a:ext cx="637720" cy="59537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441442" y="700820"/>
            <a:ext cx="8284685" cy="34163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Un artiste de rue porte un costume rouge vif. Il commence son spectacle: il danse et sourit. Autour de lui, les spectateurs applaudissent avec enthousiasme.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Lui, il pense : « Les gens aiment mon spectacle ! 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Il enchaîne les mouvements avec précision : il saute, il tourne, il avance sur les mains, puis se relève d’un seul saut. Il est souple et rapide, comme un gymnaste. Un jeune homme crie : « Bravo, cet artiste est très brillant ! 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Un petit enfant s’émerveille et dit à haute voix : « C’est comme un magicien ! 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Le public est émerveillé par le spectacle.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44549" y="4189228"/>
            <a:ext cx="8686800" cy="646331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dirty="0">
                <a:latin typeface="Calibri" pitchFamily="34" charset="0"/>
                <a:cs typeface="Calibri" pitchFamily="34" charset="0"/>
              </a:rPr>
              <a:t>  Que pense l’artiste du spectacle ? </a:t>
            </a:r>
          </a:p>
          <a:p>
            <a:r>
              <a:rPr lang="fr-FR" dirty="0"/>
              <a:t>…………………………………………………………………………………………………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8553629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6666FF-41FD-616E-A28F-39DADC573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11">
            <a:extLst>
              <a:ext uri="{FF2B5EF4-FFF2-40B4-BE49-F238E27FC236}">
                <a16:creationId xmlns:a16="http://schemas.microsoft.com/office/drawing/2014/main" id="{2AFF8288-E1B9-1856-B58B-A2AC0BEB2FF8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Oui, la bonne réponse est :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27541F29-382A-2111-5A22-28FCE18A2AE4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Corriger si nécessaire, demander aux élèves de noter la bonne réponse.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Google Shape;656;p54">
            <a:extLst>
              <a:ext uri="{FF2B5EF4-FFF2-40B4-BE49-F238E27FC236}">
                <a16:creationId xmlns:a16="http://schemas.microsoft.com/office/drawing/2014/main" id="{608DC783-0121-7050-2498-E938A0926E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441442" y="700820"/>
            <a:ext cx="8284685" cy="337335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Un artiste de rue porte un costume rouge vif. Il commence son spectacle: il danse et sourit. Autour de lui, les spectateurs applaudissent avec enthousiasme.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Lui, il pense : « Les gens aiment mon spectacle !»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Il enchaîne les mouvements avec précision : il saute, il tourne, il avance sur les mains, puis se relève d’un seul saut. Il est souple et rapide, comme un gymnaste. Un jeune homme crie : « Bravo, cet artiste est très brillant ! 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Un petit enfant s’émerveille et dit à haute voix : « C’est comme un magicien ! 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Le public est émerveillé par le spectacle.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244549" y="4189228"/>
            <a:ext cx="8686800" cy="646331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dirty="0">
                <a:latin typeface="Calibri" pitchFamily="34" charset="0"/>
                <a:cs typeface="Calibri" pitchFamily="34" charset="0"/>
              </a:rPr>
              <a:t>  Que pense l’artiste du spectacle ? </a:t>
            </a:r>
          </a:p>
          <a:p>
            <a:r>
              <a:rPr lang="fr-FR" dirty="0"/>
              <a:t>…………………………………………………………………………………………………</a:t>
            </a:r>
          </a:p>
        </p:txBody>
      </p:sp>
      <p:pic>
        <p:nvPicPr>
          <p:cNvPr id="11" name="Encre 12">
            <a:extLst>
              <a:ext uri="{FF2B5EF4-FFF2-40B4-BE49-F238E27FC236}">
                <a16:creationId xmlns:a16="http://schemas.microsoft.com/office/drawing/2014/main" id="{E2470B03-9DD5-C066-71E1-21EAE202DAE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50428" y="1648005"/>
            <a:ext cx="4316996" cy="32101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A59ACA4-BA82-0C90-09EC-AAA58688197F}"/>
              </a:ext>
            </a:extLst>
          </p:cNvPr>
          <p:cNvSpPr txBox="1"/>
          <p:nvPr/>
        </p:nvSpPr>
        <p:spPr>
          <a:xfrm>
            <a:off x="433687" y="4419609"/>
            <a:ext cx="83139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b="1" i="1">
                <a:solidFill>
                  <a:srgbClr val="C00000"/>
                </a:solidFill>
                <a:latin typeface="Calibri" panose="020F0502020204030204"/>
              </a:defRPr>
            </a:lvl1pPr>
          </a:lstStyle>
          <a:p>
            <a:r>
              <a:rPr lang="fr-FR" dirty="0"/>
              <a:t>Il pense : « les gens aiment mon spectacle ! 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5183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8AF3F-9E0C-9D8E-9AAF-9E1642DD2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11">
            <a:extLst>
              <a:ext uri="{FF2B5EF4-FFF2-40B4-BE49-F238E27FC236}">
                <a16:creationId xmlns:a16="http://schemas.microsoft.com/office/drawing/2014/main" id="{60DD706C-30A9-1788-A398-9F0473D9F665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 En binômes, vous allez répondre à la question n°3.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3DD0DE56-B9E5-CFBD-A74B-96C9184DA49F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853908" cy="1610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à trois élèves de répondre, de former des phrases complètes et d’expliquer leur raisonnement.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E33D843F-622B-62B9-A6C2-0D986F33F6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3834" y="-40422"/>
            <a:ext cx="637720" cy="59537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441442" y="700820"/>
            <a:ext cx="8284685" cy="337335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Un artiste de rue porte un costume rouge vif. Il commence son spectacle: il danse et sourit. Autour de lui, les spectateurs applaudissent avec enthousiasme.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Lui, il pense : « Les gens aiment mon spectacle !»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Il enchaîne les mouvements avec précision : il saute, il tourne, il avance sur les mains, puis se relève d’un seul saut. Il est souple et rapide, comme un gymnaste. Un jeune homme crie : « Bravo, cet artiste est très brillant ! 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Un petit enfant s’émerveille et dit à haute voix : « C’est comme un magicien ! 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Le public est émerveillé par le spectacle.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3281" y="4177931"/>
            <a:ext cx="8739968" cy="687909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520464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D740F-7F23-5A87-AA29-6581B2F27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11">
            <a:extLst>
              <a:ext uri="{FF2B5EF4-FFF2-40B4-BE49-F238E27FC236}">
                <a16:creationId xmlns:a16="http://schemas.microsoft.com/office/drawing/2014/main" id="{E415EB69-A323-E729-9F38-8D87858E19AE}"/>
              </a:ext>
            </a:extLst>
          </p:cNvPr>
          <p:cNvSpPr txBox="1"/>
          <p:nvPr/>
        </p:nvSpPr>
        <p:spPr>
          <a:xfrm>
            <a:off x="594323" y="35634"/>
            <a:ext cx="8176849" cy="587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 Oui, la bonne réponse est:</a:t>
            </a:r>
          </a:p>
          <a:p>
            <a:pPr defTabSz="342900">
              <a:spcAft>
                <a:spcPts val="450"/>
              </a:spcAft>
            </a:pPr>
            <a:endParaRPr lang="fr-FR" altLang="fr-FR" sz="1400" b="1" dirty="0">
              <a:solidFill>
                <a:srgbClr val="E7E6E6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CCC0B767-46C5-064D-1763-63A400EC3904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853908" cy="1610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Corriger si nécessaire, demander aux élèves de noter la bonne réponse.</a:t>
            </a: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FA4ADC13-07BD-8D50-06F3-5139708F77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3834" y="-40422"/>
            <a:ext cx="637720" cy="59537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441442" y="700820"/>
            <a:ext cx="8284685" cy="337335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Un artiste de rue porte un costume rouge vif. Il commence son spectacle: il danse et sourit. Autour de lui, les spectateurs applaudissent avec enthousiasme.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Lui, il pense : « Les gens aiment mon spectacle !»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Il enchaîne les mouvements avec précision : il saute, il tourne, il avance sur les mains, puis se relève d’un seul saut. Il est souple et rapide, comme un gymnaste. Un jeune homme crie : « Bravo, cet artiste est très brillant ! 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Un petit enfant s’émerveille et dit à haute voix : « C’est comme un magicien ! 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Le public est émerveillé par le spectacle.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3281" y="4177931"/>
            <a:ext cx="8739968" cy="687909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pic>
        <p:nvPicPr>
          <p:cNvPr id="9" name="Encre 12">
            <a:extLst>
              <a:ext uri="{FF2B5EF4-FFF2-40B4-BE49-F238E27FC236}">
                <a16:creationId xmlns:a16="http://schemas.microsoft.com/office/drawing/2014/main" id="{E2470B03-9DD5-C066-71E1-21EAE202DAE5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74464" y="2891365"/>
            <a:ext cx="4820550" cy="32101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0F2163F-580C-9937-E75D-767DD4B46B94}"/>
              </a:ext>
            </a:extLst>
          </p:cNvPr>
          <p:cNvSpPr txBox="1"/>
          <p:nvPr/>
        </p:nvSpPr>
        <p:spPr>
          <a:xfrm>
            <a:off x="735870" y="4430047"/>
            <a:ext cx="66218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b="1" i="1">
                <a:solidFill>
                  <a:srgbClr val="C00000"/>
                </a:solidFill>
                <a:latin typeface="Calibri" panose="020F0502020204030204"/>
              </a:defRPr>
            </a:lvl1pPr>
          </a:lstStyle>
          <a:p>
            <a:r>
              <a:rPr lang="fr-FR" altLang="fr-FR" dirty="0"/>
              <a:t>Le jeune homme dit : «  Bravo, cet artiste est très brillant ! 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6081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661AC-0B3F-B233-CD82-F1F7CA691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11">
            <a:extLst>
              <a:ext uri="{FF2B5EF4-FFF2-40B4-BE49-F238E27FC236}">
                <a16:creationId xmlns:a16="http://schemas.microsoft.com/office/drawing/2014/main" id="{DE512532-FAE1-C43D-0E52-CABB8610C19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 En binômes, vous allez répondre à la question n°4.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5825951-2C86-EEAA-2E1A-8EB7793BEEDB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853908" cy="1610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à trois élèves de répondre, de former des phrases complètes et d’expliquer leur raisonnement.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E01C9F18-0857-BEA5-A435-184732F5E4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3834" y="-40422"/>
            <a:ext cx="637720" cy="59537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441442" y="700820"/>
            <a:ext cx="8284685" cy="34163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Un artiste de rue porte un costume rouge vif. Il commence son spectacle: il danse et sourit. Autour de lui, les spectateurs applaudissent avec enthousiasme.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Lui, il pense : « Les gens aiment mon spectacle ! 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Il enchaîne les mouvements avec précision : il saute, il tourne, il avance sur les mains, puis se relève d’un seul saut. Il est souple et rapide, comme un gymnaste. Un jeune homme crie : « Bravo, cet artiste est très brillant ! 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Un petit enfant s’émerveille et dit à haute voix : « C’est comme un magicien ! 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Le public est émerveillé par le spectacle.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8216" y="4166194"/>
            <a:ext cx="8896220" cy="682253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722561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C61AC-E711-AAF9-0B9C-5B4A3CD63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11">
            <a:extLst>
              <a:ext uri="{FF2B5EF4-FFF2-40B4-BE49-F238E27FC236}">
                <a16:creationId xmlns:a16="http://schemas.microsoft.com/office/drawing/2014/main" id="{931DB582-657B-D0CC-3CB7-3A28423ED301}"/>
              </a:ext>
            </a:extLst>
          </p:cNvPr>
          <p:cNvSpPr txBox="1"/>
          <p:nvPr/>
        </p:nvSpPr>
        <p:spPr>
          <a:xfrm>
            <a:off x="594323" y="35634"/>
            <a:ext cx="8176849" cy="587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 Oui, la bonne réponse est :</a:t>
            </a:r>
          </a:p>
          <a:p>
            <a:pPr defTabSz="342900">
              <a:spcAft>
                <a:spcPts val="450"/>
              </a:spcAft>
            </a:pPr>
            <a:endParaRPr lang="fr-FR" altLang="fr-FR" sz="1400" b="1" dirty="0">
              <a:solidFill>
                <a:srgbClr val="E7E6E6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CB4CB4C5-E76D-9A33-9033-F9C5F7710AB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853908" cy="1610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Corriger si nécessaire, demander aux élèves de noter la bonne réponse.</a:t>
            </a: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02609512-BB89-134F-03FB-28EF3586F9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3834" y="-40422"/>
            <a:ext cx="637720" cy="59537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441442" y="700820"/>
            <a:ext cx="8284685" cy="34163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Un artiste de rue porte un costume rouge vif. Il commence son spectacle: il danse et sourit. Autour de lui, les spectateurs applaudissent avec enthousiasme.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Lui, il pense : « Les gens aiment mon spectacle !»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Il enchaîne les mouvements avec précision : il saute, il tourne, il avance sur les mains, puis se relève d’un seul saut. Il est souple et rapide, comme un gymnaste. Un jeune homme crie : « Bravo, cet artiste est très brillant ! 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Un petit enfant s’émerveille et dit à haute voix : « C’est comme un magicien ! 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Le public est émerveillé par le spectacle.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8216" y="4166194"/>
            <a:ext cx="8896220" cy="682253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pic>
        <p:nvPicPr>
          <p:cNvPr id="11" name="Encre 12">
            <a:extLst>
              <a:ext uri="{FF2B5EF4-FFF2-40B4-BE49-F238E27FC236}">
                <a16:creationId xmlns:a16="http://schemas.microsoft.com/office/drawing/2014/main" id="{E2470B03-9DD5-C066-71E1-21EAE202DAE5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308279" y="3294143"/>
            <a:ext cx="4591711" cy="32101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EB8B4DA-5C99-EFC5-AD6C-CF1B6487CCB5}"/>
              </a:ext>
            </a:extLst>
          </p:cNvPr>
          <p:cNvSpPr txBox="1"/>
          <p:nvPr/>
        </p:nvSpPr>
        <p:spPr>
          <a:xfrm>
            <a:off x="630283" y="4420906"/>
            <a:ext cx="46013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b="1" i="1">
                <a:solidFill>
                  <a:srgbClr val="C00000"/>
                </a:solidFill>
                <a:latin typeface="Calibri" panose="020F0502020204030204"/>
              </a:defRPr>
            </a:lvl1pPr>
          </a:lstStyle>
          <a:p>
            <a:r>
              <a:rPr lang="fr-FR" altLang="fr-FR" dirty="0"/>
              <a:t>Il dit : « c’est comme un magicien ! 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48020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873488" y="136577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Maintenant, vous allez répondre à la question 5 individuellement.</a:t>
            </a:r>
          </a:p>
        </p:txBody>
      </p:sp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58B26F2E-ABE0-CFA2-9F06-33111CF29D33}"/>
              </a:ext>
            </a:extLst>
          </p:cNvPr>
          <p:cNvSpPr txBox="1">
            <a:spLocks/>
          </p:cNvSpPr>
          <p:nvPr/>
        </p:nvSpPr>
        <p:spPr>
          <a:xfrm>
            <a:off x="873488" y="396326"/>
            <a:ext cx="7853908" cy="1610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à 3 élèves de répondre, de former des phrases complètes et d’expliquer leur raisonnement.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14">
            <a:extLst>
              <a:ext uri="{FF2B5EF4-FFF2-40B4-BE49-F238E27FC236}">
                <a16:creationId xmlns:a16="http://schemas.microsoft.com/office/drawing/2014/main" id="{599A7190-7022-F377-FDD7-9C10102C5CD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441442" y="700820"/>
            <a:ext cx="8284685" cy="337335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Un artiste de rue porte un costume rouge vif. Il commence son spectacle: il danse et sourit. Autour de lui, les spectateurs applaudissent avec enthousiasme.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Lui, il pense : « Les gens aiment mon spectacle !»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Il enchaîne les mouvements avec précision : il saute, il tourne, il avance sur les mains, puis se relève d’un seul saut. Il est souple et rapide, comme un gymnaste. Un jeune homme crie : « Bravo, cet artiste est très brillant ! 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Un petit enfant s’émerveille et dit à haute voix : « C’est comme un magicien ! 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Le public est émerveillé par le spectacle.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0753" y="4213486"/>
            <a:ext cx="8803757" cy="666278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F6D57-619C-7C56-9918-8BE1A45F7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:a16="http://schemas.microsoft.com/office/drawing/2014/main" id="{0B65B8F9-40B8-981F-80DF-01D5FDBDC90C}"/>
              </a:ext>
            </a:extLst>
          </p:cNvPr>
          <p:cNvSpPr txBox="1"/>
          <p:nvPr/>
        </p:nvSpPr>
        <p:spPr>
          <a:xfrm>
            <a:off x="873488" y="12594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Oui, la bonne réponse est : 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CE2CC794-844F-204E-F4B6-93FEC5EF5F48}"/>
              </a:ext>
            </a:extLst>
          </p:cNvPr>
          <p:cNvSpPr txBox="1">
            <a:spLocks/>
          </p:cNvSpPr>
          <p:nvPr/>
        </p:nvSpPr>
        <p:spPr>
          <a:xfrm>
            <a:off x="807217" y="424975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Corriger si nécessaire, demander aux élèves de noter la bonne réponse.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Google Shape;656;p54">
            <a:extLst>
              <a:ext uri="{FF2B5EF4-FFF2-40B4-BE49-F238E27FC236}">
                <a16:creationId xmlns:a16="http://schemas.microsoft.com/office/drawing/2014/main" id="{480E6428-C67C-B24D-5798-635EFBA249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441442" y="700820"/>
            <a:ext cx="8284685" cy="337335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Un artiste de rue porte un costume rouge vif. Il commence son spectacle: il danse et sourit. Autour de lui, les spectateurs applaudissent avec enthousiasme.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Lui, il pense : « Les gens aiment mon spectacle !»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Il enchaîne les mouvements avec précision : il saute, il tourne, il avance sur les mains, puis se relève d’un seul saut. Il est souple et rapide, comme un gymnaste. Un jeune homme crie : « Bravo, cet artiste est très brillant ! 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Un petit enfant s’émerveille et dit à haute voix : « C’est comme un magicien ! »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Le public est émerveillé par le spectacle.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0753" y="4213486"/>
            <a:ext cx="8803757" cy="666278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pic>
        <p:nvPicPr>
          <p:cNvPr id="13" name="Encre 12">
            <a:extLst>
              <a:ext uri="{FF2B5EF4-FFF2-40B4-BE49-F238E27FC236}">
                <a16:creationId xmlns:a16="http://schemas.microsoft.com/office/drawing/2014/main" id="{E2470B03-9DD5-C066-71E1-21EAE202DAE5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500208" y="3668893"/>
            <a:ext cx="3805977" cy="34398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4739FFD-AF58-A328-6547-26F6AAFB6314}"/>
              </a:ext>
            </a:extLst>
          </p:cNvPr>
          <p:cNvSpPr txBox="1"/>
          <p:nvPr/>
        </p:nvSpPr>
        <p:spPr>
          <a:xfrm>
            <a:off x="695462" y="4435255"/>
            <a:ext cx="45981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b="1" i="1">
                <a:solidFill>
                  <a:srgbClr val="C00000"/>
                </a:solidFill>
                <a:latin typeface="Calibri" panose="020F0502020204030204"/>
              </a:defRPr>
            </a:lvl1pPr>
          </a:lstStyle>
          <a:p>
            <a:r>
              <a:rPr lang="fr-FR" altLang="fr-FR" dirty="0"/>
              <a:t>Le public est émerveillé par le spectacle.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89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1619475" y="1029778"/>
            <a:ext cx="6095701" cy="2835071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261;p28">
            <a:extLst>
              <a:ext uri="{FF2B5EF4-FFF2-40B4-BE49-F238E27FC236}">
                <a16:creationId xmlns:a16="http://schemas.microsoft.com/office/drawing/2014/main" id="{D42FFB8A-6FF1-36FE-8351-7B2FB36FD43A}"/>
              </a:ext>
            </a:extLst>
          </p:cNvPr>
          <p:cNvSpPr/>
          <p:nvPr/>
        </p:nvSpPr>
        <p:spPr>
          <a:xfrm>
            <a:off x="1779973" y="2682197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3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Google Shape;262;p28">
            <a:extLst>
              <a:ext uri="{FF2B5EF4-FFF2-40B4-BE49-F238E27FC236}">
                <a16:creationId xmlns:a16="http://schemas.microsoft.com/office/drawing/2014/main" id="{02D5D283-BEBC-5F01-3589-E5EAF920562E}"/>
              </a:ext>
            </a:extLst>
          </p:cNvPr>
          <p:cNvSpPr/>
          <p:nvPr/>
        </p:nvSpPr>
        <p:spPr>
          <a:xfrm>
            <a:off x="1786179" y="3280741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4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" name="Google Shape;265;p28">
            <a:extLst>
              <a:ext uri="{FF2B5EF4-FFF2-40B4-BE49-F238E27FC236}">
                <a16:creationId xmlns:a16="http://schemas.microsoft.com/office/drawing/2014/main" id="{A53E7759-C409-E187-25DE-8F638F75F168}"/>
              </a:ext>
            </a:extLst>
          </p:cNvPr>
          <p:cNvSpPr/>
          <p:nvPr/>
        </p:nvSpPr>
        <p:spPr>
          <a:xfrm>
            <a:off x="1786179" y="2043187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2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75;p28">
            <a:extLst>
              <a:ext uri="{FF2B5EF4-FFF2-40B4-BE49-F238E27FC236}">
                <a16:creationId xmlns:a16="http://schemas.microsoft.com/office/drawing/2014/main" id="{67272330-1CE8-D6A8-B8CF-47B277D2BBD3}"/>
              </a:ext>
            </a:extLst>
          </p:cNvPr>
          <p:cNvSpPr/>
          <p:nvPr/>
        </p:nvSpPr>
        <p:spPr>
          <a:xfrm>
            <a:off x="1786179" y="1343070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1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276;p28">
            <a:extLst>
              <a:ext uri="{FF2B5EF4-FFF2-40B4-BE49-F238E27FC236}">
                <a16:creationId xmlns:a16="http://schemas.microsoft.com/office/drawing/2014/main" id="{97CB6729-6694-69AA-8803-AA1A6C36C246}"/>
              </a:ext>
            </a:extLst>
          </p:cNvPr>
          <p:cNvSpPr/>
          <p:nvPr/>
        </p:nvSpPr>
        <p:spPr>
          <a:xfrm>
            <a:off x="2155890" y="1278651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1" name="Google Shape;279;p28">
            <a:extLst>
              <a:ext uri="{FF2B5EF4-FFF2-40B4-BE49-F238E27FC236}">
                <a16:creationId xmlns:a16="http://schemas.microsoft.com/office/drawing/2014/main" id="{BACF79E7-14FE-5818-D08F-B7C52F729DC1}"/>
              </a:ext>
            </a:extLst>
          </p:cNvPr>
          <p:cNvSpPr txBox="1"/>
          <p:nvPr/>
        </p:nvSpPr>
        <p:spPr>
          <a:xfrm>
            <a:off x="2236973" y="1385526"/>
            <a:ext cx="2941798" cy="2309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Ouverture de la séance	 	</a:t>
            </a:r>
          </a:p>
        </p:txBody>
      </p:sp>
      <p:sp>
        <p:nvSpPr>
          <p:cNvPr id="33" name="Google Shape;276;p28">
            <a:extLst>
              <a:ext uri="{FF2B5EF4-FFF2-40B4-BE49-F238E27FC236}">
                <a16:creationId xmlns:a16="http://schemas.microsoft.com/office/drawing/2014/main" id="{BDCB94BB-9516-1639-87A9-83C101601C54}"/>
              </a:ext>
            </a:extLst>
          </p:cNvPr>
          <p:cNvSpPr/>
          <p:nvPr/>
        </p:nvSpPr>
        <p:spPr>
          <a:xfrm>
            <a:off x="2155890" y="1974554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276;p28">
            <a:extLst>
              <a:ext uri="{FF2B5EF4-FFF2-40B4-BE49-F238E27FC236}">
                <a16:creationId xmlns:a16="http://schemas.microsoft.com/office/drawing/2014/main" id="{341939FC-64F4-5EBC-F6CC-748E61B76319}"/>
              </a:ext>
            </a:extLst>
          </p:cNvPr>
          <p:cNvSpPr/>
          <p:nvPr/>
        </p:nvSpPr>
        <p:spPr>
          <a:xfrm>
            <a:off x="2149856" y="2618929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257;p28">
            <a:extLst>
              <a:ext uri="{FF2B5EF4-FFF2-40B4-BE49-F238E27FC236}">
                <a16:creationId xmlns:a16="http://schemas.microsoft.com/office/drawing/2014/main" id="{A73B61FF-3677-565B-274E-579DD9957AF2}"/>
              </a:ext>
            </a:extLst>
          </p:cNvPr>
          <p:cNvSpPr/>
          <p:nvPr/>
        </p:nvSpPr>
        <p:spPr>
          <a:xfrm>
            <a:off x="6727002" y="2606780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58;p28">
            <a:extLst>
              <a:ext uri="{FF2B5EF4-FFF2-40B4-BE49-F238E27FC236}">
                <a16:creationId xmlns:a16="http://schemas.microsoft.com/office/drawing/2014/main" id="{CFCA1F65-D731-8B5F-4DC0-49045B5B188F}"/>
              </a:ext>
            </a:extLst>
          </p:cNvPr>
          <p:cNvSpPr txBox="1"/>
          <p:nvPr/>
        </p:nvSpPr>
        <p:spPr>
          <a:xfrm>
            <a:off x="5912446" y="2623623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20 min</a:t>
            </a:r>
          </a:p>
        </p:txBody>
      </p:sp>
      <p:sp>
        <p:nvSpPr>
          <p:cNvPr id="11" name="Google Shape;259;p28">
            <a:extLst>
              <a:ext uri="{FF2B5EF4-FFF2-40B4-BE49-F238E27FC236}">
                <a16:creationId xmlns:a16="http://schemas.microsoft.com/office/drawing/2014/main" id="{DA941AF7-771D-0913-626D-436F1672174A}"/>
              </a:ext>
            </a:extLst>
          </p:cNvPr>
          <p:cNvSpPr/>
          <p:nvPr/>
        </p:nvSpPr>
        <p:spPr>
          <a:xfrm>
            <a:off x="6726221" y="3244843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260;p28">
            <a:extLst>
              <a:ext uri="{FF2B5EF4-FFF2-40B4-BE49-F238E27FC236}">
                <a16:creationId xmlns:a16="http://schemas.microsoft.com/office/drawing/2014/main" id="{20E58848-DFDD-BFE2-FBA6-66A5F23A1887}"/>
              </a:ext>
            </a:extLst>
          </p:cNvPr>
          <p:cNvSpPr txBox="1"/>
          <p:nvPr/>
        </p:nvSpPr>
        <p:spPr>
          <a:xfrm>
            <a:off x="5912446" y="3272171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05 min</a:t>
            </a:r>
          </a:p>
        </p:txBody>
      </p:sp>
      <p:sp>
        <p:nvSpPr>
          <p:cNvPr id="22" name="Google Shape;270;p28">
            <a:extLst>
              <a:ext uri="{FF2B5EF4-FFF2-40B4-BE49-F238E27FC236}">
                <a16:creationId xmlns:a16="http://schemas.microsoft.com/office/drawing/2014/main" id="{03707E3D-6943-E3E1-AC51-60A85FDC77F4}"/>
              </a:ext>
            </a:extLst>
          </p:cNvPr>
          <p:cNvSpPr txBox="1"/>
          <p:nvPr/>
        </p:nvSpPr>
        <p:spPr>
          <a:xfrm>
            <a:off x="5912446" y="1961104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25 min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3" name="Google Shape;271;p28">
            <a:extLst>
              <a:ext uri="{FF2B5EF4-FFF2-40B4-BE49-F238E27FC236}">
                <a16:creationId xmlns:a16="http://schemas.microsoft.com/office/drawing/2014/main" id="{788EAAB2-8D03-EC99-9842-FCD5552D45D9}"/>
              </a:ext>
            </a:extLst>
          </p:cNvPr>
          <p:cNvSpPr/>
          <p:nvPr/>
        </p:nvSpPr>
        <p:spPr>
          <a:xfrm>
            <a:off x="6727002" y="1974876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9" name="Google Shape;277;p28">
            <a:extLst>
              <a:ext uri="{FF2B5EF4-FFF2-40B4-BE49-F238E27FC236}">
                <a16:creationId xmlns:a16="http://schemas.microsoft.com/office/drawing/2014/main" id="{A6EF5B3E-01E0-E8C1-F060-3762D49504CE}"/>
              </a:ext>
            </a:extLst>
          </p:cNvPr>
          <p:cNvSpPr txBox="1"/>
          <p:nvPr/>
        </p:nvSpPr>
        <p:spPr>
          <a:xfrm>
            <a:off x="5894021" y="1331823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05 min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0" name="Google Shape;278;p28">
            <a:extLst>
              <a:ext uri="{FF2B5EF4-FFF2-40B4-BE49-F238E27FC236}">
                <a16:creationId xmlns:a16="http://schemas.microsoft.com/office/drawing/2014/main" id="{7CFD7C7E-5E76-A852-EADC-9007259FD2DE}"/>
              </a:ext>
            </a:extLst>
          </p:cNvPr>
          <p:cNvSpPr/>
          <p:nvPr/>
        </p:nvSpPr>
        <p:spPr>
          <a:xfrm>
            <a:off x="6729839" y="1297144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67;p28">
            <a:extLst>
              <a:ext uri="{FF2B5EF4-FFF2-40B4-BE49-F238E27FC236}">
                <a16:creationId xmlns:a16="http://schemas.microsoft.com/office/drawing/2014/main" id="{574FDEFC-F6B5-8DCA-D721-41DCB6D60F88}"/>
              </a:ext>
            </a:extLst>
          </p:cNvPr>
          <p:cNvSpPr txBox="1"/>
          <p:nvPr/>
        </p:nvSpPr>
        <p:spPr>
          <a:xfrm>
            <a:off x="2266732" y="3261009"/>
            <a:ext cx="2941798" cy="29315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Clôture de la séance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263;p28">
            <a:extLst>
              <a:ext uri="{FF2B5EF4-FFF2-40B4-BE49-F238E27FC236}">
                <a16:creationId xmlns:a16="http://schemas.microsoft.com/office/drawing/2014/main" id="{01577F9E-AC54-2594-E89F-A87AF09A04E3}"/>
              </a:ext>
            </a:extLst>
          </p:cNvPr>
          <p:cNvSpPr txBox="1"/>
          <p:nvPr/>
        </p:nvSpPr>
        <p:spPr>
          <a:xfrm>
            <a:off x="2222705" y="2646914"/>
            <a:ext cx="2941798" cy="2916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Compréhension de l’écrit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264;p28">
            <a:extLst>
              <a:ext uri="{FF2B5EF4-FFF2-40B4-BE49-F238E27FC236}">
                <a16:creationId xmlns:a16="http://schemas.microsoft.com/office/drawing/2014/main" id="{3DFE3686-B042-F90A-D825-CB4B978CFA35}"/>
              </a:ext>
            </a:extLst>
          </p:cNvPr>
          <p:cNvSpPr txBox="1"/>
          <p:nvPr/>
        </p:nvSpPr>
        <p:spPr>
          <a:xfrm>
            <a:off x="2222705" y="2004836"/>
            <a:ext cx="2148602" cy="2916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Lecture fluence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100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96B3BB-D4A6-D43E-5050-7144AA0DA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37919C6C-7394-4079-2CD8-1FFD16D72BE1}"/>
              </a:ext>
            </a:extLst>
          </p:cNvPr>
          <p:cNvSpPr txBox="1"/>
          <p:nvPr/>
        </p:nvSpPr>
        <p:spPr>
          <a:xfrm>
            <a:off x="0" y="211990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Défi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62034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FF145-99B8-95F6-6FB7-ED2A2FCB8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48;p163">
            <a:extLst>
              <a:ext uri="{FF2B5EF4-FFF2-40B4-BE49-F238E27FC236}">
                <a16:creationId xmlns:a16="http://schemas.microsoft.com/office/drawing/2014/main" id="{D311DD67-0FF0-8B3D-81D1-704C97688287}"/>
              </a:ext>
            </a:extLst>
          </p:cNvPr>
          <p:cNvSpPr/>
          <p:nvPr/>
        </p:nvSpPr>
        <p:spPr>
          <a:xfrm rot="16199987" flipH="1">
            <a:off x="6384094" y="4102318"/>
            <a:ext cx="71396" cy="1826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7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865396" y="133048"/>
            <a:ext cx="817684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Maintenant, nous allons passer au défi. Pour réussir, formez des phrases correctes pour raconter le moment du spectacle.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865396" y="581356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aux élèves de lire avec justesse et précision. 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14">
            <a:extLst>
              <a:ext uri="{FF2B5EF4-FFF2-40B4-BE49-F238E27FC236}">
                <a16:creationId xmlns:a16="http://schemas.microsoft.com/office/drawing/2014/main" id="{32BDABBE-9F91-2B18-A47A-5DC808A81E4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3261" y="882995"/>
            <a:ext cx="8867553" cy="1421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ZoneTexte 1"/>
          <p:cNvSpPr txBox="1"/>
          <p:nvPr/>
        </p:nvSpPr>
        <p:spPr>
          <a:xfrm>
            <a:off x="431514" y="2527443"/>
            <a:ext cx="8445357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dirty="0"/>
              <a:t>……………………………………………………………………………………………………..…………….</a:t>
            </a:r>
          </a:p>
          <a:p>
            <a:pPr>
              <a:lnSpc>
                <a:spcPct val="200000"/>
              </a:lnSpc>
            </a:pPr>
            <a:r>
              <a:rPr lang="fr-FR" dirty="0"/>
              <a:t>……………………………………………………………………………………………………..……………. ……………………………………………………………………………………………………..…………….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183515603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générée">
            <a:extLst>
              <a:ext uri="{FF2B5EF4-FFF2-40B4-BE49-F238E27FC236}">
                <a16:creationId xmlns:a16="http://schemas.microsoft.com/office/drawing/2014/main" id="{F9AE3A17-BAA8-8CCD-2375-25F3DFE38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09" y="889906"/>
            <a:ext cx="3363686" cy="336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14">
            <a:extLst>
              <a:ext uri="{FF2B5EF4-FFF2-40B4-BE49-F238E27FC236}">
                <a16:creationId xmlns:a16="http://schemas.microsoft.com/office/drawing/2014/main" id="{CFA21B18-E5B5-EBCB-579F-3A3952CB2FCA}"/>
              </a:ext>
            </a:extLst>
          </p:cNvPr>
          <p:cNvGrpSpPr/>
          <p:nvPr/>
        </p:nvGrpSpPr>
        <p:grpSpPr>
          <a:xfrm>
            <a:off x="3911089" y="1119026"/>
            <a:ext cx="4659652" cy="2905447"/>
            <a:chOff x="1641585" y="1048972"/>
            <a:chExt cx="5867403" cy="3260732"/>
          </a:xfrm>
        </p:grpSpPr>
        <p:sp>
          <p:nvSpPr>
            <p:cNvPr id="9" name="Rectangle : coins arrondis 10">
              <a:extLst>
                <a:ext uri="{FF2B5EF4-FFF2-40B4-BE49-F238E27FC236}">
                  <a16:creationId xmlns:a16="http://schemas.microsoft.com/office/drawing/2014/main" id="{9C953ABD-9511-86F1-9E3B-495891C64A2B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1" name="Rectangle 18">
              <a:extLst>
                <a:ext uri="{FF2B5EF4-FFF2-40B4-BE49-F238E27FC236}">
                  <a16:creationId xmlns:a16="http://schemas.microsoft.com/office/drawing/2014/main" id="{0D926067-D1CF-6573-E47D-E1BB909AEF3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w="19050" cap="flat">
              <a:solidFill>
                <a:srgbClr val="A98FC3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67472F2-9B6F-B61A-D51E-19EC3BDD0A7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19050" cap="flat">
              <a:solidFill>
                <a:srgbClr val="A98FC3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6BC752B5-5CB1-13C2-9329-8606DC574FAA}"/>
              </a:ext>
            </a:extLst>
          </p:cNvPr>
          <p:cNvSpPr txBox="1"/>
          <p:nvPr/>
        </p:nvSpPr>
        <p:spPr>
          <a:xfrm>
            <a:off x="4322182" y="1514729"/>
            <a:ext cx="3835300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A98FC3"/>
                </a:solidFill>
                <a:latin typeface="Calibri"/>
              </a:rPr>
              <a:t>Clôture de la séance</a:t>
            </a:r>
            <a:endParaRPr lang="fr-FR" sz="2800" b="1" i="1" dirty="0">
              <a:solidFill>
                <a:srgbClr val="A98FC3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A98FC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826CBEFB-752C-96FE-F89B-C3C1FDDE5990}"/>
              </a:ext>
            </a:extLst>
          </p:cNvPr>
          <p:cNvSpPr/>
          <p:nvPr/>
        </p:nvSpPr>
        <p:spPr>
          <a:xfrm>
            <a:off x="6044979" y="2500335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C8E78-4B8F-246E-23A6-D215FFA45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B87DD153-7E33-A778-7A47-C7A2FF2D7B81}"/>
              </a:ext>
            </a:extLst>
          </p:cNvPr>
          <p:cNvSpPr txBox="1"/>
          <p:nvPr/>
        </p:nvSpPr>
        <p:spPr>
          <a:xfrm>
            <a:off x="865396" y="146119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C’est la fin de la séance. Qui peut me rappeler ce que nous avons appris aujourd’hui ? </a:t>
            </a:r>
            <a:endParaRPr lang="fr-FR" dirty="0"/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CAC56C4D-6F76-4259-3CCE-F4FBA54C4F08}"/>
              </a:ext>
            </a:extLst>
          </p:cNvPr>
          <p:cNvSpPr txBox="1">
            <a:spLocks/>
          </p:cNvSpPr>
          <p:nvPr/>
        </p:nvSpPr>
        <p:spPr>
          <a:xfrm>
            <a:off x="865396" y="436392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400" dirty="0">
                <a:latin typeface="Calibri" panose="020F0502020204030204" pitchFamily="34" charset="0"/>
                <a:cs typeface="Calibri" panose="020F0502020204030204" pitchFamily="34" charset="0"/>
              </a:rPr>
              <a:t>Désigner quelques élèves.</a:t>
            </a:r>
            <a:endParaRPr lang="fr-F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9156A88-1995-F63E-237F-68F912B3DD5F}"/>
              </a:ext>
            </a:extLst>
          </p:cNvPr>
          <p:cNvSpPr txBox="1"/>
          <p:nvPr/>
        </p:nvSpPr>
        <p:spPr>
          <a:xfrm>
            <a:off x="696037" y="2797355"/>
            <a:ext cx="7634702" cy="42883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lnSpc>
                <a:spcPct val="115000"/>
              </a:lnSpc>
              <a:spcAft>
                <a:spcPts val="800"/>
              </a:spcAft>
              <a:defRPr sz="2000" kern="1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2. Nous avons aussi appris :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CBF0173-5255-172C-E10B-8624A2DB2B1F}"/>
              </a:ext>
            </a:extLst>
          </p:cNvPr>
          <p:cNvSpPr txBox="1"/>
          <p:nvPr/>
        </p:nvSpPr>
        <p:spPr>
          <a:xfrm>
            <a:off x="696037" y="1076885"/>
            <a:ext cx="7634702" cy="42883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lnSpc>
                <a:spcPct val="115000"/>
              </a:lnSpc>
              <a:spcAft>
                <a:spcPts val="800"/>
              </a:spcAft>
              <a:defRPr sz="2000" kern="1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1. Aujourd’hui, nous avons appris :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BEAB7CC-F614-BEC7-5E31-36F2D68442A2}"/>
              </a:ext>
            </a:extLst>
          </p:cNvPr>
          <p:cNvSpPr/>
          <p:nvPr/>
        </p:nvSpPr>
        <p:spPr>
          <a:xfrm>
            <a:off x="819686" y="1457235"/>
            <a:ext cx="7387404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C5DC59D-280F-D914-9C8C-A5C43AF5689D}"/>
              </a:ext>
            </a:extLst>
          </p:cNvPr>
          <p:cNvSpPr/>
          <p:nvPr/>
        </p:nvSpPr>
        <p:spPr>
          <a:xfrm>
            <a:off x="776704" y="3226190"/>
            <a:ext cx="7387403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B9680773-B8EE-D476-AACF-385FB2517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905950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518BD-AE75-091C-96A5-73A279ECC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9BB21426-E5FC-E142-01FE-7C246CD9A122}"/>
              </a:ext>
            </a:extLst>
          </p:cNvPr>
          <p:cNvSpPr txBox="1"/>
          <p:nvPr/>
        </p:nvSpPr>
        <p:spPr>
          <a:xfrm>
            <a:off x="865396" y="9295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Retenez bien ! </a:t>
            </a:r>
            <a:endParaRPr lang="fr-FR" dirty="0"/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45B66E0F-8107-F0B0-3561-747520696F0C}"/>
              </a:ext>
            </a:extLst>
          </p:cNvPr>
          <p:cNvSpPr txBox="1">
            <a:spLocks/>
          </p:cNvSpPr>
          <p:nvPr/>
        </p:nvSpPr>
        <p:spPr>
          <a:xfrm>
            <a:off x="865396" y="403341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400" dirty="0">
                <a:latin typeface="Calibri" panose="020F0502020204030204" pitchFamily="34" charset="0"/>
                <a:cs typeface="Calibri" panose="020F0502020204030204" pitchFamily="34" charset="0"/>
              </a:rPr>
              <a:t>Désigner quelques élèves pour lire la synthèse..</a:t>
            </a:r>
            <a:endParaRPr lang="fr-F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BA8AA1A-3612-2CA5-7A33-2965B7FB61D9}"/>
              </a:ext>
            </a:extLst>
          </p:cNvPr>
          <p:cNvSpPr txBox="1"/>
          <p:nvPr/>
        </p:nvSpPr>
        <p:spPr>
          <a:xfrm>
            <a:off x="302631" y="2624315"/>
            <a:ext cx="8085709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lnSpc>
                <a:spcPct val="115000"/>
              </a:lnSpc>
              <a:spcAft>
                <a:spcPts val="800"/>
              </a:spcAft>
              <a:defRPr sz="2000" kern="1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b="1" dirty="0"/>
              <a:t>2. </a:t>
            </a:r>
            <a:r>
              <a:rPr lang="fr-FR" sz="1800" dirty="0"/>
              <a:t>Nous avons aussi appris à identifier l’opinion d’un personnage.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EEDB5EC-FFBC-0AF9-4CDE-8006326854FD}"/>
              </a:ext>
            </a:extLst>
          </p:cNvPr>
          <p:cNvSpPr txBox="1"/>
          <p:nvPr/>
        </p:nvSpPr>
        <p:spPr>
          <a:xfrm>
            <a:off x="263445" y="843792"/>
            <a:ext cx="8739614" cy="83202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lnSpc>
                <a:spcPct val="115000"/>
              </a:lnSpc>
              <a:spcAft>
                <a:spcPts val="800"/>
              </a:spcAft>
              <a:defRPr sz="2000" kern="1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00" b="1" dirty="0"/>
              <a:t>1. </a:t>
            </a:r>
            <a:r>
              <a:rPr lang="fr-FR" sz="1800" dirty="0"/>
              <a:t>Aujourd’hui, nous avons appris comment lire un texte en variant l’intonation.</a:t>
            </a:r>
          </a:p>
          <a:p>
            <a:r>
              <a:rPr lang="fr-FR" sz="1800" dirty="0"/>
              <a:t>: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FFA2F6-7D56-6918-DCBC-1ED9EFBFE48D}"/>
              </a:ext>
            </a:extLst>
          </p:cNvPr>
          <p:cNvSpPr/>
          <p:nvPr/>
        </p:nvSpPr>
        <p:spPr>
          <a:xfrm>
            <a:off x="302631" y="3041967"/>
            <a:ext cx="8320373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fr-FR" dirty="0">
                <a:latin typeface="Calibri" pitchFamily="34" charset="0"/>
                <a:cs typeface="Calibri" pitchFamily="34" charset="0"/>
              </a:rPr>
              <a:t>Observer ce que dit le personnage :</a:t>
            </a:r>
          </a:p>
          <a:p>
            <a:r>
              <a:rPr lang="fr-FR" dirty="0">
                <a:latin typeface="Calibri" pitchFamily="34" charset="0"/>
                <a:cs typeface="Calibri" pitchFamily="34" charset="0"/>
              </a:rPr>
              <a:t>   </a:t>
            </a:r>
            <a:r>
              <a:rPr lang="fr-FR" b="1" dirty="0">
                <a:latin typeface="Calibri" pitchFamily="34" charset="0"/>
                <a:cs typeface="Calibri" pitchFamily="34" charset="0"/>
              </a:rPr>
              <a:t>Exemple</a:t>
            </a:r>
            <a:r>
              <a:rPr lang="fr-FR" dirty="0">
                <a:latin typeface="Calibri" pitchFamily="34" charset="0"/>
                <a:cs typeface="Calibri" pitchFamily="34" charset="0"/>
              </a:rPr>
              <a:t>: Lina pense que le gâteau est délicieux. ……………. c’est son opinion.</a:t>
            </a:r>
          </a:p>
          <a:p>
            <a:r>
              <a:rPr lang="fr-FR" dirty="0">
                <a:latin typeface="Calibri" pitchFamily="34" charset="0"/>
                <a:cs typeface="Calibri" pitchFamily="34" charset="0"/>
              </a:rPr>
              <a:t>                    Son frère trouve le gâteau trop sucré.   …………….. c’est son opinion.</a:t>
            </a:r>
          </a:p>
          <a:p>
            <a:pPr>
              <a:buFont typeface="Wingdings" pitchFamily="2" charset="2"/>
              <a:buChar char="ü"/>
            </a:pPr>
            <a:r>
              <a:rPr lang="fr-FR" dirty="0">
                <a:latin typeface="Calibri" pitchFamily="34" charset="0"/>
                <a:cs typeface="Calibri" pitchFamily="34" charset="0"/>
              </a:rPr>
              <a:t> Repérer les mots d’opinion :</a:t>
            </a:r>
          </a:p>
          <a:p>
            <a:r>
              <a:rPr lang="fr-FR" dirty="0">
                <a:latin typeface="Calibri" pitchFamily="34" charset="0"/>
                <a:cs typeface="Calibri" pitchFamily="34" charset="0"/>
              </a:rPr>
              <a:t>   </a:t>
            </a:r>
            <a:r>
              <a:rPr lang="fr-FR" b="1" dirty="0">
                <a:latin typeface="Calibri" pitchFamily="34" charset="0"/>
                <a:cs typeface="Calibri" pitchFamily="34" charset="0"/>
              </a:rPr>
              <a:t>Exemple</a:t>
            </a:r>
            <a:r>
              <a:rPr lang="fr-FR" dirty="0">
                <a:latin typeface="Calibri" pitchFamily="34" charset="0"/>
                <a:cs typeface="Calibri" pitchFamily="34" charset="0"/>
              </a:rPr>
              <a:t>: « </a:t>
            </a:r>
            <a:r>
              <a:rPr lang="fr-FR">
                <a:latin typeface="Calibri" pitchFamily="34" charset="0"/>
                <a:cs typeface="Calibri" pitchFamily="34" charset="0"/>
              </a:rPr>
              <a:t>… pense </a:t>
            </a:r>
            <a:r>
              <a:rPr lang="fr-FR" dirty="0">
                <a:latin typeface="Calibri" pitchFamily="34" charset="0"/>
                <a:cs typeface="Calibri" pitchFamily="34" charset="0"/>
              </a:rPr>
              <a:t>que … vraiment délicieux », « je n’aime pas », « … trouve …. trop sucré » sont des indices qui montrent ce que chacun pense ou ressent.</a:t>
            </a:r>
          </a:p>
        </p:txBody>
      </p:sp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2522451F-962A-40BC-8865-0997D4787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83037" y="1322830"/>
            <a:ext cx="8339967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dirty="0">
                <a:latin typeface="Calibri" pitchFamily="34" charset="0"/>
                <a:cs typeface="Calibri" pitchFamily="34" charset="0"/>
              </a:rPr>
              <a:t>Varier l’intonation veut dire changer le ton de la voix selon ce que dit le texte :</a:t>
            </a:r>
          </a:p>
          <a:p>
            <a:pPr>
              <a:buFont typeface="Wingdings" pitchFamily="2" charset="2"/>
              <a:buChar char="ü"/>
            </a:pPr>
            <a:r>
              <a:rPr lang="fr-FR" dirty="0">
                <a:latin typeface="Calibri" pitchFamily="34" charset="0"/>
                <a:cs typeface="Calibri" pitchFamily="34" charset="0"/>
              </a:rPr>
              <a:t>  monter la voix pour une question.</a:t>
            </a:r>
          </a:p>
          <a:p>
            <a:pPr>
              <a:buFont typeface="Wingdings" pitchFamily="2" charset="2"/>
              <a:buChar char="ü"/>
            </a:pPr>
            <a:r>
              <a:rPr lang="fr-FR" dirty="0">
                <a:latin typeface="Calibri" pitchFamily="34" charset="0"/>
                <a:cs typeface="Calibri" pitchFamily="34" charset="0"/>
              </a:rPr>
              <a:t>  parler plus fort pour une exclamation ou un passage émotionnel.</a:t>
            </a:r>
          </a:p>
          <a:p>
            <a:pPr>
              <a:buFont typeface="Wingdings" pitchFamily="2" charset="2"/>
              <a:buChar char="ü"/>
            </a:pPr>
            <a:r>
              <a:rPr lang="fr-FR" dirty="0">
                <a:latin typeface="Calibri" pitchFamily="34" charset="0"/>
                <a:cs typeface="Calibri" pitchFamily="34" charset="0"/>
              </a:rPr>
              <a:t>  baisser la voix pour une fin de phrase ou un moment calme.</a:t>
            </a:r>
          </a:p>
        </p:txBody>
      </p:sp>
    </p:spTree>
    <p:extLst>
      <p:ext uri="{BB962C8B-B14F-4D97-AF65-F5344CB8AC3E}">
        <p14:creationId xmlns:p14="http://schemas.microsoft.com/office/powerpoint/2010/main" val="24048619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476E1-74AD-A26B-D4D0-E9BC81FE8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5">
            <a:extLst>
              <a:ext uri="{FF2B5EF4-FFF2-40B4-BE49-F238E27FC236}">
                <a16:creationId xmlns:a16="http://schemas.microsoft.com/office/drawing/2014/main" id="{2A034354-09DB-A097-6EC3-FB4E24BFB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0405" y="1522358"/>
            <a:ext cx="3418169" cy="123362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2B281CB-D9D9-AFE0-F8E4-59B8F4F148FF}"/>
              </a:ext>
            </a:extLst>
          </p:cNvPr>
          <p:cNvSpPr txBox="1"/>
          <p:nvPr/>
        </p:nvSpPr>
        <p:spPr>
          <a:xfrm>
            <a:off x="728918" y="3220954"/>
            <a:ext cx="7558605" cy="810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>
              <a:spcAft>
                <a:spcPts val="800"/>
              </a:spcAft>
              <a:buAutoNum type="arabicPeriod"/>
            </a:pPr>
            <a:r>
              <a:rPr lang="fr-FR" sz="2000" b="1" kern="100" dirty="0">
                <a:latin typeface="Calibri" panose="020F0502020204030204" pitchFamily="34" charset="0"/>
                <a:cs typeface="Calibri" panose="020F0502020204030204" pitchFamily="34" charset="0"/>
              </a:rPr>
              <a:t>Entrainez-vous à lire à haute voix le texte de la page 40 du livret.</a:t>
            </a:r>
          </a:p>
          <a:p>
            <a:pPr marL="514350" indent="-514350" algn="just">
              <a:spcAft>
                <a:spcPts val="800"/>
              </a:spcAft>
              <a:buAutoNum type="arabicPeriod"/>
            </a:pPr>
            <a:r>
              <a:rPr lang="fr-FR" sz="2000" b="1" kern="100" dirty="0">
                <a:latin typeface="Calibri" panose="020F0502020204030204" pitchFamily="34" charset="0"/>
                <a:cs typeface="Calibri" panose="020F0502020204030204" pitchFamily="34" charset="0"/>
              </a:rPr>
              <a:t>Entrainez-vous au défi proposé à la page 40 du livret.</a:t>
            </a:r>
          </a:p>
        </p:txBody>
      </p:sp>
      <p:sp>
        <p:nvSpPr>
          <p:cNvPr id="3" name="ZoneTexte 11">
            <a:extLst>
              <a:ext uri="{FF2B5EF4-FFF2-40B4-BE49-F238E27FC236}">
                <a16:creationId xmlns:a16="http://schemas.microsoft.com/office/drawing/2014/main" id="{9DD86C8A-219F-EE6C-6CC0-F38AD5DC0F52}"/>
              </a:ext>
            </a:extLst>
          </p:cNvPr>
          <p:cNvSpPr txBox="1"/>
          <p:nvPr/>
        </p:nvSpPr>
        <p:spPr>
          <a:xfrm>
            <a:off x="865396" y="158607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N’oubliez pas de faire ces activités à la maison.</a:t>
            </a:r>
          </a:p>
        </p:txBody>
      </p:sp>
      <p:pic>
        <p:nvPicPr>
          <p:cNvPr id="4" name="Picture 4" descr="Image générée">
            <a:extLst>
              <a:ext uri="{FF2B5EF4-FFF2-40B4-BE49-F238E27FC236}">
                <a16:creationId xmlns:a16="http://schemas.microsoft.com/office/drawing/2014/main" id="{B3BAEB37-980D-8980-E621-27A08318EB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6716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972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23B19E-8B8D-1324-67BF-587110784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288;p29">
            <a:extLst>
              <a:ext uri="{FF2B5EF4-FFF2-40B4-BE49-F238E27FC236}">
                <a16:creationId xmlns:a16="http://schemas.microsoft.com/office/drawing/2014/main" id="{8CCFADBE-426F-1BD1-0052-CF95DF424457}"/>
              </a:ext>
            </a:extLst>
          </p:cNvPr>
          <p:cNvSpPr/>
          <p:nvPr/>
        </p:nvSpPr>
        <p:spPr>
          <a:xfrm>
            <a:off x="1898292" y="1238468"/>
            <a:ext cx="6894690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la fin de cette séance, les élèves doivent être capables de :</a:t>
            </a:r>
          </a:p>
          <a:p>
            <a:pPr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 Lire un texte en variant l’intonation. </a:t>
            </a: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 Identifier l’opinion d’un personnage.</a:t>
            </a:r>
          </a:p>
        </p:txBody>
      </p:sp>
      <p:sp>
        <p:nvSpPr>
          <p:cNvPr id="16" name="Google Shape;289;p29">
            <a:extLst>
              <a:ext uri="{FF2B5EF4-FFF2-40B4-BE49-F238E27FC236}">
                <a16:creationId xmlns:a16="http://schemas.microsoft.com/office/drawing/2014/main" id="{C3856963-9BED-6197-202B-2DC7FCE27198}"/>
              </a:ext>
            </a:extLst>
          </p:cNvPr>
          <p:cNvSpPr/>
          <p:nvPr/>
        </p:nvSpPr>
        <p:spPr>
          <a:xfrm>
            <a:off x="309229" y="1238468"/>
            <a:ext cx="1523911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Tâches à réussir par les élèves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Google Shape;292;p29">
            <a:extLst>
              <a:ext uri="{FF2B5EF4-FFF2-40B4-BE49-F238E27FC236}">
                <a16:creationId xmlns:a16="http://schemas.microsoft.com/office/drawing/2014/main" id="{2FFA696C-060A-544E-952F-61FC383E5B89}"/>
              </a:ext>
            </a:extLst>
          </p:cNvPr>
          <p:cNvSpPr/>
          <p:nvPr/>
        </p:nvSpPr>
        <p:spPr>
          <a:xfrm>
            <a:off x="1918464" y="2173779"/>
            <a:ext cx="6901508" cy="112604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stratégie enseignée pendant le modelage et pratiquée pendant le reste de la séance est : </a:t>
            </a:r>
          </a:p>
          <a:p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Lire un texte en variant l’intonation pour mieux comprendre le sens.</a:t>
            </a:r>
          </a:p>
          <a:p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Identifier l’opinion d’un personnage pour mieux comprendre sa motivation, ses choix et ses actions.</a:t>
            </a:r>
          </a:p>
        </p:txBody>
      </p:sp>
      <p:sp>
        <p:nvSpPr>
          <p:cNvPr id="18" name="Google Shape;293;p29">
            <a:extLst>
              <a:ext uri="{FF2B5EF4-FFF2-40B4-BE49-F238E27FC236}">
                <a16:creationId xmlns:a16="http://schemas.microsoft.com/office/drawing/2014/main" id="{C3140FCC-47DA-0647-B3E7-AD4446CE28CF}"/>
              </a:ext>
            </a:extLst>
          </p:cNvPr>
          <p:cNvSpPr/>
          <p:nvPr/>
        </p:nvSpPr>
        <p:spPr>
          <a:xfrm>
            <a:off x="336122" y="2337906"/>
            <a:ext cx="1523911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Stratégies et outils didactiques</a:t>
            </a:r>
          </a:p>
        </p:txBody>
      </p:sp>
      <p:sp>
        <p:nvSpPr>
          <p:cNvPr id="20" name="Google Shape;288;p29">
            <a:extLst>
              <a:ext uri="{FF2B5EF4-FFF2-40B4-BE49-F238E27FC236}">
                <a16:creationId xmlns:a16="http://schemas.microsoft.com/office/drawing/2014/main" id="{2033AB59-F0F3-EF02-8340-5CD20B0E656E}"/>
              </a:ext>
            </a:extLst>
          </p:cNvPr>
          <p:cNvSpPr/>
          <p:nvPr/>
        </p:nvSpPr>
        <p:spPr>
          <a:xfrm>
            <a:off x="1918464" y="3463953"/>
            <a:ext cx="6894690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Pendant le feedback, attirer l’attention des élèves sur les erreurs fréquentes suivantes : </a:t>
            </a:r>
            <a:endParaRPr lang="fr-FR" sz="12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Faire une lecture monotone ou lire sans respecter les pauses.</a:t>
            </a:r>
          </a:p>
          <a:p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Passer à côté des éléments importants qui montrent l’opinion d’un personnage.</a:t>
            </a:r>
          </a:p>
          <a:p>
            <a:pPr marL="215898" indent="-215898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14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Google Shape;289;p29">
            <a:extLst>
              <a:ext uri="{FF2B5EF4-FFF2-40B4-BE49-F238E27FC236}">
                <a16:creationId xmlns:a16="http://schemas.microsoft.com/office/drawing/2014/main" id="{A9CEE627-69A7-9846-18DA-BED9357BB184}"/>
              </a:ext>
            </a:extLst>
          </p:cNvPr>
          <p:cNvSpPr/>
          <p:nvPr/>
        </p:nvSpPr>
        <p:spPr>
          <a:xfrm>
            <a:off x="329401" y="3463953"/>
            <a:ext cx="1523911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Eléments de feedback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Orientations didactiques pour cette séance</a:t>
            </a:r>
            <a:endParaRPr lang="en-US" sz="1400" kern="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BB7B63A8-B9F0-34C2-128F-0C5AB47683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59067" y="165447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850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55336185-5681-780C-3049-2048E4900FAC}"/>
              </a:ext>
            </a:extLst>
          </p:cNvPr>
          <p:cNvGrpSpPr/>
          <p:nvPr/>
        </p:nvGrpSpPr>
        <p:grpSpPr>
          <a:xfrm>
            <a:off x="322662" y="957638"/>
            <a:ext cx="2840016" cy="2105602"/>
            <a:chOff x="2136532" y="1667303"/>
            <a:chExt cx="7127574" cy="512035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1441734-6B00-D37C-EDE4-DC401FAFE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5A11443-21E3-048F-10D6-66E3A54D4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</p:spPr>
        </p:pic>
      </p:grpSp>
      <p:grpSp>
        <p:nvGrpSpPr>
          <p:cNvPr id="11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2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4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5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Ouverture de la séance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3775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23119887-D815-A3DE-23BC-E38CCAB80305}"/>
              </a:ext>
            </a:extLst>
          </p:cNvPr>
          <p:cNvGrpSpPr/>
          <p:nvPr/>
        </p:nvGrpSpPr>
        <p:grpSpPr>
          <a:xfrm>
            <a:off x="530260" y="821935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631027FC-70ED-5C06-DCF5-CB283F9B7E7C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78957CA4-8284-6C27-B548-4E384E3684FC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8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04F530A4-35C6-F17E-2BB2-9684BF8134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C388D0C-F87E-6982-BE38-97BAD0ACF5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571B638-1A3A-671A-3CB8-2ED33A7BF5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kern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25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96427" y="1205265"/>
            <a:ext cx="7118830" cy="21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la réponse  à 4 élèves au hasard.</a:t>
            </a:r>
          </a:p>
        </p:txBody>
      </p:sp>
      <p:pic>
        <p:nvPicPr>
          <p:cNvPr id="26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411C296B-9B8B-0358-F433-F095B3CF559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1033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1E3F9CF6-39E6-1C94-E88A-88F346ADD19A}"/>
              </a:ext>
            </a:extLst>
          </p:cNvPr>
          <p:cNvGrpSpPr/>
          <p:nvPr/>
        </p:nvGrpSpPr>
        <p:grpSpPr>
          <a:xfrm>
            <a:off x="530260" y="814620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C61BF164-7EC4-CE5A-FA49-5F835F0BCCE9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25ABE639-BBB5-CA39-5D8C-26A8A1415C14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E3FB6262-E6FA-A75F-CAD9-2803ED099A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1FD4C1D6-DAD5-F303-C5DB-D5A251E4AB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6A85C84-00C3-3ACE-D900-93A3BE1F19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E5318B2-7D13-F3C4-2BFC-DC8375686D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6" name="Google Shape;1185;p114">
            <a:extLst>
              <a:ext uri="{FF2B5EF4-FFF2-40B4-BE49-F238E27FC236}">
                <a16:creationId xmlns:a16="http://schemas.microsoft.com/office/drawing/2014/main" id="{810F50CF-B5E7-E085-E49B-7DFCE57E30FD}"/>
              </a:ext>
            </a:extLst>
          </p:cNvPr>
          <p:cNvSpPr txBox="1"/>
          <p:nvPr/>
        </p:nvSpPr>
        <p:spPr>
          <a:xfrm>
            <a:off x="1345718" y="1635227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participe activement. Je lève la main pour participer.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Google Shape;1186;p114">
            <a:extLst>
              <a:ext uri="{FF2B5EF4-FFF2-40B4-BE49-F238E27FC236}">
                <a16:creationId xmlns:a16="http://schemas.microsoft.com/office/drawing/2014/main" id="{CC94F0FF-E63B-A16E-1934-33420F0C4A9D}"/>
              </a:ext>
            </a:extLst>
          </p:cNvPr>
          <p:cNvSpPr txBox="1"/>
          <p:nvPr/>
        </p:nvSpPr>
        <p:spPr>
          <a:xfrm>
            <a:off x="1345718" y="2306312"/>
            <a:ext cx="7015742" cy="53087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prête attention quand l’enseignant parle.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prête attention quand d’autres camarades répondent à l’enseignant.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1188;p114">
            <a:extLst>
              <a:ext uri="{FF2B5EF4-FFF2-40B4-BE49-F238E27FC236}">
                <a16:creationId xmlns:a16="http://schemas.microsoft.com/office/drawing/2014/main" id="{9C43998E-30CF-07A5-75EC-387B8CA2F18A}"/>
              </a:ext>
            </a:extLst>
          </p:cNvPr>
          <p:cNvSpPr txBox="1"/>
          <p:nvPr/>
        </p:nvSpPr>
        <p:spPr>
          <a:xfrm>
            <a:off x="1373758" y="3263840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 quelque chose n’est pas clair, je pose des questions.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Google Shape;1189;p114">
            <a:extLst>
              <a:ext uri="{FF2B5EF4-FFF2-40B4-BE49-F238E27FC236}">
                <a16:creationId xmlns:a16="http://schemas.microsoft.com/office/drawing/2014/main" id="{F0CC3B64-ABA1-5C6C-D1E8-19B1742F934E}"/>
              </a:ext>
            </a:extLst>
          </p:cNvPr>
          <p:cNvSpPr txBox="1"/>
          <p:nvPr/>
        </p:nvSpPr>
        <p:spPr>
          <a:xfrm>
            <a:off x="1373758" y="40565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fais mes devoirs en classe et à la maison avec sérieux.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1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8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kern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24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96427" y="1205265"/>
            <a:ext cx="7118830" cy="21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la réponse  à 4 élèves au hasard.</a:t>
            </a:r>
          </a:p>
        </p:txBody>
      </p:sp>
    </p:spTree>
    <p:extLst>
      <p:ext uri="{BB962C8B-B14F-4D97-AF65-F5344CB8AC3E}">
        <p14:creationId xmlns:p14="http://schemas.microsoft.com/office/powerpoint/2010/main" val="169065256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5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3.xml><?xml version="1.0" encoding="utf-8"?>
<a:theme xmlns:a="http://schemas.openxmlformats.org/drawingml/2006/main" name="2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3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4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8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6700</TotalTime>
  <Words>3950</Words>
  <Application>Microsoft Office PowerPoint</Application>
  <PresentationFormat>Affichage à l'écran (16:9)</PresentationFormat>
  <Paragraphs>346</Paragraphs>
  <Slides>55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55</vt:i4>
      </vt:variant>
    </vt:vector>
  </HeadingPairs>
  <TitlesOfParts>
    <vt:vector size="73" baseType="lpstr">
      <vt:lpstr>Aptos</vt:lpstr>
      <vt:lpstr>Arial</vt:lpstr>
      <vt:lpstr>Berlin Sans FB</vt:lpstr>
      <vt:lpstr>Calibri</vt:lpstr>
      <vt:lpstr>Calibri (En-têtes)</vt:lpstr>
      <vt:lpstr>Calibri Light</vt:lpstr>
      <vt:lpstr>Dosis</vt:lpstr>
      <vt:lpstr>Poppins ExtraBold</vt:lpstr>
      <vt:lpstr>Simplified Arabic</vt:lpstr>
      <vt:lpstr>Wingdings</vt:lpstr>
      <vt:lpstr>Thème Office</vt:lpstr>
      <vt:lpstr>5_Thème Office</vt:lpstr>
      <vt:lpstr>2_Thème Office</vt:lpstr>
      <vt:lpstr>Conception personnalisée</vt:lpstr>
      <vt:lpstr>Thème Office</vt:lpstr>
      <vt:lpstr>3_Thème Office</vt:lpstr>
      <vt:lpstr>4_Thème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Qui peut me rappeler la signification de ces icônes ?</vt:lpstr>
      <vt:lpstr>Qui peut me rappeler la signification de ces icônes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ABDELAZIZ.ASSEBBANE</cp:lastModifiedBy>
  <cp:revision>491</cp:revision>
  <dcterms:modified xsi:type="dcterms:W3CDTF">2025-09-27T20:23:58Z</dcterms:modified>
</cp:coreProperties>
</file>