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5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7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4026" r:id="rId2"/>
    <p:sldMasterId id="2147484010" r:id="rId3"/>
    <p:sldMasterId id="2147483920" r:id="rId4"/>
    <p:sldMasterId id="2147483713" r:id="rId5"/>
    <p:sldMasterId id="2147483958" r:id="rId6"/>
    <p:sldMasterId id="2147483994" r:id="rId7"/>
    <p:sldMasterId id="2147484043" r:id="rId8"/>
  </p:sldMasterIdLst>
  <p:notesMasterIdLst>
    <p:notesMasterId r:id="rId68"/>
  </p:notesMasterIdLst>
  <p:sldIdLst>
    <p:sldId id="2147483634" r:id="rId9"/>
    <p:sldId id="2147483503" r:id="rId10"/>
    <p:sldId id="257" r:id="rId11"/>
    <p:sldId id="2147483636" r:id="rId12"/>
    <p:sldId id="2147483598" r:id="rId13"/>
    <p:sldId id="2147483637" r:id="rId14"/>
    <p:sldId id="2147483411" r:id="rId15"/>
    <p:sldId id="2147483638" r:id="rId16"/>
    <p:sldId id="2147483639" r:id="rId17"/>
    <p:sldId id="2147483485" r:id="rId18"/>
    <p:sldId id="2147483486" r:id="rId19"/>
    <p:sldId id="2147483500" r:id="rId20"/>
    <p:sldId id="2147483569" r:id="rId21"/>
    <p:sldId id="2147483623" r:id="rId22"/>
    <p:sldId id="2147483640" r:id="rId23"/>
    <p:sldId id="2147483505" r:id="rId24"/>
    <p:sldId id="2147483471" r:id="rId25"/>
    <p:sldId id="2147483436" r:id="rId26"/>
    <p:sldId id="2147483508" r:id="rId27"/>
    <p:sldId id="2147483509" r:id="rId28"/>
    <p:sldId id="2147483600" r:id="rId29"/>
    <p:sldId id="2147483601" r:id="rId30"/>
    <p:sldId id="2147483602" r:id="rId31"/>
    <p:sldId id="2147483603" r:id="rId32"/>
    <p:sldId id="2147483604" r:id="rId33"/>
    <p:sldId id="2147483513" r:id="rId34"/>
    <p:sldId id="2147483605" r:id="rId35"/>
    <p:sldId id="2147483625" r:id="rId36"/>
    <p:sldId id="2147483606" r:id="rId37"/>
    <p:sldId id="2147483521" r:id="rId38"/>
    <p:sldId id="2147483608" r:id="rId39"/>
    <p:sldId id="2147483571" r:id="rId40"/>
    <p:sldId id="2147483540" r:id="rId41"/>
    <p:sldId id="2147483576" r:id="rId42"/>
    <p:sldId id="2147483630" r:id="rId43"/>
    <p:sldId id="2147483579" r:id="rId44"/>
    <p:sldId id="2147483578" r:id="rId45"/>
    <p:sldId id="2147483611" r:id="rId46"/>
    <p:sldId id="2147483646" r:id="rId47"/>
    <p:sldId id="2147483647" r:id="rId48"/>
    <p:sldId id="2147483645" r:id="rId49"/>
    <p:sldId id="2147483543" r:id="rId50"/>
    <p:sldId id="2147483614" r:id="rId51"/>
    <p:sldId id="2147483641" r:id="rId52"/>
    <p:sldId id="2147483615" r:id="rId53"/>
    <p:sldId id="2147483551" r:id="rId54"/>
    <p:sldId id="2147483619" r:id="rId55"/>
    <p:sldId id="2147483628" r:id="rId56"/>
    <p:sldId id="2147483642" r:id="rId57"/>
    <p:sldId id="2147483643" r:id="rId58"/>
    <p:sldId id="2147483644" r:id="rId59"/>
    <p:sldId id="311" r:id="rId60"/>
    <p:sldId id="2147483620" r:id="rId61"/>
    <p:sldId id="2147483558" r:id="rId62"/>
    <p:sldId id="2147483559" r:id="rId63"/>
    <p:sldId id="320" r:id="rId64"/>
    <p:sldId id="2147483621" r:id="rId65"/>
    <p:sldId id="2147483622" r:id="rId66"/>
    <p:sldId id="2147483538" r:id="rId6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assine lamsarsem" initials="yl" lastIdx="4" clrIdx="0">
    <p:extLst>
      <p:ext uri="{19B8F6BF-5375-455C-9EA6-DF929625EA0E}">
        <p15:presenceInfo xmlns:p15="http://schemas.microsoft.com/office/powerpoint/2012/main" userId="c06aba044f70cc7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0070C0"/>
    <a:srgbClr val="D1F0FB"/>
    <a:srgbClr val="54AFE9"/>
    <a:srgbClr val="A98FC3"/>
    <a:srgbClr val="8BC145"/>
    <a:srgbClr val="44546A"/>
    <a:srgbClr val="3FB2CB"/>
    <a:srgbClr val="E3EEF2"/>
    <a:srgbClr val="CFE3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10BAED-FD7D-4F61-A552-9FAA2D58BBD6}" v="3" dt="2025-09-27T20:19:49.339"/>
  </p1510:revLst>
</p1510:revInfo>
</file>

<file path=ppt/tableStyles.xml><?xml version="1.0" encoding="utf-8"?>
<a:tblStyleLst xmlns:a="http://schemas.openxmlformats.org/drawingml/2006/main" def="{5C22544A-7EE6-4342-B048-85BDC9FD1C3A}">
  <a:tblStyle styleId="{ED083AE6-46FA-4A59-8FB0-9F97EB10719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FFC000"/>
          </a:solidFill>
        </a:fill>
      </a:tcStyle>
    </a:band1H>
    <a:band1V>
      <a:tcStyle>
        <a:tcBdr/>
        <a:fill>
          <a:solidFill>
            <a:srgbClr val="FFC000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25402" cap="flat" cmpd="sng" algn="ctr">
              <a:solidFill>
                <a:srgbClr val="FFC000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3296810-A885-4BE3-A3E7-6D5BEEA58F35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BF1E9"/>
          </a:solidFill>
        </a:fill>
      </a:tcStyle>
    </a:wholeTbl>
    <a:band1H>
      <a:tcStyle>
        <a:tcBdr/>
        <a:fill>
          <a:solidFill>
            <a:srgbClr val="D5E3C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5E3CF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70AD47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70AD4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70AD47"/>
          </a:solidFill>
        </a:fill>
      </a:tcStyle>
    </a:firstRow>
  </a:tblStyle>
  <a:tblStyle styleId="{2D5ABB26-0587-4C30-8999-92F81FD0307C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/>
      </a:tcStyle>
    </a:wholeTbl>
  </a:tblStyle>
  <a:tblStyle styleId="{3C2FFA5D-87B4-456A-9821-1D502468CF0F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wholeTbl>
    <a:band1H>
      <a:tcStyle>
        <a:tcBdr/>
        <a:fill>
          <a:solidFill>
            <a:srgbClr val="058DC7"/>
          </a:solidFill>
        </a:fill>
      </a:tcStyle>
    </a:band1H>
    <a:band2H>
      <a:tcStyle>
        <a:tcBdr/>
        <a:fill>
          <a:solidFill>
            <a:srgbClr val="058DC7"/>
          </a:solidFill>
        </a:fill>
      </a:tcStyle>
    </a:band2H>
    <a:band1V>
      <a:tcStyle>
        <a:tcBdr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band1V>
    <a:band2V>
      <a:tcStyle>
        <a:tcBdr/>
        <a:fill>
          <a:solidFill>
            <a:srgbClr val="058DC7"/>
          </a:solidFill>
        </a:fill>
      </a:tcStyle>
    </a:band2V>
    <a:la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Col>
    <a:firstCol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lef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058DC7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058DC7"/>
          </a:solidFill>
        </a:fill>
      </a:tcStyle>
    </a:firstRow>
  </a:tblStyle>
  <a:tblStyle styleId="{0E3FDE45-AF77-4B5C-9715-49D594BDF05E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/>
        <a:fill>
          <a:solidFill>
            <a:srgbClr val="50B432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50B432"/>
          </a:solidFill>
        </a:fill>
      </a:tcStyle>
    </a:band1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"/>
          <a:ea typeface=""/>
          <a:cs typeface=""/>
        </a:font>
      </a:tcTxStyle>
      <a:tcStyle>
        <a:tcBdr>
          <a:bottom>
            <a:ln w="12701" cap="flat" cmpd="sng" algn="ctr">
              <a:solidFill>
                <a:srgbClr val="50B43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firstRow>
  </a:tblStyle>
  <a:tblStyle styleId="{912C8C85-51F0-491E-9774-3900AFEF0FD7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wholeTbl>
    <a:band1H>
      <a:tcStyle>
        <a:tcBdr>
          <a:top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bottom>
        </a:tcBdr>
      </a:tcStyle>
    </a:band1H>
    <a:band1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1V>
    <a:band2V>
      <a:tcStyle>
        <a:tcBdr>
          <a:lef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3172" cap="flat" cmpd="sng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right>
        </a:tcBdr>
      </a:tcStyle>
    </a:band2V>
    <a:lastCol>
      <a:tcTxStyle b="on">
        <a:font>
          <a:latin typeface=""/>
          <a:ea typeface=""/>
          <a:cs typeface=""/>
        </a:font>
      </a:tcTxStyle>
      <a:tcStyle>
        <a:tcBdr/>
      </a:tcStyle>
    </a:lastCol>
    <a:firstCol>
      <a:tcTxStyle b="on">
        <a:font>
          <a:latin typeface=""/>
          <a:ea typeface=""/>
          <a:cs typeface=""/>
        </a:font>
      </a:tcTxStyle>
      <a:tcStyle>
        <a:tcBdr/>
      </a:tcStyle>
    </a:firstCol>
    <a:lastRow>
      <a:tcTxStyle b="on">
        <a:font>
          <a:latin typeface=""/>
          <a:ea typeface=""/>
          <a:cs typeface=""/>
        </a:font>
      </a:tcTxStyle>
      <a:tcStyle>
        <a:tcBdr>
          <a:top>
            <a:ln w="50804" cap="flat" cmpd="dbl" algn="ctr">
              <a:solidFill>
                <a:srgbClr val="64E572"/>
              </a:solidFill>
              <a:prstDash val="solid"/>
              <a:round/>
              <a:headEnd type="none" w="med" len="med"/>
              <a:tailEnd type="none" w="med" len="med"/>
            </a:ln>
          </a:top>
        </a:tcBdr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64E572"/>
          </a:solidFill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902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66" Type="http://schemas.openxmlformats.org/officeDocument/2006/relationships/slide" Target="slides/slide58.xml"/><Relationship Id="rId74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3.xml"/><Relationship Id="rId19" Type="http://schemas.openxmlformats.org/officeDocument/2006/relationships/slide" Target="slides/slide1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presProps" Target="presProps.xml"/><Relationship Id="rId7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" Type="http://schemas.openxmlformats.org/officeDocument/2006/relationships/slideMaster" Target="slideMasters/slideMaster7.xml"/><Relationship Id="rId71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ELAZIZ.ASSEBBANE" userId="af44cbbb-d77c-45ae-bf3f-17cd253b121b" providerId="ADAL" clId="{9124E342-7500-48D5-BF5B-0920EAD0209E}"/>
    <pc:docChg chg="custSel addSld delSld modSld">
      <pc:chgData name="ABDELAZIZ.ASSEBBANE" userId="af44cbbb-d77c-45ae-bf3f-17cd253b121b" providerId="ADAL" clId="{9124E342-7500-48D5-BF5B-0920EAD0209E}" dt="2025-09-27T20:20:51.631" v="16" actId="20577"/>
      <pc:docMkLst>
        <pc:docMk/>
      </pc:docMkLst>
      <pc:sldChg chg="addSp delSp modSp add mod">
        <pc:chgData name="ABDELAZIZ.ASSEBBANE" userId="af44cbbb-d77c-45ae-bf3f-17cd253b121b" providerId="ADAL" clId="{9124E342-7500-48D5-BF5B-0920EAD0209E}" dt="2025-09-27T20:19:52.132" v="11" actId="1076"/>
        <pc:sldMkLst>
          <pc:docMk/>
          <pc:sldMk cId="3777748848" sldId="257"/>
        </pc:sldMkLst>
        <pc:spChg chg="add mod">
          <ac:chgData name="ABDELAZIZ.ASSEBBANE" userId="af44cbbb-d77c-45ae-bf3f-17cd253b121b" providerId="ADAL" clId="{9124E342-7500-48D5-BF5B-0920EAD0209E}" dt="2025-09-27T20:19:41.172" v="9" actId="1076"/>
          <ac:spMkLst>
            <pc:docMk/>
            <pc:sldMk cId="3777748848" sldId="257"/>
            <ac:spMk id="37" creationId="{041F4478-713C-23D3-6DA6-AC40F06AA241}"/>
          </ac:spMkLst>
        </pc:spChg>
        <pc:spChg chg="add mod">
          <ac:chgData name="ABDELAZIZ.ASSEBBANE" userId="af44cbbb-d77c-45ae-bf3f-17cd253b121b" providerId="ADAL" clId="{9124E342-7500-48D5-BF5B-0920EAD0209E}" dt="2025-09-27T20:19:52.132" v="11" actId="1076"/>
          <ac:spMkLst>
            <pc:docMk/>
            <pc:sldMk cId="3777748848" sldId="257"/>
            <ac:spMk id="38" creationId="{35F3AEC7-2432-54E5-52B1-4BA19A6BB50B}"/>
          </ac:spMkLst>
        </pc:spChg>
        <pc:spChg chg="del">
          <ac:chgData name="ABDELAZIZ.ASSEBBANE" userId="af44cbbb-d77c-45ae-bf3f-17cd253b121b" providerId="ADAL" clId="{9124E342-7500-48D5-BF5B-0920EAD0209E}" dt="2025-09-27T20:19:24.239" v="7" actId="478"/>
          <ac:spMkLst>
            <pc:docMk/>
            <pc:sldMk cId="3777748848" sldId="257"/>
            <ac:spMk id="40" creationId="{FA8045CF-EA46-FE1E-9ECF-0B1C6266A0FC}"/>
          </ac:spMkLst>
        </pc:spChg>
        <pc:spChg chg="del">
          <ac:chgData name="ABDELAZIZ.ASSEBBANE" userId="af44cbbb-d77c-45ae-bf3f-17cd253b121b" providerId="ADAL" clId="{9124E342-7500-48D5-BF5B-0920EAD0209E}" dt="2025-09-27T20:19:21.829" v="6" actId="21"/>
          <ac:spMkLst>
            <pc:docMk/>
            <pc:sldMk cId="3777748848" sldId="257"/>
            <ac:spMk id="42" creationId="{6CDAB307-1A37-BB1C-F215-A708819924BF}"/>
          </ac:spMkLst>
        </pc:spChg>
        <pc:cxnChg chg="mod">
          <ac:chgData name="ABDELAZIZ.ASSEBBANE" userId="af44cbbb-d77c-45ae-bf3f-17cd253b121b" providerId="ADAL" clId="{9124E342-7500-48D5-BF5B-0920EAD0209E}" dt="2025-09-27T20:19:17.299" v="5" actId="1076"/>
          <ac:cxnSpMkLst>
            <pc:docMk/>
            <pc:sldMk cId="3777748848" sldId="257"/>
            <ac:cxnSpMk id="52" creationId="{F4034310-1B9D-C2F7-39B0-8DB765CB65EE}"/>
          </ac:cxnSpMkLst>
        </pc:cxnChg>
        <pc:cxnChg chg="mod">
          <ac:chgData name="ABDELAZIZ.ASSEBBANE" userId="af44cbbb-d77c-45ae-bf3f-17cd253b121b" providerId="ADAL" clId="{9124E342-7500-48D5-BF5B-0920EAD0209E}" dt="2025-09-27T20:19:15.370" v="4" actId="1076"/>
          <ac:cxnSpMkLst>
            <pc:docMk/>
            <pc:sldMk cId="3777748848" sldId="257"/>
            <ac:cxnSpMk id="65" creationId="{F4034310-1B9D-C2F7-39B0-8DB765CB65EE}"/>
          </ac:cxnSpMkLst>
        </pc:cxnChg>
      </pc:sldChg>
      <pc:sldChg chg="modSp mod">
        <pc:chgData name="ABDELAZIZ.ASSEBBANE" userId="af44cbbb-d77c-45ae-bf3f-17cd253b121b" providerId="ADAL" clId="{9124E342-7500-48D5-BF5B-0920EAD0209E}" dt="2025-09-27T20:20:51.631" v="16" actId="20577"/>
        <pc:sldMkLst>
          <pc:docMk/>
          <pc:sldMk cId="1025972370" sldId="2147483538"/>
        </pc:sldMkLst>
        <pc:spChg chg="mod">
          <ac:chgData name="ABDELAZIZ.ASSEBBANE" userId="af44cbbb-d77c-45ae-bf3f-17cd253b121b" providerId="ADAL" clId="{9124E342-7500-48D5-BF5B-0920EAD0209E}" dt="2025-09-27T20:20:51.631" v="16" actId="20577"/>
          <ac:spMkLst>
            <pc:docMk/>
            <pc:sldMk cId="1025972370" sldId="2147483538"/>
            <ac:spMk id="2" creationId="{F2B281CB-D9D9-AFE0-F8E4-59B8F4F148FF}"/>
          </ac:spMkLst>
        </pc:spChg>
      </pc:sldChg>
      <pc:sldChg chg="modSp mod">
        <pc:chgData name="ABDELAZIZ.ASSEBBANE" userId="af44cbbb-d77c-45ae-bf3f-17cd253b121b" providerId="ADAL" clId="{9124E342-7500-48D5-BF5B-0920EAD0209E}" dt="2025-09-27T20:18:29.348" v="2" actId="20577"/>
        <pc:sldMkLst>
          <pc:docMk/>
          <pc:sldMk cId="3423424356" sldId="2147483634"/>
        </pc:sldMkLst>
        <pc:spChg chg="mod">
          <ac:chgData name="ABDELAZIZ.ASSEBBANE" userId="af44cbbb-d77c-45ae-bf3f-17cd253b121b" providerId="ADAL" clId="{9124E342-7500-48D5-BF5B-0920EAD0209E}" dt="2025-09-27T20:18:25.208" v="1" actId="20577"/>
          <ac:spMkLst>
            <pc:docMk/>
            <pc:sldMk cId="3423424356" sldId="2147483634"/>
            <ac:spMk id="16" creationId="{46746A8E-17B0-82BF-AA2A-E3A6E80172F6}"/>
          </ac:spMkLst>
        </pc:spChg>
        <pc:spChg chg="mod">
          <ac:chgData name="ABDELAZIZ.ASSEBBANE" userId="af44cbbb-d77c-45ae-bf3f-17cd253b121b" providerId="ADAL" clId="{9124E342-7500-48D5-BF5B-0920EAD0209E}" dt="2025-09-27T20:18:29.348" v="2" actId="20577"/>
          <ac:spMkLst>
            <pc:docMk/>
            <pc:sldMk cId="3423424356" sldId="2147483634"/>
            <ac:spMk id="18" creationId="{E0FF8D5D-C824-FEA6-FAD4-EC41BEFD6341}"/>
          </ac:spMkLst>
        </pc:spChg>
      </pc:sldChg>
      <pc:sldChg chg="del">
        <pc:chgData name="ABDELAZIZ.ASSEBBANE" userId="af44cbbb-d77c-45ae-bf3f-17cd253b121b" providerId="ADAL" clId="{9124E342-7500-48D5-BF5B-0920EAD0209E}" dt="2025-09-27T20:19:57.486" v="12" actId="2696"/>
        <pc:sldMkLst>
          <pc:docMk/>
          <pc:sldMk cId="2664433779" sldId="214748363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;n">
            <a:extLst>
              <a:ext uri="{FF2B5EF4-FFF2-40B4-BE49-F238E27FC236}">
                <a16:creationId xmlns:a16="http://schemas.microsoft.com/office/drawing/2014/main" id="{08F56932-2D71-384C-FBC5-223E1344DDC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295" y="685800"/>
            <a:ext cx="6096076" cy="3429000"/>
          </a:xfrm>
          <a:prstGeom prst="rect">
            <a:avLst/>
          </a:prstGeom>
          <a:noFill/>
          <a:ln w="9528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4;n">
            <a:extLst>
              <a:ext uri="{FF2B5EF4-FFF2-40B4-BE49-F238E27FC236}">
                <a16:creationId xmlns:a16="http://schemas.microsoft.com/office/drawing/2014/main" id="{1402B958-32F2-6519-09AD-01AF075F0A4A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91421" rIns="91421" bIns="91421" anchor="t" anchorCtr="0" compatLnSpc="1">
            <a:noAutofit/>
          </a:bodyPr>
          <a:lstStyle/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41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457200" marR="0" lvl="0" indent="-298451" algn="l" defTabSz="914400" rtl="0" fontAlgn="auto" hangingPunct="1">
      <a:lnSpc>
        <a:spcPct val="100000"/>
      </a:lnSpc>
      <a:spcBef>
        <a:spcPts val="0"/>
      </a:spcBef>
      <a:spcAft>
        <a:spcPts val="0"/>
      </a:spcAft>
      <a:buClr>
        <a:srgbClr val="000000"/>
      </a:buClr>
      <a:buSzPts val="1100"/>
      <a:buFont typeface="Arial"/>
      <a:buChar char="●"/>
      <a:tabLst/>
      <a:defRPr lang="fr-FR" sz="1100" b="0" i="0" u="none" strike="noStrike" kern="0" cap="none" spc="0" baseline="0">
        <a:solidFill>
          <a:srgbClr val="000000"/>
        </a:solidFill>
        <a:uFillTx/>
        <a:latin typeface="Arial"/>
        <a:ea typeface="Arial"/>
        <a:cs typeface="Arial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rPr/>
              <a:pPr lvl="0" algn="r"/>
              <a:t>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7701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7323401D-AD66-48E8-9BE6-514052742394}" type="slidenum">
              <a:rPr/>
              <a:pPr lvl="0" algn="r"/>
              <a:t>5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62053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6439255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366EABC2-ED91-429D-A353-770FF7E88A14}" type="slidenum">
              <a:rPr lang="fr-FR" smtClean="0"/>
              <a:pPr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595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76FE3C33-25AE-AE3F-2986-5AD5EC8F170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51DCE21C-A7FB-E238-0F8D-D0C9B1BAEB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42733731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4797DDF-5442-ACB6-CEE0-B71EB7123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4658C647-8F80-F9A5-16F3-6076089E424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8A43EACC-DD44-1EBA-6C02-4887059E7B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33308282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34F0D48E-A41E-27F2-7B38-D47F7AC7B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42;g370de7b9910_0_1540:notes">
            <a:extLst>
              <a:ext uri="{FF2B5EF4-FFF2-40B4-BE49-F238E27FC236}">
                <a16:creationId xmlns:a16="http://schemas.microsoft.com/office/drawing/2014/main" id="{20BB587E-B713-BFD5-BC1C-C9B4D1921839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843;g370de7b9910_0_1540:notes">
            <a:extLst>
              <a:ext uri="{FF2B5EF4-FFF2-40B4-BE49-F238E27FC236}">
                <a16:creationId xmlns:a16="http://schemas.microsoft.com/office/drawing/2014/main" id="{42BDD96E-27CD-4603-8E89-4EF36AB65D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139761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942;g370de7b9910_0_500:notes">
            <a:extLst>
              <a:ext uri="{FF2B5EF4-FFF2-40B4-BE49-F238E27FC236}">
                <a16:creationId xmlns:a16="http://schemas.microsoft.com/office/drawing/2014/main" id="{F3E78FFA-9A7E-C8B2-37D6-11593A6568EE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/>
          <a:lstStyle/>
          <a:p>
            <a:endParaRPr lang="fr-FR"/>
          </a:p>
        </p:txBody>
      </p:sp>
      <p:sp>
        <p:nvSpPr>
          <p:cNvPr id="3" name="Google Shape;1943;g370de7b9910_0_500:notes">
            <a:extLst>
              <a:ext uri="{FF2B5EF4-FFF2-40B4-BE49-F238E27FC236}">
                <a16:creationId xmlns:a16="http://schemas.microsoft.com/office/drawing/2014/main" id="{1B1FEF46-2F47-F3B1-4122-6834DB454D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</p:spTree>
    <p:extLst>
      <p:ext uri="{BB962C8B-B14F-4D97-AF65-F5344CB8AC3E}">
        <p14:creationId xmlns:p14="http://schemas.microsoft.com/office/powerpoint/2010/main" val="2238214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7181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1;p23">
            <a:extLst>
              <a:ext uri="{FF2B5EF4-FFF2-40B4-BE49-F238E27FC236}">
                <a16:creationId xmlns:a16="http://schemas.microsoft.com/office/drawing/2014/main" id="{EBB55454-580B-FA88-45B0-96FDC3EAD25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2;p23">
            <a:extLst>
              <a:ext uri="{FF2B5EF4-FFF2-40B4-BE49-F238E27FC236}">
                <a16:creationId xmlns:a16="http://schemas.microsoft.com/office/drawing/2014/main" id="{32083A29-98ED-3B26-9AAD-1272C08D5CDE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3;p23">
            <a:extLst>
              <a:ext uri="{FF2B5EF4-FFF2-40B4-BE49-F238E27FC236}">
                <a16:creationId xmlns:a16="http://schemas.microsoft.com/office/drawing/2014/main" id="{3544C772-AF2F-05F5-374A-9EE8D6AF2D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04;p23">
            <a:extLst>
              <a:ext uri="{FF2B5EF4-FFF2-40B4-BE49-F238E27FC236}">
                <a16:creationId xmlns:a16="http://schemas.microsoft.com/office/drawing/2014/main" id="{72C63635-2F0D-8E23-8C0E-EFB0C971B23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623401"/>
          </a:xfrm>
          <a:prstGeom prst="rect">
            <a:avLst/>
          </a:prstGeom>
        </p:spPr>
        <p:txBody>
          <a:bodyPr>
            <a:spAutoFit/>
          </a:bodyPr>
          <a:lstStyle>
            <a:lvl1pPr indent="-457200" algn="r">
              <a:buSzPts val="36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205;p23">
            <a:extLst>
              <a:ext uri="{FF2B5EF4-FFF2-40B4-BE49-F238E27FC236}">
                <a16:creationId xmlns:a16="http://schemas.microsoft.com/office/drawing/2014/main" id="{F3D17351-A04B-8F42-6BD4-E410C6F5228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588599"/>
          </a:xfrm>
          <a:prstGeom prst="rect">
            <a:avLst/>
          </a:prstGeom>
        </p:spPr>
        <p:txBody>
          <a:bodyPr>
            <a:spAutoFit/>
          </a:bodyPr>
          <a:lstStyle>
            <a:lvl1pPr indent="-374647" algn="r">
              <a:buSzPts val="2300"/>
              <a:defRPr sz="230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362218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52;p75">
            <a:extLst>
              <a:ext uri="{FF2B5EF4-FFF2-40B4-BE49-F238E27FC236}">
                <a16:creationId xmlns:a16="http://schemas.microsoft.com/office/drawing/2014/main" id="{F13B3EDB-5E66-EB24-14C9-B291F82D3F24}"/>
              </a:ext>
            </a:extLst>
          </p:cNvPr>
          <p:cNvGrpSpPr/>
          <p:nvPr/>
        </p:nvGrpSpPr>
        <p:grpSpPr>
          <a:xfrm>
            <a:off x="0" y="-28529"/>
            <a:ext cx="9144457" cy="5172303"/>
            <a:chOff x="0" y="-28529"/>
            <a:chExt cx="9144457" cy="5172303"/>
          </a:xfrm>
        </p:grpSpPr>
        <p:sp>
          <p:nvSpPr>
            <p:cNvPr id="3" name="Google Shape;553;p75">
              <a:extLst>
                <a:ext uri="{FF2B5EF4-FFF2-40B4-BE49-F238E27FC236}">
                  <a16:creationId xmlns:a16="http://schemas.microsoft.com/office/drawing/2014/main" id="{9662506F-A2C8-7777-1356-D9DABF20929E}"/>
                </a:ext>
              </a:extLst>
            </p:cNvPr>
            <p:cNvSpPr/>
            <p:nvPr/>
          </p:nvSpPr>
          <p:spPr>
            <a:xfrm>
              <a:off x="0" y="-28529"/>
              <a:ext cx="9144457" cy="5172303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54;p75">
              <a:extLst>
                <a:ext uri="{FF2B5EF4-FFF2-40B4-BE49-F238E27FC236}">
                  <a16:creationId xmlns:a16="http://schemas.microsoft.com/office/drawing/2014/main" id="{9C2DA3CD-D541-254C-D744-1184D4EA63D1}"/>
                </a:ext>
              </a:extLst>
            </p:cNvPr>
            <p:cNvSpPr/>
            <p:nvPr/>
          </p:nvSpPr>
          <p:spPr>
            <a:xfrm>
              <a:off x="203207" y="554153"/>
              <a:ext cx="8738033" cy="4475576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55;p75">
              <a:extLst>
                <a:ext uri="{FF2B5EF4-FFF2-40B4-BE49-F238E27FC236}">
                  <a16:creationId xmlns:a16="http://schemas.microsoft.com/office/drawing/2014/main" id="{E2FB6B64-03CF-EDF0-724C-06B42F2061E0}"/>
                </a:ext>
              </a:extLst>
            </p:cNvPr>
            <p:cNvSpPr/>
            <p:nvPr/>
          </p:nvSpPr>
          <p:spPr>
            <a:xfrm>
              <a:off x="203207" y="112919"/>
              <a:ext cx="8738033" cy="716487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56;p75">
            <a:extLst>
              <a:ext uri="{FF2B5EF4-FFF2-40B4-BE49-F238E27FC236}">
                <a16:creationId xmlns:a16="http://schemas.microsoft.com/office/drawing/2014/main" id="{E976A4BF-48DA-5EB2-CE91-0F08723DB9F6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57;p75">
            <a:extLst>
              <a:ext uri="{FF2B5EF4-FFF2-40B4-BE49-F238E27FC236}">
                <a16:creationId xmlns:a16="http://schemas.microsoft.com/office/drawing/2014/main" id="{500E773E-2B5A-741E-D874-6EEDF53A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58;p75">
            <a:extLst>
              <a:ext uri="{FF2B5EF4-FFF2-40B4-BE49-F238E27FC236}">
                <a16:creationId xmlns:a16="http://schemas.microsoft.com/office/drawing/2014/main" id="{094F2C31-6A65-B685-A53D-EC0BC379E39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1097165"/>
      </p:ext>
    </p:extLst>
  </p:cSld>
  <p:clrMapOvr>
    <a:masterClrMapping/>
  </p:clrMapOvr>
  <p:hf sldNum="0" hdr="0" ft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6CADE59A-7A5B-05A3-845C-F61FEC80705A}"/>
              </a:ext>
            </a:extLst>
          </p:cNvPr>
          <p:cNvGrpSpPr/>
          <p:nvPr/>
        </p:nvGrpSpPr>
        <p:grpSpPr>
          <a:xfrm>
            <a:off x="0" y="-28529"/>
            <a:ext cx="9144000" cy="5172029"/>
            <a:chOff x="0" y="-28529"/>
            <a:chExt cx="9144000" cy="517202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258CA0-0980-2A4F-5F06-FE97703CB837}"/>
                </a:ext>
              </a:extLst>
            </p:cNvPr>
            <p:cNvSpPr/>
            <p:nvPr/>
          </p:nvSpPr>
          <p:spPr>
            <a:xfrm>
              <a:off x="0" y="-28529"/>
              <a:ext cx="9144000" cy="517202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0B4A78CE-72FF-3022-E6C7-82E6F8703663}"/>
                </a:ext>
              </a:extLst>
            </p:cNvPr>
            <p:cNvSpPr/>
            <p:nvPr/>
          </p:nvSpPr>
          <p:spPr>
            <a:xfrm>
              <a:off x="203197" y="554117"/>
              <a:ext cx="8737594" cy="447532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149D29E-5417-54B1-0A92-A78BE82DE388}"/>
                </a:ext>
              </a:extLst>
            </p:cNvPr>
            <p:cNvSpPr/>
            <p:nvPr/>
          </p:nvSpPr>
          <p:spPr>
            <a:xfrm>
              <a:off x="203197" y="112919"/>
              <a:ext cx="8737594" cy="618454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F8F613C2-29FC-2922-C09F-B08F5812C7C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2995C5E-76F1-BC78-1023-2A06FAA0EC3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</p:spPr>
        <p:txBody>
          <a:bodyPr/>
          <a:lstStyle>
            <a:lvl1pPr>
              <a:defRPr sz="1500" b="1">
                <a:solidFill>
                  <a:srgbClr val="222A35"/>
                </a:solidFill>
                <a:latin typeface="Arial"/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BB02F06-9EB3-05DF-5E93-4F893551032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333F5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4085025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74;p77">
            <a:extLst>
              <a:ext uri="{FF2B5EF4-FFF2-40B4-BE49-F238E27FC236}">
                <a16:creationId xmlns:a16="http://schemas.microsoft.com/office/drawing/2014/main" id="{3F663EA9-3A0E-7841-B823-A506B904D50F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75;p77">
              <a:extLst>
                <a:ext uri="{FF2B5EF4-FFF2-40B4-BE49-F238E27FC236}">
                  <a16:creationId xmlns:a16="http://schemas.microsoft.com/office/drawing/2014/main" id="{65B41AAF-74A3-10BA-683D-0FA3CA5D7F05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76;p77">
              <a:extLst>
                <a:ext uri="{FF2B5EF4-FFF2-40B4-BE49-F238E27FC236}">
                  <a16:creationId xmlns:a16="http://schemas.microsoft.com/office/drawing/2014/main" id="{6AFC2DFB-7C74-8CCC-BC45-A6D729EE7555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77;p77">
              <a:extLst>
                <a:ext uri="{FF2B5EF4-FFF2-40B4-BE49-F238E27FC236}">
                  <a16:creationId xmlns:a16="http://schemas.microsoft.com/office/drawing/2014/main" id="{BD9674CB-DED9-EAEE-DBEC-B0D021C620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A83CB6E-54D5-002A-350E-46D75EE51141}"/>
              </a:ext>
            </a:extLst>
          </p:cNvPr>
          <p:cNvSpPr/>
          <p:nvPr/>
        </p:nvSpPr>
        <p:spPr>
          <a:xfrm rot="10799991">
            <a:off x="8587038" y="204323"/>
            <a:ext cx="216100" cy="164509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3C2A76FF-A66C-B551-E194-26C5619384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 algn="r"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837643BC-DB06-E7B1-2021-5F856EAE31F9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 algn="r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5574155"/>
      </p:ext>
    </p:extLst>
  </p:cSld>
  <p:clrMapOvr>
    <a:masterClrMapping/>
  </p:clrMapOvr>
  <p:hf sldNum="0" hdr="0" ftr="0" dt="0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bg>
      <p:bgPr>
        <a:solidFill>
          <a:srgbClr val="4454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2;p4">
            <a:extLst>
              <a:ext uri="{FF2B5EF4-FFF2-40B4-BE49-F238E27FC236}">
                <a16:creationId xmlns:a16="http://schemas.microsoft.com/office/drawing/2014/main" id="{087BACC4-60BA-9778-D018-1EA61461A5C2}"/>
              </a:ext>
            </a:extLst>
          </p:cNvPr>
          <p:cNvSpPr/>
          <p:nvPr/>
        </p:nvSpPr>
        <p:spPr>
          <a:xfrm flipH="1">
            <a:off x="3582600" y="1550703"/>
            <a:ext cx="5561399" cy="3592796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E7E6E6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43;p4">
            <a:extLst>
              <a:ext uri="{FF2B5EF4-FFF2-40B4-BE49-F238E27FC236}">
                <a16:creationId xmlns:a16="http://schemas.microsoft.com/office/drawing/2014/main" id="{65BF1914-C98B-7AB5-4446-7758FA8FD5C4}"/>
              </a:ext>
            </a:extLst>
          </p:cNvPr>
          <p:cNvSpPr/>
          <p:nvPr/>
        </p:nvSpPr>
        <p:spPr>
          <a:xfrm>
            <a:off x="27" y="2824499"/>
            <a:ext cx="7370402" cy="2319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360"/>
              <a:gd name="f8" fmla="+- 0 0 -180"/>
              <a:gd name="f9" fmla="+- 0 0 -90"/>
              <a:gd name="f10" fmla="abs f3"/>
              <a:gd name="f11" fmla="abs f4"/>
              <a:gd name="f12" fmla="abs f5"/>
              <a:gd name="f13" fmla="val f6"/>
              <a:gd name="f14" fmla="*/ f7 f0 1"/>
              <a:gd name="f15" fmla="*/ f8 f0 1"/>
              <a:gd name="f16" fmla="*/ f9 f0 1"/>
              <a:gd name="f17" fmla="?: f10 f3 1"/>
              <a:gd name="f18" fmla="?: f11 f4 1"/>
              <a:gd name="f19" fmla="?: f12 f5 1"/>
              <a:gd name="f20" fmla="*/ f14 1 f2"/>
              <a:gd name="f21" fmla="*/ f15 1 f2"/>
              <a:gd name="f22" fmla="*/ f16 1 f2"/>
              <a:gd name="f23" fmla="*/ f17 1 21600"/>
              <a:gd name="f24" fmla="*/ f18 1 21600"/>
              <a:gd name="f25" fmla="*/ 21600 f17 1"/>
              <a:gd name="f26" fmla="*/ 21600 f18 1"/>
              <a:gd name="f27" fmla="+- f20 0 f1"/>
              <a:gd name="f28" fmla="+- f21 0 f1"/>
              <a:gd name="f29" fmla="+- f22 0 f1"/>
              <a:gd name="f30" fmla="min f24 f23"/>
              <a:gd name="f31" fmla="*/ f25 1 f19"/>
              <a:gd name="f32" fmla="*/ f26 1 f19"/>
              <a:gd name="f33" fmla="val f31"/>
              <a:gd name="f34" fmla="val f32"/>
              <a:gd name="f35" fmla="*/ f13 f30 1"/>
              <a:gd name="f36" fmla="+- f34 0 f13"/>
              <a:gd name="f37" fmla="+- f33 0 f13"/>
              <a:gd name="f38" fmla="*/ f34 f30 1"/>
              <a:gd name="f39" fmla="*/ f33 f30 1"/>
              <a:gd name="f40" fmla="*/ f36 1 2"/>
              <a:gd name="f41" fmla="*/ f37 1 2"/>
              <a:gd name="f42" fmla="*/ f37 1 12"/>
              <a:gd name="f43" fmla="*/ f36 7 1"/>
              <a:gd name="f44" fmla="*/ f37 7 1"/>
              <a:gd name="f45" fmla="*/ f36 11 1"/>
              <a:gd name="f46" fmla="+- f13 f40 0"/>
              <a:gd name="f47" fmla="+- f13 f41 0"/>
              <a:gd name="f48" fmla="*/ f43 1 12"/>
              <a:gd name="f49" fmla="*/ f44 1 12"/>
              <a:gd name="f50" fmla="*/ f45 1 12"/>
              <a:gd name="f51" fmla="*/ f42 f30 1"/>
              <a:gd name="f52" fmla="*/ f48 f30 1"/>
              <a:gd name="f53" fmla="*/ f49 f30 1"/>
              <a:gd name="f54" fmla="*/ f50 f30 1"/>
              <a:gd name="f55" fmla="*/ f47 f30 1"/>
              <a:gd name="f56" fmla="*/ f46 f30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7">
                <a:pos x="f35" y="f35"/>
              </a:cxn>
              <a:cxn ang="f28">
                <a:pos x="f35" y="f38"/>
              </a:cxn>
              <a:cxn ang="f28">
                <a:pos x="f39" y="f38"/>
              </a:cxn>
              <a:cxn ang="f29">
                <a:pos x="f55" y="f56"/>
              </a:cxn>
            </a:cxnLst>
            <a:rect l="f51" t="f52" r="f53" b="f54"/>
            <a:pathLst>
              <a:path>
                <a:moveTo>
                  <a:pt x="f35" y="f38"/>
                </a:moveTo>
                <a:lnTo>
                  <a:pt x="f35" y="f35"/>
                </a:lnTo>
                <a:lnTo>
                  <a:pt x="f39" y="f38"/>
                </a:lnTo>
                <a:close/>
              </a:path>
            </a:pathLst>
          </a:custGeom>
          <a:solidFill>
            <a:srgbClr val="36AFCE"/>
          </a:solidFill>
          <a:ln cap="flat">
            <a:noFill/>
            <a:prstDash val="solid"/>
          </a:ln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Google Shape;44;p4">
            <a:extLst>
              <a:ext uri="{FF2B5EF4-FFF2-40B4-BE49-F238E27FC236}">
                <a16:creationId xmlns:a16="http://schemas.microsoft.com/office/drawing/2014/main" id="{E30668EB-36CA-AB30-4DEF-03F7D94C41C5}"/>
              </a:ext>
            </a:extLst>
          </p:cNvPr>
          <p:cNvSpPr/>
          <p:nvPr/>
        </p:nvSpPr>
        <p:spPr>
          <a:xfrm>
            <a:off x="203225" y="206252"/>
            <a:ext cx="8737503" cy="4730995"/>
          </a:xfrm>
          <a:prstGeom prst="rect">
            <a:avLst/>
          </a:prstGeom>
          <a:solidFill>
            <a:srgbClr val="000000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0000"/>
              </a:srgbClr>
            </a:outerShdw>
          </a:effectLst>
        </p:spPr>
        <p:txBody>
          <a:bodyPr vert="horz" wrap="square" lIns="91421" tIns="91421" rIns="91421" bIns="9142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5" name="Google Shape;45;p4">
            <a:extLst>
              <a:ext uri="{FF2B5EF4-FFF2-40B4-BE49-F238E27FC236}">
                <a16:creationId xmlns:a16="http://schemas.microsoft.com/office/drawing/2014/main" id="{13562D2C-106B-ACC5-553C-DE53F3B4B7C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19146" y="845600"/>
            <a:ext cx="7505696" cy="954597"/>
          </a:xfrm>
        </p:spPr>
        <p:txBody>
          <a:bodyPr lIns="91421" tIns="91421" rIns="91421" bIns="91421" anchor="t"/>
          <a:lstStyle>
            <a:lvl1pPr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46;p4">
            <a:extLst>
              <a:ext uri="{FF2B5EF4-FFF2-40B4-BE49-F238E27FC236}">
                <a16:creationId xmlns:a16="http://schemas.microsoft.com/office/drawing/2014/main" id="{44D03047-67F7-15F9-65E1-CFBF556F4CA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19146" y="1990721"/>
            <a:ext cx="7505696" cy="2448004"/>
          </a:xfrm>
        </p:spPr>
        <p:txBody>
          <a:bodyPr lIns="91421" tIns="91421" rIns="91421" bIns="91421"/>
          <a:lstStyle>
            <a:lvl1pPr indent="-311152">
              <a:spcBef>
                <a:spcPts val="0"/>
              </a:spcBef>
              <a:buSzPts val="1300"/>
              <a:buChar char="●"/>
              <a:defRPr/>
            </a:lvl1pPr>
          </a:lstStyle>
          <a:p>
            <a:pPr lvl="0"/>
            <a:endParaRPr lang="fr-FR"/>
          </a:p>
        </p:txBody>
      </p:sp>
      <p:sp>
        <p:nvSpPr>
          <p:cNvPr id="7" name="Google Shape;47;p4">
            <a:extLst>
              <a:ext uri="{FF2B5EF4-FFF2-40B4-BE49-F238E27FC236}">
                <a16:creationId xmlns:a16="http://schemas.microsoft.com/office/drawing/2014/main" id="{6EBC7556-2ECD-6291-61E2-9CAB2D5CDE3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390735" y="4543671"/>
            <a:ext cx="548704" cy="393603"/>
          </a:xfrm>
        </p:spPr>
        <p:txBody>
          <a:bodyPr lIns="91421" tIns="91421" rIns="91421" bIns="91421">
            <a:normAutofit/>
          </a:bodyPr>
          <a:lstStyle>
            <a:lvl1pPr>
              <a:defRPr/>
            </a:lvl1pPr>
          </a:lstStyle>
          <a:p>
            <a:pPr lvl="0"/>
            <a:fld id="{BEFB77C6-2732-4896-972E-1AA86394F3D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06075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0;p64">
            <a:extLst>
              <a:ext uri="{FF2B5EF4-FFF2-40B4-BE49-F238E27FC236}">
                <a16:creationId xmlns:a16="http://schemas.microsoft.com/office/drawing/2014/main" id="{717B5D26-E3BE-029F-5EDC-1012FB80C7FF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51;p64">
            <a:extLst>
              <a:ext uri="{FF2B5EF4-FFF2-40B4-BE49-F238E27FC236}">
                <a16:creationId xmlns:a16="http://schemas.microsoft.com/office/drawing/2014/main" id="{39FEA80E-E103-1C0D-34B8-F28E34A4665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2;p64">
            <a:extLst>
              <a:ext uri="{FF2B5EF4-FFF2-40B4-BE49-F238E27FC236}">
                <a16:creationId xmlns:a16="http://schemas.microsoft.com/office/drawing/2014/main" id="{972F171B-973B-C98A-E288-957ABD709A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3;p64">
            <a:extLst>
              <a:ext uri="{FF2B5EF4-FFF2-40B4-BE49-F238E27FC236}">
                <a16:creationId xmlns:a16="http://schemas.microsoft.com/office/drawing/2014/main" id="{97BD4B6E-A132-DD67-74C3-E929B73BBCB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E1958C07-F5AF-40A2-A508-C66B098E5F39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4;p64">
            <a:extLst>
              <a:ext uri="{FF2B5EF4-FFF2-40B4-BE49-F238E27FC236}">
                <a16:creationId xmlns:a16="http://schemas.microsoft.com/office/drawing/2014/main" id="{575EECED-CEF5-AD2F-7625-3C8D69E028A0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5;p64">
              <a:extLst>
                <a:ext uri="{FF2B5EF4-FFF2-40B4-BE49-F238E27FC236}">
                  <a16:creationId xmlns:a16="http://schemas.microsoft.com/office/drawing/2014/main" id="{132F3486-BAE3-2A4C-58B7-F8CC5CBF02E8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6;p64">
              <a:extLst>
                <a:ext uri="{FF2B5EF4-FFF2-40B4-BE49-F238E27FC236}">
                  <a16:creationId xmlns:a16="http://schemas.microsoft.com/office/drawing/2014/main" id="{6CEF5DDC-225D-77B6-BC54-FACC4A418705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7;p64">
              <a:extLst>
                <a:ext uri="{FF2B5EF4-FFF2-40B4-BE49-F238E27FC236}">
                  <a16:creationId xmlns:a16="http://schemas.microsoft.com/office/drawing/2014/main" id="{281D661B-378C-21F9-2032-F0D7FDB4890A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8;p64">
            <a:extLst>
              <a:ext uri="{FF2B5EF4-FFF2-40B4-BE49-F238E27FC236}">
                <a16:creationId xmlns:a16="http://schemas.microsoft.com/office/drawing/2014/main" id="{B2E05981-C6A7-55BB-8107-6359E106698E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9;p64">
            <a:extLst>
              <a:ext uri="{FF2B5EF4-FFF2-40B4-BE49-F238E27FC236}">
                <a16:creationId xmlns:a16="http://schemas.microsoft.com/office/drawing/2014/main" id="{8D258A68-8703-3A72-E0BF-8162E08E2A0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9193243"/>
      </p:ext>
    </p:extLst>
  </p:cSld>
  <p:clrMapOvr>
    <a:masterClrMapping/>
  </p:clrMapOvr>
  <p:hf sldNum="0"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3;p94">
            <a:extLst>
              <a:ext uri="{FF2B5EF4-FFF2-40B4-BE49-F238E27FC236}">
                <a16:creationId xmlns:a16="http://schemas.microsoft.com/office/drawing/2014/main" id="{5EEB283F-A0E6-7704-0602-CA906445F18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50" b="0" i="0" u="none" strike="noStrike" kern="0" cap="none" spc="0" baseline="0">
              <a:solidFill>
                <a:srgbClr val="FFFFFF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" name="Google Shape;134;p94">
            <a:extLst>
              <a:ext uri="{FF2B5EF4-FFF2-40B4-BE49-F238E27FC236}">
                <a16:creationId xmlns:a16="http://schemas.microsoft.com/office/drawing/2014/main" id="{F7247F6A-7CA9-94DE-BCD5-27763203C28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12701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135;p94">
            <a:extLst>
              <a:ext uri="{FF2B5EF4-FFF2-40B4-BE49-F238E27FC236}">
                <a16:creationId xmlns:a16="http://schemas.microsoft.com/office/drawing/2014/main" id="{807AE964-A9E2-911A-65FF-4EAD09C8AE8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5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136;p94">
            <a:extLst>
              <a:ext uri="{FF2B5EF4-FFF2-40B4-BE49-F238E27FC236}">
                <a16:creationId xmlns:a16="http://schemas.microsoft.com/office/drawing/2014/main" id="{C2551040-8D54-CBEF-8E08-A177C6A2B24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299" cy="693480"/>
          </a:xfrm>
        </p:spPr>
        <p:txBody>
          <a:bodyPr lIns="91421" tIns="45701" rIns="91421" bIns="45701">
            <a:spAutoFit/>
          </a:bodyPr>
          <a:lstStyle>
            <a:lvl1pPr marL="342900" indent="-400050" algn="r">
              <a:spcBef>
                <a:spcPts val="750"/>
              </a:spcBef>
              <a:buSzPts val="4800"/>
              <a:defRPr sz="3600" b="1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137;p94">
            <a:extLst>
              <a:ext uri="{FF2B5EF4-FFF2-40B4-BE49-F238E27FC236}">
                <a16:creationId xmlns:a16="http://schemas.microsoft.com/office/drawing/2014/main" id="{183A8A42-2280-969E-238F-4CA198A049E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109" cy="506504"/>
          </a:xfrm>
        </p:spPr>
        <p:txBody>
          <a:bodyPr lIns="91421" tIns="45701" rIns="91421" bIns="45701">
            <a:spAutoFit/>
          </a:bodyPr>
          <a:lstStyle>
            <a:lvl1pPr marL="342900" indent="-314325" algn="r">
              <a:spcBef>
                <a:spcPts val="750"/>
              </a:spcBef>
              <a:buSzPts val="3000"/>
              <a:defRPr sz="2250">
                <a:latin typeface="Simplified Arabic"/>
                <a:ea typeface="Simplified Arabic"/>
                <a:cs typeface="Simplified Arabic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14755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344326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68468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915501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32078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07;p24">
            <a:extLst>
              <a:ext uri="{FF2B5EF4-FFF2-40B4-BE49-F238E27FC236}">
                <a16:creationId xmlns:a16="http://schemas.microsoft.com/office/drawing/2014/main" id="{9E574565-9E3D-138D-1A07-254A8473819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208;p24">
            <a:extLst>
              <a:ext uri="{FF2B5EF4-FFF2-40B4-BE49-F238E27FC236}">
                <a16:creationId xmlns:a16="http://schemas.microsoft.com/office/drawing/2014/main" id="{B47ECAA5-03A6-A5D2-DDE8-E6B30B219256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209;p24">
            <a:extLst>
              <a:ext uri="{FF2B5EF4-FFF2-40B4-BE49-F238E27FC236}">
                <a16:creationId xmlns:a16="http://schemas.microsoft.com/office/drawing/2014/main" id="{841D69CA-38AE-CC45-8182-A7D8BF1E0D61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210;p24">
            <a:extLst>
              <a:ext uri="{FF2B5EF4-FFF2-40B4-BE49-F238E27FC236}">
                <a16:creationId xmlns:a16="http://schemas.microsoft.com/office/drawing/2014/main" id="{02E6742A-DCA5-FA0C-C450-3B278B8B42B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  <a:prstGeom prst="rect">
            <a:avLst/>
          </a:prstGeo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211;p24">
            <a:extLst>
              <a:ext uri="{FF2B5EF4-FFF2-40B4-BE49-F238E27FC236}">
                <a16:creationId xmlns:a16="http://schemas.microsoft.com/office/drawing/2014/main" id="{BB39D705-BAC2-BCE7-948F-E53CD5AE0E5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25377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34680892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147945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4105677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12654055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05095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54463109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0703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36239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0539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49661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3;p25">
            <a:extLst>
              <a:ext uri="{FF2B5EF4-FFF2-40B4-BE49-F238E27FC236}">
                <a16:creationId xmlns:a16="http://schemas.microsoft.com/office/drawing/2014/main" id="{45D174A0-CD4E-869D-DC0A-BFC479A531D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214;p25">
            <a:extLst>
              <a:ext uri="{FF2B5EF4-FFF2-40B4-BE49-F238E27FC236}">
                <a16:creationId xmlns:a16="http://schemas.microsoft.com/office/drawing/2014/main" id="{ACE2D79D-64B8-FBCC-B552-8B9C81D9116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215;p25">
            <a:extLst>
              <a:ext uri="{FF2B5EF4-FFF2-40B4-BE49-F238E27FC236}">
                <a16:creationId xmlns:a16="http://schemas.microsoft.com/office/drawing/2014/main" id="{28DD4AE5-900B-38AC-F29B-64B6580260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216;p25">
            <a:extLst>
              <a:ext uri="{FF2B5EF4-FFF2-40B4-BE49-F238E27FC236}">
                <a16:creationId xmlns:a16="http://schemas.microsoft.com/office/drawing/2014/main" id="{72970308-E895-AAA4-D49D-F8948A474EE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838A6BF-B8F6-446D-B38E-D5D93A388C70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030456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36733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126454"/>
      </p:ext>
    </p:extLst>
  </p:cSld>
  <p:clrMapOvr>
    <a:masterClrMapping/>
  </p:clrMapOvr>
  <p:hf sldNum="0" hdr="0" ftr="0" dt="0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898104"/>
      </p:ext>
    </p:extLst>
  </p:cSld>
  <p:clrMapOvr>
    <a:masterClrMapping/>
  </p:clrMapOvr>
  <p:hf sldNum="0" hdr="0" ftr="0" dt="0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451162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79490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1922769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975915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25827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37101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910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4;p77">
            <a:extLst>
              <a:ext uri="{FF2B5EF4-FFF2-40B4-BE49-F238E27FC236}">
                <a16:creationId xmlns:a16="http://schemas.microsoft.com/office/drawing/2014/main" id="{2E2E1E0D-C02A-C511-7D8A-487992630EFC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75;p77">
            <a:extLst>
              <a:ext uri="{FF2B5EF4-FFF2-40B4-BE49-F238E27FC236}">
                <a16:creationId xmlns:a16="http://schemas.microsoft.com/office/drawing/2014/main" id="{0FA98B78-6419-35B0-5F75-5AA7169862D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76;p77">
            <a:extLst>
              <a:ext uri="{FF2B5EF4-FFF2-40B4-BE49-F238E27FC236}">
                <a16:creationId xmlns:a16="http://schemas.microsoft.com/office/drawing/2014/main" id="{BECFC8FA-0B97-47E0-2CF1-E5C53C674C7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77;p77">
            <a:extLst>
              <a:ext uri="{FF2B5EF4-FFF2-40B4-BE49-F238E27FC236}">
                <a16:creationId xmlns:a16="http://schemas.microsoft.com/office/drawing/2014/main" id="{8C324B73-2D1E-C109-305F-A39F62CFAA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4DCEC68-AA10-430F-AB8E-74B26C8292AC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78;p77">
            <a:extLst>
              <a:ext uri="{FF2B5EF4-FFF2-40B4-BE49-F238E27FC236}">
                <a16:creationId xmlns:a16="http://schemas.microsoft.com/office/drawing/2014/main" id="{674F536C-2FAD-7CAA-87A6-741BCDCFE942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79;p77">
            <a:extLst>
              <a:ext uri="{FF2B5EF4-FFF2-40B4-BE49-F238E27FC236}">
                <a16:creationId xmlns:a16="http://schemas.microsoft.com/office/drawing/2014/main" id="{5BC81C31-C62B-6E23-0061-1864189A2D7C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80;p77">
            <a:extLst>
              <a:ext uri="{FF2B5EF4-FFF2-40B4-BE49-F238E27FC236}">
                <a16:creationId xmlns:a16="http://schemas.microsoft.com/office/drawing/2014/main" id="{4FD3A21A-93E0-2CCE-AD16-53EE1866B48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81;p77">
            <a:extLst>
              <a:ext uri="{FF2B5EF4-FFF2-40B4-BE49-F238E27FC236}">
                <a16:creationId xmlns:a16="http://schemas.microsoft.com/office/drawing/2014/main" id="{4DB57EFE-433F-73F9-C47B-2C66A7EBEEC0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82;p77">
            <a:extLst>
              <a:ext uri="{FF2B5EF4-FFF2-40B4-BE49-F238E27FC236}">
                <a16:creationId xmlns:a16="http://schemas.microsoft.com/office/drawing/2014/main" id="{29745573-A6A0-F9A5-DBD3-8539AB1575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223093385"/>
      </p:ext>
    </p:extLst>
  </p:cSld>
  <p:clrMapOvr>
    <a:masterClrMapping/>
  </p:clrMapOvr>
  <p:hf sldNum="0" hdr="0" ftr="0" dt="0"/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32514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513224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451936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515352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8"/>
            <a:ext cx="9081612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111651"/>
            <a:ext cx="755759" cy="751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225758"/>
      </p:ext>
    </p:extLst>
  </p:cSld>
  <p:clrMapOvr>
    <a:masterClrMapping/>
  </p:clrMapOvr>
  <p:hf sldNum="0" hdr="0" ftr="0" dt="0"/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198501"/>
      </p:ext>
    </p:extLst>
  </p:cSld>
  <p:clrMapOvr>
    <a:masterClrMapping/>
  </p:clrMapOvr>
  <p:hf sldNum="0" hdr="0" ftr="0" dt="0"/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897384799"/>
      </p:ext>
    </p:extLst>
  </p:cSld>
  <p:clrMapOvr>
    <a:masterClrMapping/>
  </p:clrMapOvr>
  <p:hf sldNum="0" hdr="0" ftr="0" dt="0"/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934876232"/>
      </p:ext>
    </p:extLst>
  </p:cSld>
  <p:clrMapOvr>
    <a:masterClrMapping/>
  </p:clrMapOvr>
  <p:hf sldNum="0" hdr="0" ftr="0" dt="0"/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54163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707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6022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6_Title Slide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id="{9F0F27D2-E3BB-E638-8657-579AE4CD7660}"/>
              </a:ext>
            </a:extLst>
          </p:cNvPr>
          <p:cNvSpPr/>
          <p:nvPr userDrawn="1"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FD4220-F79D-CE47-D46E-24FBA9C4789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54AFE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3602516-E5E7-C548-5BDD-2D3BABF02CE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40820" y="41296"/>
            <a:ext cx="575339" cy="57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2835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46825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3317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802426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34381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64608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69CFCD8A-8885-EB14-6069-6534547737B9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5DF7A8F9-7B4F-D2DC-B2A7-0F8935B6265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02E1D40-2726-6552-A97C-BD1AE6FE01F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6868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61145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408003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07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71350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058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5475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5660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820057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0"/>
            <a:ext cx="822096" cy="82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822340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439807" y="223444"/>
            <a:ext cx="274568" cy="1685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cstate="print"/>
            <a:stretch>
              <a:fillRect/>
            </a:stretch>
          </a:blipFill>
        </p:spPr>
        <p:txBody>
          <a:bodyPr/>
          <a:lstStyle/>
          <a:p>
            <a:endParaRPr lang="fr-MA" sz="1013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586" y="146960"/>
            <a:ext cx="7620828" cy="352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7712" y="514267"/>
            <a:ext cx="7634702" cy="2193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530792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23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9;p16">
            <a:extLst>
              <a:ext uri="{FF2B5EF4-FFF2-40B4-BE49-F238E27FC236}">
                <a16:creationId xmlns:a16="http://schemas.microsoft.com/office/drawing/2014/main" id="{B65F27DD-2732-CBAD-BA71-EE7247F7DDE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140;p16">
            <a:extLst>
              <a:ext uri="{FF2B5EF4-FFF2-40B4-BE49-F238E27FC236}">
                <a16:creationId xmlns:a16="http://schemas.microsoft.com/office/drawing/2014/main" id="{4A0E55EA-8D84-494C-8CB1-1C119B40D17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41;p16">
            <a:extLst>
              <a:ext uri="{FF2B5EF4-FFF2-40B4-BE49-F238E27FC236}">
                <a16:creationId xmlns:a16="http://schemas.microsoft.com/office/drawing/2014/main" id="{AB067005-20E0-0DC9-1547-6C957493A70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B64A3EE-1873-493E-94C6-3DA5AC49684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080828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708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831497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3397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1716308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14188021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2073757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0677345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7423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0800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596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4557704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6957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0338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637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24899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0705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927694" y="529571"/>
            <a:ext cx="7258796" cy="403397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020318" y="624676"/>
            <a:ext cx="7073623" cy="3865073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128490" y="718946"/>
            <a:ext cx="6857279" cy="367653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1174" y="1733759"/>
            <a:ext cx="5829300" cy="1675982"/>
          </a:xfrm>
        </p:spPr>
        <p:txBody>
          <a:bodyPr>
            <a:normAutofit/>
          </a:bodyPr>
          <a:lstStyle>
            <a:lvl1pPr algn="ctr">
              <a:defRPr sz="405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329877" y="4020123"/>
            <a:ext cx="6457872" cy="8027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596" y="1043503"/>
            <a:ext cx="690324" cy="69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176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28531"/>
            <a:ext cx="9144000" cy="51435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MA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37">
                <a:defRPr/>
              </a:pPr>
              <a:endParaRPr lang="fr-FR" sz="1013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>
            <a:off x="8585614" y="204355"/>
            <a:ext cx="217532" cy="164478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013" b="1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1586" y="146960"/>
            <a:ext cx="7620828" cy="352963"/>
          </a:xfrm>
        </p:spPr>
        <p:txBody>
          <a:bodyPr>
            <a:normAutofit/>
          </a:bodyPr>
          <a:lstStyle>
            <a:lvl1pPr algn="r">
              <a:defRPr sz="15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ar-MA" dirty="0"/>
              <a:t>عنوان</a:t>
            </a:r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47712" y="514267"/>
            <a:ext cx="7634702" cy="219332"/>
          </a:xfrm>
        </p:spPr>
        <p:txBody>
          <a:bodyPr>
            <a:noAutofit/>
          </a:bodyPr>
          <a:lstStyle>
            <a:lvl1pPr marL="0" indent="0" algn="r">
              <a:buNone/>
              <a:defRPr sz="1050" i="1" baseline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ar-MA" dirty="0"/>
              <a:t>توجيهات للأستاذ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5031424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05038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 preserve="1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19663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1966304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6015190" y="2129194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19663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1966304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6015190" y="36265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823315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823315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4872196" y="1815447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4872196" y="3349122"/>
            <a:ext cx="1143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6015201" y="1631088"/>
            <a:ext cx="2305500" cy="451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6015225" y="3138025"/>
            <a:ext cx="230550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8735696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</p:spTree>
    <p:extLst>
      <p:ext uri="{BB962C8B-B14F-4D97-AF65-F5344CB8AC3E}">
        <p14:creationId xmlns:p14="http://schemas.microsoft.com/office/powerpoint/2010/main" val="2917363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60;p18">
            <a:extLst>
              <a:ext uri="{FF2B5EF4-FFF2-40B4-BE49-F238E27FC236}">
                <a16:creationId xmlns:a16="http://schemas.microsoft.com/office/drawing/2014/main" id="{3A74E44E-BB05-20F7-0C03-4D8172FAA30C}"/>
              </a:ext>
            </a:extLst>
          </p:cNvPr>
          <p:cNvSpPr/>
          <p:nvPr userDrawn="1"/>
        </p:nvSpPr>
        <p:spPr>
          <a:xfrm>
            <a:off x="40650" y="4734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5" name="Picture 2" descr="Image générée">
            <a:extLst>
              <a:ext uri="{FF2B5EF4-FFF2-40B4-BE49-F238E27FC236}">
                <a16:creationId xmlns:a16="http://schemas.microsoft.com/office/drawing/2014/main" id="{B3350720-EE59-4F08-4BBE-FDD23145BE3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-1273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142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646290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ar-MA" sz="3600" b="1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</a:lstStyle>
          <a:p>
            <a:pPr marL="0" marR="0" lvl="0" indent="0" algn="ctr" defTabSz="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ar-MA" sz="3600" b="1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عنوان النص</a:t>
            </a:r>
            <a:endParaRPr lang="ar-MA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3"/>
            <a:ext cx="8134109" cy="611666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algn="r">
              <a:defRPr lang="fr-FR" sz="2250" b="0" i="0" u="none" dirty="0" smtClean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</a:defRPr>
            </a:lvl1pPr>
            <a:lvl2pPr>
              <a:defRPr lang="fr-FR" sz="1350" dirty="0" smtClean="0"/>
            </a:lvl2pPr>
            <a:lvl3pPr>
              <a:defRPr lang="fr-FR" sz="1350" dirty="0" smtClean="0"/>
            </a:lvl3pPr>
            <a:lvl4pPr>
              <a:defRPr lang="fr-FR" dirty="0" smtClean="0"/>
            </a:lvl4pPr>
            <a:lvl5pPr>
              <a:defRPr lang="fr-MA" dirty="0"/>
            </a:lvl5pPr>
          </a:lstStyle>
          <a:p>
            <a:pPr marL="0" marR="0" lvl="0" indent="146447" algn="just" defTabSz="34290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implified Arabic"/>
              <a:buNone/>
            </a:pPr>
            <a:r>
              <a:rPr lang="ar-MA" sz="2250" b="0" i="0" u="none" dirty="0">
                <a:solidFill>
                  <a:schemeClr val="dk1"/>
                </a:solidFill>
                <a:latin typeface="Simplified Arabic"/>
                <a:ea typeface="Simplified Arabic"/>
                <a:cs typeface="Simplified Arabic"/>
                <a:sym typeface="Simplified Arabic"/>
              </a:rPr>
              <a:t>النص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64914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/>
          </a:p>
        </p:txBody>
      </p:sp>
      <p:sp>
        <p:nvSpPr>
          <p:cNvPr id="3" name="Google Shape;882;p52"/>
          <p:cNvSpPr txBox="1"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2CC"/>
          </a:solidFill>
          <a:ln w="12700" cap="flat" cmpd="sng">
            <a:solidFill>
              <a:srgbClr val="70AD4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540000" tIns="270000" rIns="540000" bIns="270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885;p52"/>
          <p:cNvSpPr txBox="1"/>
          <p:nvPr userDrawn="1"/>
        </p:nvSpPr>
        <p:spPr>
          <a:xfrm>
            <a:off x="0" y="0"/>
            <a:ext cx="9144000" cy="762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0" hasCustomPrompt="1"/>
          </p:nvPr>
        </p:nvSpPr>
        <p:spPr>
          <a:xfrm>
            <a:off x="2786401" y="60769"/>
            <a:ext cx="3568304" cy="553957"/>
          </a:xfr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  <a:defRPr lang="fr-FR" sz="3000" dirty="0">
                <a:latin typeface="Calibri (En-têtes)"/>
              </a:defRPr>
            </a:lvl1pPr>
          </a:lstStyle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Simplified Arabic"/>
              <a:buNone/>
            </a:pPr>
            <a:r>
              <a:rPr lang="fr-FR" sz="3000" b="1" i="0" u="none" dirty="0">
                <a:solidFill>
                  <a:schemeClr val="dk1"/>
                </a:solidFill>
                <a:latin typeface="+mj-lt"/>
                <a:ea typeface="Simplified Arabic"/>
                <a:cs typeface="Simplified Arabic"/>
                <a:sym typeface="Simplified Arabic"/>
              </a:rPr>
              <a:t>Titre du texte</a:t>
            </a:r>
            <a:endParaRPr lang="fr-FR" sz="1050" dirty="0">
              <a:latin typeface="+mj-lt"/>
            </a:endParaRP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1" hasCustomPrompt="1"/>
          </p:nvPr>
        </p:nvSpPr>
        <p:spPr>
          <a:xfrm>
            <a:off x="503499" y="1259004"/>
            <a:ext cx="8134109" cy="2354491"/>
          </a:xfrm>
          <a:noFill/>
        </p:spPr>
        <p:txBody>
          <a:bodyPr wrap="square" rtlCol="0">
            <a:spAutoFit/>
          </a:bodyPr>
          <a:lstStyle>
            <a:lvl1pPr>
              <a:defRPr lang="fr-MA" b="0" i="0" u="none" dirty="0">
                <a:solidFill>
                  <a:schemeClr val="dk1"/>
                </a:solidFill>
                <a:cs typeface="Simplified Arabic"/>
              </a:defRPr>
            </a:lvl1pPr>
          </a:lstStyle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r>
              <a:rPr lang="fr-FR" sz="2100" b="0" i="0" u="non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  <a:sym typeface="Simplified Arabic"/>
              </a:rPr>
              <a:t>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 </a:t>
            </a:r>
            <a:r>
              <a:rPr lang="fr-FR" sz="2100" b="0" i="0" u="none" kern="120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Ceci</a:t>
            </a:r>
            <a:r>
              <a:rPr lang="fr-FR" sz="2100" b="0" i="0" u="none" kern="1200" baseline="0" dirty="0">
                <a:solidFill>
                  <a:schemeClr val="dk1"/>
                </a:solidFill>
                <a:latin typeface="+mn-lt"/>
                <a:ea typeface="+mn-ea"/>
                <a:cs typeface="Simplified Arabic"/>
                <a:sym typeface="Simplified Arabic"/>
              </a:rPr>
              <a:t> est un paragraphe du texte étudié.</a:t>
            </a:r>
            <a:endParaRPr lang="fr-FR" sz="21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defTabSz="3429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6387122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72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994233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913098F-353F-0B84-74FC-BBFF4FDBB800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7028783-83EE-9AC7-A760-5D60AF84977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599B769-0F92-A97C-4FC8-077F298CD4A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829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C0EF3B0-3AE3-0FB9-E88B-033B5F8C4CCC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1527BB1-8EC0-B5AE-8E95-7D8F7480618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C4DDEB-614C-0B65-68D2-17028C5E34B8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7329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53E160E5-922D-4F33-25A4-D24C7933997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B3711266-8D89-BA8C-BBEE-4B5A543DECC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C004D39-D57C-6EB9-9D24-BEF20B6ECE21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330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F432DC23-0253-5AD6-33B3-C575BFDB731E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A316A8AB-CA3D-2359-F7EF-0FA380B260C6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C32605-CD0E-DCB7-9755-66098C8F4C5B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906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923A2753-3547-528B-74DD-48A60173F007}"/>
              </a:ext>
            </a:extLst>
          </p:cNvPr>
          <p:cNvSpPr/>
          <p:nvPr userDrawn="1"/>
        </p:nvSpPr>
        <p:spPr>
          <a:xfrm>
            <a:off x="40650" y="36831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E4C7DB0D-C9CD-7C33-F855-C06884F7F2B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8C993DA-E1C9-791E-1492-1F9257D9DF39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4604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263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5;p19">
            <a:extLst>
              <a:ext uri="{FF2B5EF4-FFF2-40B4-BE49-F238E27FC236}">
                <a16:creationId xmlns:a16="http://schemas.microsoft.com/office/drawing/2014/main" id="{23F82CC2-EB39-C0E1-83DC-C1D0864CA105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6;p19">
            <a:extLst>
              <a:ext uri="{FF2B5EF4-FFF2-40B4-BE49-F238E27FC236}">
                <a16:creationId xmlns:a16="http://schemas.microsoft.com/office/drawing/2014/main" id="{56CD8337-EE3E-B02B-E0F7-4EC7F10F218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67;p19">
            <a:extLst>
              <a:ext uri="{FF2B5EF4-FFF2-40B4-BE49-F238E27FC236}">
                <a16:creationId xmlns:a16="http://schemas.microsoft.com/office/drawing/2014/main" id="{11B7A0DD-EA16-6358-3079-339D80F2EEB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68;p19">
            <a:extLst>
              <a:ext uri="{FF2B5EF4-FFF2-40B4-BE49-F238E27FC236}">
                <a16:creationId xmlns:a16="http://schemas.microsoft.com/office/drawing/2014/main" id="{A750710D-377D-5338-6F7D-B1513D66913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7BE8DEB-705E-4647-B517-3FA30C223BDF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69;p19">
            <a:extLst>
              <a:ext uri="{FF2B5EF4-FFF2-40B4-BE49-F238E27FC236}">
                <a16:creationId xmlns:a16="http://schemas.microsoft.com/office/drawing/2014/main" id="{A206FA39-8A6D-14DC-104D-B351BE445F31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70;p19">
            <a:extLst>
              <a:ext uri="{FF2B5EF4-FFF2-40B4-BE49-F238E27FC236}">
                <a16:creationId xmlns:a16="http://schemas.microsoft.com/office/drawing/2014/main" id="{4125451D-7B77-EFA5-406F-BD2439F2A41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71;p19">
            <a:extLst>
              <a:ext uri="{FF2B5EF4-FFF2-40B4-BE49-F238E27FC236}">
                <a16:creationId xmlns:a16="http://schemas.microsoft.com/office/drawing/2014/main" id="{3B12D56A-7BF1-67F3-FDB8-12FBD7DCCEC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72;p19">
            <a:extLst>
              <a:ext uri="{FF2B5EF4-FFF2-40B4-BE49-F238E27FC236}">
                <a16:creationId xmlns:a16="http://schemas.microsoft.com/office/drawing/2014/main" id="{AF725CDA-54DA-2456-E6D9-C05DCA08C2A8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73;p19">
            <a:extLst>
              <a:ext uri="{FF2B5EF4-FFF2-40B4-BE49-F238E27FC236}">
                <a16:creationId xmlns:a16="http://schemas.microsoft.com/office/drawing/2014/main" id="{5A287A63-1D5B-6034-03CC-109764A1C94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1882841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33963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96452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99787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34435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309488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73635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13693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134190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64510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728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5;p20">
            <a:extLst>
              <a:ext uri="{FF2B5EF4-FFF2-40B4-BE49-F238E27FC236}">
                <a16:creationId xmlns:a16="http://schemas.microsoft.com/office/drawing/2014/main" id="{AED63B28-B4AF-8610-25F5-23B7016AA74D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27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76;p20">
            <a:extLst>
              <a:ext uri="{FF2B5EF4-FFF2-40B4-BE49-F238E27FC236}">
                <a16:creationId xmlns:a16="http://schemas.microsoft.com/office/drawing/2014/main" id="{70114C78-A858-5D8C-E826-8A50438430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177;p20">
            <a:extLst>
              <a:ext uri="{FF2B5EF4-FFF2-40B4-BE49-F238E27FC236}">
                <a16:creationId xmlns:a16="http://schemas.microsoft.com/office/drawing/2014/main" id="{2CFA9A98-2A6B-7FBC-9FB0-EB193CCD1D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178;p20">
            <a:extLst>
              <a:ext uri="{FF2B5EF4-FFF2-40B4-BE49-F238E27FC236}">
                <a16:creationId xmlns:a16="http://schemas.microsoft.com/office/drawing/2014/main" id="{AF5279A2-A80C-5532-44C6-CC4D8AA4457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6F310AA-5A3D-4C11-9811-C9290F9C2E68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179;p20">
            <a:extLst>
              <a:ext uri="{FF2B5EF4-FFF2-40B4-BE49-F238E27FC236}">
                <a16:creationId xmlns:a16="http://schemas.microsoft.com/office/drawing/2014/main" id="{03050FA1-3125-AAE8-E94D-D4CA0B366AE9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180;p20">
            <a:extLst>
              <a:ext uri="{FF2B5EF4-FFF2-40B4-BE49-F238E27FC236}">
                <a16:creationId xmlns:a16="http://schemas.microsoft.com/office/drawing/2014/main" id="{B2E031B7-4449-1625-F8B8-CEE8AD0FED8B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3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181;p20">
            <a:extLst>
              <a:ext uri="{FF2B5EF4-FFF2-40B4-BE49-F238E27FC236}">
                <a16:creationId xmlns:a16="http://schemas.microsoft.com/office/drawing/2014/main" id="{98A5881A-F050-2263-0C60-30ABD7196E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  <a:prstGeom prst="rect">
            <a:avLst/>
          </a:prstGeo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182;p20">
            <a:extLst>
              <a:ext uri="{FF2B5EF4-FFF2-40B4-BE49-F238E27FC236}">
                <a16:creationId xmlns:a16="http://schemas.microsoft.com/office/drawing/2014/main" id="{B550ADC4-8A95-6C52-F224-A40899FDAA23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183;p20">
            <a:extLst>
              <a:ext uri="{FF2B5EF4-FFF2-40B4-BE49-F238E27FC236}">
                <a16:creationId xmlns:a16="http://schemas.microsoft.com/office/drawing/2014/main" id="{0EB41DBB-4ABF-D711-04BE-87D89CF963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101581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2543933"/>
      </p:ext>
    </p:extLst>
  </p:cSld>
  <p:clrMapOvr>
    <a:masterClrMapping/>
  </p:clrMapOvr>
  <p:hf sldNum="0" hdr="0" ftr="0" dt="0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cri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05;p16">
            <a:extLst>
              <a:ext uri="{FF2B5EF4-FFF2-40B4-BE49-F238E27FC236}">
                <a16:creationId xmlns:a16="http://schemas.microsoft.com/office/drawing/2014/main" id="{6303E652-32E0-DDB2-5D9B-D79640077D21}"/>
              </a:ext>
            </a:extLst>
          </p:cNvPr>
          <p:cNvSpPr/>
          <p:nvPr userDrawn="1"/>
        </p:nvSpPr>
        <p:spPr>
          <a:xfrm>
            <a:off x="62388" y="43178"/>
            <a:ext cx="9029849" cy="642623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843387-26F0-446F-1344-3DC0971C790A}"/>
              </a:ext>
            </a:extLst>
          </p:cNvPr>
          <p:cNvSpPr/>
          <p:nvPr userDrawn="1"/>
        </p:nvSpPr>
        <p:spPr>
          <a:xfrm>
            <a:off x="0" y="0"/>
            <a:ext cx="9092237" cy="5143500"/>
          </a:xfrm>
          <a:prstGeom prst="rect">
            <a:avLst/>
          </a:prstGeom>
          <a:noFill/>
          <a:ln w="76200">
            <a:solidFill>
              <a:srgbClr val="8BC14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23A71465-ECCE-7B99-8211-74953864D04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8" y="57071"/>
            <a:ext cx="628645" cy="62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12382"/>
      </p:ext>
    </p:extLst>
  </p:cSld>
  <p:clrMapOvr>
    <a:masterClrMapping/>
  </p:clrMapOvr>
  <p:hf sldNum="0" hdr="0" ftr="0" dt="0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3300249"/>
      </p:ext>
    </p:extLst>
  </p:cSld>
  <p:clrMapOvr>
    <a:masterClrMapping/>
  </p:clrMapOvr>
  <p:hf sldNum="0" hdr="0" ftr="0" dt="0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8F03CC-BE3A-A23A-4149-4C1FCBB37A6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143000" y="841769"/>
            <a:ext cx="6858000" cy="1790696"/>
          </a:xfrm>
          <a:prstGeom prst="rect">
            <a:avLst/>
          </a:prstGeom>
        </p:spPr>
        <p:txBody>
          <a:bodyPr anchor="b" anchorCtr="1"/>
          <a:lstStyle>
            <a:lvl1pPr algn="ctr"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01E7B-9CC0-5018-CDC0-DCDF7991DB4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EE9EC70-A0D8-3F9B-DA8B-D83F7D9F158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8FA9865-4FAE-4140-90AC-D386D6FC41BA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BCF521-CBE6-7D93-8E66-FF0B9CA59E7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44064D-11B5-0959-0E40-8E5AA279D7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3377B7-3CAF-4A67-911C-D4B2E0FBA256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211530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8B5D43-BA5C-898F-BBAB-56DD1E4563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F425C5-3A47-A6FB-FEB7-1F1214958DC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41C8FB1-59B6-8917-C2E9-01D00A186FA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2ABDDBA-8375-4493-853A-C01FB35A2F46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D426A0-BF39-0B3E-4E5A-B27F37CF747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36D1069-880A-CC55-F2C5-12F6990278F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D731844-473A-4C86-8314-198431F5C6DA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699160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634C8A-A1ED-38C2-A740-8920CA1BF1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282299"/>
            <a:ext cx="7886700" cy="2139549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DAE1F2-C491-FB41-F3A0-731241B0E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3442094"/>
            <a:ext cx="7886700" cy="11251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898989"/>
                </a:solidFill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7C12CB-08FE-F3C2-D518-C77FED214D4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015A79E-26D0-40DE-9631-3AFBD54ADF9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36A8E7-1053-E785-C1F4-889B0967F0B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280820-5FB9-895F-2FF2-D3A2133DFE5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D948F3B7-A9A2-42B0-95B6-9ACC30609773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516837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3F56D4-C390-6CB6-860D-A2D23454D18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BB8FC78-9E9A-2810-9029-F64DDF26DD2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603502-9A30-4E5F-9309-78EF62F36A87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369222"/>
            <a:ext cx="3886200" cy="326350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3BB7BA-5645-2C56-F1A8-3FAAE4448B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022089-A5D7-4EF6-B709-E23F02F99E3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3D669F-90CE-62A8-D56C-6A45E2A25AA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B402BF-B0A2-417A-543B-DCF7F5148AA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9C9F48-11D4-4921-8BD7-2A616E495D9D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02752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D861A3-7257-3FFF-C891-4650B6F485E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01EC79-B0FA-E7AB-CB38-5EAE87840AE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260875"/>
            <a:ext cx="3868341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A2FA59-16DE-D95A-A143-34FA408214E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1878808"/>
            <a:ext cx="3868341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445CB9-81A6-B8FF-6877-A855C692534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260875"/>
            <a:ext cx="3887388" cy="61793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5F5C5E-CE78-E84F-B7CF-E6176F62652F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1878808"/>
            <a:ext cx="3887388" cy="2763444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CE65D0E5-2B05-2F3C-BDC2-E9B7783B0CB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D7A5BC3-5753-4B61-943C-1ED6A0A093D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F9DD5E7-93D3-EFEE-295B-FE58033BB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11A4997-08A9-DECF-1904-BCE014C6CAF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B2BBBD4-193B-42A1-A6DE-43C107483E0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631056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B4A63-F6A4-324A-3119-29767294AE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0F86BA8-13B2-70C9-E6D1-01F5210B8AE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DCEF032-47C8-43A4-BB2B-CF252202F2C0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659D9A4-A511-4ED5-C2F4-CAFB55A75BD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8242524-682C-5AA3-EAE2-30D0935571D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D16A6-909F-438F-82DE-9C6754152741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331334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0D755582-D47E-68CE-5081-465A0B1E1D0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B1C7C0B-62D7-4401-80B9-CE6945F5B4AB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F920608-270D-8028-D89E-C419F010FFA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95BEB0-A0CA-87BB-BD94-01BB6F61365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ABAE430-7260-4094-B089-F06E6B7B5A52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0851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54009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8C9FF8-FBED-3209-8E29-22CDA499DC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E6BD8D-C5B3-5CE7-3C01-6C89B17234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19F1979-6FAC-5CB2-0DCB-B3F1D987AA6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3D80433-8FF5-9D7C-BCC7-E90031C82C0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3C7A46FA-C00D-499A-9F3C-5031298100A3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2B4B6C8-035E-7EA4-3D77-9B8F6138C2C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7D4C27-8EDC-4840-DE38-FD292EF12E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9F8E816-F8CA-414A-9DF9-48887FAFE377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305393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85B342-C1DC-471C-E88E-E04EC2794D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42900"/>
            <a:ext cx="2949177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CB19D9-71BD-4D2E-93A2-CD2EA8E73079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740572"/>
            <a:ext cx="4629149" cy="365522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8DCB4CB-0A77-93DF-29D2-0F7198F23AC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1543050"/>
            <a:ext cx="2949177" cy="28586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1733742-FE5B-280B-7826-D4D7D1896C1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4546EF5-36E1-4FC0-9B6C-CE745D939A2E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A6D4B7-0FE1-0096-592B-BFD5DA8D7ED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740D0BE-188F-5CB9-F9EB-180B98DC5A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CF4397-6344-48E4-BD3C-CC9ADFFCA9BE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526390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654958-3209-AE7C-BB3B-078CF67C553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C378066-F081-9593-7E3F-F66D288CE40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1369222"/>
            <a:ext cx="7886700" cy="3263502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8696B9-4347-2A19-9CC9-34270676560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008C36E-DEE8-4925-8903-E0D3352E3C5C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3E7B45-707E-5A21-BAB7-DFA8019E695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170EE3-964B-20C4-BF4F-D1CA9D9FE53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D9E9DCD-5922-45E1-8FF1-273D4ACF9B4B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776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6DC70E6A-32D0-804B-E902-F248C47B9308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273844"/>
            <a:ext cx="1971674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556C7FA-ADD5-0F4E-CCA9-DEF001AFA9C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80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D903D1-46F5-4FBE-0685-6685524A2CC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9B690EA-43CC-4D64-832D-87C89E722281}" type="datetime1">
              <a:rPr lang="fr-FR"/>
              <a:pPr lvl="0"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B0519-6879-085E-E603-07D8D070DC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1E32DB-F487-7649-4382-E2EA0C2414A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3514F1B-96EF-4601-8348-C6047C08BF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02782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5;p16">
            <a:extLst>
              <a:ext uri="{FF2B5EF4-FFF2-40B4-BE49-F238E27FC236}">
                <a16:creationId xmlns:a16="http://schemas.microsoft.com/office/drawing/2014/main" id="{44468C3F-5542-9E8F-EC61-F1A67848BE09}"/>
              </a:ext>
            </a:extLst>
          </p:cNvPr>
          <p:cNvSpPr/>
          <p:nvPr userDrawn="1"/>
        </p:nvSpPr>
        <p:spPr>
          <a:xfrm>
            <a:off x="46346" y="43179"/>
            <a:ext cx="9081612" cy="675810"/>
          </a:xfrm>
          <a:prstGeom prst="roundRect">
            <a:avLst>
              <a:gd name="adj" fmla="val 14434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12CA2E-B457-01FE-C276-59C1DFEE27A3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rgbClr val="A98F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2" descr="Image générée">
            <a:extLst>
              <a:ext uri="{FF2B5EF4-FFF2-40B4-BE49-F238E27FC236}">
                <a16:creationId xmlns:a16="http://schemas.microsoft.com/office/drawing/2014/main" id="{0D969D0E-61D8-BD1E-DD41-4BB1194A1B7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62389" y="48151"/>
            <a:ext cx="610712" cy="60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789884"/>
      </p:ext>
    </p:extLst>
  </p:cSld>
  <p:clrMapOvr>
    <a:masterClrMapping/>
  </p:clrMapOvr>
  <p:hf sldNum="0"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085C4DBA-4569-AC43-D429-33DA51606C81}"/>
              </a:ext>
            </a:extLst>
          </p:cNvPr>
          <p:cNvGrpSpPr/>
          <p:nvPr/>
        </p:nvGrpSpPr>
        <p:grpSpPr>
          <a:xfrm>
            <a:off x="0" y="0"/>
            <a:ext cx="9144000" cy="5143499"/>
            <a:chOff x="0" y="0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CD84C02F-398B-8D7E-5F2D-22C11896BF77}"/>
                </a:ext>
              </a:extLst>
            </p:cNvPr>
            <p:cNvSpPr/>
            <p:nvPr/>
          </p:nvSpPr>
          <p:spPr>
            <a:xfrm>
              <a:off x="0" y="0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A41F6D8F-7EC8-64DB-4276-45C783E245EA}"/>
                </a:ext>
              </a:extLst>
            </p:cNvPr>
            <p:cNvSpPr/>
            <p:nvPr/>
          </p:nvSpPr>
          <p:spPr>
            <a:xfrm>
              <a:off x="203197" y="391975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E4A4F86B-5D3F-3F62-0D1B-BCA92126E9E0}"/>
                </a:ext>
              </a:extLst>
            </p:cNvPr>
            <p:cNvSpPr/>
            <p:nvPr/>
          </p:nvSpPr>
          <p:spPr>
            <a:xfrm>
              <a:off x="203197" y="155118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07ABB235-8A44-BBB0-3520-B76CAD24E6E7}"/>
              </a:ext>
            </a:extLst>
          </p:cNvPr>
          <p:cNvSpPr/>
          <p:nvPr/>
        </p:nvSpPr>
        <p:spPr>
          <a:xfrm rot="10800009" flipH="1">
            <a:off x="371475" y="223443"/>
            <a:ext cx="342900" cy="239197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3928343"/>
      </p:ext>
    </p:extLst>
  </p:cSld>
  <p:clrMapOvr>
    <a:masterClrMapping/>
  </p:clrMapOvr>
  <p:hf sldNum="0"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8F87D6F5-CE57-8D51-0600-DA07065A3583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D8183CC8-72DB-E498-D17D-09533558086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51CAC1DF-7251-73FE-92D0-28EDAB3FE8C2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F4C2EC6D-B32C-9DFD-4CBC-C0DB46EBC9B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EFB79256-9A33-8A21-1896-6F7EEA6D4579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2F870C8-0803-9A41-8273-F3168667A2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E450CA4C-5FF6-5C97-8DD7-03B57D115D5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71227891"/>
      </p:ext>
    </p:extLst>
  </p:cSld>
  <p:clrMapOvr>
    <a:masterClrMapping/>
  </p:clrMapOvr>
  <p:hf sldNum="0" hdr="0" ftr="0" dt="0"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5">
            <a:extLst>
              <a:ext uri="{FF2B5EF4-FFF2-40B4-BE49-F238E27FC236}">
                <a16:creationId xmlns:a16="http://schemas.microsoft.com/office/drawing/2014/main" id="{CCC46D4F-727A-750D-4B33-56A532D21FD5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Rectangle 7">
              <a:extLst>
                <a:ext uri="{FF2B5EF4-FFF2-40B4-BE49-F238E27FC236}">
                  <a16:creationId xmlns:a16="http://schemas.microsoft.com/office/drawing/2014/main" id="{F1A76693-2062-8935-6CC8-1A44F7D58B17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4" name="Rectangle : coins arrondis 7">
              <a:extLst>
                <a:ext uri="{FF2B5EF4-FFF2-40B4-BE49-F238E27FC236}">
                  <a16:creationId xmlns:a16="http://schemas.microsoft.com/office/drawing/2014/main" id="{2BA7CAAE-D8D2-0F68-430D-37BAD0D2CA60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MA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  <p:sp>
          <p:nvSpPr>
            <p:cNvPr id="5" name="Rectangle : coins arrondis 8">
              <a:extLst>
                <a:ext uri="{FF2B5EF4-FFF2-40B4-BE49-F238E27FC236}">
                  <a16:creationId xmlns:a16="http://schemas.microsoft.com/office/drawing/2014/main" id="{7449C942-846B-5C35-155F-236E026823FC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51434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 pitchFamily="2"/>
              </a:endParaRPr>
            </a:p>
          </p:txBody>
        </p:sp>
      </p:grpSp>
      <p:sp>
        <p:nvSpPr>
          <p:cNvPr id="6" name="Freeform 8">
            <a:extLst>
              <a:ext uri="{FF2B5EF4-FFF2-40B4-BE49-F238E27FC236}">
                <a16:creationId xmlns:a16="http://schemas.microsoft.com/office/drawing/2014/main" id="{61327B88-35D1-0E06-07C7-97D2CFED3411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MA" sz="1013" b="1" i="0" u="none" strike="noStrike" kern="0" cap="none" spc="0" baseline="0">
              <a:solidFill>
                <a:srgbClr val="7F7F7F"/>
              </a:solidFill>
              <a:uFillTx/>
              <a:latin typeface="Dosis" pitchFamily="2"/>
              <a:ea typeface="Arial"/>
              <a:cs typeface="Arial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486A4F8-0FE2-A244-2109-189AEFF055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/>
          <a:lstStyle>
            <a:lvl1pPr>
              <a:defRPr sz="1500" b="1">
                <a:solidFill>
                  <a:srgbClr val="767171"/>
                </a:solidFill>
              </a:defRPr>
            </a:lvl1pPr>
          </a:lstStyle>
          <a:p>
            <a:pPr lvl="0"/>
            <a:r>
              <a:rPr lang="fr-FR"/>
              <a:t>Modifiez le style du titre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97BCF218-F84A-D18C-99A8-27DC0A6C730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050" i="1">
                <a:solidFill>
                  <a:srgbClr val="AFABAB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3087042"/>
      </p:ext>
    </p:extLst>
  </p:cSld>
  <p:clrMapOvr>
    <a:masterClrMapping/>
  </p:clrMapOvr>
  <p:hf sldNum="0" hdr="0" ftr="0" dt="0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44;p62">
            <a:extLst>
              <a:ext uri="{FF2B5EF4-FFF2-40B4-BE49-F238E27FC236}">
                <a16:creationId xmlns:a16="http://schemas.microsoft.com/office/drawing/2014/main" id="{BD712924-EDCF-CA49-27F5-8DC83EAC1E98}"/>
              </a:ext>
            </a:extLst>
          </p:cNvPr>
          <p:cNvGrpSpPr/>
          <p:nvPr/>
        </p:nvGrpSpPr>
        <p:grpSpPr>
          <a:xfrm>
            <a:off x="0" y="-28529"/>
            <a:ext cx="9144000" cy="5143499"/>
            <a:chOff x="0" y="-28529"/>
            <a:chExt cx="9144000" cy="5143499"/>
          </a:xfrm>
        </p:grpSpPr>
        <p:sp>
          <p:nvSpPr>
            <p:cNvPr id="3" name="Google Shape;45;p62">
              <a:extLst>
                <a:ext uri="{FF2B5EF4-FFF2-40B4-BE49-F238E27FC236}">
                  <a16:creationId xmlns:a16="http://schemas.microsoft.com/office/drawing/2014/main" id="{22429514-140A-14F2-FDE3-1AB4073ACF3E}"/>
                </a:ext>
              </a:extLst>
            </p:cNvPr>
            <p:cNvSpPr/>
            <p:nvPr/>
          </p:nvSpPr>
          <p:spPr>
            <a:xfrm>
              <a:off x="0" y="-2852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46;p62">
              <a:extLst>
                <a:ext uri="{FF2B5EF4-FFF2-40B4-BE49-F238E27FC236}">
                  <a16:creationId xmlns:a16="http://schemas.microsoft.com/office/drawing/2014/main" id="{AFD857E5-15B2-7DC7-6C12-2D9E216D24D9}"/>
                </a:ext>
              </a:extLst>
            </p:cNvPr>
            <p:cNvSpPr/>
            <p:nvPr/>
          </p:nvSpPr>
          <p:spPr>
            <a:xfrm>
              <a:off x="203197" y="550907"/>
              <a:ext cx="8737594" cy="4450640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47;p62">
              <a:extLst>
                <a:ext uri="{FF2B5EF4-FFF2-40B4-BE49-F238E27FC236}">
                  <a16:creationId xmlns:a16="http://schemas.microsoft.com/office/drawing/2014/main" id="{FA3EA33A-E7A0-2E28-8B27-92160CD8D589}"/>
                </a:ext>
              </a:extLst>
            </p:cNvPr>
            <p:cNvSpPr/>
            <p:nvPr/>
          </p:nvSpPr>
          <p:spPr>
            <a:xfrm>
              <a:off x="203197" y="112132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48;p62">
            <a:extLst>
              <a:ext uri="{FF2B5EF4-FFF2-40B4-BE49-F238E27FC236}">
                <a16:creationId xmlns:a16="http://schemas.microsoft.com/office/drawing/2014/main" id="{317A13B7-C035-1C17-D03E-0A288AEDA7E4}"/>
              </a:ext>
            </a:extLst>
          </p:cNvPr>
          <p:cNvSpPr/>
          <p:nvPr/>
        </p:nvSpPr>
        <p:spPr>
          <a:xfrm rot="10800009" flipH="1">
            <a:off x="439808" y="223432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49;p62">
            <a:extLst>
              <a:ext uri="{FF2B5EF4-FFF2-40B4-BE49-F238E27FC236}">
                <a16:creationId xmlns:a16="http://schemas.microsoft.com/office/drawing/2014/main" id="{2B3A19E9-7A83-66DD-EBF0-15E1ACAE8C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 sz="1500" b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0;p62">
            <a:extLst>
              <a:ext uri="{FF2B5EF4-FFF2-40B4-BE49-F238E27FC236}">
                <a16:creationId xmlns:a16="http://schemas.microsoft.com/office/drawing/2014/main" id="{26EAC432-9C41-ED3E-4A83-45E2BBDFA7AC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27"/>
          </a:xfrm>
          <a:prstGeom prst="rect">
            <a:avLst/>
          </a:prstGeom>
        </p:spPr>
        <p:txBody>
          <a:bodyPr lIns="91421" tIns="45701" rIns="91421" bIns="45701">
            <a:noAutofit/>
          </a:bodyPr>
          <a:lstStyle>
            <a:lvl1pPr marL="342900" indent="-171450">
              <a:spcBef>
                <a:spcPts val="750"/>
              </a:spcBef>
              <a:buNone/>
              <a:defRPr sz="105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704343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;p79">
            <a:extLst>
              <a:ext uri="{FF2B5EF4-FFF2-40B4-BE49-F238E27FC236}">
                <a16:creationId xmlns:a16="http://schemas.microsoft.com/office/drawing/2014/main" id="{575412F3-D3A0-AE57-0813-F102899FB756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143000" y="2701530"/>
            <a:ext cx="6858000" cy="1241819"/>
          </a:xfrm>
          <a:prstGeom prst="rect">
            <a:avLst/>
          </a:prstGeom>
        </p:spPr>
        <p:txBody>
          <a:bodyPr lIns="91421" tIns="45701" rIns="91421" bIns="45701" anchorCtr="1"/>
          <a:lstStyle>
            <a:lvl1pPr algn="ctr">
              <a:spcBef>
                <a:spcPts val="750"/>
              </a:spcBef>
              <a:buNone/>
              <a:defRPr sz="1800"/>
            </a:lvl1pPr>
          </a:lstStyle>
          <a:p>
            <a:pPr lvl="0"/>
            <a:endParaRPr lang="fr-FR"/>
          </a:p>
        </p:txBody>
      </p:sp>
      <p:sp>
        <p:nvSpPr>
          <p:cNvPr id="3" name="Google Shape;49;p79">
            <a:extLst>
              <a:ext uri="{FF2B5EF4-FFF2-40B4-BE49-F238E27FC236}">
                <a16:creationId xmlns:a16="http://schemas.microsoft.com/office/drawing/2014/main" id="{97901B13-C46E-85BA-225E-67014654B7D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628650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0;p79">
            <a:extLst>
              <a:ext uri="{FF2B5EF4-FFF2-40B4-BE49-F238E27FC236}">
                <a16:creationId xmlns:a16="http://schemas.microsoft.com/office/drawing/2014/main" id="{A59023D1-5FD1-C856-E0FA-61966CDFF2E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028949" y="4767260"/>
            <a:ext cx="3086099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;p79">
            <a:extLst>
              <a:ext uri="{FF2B5EF4-FFF2-40B4-BE49-F238E27FC236}">
                <a16:creationId xmlns:a16="http://schemas.microsoft.com/office/drawing/2014/main" id="{DA9D258F-B1B6-378D-9A35-B05AF48C98E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457949" y="4767260"/>
            <a:ext cx="2057400" cy="273844"/>
          </a:xfrm>
          <a:prstGeom prst="rect">
            <a:avLst/>
          </a:prstGeom>
        </p:spPr>
        <p:txBody>
          <a:bodyPr lIns="91421" tIns="45701" rIns="91421" bIns="45701"/>
          <a:lstStyle>
            <a:lvl1pPr>
              <a:defRPr/>
            </a:lvl1pPr>
          </a:lstStyle>
          <a:p>
            <a:pPr lvl="0"/>
            <a:fld id="{BBE84098-2294-4EF7-98CF-E51B5DE54DE1}" type="slidenum">
              <a:rPr/>
              <a:pPr lvl="0"/>
              <a:t>‹N°›</a:t>
            </a:fld>
            <a:endParaRPr lang="fr-FR"/>
          </a:p>
        </p:txBody>
      </p:sp>
      <p:grpSp>
        <p:nvGrpSpPr>
          <p:cNvPr id="6" name="Google Shape;52;p79">
            <a:extLst>
              <a:ext uri="{FF2B5EF4-FFF2-40B4-BE49-F238E27FC236}">
                <a16:creationId xmlns:a16="http://schemas.microsoft.com/office/drawing/2014/main" id="{7A8F863C-2A74-ABE1-2206-DDF95A963332}"/>
              </a:ext>
            </a:extLst>
          </p:cNvPr>
          <p:cNvGrpSpPr/>
          <p:nvPr/>
        </p:nvGrpSpPr>
        <p:grpSpPr>
          <a:xfrm>
            <a:off x="0" y="-19879"/>
            <a:ext cx="9144000" cy="5143499"/>
            <a:chOff x="0" y="-19879"/>
            <a:chExt cx="9144000" cy="5143499"/>
          </a:xfrm>
        </p:grpSpPr>
        <p:sp>
          <p:nvSpPr>
            <p:cNvPr id="7" name="Google Shape;53;p79">
              <a:extLst>
                <a:ext uri="{FF2B5EF4-FFF2-40B4-BE49-F238E27FC236}">
                  <a16:creationId xmlns:a16="http://schemas.microsoft.com/office/drawing/2014/main" id="{DE9A71E9-24B0-CD58-1238-30F60FAA82E4}"/>
                </a:ext>
              </a:extLst>
            </p:cNvPr>
            <p:cNvSpPr/>
            <p:nvPr/>
          </p:nvSpPr>
          <p:spPr>
            <a:xfrm>
              <a:off x="0" y="-19879"/>
              <a:ext cx="9144000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8" name="Google Shape;54;p79">
              <a:extLst>
                <a:ext uri="{FF2B5EF4-FFF2-40B4-BE49-F238E27FC236}">
                  <a16:creationId xmlns:a16="http://schemas.microsoft.com/office/drawing/2014/main" id="{582E233C-9A8E-EAEF-E20C-69B120F4AA77}"/>
                </a:ext>
              </a:extLst>
            </p:cNvPr>
            <p:cNvSpPr/>
            <p:nvPr/>
          </p:nvSpPr>
          <p:spPr>
            <a:xfrm>
              <a:off x="203197" y="440173"/>
              <a:ext cx="8737594" cy="4580074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9" name="Google Shape;55;p79">
              <a:extLst>
                <a:ext uri="{FF2B5EF4-FFF2-40B4-BE49-F238E27FC236}">
                  <a16:creationId xmlns:a16="http://schemas.microsoft.com/office/drawing/2014/main" id="{D4D55FB1-9E0D-E58E-7C5D-93DCF651E6D2}"/>
                </a:ext>
              </a:extLst>
            </p:cNvPr>
            <p:cNvSpPr/>
            <p:nvPr/>
          </p:nvSpPr>
          <p:spPr>
            <a:xfrm>
              <a:off x="203197" y="135239"/>
              <a:ext cx="8737594" cy="615043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91421" tIns="45701" rIns="91421" bIns="4570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13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10" name="Google Shape;56;p79">
            <a:extLst>
              <a:ext uri="{FF2B5EF4-FFF2-40B4-BE49-F238E27FC236}">
                <a16:creationId xmlns:a16="http://schemas.microsoft.com/office/drawing/2014/main" id="{D87173D8-889B-C425-0D29-B999C7F59C3C}"/>
              </a:ext>
            </a:extLst>
          </p:cNvPr>
          <p:cNvSpPr/>
          <p:nvPr/>
        </p:nvSpPr>
        <p:spPr>
          <a:xfrm flipH="1">
            <a:off x="8515350" y="272418"/>
            <a:ext cx="274566" cy="168533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13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11" name="Google Shape;57;p79">
            <a:extLst>
              <a:ext uri="{FF2B5EF4-FFF2-40B4-BE49-F238E27FC236}">
                <a16:creationId xmlns:a16="http://schemas.microsoft.com/office/drawing/2014/main" id="{7D9CFAC8-B793-96C3-F8D1-A7D89D10DF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94520" y="392917"/>
            <a:ext cx="7620829" cy="352967"/>
          </a:xfrm>
          <a:prstGeom prst="rect">
            <a:avLst/>
          </a:prstGeom>
        </p:spPr>
        <p:txBody>
          <a:bodyPr lIns="91421" tIns="45701" rIns="91421" bIns="45701"/>
          <a:lstStyle>
            <a:lvl1pPr algn="r">
              <a:defRPr sz="1350" i="1">
                <a:solidFill>
                  <a:srgbClr val="757070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6177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471459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1;p65">
            <a:extLst>
              <a:ext uri="{FF2B5EF4-FFF2-40B4-BE49-F238E27FC236}">
                <a16:creationId xmlns:a16="http://schemas.microsoft.com/office/drawing/2014/main" id="{8DCD2498-B407-BC60-820F-AA5B8554842C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160;p18">
            <a:extLst>
              <a:ext uri="{FF2B5EF4-FFF2-40B4-BE49-F238E27FC236}">
                <a16:creationId xmlns:a16="http://schemas.microsoft.com/office/drawing/2014/main" id="{174A4DD7-3850-3919-2423-FED805B5D52E}"/>
              </a:ext>
            </a:extLst>
          </p:cNvPr>
          <p:cNvSpPr/>
          <p:nvPr userDrawn="1"/>
        </p:nvSpPr>
        <p:spPr>
          <a:xfrm>
            <a:off x="40650" y="35618"/>
            <a:ext cx="9078102" cy="558902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0B2EDB2-A151-DDE9-EE01-A77F5D3A6A7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1F3F524-CA06-7C0A-EA15-B050095EF297}"/>
              </a:ext>
            </a:extLst>
          </p:cNvPr>
          <p:cNvSpPr/>
          <p:nvPr userDrawn="1"/>
        </p:nvSpPr>
        <p:spPr>
          <a:xfrm>
            <a:off x="-2893" y="0"/>
            <a:ext cx="9125874" cy="5143500"/>
          </a:xfrm>
          <a:prstGeom prst="rect">
            <a:avLst/>
          </a:prstGeom>
          <a:noFill/>
          <a:ln w="76200" cap="flat" cmpd="sng" algn="ctr">
            <a:solidFill>
              <a:srgbClr val="0F9E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009996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3;p66">
            <a:extLst>
              <a:ext uri="{FF2B5EF4-FFF2-40B4-BE49-F238E27FC236}">
                <a16:creationId xmlns:a16="http://schemas.microsoft.com/office/drawing/2014/main" id="{4DA05920-DA05-97C0-5204-8E369B08A91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494;p66">
            <a:extLst>
              <a:ext uri="{FF2B5EF4-FFF2-40B4-BE49-F238E27FC236}">
                <a16:creationId xmlns:a16="http://schemas.microsoft.com/office/drawing/2014/main" id="{B7662C5C-BEE2-9D3A-3BCF-DAC2133B2FC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495;p66">
            <a:extLst>
              <a:ext uri="{FF2B5EF4-FFF2-40B4-BE49-F238E27FC236}">
                <a16:creationId xmlns:a16="http://schemas.microsoft.com/office/drawing/2014/main" id="{2F69D0FD-1052-A1D5-EAC3-CCA1C10E434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157E9-D3C2-408A-8624-22B2CE8B1F9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9940447"/>
      </p:ext>
    </p:extLst>
  </p:cSld>
  <p:clrMapOvr>
    <a:masterClrMapping/>
  </p:clrMapOvr>
  <p:hf sldNum="0" hdr="0" ftr="0" dt="0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97;p67">
            <a:extLst>
              <a:ext uri="{FF2B5EF4-FFF2-40B4-BE49-F238E27FC236}">
                <a16:creationId xmlns:a16="http://schemas.microsoft.com/office/drawing/2014/main" id="{CF925BCC-3266-00E5-83DB-B6DAB2259E4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66298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3" name="Google Shape;498;p67">
            <a:extLst>
              <a:ext uri="{FF2B5EF4-FFF2-40B4-BE49-F238E27FC236}">
                <a16:creationId xmlns:a16="http://schemas.microsoft.com/office/drawing/2014/main" id="{EB6B4C87-1E25-2468-A4C4-967F7AEAC773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4" name="Google Shape;499;p67">
            <a:extLst>
              <a:ext uri="{FF2B5EF4-FFF2-40B4-BE49-F238E27FC236}">
                <a16:creationId xmlns:a16="http://schemas.microsoft.com/office/drawing/2014/main" id="{39210B93-8B65-645A-BBB7-65AE3DEFEB2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2129189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5" name="Google Shape;500;p67">
            <a:extLst>
              <a:ext uri="{FF2B5EF4-FFF2-40B4-BE49-F238E27FC236}">
                <a16:creationId xmlns:a16="http://schemas.microsoft.com/office/drawing/2014/main" id="{03DAEC6C-D1A6-F2F1-6ED4-406497D0CC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66325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6" name="Google Shape;501;p67">
            <a:extLst>
              <a:ext uri="{FF2B5EF4-FFF2-40B4-BE49-F238E27FC236}">
                <a16:creationId xmlns:a16="http://schemas.microsoft.com/office/drawing/2014/main" id="{51E04F81-23B8-C78E-D713-B689EDBD2BAB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1966307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7" name="Google Shape;502;p67">
            <a:extLst>
              <a:ext uri="{FF2B5EF4-FFF2-40B4-BE49-F238E27FC236}">
                <a16:creationId xmlns:a16="http://schemas.microsoft.com/office/drawing/2014/main" id="{B8710246-E898-CC3D-672D-7E596EA2256D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015188" y="3626574"/>
            <a:ext cx="2305504" cy="484796"/>
          </a:xfr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400"/>
            </a:lvl1pPr>
          </a:lstStyle>
          <a:p>
            <a:pPr lvl="0"/>
            <a:endParaRPr lang="fr-FR"/>
          </a:p>
        </p:txBody>
      </p:sp>
      <p:sp>
        <p:nvSpPr>
          <p:cNvPr id="8" name="Google Shape;503;p67">
            <a:extLst>
              <a:ext uri="{FF2B5EF4-FFF2-40B4-BE49-F238E27FC236}">
                <a16:creationId xmlns:a16="http://schemas.microsoft.com/office/drawing/2014/main" id="{43A26227-ABF2-ADEC-FC28-CC9C81DFE4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504;p67">
            <a:extLst>
              <a:ext uri="{FF2B5EF4-FFF2-40B4-BE49-F238E27FC236}">
                <a16:creationId xmlns:a16="http://schemas.microsoft.com/office/drawing/2014/main" id="{55B0B7A6-C686-F466-E78B-8DD743EE34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23316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505;p67">
            <a:extLst>
              <a:ext uri="{FF2B5EF4-FFF2-40B4-BE49-F238E27FC236}">
                <a16:creationId xmlns:a16="http://schemas.microsoft.com/office/drawing/2014/main" id="{11D89E29-214D-5D9B-15FF-3B8B49A8213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1815449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506;p67">
            <a:extLst>
              <a:ext uri="{FF2B5EF4-FFF2-40B4-BE49-F238E27FC236}">
                <a16:creationId xmlns:a16="http://schemas.microsoft.com/office/drawing/2014/main" id="{D1000CDB-BC4D-095F-A49B-82F6F80116B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872197" y="3349118"/>
            <a:ext cx="1143000" cy="572697"/>
          </a:xfr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507;p67">
            <a:extLst>
              <a:ext uri="{FF2B5EF4-FFF2-40B4-BE49-F238E27FC236}">
                <a16:creationId xmlns:a16="http://schemas.microsoft.com/office/drawing/2014/main" id="{8B14D2EC-4D0A-5FCE-B5AF-C9CDD90C800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197" y="1631088"/>
            <a:ext cx="2305504" cy="451503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3" name="Google Shape;508;p67">
            <a:extLst>
              <a:ext uri="{FF2B5EF4-FFF2-40B4-BE49-F238E27FC236}">
                <a16:creationId xmlns:a16="http://schemas.microsoft.com/office/drawing/2014/main" id="{7A73A6B7-8C69-7EFA-B4F4-DD7AA0B53C9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015224" y="3138028"/>
            <a:ext cx="2305504" cy="527700"/>
          </a:xfrm>
        </p:spPr>
        <p:txBody>
          <a:bodyPr tIns="68570" bIns="68570">
            <a:noAutofit/>
          </a:bodyPr>
          <a:lstStyle>
            <a:lvl1pPr>
              <a:defRPr sz="2400"/>
            </a:lvl1pPr>
          </a:lstStyle>
          <a:p>
            <a:pPr lvl="0"/>
            <a:endParaRPr lang="fr-FR"/>
          </a:p>
        </p:txBody>
      </p:sp>
      <p:sp>
        <p:nvSpPr>
          <p:cNvPr id="14" name="Google Shape;509;p67">
            <a:extLst>
              <a:ext uri="{FF2B5EF4-FFF2-40B4-BE49-F238E27FC236}">
                <a16:creationId xmlns:a16="http://schemas.microsoft.com/office/drawing/2014/main" id="{AD618D25-4AA8-1547-6FDC-6E6A69DF1E6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19998" y="445029"/>
            <a:ext cx="7704002" cy="572697"/>
          </a:xfr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67746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1;p68">
            <a:extLst>
              <a:ext uri="{FF2B5EF4-FFF2-40B4-BE49-F238E27FC236}">
                <a16:creationId xmlns:a16="http://schemas.microsoft.com/office/drawing/2014/main" id="{C834E8AD-D0CC-0AAC-49FE-EC7EEDBDF39F}"/>
              </a:ext>
            </a:extLst>
          </p:cNvPr>
          <p:cNvSpPr/>
          <p:nvPr/>
        </p:nvSpPr>
        <p:spPr>
          <a:xfrm>
            <a:off x="927695" y="529574"/>
            <a:ext cx="7258799" cy="4034104"/>
          </a:xfrm>
          <a:custGeom>
            <a:avLst>
              <a:gd name="f0" fmla="val 576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9528" cap="flat">
            <a:solidFill>
              <a:srgbClr val="D8D8D8"/>
            </a:solidFill>
            <a:prstDash val="solid"/>
            <a:miter/>
          </a:ln>
          <a:effectLst>
            <a:outerShdw dir="16200000" algn="tl">
              <a:srgbClr val="000000">
                <a:alpha val="6669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12;p68">
            <a:extLst>
              <a:ext uri="{FF2B5EF4-FFF2-40B4-BE49-F238E27FC236}">
                <a16:creationId xmlns:a16="http://schemas.microsoft.com/office/drawing/2014/main" id="{73E14CB7-952E-750B-847E-2871D447D3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13;p68">
            <a:extLst>
              <a:ext uri="{FF2B5EF4-FFF2-40B4-BE49-F238E27FC236}">
                <a16:creationId xmlns:a16="http://schemas.microsoft.com/office/drawing/2014/main" id="{5A0CDD4B-0C85-BBD7-6558-0BBAB62583C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14;p68">
            <a:extLst>
              <a:ext uri="{FF2B5EF4-FFF2-40B4-BE49-F238E27FC236}">
                <a16:creationId xmlns:a16="http://schemas.microsoft.com/office/drawing/2014/main" id="{8B330D25-7C45-39E3-A0FE-8DA888E2265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716F95A-7BFD-4DA4-88A8-F559202A1395}" type="slidenum">
              <a:rPr/>
              <a:pPr lvl="0"/>
              <a:t>‹N°›</a:t>
            </a:fld>
            <a:endParaRPr lang="fr-FR"/>
          </a:p>
        </p:txBody>
      </p:sp>
      <p:sp>
        <p:nvSpPr>
          <p:cNvPr id="6" name="Google Shape;515;p68">
            <a:extLst>
              <a:ext uri="{FF2B5EF4-FFF2-40B4-BE49-F238E27FC236}">
                <a16:creationId xmlns:a16="http://schemas.microsoft.com/office/drawing/2014/main" id="{9BD0DDA9-52FF-CC22-80B7-4A67850D739C}"/>
              </a:ext>
            </a:extLst>
          </p:cNvPr>
          <p:cNvSpPr/>
          <p:nvPr/>
        </p:nvSpPr>
        <p:spPr>
          <a:xfrm>
            <a:off x="1020314" y="624672"/>
            <a:ext cx="7073697" cy="3864903"/>
          </a:xfrm>
          <a:prstGeom prst="rect">
            <a:avLst/>
          </a:prstGeom>
          <a:solidFill>
            <a:srgbClr val="E3EE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Google Shape;516;p68">
            <a:extLst>
              <a:ext uri="{FF2B5EF4-FFF2-40B4-BE49-F238E27FC236}">
                <a16:creationId xmlns:a16="http://schemas.microsoft.com/office/drawing/2014/main" id="{07CC2D29-98DC-A9A3-BC11-86FBB3F5FF04}"/>
              </a:ext>
            </a:extLst>
          </p:cNvPr>
          <p:cNvSpPr/>
          <p:nvPr/>
        </p:nvSpPr>
        <p:spPr>
          <a:xfrm>
            <a:off x="1128488" y="718947"/>
            <a:ext cx="6857396" cy="3676500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  <a:effectLst>
            <a:outerShdw dir="16200000" algn="tl">
              <a:srgbClr val="000000">
                <a:alpha val="4710"/>
              </a:srgbClr>
            </a:outerShdw>
          </a:effectLst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Google Shape;517;p68">
            <a:extLst>
              <a:ext uri="{FF2B5EF4-FFF2-40B4-BE49-F238E27FC236}">
                <a16:creationId xmlns:a16="http://schemas.microsoft.com/office/drawing/2014/main" id="{9C96FC76-BFA9-CD69-BD65-5EAE59F31B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41176" y="1733757"/>
            <a:ext cx="5829300" cy="1676104"/>
          </a:xfrm>
        </p:spPr>
        <p:txBody>
          <a:bodyPr anchorCtr="1"/>
          <a:lstStyle>
            <a:lvl1pPr algn="ctr">
              <a:defRPr sz="4100" b="1">
                <a:solidFill>
                  <a:srgbClr val="44546A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9" name="Google Shape;518;p68">
            <a:extLst>
              <a:ext uri="{FF2B5EF4-FFF2-40B4-BE49-F238E27FC236}">
                <a16:creationId xmlns:a16="http://schemas.microsoft.com/office/drawing/2014/main" id="{9CDF0A8B-D2A8-8531-0A48-A7B5C904D9AD}"/>
              </a:ext>
            </a:extLst>
          </p:cNvPr>
          <p:cNvSpPr/>
          <p:nvPr/>
        </p:nvSpPr>
        <p:spPr>
          <a:xfrm>
            <a:off x="1329875" y="4020123"/>
            <a:ext cx="6458096" cy="80403"/>
          </a:xfrm>
          <a:prstGeom prst="rect">
            <a:avLst/>
          </a:prstGeom>
          <a:solidFill>
            <a:srgbClr val="FFC000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0" name="Google Shape;519;p68">
            <a:extLst>
              <a:ext uri="{FF2B5EF4-FFF2-40B4-BE49-F238E27FC236}">
                <a16:creationId xmlns:a16="http://schemas.microsoft.com/office/drawing/2014/main" id="{42C4DF8D-7AF0-C809-E073-5244917F0EB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111599" y="1043504"/>
            <a:ext cx="690326" cy="69032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2156265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1;p69">
            <a:extLst>
              <a:ext uri="{FF2B5EF4-FFF2-40B4-BE49-F238E27FC236}">
                <a16:creationId xmlns:a16="http://schemas.microsoft.com/office/drawing/2014/main" id="{E1132AAE-A11F-97F5-0B42-1A763B9E894A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22;p69">
              <a:extLst>
                <a:ext uri="{FF2B5EF4-FFF2-40B4-BE49-F238E27FC236}">
                  <a16:creationId xmlns:a16="http://schemas.microsoft.com/office/drawing/2014/main" id="{58F3B44E-6C77-60E3-6568-F71FA62478A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23;p69">
              <a:extLst>
                <a:ext uri="{FF2B5EF4-FFF2-40B4-BE49-F238E27FC236}">
                  <a16:creationId xmlns:a16="http://schemas.microsoft.com/office/drawing/2014/main" id="{BA48D259-A87E-4BE0-DBF4-1F539C8D1B3D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24;p69">
              <a:extLst>
                <a:ext uri="{FF2B5EF4-FFF2-40B4-BE49-F238E27FC236}">
                  <a16:creationId xmlns:a16="http://schemas.microsoft.com/office/drawing/2014/main" id="{25EA2D82-132D-1369-ABC2-421DC0A1F9EB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25;p69">
            <a:extLst>
              <a:ext uri="{FF2B5EF4-FFF2-40B4-BE49-F238E27FC236}">
                <a16:creationId xmlns:a16="http://schemas.microsoft.com/office/drawing/2014/main" id="{8A94A91F-5389-2670-B9E3-C4086C4175C5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  <p:sp>
        <p:nvSpPr>
          <p:cNvPr id="7" name="Google Shape;526;p69">
            <a:extLst>
              <a:ext uri="{FF2B5EF4-FFF2-40B4-BE49-F238E27FC236}">
                <a16:creationId xmlns:a16="http://schemas.microsoft.com/office/drawing/2014/main" id="{04EAB439-772F-6F75-D477-A7FB3CE8959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1585" y="146962"/>
            <a:ext cx="7620902" cy="353095"/>
          </a:xfrm>
        </p:spPr>
        <p:txBody>
          <a:bodyPr/>
          <a:lstStyle>
            <a:lvl1pPr>
              <a:defRPr sz="1500" b="1">
                <a:solidFill>
                  <a:srgbClr val="757070"/>
                </a:solidFill>
              </a:defRPr>
            </a:lvl1pPr>
          </a:lstStyle>
          <a:p>
            <a:pPr lvl="0"/>
            <a:endParaRPr lang="fr-FR"/>
          </a:p>
        </p:txBody>
      </p:sp>
      <p:sp>
        <p:nvSpPr>
          <p:cNvPr id="8" name="Google Shape;527;p69">
            <a:extLst>
              <a:ext uri="{FF2B5EF4-FFF2-40B4-BE49-F238E27FC236}">
                <a16:creationId xmlns:a16="http://schemas.microsoft.com/office/drawing/2014/main" id="{46EE2467-6C1C-F29A-8AC6-9A4A918DE99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747714" y="514267"/>
            <a:ext cx="7634700" cy="219300"/>
          </a:xfrm>
        </p:spPr>
        <p:txBody>
          <a:bodyPr>
            <a:noAutofit/>
          </a:bodyPr>
          <a:lstStyle>
            <a:lvl1pPr indent="-228600">
              <a:buNone/>
              <a:defRPr sz="1100" i="1">
                <a:solidFill>
                  <a:srgbClr val="AEABAB"/>
                </a:solidFill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6623586"/>
      </p:ext>
    </p:extLst>
  </p:cSld>
  <p:clrMapOvr>
    <a:masterClrMapping/>
  </p:clrMapOvr>
  <p:hf sldNum="0" hdr="0" ftr="0" dt="0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529;p70">
            <a:extLst>
              <a:ext uri="{FF2B5EF4-FFF2-40B4-BE49-F238E27FC236}">
                <a16:creationId xmlns:a16="http://schemas.microsoft.com/office/drawing/2014/main" id="{71A5561C-CAE0-614C-9C4C-919C456EA048}"/>
              </a:ext>
            </a:extLst>
          </p:cNvPr>
          <p:cNvGrpSpPr/>
          <p:nvPr/>
        </p:nvGrpSpPr>
        <p:grpSpPr>
          <a:xfrm>
            <a:off x="0" y="-28529"/>
            <a:ext cx="9144457" cy="5143499"/>
            <a:chOff x="0" y="-28529"/>
            <a:chExt cx="9144457" cy="5143499"/>
          </a:xfrm>
        </p:grpSpPr>
        <p:sp>
          <p:nvSpPr>
            <p:cNvPr id="3" name="Google Shape;530;p70">
              <a:extLst>
                <a:ext uri="{FF2B5EF4-FFF2-40B4-BE49-F238E27FC236}">
                  <a16:creationId xmlns:a16="http://schemas.microsoft.com/office/drawing/2014/main" id="{42062195-81E7-DA15-6628-22085A1E7532}"/>
                </a:ext>
              </a:extLst>
            </p:cNvPr>
            <p:cNvSpPr/>
            <p:nvPr/>
          </p:nvSpPr>
          <p:spPr>
            <a:xfrm>
              <a:off x="0" y="-28529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531;p70">
              <a:extLst>
                <a:ext uri="{FF2B5EF4-FFF2-40B4-BE49-F238E27FC236}">
                  <a16:creationId xmlns:a16="http://schemas.microsoft.com/office/drawing/2014/main" id="{6264E128-71B8-9A74-5F5E-2B3942EE2222}"/>
                </a:ext>
              </a:extLst>
            </p:cNvPr>
            <p:cNvSpPr/>
            <p:nvPr/>
          </p:nvSpPr>
          <p:spPr>
            <a:xfrm>
              <a:off x="203207" y="550907"/>
              <a:ext cx="8738033" cy="4450649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532;p70">
              <a:extLst>
                <a:ext uri="{FF2B5EF4-FFF2-40B4-BE49-F238E27FC236}">
                  <a16:creationId xmlns:a16="http://schemas.microsoft.com/office/drawing/2014/main" id="{4EF17359-8005-BEA3-D4A2-6E33BCCC983A}"/>
                </a:ext>
              </a:extLst>
            </p:cNvPr>
            <p:cNvSpPr/>
            <p:nvPr/>
          </p:nvSpPr>
          <p:spPr>
            <a:xfrm>
              <a:off x="203207" y="112132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533;p70">
            <a:extLst>
              <a:ext uri="{FF2B5EF4-FFF2-40B4-BE49-F238E27FC236}">
                <a16:creationId xmlns:a16="http://schemas.microsoft.com/office/drawing/2014/main" id="{25C829AC-1D3C-FF88-539B-956163707610}"/>
              </a:ext>
            </a:extLst>
          </p:cNvPr>
          <p:cNvSpPr/>
          <p:nvPr/>
        </p:nvSpPr>
        <p:spPr>
          <a:xfrm rot="10800009" flipH="1">
            <a:off x="439807" y="224110"/>
            <a:ext cx="275911" cy="1678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73961413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5;p71">
            <a:extLst>
              <a:ext uri="{FF2B5EF4-FFF2-40B4-BE49-F238E27FC236}">
                <a16:creationId xmlns:a16="http://schemas.microsoft.com/office/drawing/2014/main" id="{5C1A14D7-B24C-8BF8-721E-A5A4B052BE6A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36;p71">
            <a:extLst>
              <a:ext uri="{FF2B5EF4-FFF2-40B4-BE49-F238E27FC236}">
                <a16:creationId xmlns:a16="http://schemas.microsoft.com/office/drawing/2014/main" id="{5A6424C0-6999-FA27-CCAC-D956C37B6729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37;p71">
            <a:extLst>
              <a:ext uri="{FF2B5EF4-FFF2-40B4-BE49-F238E27FC236}">
                <a16:creationId xmlns:a16="http://schemas.microsoft.com/office/drawing/2014/main" id="{B2D0D115-C1D4-8789-5244-E9F75F8B2E50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026496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39;p72">
            <a:extLst>
              <a:ext uri="{FF2B5EF4-FFF2-40B4-BE49-F238E27FC236}">
                <a16:creationId xmlns:a16="http://schemas.microsoft.com/office/drawing/2014/main" id="{231F0D0B-92D7-ACE4-0D49-D20C19A323A0}"/>
              </a:ext>
            </a:extLst>
          </p:cNvPr>
          <p:cNvSpPr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" name="Google Shape;540;p72">
            <a:extLst>
              <a:ext uri="{FF2B5EF4-FFF2-40B4-BE49-F238E27FC236}">
                <a16:creationId xmlns:a16="http://schemas.microsoft.com/office/drawing/2014/main" id="{21A1E2D3-5467-6D01-BBDF-28405DD81B2C}"/>
              </a:ext>
            </a:extLst>
          </p:cNvPr>
          <p:cNvSpPr txBox="1"/>
          <p:nvPr/>
        </p:nvSpPr>
        <p:spPr>
          <a:xfrm>
            <a:off x="0" y="0"/>
            <a:ext cx="9144000" cy="5143499"/>
          </a:xfrm>
          <a:prstGeom prst="rect">
            <a:avLst/>
          </a:prstGeom>
          <a:solidFill>
            <a:srgbClr val="FFF2CC"/>
          </a:solidFill>
          <a:ln w="9528" cap="flat">
            <a:solidFill>
              <a:srgbClr val="70AD47"/>
            </a:solidFill>
            <a:prstDash val="solid"/>
            <a:miter/>
          </a:ln>
        </p:spPr>
        <p:txBody>
          <a:bodyPr vert="horz" wrap="square" lIns="539998" tIns="270004" rIns="539998" bIns="270004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4" name="Google Shape;541;p72">
            <a:extLst>
              <a:ext uri="{FF2B5EF4-FFF2-40B4-BE49-F238E27FC236}">
                <a16:creationId xmlns:a16="http://schemas.microsoft.com/office/drawing/2014/main" id="{10074BFA-4352-91BC-EE8E-980B63A2B0B3}"/>
              </a:ext>
            </a:extLst>
          </p:cNvPr>
          <p:cNvSpPr txBox="1"/>
          <p:nvPr/>
        </p:nvSpPr>
        <p:spPr>
          <a:xfrm>
            <a:off x="0" y="0"/>
            <a:ext cx="9144000" cy="761996"/>
          </a:xfrm>
          <a:prstGeom prst="rect">
            <a:avLst/>
          </a:prstGeom>
          <a:solidFill>
            <a:srgbClr val="FFC000"/>
          </a:solidFill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542;p72">
            <a:extLst>
              <a:ext uri="{FF2B5EF4-FFF2-40B4-BE49-F238E27FC236}">
                <a16:creationId xmlns:a16="http://schemas.microsoft.com/office/drawing/2014/main" id="{F4588808-0ED8-2A9A-4969-F0BD07764D6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86405" y="60771"/>
            <a:ext cx="3568199" cy="530699"/>
          </a:xfrm>
        </p:spPr>
        <p:txBody>
          <a:bodyPr anchorCtr="1">
            <a:spAutoFit/>
          </a:bodyPr>
          <a:lstStyle>
            <a:lvl1pPr indent="-228600" algn="ctr">
              <a:lnSpc>
                <a:spcPct val="100000"/>
              </a:lnSpc>
              <a:spcBef>
                <a:spcPts val="0"/>
              </a:spcBef>
              <a:buNone/>
              <a:defRPr sz="3000"/>
            </a:lvl1pPr>
          </a:lstStyle>
          <a:p>
            <a:pPr lvl="0"/>
            <a:endParaRPr lang="fr-FR"/>
          </a:p>
        </p:txBody>
      </p:sp>
      <p:sp>
        <p:nvSpPr>
          <p:cNvPr id="6" name="Google Shape;543;p72">
            <a:extLst>
              <a:ext uri="{FF2B5EF4-FFF2-40B4-BE49-F238E27FC236}">
                <a16:creationId xmlns:a16="http://schemas.microsoft.com/office/drawing/2014/main" id="{13DB6EE4-DD18-EAF0-E9D6-756579346EB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3496" y="1259000"/>
            <a:ext cx="8134200" cy="2331601"/>
          </a:xfrm>
        </p:spPr>
        <p:txBody>
          <a:bodyPr>
            <a:sp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042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45;p73">
            <a:extLst>
              <a:ext uri="{FF2B5EF4-FFF2-40B4-BE49-F238E27FC236}">
                <a16:creationId xmlns:a16="http://schemas.microsoft.com/office/drawing/2014/main" id="{A33F240B-0B5E-EBA8-8FEA-C6635EC7134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3" name="Google Shape;546;p73">
            <a:extLst>
              <a:ext uri="{FF2B5EF4-FFF2-40B4-BE49-F238E27FC236}">
                <a16:creationId xmlns:a16="http://schemas.microsoft.com/office/drawing/2014/main" id="{7C31CAC1-8159-C6EA-5731-BD2A01C7BB6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4" name="Google Shape;547;p73">
            <a:extLst>
              <a:ext uri="{FF2B5EF4-FFF2-40B4-BE49-F238E27FC236}">
                <a16:creationId xmlns:a16="http://schemas.microsoft.com/office/drawing/2014/main" id="{1C2D5408-E128-E9EA-4A80-7F4A2DE293D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fr-FR"/>
          </a:p>
        </p:txBody>
      </p:sp>
      <p:sp>
        <p:nvSpPr>
          <p:cNvPr id="5" name="Google Shape;548;p73">
            <a:extLst>
              <a:ext uri="{FF2B5EF4-FFF2-40B4-BE49-F238E27FC236}">
                <a16:creationId xmlns:a16="http://schemas.microsoft.com/office/drawing/2014/main" id="{A841DAE5-9603-3724-A484-4B8EA254067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FFF4B6F-ED69-42FB-8D1C-ADAFE7ECA9F5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562176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716;p97">
            <a:extLst>
              <a:ext uri="{FF2B5EF4-FFF2-40B4-BE49-F238E27FC236}">
                <a16:creationId xmlns:a16="http://schemas.microsoft.com/office/drawing/2014/main" id="{2DC799F5-6546-2541-9826-98B30925B6E0}"/>
              </a:ext>
            </a:extLst>
          </p:cNvPr>
          <p:cNvGrpSpPr/>
          <p:nvPr/>
        </p:nvGrpSpPr>
        <p:grpSpPr>
          <a:xfrm>
            <a:off x="0" y="0"/>
            <a:ext cx="9144457" cy="5143499"/>
            <a:chOff x="0" y="0"/>
            <a:chExt cx="9144457" cy="5143499"/>
          </a:xfrm>
        </p:grpSpPr>
        <p:sp>
          <p:nvSpPr>
            <p:cNvPr id="3" name="Google Shape;717;p97">
              <a:extLst>
                <a:ext uri="{FF2B5EF4-FFF2-40B4-BE49-F238E27FC236}">
                  <a16:creationId xmlns:a16="http://schemas.microsoft.com/office/drawing/2014/main" id="{A0F21180-3D71-A833-4E5F-3300F70F60F1}"/>
                </a:ext>
              </a:extLst>
            </p:cNvPr>
            <p:cNvSpPr/>
            <p:nvPr/>
          </p:nvSpPr>
          <p:spPr>
            <a:xfrm>
              <a:off x="0" y="0"/>
              <a:ext cx="9144457" cy="5143499"/>
            </a:xfrm>
            <a:prstGeom prst="rect">
              <a:avLst/>
            </a:prstGeom>
            <a:solidFill>
              <a:srgbClr val="106585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4" name="Google Shape;718;p97">
              <a:extLst>
                <a:ext uri="{FF2B5EF4-FFF2-40B4-BE49-F238E27FC236}">
                  <a16:creationId xmlns:a16="http://schemas.microsoft.com/office/drawing/2014/main" id="{CC121161-3C15-BFAA-112C-5814F65F9A08}"/>
                </a:ext>
              </a:extLst>
            </p:cNvPr>
            <p:cNvSpPr/>
            <p:nvPr/>
          </p:nvSpPr>
          <p:spPr>
            <a:xfrm>
              <a:off x="203207" y="391975"/>
              <a:ext cx="8738033" cy="4580101"/>
            </a:xfrm>
            <a:custGeom>
              <a:avLst>
                <a:gd name="f0" fmla="val 481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  <p:sp>
          <p:nvSpPr>
            <p:cNvPr id="5" name="Google Shape;719;p97">
              <a:extLst>
                <a:ext uri="{FF2B5EF4-FFF2-40B4-BE49-F238E27FC236}">
                  <a16:creationId xmlns:a16="http://schemas.microsoft.com/office/drawing/2014/main" id="{80765D2C-8828-1826-C802-A123F66C6A57}"/>
                </a:ext>
              </a:extLst>
            </p:cNvPr>
            <p:cNvSpPr/>
            <p:nvPr/>
          </p:nvSpPr>
          <p:spPr>
            <a:xfrm>
              <a:off x="203207" y="155118"/>
              <a:ext cx="8738033" cy="614998"/>
            </a:xfrm>
            <a:custGeom>
              <a:avLst>
                <a:gd name="f0" fmla="val 3118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2F2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000" b="0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endParaRPr>
            </a:p>
          </p:txBody>
        </p:sp>
      </p:grpSp>
      <p:sp>
        <p:nvSpPr>
          <p:cNvPr id="6" name="Google Shape;720;p97">
            <a:extLst>
              <a:ext uri="{FF2B5EF4-FFF2-40B4-BE49-F238E27FC236}">
                <a16:creationId xmlns:a16="http://schemas.microsoft.com/office/drawing/2014/main" id="{3D50F8E4-39AF-8B6E-64CA-76E092D78031}"/>
              </a:ext>
            </a:extLst>
          </p:cNvPr>
          <p:cNvSpPr/>
          <p:nvPr/>
        </p:nvSpPr>
        <p:spPr>
          <a:xfrm rot="10800009" flipH="1">
            <a:off x="371484" y="224274"/>
            <a:ext cx="343439" cy="238365"/>
          </a:xfrm>
          <a:custGeom>
            <a:avLst/>
            <a:gdLst>
              <a:gd name="f0" fmla="val w"/>
              <a:gd name="f1" fmla="val h"/>
              <a:gd name="f2" fmla="val 0"/>
              <a:gd name="f3" fmla="val 771785"/>
              <a:gd name="f4" fmla="val 671453"/>
              <a:gd name="f5" fmla="*/ f0 1 771785"/>
              <a:gd name="f6" fmla="*/ f1 1 671453"/>
              <a:gd name="f7" fmla="val f2"/>
              <a:gd name="f8" fmla="val f3"/>
              <a:gd name="f9" fmla="val f4"/>
              <a:gd name="f10" fmla="+- f9 0 f7"/>
              <a:gd name="f11" fmla="+- f8 0 f7"/>
              <a:gd name="f12" fmla="*/ f11 1 771785"/>
              <a:gd name="f13" fmla="*/ f10 1 671453"/>
              <a:gd name="f14" fmla="*/ f7 1 f12"/>
              <a:gd name="f15" fmla="*/ f8 1 f12"/>
              <a:gd name="f16" fmla="*/ f7 1 f13"/>
              <a:gd name="f17" fmla="*/ f9 1 f13"/>
              <a:gd name="f18" fmla="*/ f14 f5 1"/>
              <a:gd name="f19" fmla="*/ f15 f5 1"/>
              <a:gd name="f20" fmla="*/ f17 f6 1"/>
              <a:gd name="f21" fmla="*/ f16 f6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8" t="f21" r="f19" b="f20"/>
            <a:pathLst>
              <a:path w="771785" h="671453">
                <a:moveTo>
                  <a:pt x="f2" y="f2"/>
                </a:moveTo>
                <a:lnTo>
                  <a:pt x="f3" y="f2"/>
                </a:lnTo>
                <a:lnTo>
                  <a:pt x="f3" y="f4"/>
                </a:lnTo>
                <a:lnTo>
                  <a:pt x="f2" y="f4"/>
                </a:lnTo>
                <a:lnTo>
                  <a:pt x="f2" y="f2"/>
                </a:lnTo>
                <a:close/>
              </a:path>
            </a:pathLst>
          </a:custGeom>
          <a:blipFill>
            <a:blip r:embed="rId2" cstate="print">
              <a:alphaModFix/>
            </a:blip>
            <a:stretch>
              <a:fillRect/>
            </a:stretch>
          </a:blipFill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000" b="1" i="0" u="none" strike="noStrike" kern="0" cap="none" spc="0" baseline="0">
              <a:solidFill>
                <a:srgbClr val="7F7F7F"/>
              </a:solidFill>
              <a:uFillTx/>
              <a:latin typeface="Dosis"/>
              <a:ea typeface="Dosis"/>
              <a:cs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145032488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slideLayout" Target="../slideLayouts/slideLayout5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slideLayout" Target="../slideLayouts/slideLayout55.xml"/><Relationship Id="rId2" Type="http://schemas.openxmlformats.org/officeDocument/2006/relationships/slideLayout" Target="../slideLayouts/slideLayout45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slideLayout" Target="../slideLayouts/slideLayout5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1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2.xml"/><Relationship Id="rId16" Type="http://schemas.openxmlformats.org/officeDocument/2006/relationships/slideLayout" Target="../slideLayouts/slideLayout86.xml"/><Relationship Id="rId20" Type="http://schemas.openxmlformats.org/officeDocument/2006/relationships/theme" Target="../theme/theme5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19" Type="http://schemas.openxmlformats.org/officeDocument/2006/relationships/slideLayout" Target="../slideLayouts/slideLayout89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13" Type="http://schemas.openxmlformats.org/officeDocument/2006/relationships/slideLayout" Target="../slideLayouts/slideLayout102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slideLayout" Target="../slideLayouts/slideLayout101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91.xml"/><Relationship Id="rId16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Relationship Id="rId14" Type="http://schemas.openxmlformats.org/officeDocument/2006/relationships/slideLayout" Target="../slideLayouts/slideLayout103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08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2" Type="http://schemas.openxmlformats.org/officeDocument/2006/relationships/slideLayout" Target="../slideLayouts/slideLayout107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5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3" Type="http://schemas.openxmlformats.org/officeDocument/2006/relationships/slideLayout" Target="../slideLayouts/slideLayout123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977" r:id="rId14"/>
    <p:sldLayoutId id="2147483979" r:id="rId15"/>
    <p:sldLayoutId id="2147483978" r:id="rId16"/>
    <p:sldLayoutId id="2147483981" r:id="rId17"/>
    <p:sldLayoutId id="2147483982" r:id="rId18"/>
    <p:sldLayoutId id="2147483983" r:id="rId19"/>
    <p:sldLayoutId id="2147483984" r:id="rId20"/>
    <p:sldLayoutId id="2147483985" r:id="rId21"/>
    <p:sldLayoutId id="2147483988" r:id="rId22"/>
    <p:sldLayoutId id="2147483989" r:id="rId23"/>
    <p:sldLayoutId id="2147483990" r:id="rId24"/>
    <p:sldLayoutId id="2147483991" r:id="rId25"/>
    <p:sldLayoutId id="2147483992" r:id="rId26"/>
    <p:sldLayoutId id="2147484074" r:id="rId27"/>
    <p:sldLayoutId id="2147484075" r:id="rId28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13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  <p:sldLayoutId id="2147484038" r:id="rId12"/>
    <p:sldLayoutId id="2147484039" r:id="rId13"/>
    <p:sldLayoutId id="2147484040" r:id="rId14"/>
    <p:sldLayoutId id="2147484041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0682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1" r:id="rId1"/>
    <p:sldLayoutId id="2147484012" r:id="rId2"/>
    <p:sldLayoutId id="2147484013" r:id="rId3"/>
    <p:sldLayoutId id="2147484014" r:id="rId4"/>
    <p:sldLayoutId id="2147484015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  <p:sldLayoutId id="2147484022" r:id="rId12"/>
    <p:sldLayoutId id="2147484023" r:id="rId13"/>
    <p:sldLayoutId id="2147484024" r:id="rId14"/>
    <p:sldLayoutId id="2147484025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70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6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  <p:sldLayoutId id="2147483728" r:id="rId17"/>
    <p:sldLayoutId id="2147483729" r:id="rId18"/>
    <p:sldLayoutId id="2147483730" r:id="rId19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85;p64">
            <a:extLst>
              <a:ext uri="{FF2B5EF4-FFF2-40B4-BE49-F238E27FC236}">
                <a16:creationId xmlns:a16="http://schemas.microsoft.com/office/drawing/2014/main" id="{817BBECC-5BDE-4555-206D-27E7AB1A9A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rmAutofit/>
          </a:bodyPr>
          <a:lstStyle/>
          <a:p>
            <a:pPr lvl="0"/>
            <a:endParaRPr lang="fr-FR"/>
          </a:p>
        </p:txBody>
      </p:sp>
      <p:sp>
        <p:nvSpPr>
          <p:cNvPr id="3" name="Google Shape;486;p64">
            <a:extLst>
              <a:ext uri="{FF2B5EF4-FFF2-40B4-BE49-F238E27FC236}">
                <a16:creationId xmlns:a16="http://schemas.microsoft.com/office/drawing/2014/main" id="{F3BD3799-56A7-7913-C06F-5E70B10B638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8650" y="1369222"/>
            <a:ext cx="7886700" cy="3263402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Google Shape;487;p64">
            <a:extLst>
              <a:ext uri="{FF2B5EF4-FFF2-40B4-BE49-F238E27FC236}">
                <a16:creationId xmlns:a16="http://schemas.microsoft.com/office/drawing/2014/main" id="{6BB2615F-38DF-A53E-1C49-D0D1787704D9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5" name="Google Shape;488;p64">
            <a:extLst>
              <a:ext uri="{FF2B5EF4-FFF2-40B4-BE49-F238E27FC236}">
                <a16:creationId xmlns:a16="http://schemas.microsoft.com/office/drawing/2014/main" id="{DEAB4AF3-D74C-B117-D945-F03695118E91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49" y="4767260"/>
            <a:ext cx="3086099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/>
          </a:p>
        </p:txBody>
      </p:sp>
      <p:sp>
        <p:nvSpPr>
          <p:cNvPr id="6" name="Google Shape;489;p64">
            <a:extLst>
              <a:ext uri="{FF2B5EF4-FFF2-40B4-BE49-F238E27FC236}">
                <a16:creationId xmlns:a16="http://schemas.microsoft.com/office/drawing/2014/main" id="{560ADCBF-ACA6-D720-6F1B-BD1D8424ED34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49" y="4767260"/>
            <a:ext cx="2057400" cy="273899"/>
          </a:xfrm>
          <a:prstGeom prst="rect">
            <a:avLst/>
          </a:prstGeom>
          <a:noFill/>
          <a:ln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fr-FR" sz="900" b="0" i="0" u="none" strike="noStrike" kern="0" cap="none" spc="0" baseline="0">
                <a:solidFill>
                  <a:srgbClr val="888888"/>
                </a:solidFill>
                <a:uFillTx/>
                <a:latin typeface="Calibri"/>
                <a:ea typeface="Calibri"/>
                <a:cs typeface="Calibri"/>
              </a:defRPr>
            </a:lvl1pPr>
          </a:lstStyle>
          <a:p>
            <a:pPr lvl="0"/>
            <a:fld id="{04050C45-B875-4813-A394-00E15DC26159}" type="slidenum">
              <a:rPr/>
              <a:pPr lvl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88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  <p:sldLayoutId id="2147483970" r:id="rId12"/>
    <p:sldLayoutId id="2147483971" r:id="rId13"/>
    <p:sldLayoutId id="2147483972" r:id="rId14"/>
    <p:sldLayoutId id="2147483973" r:id="rId15"/>
    <p:sldLayoutId id="2147483974" r:id="rId16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33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</p:titleStyle>
    <p:bodyStyle>
      <a:lvl1pPr marL="457200" marR="0" lvl="0" indent="-361946" algn="l" defTabSz="914400" rtl="0" fontAlgn="auto" hangingPunct="1">
        <a:lnSpc>
          <a:spcPct val="90000"/>
        </a:lnSpc>
        <a:spcBef>
          <a:spcPts val="800"/>
        </a:spcBef>
        <a:spcAft>
          <a:spcPts val="0"/>
        </a:spcAft>
        <a:buClr>
          <a:srgbClr val="000000"/>
        </a:buClr>
        <a:buSzPts val="2100"/>
        <a:buFont typeface="Arial"/>
        <a:buChar char="•"/>
        <a:tabLst/>
        <a:defRPr lang="fr-FR" sz="2100" b="0" i="0" u="none" strike="noStrike" kern="0" cap="none" spc="0" baseline="0">
          <a:solidFill>
            <a:srgbClr val="000000"/>
          </a:solidFill>
          <a:uFillTx/>
          <a:latin typeface="Calibri"/>
          <a:ea typeface="Calibri"/>
          <a:cs typeface="Calibri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pPr/>
              <a:t>27/09/2025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78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5" r:id="rId1"/>
    <p:sldLayoutId id="2147483996" r:id="rId2"/>
    <p:sldLayoutId id="2147483997" r:id="rId3"/>
    <p:sldLayoutId id="2147483998" r:id="rId4"/>
    <p:sldLayoutId id="2147483999" r:id="rId5"/>
    <p:sldLayoutId id="2147484000" r:id="rId6"/>
    <p:sldLayoutId id="2147484001" r:id="rId7"/>
    <p:sldLayoutId id="2147484002" r:id="rId8"/>
    <p:sldLayoutId id="2147484003" r:id="rId9"/>
    <p:sldLayoutId id="2147484004" r:id="rId10"/>
    <p:sldLayoutId id="2147484005" r:id="rId11"/>
    <p:sldLayoutId id="2147484006" r:id="rId12"/>
    <p:sldLayoutId id="2147484007" r:id="rId13"/>
    <p:sldLayoutId id="2147484008" r:id="rId14"/>
    <p:sldLayoutId id="2147484009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099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  <p:sldLayoutId id="2147484055" r:id="rId12"/>
    <p:sldLayoutId id="2147484056" r:id="rId13"/>
    <p:sldLayoutId id="2147484057" r:id="rId14"/>
    <p:sldLayoutId id="2147484058" r:id="rId15"/>
    <p:sldLayoutId id="2147484059" r:id="rId16"/>
    <p:sldLayoutId id="2147484060" r:id="rId17"/>
    <p:sldLayoutId id="2147484061" r:id="rId18"/>
    <p:sldLayoutId id="2147484062" r:id="rId19"/>
    <p:sldLayoutId id="2147484063" r:id="rId20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fr-FR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fr-FR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fr-FR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40.png"/><Relationship Id="rId5" Type="http://schemas.microsoft.com/office/2007/relationships/hdphoto" Target="../media/hdphoto2.wdp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microsoft.com/office/2007/relationships/hdphoto" Target="../media/hdphoto2.wdp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gi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44.png"/><Relationship Id="rId5" Type="http://schemas.openxmlformats.org/officeDocument/2006/relationships/image" Target="../media/image52.png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png"/><Relationship Id="rId4" Type="http://schemas.openxmlformats.org/officeDocument/2006/relationships/image" Target="../media/image5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3.png"/><Relationship Id="rId4" Type="http://schemas.microsoft.com/office/2007/relationships/hdphoto" Target="../media/hdphoto4.wdp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4.wdp"/><Relationship Id="rId4" Type="http://schemas.openxmlformats.org/officeDocument/2006/relationships/image" Target="../media/image5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56.png"/><Relationship Id="rId4" Type="http://schemas.openxmlformats.org/officeDocument/2006/relationships/image" Target="../media/image57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emf"/><Relationship Id="rId4" Type="http://schemas.openxmlformats.org/officeDocument/2006/relationships/image" Target="../media/image43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emf"/><Relationship Id="rId4" Type="http://schemas.microsoft.com/office/2007/relationships/hdphoto" Target="../media/hdphoto6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emf"/><Relationship Id="rId4" Type="http://schemas.microsoft.com/office/2007/relationships/hdphoto" Target="../media/hdphoto7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8.wdp"/><Relationship Id="rId5" Type="http://schemas.openxmlformats.org/officeDocument/2006/relationships/image" Target="../media/image61.png"/><Relationship Id="rId4" Type="http://schemas.microsoft.com/office/2007/relationships/hdphoto" Target="../media/hdphoto2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57.emf"/><Relationship Id="rId5" Type="http://schemas.microsoft.com/office/2007/relationships/hdphoto" Target="../media/hdphoto8.wdp"/><Relationship Id="rId4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microsoft.com/office/2007/relationships/hdphoto" Target="../media/hdphoto2.wdp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2.xml"/><Relationship Id="rId4" Type="http://schemas.openxmlformats.org/officeDocument/2006/relationships/image" Target="../media/image27.gif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7.gif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FD3E781-974A-3370-2ECE-8FFD42C5FE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382" y="1684776"/>
            <a:ext cx="3895714" cy="1974299"/>
          </a:xfrm>
          <a:prstGeom prst="rect">
            <a:avLst/>
          </a:prstGeom>
        </p:spPr>
      </p:pic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2932133" y="137909"/>
            <a:ext cx="3279733" cy="49732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228234" y="3647022"/>
            <a:ext cx="8309976" cy="658316"/>
          </a:xfrm>
          <a:prstGeom prst="rect">
            <a:avLst/>
          </a:prstGeom>
          <a:solidFill>
            <a:srgbClr val="3FB2CB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Séance 2 </a:t>
            </a:r>
          </a:p>
        </p:txBody>
      </p:sp>
      <p:sp>
        <p:nvSpPr>
          <p:cNvPr id="8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64426" y="3734242"/>
            <a:ext cx="6208858" cy="5539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chemeClr val="bg1"/>
                </a:solidFill>
              </a:rPr>
              <a:t>Lire une description en marquant les pauses.</a:t>
            </a:r>
          </a:p>
          <a:p>
            <a:pPr marL="285750" indent="-285750">
              <a:buFont typeface="Wingdings" panose="05000000000000000000" pitchFamily="2" charset="2"/>
              <a:buChar char="Ø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chemeClr val="bg1"/>
                </a:solidFill>
              </a:rPr>
              <a:t>Identifier ce qu’on voit dans un lieu.</a:t>
            </a:r>
            <a:endParaRPr lang="fr-FR" sz="1400" b="1" kern="0" dirty="0">
              <a:solidFill>
                <a:schemeClr val="bg1"/>
              </a:solidFill>
            </a:endParaRP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62444" y="3122892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 flipH="1">
            <a:off x="1385033" y="3736011"/>
            <a:ext cx="45719" cy="490674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1748442" y="1833463"/>
            <a:ext cx="49203" cy="3380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327310" y="1065126"/>
            <a:ext cx="5810993" cy="83099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3FB2CB"/>
                </a:solidFill>
                <a:ea typeface="Calibri"/>
                <a:cs typeface="Calibri"/>
              </a:rPr>
              <a:t>Français</a:t>
            </a:r>
            <a:r>
              <a:rPr lang="fr-FR" sz="5400" b="1" kern="0" dirty="0">
                <a:solidFill>
                  <a:srgbClr val="3FB2CB"/>
                </a:solidFill>
                <a:latin typeface="Calibri"/>
                <a:ea typeface="Calibri"/>
                <a:cs typeface="Calibri"/>
              </a:rPr>
              <a:t> </a:t>
            </a:r>
            <a:endParaRPr lang="fr-FR" sz="1400" b="0" i="0" u="none" strike="noStrike" kern="0" cap="none" spc="0" baseline="0" dirty="0">
              <a:solidFill>
                <a:srgbClr val="3FB2CB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6226816" y="801673"/>
            <a:ext cx="1278303" cy="2153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Niveau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</a:t>
            </a:r>
            <a:r>
              <a:rPr lang="fr-FR" sz="10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</a:t>
            </a:r>
            <a:r>
              <a:rPr lang="fr-FR" sz="1200" b="1" i="0" u="none" strike="noStrike" kern="0" cap="none" spc="0" baseline="0">
                <a:solidFill>
                  <a:srgbClr val="FFFFFF"/>
                </a:solidFill>
                <a:uFillTx/>
                <a:latin typeface="Dosis"/>
                <a:ea typeface="Dosis"/>
                <a:cs typeface="Dosis"/>
              </a:rPr>
              <a:t>             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50788" y="711358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6353980" y="851554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0" cap="none" spc="0" baseline="0" dirty="0">
                <a:solidFill>
                  <a:srgbClr val="FFFFFF"/>
                </a:solidFill>
                <a:uFillTx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6431529" y="1320256"/>
            <a:ext cx="1123203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CBF18"/>
                </a:solidFill>
                <a:uFillTx/>
                <a:ea typeface="Calibri" panose="020F0502020204030204" pitchFamily="34" charset="0"/>
                <a:cs typeface="Calibri" panose="020F0502020204030204" pitchFamily="34" charset="0"/>
              </a:rPr>
              <a:t>1 AC</a:t>
            </a:r>
            <a:endParaRPr lang="fr-FR" sz="1800" b="1" i="0" u="none" strike="noStrike" kern="0" cap="none" spc="0" baseline="0" dirty="0">
              <a:solidFill>
                <a:srgbClr val="FCBF18"/>
              </a:solidFill>
              <a:uFillTx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1681034" y="2127720"/>
            <a:ext cx="3431323" cy="382217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70C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2400" b="1" i="0" strike="noStrike" kern="0" cap="none" spc="0" baseline="0" dirty="0">
              <a:solidFill>
                <a:srgbClr val="0070C0"/>
              </a:solidFill>
              <a:uFillTx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216943" y="3086833"/>
            <a:ext cx="4884125" cy="522597"/>
          </a:xfrm>
          <a:prstGeom prst="rect">
            <a:avLst/>
          </a:prstGeom>
          <a:solidFill>
            <a:srgbClr val="002060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Palier                                               Semaine   3</a:t>
            </a:r>
            <a:endParaRPr lang="fr-FR" sz="2000" b="1" i="0" u="none" strike="noStrike" kern="0" cap="none" spc="0" baseline="0" dirty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373733" y="3162377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0" name="Google Shape;741;p98">
            <a:extLst>
              <a:ext uri="{FF2B5EF4-FFF2-40B4-BE49-F238E27FC236}">
                <a16:creationId xmlns:a16="http://schemas.microsoft.com/office/drawing/2014/main" id="{CB0E6087-161E-F7D7-1975-A2A09F956478}"/>
              </a:ext>
            </a:extLst>
          </p:cNvPr>
          <p:cNvSpPr txBox="1"/>
          <p:nvPr/>
        </p:nvSpPr>
        <p:spPr>
          <a:xfrm>
            <a:off x="1553136" y="3192382"/>
            <a:ext cx="233219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2000" b="0" i="0" u="none" strike="noStrike" kern="0" cap="none" spc="0" baseline="0" dirty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1" name="Google Shape;735;p98">
            <a:extLst>
              <a:ext uri="{FF2B5EF4-FFF2-40B4-BE49-F238E27FC236}">
                <a16:creationId xmlns:a16="http://schemas.microsoft.com/office/drawing/2014/main" id="{E4ED2D96-9234-65F9-BA18-53ABB6FC7B4A}"/>
              </a:ext>
            </a:extLst>
          </p:cNvPr>
          <p:cNvSpPr/>
          <p:nvPr/>
        </p:nvSpPr>
        <p:spPr>
          <a:xfrm>
            <a:off x="1385018" y="3199542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2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4547397" y="3172439"/>
            <a:ext cx="49203" cy="37229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700" b="0" i="0" u="none" strike="noStrike" kern="0" cap="none" spc="0" baseline="0">
              <a:solidFill>
                <a:srgbClr val="FFFFFF"/>
              </a:solidFill>
              <a:uFillTx/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3424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l’enseignant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1A9AE2E6-0A67-1417-D183-9FD65C5B4D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9" t="77363" r="68628" b="4644"/>
          <a:stretch>
            <a:fillRect/>
          </a:stretch>
        </p:blipFill>
        <p:spPr bwMode="auto">
          <a:xfrm>
            <a:off x="301971" y="3827620"/>
            <a:ext cx="898071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Image générée">
            <a:extLst>
              <a:ext uri="{FF2B5EF4-FFF2-40B4-BE49-F238E27FC236}">
                <a16:creationId xmlns:a16="http://schemas.microsoft.com/office/drawing/2014/main" id="{4FFB60C4-8009-C22C-6AF2-61AABBB304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46" r="71115" b="60700"/>
          <a:stretch>
            <a:fillRect/>
          </a:stretch>
        </p:blipFill>
        <p:spPr bwMode="auto">
          <a:xfrm>
            <a:off x="281548" y="1438528"/>
            <a:ext cx="948012" cy="775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mage générée">
            <a:extLst>
              <a:ext uri="{FF2B5EF4-FFF2-40B4-BE49-F238E27FC236}">
                <a16:creationId xmlns:a16="http://schemas.microsoft.com/office/drawing/2014/main" id="{1330D90F-74CF-138A-6BA7-F99F70464A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310721" y="2214135"/>
            <a:ext cx="840921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Image générée">
            <a:extLst>
              <a:ext uri="{FF2B5EF4-FFF2-40B4-BE49-F238E27FC236}">
                <a16:creationId xmlns:a16="http://schemas.microsoft.com/office/drawing/2014/main" id="{3334AB9D-1099-64BF-8EC2-6C2C2FFBEA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1" t="59121" r="71159" b="24461"/>
          <a:stretch>
            <a:fillRect/>
          </a:stretch>
        </p:blipFill>
        <p:spPr bwMode="auto">
          <a:xfrm>
            <a:off x="372072" y="2981578"/>
            <a:ext cx="783772" cy="80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1185;p114">
            <a:extLst>
              <a:ext uri="{FF2B5EF4-FFF2-40B4-BE49-F238E27FC236}">
                <a16:creationId xmlns:a16="http://schemas.microsoft.com/office/drawing/2014/main" id="{D481EFAF-7A4C-DB9D-BE2A-4306A012CC8E}"/>
              </a:ext>
            </a:extLst>
          </p:cNvPr>
          <p:cNvSpPr txBox="1"/>
          <p:nvPr/>
        </p:nvSpPr>
        <p:spPr>
          <a:xfrm>
            <a:off x="1126669" y="8992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Pages réservées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9" name="Google Shape;1185;p114">
            <a:extLst>
              <a:ext uri="{FF2B5EF4-FFF2-40B4-BE49-F238E27FC236}">
                <a16:creationId xmlns:a16="http://schemas.microsoft.com/office/drawing/2014/main" id="{A59F36CC-CDFE-3C2A-2593-769EE40B2A0D}"/>
              </a:ext>
            </a:extLst>
          </p:cNvPr>
          <p:cNvSpPr txBox="1"/>
          <p:nvPr/>
        </p:nvSpPr>
        <p:spPr>
          <a:xfrm>
            <a:off x="1126669" y="1643836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Consignes et explications données aux élèves (à dire à haute voix).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0" name="Google Shape;1185;p114">
            <a:extLst>
              <a:ext uri="{FF2B5EF4-FFF2-40B4-BE49-F238E27FC236}">
                <a16:creationId xmlns:a16="http://schemas.microsoft.com/office/drawing/2014/main" id="{29D2EE66-5645-E2E2-A84E-694256C5078B}"/>
              </a:ext>
            </a:extLst>
          </p:cNvPr>
          <p:cNvSpPr txBox="1"/>
          <p:nvPr/>
        </p:nvSpPr>
        <p:spPr>
          <a:xfrm>
            <a:off x="1126669" y="2419443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Page dans le livret de l’élève.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1" name="Google Shape;1185;p114">
            <a:extLst>
              <a:ext uri="{FF2B5EF4-FFF2-40B4-BE49-F238E27FC236}">
                <a16:creationId xmlns:a16="http://schemas.microsoft.com/office/drawing/2014/main" id="{8E1A970E-903D-6D16-9675-51626C774FDD}"/>
              </a:ext>
            </a:extLst>
          </p:cNvPr>
          <p:cNvSpPr txBox="1"/>
          <p:nvPr/>
        </p:nvSpPr>
        <p:spPr>
          <a:xfrm>
            <a:off x="1126669" y="329342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prioritaire à réaliser en classe.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2" name="Google Shape;1185;p114">
            <a:extLst>
              <a:ext uri="{FF2B5EF4-FFF2-40B4-BE49-F238E27FC236}">
                <a16:creationId xmlns:a16="http://schemas.microsoft.com/office/drawing/2014/main" id="{B47427F0-4482-A0CA-65C7-0A249E0575EF}"/>
              </a:ext>
            </a:extLst>
          </p:cNvPr>
          <p:cNvSpPr txBox="1"/>
          <p:nvPr/>
        </p:nvSpPr>
        <p:spPr>
          <a:xfrm>
            <a:off x="1126669" y="4060085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Activité optionnelle à omettre en cas de manque de temps.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026" name="Picture 2" descr="Image générée">
            <a:extLst>
              <a:ext uri="{FF2B5EF4-FFF2-40B4-BE49-F238E27FC236}">
                <a16:creationId xmlns:a16="http://schemas.microsoft.com/office/drawing/2014/main" id="{C932B524-2E6D-42A8-C6A2-7213AA17C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476783" y="644711"/>
            <a:ext cx="574350" cy="674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B6F77A-2E34-9DE2-DBE7-A4CC4B798C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229;p116">
            <a:extLst>
              <a:ext uri="{FF2B5EF4-FFF2-40B4-BE49-F238E27FC236}">
                <a16:creationId xmlns:a16="http://schemas.microsoft.com/office/drawing/2014/main" id="{3E61705D-FF76-C816-817F-FF16BB0F8FF7}"/>
              </a:ext>
            </a:extLst>
          </p:cNvPr>
          <p:cNvSpPr txBox="1"/>
          <p:nvPr/>
        </p:nvSpPr>
        <p:spPr>
          <a:xfrm>
            <a:off x="1327397" y="1028171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Contrat de classe</a:t>
            </a:r>
          </a:p>
        </p:txBody>
      </p:sp>
      <p:sp>
        <p:nvSpPr>
          <p:cNvPr id="4" name="Google Shape;1233;p116">
            <a:extLst>
              <a:ext uri="{FF2B5EF4-FFF2-40B4-BE49-F238E27FC236}">
                <a16:creationId xmlns:a16="http://schemas.microsoft.com/office/drawing/2014/main" id="{1F8181F4-C03D-E637-B412-A06B1C7EBA67}"/>
              </a:ext>
            </a:extLst>
          </p:cNvPr>
          <p:cNvSpPr txBox="1"/>
          <p:nvPr/>
        </p:nvSpPr>
        <p:spPr>
          <a:xfrm>
            <a:off x="1327397" y="2005876"/>
            <a:ext cx="7546637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J’utilise l’ardoise pour répondre </a:t>
            </a:r>
          </a:p>
        </p:txBody>
      </p:sp>
      <p:sp>
        <p:nvSpPr>
          <p:cNvPr id="5" name="Google Shape;1234;p116">
            <a:extLst>
              <a:ext uri="{FF2B5EF4-FFF2-40B4-BE49-F238E27FC236}">
                <a16:creationId xmlns:a16="http://schemas.microsoft.com/office/drawing/2014/main" id="{9A3F2DC4-EC8C-51E0-FA84-7C61465E7C2D}"/>
              </a:ext>
            </a:extLst>
          </p:cNvPr>
          <p:cNvSpPr txBox="1"/>
          <p:nvPr/>
        </p:nvSpPr>
        <p:spPr>
          <a:xfrm>
            <a:off x="1327398" y="2983581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autonome</a:t>
            </a:r>
          </a:p>
        </p:txBody>
      </p:sp>
      <p:sp>
        <p:nvSpPr>
          <p:cNvPr id="6" name="Google Shape;1235;p116">
            <a:extLst>
              <a:ext uri="{FF2B5EF4-FFF2-40B4-BE49-F238E27FC236}">
                <a16:creationId xmlns:a16="http://schemas.microsoft.com/office/drawing/2014/main" id="{7239D583-F5F6-41D5-78C5-F987E4E3E4E5}"/>
              </a:ext>
            </a:extLst>
          </p:cNvPr>
          <p:cNvSpPr txBox="1"/>
          <p:nvPr/>
        </p:nvSpPr>
        <p:spPr>
          <a:xfrm>
            <a:off x="1327398" y="3961286"/>
            <a:ext cx="7546636" cy="31543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Pratique guidée en binôme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7269954D-EFC0-CC0A-0945-F6DF168F334C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44754" y="770434"/>
            <a:ext cx="743475" cy="74347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Google Shape;1341;p128" descr="Une image contenant Dessin animé, clipart, Animation, illustration&#10;&#10;Description générée automatiquement">
            <a:extLst>
              <a:ext uri="{FF2B5EF4-FFF2-40B4-BE49-F238E27FC236}">
                <a16:creationId xmlns:a16="http://schemas.microsoft.com/office/drawing/2014/main" id="{171C970F-7B59-B41F-6A3A-3A7A745D5AE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 l="18242" t="9344" r="18458" b="23864"/>
          <a:stretch>
            <a:fillRect/>
          </a:stretch>
        </p:blipFill>
        <p:spPr>
          <a:xfrm>
            <a:off x="344753" y="1779647"/>
            <a:ext cx="743475" cy="78443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Picture 14">
            <a:extLst>
              <a:ext uri="{FF2B5EF4-FFF2-40B4-BE49-F238E27FC236}">
                <a16:creationId xmlns:a16="http://schemas.microsoft.com/office/drawing/2014/main" id="{3459E6BA-34BF-9ABD-9DAF-C10A0FA6FA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2787358"/>
            <a:ext cx="743474" cy="7434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A698D0B-D28C-54AB-04BD-8E0B04BC55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54" y="3761689"/>
            <a:ext cx="743474" cy="694102"/>
          </a:xfrm>
          <a:prstGeom prst="rect">
            <a:avLst/>
          </a:prstGeom>
        </p:spPr>
      </p:pic>
      <p:sp>
        <p:nvSpPr>
          <p:cNvPr id="11" name="Google Shape;255;p28">
            <a:extLst>
              <a:ext uri="{FF2B5EF4-FFF2-40B4-BE49-F238E27FC236}">
                <a16:creationId xmlns:a16="http://schemas.microsoft.com/office/drawing/2014/main" id="{530435A1-B2D4-8101-7BBB-BB080AF99660}"/>
              </a:ext>
            </a:extLst>
          </p:cNvPr>
          <p:cNvSpPr/>
          <p:nvPr/>
        </p:nvSpPr>
        <p:spPr>
          <a:xfrm>
            <a:off x="476783" y="139503"/>
            <a:ext cx="8483102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Icônes pour l’élève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9352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D9CEAC-AC2F-70E6-949A-0D31CB788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5C8126A1-4037-DDE8-629F-C1A18188073C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Arial"/>
                <a:cs typeface="Calibri"/>
              </a:rPr>
              <a:t>Checkpoint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0721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D2BE-6F3F-EBF5-BA5D-11B2C560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19897" y="64081"/>
            <a:ext cx="754590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Lisez en changeant la voix selon le personnage.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A1C82089-34E4-7C1A-7253-567983707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1836B1B-A340-AB1A-289F-CB6539717DF3}"/>
              </a:ext>
            </a:extLst>
          </p:cNvPr>
          <p:cNvSpPr txBox="1"/>
          <p:nvPr/>
        </p:nvSpPr>
        <p:spPr>
          <a:xfrm>
            <a:off x="619897" y="332244"/>
            <a:ext cx="82344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Inviter des élèves choisis au hasard à lire.</a:t>
            </a:r>
          </a:p>
        </p:txBody>
      </p:sp>
      <p:pic>
        <p:nvPicPr>
          <p:cNvPr id="8" name="Image 7" descr="Une image contenant dessin humoristique, illustration, Dessin animé, texte&#10;&#10;Le contenu généré par l’IA peut être incorrect.">
            <a:extLst>
              <a:ext uri="{FF2B5EF4-FFF2-40B4-BE49-F238E27FC236}">
                <a16:creationId xmlns:a16="http://schemas.microsoft.com/office/drawing/2014/main" id="{439C052F-D062-CD81-8C00-48962DE220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646" y="731518"/>
            <a:ext cx="6284812" cy="4189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26045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2EA817-14E7-6787-3F7E-501132E3B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279618DF-D969-9429-19D1-DD3EE9212845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FF592400-5253-258F-51D4-8CD18F321450}"/>
              </a:ext>
            </a:extLst>
          </p:cNvPr>
          <p:cNvSpPr txBox="1"/>
          <p:nvPr/>
        </p:nvSpPr>
        <p:spPr>
          <a:xfrm>
            <a:off x="596739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Lisez le micro dialogue et répondez à la question.</a:t>
            </a:r>
            <a:endParaRPr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B1031CC-9BA2-204C-A3AB-25606B07C950}"/>
              </a:ext>
            </a:extLst>
          </p:cNvPr>
          <p:cNvSpPr txBox="1"/>
          <p:nvPr/>
        </p:nvSpPr>
        <p:spPr>
          <a:xfrm>
            <a:off x="1164026" y="1186555"/>
            <a:ext cx="6615718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Sara demande : « Et toi, quel est ton arbre préféré ? ».</a:t>
            </a:r>
          </a:p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Ali répond : « Le pommier, sans hésiter ! ».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757C05A-6FC6-45ED-E123-7DABB3F83E57}"/>
              </a:ext>
            </a:extLst>
          </p:cNvPr>
          <p:cNvSpPr txBox="1"/>
          <p:nvPr/>
        </p:nvSpPr>
        <p:spPr>
          <a:xfrm>
            <a:off x="3604517" y="2961645"/>
            <a:ext cx="1672563" cy="400110"/>
          </a:xfrm>
          <a:prstGeom prst="rect">
            <a:avLst/>
          </a:prstGeom>
          <a:solidFill>
            <a:srgbClr val="D1F0FB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dirty="0"/>
              <a:t>Que dit Ali ?</a:t>
            </a:r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F7D78B95-09B7-9A33-F148-5494D6A06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ACCB280-15F9-ABA2-E56B-BA1540657345}"/>
              </a:ext>
            </a:extLst>
          </p:cNvPr>
          <p:cNvSpPr txBox="1"/>
          <p:nvPr/>
        </p:nvSpPr>
        <p:spPr>
          <a:xfrm>
            <a:off x="535833" y="300008"/>
            <a:ext cx="459869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Désigner un élève au hasard pour répondre.</a:t>
            </a:r>
          </a:p>
        </p:txBody>
      </p:sp>
    </p:spTree>
    <p:extLst>
      <p:ext uri="{BB962C8B-B14F-4D97-AF65-F5344CB8AC3E}">
        <p14:creationId xmlns:p14="http://schemas.microsoft.com/office/powerpoint/2010/main" val="598210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A7E13-3C75-15CE-D361-DF3D564685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A39F9B0D-5D3D-D639-4062-998296A46064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sp>
        <p:nvSpPr>
          <p:cNvPr id="3" name="ZoneTexte 4">
            <a:extLst>
              <a:ext uri="{FF2B5EF4-FFF2-40B4-BE49-F238E27FC236}">
                <a16:creationId xmlns:a16="http://schemas.microsoft.com/office/drawing/2014/main" id="{161BC12C-0E11-74E2-EA7C-3C2B334E335F}"/>
              </a:ext>
            </a:extLst>
          </p:cNvPr>
          <p:cNvSpPr txBox="1"/>
          <p:nvPr/>
        </p:nvSpPr>
        <p:spPr>
          <a:xfrm>
            <a:off x="596739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Réponse attendue :</a:t>
            </a:r>
            <a:endParaRPr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F2F855E-8047-5CF9-24F8-547DCDAB9D40}"/>
              </a:ext>
            </a:extLst>
          </p:cNvPr>
          <p:cNvSpPr txBox="1"/>
          <p:nvPr/>
        </p:nvSpPr>
        <p:spPr>
          <a:xfrm>
            <a:off x="1164026" y="1186555"/>
            <a:ext cx="6615718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Sara demande : « Et toi, quel est ton arbre préféré ? ».</a:t>
            </a:r>
          </a:p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Ali répond : « Le pommier, sans hésiter ! ».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EAD6BED-9462-98F5-D485-BC7D11A96A2D}"/>
              </a:ext>
            </a:extLst>
          </p:cNvPr>
          <p:cNvSpPr txBox="1"/>
          <p:nvPr/>
        </p:nvSpPr>
        <p:spPr>
          <a:xfrm>
            <a:off x="3604517" y="2961645"/>
            <a:ext cx="1738664" cy="400110"/>
          </a:xfrm>
          <a:prstGeom prst="rect">
            <a:avLst/>
          </a:prstGeom>
          <a:solidFill>
            <a:srgbClr val="D1F0FB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2000"/>
            </a:lvl1pPr>
          </a:lstStyle>
          <a:p>
            <a:r>
              <a:rPr lang="fr-FR" dirty="0"/>
              <a:t>Que dit Ali ?</a:t>
            </a:r>
          </a:p>
        </p:txBody>
      </p:sp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BEA09C7C-69AD-9DA3-1712-F02936E6E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8C82CC5-6FC7-FA46-1DD1-AA8D9FB63F5C}"/>
              </a:ext>
            </a:extLst>
          </p:cNvPr>
          <p:cNvSpPr txBox="1"/>
          <p:nvPr/>
        </p:nvSpPr>
        <p:spPr>
          <a:xfrm>
            <a:off x="535833" y="300008"/>
            <a:ext cx="459869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BF6C8D4-8252-39E1-074B-588F75F955D3}"/>
              </a:ext>
            </a:extLst>
          </p:cNvPr>
          <p:cNvSpPr txBox="1"/>
          <p:nvPr/>
        </p:nvSpPr>
        <p:spPr>
          <a:xfrm>
            <a:off x="2423711" y="3879892"/>
            <a:ext cx="43186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- Il dit  : « Le pommier, sans hésiter ! » 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827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2018F9-6958-071B-2EC9-5E1A5FEC9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4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5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8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lecture fluence</a:t>
            </a: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30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Picture 11">
            <a:extLst>
              <a:ext uri="{FF2B5EF4-FFF2-40B4-BE49-F238E27FC236}">
                <a16:creationId xmlns:a16="http://schemas.microsoft.com/office/drawing/2014/main" id="{687636AC-B22C-F664-41D5-C135209347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10" y="744784"/>
            <a:ext cx="2802017" cy="2802017"/>
          </a:xfrm>
          <a:prstGeom prst="rect">
            <a:avLst/>
          </a:prstGeom>
        </p:spPr>
      </p:pic>
      <p:sp>
        <p:nvSpPr>
          <p:cNvPr id="9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23146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7AEA2973-8F7D-E6B3-A35C-615B04EFA6EB}"/>
              </a:ext>
            </a:extLst>
          </p:cNvPr>
          <p:cNvSpPr txBox="1"/>
          <p:nvPr/>
        </p:nvSpPr>
        <p:spPr>
          <a:xfrm>
            <a:off x="0" y="198274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9569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615365-0546-B1B2-24DA-EB1FCE69B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4387CC0-A0EF-FB69-FFD6-2A5B1CC004C9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B23B7A0-D3E8-10E6-B4B2-7C03C81EAD4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916712" y="1331055"/>
            <a:ext cx="7896839" cy="532772"/>
          </a:xfrm>
          <a:prstGeom prst="roundRect">
            <a:avLst>
              <a:gd name="adj" fmla="val 50000"/>
            </a:avLst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une description en marquant les pauses.</a:t>
            </a:r>
            <a:endParaRPr lang="fr-FR" sz="2000" b="1" dirty="0">
              <a:solidFill>
                <a:srgbClr val="8BC145"/>
              </a:solidFill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33" y="1295362"/>
            <a:ext cx="604158" cy="604158"/>
          </a:xfrm>
          <a:prstGeom prst="rect">
            <a:avLst/>
          </a:prstGeom>
          <a:ln>
            <a:noFill/>
          </a:ln>
        </p:spPr>
      </p:pic>
      <p:sp>
        <p:nvSpPr>
          <p:cNvPr id="4" name="ZoneTexte 4">
            <a:extLst>
              <a:ext uri="{FF2B5EF4-FFF2-40B4-BE49-F238E27FC236}">
                <a16:creationId xmlns:a16="http://schemas.microsoft.com/office/drawing/2014/main" id="{AB9A5272-9C9F-7E05-08D3-C3633B6089F0}"/>
              </a:ext>
            </a:extLst>
          </p:cNvPr>
          <p:cNvSpPr txBox="1"/>
          <p:nvPr/>
        </p:nvSpPr>
        <p:spPr>
          <a:xfrm>
            <a:off x="566286" y="68064"/>
            <a:ext cx="82231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 </a:t>
            </a:r>
            <a:r>
              <a:rPr lang="fr-FR" dirty="0"/>
              <a:t>A la fin de cette séance, vous serez capables de :</a:t>
            </a:r>
            <a:endParaRPr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371216"/>
              </p:ext>
            </p:extLst>
          </p:nvPr>
        </p:nvGraphicFramePr>
        <p:xfrm>
          <a:off x="195944" y="2314860"/>
          <a:ext cx="8765176" cy="152400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3005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646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2321"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Marquer des pauses aux </a:t>
                      </a:r>
                      <a:r>
                        <a:rPr lang="fr-FR" sz="2000" b="1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mauvais</a:t>
                      </a:r>
                      <a:r>
                        <a:rPr lang="fr-F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endroits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Marquer des pauses aux </a:t>
                      </a:r>
                      <a:r>
                        <a:rPr lang="fr-FR" sz="2000" b="1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bons</a:t>
                      </a:r>
                      <a:r>
                        <a:rPr lang="fr-FR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endroits</a:t>
                      </a:r>
                      <a:endParaRPr lang="fr-FR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348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On ne comprend pas bien. </a:t>
                      </a:r>
                      <a:b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C’est difficile à suivre.</a:t>
                      </a:r>
                    </a:p>
                    <a:p>
                      <a:pPr algn="ctr"/>
                      <a:endParaRPr lang="fr-FR" sz="2000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On comprend bien le</a:t>
                      </a:r>
                      <a:r>
                        <a:rPr lang="fr-FR" sz="2000" baseline="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texte</a:t>
                      </a:r>
                      <a: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b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fr-FR" sz="2000" dirty="0"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 C’est facile à suivre.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Imag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3870" y="3582409"/>
            <a:ext cx="716211" cy="74681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4703" y="3582409"/>
            <a:ext cx="753094" cy="746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026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E7F312-23E4-7780-E261-FA8DC8D0B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E0144A8A-EA03-CC88-B05D-1B3444982B27}"/>
              </a:ext>
            </a:extLst>
          </p:cNvPr>
          <p:cNvSpPr txBox="1"/>
          <p:nvPr/>
        </p:nvSpPr>
        <p:spPr>
          <a:xfrm>
            <a:off x="0" y="2074183"/>
            <a:ext cx="9144000" cy="4924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Activation  des prérequis</a:t>
            </a:r>
          </a:p>
        </p:txBody>
      </p:sp>
    </p:spTree>
    <p:extLst>
      <p:ext uri="{BB962C8B-B14F-4D97-AF65-F5344CB8AC3E}">
        <p14:creationId xmlns:p14="http://schemas.microsoft.com/office/powerpoint/2010/main" val="4176744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9BBA1D-7C06-2F62-2C91-8815BA379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4"/>
            <a:ext cx="7449654" cy="27331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Structure des paliers du niveau 1AC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898E404-EA2E-B7EE-C7DC-27CC82D9AFEE}"/>
              </a:ext>
            </a:extLst>
          </p:cNvPr>
          <p:cNvCxnSpPr/>
          <p:nvPr/>
        </p:nvCxnSpPr>
        <p:spPr>
          <a:xfrm>
            <a:off x="2735388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lèche droite 13">
            <a:extLst>
              <a:ext uri="{FF2B5EF4-FFF2-40B4-BE49-F238E27FC236}">
                <a16:creationId xmlns:a16="http://schemas.microsoft.com/office/drawing/2014/main" id="{F991D8BD-5999-6215-3AD6-3D270DEC7F95}"/>
              </a:ext>
            </a:extLst>
          </p:cNvPr>
          <p:cNvSpPr/>
          <p:nvPr/>
        </p:nvSpPr>
        <p:spPr>
          <a:xfrm>
            <a:off x="1178053" y="1371246"/>
            <a:ext cx="7449655" cy="130571"/>
          </a:xfrm>
          <a:prstGeom prst="rightArrow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6C8EED2-74AC-CA4A-4CFB-03A962D0AAAC}"/>
              </a:ext>
            </a:extLst>
          </p:cNvPr>
          <p:cNvSpPr/>
          <p:nvPr/>
        </p:nvSpPr>
        <p:spPr>
          <a:xfrm>
            <a:off x="0" y="1663121"/>
            <a:ext cx="1383090" cy="735555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Lecture fluence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1B57CEA-EE17-1009-39A1-2C0FA9007CA9}"/>
              </a:ext>
            </a:extLst>
          </p:cNvPr>
          <p:cNvSpPr/>
          <p:nvPr/>
        </p:nvSpPr>
        <p:spPr>
          <a:xfrm>
            <a:off x="0" y="2786166"/>
            <a:ext cx="1383090" cy="768939"/>
          </a:xfrm>
          <a:prstGeom prst="rect">
            <a:avLst/>
          </a:prstGeom>
          <a:solidFill>
            <a:srgbClr val="0070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>
                <a:solidFill>
                  <a:schemeClr val="bg1"/>
                </a:solidFill>
              </a:rPr>
              <a:t>Compréhension directe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EDB091-8B99-CC0B-64DD-B9C0340BBCE2}"/>
              </a:ext>
            </a:extLst>
          </p:cNvPr>
          <p:cNvSpPr/>
          <p:nvPr/>
        </p:nvSpPr>
        <p:spPr>
          <a:xfrm>
            <a:off x="1535553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Mot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9993C4-F3B9-C4B4-992F-4B4EAEBCA886}"/>
              </a:ext>
            </a:extLst>
          </p:cNvPr>
          <p:cNvSpPr/>
          <p:nvPr/>
        </p:nvSpPr>
        <p:spPr>
          <a:xfrm>
            <a:off x="2951215" y="950956"/>
            <a:ext cx="1028827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simple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61816E-E50C-B0C4-4BF5-05A0CFA2623A}"/>
              </a:ext>
            </a:extLst>
          </p:cNvPr>
          <p:cNvSpPr/>
          <p:nvPr/>
        </p:nvSpPr>
        <p:spPr>
          <a:xfrm>
            <a:off x="4366877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enrichie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3439510-CA34-04CF-A18C-3022EDE7561E}"/>
              </a:ext>
            </a:extLst>
          </p:cNvPr>
          <p:cNvSpPr/>
          <p:nvPr/>
        </p:nvSpPr>
        <p:spPr>
          <a:xfrm>
            <a:off x="5782539" y="950956"/>
            <a:ext cx="1115052" cy="65369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Phrase étendue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7FDA52-8D4D-F26E-0C7D-2B7D0D8ED98C}"/>
              </a:ext>
            </a:extLst>
          </p:cNvPr>
          <p:cNvSpPr/>
          <p:nvPr/>
        </p:nvSpPr>
        <p:spPr>
          <a:xfrm>
            <a:off x="7106768" y="950956"/>
            <a:ext cx="1403174" cy="65369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bg1"/>
                </a:solidFill>
              </a:rPr>
              <a:t>Paragraphe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442FAFE-5E50-BA83-4906-B56E9AF0012B}"/>
              </a:ext>
            </a:extLst>
          </p:cNvPr>
          <p:cNvSpPr/>
          <p:nvPr/>
        </p:nvSpPr>
        <p:spPr>
          <a:xfrm>
            <a:off x="1535553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608945F-C762-C970-04E3-3B127511B914}"/>
              </a:ext>
            </a:extLst>
          </p:cNvPr>
          <p:cNvSpPr/>
          <p:nvPr/>
        </p:nvSpPr>
        <p:spPr>
          <a:xfrm>
            <a:off x="2951215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2CBF0F2-D8A3-3F75-2B9A-A22A0BA692C7}"/>
              </a:ext>
            </a:extLst>
          </p:cNvPr>
          <p:cNvSpPr/>
          <p:nvPr/>
        </p:nvSpPr>
        <p:spPr>
          <a:xfrm>
            <a:off x="4388467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BED7612-3D1D-8C63-3A9B-AF714A727C84}"/>
              </a:ext>
            </a:extLst>
          </p:cNvPr>
          <p:cNvSpPr/>
          <p:nvPr/>
        </p:nvSpPr>
        <p:spPr>
          <a:xfrm>
            <a:off x="5782539" y="1604649"/>
            <a:ext cx="1028827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F3EFE63-0BA1-ABF0-C8FA-5AA536484559}"/>
              </a:ext>
            </a:extLst>
          </p:cNvPr>
          <p:cNvSpPr/>
          <p:nvPr/>
        </p:nvSpPr>
        <p:spPr>
          <a:xfrm>
            <a:off x="7198201" y="1604649"/>
            <a:ext cx="1106063" cy="201751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35065DA-20FA-4BEB-DBC6-436C50B878F8}"/>
              </a:ext>
            </a:extLst>
          </p:cNvPr>
          <p:cNvSpPr/>
          <p:nvPr/>
        </p:nvSpPr>
        <p:spPr>
          <a:xfrm>
            <a:off x="1383089" y="2793854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CB905B-0B94-4449-589A-7C25374E5EE1}"/>
              </a:ext>
            </a:extLst>
          </p:cNvPr>
          <p:cNvSpPr/>
          <p:nvPr/>
        </p:nvSpPr>
        <p:spPr>
          <a:xfrm>
            <a:off x="1383089" y="1835336"/>
            <a:ext cx="7126854" cy="563340"/>
          </a:xfrm>
          <a:prstGeom prst="rect">
            <a:avLst/>
          </a:prstGeom>
          <a:solidFill>
            <a:srgbClr val="00707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2" name="Losange 21">
            <a:extLst>
              <a:ext uri="{FF2B5EF4-FFF2-40B4-BE49-F238E27FC236}">
                <a16:creationId xmlns:a16="http://schemas.microsoft.com/office/drawing/2014/main" id="{22D30284-178D-13CD-DD3A-0FCB45780CFC}"/>
              </a:ext>
            </a:extLst>
          </p:cNvPr>
          <p:cNvSpPr/>
          <p:nvPr/>
        </p:nvSpPr>
        <p:spPr>
          <a:xfrm>
            <a:off x="2612754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AC2A13F2-D55B-4B17-5B15-F4E2BEB6AECE}"/>
              </a:ext>
            </a:extLst>
          </p:cNvPr>
          <p:cNvCxnSpPr/>
          <p:nvPr/>
        </p:nvCxnSpPr>
        <p:spPr>
          <a:xfrm>
            <a:off x="4169976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Losange 23">
            <a:extLst>
              <a:ext uri="{FF2B5EF4-FFF2-40B4-BE49-F238E27FC236}">
                <a16:creationId xmlns:a16="http://schemas.microsoft.com/office/drawing/2014/main" id="{5C79A486-22E9-B8C3-7200-B7C792504930}"/>
              </a:ext>
            </a:extLst>
          </p:cNvPr>
          <p:cNvSpPr/>
          <p:nvPr/>
        </p:nvSpPr>
        <p:spPr>
          <a:xfrm>
            <a:off x="4047342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148ED336-1ADD-3C34-172B-B2F0332A4B74}"/>
              </a:ext>
            </a:extLst>
          </p:cNvPr>
          <p:cNvCxnSpPr/>
          <p:nvPr/>
        </p:nvCxnSpPr>
        <p:spPr>
          <a:xfrm>
            <a:off x="5604564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Losange 25">
            <a:extLst>
              <a:ext uri="{FF2B5EF4-FFF2-40B4-BE49-F238E27FC236}">
                <a16:creationId xmlns:a16="http://schemas.microsoft.com/office/drawing/2014/main" id="{44810288-3AEF-D7A5-D0F2-2591922C74EE}"/>
              </a:ext>
            </a:extLst>
          </p:cNvPr>
          <p:cNvSpPr/>
          <p:nvPr/>
        </p:nvSpPr>
        <p:spPr>
          <a:xfrm>
            <a:off x="5481930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2AFCAD67-D46B-2C96-4332-CA44131D3687}"/>
              </a:ext>
            </a:extLst>
          </p:cNvPr>
          <p:cNvCxnSpPr/>
          <p:nvPr/>
        </p:nvCxnSpPr>
        <p:spPr>
          <a:xfrm>
            <a:off x="700217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>
            <a:extLst>
              <a:ext uri="{FF2B5EF4-FFF2-40B4-BE49-F238E27FC236}">
                <a16:creationId xmlns:a16="http://schemas.microsoft.com/office/drawing/2014/main" id="{4FA9AC2F-D864-EF24-7C57-57FCF17B7AA9}"/>
              </a:ext>
            </a:extLst>
          </p:cNvPr>
          <p:cNvSpPr txBox="1"/>
          <p:nvPr/>
        </p:nvSpPr>
        <p:spPr>
          <a:xfrm>
            <a:off x="231480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2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18592220-5F9F-9DDE-98DD-20C7B374E34E}"/>
              </a:ext>
            </a:extLst>
          </p:cNvPr>
          <p:cNvSpPr txBox="1"/>
          <p:nvPr/>
        </p:nvSpPr>
        <p:spPr>
          <a:xfrm>
            <a:off x="3749389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3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F1C8B5AA-A3F1-9445-ACAE-72F4EBBED2DC}"/>
              </a:ext>
            </a:extLst>
          </p:cNvPr>
          <p:cNvSpPr txBox="1"/>
          <p:nvPr/>
        </p:nvSpPr>
        <p:spPr>
          <a:xfrm>
            <a:off x="5172518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4</a:t>
            </a:r>
          </a:p>
        </p:txBody>
      </p:sp>
      <p:pic>
        <p:nvPicPr>
          <p:cNvPr id="31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49E2A77A-5764-15AE-4A44-5AE6B51CE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67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D899A2DA-CA90-752E-904F-E85F33FC2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956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Téléchargez gratuitement des icônes sur Test aux formats PNG et SVG">
            <a:extLst>
              <a:ext uri="{FF2B5EF4-FFF2-40B4-BE49-F238E27FC236}">
                <a16:creationId xmlns:a16="http://schemas.microsoft.com/office/drawing/2014/main" id="{98733DB3-E7BA-BE34-D579-E440936A7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083" y="3807336"/>
            <a:ext cx="192335" cy="161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81942130-E1F5-F23D-350A-A18EA41AB019}"/>
              </a:ext>
            </a:extLst>
          </p:cNvPr>
          <p:cNvCxnSpPr/>
          <p:nvPr/>
        </p:nvCxnSpPr>
        <p:spPr>
          <a:xfrm>
            <a:off x="1464429" y="1147997"/>
            <a:ext cx="0" cy="2943782"/>
          </a:xfrm>
          <a:prstGeom prst="line">
            <a:avLst/>
          </a:prstGeom>
          <a:ln w="28575">
            <a:solidFill>
              <a:srgbClr val="9F59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Losange 34">
            <a:extLst>
              <a:ext uri="{FF2B5EF4-FFF2-40B4-BE49-F238E27FC236}">
                <a16:creationId xmlns:a16="http://schemas.microsoft.com/office/drawing/2014/main" id="{69D30710-6D2B-7C02-3C5D-24F90D6E3DAD}"/>
              </a:ext>
            </a:extLst>
          </p:cNvPr>
          <p:cNvSpPr/>
          <p:nvPr/>
        </p:nvSpPr>
        <p:spPr>
          <a:xfrm>
            <a:off x="1341795" y="3783467"/>
            <a:ext cx="245269" cy="206333"/>
          </a:xfrm>
          <a:prstGeom prst="diamond">
            <a:avLst/>
          </a:prstGeom>
          <a:solidFill>
            <a:srgbClr val="C0000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3ADDA276-3271-1106-C57A-F85AC68833A5}"/>
              </a:ext>
            </a:extLst>
          </p:cNvPr>
          <p:cNvSpPr txBox="1"/>
          <p:nvPr/>
        </p:nvSpPr>
        <p:spPr>
          <a:xfrm>
            <a:off x="1043841" y="4066427"/>
            <a:ext cx="8411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>
                <a:solidFill>
                  <a:srgbClr val="C00000"/>
                </a:solidFill>
              </a:rPr>
              <a:t>Palier 1</a:t>
            </a:r>
          </a:p>
        </p:txBody>
      </p:sp>
      <p:sp>
        <p:nvSpPr>
          <p:cNvPr id="40" name="ZoneTexte 57">
            <a:extLst>
              <a:ext uri="{FF2B5EF4-FFF2-40B4-BE49-F238E27FC236}">
                <a16:creationId xmlns:a16="http://schemas.microsoft.com/office/drawing/2014/main" id="{2AFA4ECC-BBD6-59C1-CAFF-DECAF76040DD}"/>
              </a:ext>
            </a:extLst>
          </p:cNvPr>
          <p:cNvSpPr txBox="1"/>
          <p:nvPr/>
        </p:nvSpPr>
        <p:spPr>
          <a:xfrm>
            <a:off x="3036050" y="2031212"/>
            <a:ext cx="915436" cy="2308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FR" sz="900" b="1" i="1" dirty="0">
                <a:solidFill>
                  <a:srgbClr val="C00000"/>
                </a:solidFill>
                <a:latin typeface="Arial"/>
              </a:rPr>
              <a:t>Vous êtes ici</a:t>
            </a:r>
          </a:p>
        </p:txBody>
      </p:sp>
      <p:pic>
        <p:nvPicPr>
          <p:cNvPr id="41" name="Picture 4" descr="Pin ">
            <a:extLst>
              <a:ext uri="{FF2B5EF4-FFF2-40B4-BE49-F238E27FC236}">
                <a16:creationId xmlns:a16="http://schemas.microsoft.com/office/drawing/2014/main" id="{930EC4D2-4684-3349-15AE-6849EDF3F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505" y="1681987"/>
            <a:ext cx="374245" cy="374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172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D1087DA8-6582-4AF9-8AAF-145916AE7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Tout d’abord, je vais commencer par lire ces syllabes. Ecoutez bien !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Inviter les élèves à faire </a:t>
            </a:r>
            <a:r>
              <a:rPr lang="fr-FR" sz="1400" dirty="0"/>
              <a:t>attention aux lettres muettes finales.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44FF307-D2C2-E6B8-C778-75EF0CDF06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25" y="2077176"/>
            <a:ext cx="8784771" cy="9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729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96428-F358-F851-84AA-83EF32030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008521DF-34F4-14EE-4392-B6D1F739F4D8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25FC86DB-4D29-864B-6D1C-C926DD2BC1F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 les syllabes coloriées.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46B250C9-C145-4F06-D04A-B03EB8482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24D8877-B104-EF41-E539-74A2A6683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25" y="2077176"/>
            <a:ext cx="8784771" cy="95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08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487C75-968E-79A1-319A-63554D3A00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2E01BE9-E5C7-E29F-6128-E6257BE6CB21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2998BA7-8105-712E-7DA7-4A8036266E31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7DCC8B00-01B9-5A72-6E75-A7B4A500E9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F68B8E5-EE3B-4CB5-0F2F-93797F2C45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B33F8ED2-5A5B-E307-9556-42C8DF99A61F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lire ces mots-outils. 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5DD451BF-35C1-4745-290A-8A156B5BB6C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Rappeler aux élèves de faire attention aux </a:t>
            </a:r>
            <a:r>
              <a:rPr lang="fr-FR" sz="1400" dirty="0"/>
              <a:t>lettres muettes finales.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0197CA2-ABCF-B712-8A04-8875000160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1" y="2283859"/>
            <a:ext cx="8921931" cy="65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425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F0B02-B506-3B9E-6647-60736628E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1A80B4D-AEDE-EC37-227A-324606FDA7B1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381E3D6B-1F2D-EFE8-B1BE-262E3A28010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 les mots-outils.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75739A37-250D-2A38-2E65-0FCB88D52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463BC8F-C123-05F1-7660-6B654D52A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1" y="2283859"/>
            <a:ext cx="8921931" cy="65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941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54EFC-6733-A9F5-E208-95F12752C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A0BE92E-8302-D593-82FA-03D91778E5E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BC09A2-6A2B-E227-7EFA-C0B3F715D0DA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82C816C8-1D8B-A5AB-3157-A697384682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47D1DC20-71A0-422F-3F6E-4A41C8C4FDE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921E89F9-46BF-5CB8-0BAB-91AD2FE53570}"/>
              </a:ext>
            </a:extLst>
          </p:cNvPr>
          <p:cNvSpPr txBox="1"/>
          <p:nvPr/>
        </p:nvSpPr>
        <p:spPr>
          <a:xfrm>
            <a:off x="577993" y="45238"/>
            <a:ext cx="842668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lire ces mots. Ecoutez bien ! 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0697DD7E-CF06-7572-818D-C2849C9EBDC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Montrer que la lettre muette finale ne se lit pas.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FECA615-3A9C-D44A-369F-5569076E01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94" y="2223356"/>
            <a:ext cx="9021012" cy="78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788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378DA-F70F-0D0E-3900-EE09D9743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001E26BC-2681-6F10-0571-1CFD067017C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 !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362FC5BB-510B-C742-9F8F-B471CBBF1D5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 les mots de la liste.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70197605-7022-1E7C-ADAA-F526777FE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1D70995-4042-276B-50BF-8265AAA7E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4" y="2223356"/>
            <a:ext cx="9021012" cy="78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9995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E4908-86B9-CF2C-0800-1842A4073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95BFFF-FA4F-026C-F90E-F55E56C69AB2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868A6D-005D-6822-0641-E4ACC8006A5C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B14E1192-4844-B836-01DD-566571E531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A5F12FC2-41C1-E250-1DFE-B49F26F21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496355" y="35634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nous allons apprendre à </a:t>
            </a:r>
            <a:r>
              <a:rPr lang="fr-FR" alt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ire une description en marquant les pauses.</a:t>
            </a: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Je lis la première phrase. Ecoutez bien et dites-moi si vous avez compris ce que je vais lire. 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30488" y="45340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Lire la phrase en marquant des pauses aux mauvais endroits.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754649" y="1323594"/>
            <a:ext cx="7634701" cy="300082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</a:t>
            </a: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visite un</a:t>
            </a: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/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grand musée.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y a beaucoup d’objets anciens. Certains sont petits,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9533450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705C38-6AFA-711C-6465-5B6B218EB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ED71121-68D7-00BD-3C30-BC74E1C8911D}"/>
              </a:ext>
            </a:extLst>
          </p:cNvPr>
          <p:cNvSpPr/>
          <p:nvPr/>
        </p:nvSpPr>
        <p:spPr>
          <a:xfrm>
            <a:off x="40820" y="9397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A6803B-2888-5362-A8DF-B6146A7E3C6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75B38E7B-433F-5C48-E56C-926F896DA1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EBD8E639-84F3-B9A9-AAA4-D1E2BFD750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3FA6E0F3-3D0A-3F28-0074-37E8020B0B3D}"/>
              </a:ext>
            </a:extLst>
          </p:cNvPr>
          <p:cNvSpPr txBox="1"/>
          <p:nvPr/>
        </p:nvSpPr>
        <p:spPr>
          <a:xfrm>
            <a:off x="594323" y="41296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relire la même phrase. Dites-moi si vous avez compris ce que je lis.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85A9D43-D181-1A14-EFC9-0A095F36DED2}"/>
              </a:ext>
            </a:extLst>
          </p:cNvPr>
          <p:cNvSpPr txBox="1">
            <a:spLocks/>
          </p:cNvSpPr>
          <p:nvPr/>
        </p:nvSpPr>
        <p:spPr>
          <a:xfrm>
            <a:off x="573020" y="29443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Lire la phrase rapidement sans marquer de pauses, sans respecter les signes de ponctuation.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754649" y="1323594"/>
            <a:ext cx="7634701" cy="300082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Aujourd’hui, </a:t>
            </a: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je visite un</a:t>
            </a: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grand musée.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y a beaucoup d’objets anciens. Certains sont petits,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22159663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04638-3A38-209F-EF3A-F1E91ABA56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146EE3-FE9F-4A64-0431-DAFDDD5FCDED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7FAE77C-3E38-FE7F-6C2B-BB1A6A98F746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EAA9FE98-D4C1-B4AD-6781-20F1FF1959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01434263-1987-5CFC-27B6-E5A895AA1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88BEF86B-174D-7634-1385-3C6A1C1FF027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Il est difficile de comprendre si l’on lit trop vite ou trop lentement. Il faut marquer les pauses. Écoutez bien.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754649" y="1323594"/>
            <a:ext cx="7634701" cy="300082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Aujourd’hui, </a:t>
            </a: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je visite un</a:t>
            </a:r>
            <a:r>
              <a:rPr lang="fr-FR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grand musée. 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y a beaucoup d’objets anciens. Certains sont petits,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27909370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2C3AFB-30B4-8558-B03C-6B9BABBA7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D34E4BA-7E9B-B18B-277C-90BBAC7BBFE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64832" y="1322173"/>
            <a:ext cx="612101" cy="75522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98BADD0-56A4-E09C-216D-E06A763673D7}"/>
              </a:ext>
            </a:extLst>
          </p:cNvPr>
          <p:cNvSpPr/>
          <p:nvPr/>
        </p:nvSpPr>
        <p:spPr>
          <a:xfrm>
            <a:off x="40820" y="41296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CE2AA14-FFFF-6563-2CA9-87080A2C179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B70322BA-E041-1FA1-32D8-FE51D6A619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A024AFB-153D-F560-4202-880886EB02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7C5395AA-531C-21D5-C10A-AC1ACD67DF29}"/>
              </a:ext>
            </a:extLst>
          </p:cNvPr>
          <p:cNvSpPr txBox="1"/>
          <p:nvPr/>
        </p:nvSpPr>
        <p:spPr>
          <a:xfrm>
            <a:off x="564832" y="51605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Pour lire en marquant les pauses nécessaires, voici les règles à respecter :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2135458"/>
            <a:ext cx="9144000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</a:pPr>
            <a:endParaRPr lang="fr-F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303F587-53E6-A0D5-C6F0-35A304C9A405}"/>
              </a:ext>
            </a:extLst>
          </p:cNvPr>
          <p:cNvSpPr txBox="1"/>
          <p:nvPr/>
        </p:nvSpPr>
        <p:spPr>
          <a:xfrm>
            <a:off x="711885" y="2147939"/>
            <a:ext cx="8193075" cy="1477328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S’arrêter à la </a:t>
            </a:r>
            <a:r>
              <a:rPr lang="fr-FR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virgule (,)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faire une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 pause.</a:t>
            </a:r>
          </a:p>
          <a:p>
            <a:pPr>
              <a:lnSpc>
                <a:spcPct val="150000"/>
              </a:lnSpc>
              <a:buNone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 S’arrêter au </a:t>
            </a:r>
            <a:r>
              <a:rPr lang="fr-FR" sz="2000" dirty="0">
                <a:solidFill>
                  <a:schemeClr val="tx2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point (.)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faire une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pause un peu plus longue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ct val="150000"/>
              </a:lnSpc>
              <a:buNone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Ne pas couper les 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mots qui vont ensemble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garder les 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groupes de sens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7836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A69A5-9DE0-7981-C3E5-65AF97915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3BEB2FDD-17BB-2732-0C52-3739BF7A9659}"/>
              </a:ext>
            </a:extLst>
          </p:cNvPr>
          <p:cNvSpPr txBox="1"/>
          <p:nvPr/>
        </p:nvSpPr>
        <p:spPr>
          <a:xfrm>
            <a:off x="7910657" y="1420801"/>
            <a:ext cx="782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Arial"/>
                <a:sym typeface="Arial"/>
              </a:rPr>
              <a:t>Post-test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srgbClr val="4EA72E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grpSp>
        <p:nvGrpSpPr>
          <p:cNvPr id="2" name="Group 33">
            <a:extLst>
              <a:ext uri="{FF2B5EF4-FFF2-40B4-BE49-F238E27FC236}">
                <a16:creationId xmlns:a16="http://schemas.microsoft.com/office/drawing/2014/main" id="{5FBEA9D3-2E76-1D25-99CE-1F15ABE3CD81}"/>
              </a:ext>
            </a:extLst>
          </p:cNvPr>
          <p:cNvGrpSpPr/>
          <p:nvPr/>
        </p:nvGrpSpPr>
        <p:grpSpPr>
          <a:xfrm>
            <a:off x="7686653" y="1308473"/>
            <a:ext cx="1184200" cy="1214540"/>
            <a:chOff x="1007340" y="1589285"/>
            <a:chExt cx="914400" cy="1831671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2C18C71-6A33-B143-1504-94BBEADB16CC}"/>
                </a:ext>
              </a:extLst>
            </p:cNvPr>
            <p:cNvSpPr/>
            <p:nvPr/>
          </p:nvSpPr>
          <p:spPr>
            <a:xfrm>
              <a:off x="1007340" y="1589285"/>
              <a:ext cx="914400" cy="681568"/>
            </a:xfrm>
            <a:prstGeom prst="ellipse">
              <a:avLst/>
            </a:prstGeom>
            <a:noFill/>
            <a:ln>
              <a:solidFill>
                <a:srgbClr val="BFBFB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C15E87B-C7C1-29B0-A8B5-84FE1CC0B840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>
              <a:off x="1464540" y="2270853"/>
              <a:ext cx="1959" cy="1150103"/>
            </a:xfrm>
            <a:prstGeom prst="line">
              <a:avLst/>
            </a:prstGeom>
            <a:ln>
              <a:solidFill>
                <a:srgbClr val="A6A6A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>
            <a:cxnSpLocks/>
          </p:cNvCxnSpPr>
          <p:nvPr/>
        </p:nvCxnSpPr>
        <p:spPr>
          <a:xfrm>
            <a:off x="5134310" y="1933768"/>
            <a:ext cx="1803" cy="375988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4780501" y="1437101"/>
            <a:ext cx="1136084" cy="476674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Révision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39" name="Oval 34">
            <a:extLst>
              <a:ext uri="{FF2B5EF4-FFF2-40B4-BE49-F238E27FC236}">
                <a16:creationId xmlns:a16="http://schemas.microsoft.com/office/drawing/2014/main" id="{8C3AEFF5-D06D-5BD6-9A7E-9B9AB9A03011}"/>
              </a:ext>
            </a:extLst>
          </p:cNvPr>
          <p:cNvSpPr/>
          <p:nvPr/>
        </p:nvSpPr>
        <p:spPr>
          <a:xfrm>
            <a:off x="4846535" y="4047374"/>
            <a:ext cx="1177124" cy="50268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Test de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validation</a:t>
            </a:r>
          </a:p>
        </p:txBody>
      </p:sp>
      <p:cxnSp>
        <p:nvCxnSpPr>
          <p:cNvPr id="43" name="Straight Connector 35">
            <a:extLst>
              <a:ext uri="{FF2B5EF4-FFF2-40B4-BE49-F238E27FC236}">
                <a16:creationId xmlns:a16="http://schemas.microsoft.com/office/drawing/2014/main" id="{9EF23640-7160-6E89-19CE-173D8F1B7F1E}"/>
              </a:ext>
            </a:extLst>
          </p:cNvPr>
          <p:cNvCxnSpPr/>
          <p:nvPr/>
        </p:nvCxnSpPr>
        <p:spPr>
          <a:xfrm>
            <a:off x="5534679" y="3406132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Repérage dans la période de remédiation </a:t>
            </a:r>
            <a:endParaRPr kumimoji="0" lang="fr-FR" sz="24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49" name="Picture 2" descr="Image générée">
            <a:extLst>
              <a:ext uri="{FF2B5EF4-FFF2-40B4-BE49-F238E27FC236}">
                <a16:creationId xmlns:a16="http://schemas.microsoft.com/office/drawing/2014/main" id="{CB4B1285-D992-EF45-4014-F73DD8BE9B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39474" y="11319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400144" y="149430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5534679" y="1023047"/>
            <a:ext cx="1608037" cy="481693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Consolidation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sp>
        <p:nvSpPr>
          <p:cNvPr id="75" name="Oval 34">
            <a:extLst>
              <a:ext uri="{FF2B5EF4-FFF2-40B4-BE49-F238E27FC236}">
                <a16:creationId xmlns:a16="http://schemas.microsoft.com/office/drawing/2014/main" id="{5A6E13B6-48CF-E828-1CE3-F510889B3475}"/>
              </a:ext>
            </a:extLst>
          </p:cNvPr>
          <p:cNvSpPr/>
          <p:nvPr/>
        </p:nvSpPr>
        <p:spPr>
          <a:xfrm>
            <a:off x="6200657" y="4282224"/>
            <a:ext cx="1524644" cy="335351"/>
          </a:xfrm>
          <a:prstGeom prst="ellipse">
            <a:avLst/>
          </a:prstGeom>
          <a:noFill/>
          <a:ln>
            <a:solidFill>
              <a:srgbClr val="BFBFB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none" spc="0" normalizeH="0" baseline="0" noProof="0" dirty="0">
                <a:ln>
                  <a:noFill/>
                </a:ln>
                <a:solidFill>
                  <a:srgbClr val="4EA72E"/>
                </a:solidFill>
                <a:effectLst/>
                <a:uLnTx/>
                <a:uFillTx/>
                <a:latin typeface="Aptos"/>
                <a:ea typeface="+mn-ea"/>
                <a:cs typeface="+mn-cs"/>
                <a:sym typeface="Arial"/>
              </a:rPr>
              <a:t>Palier 2</a:t>
            </a: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/>
              <a:ea typeface="+mn-ea"/>
              <a:cs typeface="+mn-cs"/>
              <a:sym typeface="Arial"/>
            </a:endParaRPr>
          </a:p>
        </p:txBody>
      </p:sp>
      <p:cxnSp>
        <p:nvCxnSpPr>
          <p:cNvPr id="76" name="Straight Connector 35">
            <a:extLst>
              <a:ext uri="{FF2B5EF4-FFF2-40B4-BE49-F238E27FC236}">
                <a16:creationId xmlns:a16="http://schemas.microsoft.com/office/drawing/2014/main" id="{E3D0EE8E-56B7-7EA9-51A4-BCB95DF71898}"/>
              </a:ext>
            </a:extLst>
          </p:cNvPr>
          <p:cNvCxnSpPr/>
          <p:nvPr/>
        </p:nvCxnSpPr>
        <p:spPr>
          <a:xfrm>
            <a:off x="6924948" y="3659641"/>
            <a:ext cx="3078" cy="6225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H="1" flipV="1">
            <a:off x="3995141" y="1933525"/>
            <a:ext cx="679" cy="461283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50">
            <a:extLst>
              <a:ext uri="{FF2B5EF4-FFF2-40B4-BE49-F238E27FC236}">
                <a16:creationId xmlns:a16="http://schemas.microsoft.com/office/drawing/2014/main" id="{F4034310-1B9D-C2F7-39B0-8DB765CB65EE}"/>
              </a:ext>
            </a:extLst>
          </p:cNvPr>
          <p:cNvCxnSpPr>
            <a:cxnSpLocks/>
          </p:cNvCxnSpPr>
          <p:nvPr/>
        </p:nvCxnSpPr>
        <p:spPr>
          <a:xfrm flipV="1">
            <a:off x="3980765" y="3393824"/>
            <a:ext cx="2789" cy="430737"/>
          </a:xfrm>
          <a:prstGeom prst="line">
            <a:avLst/>
          </a:prstGeom>
          <a:ln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entagon 3">
            <a:extLst>
              <a:ext uri="{FF2B5EF4-FFF2-40B4-BE49-F238E27FC236}">
                <a16:creationId xmlns:a16="http://schemas.microsoft.com/office/drawing/2014/main" id="{13D6C607-4D82-E50B-BC98-965EB1DD6DAF}"/>
              </a:ext>
            </a:extLst>
          </p:cNvPr>
          <p:cNvSpPr/>
          <p:nvPr/>
        </p:nvSpPr>
        <p:spPr>
          <a:xfrm>
            <a:off x="562384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</a:t>
            </a:r>
          </a:p>
        </p:txBody>
      </p:sp>
      <p:sp>
        <p:nvSpPr>
          <p:cNvPr id="4" name="Chevron 5">
            <a:extLst>
              <a:ext uri="{FF2B5EF4-FFF2-40B4-BE49-F238E27FC236}">
                <a16:creationId xmlns:a16="http://schemas.microsoft.com/office/drawing/2014/main" id="{BC677F04-93F7-F751-3C15-2078B53CA34D}"/>
              </a:ext>
            </a:extLst>
          </p:cNvPr>
          <p:cNvSpPr/>
          <p:nvPr/>
        </p:nvSpPr>
        <p:spPr>
          <a:xfrm>
            <a:off x="1577824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S4</a:t>
            </a:r>
          </a:p>
        </p:txBody>
      </p:sp>
      <p:sp>
        <p:nvSpPr>
          <p:cNvPr id="5" name="Pentagon 3">
            <a:extLst>
              <a:ext uri="{FF2B5EF4-FFF2-40B4-BE49-F238E27FC236}">
                <a16:creationId xmlns:a16="http://schemas.microsoft.com/office/drawing/2014/main" id="{BE15704F-E023-83BC-BF65-ADC82DB881F3}"/>
              </a:ext>
            </a:extLst>
          </p:cNvPr>
          <p:cNvSpPr/>
          <p:nvPr/>
        </p:nvSpPr>
        <p:spPr>
          <a:xfrm>
            <a:off x="93191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</a:t>
            </a:r>
          </a:p>
        </p:txBody>
      </p:sp>
      <p:sp>
        <p:nvSpPr>
          <p:cNvPr id="6" name="Pentagon 3">
            <a:extLst>
              <a:ext uri="{FF2B5EF4-FFF2-40B4-BE49-F238E27FC236}">
                <a16:creationId xmlns:a16="http://schemas.microsoft.com/office/drawing/2014/main" id="{264C05D4-DDE6-D39D-FDD4-ED18714F24BA}"/>
              </a:ext>
            </a:extLst>
          </p:cNvPr>
          <p:cNvSpPr/>
          <p:nvPr/>
        </p:nvSpPr>
        <p:spPr>
          <a:xfrm>
            <a:off x="127312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S3</a:t>
            </a:r>
          </a:p>
        </p:txBody>
      </p:sp>
      <p:sp>
        <p:nvSpPr>
          <p:cNvPr id="7" name="Pentagon 3">
            <a:extLst>
              <a:ext uri="{FF2B5EF4-FFF2-40B4-BE49-F238E27FC236}">
                <a16:creationId xmlns:a16="http://schemas.microsoft.com/office/drawing/2014/main" id="{72B84116-C0CB-3D21-CD5A-FCF4448B5EA4}"/>
              </a:ext>
            </a:extLst>
          </p:cNvPr>
          <p:cNvSpPr/>
          <p:nvPr/>
        </p:nvSpPr>
        <p:spPr>
          <a:xfrm>
            <a:off x="198775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S5</a:t>
            </a:r>
          </a:p>
        </p:txBody>
      </p:sp>
      <p:sp>
        <p:nvSpPr>
          <p:cNvPr id="8" name="Chevron 5">
            <a:extLst>
              <a:ext uri="{FF2B5EF4-FFF2-40B4-BE49-F238E27FC236}">
                <a16:creationId xmlns:a16="http://schemas.microsoft.com/office/drawing/2014/main" id="{25D00418-6E47-02D3-ACB4-1D29BFC8EAE1}"/>
              </a:ext>
            </a:extLst>
          </p:cNvPr>
          <p:cNvSpPr/>
          <p:nvPr/>
        </p:nvSpPr>
        <p:spPr>
          <a:xfrm>
            <a:off x="3042608" y="2308578"/>
            <a:ext cx="403488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S8</a:t>
            </a:r>
          </a:p>
        </p:txBody>
      </p:sp>
      <p:sp>
        <p:nvSpPr>
          <p:cNvPr id="9" name="Pentagon 3">
            <a:extLst>
              <a:ext uri="{FF2B5EF4-FFF2-40B4-BE49-F238E27FC236}">
                <a16:creationId xmlns:a16="http://schemas.microsoft.com/office/drawing/2014/main" id="{015098E9-A641-672A-239A-1D3FE46C98C6}"/>
              </a:ext>
            </a:extLst>
          </p:cNvPr>
          <p:cNvSpPr/>
          <p:nvPr/>
        </p:nvSpPr>
        <p:spPr>
          <a:xfrm>
            <a:off x="2354543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S6</a:t>
            </a:r>
          </a:p>
        </p:txBody>
      </p:sp>
      <p:sp>
        <p:nvSpPr>
          <p:cNvPr id="10" name="Pentagon 3">
            <a:extLst>
              <a:ext uri="{FF2B5EF4-FFF2-40B4-BE49-F238E27FC236}">
                <a16:creationId xmlns:a16="http://schemas.microsoft.com/office/drawing/2014/main" id="{0109EF3C-3B3C-DA42-4F3C-F85C25B0DC06}"/>
              </a:ext>
            </a:extLst>
          </p:cNvPr>
          <p:cNvSpPr/>
          <p:nvPr/>
        </p:nvSpPr>
        <p:spPr>
          <a:xfrm>
            <a:off x="2737907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S7</a:t>
            </a:r>
          </a:p>
        </p:txBody>
      </p:sp>
      <p:sp>
        <p:nvSpPr>
          <p:cNvPr id="11" name="Pentagon 3">
            <a:extLst>
              <a:ext uri="{FF2B5EF4-FFF2-40B4-BE49-F238E27FC236}">
                <a16:creationId xmlns:a16="http://schemas.microsoft.com/office/drawing/2014/main" id="{E9C13B41-D397-5855-CB8A-62B7F3052782}"/>
              </a:ext>
            </a:extLst>
          </p:cNvPr>
          <p:cNvSpPr/>
          <p:nvPr/>
        </p:nvSpPr>
        <p:spPr>
          <a:xfrm>
            <a:off x="3460935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S9</a:t>
            </a:r>
          </a:p>
        </p:txBody>
      </p:sp>
      <p:sp>
        <p:nvSpPr>
          <p:cNvPr id="12" name="Chevron 5">
            <a:extLst>
              <a:ext uri="{FF2B5EF4-FFF2-40B4-BE49-F238E27FC236}">
                <a16:creationId xmlns:a16="http://schemas.microsoft.com/office/drawing/2014/main" id="{23B3B159-E424-910E-8370-5725C1A7E9E2}"/>
              </a:ext>
            </a:extLst>
          </p:cNvPr>
          <p:cNvSpPr/>
          <p:nvPr/>
        </p:nvSpPr>
        <p:spPr>
          <a:xfrm>
            <a:off x="4487028" y="2308578"/>
            <a:ext cx="483783" cy="1174558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S12</a:t>
            </a:r>
          </a:p>
        </p:txBody>
      </p:sp>
      <p:sp>
        <p:nvSpPr>
          <p:cNvPr id="13" name="Pentagon 3">
            <a:extLst>
              <a:ext uri="{FF2B5EF4-FFF2-40B4-BE49-F238E27FC236}">
                <a16:creationId xmlns:a16="http://schemas.microsoft.com/office/drawing/2014/main" id="{B44D13D5-9E25-9C18-2176-A059BD5EACA0}"/>
              </a:ext>
            </a:extLst>
          </p:cNvPr>
          <p:cNvSpPr/>
          <p:nvPr/>
        </p:nvSpPr>
        <p:spPr>
          <a:xfrm>
            <a:off x="3823922" y="2308578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S10</a:t>
            </a:r>
          </a:p>
        </p:txBody>
      </p:sp>
      <p:sp>
        <p:nvSpPr>
          <p:cNvPr id="14" name="Pentagon 3">
            <a:extLst>
              <a:ext uri="{FF2B5EF4-FFF2-40B4-BE49-F238E27FC236}">
                <a16:creationId xmlns:a16="http://schemas.microsoft.com/office/drawing/2014/main" id="{037C712D-37BC-B44B-2306-CA272EBE6FFB}"/>
              </a:ext>
            </a:extLst>
          </p:cNvPr>
          <p:cNvSpPr/>
          <p:nvPr/>
        </p:nvSpPr>
        <p:spPr>
          <a:xfrm>
            <a:off x="4181591" y="2302379"/>
            <a:ext cx="353995" cy="1174558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S11</a:t>
            </a:r>
          </a:p>
        </p:txBody>
      </p:sp>
      <p:sp>
        <p:nvSpPr>
          <p:cNvPr id="15" name="Pentagon 3">
            <a:extLst>
              <a:ext uri="{FF2B5EF4-FFF2-40B4-BE49-F238E27FC236}">
                <a16:creationId xmlns:a16="http://schemas.microsoft.com/office/drawing/2014/main" id="{3EEB8F42-09D0-EF19-0515-9681440724C8}"/>
              </a:ext>
            </a:extLst>
          </p:cNvPr>
          <p:cNvSpPr/>
          <p:nvPr/>
        </p:nvSpPr>
        <p:spPr>
          <a:xfrm>
            <a:off x="4970811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S13</a:t>
            </a:r>
          </a:p>
        </p:txBody>
      </p:sp>
      <p:sp>
        <p:nvSpPr>
          <p:cNvPr id="16" name="Pentagon 3">
            <a:extLst>
              <a:ext uri="{FF2B5EF4-FFF2-40B4-BE49-F238E27FC236}">
                <a16:creationId xmlns:a16="http://schemas.microsoft.com/office/drawing/2014/main" id="{04910E91-F4F1-8602-8CF2-553859100E93}"/>
              </a:ext>
            </a:extLst>
          </p:cNvPr>
          <p:cNvSpPr/>
          <p:nvPr/>
        </p:nvSpPr>
        <p:spPr>
          <a:xfrm>
            <a:off x="5382297" y="2322810"/>
            <a:ext cx="400410" cy="1174558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S14</a:t>
            </a:r>
          </a:p>
        </p:txBody>
      </p:sp>
      <p:sp>
        <p:nvSpPr>
          <p:cNvPr id="17" name="Pentagon 3">
            <a:extLst>
              <a:ext uri="{FF2B5EF4-FFF2-40B4-BE49-F238E27FC236}">
                <a16:creationId xmlns:a16="http://schemas.microsoft.com/office/drawing/2014/main" id="{A1D43F58-429F-C914-BC32-A650CE9B68E6}"/>
              </a:ext>
            </a:extLst>
          </p:cNvPr>
          <p:cNvSpPr/>
          <p:nvPr/>
        </p:nvSpPr>
        <p:spPr>
          <a:xfrm>
            <a:off x="5846662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18" name="Chevron 5">
            <a:extLst>
              <a:ext uri="{FF2B5EF4-FFF2-40B4-BE49-F238E27FC236}">
                <a16:creationId xmlns:a16="http://schemas.microsoft.com/office/drawing/2014/main" id="{868ACC27-7020-CE74-4D37-FDF03758579A}"/>
              </a:ext>
            </a:extLst>
          </p:cNvPr>
          <p:cNvSpPr/>
          <p:nvPr/>
        </p:nvSpPr>
        <p:spPr>
          <a:xfrm>
            <a:off x="6862102" y="2307270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19" name="Pentagon 3">
            <a:extLst>
              <a:ext uri="{FF2B5EF4-FFF2-40B4-BE49-F238E27FC236}">
                <a16:creationId xmlns:a16="http://schemas.microsoft.com/office/drawing/2014/main" id="{A27DD9FC-C5DB-EC4C-AC78-89B921C27742}"/>
              </a:ext>
            </a:extLst>
          </p:cNvPr>
          <p:cNvSpPr/>
          <p:nvPr/>
        </p:nvSpPr>
        <p:spPr>
          <a:xfrm>
            <a:off x="6216195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0" name="Pentagon 3">
            <a:extLst>
              <a:ext uri="{FF2B5EF4-FFF2-40B4-BE49-F238E27FC236}">
                <a16:creationId xmlns:a16="http://schemas.microsoft.com/office/drawing/2014/main" id="{B79E125F-FC68-A682-026E-FEDBCB3EF25E}"/>
              </a:ext>
            </a:extLst>
          </p:cNvPr>
          <p:cNvSpPr/>
          <p:nvPr/>
        </p:nvSpPr>
        <p:spPr>
          <a:xfrm>
            <a:off x="6557401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1" name="Pentagon 3">
            <a:extLst>
              <a:ext uri="{FF2B5EF4-FFF2-40B4-BE49-F238E27FC236}">
                <a16:creationId xmlns:a16="http://schemas.microsoft.com/office/drawing/2014/main" id="{7FEED6B9-FC3F-BDCF-7C9D-4778B662CDAF}"/>
              </a:ext>
            </a:extLst>
          </p:cNvPr>
          <p:cNvSpPr/>
          <p:nvPr/>
        </p:nvSpPr>
        <p:spPr>
          <a:xfrm>
            <a:off x="7399064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22" name="Pentagon 3">
            <a:extLst>
              <a:ext uri="{FF2B5EF4-FFF2-40B4-BE49-F238E27FC236}">
                <a16:creationId xmlns:a16="http://schemas.microsoft.com/office/drawing/2014/main" id="{840A022D-514F-FFC8-0E61-2C1E9BEC2EC8}"/>
              </a:ext>
            </a:extLst>
          </p:cNvPr>
          <p:cNvSpPr/>
          <p:nvPr/>
        </p:nvSpPr>
        <p:spPr>
          <a:xfrm>
            <a:off x="7768597" y="2307270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24" name="Pentagon 3">
            <a:extLst>
              <a:ext uri="{FF2B5EF4-FFF2-40B4-BE49-F238E27FC236}">
                <a16:creationId xmlns:a16="http://schemas.microsoft.com/office/drawing/2014/main" id="{84C047E0-2442-7767-D0F3-C9B0C79E5543}"/>
              </a:ext>
            </a:extLst>
          </p:cNvPr>
          <p:cNvSpPr/>
          <p:nvPr/>
        </p:nvSpPr>
        <p:spPr>
          <a:xfrm>
            <a:off x="5849858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S15</a:t>
            </a:r>
          </a:p>
        </p:txBody>
      </p:sp>
      <p:sp>
        <p:nvSpPr>
          <p:cNvPr id="25" name="Chevron 5">
            <a:extLst>
              <a:ext uri="{FF2B5EF4-FFF2-40B4-BE49-F238E27FC236}">
                <a16:creationId xmlns:a16="http://schemas.microsoft.com/office/drawing/2014/main" id="{B3BE09CF-6F13-E2FB-3559-7FA4DF580445}"/>
              </a:ext>
            </a:extLst>
          </p:cNvPr>
          <p:cNvSpPr/>
          <p:nvPr/>
        </p:nvSpPr>
        <p:spPr>
          <a:xfrm>
            <a:off x="6865298" y="2935518"/>
            <a:ext cx="483782" cy="592403"/>
          </a:xfrm>
          <a:prstGeom prst="chevron">
            <a:avLst>
              <a:gd name="adj" fmla="val 20000"/>
            </a:avLst>
          </a:prstGeom>
          <a:solidFill>
            <a:schemeClr val="tx2">
              <a:lumMod val="50000"/>
              <a:lumOff val="50000"/>
            </a:schemeClr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S18</a:t>
            </a:r>
          </a:p>
        </p:txBody>
      </p:sp>
      <p:sp>
        <p:nvSpPr>
          <p:cNvPr id="27" name="Pentagon 3">
            <a:extLst>
              <a:ext uri="{FF2B5EF4-FFF2-40B4-BE49-F238E27FC236}">
                <a16:creationId xmlns:a16="http://schemas.microsoft.com/office/drawing/2014/main" id="{D7CEF92D-8923-E6B6-677E-86DF162E1210}"/>
              </a:ext>
            </a:extLst>
          </p:cNvPr>
          <p:cNvSpPr/>
          <p:nvPr/>
        </p:nvSpPr>
        <p:spPr>
          <a:xfrm>
            <a:off x="6219391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S16</a:t>
            </a:r>
          </a:p>
        </p:txBody>
      </p:sp>
      <p:sp>
        <p:nvSpPr>
          <p:cNvPr id="28" name="Pentagon 3">
            <a:extLst>
              <a:ext uri="{FF2B5EF4-FFF2-40B4-BE49-F238E27FC236}">
                <a16:creationId xmlns:a16="http://schemas.microsoft.com/office/drawing/2014/main" id="{4D926693-61A3-A96C-9ECE-A5EAB0023AD6}"/>
              </a:ext>
            </a:extLst>
          </p:cNvPr>
          <p:cNvSpPr/>
          <p:nvPr/>
        </p:nvSpPr>
        <p:spPr>
          <a:xfrm>
            <a:off x="6560597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S17</a:t>
            </a:r>
          </a:p>
        </p:txBody>
      </p:sp>
      <p:sp>
        <p:nvSpPr>
          <p:cNvPr id="29" name="Pentagon 3">
            <a:extLst>
              <a:ext uri="{FF2B5EF4-FFF2-40B4-BE49-F238E27FC236}">
                <a16:creationId xmlns:a16="http://schemas.microsoft.com/office/drawing/2014/main" id="{EB8C8787-84B3-5B3D-8A1E-EEBBD1FAB33E}"/>
              </a:ext>
            </a:extLst>
          </p:cNvPr>
          <p:cNvSpPr/>
          <p:nvPr/>
        </p:nvSpPr>
        <p:spPr>
          <a:xfrm>
            <a:off x="7402260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S19</a:t>
            </a:r>
          </a:p>
        </p:txBody>
      </p:sp>
      <p:sp>
        <p:nvSpPr>
          <p:cNvPr id="30" name="Pentagon 3">
            <a:extLst>
              <a:ext uri="{FF2B5EF4-FFF2-40B4-BE49-F238E27FC236}">
                <a16:creationId xmlns:a16="http://schemas.microsoft.com/office/drawing/2014/main" id="{CEA129B7-37FE-4286-EFBB-C9BB0FD59CFE}"/>
              </a:ext>
            </a:extLst>
          </p:cNvPr>
          <p:cNvSpPr/>
          <p:nvPr/>
        </p:nvSpPr>
        <p:spPr>
          <a:xfrm>
            <a:off x="7771793" y="2935518"/>
            <a:ext cx="353995" cy="592403"/>
          </a:xfrm>
          <a:prstGeom prst="homePlate">
            <a:avLst>
              <a:gd name="adj" fmla="val 20000"/>
            </a:avLst>
          </a:prstGeom>
          <a:solidFill>
            <a:schemeClr val="accent1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S20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870053D-2FBC-271A-838E-4FB3183626BE}"/>
              </a:ext>
            </a:extLst>
          </p:cNvPr>
          <p:cNvSpPr txBox="1"/>
          <p:nvPr/>
        </p:nvSpPr>
        <p:spPr>
          <a:xfrm>
            <a:off x="5820036" y="2155275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8AA8DB4-2BEF-A246-6DC1-9C03E4DDA2EC}"/>
              </a:ext>
            </a:extLst>
          </p:cNvPr>
          <p:cNvSpPr txBox="1"/>
          <p:nvPr/>
        </p:nvSpPr>
        <p:spPr>
          <a:xfrm>
            <a:off x="5820036" y="2931818"/>
            <a:ext cx="2302556" cy="738152"/>
          </a:xfrm>
          <a:prstGeom prst="rect">
            <a:avLst/>
          </a:prstGeom>
          <a:noFill/>
          <a:ln w="28575">
            <a:solidFill>
              <a:schemeClr val="tx1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/>
              <a:ea typeface="+mn-ea"/>
              <a:cs typeface="Arial"/>
              <a:sym typeface="Arial"/>
            </a:endParaRPr>
          </a:p>
        </p:txBody>
      </p:sp>
      <p:sp>
        <p:nvSpPr>
          <p:cNvPr id="34" name="Pentagon 3">
            <a:extLst>
              <a:ext uri="{FF2B5EF4-FFF2-40B4-BE49-F238E27FC236}">
                <a16:creationId xmlns:a16="http://schemas.microsoft.com/office/drawing/2014/main" id="{8186D61F-8C6C-AF95-B178-54CF541DC022}"/>
              </a:ext>
            </a:extLst>
          </p:cNvPr>
          <p:cNvSpPr/>
          <p:nvPr/>
        </p:nvSpPr>
        <p:spPr>
          <a:xfrm>
            <a:off x="8189608" y="2313381"/>
            <a:ext cx="400410" cy="1214540"/>
          </a:xfrm>
          <a:prstGeom prst="homePlate">
            <a:avLst>
              <a:gd name="adj" fmla="val 20000"/>
            </a:avLst>
          </a:prstGeom>
          <a:solidFill>
            <a:srgbClr val="FFC000"/>
          </a:solidFill>
          <a:ln w="25400" cap="flat" cmpd="sng" algn="ctr">
            <a:solidFill>
              <a:schemeClr val="lt1"/>
            </a:solidFill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  <a:sp3d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" b="1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glow>
                    <a:scrgbClr r="0" g="0" b="0"/>
                  </a:glow>
                </a:effectLst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S21</a:t>
            </a:r>
          </a:p>
        </p:txBody>
      </p:sp>
      <p:sp>
        <p:nvSpPr>
          <p:cNvPr id="37" name="Oval 34">
            <a:extLst>
              <a:ext uri="{FF2B5EF4-FFF2-40B4-BE49-F238E27FC236}">
                <a16:creationId xmlns:a16="http://schemas.microsoft.com/office/drawing/2014/main" id="{041F4478-713C-23D3-6DA6-AC40F06AA241}"/>
              </a:ext>
            </a:extLst>
          </p:cNvPr>
          <p:cNvSpPr/>
          <p:nvPr/>
        </p:nvSpPr>
        <p:spPr>
          <a:xfrm>
            <a:off x="2095773" y="1333071"/>
            <a:ext cx="2155475" cy="729458"/>
          </a:xfrm>
          <a:prstGeom prst="ellipse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sz="1200" dirty="0">
              <a:solidFill>
                <a:schemeClr val="tx1"/>
              </a:solidFill>
              <a:latin typeface="Berlin Sans FB" panose="020E0602020502020306" pitchFamily="34" charset="0"/>
            </a:endParaRPr>
          </a:p>
          <a:p>
            <a:pPr algn="ctr"/>
            <a:r>
              <a:rPr lang="fr-FR" sz="12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Lire une description en marquant les pauses.</a:t>
            </a:r>
          </a:p>
          <a:p>
            <a:pPr algn="ctr"/>
            <a:r>
              <a:rPr lang="fr-FR" sz="1200" b="1" dirty="0">
                <a:solidFill>
                  <a:schemeClr val="tx1"/>
                </a:solidFill>
              </a:rPr>
              <a:t>.</a:t>
            </a:r>
            <a:endParaRPr lang="fr-FR" sz="1200" b="1" kern="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Oval 34">
            <a:extLst>
              <a:ext uri="{FF2B5EF4-FFF2-40B4-BE49-F238E27FC236}">
                <a16:creationId xmlns:a16="http://schemas.microsoft.com/office/drawing/2014/main" id="{35F3AEC7-2432-54E5-52B1-4BA19A6BB50B}"/>
              </a:ext>
            </a:extLst>
          </p:cNvPr>
          <p:cNvSpPr/>
          <p:nvPr/>
        </p:nvSpPr>
        <p:spPr>
          <a:xfrm>
            <a:off x="2138604" y="3729185"/>
            <a:ext cx="2155475" cy="778627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ce qu’on           voit dans un lieu</a:t>
            </a:r>
            <a:r>
              <a:rPr lang="fr-FR" sz="105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1050" b="1" kern="0" dirty="0">
              <a:solidFill>
                <a:schemeClr val="tx1"/>
              </a:solidFill>
              <a:latin typeface="Berlin Sans FB" panose="020E06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7488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3D2BE-6F3F-EBF5-BA5D-11B2C56088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nous allons lire ces phrases en marquant les pauses nécessaires.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A99038B0-1260-D72A-0DC5-4F124E48D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754649" y="1323594"/>
            <a:ext cx="7634701" cy="300082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Aujourd’hui, </a:t>
            </a:r>
            <a:r>
              <a:rPr lang="fr-FR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je visite un grand musée. 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Il y a beaucoup d’objets anciens. Certains sont petits, 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7548468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A825E-3BD2-FDE7-77C6-400CC34BD0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59804943-4DF9-787D-A594-F694C4D591EB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Essayons maintenant avec une phrase longue.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D64F21A7-67A2-A661-14A7-9A33E4A91A74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travailler en binôme (chacun lit une ligne).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Picture 9">
            <a:extLst>
              <a:ext uri="{FF2B5EF4-FFF2-40B4-BE49-F238E27FC236}">
                <a16:creationId xmlns:a16="http://schemas.microsoft.com/office/drawing/2014/main" id="{F5CD691F-36F3-8698-18F4-B5B59B6C08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111" y="147579"/>
            <a:ext cx="637720" cy="59537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754649" y="1323594"/>
            <a:ext cx="7634701" cy="300082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9502043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33027" y="157436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lisez ce texte en marquant les bonnes pauses. Rappelez-vous les règles.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63A314E2-9A07-0F96-51AE-06FACE9D4B4C}"/>
              </a:ext>
            </a:extLst>
          </p:cNvPr>
          <p:cNvSpPr txBox="1">
            <a:spLocks/>
          </p:cNvSpPr>
          <p:nvPr/>
        </p:nvSpPr>
        <p:spPr>
          <a:xfrm>
            <a:off x="820751" y="464046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lire individuellement ce fragment du texte.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F6C2B3EC-BE09-8EA3-4A68-FF06F144753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754649" y="1323594"/>
            <a:ext cx="7634701" cy="300082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2326707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88061-9B9C-1CE9-D95D-72EB156FC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1">
            <a:extLst>
              <a:ext uri="{FF2B5EF4-FFF2-40B4-BE49-F238E27FC236}">
                <a16:creationId xmlns:a16="http://schemas.microsoft.com/office/drawing/2014/main" id="{DAF67BF0-CDB4-F531-AB15-C6FFDAD4B4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87" y="744784"/>
            <a:ext cx="2802017" cy="2802017"/>
          </a:xfrm>
          <a:prstGeom prst="rect">
            <a:avLst/>
          </a:prstGeom>
        </p:spPr>
      </p:pic>
      <p:grpSp>
        <p:nvGrpSpPr>
          <p:cNvPr id="10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Atelier de compréhension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30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322016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Déclaration de l’objectif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84444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656;p54">
            <a:extLst>
              <a:ext uri="{FF2B5EF4-FFF2-40B4-BE49-F238E27FC236}">
                <a16:creationId xmlns:a16="http://schemas.microsoft.com/office/drawing/2014/main" id="{6E9EFBC9-927D-63C2-3029-CBAFE60441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334756" y="138512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Picture 2" descr="Image générée">
            <a:extLst>
              <a:ext uri="{FF2B5EF4-FFF2-40B4-BE49-F238E27FC236}">
                <a16:creationId xmlns:a16="http://schemas.microsoft.com/office/drawing/2014/main" id="{583AE149-673D-EEB7-FAC6-667E8D9539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15444" y="86931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Google Shape;2054;p38">
            <a:extLst>
              <a:ext uri="{FF2B5EF4-FFF2-40B4-BE49-F238E27FC236}">
                <a16:creationId xmlns:a16="http://schemas.microsoft.com/office/drawing/2014/main" id="{140D1579-E32D-3589-A75A-8F96C5DF0E80}"/>
              </a:ext>
            </a:extLst>
          </p:cNvPr>
          <p:cNvSpPr/>
          <p:nvPr/>
        </p:nvSpPr>
        <p:spPr>
          <a:xfrm>
            <a:off x="852914" y="1331055"/>
            <a:ext cx="7896839" cy="532772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ce qu’on voit dans un lieu.</a:t>
            </a:r>
            <a:endParaRPr lang="fr-FR" sz="1600" b="1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4">
            <a:extLst>
              <a:ext uri="{FF2B5EF4-FFF2-40B4-BE49-F238E27FC236}">
                <a16:creationId xmlns:a16="http://schemas.microsoft.com/office/drawing/2014/main" id="{0493BF71-6AA9-53B4-992B-1C40DB14F634}"/>
              </a:ext>
            </a:extLst>
          </p:cNvPr>
          <p:cNvSpPr txBox="1"/>
          <p:nvPr/>
        </p:nvSpPr>
        <p:spPr>
          <a:xfrm>
            <a:off x="643531" y="110904"/>
            <a:ext cx="8223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/>
            <a:r>
              <a:rPr lang="fr-MA" sz="1400" b="1" dirty="0">
                <a:solidFill>
                  <a:srgbClr val="E7E6E6">
                    <a:lumMod val="50000"/>
                  </a:srgbClr>
                </a:solidFill>
                <a:latin typeface="Calibri"/>
              </a:rPr>
              <a:t> Maintenant nous allons passer à la deuxième activité de notre séance. A la fin vous serez capables de :  </a:t>
            </a:r>
            <a:endParaRPr sz="1400" b="1" dirty="0">
              <a:solidFill>
                <a:srgbClr val="E7E6E6">
                  <a:lumMod val="50000"/>
                </a:srgbClr>
              </a:solidFill>
              <a:latin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C843F5E-C29C-8B38-6804-83E2F7823B6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6067" y="2227217"/>
            <a:ext cx="3491865" cy="2327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ED02EE38-435B-FE6A-A0CB-86A8B2DE2458}"/>
              </a:ext>
            </a:extLst>
          </p:cNvPr>
          <p:cNvCxnSpPr/>
          <p:nvPr/>
        </p:nvCxnSpPr>
        <p:spPr>
          <a:xfrm flipV="1">
            <a:off x="2299063" y="2495006"/>
            <a:ext cx="836023" cy="1502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8193CA5-3D92-5222-6F6A-23B1E363A3FF}"/>
              </a:ext>
            </a:extLst>
          </p:cNvPr>
          <p:cNvCxnSpPr>
            <a:cxnSpLocks/>
          </p:cNvCxnSpPr>
          <p:nvPr/>
        </p:nvCxnSpPr>
        <p:spPr>
          <a:xfrm flipH="1" flipV="1">
            <a:off x="5871754" y="2570117"/>
            <a:ext cx="973182" cy="2645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714FB078-E311-ECFF-29B8-318C389F65D0}"/>
              </a:ext>
            </a:extLst>
          </p:cNvPr>
          <p:cNvCxnSpPr>
            <a:cxnSpLocks/>
          </p:cNvCxnSpPr>
          <p:nvPr/>
        </p:nvCxnSpPr>
        <p:spPr>
          <a:xfrm flipH="1" flipV="1">
            <a:off x="5560422" y="4067991"/>
            <a:ext cx="973182" cy="26452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C3607B62-933D-533B-9374-1A80CACF3603}"/>
              </a:ext>
            </a:extLst>
          </p:cNvPr>
          <p:cNvCxnSpPr>
            <a:cxnSpLocks/>
          </p:cNvCxnSpPr>
          <p:nvPr/>
        </p:nvCxnSpPr>
        <p:spPr>
          <a:xfrm>
            <a:off x="2610395" y="4007383"/>
            <a:ext cx="1275805" cy="606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2FB8A1B5-B77E-6438-5D49-0E070E502B94}"/>
              </a:ext>
            </a:extLst>
          </p:cNvPr>
          <p:cNvSpPr txBox="1"/>
          <p:nvPr/>
        </p:nvSpPr>
        <p:spPr>
          <a:xfrm>
            <a:off x="1567545" y="2450709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Fenêtre</a:t>
            </a:r>
            <a:endParaRPr lang="en-US" i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6C84B8A-65E7-075E-F483-52D1FD203FD1}"/>
              </a:ext>
            </a:extLst>
          </p:cNvPr>
          <p:cNvSpPr txBox="1"/>
          <p:nvPr/>
        </p:nvSpPr>
        <p:spPr>
          <a:xfrm>
            <a:off x="2011680" y="380771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Table</a:t>
            </a:r>
            <a:endParaRPr lang="en-US" dirty="0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E54618D-BC77-386A-5A8E-2C11CC89D6C7}"/>
              </a:ext>
            </a:extLst>
          </p:cNvPr>
          <p:cNvSpPr txBox="1"/>
          <p:nvPr/>
        </p:nvSpPr>
        <p:spPr>
          <a:xfrm>
            <a:off x="6507478" y="4147848"/>
            <a:ext cx="1334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Chaise</a:t>
            </a:r>
            <a:endParaRPr lang="en-US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5562FD3-7562-76B9-9E14-CA3163B34D23}"/>
              </a:ext>
            </a:extLst>
          </p:cNvPr>
          <p:cNvSpPr txBox="1"/>
          <p:nvPr/>
        </p:nvSpPr>
        <p:spPr>
          <a:xfrm>
            <a:off x="6768600" y="2619986"/>
            <a:ext cx="9731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Tableau</a:t>
            </a:r>
            <a:endParaRPr lang="en-US" dirty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E354A425-A25D-D8E9-527E-2BEC80D6819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33" y="1295362"/>
            <a:ext cx="604158" cy="60415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5922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42763"/>
            <a:ext cx="9144000" cy="49244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lvl="0" algn="ctr" defTabSz="342900">
              <a:defRPr/>
            </a:pPr>
            <a:r>
              <a:rPr lang="fr-FR" sz="3200" b="1" dirty="0">
                <a:solidFill>
                  <a:srgbClr val="44546A"/>
                </a:solidFill>
                <a:latin typeface="Calibri"/>
              </a:rPr>
              <a:t>Activation des prérequis</a:t>
            </a:r>
          </a:p>
        </p:txBody>
      </p:sp>
    </p:spTree>
    <p:extLst>
      <p:ext uri="{BB962C8B-B14F-4D97-AF65-F5344CB8AC3E}">
        <p14:creationId xmlns:p14="http://schemas.microsoft.com/office/powerpoint/2010/main" val="17649682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72695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Avant de voir comment </a:t>
            </a:r>
            <a:r>
              <a:rPr lang="fr-FR" alt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/>
              </a:rPr>
              <a:t>identifier 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qu’on voit dans un lieu</a:t>
            </a:r>
            <a:r>
              <a:rPr lang="fr-FR" alt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/>
              </a:rPr>
              <a:t>, essayons </a:t>
            </a: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de répondre à ce quiz.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E89D008-0748-C83B-68D9-138B12BE2811}"/>
              </a:ext>
            </a:extLst>
          </p:cNvPr>
          <p:cNvSpPr txBox="1">
            <a:spLocks/>
          </p:cNvSpPr>
          <p:nvPr/>
        </p:nvSpPr>
        <p:spPr>
          <a:xfrm>
            <a:off x="506147" y="338434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1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au hasard de répondre. Corriger si nécessaire.</a:t>
            </a:r>
            <a:endParaRPr kumimoji="0" lang="fr-FR" sz="11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24FF8541-02D4-D705-C7BB-9064A4F01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594323" y="1912732"/>
            <a:ext cx="78732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Regardez l’image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parc. Que voyez-vous 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balançoire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toboggan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trottinette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958" y="2087858"/>
            <a:ext cx="2828571" cy="17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55067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837FC-6A3F-1CDD-9A28-F6111AB63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oneTexte 12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594323" y="1912732"/>
            <a:ext cx="78732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Regardez l’image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parc. Que voyez-vous 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balançoire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toboggan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Une trottinette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70F80C0-10B8-45B0-34C3-5C49F5AF743A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81E40BA-7C99-B5CC-432A-AC9D8FE6A7C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4F880845-5689-F75A-0DD9-541B0E5918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6AA390F6-C08C-B292-3BFC-BA818CA9961C}"/>
              </a:ext>
            </a:extLst>
          </p:cNvPr>
          <p:cNvSpPr txBox="1"/>
          <p:nvPr/>
        </p:nvSpPr>
        <p:spPr>
          <a:xfrm>
            <a:off x="594323" y="35634"/>
            <a:ext cx="8176849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bonne réponse est: « une balançoire </a:t>
            </a:r>
            <a:r>
              <a:rPr lang="fr-FR" alt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». 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un parc, on ne trouve ni tableau noir ni réfrigérateur.</a:t>
            </a:r>
          </a:p>
          <a:p>
            <a:pPr defTabSz="342900">
              <a:spcAft>
                <a:spcPts val="450"/>
              </a:spcAft>
            </a:pP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0793C0AE-7A69-3E70-5BED-D8F180BCAB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532661" y="-2685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2" name="Image 11" descr="Une image contenant Graphique, cercle, Caractère coloré, symbole&#10;&#10;Le contenu généré par l’IA peut être incorrect.">
            <a:extLst>
              <a:ext uri="{FF2B5EF4-FFF2-40B4-BE49-F238E27FC236}">
                <a16:creationId xmlns:a16="http://schemas.microsoft.com/office/drawing/2014/main" id="{809188B1-359A-F1BF-5710-3101E947BB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22" y="2505317"/>
            <a:ext cx="327351" cy="306122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8958" y="2087858"/>
            <a:ext cx="2828571" cy="17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6466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72695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Voici une autre image :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E89D008-0748-C83B-68D9-138B12BE2811}"/>
              </a:ext>
            </a:extLst>
          </p:cNvPr>
          <p:cNvSpPr txBox="1">
            <a:spLocks/>
          </p:cNvSpPr>
          <p:nvPr/>
        </p:nvSpPr>
        <p:spPr>
          <a:xfrm>
            <a:off x="605300" y="305383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au hasard de répondre. Corriger si nécessaire.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24FF8541-02D4-D705-C7BB-9064A4F01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923" y="35634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594323" y="1912732"/>
            <a:ext cx="78732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Regardez l’image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la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chambre. De quelle couleur est la commode 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Marron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blanche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Grise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7209" y="2387513"/>
            <a:ext cx="3485714" cy="1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5617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6;p29">
            <a:extLst>
              <a:ext uri="{FF2B5EF4-FFF2-40B4-BE49-F238E27FC236}">
                <a16:creationId xmlns:a16="http://schemas.microsoft.com/office/drawing/2014/main" id="{0B6A0AAF-CCE4-001B-869B-30F75F389945}"/>
              </a:ext>
            </a:extLst>
          </p:cNvPr>
          <p:cNvSpPr/>
          <p:nvPr/>
        </p:nvSpPr>
        <p:spPr>
          <a:xfrm>
            <a:off x="2023110" y="1438314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</a:t>
            </a:r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: </a:t>
            </a:r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Changer de voix quand un personnage parle. </a:t>
            </a:r>
          </a:p>
          <a:p>
            <a:r>
              <a:rPr lang="fr-FR" sz="12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</a:t>
            </a:r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ce que dit un personnage. </a:t>
            </a: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fr-FR" sz="1400" dirty="0"/>
              <a:t>	</a:t>
            </a:r>
          </a:p>
        </p:txBody>
      </p:sp>
      <p:sp>
        <p:nvSpPr>
          <p:cNvPr id="4" name="Google Shape;287;p29">
            <a:extLst>
              <a:ext uri="{FF2B5EF4-FFF2-40B4-BE49-F238E27FC236}">
                <a16:creationId xmlns:a16="http://schemas.microsoft.com/office/drawing/2014/main" id="{79DEE257-3E50-3DA0-B460-CD991CE42FBB}"/>
              </a:ext>
            </a:extLst>
          </p:cNvPr>
          <p:cNvSpPr/>
          <p:nvPr/>
        </p:nvSpPr>
        <p:spPr>
          <a:xfrm>
            <a:off x="434047" y="1438314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1</a:t>
            </a:r>
          </a:p>
        </p:txBody>
      </p:sp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34B88-8DDA-0F49-2BA2-85AF25EB77F1}"/>
              </a:ext>
            </a:extLst>
          </p:cNvPr>
          <p:cNvSpPr/>
          <p:nvPr/>
        </p:nvSpPr>
        <p:spPr>
          <a:xfrm>
            <a:off x="2023110" y="2138966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68570" tIns="34271" rIns="68570" bIns="34271" anchor="ctr" anchorCtr="0" compatLnSpc="1">
            <a:noAutofit/>
          </a:bodyPr>
          <a:lstStyle/>
          <a:p>
            <a:pPr lvl="0"/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1 : Lire une description en marquant les pauses. </a:t>
            </a:r>
          </a:p>
          <a:p>
            <a:pPr lvl="0"/>
            <a:r>
              <a:rPr lang="fr-FR" sz="1200" b="1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</a:t>
            </a: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Identifier ce qu’on voit dans un lieu.</a:t>
            </a:r>
            <a:endParaRPr lang="fr-FR" sz="1100" b="1" i="0" u="none" strike="noStrike" kern="0" cap="none" spc="0" baseline="0" dirty="0"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6483138D-1658-8B74-9ECA-5D9269DF8986}"/>
              </a:ext>
            </a:extLst>
          </p:cNvPr>
          <p:cNvSpPr/>
          <p:nvPr/>
        </p:nvSpPr>
        <p:spPr>
          <a:xfrm>
            <a:off x="434047" y="2138966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tx2">
              <a:lumMod val="50000"/>
              <a:lumOff val="50000"/>
            </a:schemeClr>
          </a:solidFill>
          <a:ln w="3175" cap="flat">
            <a:solidFill>
              <a:schemeClr val="tx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/>
            <a:r>
              <a:rPr lang="fr-FR" sz="1400" b="1" kern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2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96EF44EB-A92E-0BC1-CC4D-2A97532B36E4}"/>
              </a:ext>
            </a:extLst>
          </p:cNvPr>
          <p:cNvSpPr/>
          <p:nvPr/>
        </p:nvSpPr>
        <p:spPr>
          <a:xfrm>
            <a:off x="2023110" y="3540269"/>
            <a:ext cx="6796799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Rebrassage</a:t>
            </a:r>
          </a:p>
        </p:txBody>
      </p:sp>
      <p:sp>
        <p:nvSpPr>
          <p:cNvPr id="8" name="Google Shape;291;p29">
            <a:extLst>
              <a:ext uri="{FF2B5EF4-FFF2-40B4-BE49-F238E27FC236}">
                <a16:creationId xmlns:a16="http://schemas.microsoft.com/office/drawing/2014/main" id="{FEEAEE18-1A5B-C9BD-3916-C019B19E4CFF}"/>
              </a:ext>
            </a:extLst>
          </p:cNvPr>
          <p:cNvSpPr/>
          <p:nvPr/>
        </p:nvSpPr>
        <p:spPr>
          <a:xfrm>
            <a:off x="434047" y="3540270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4</a:t>
            </a:r>
          </a:p>
        </p:txBody>
      </p:sp>
      <p:sp>
        <p:nvSpPr>
          <p:cNvPr id="9" name="Google Shape;292;p29">
            <a:extLst>
              <a:ext uri="{FF2B5EF4-FFF2-40B4-BE49-F238E27FC236}">
                <a16:creationId xmlns:a16="http://schemas.microsoft.com/office/drawing/2014/main" id="{E3474BC2-B395-7527-66DD-9F210C82C378}"/>
              </a:ext>
            </a:extLst>
          </p:cNvPr>
          <p:cNvSpPr/>
          <p:nvPr/>
        </p:nvSpPr>
        <p:spPr>
          <a:xfrm>
            <a:off x="2023110" y="2881538"/>
            <a:ext cx="6796799" cy="46226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1 : Lire un texte en variant l’intonation. </a:t>
            </a:r>
          </a:p>
          <a:p>
            <a:r>
              <a:rPr lang="fr-FR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2 : I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dentifier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l’opinion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d’un </a:t>
            </a:r>
            <a:r>
              <a:rPr lang="en-US" sz="1200" b="1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personnage</a:t>
            </a:r>
            <a:r>
              <a:rPr lang="en-US" sz="12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12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293;p29">
            <a:extLst>
              <a:ext uri="{FF2B5EF4-FFF2-40B4-BE49-F238E27FC236}">
                <a16:creationId xmlns:a16="http://schemas.microsoft.com/office/drawing/2014/main" id="{F5CDD585-95EC-36B9-C6B3-E1B78327DE50}"/>
              </a:ext>
            </a:extLst>
          </p:cNvPr>
          <p:cNvSpPr/>
          <p:nvPr/>
        </p:nvSpPr>
        <p:spPr>
          <a:xfrm>
            <a:off x="434047" y="2839618"/>
            <a:ext cx="1349096" cy="50418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chemeClr val="bg1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Séance 3</a:t>
            </a:r>
          </a:p>
        </p:txBody>
      </p:sp>
      <p:sp>
        <p:nvSpPr>
          <p:cNvPr id="14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Repérage dans la semaine</a:t>
            </a:r>
            <a:endParaRPr lang="fr-FR" sz="2400" i="1" kern="0" dirty="0">
              <a:solidFill>
                <a:srgbClr val="44546A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2" descr="Image générée">
            <a:extLst>
              <a:ext uri="{FF2B5EF4-FFF2-40B4-BE49-F238E27FC236}">
                <a16:creationId xmlns:a16="http://schemas.microsoft.com/office/drawing/2014/main" id="{601BF684-9696-1EB4-A9AA-89184CEEFD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59067" y="178509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63618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BFF44-26B1-315D-79D5-698017321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227CB25-9A97-9B51-47E5-112A1F7A17AD}"/>
              </a:ext>
            </a:extLst>
          </p:cNvPr>
          <p:cNvSpPr/>
          <p:nvPr/>
        </p:nvSpPr>
        <p:spPr>
          <a:xfrm>
            <a:off x="40820" y="-27679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33042F-EEBA-326E-2A36-8D7CE0E6D9DF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CA8E2DB5-8B5F-4F45-8651-FE18678133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72695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La réponse attendue :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AE89D008-0748-C83B-68D9-138B12BE2811}"/>
              </a:ext>
            </a:extLst>
          </p:cNvPr>
          <p:cNvSpPr txBox="1">
            <a:spLocks/>
          </p:cNvSpPr>
          <p:nvPr/>
        </p:nvSpPr>
        <p:spPr>
          <a:xfrm>
            <a:off x="561232" y="261315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au hasard de répondre. Corriger si nécessaire.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Picture 2" descr="Lever la main - Icônes mains et gestes gratuites">
            <a:extLst>
              <a:ext uri="{FF2B5EF4-FFF2-40B4-BE49-F238E27FC236}">
                <a16:creationId xmlns:a16="http://schemas.microsoft.com/office/drawing/2014/main" id="{24FF8541-02D4-D705-C7BB-9064A4F01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910" y="30786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3F751B5-59CC-E115-2065-E060754731DA}"/>
              </a:ext>
            </a:extLst>
          </p:cNvPr>
          <p:cNvSpPr txBox="1"/>
          <p:nvPr/>
        </p:nvSpPr>
        <p:spPr>
          <a:xfrm>
            <a:off x="594323" y="1912732"/>
            <a:ext cx="787320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Regardez l’image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la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chambre. De quelle couleur est la commode ?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Marron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blanche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Grise</a:t>
            </a:r>
          </a:p>
        </p:txBody>
      </p:sp>
      <p:pic>
        <p:nvPicPr>
          <p:cNvPr id="13" name="Image 12" descr="Une image contenant Graphique, cercle, Caractère coloré, symbole&#10;&#10;Le contenu généré par l’IA peut être incorrect.">
            <a:extLst>
              <a:ext uri="{FF2B5EF4-FFF2-40B4-BE49-F238E27FC236}">
                <a16:creationId xmlns:a16="http://schemas.microsoft.com/office/drawing/2014/main" id="{809188B1-359A-F1BF-5710-3101E947BB4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22" y="2505317"/>
            <a:ext cx="327351" cy="306122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7209" y="2387513"/>
            <a:ext cx="3485714" cy="1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71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21E7B3-AF73-DB09-F881-D974688DD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3146065-7E61-B23C-AB66-E986CE97330E}"/>
              </a:ext>
            </a:extLst>
          </p:cNvPr>
          <p:cNvSpPr/>
          <p:nvPr/>
        </p:nvSpPr>
        <p:spPr>
          <a:xfrm>
            <a:off x="40820" y="-16760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E1EC32-310D-9BA9-35FC-1240A2349660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5FF40A85-E327-3759-5CEB-B47DC3BFAB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14D3C94D-B6E3-9B8D-282F-94BB9CEBF686}"/>
              </a:ext>
            </a:extLst>
          </p:cNvPr>
          <p:cNvSpPr txBox="1"/>
          <p:nvPr/>
        </p:nvSpPr>
        <p:spPr>
          <a:xfrm>
            <a:off x="581261" y="55228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On commence d’abord par lire chaque phrase, puis tout le texte.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17B0C83-BC9B-8367-95B6-DDBF48A1AE46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956154-E4FB-EAE0-99DF-45643FE7D434}"/>
              </a:ext>
            </a:extLst>
          </p:cNvPr>
          <p:cNvSpPr txBox="1"/>
          <p:nvPr/>
        </p:nvSpPr>
        <p:spPr>
          <a:xfrm>
            <a:off x="577993" y="315612"/>
            <a:ext cx="67894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Trois élèves lisent le texte à voix haute, chacun un paragraphe.</a:t>
            </a:r>
          </a:p>
        </p:txBody>
      </p:sp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3A1A60A8-59A5-33C5-C015-B7C456947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82841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41257643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3456E-A79B-56CA-ECCA-6E356DFACF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923C87A-DD9D-8B75-0EB6-850144B24A53}"/>
              </a:ext>
            </a:extLst>
          </p:cNvPr>
          <p:cNvSpPr/>
          <p:nvPr/>
        </p:nvSpPr>
        <p:spPr>
          <a:xfrm>
            <a:off x="40820" y="-16760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364D9D-6D22-3384-62F6-42A8382ABEF5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7D00CAD9-0018-EF31-E5F1-F9331EEBE6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81261" y="114006"/>
            <a:ext cx="817684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je vais vous montrer comment </a:t>
            </a:r>
            <a:r>
              <a:rPr lang="fr-FR" alt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/>
              </a:rPr>
              <a:t>identifier 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qu’on voit dans un lieu en répondant à la 1</a:t>
            </a:r>
            <a:r>
              <a:rPr lang="fr-FR" sz="1400" b="1" baseline="300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ère</a:t>
            </a:r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question</a:t>
            </a: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.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492FA94-8140-988A-6291-C044EC382C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012" y="3843015"/>
            <a:ext cx="8758933" cy="6440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Google Shape;656;p54">
            <a:extLst>
              <a:ext uri="{FF2B5EF4-FFF2-40B4-BE49-F238E27FC236}">
                <a16:creationId xmlns:a16="http://schemas.microsoft.com/office/drawing/2014/main" id="{9FF4E5E6-13B3-F703-DD6D-F47021B729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82841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115999072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23C8F-E900-045A-4491-21768EF48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D905432-A8A5-8C38-5720-CF6D5BA0362B}"/>
              </a:ext>
            </a:extLst>
          </p:cNvPr>
          <p:cNvSpPr/>
          <p:nvPr/>
        </p:nvSpPr>
        <p:spPr>
          <a:xfrm>
            <a:off x="40820" y="-16760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96FD600-0036-E65A-373E-065FBF08A1BE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2F63719C-5E67-5031-0F2C-9B288FDAEF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2E14C395-8185-A96F-A415-CC8B31E30A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11">
            <a:extLst>
              <a:ext uri="{FF2B5EF4-FFF2-40B4-BE49-F238E27FC236}">
                <a16:creationId xmlns:a16="http://schemas.microsoft.com/office/drawing/2014/main" id="{D86AEBB4-F72D-7F6B-C2BA-B86E660715FB}"/>
              </a:ext>
            </a:extLst>
          </p:cNvPr>
          <p:cNvSpPr txBox="1"/>
          <p:nvPr/>
        </p:nvSpPr>
        <p:spPr>
          <a:xfrm>
            <a:off x="503985" y="45548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Quand la question commence par « Est-ce que », il faut faire un choix. Ici, on choisit : grand ou petit.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0A9A7B5F-6C63-A02C-10F5-FAEBC6CBC079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CDA5BDA-0EB7-7485-1B11-034312F74823}"/>
              </a:ext>
            </a:extLst>
          </p:cNvPr>
          <p:cNvSpPr txBox="1"/>
          <p:nvPr/>
        </p:nvSpPr>
        <p:spPr>
          <a:xfrm>
            <a:off x="1018903" y="1154621"/>
            <a:ext cx="6668588" cy="1938992"/>
          </a:xfrm>
          <a:prstGeom prst="rect">
            <a:avLst/>
          </a:prstGeom>
          <a:noFill/>
          <a:ln w="19050">
            <a:solidFill>
              <a:srgbClr val="54AFE9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question commence par « 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Est-ce que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».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Ici, on trouve aussi les mots « 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 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».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Ces mots servent à préciser la taille du musée.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Donc, la question demande de faire un choix entre deux </a:t>
            </a:r>
          </a:p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</a:t>
            </a:r>
          </a:p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Réponses possibles : 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 </a:t>
            </a:r>
            <a:r>
              <a:rPr lang="fr-FR" sz="2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</a:t>
            </a:r>
            <a:r>
              <a:rPr lang="fr-FR" sz="2000" dirty="0"/>
              <a:t>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BC89265-C81D-CEB3-6BBD-02E43640EF8A}"/>
              </a:ext>
            </a:extLst>
          </p:cNvPr>
          <p:cNvSpPr txBox="1"/>
          <p:nvPr/>
        </p:nvSpPr>
        <p:spPr>
          <a:xfrm>
            <a:off x="482759" y="317909"/>
            <a:ext cx="8502461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i="1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Expliquer aux élèves comment répondre à la question.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492FA94-8140-988A-6291-C044EC382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012" y="3600641"/>
            <a:ext cx="8758933" cy="6440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389161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27E63-E6A4-D30F-9DE5-AD71D96390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CFF683A-6A07-E7EC-24D0-A004032A385D}"/>
              </a:ext>
            </a:extLst>
          </p:cNvPr>
          <p:cNvSpPr/>
          <p:nvPr/>
        </p:nvSpPr>
        <p:spPr>
          <a:xfrm>
            <a:off x="40820" y="-16760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2B5AE42-259E-7268-9DC9-1F3DD882280B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FF88F88B-75F3-29B5-51D9-BD2B8CE87D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B948FF59-BE3D-EB26-65A7-692D071691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B3D1072E-34CF-A30B-0952-C02FF045F460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A1F0F35-8812-6FC6-C4A2-E68E84B6E3A1}"/>
              </a:ext>
            </a:extLst>
          </p:cNvPr>
          <p:cNvSpPr txBox="1"/>
          <p:nvPr/>
        </p:nvSpPr>
        <p:spPr>
          <a:xfrm>
            <a:off x="533379" y="64081"/>
            <a:ext cx="7805984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Pour répondre à cette question, je cherche dans le texte le passage où on précise la taille du musée.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82841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492FA94-8140-988A-6291-C044EC382C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012" y="3843015"/>
            <a:ext cx="8758933" cy="64403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6942428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7D5603-C242-25E6-CE58-7EF04A64D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0808655-EAAB-ADE4-780F-39A876B6C79F}"/>
              </a:ext>
            </a:extLst>
          </p:cNvPr>
          <p:cNvSpPr/>
          <p:nvPr/>
        </p:nvSpPr>
        <p:spPr>
          <a:xfrm>
            <a:off x="40820" y="-16760"/>
            <a:ext cx="9103180" cy="61184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1E7E7AE-1F64-94E5-A5F5-E4396852C0D4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Google Shape;656;p54">
            <a:extLst>
              <a:ext uri="{FF2B5EF4-FFF2-40B4-BE49-F238E27FC236}">
                <a16:creationId xmlns:a16="http://schemas.microsoft.com/office/drawing/2014/main" id="{717D40FC-A1B9-73F0-88DD-CA2126EC3B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2" descr="Image générée">
            <a:extLst>
              <a:ext uri="{FF2B5EF4-FFF2-40B4-BE49-F238E27FC236}">
                <a16:creationId xmlns:a16="http://schemas.microsoft.com/office/drawing/2014/main" id="{F70B4349-347C-0739-4DDA-85B5AB7B763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0" y="1777"/>
            <a:ext cx="594323" cy="593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9B87C23B-6C59-1D05-46C9-29A621E5F377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1191299-B797-90F7-E9A8-9EF53961113D}"/>
              </a:ext>
            </a:extLst>
          </p:cNvPr>
          <p:cNvSpPr txBox="1"/>
          <p:nvPr/>
        </p:nvSpPr>
        <p:spPr>
          <a:xfrm>
            <a:off x="533379" y="64081"/>
            <a:ext cx="6448718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latin typeface="Calibri"/>
              </a:rPr>
              <a:t>Voici la bonne réponse. </a:t>
            </a:r>
            <a:r>
              <a:rPr lang="fr-FR" altLang="fr-FR" sz="1400" b="1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je formule </a:t>
            </a: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une phrase complète et correcte</a:t>
            </a:r>
            <a:endParaRPr kumimoji="0" lang="fr-FR" sz="1400" b="1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60F76AF-50FA-FE12-52E3-78C311F605CD}"/>
              </a:ext>
            </a:extLst>
          </p:cNvPr>
          <p:cNvSpPr txBox="1"/>
          <p:nvPr/>
        </p:nvSpPr>
        <p:spPr>
          <a:xfrm>
            <a:off x="502929" y="305983"/>
            <a:ext cx="4611188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200" i="1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noter la réponse.</a:t>
            </a:r>
            <a:endParaRPr kumimoji="0" lang="fr-FR" sz="120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82841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  <p:pic>
        <p:nvPicPr>
          <p:cNvPr id="16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331996" y="978080"/>
            <a:ext cx="1483195" cy="32101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492FA94-8140-988A-6291-C044EC382C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012" y="3843015"/>
            <a:ext cx="8758933" cy="6440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3B0701F-5752-E2F3-7FC9-0BB04128F14A}"/>
              </a:ext>
            </a:extLst>
          </p:cNvPr>
          <p:cNvSpPr txBox="1"/>
          <p:nvPr/>
        </p:nvSpPr>
        <p:spPr>
          <a:xfrm>
            <a:off x="573664" y="4045612"/>
            <a:ext cx="46111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0070C0"/>
                </a:solidFill>
                <a:latin typeface="Calibri" panose="020F0502020204030204"/>
              </a:defRPr>
            </a:lvl1pPr>
          </a:lstStyle>
          <a:p>
            <a:r>
              <a:rPr lang="fr-FR" i="1" dirty="0">
                <a:solidFill>
                  <a:srgbClr val="C00000"/>
                </a:solidFill>
              </a:rPr>
              <a:t>Il est grand.</a:t>
            </a:r>
            <a:endParaRPr lang="en-US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7666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79B900-4E3D-A5D4-387A-52AF4A1E1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A vous maintenant. En binômes, vous allez répondre à la question n°2.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répondre, de former des phrases complètes et d’expliquer leur raisonnement.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1E625CD1-A40C-B5F4-B1E5-7CE758D0C2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34" y="-40422"/>
            <a:ext cx="637720" cy="59537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F278625-91A8-AAF9-1B01-966707343E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264" y="3881876"/>
            <a:ext cx="8827276" cy="6702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82841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38553629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666FF-41FD-616E-A28F-39DADC573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0F278625-91A8-AAF9-1B01-966707343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264" y="3881876"/>
            <a:ext cx="8827276" cy="67020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ZoneTexte 11">
            <a:extLst>
              <a:ext uri="{FF2B5EF4-FFF2-40B4-BE49-F238E27FC236}">
                <a16:creationId xmlns:a16="http://schemas.microsoft.com/office/drawing/2014/main" id="{2AFF8288-E1B9-1856-B58B-A2AC0BEB2FF8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Oui, la bonne réponse est: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27541F29-382A-2111-5A22-28FCE18A2AE4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Corriger si nécessaire, demander aux élèves de noter la bonne réponse.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Google Shape;656;p54">
            <a:extLst>
              <a:ext uri="{FF2B5EF4-FFF2-40B4-BE49-F238E27FC236}">
                <a16:creationId xmlns:a16="http://schemas.microsoft.com/office/drawing/2014/main" id="{608DC783-0121-7050-2498-E938A0926E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82841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  <p:pic>
        <p:nvPicPr>
          <p:cNvPr id="11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3933868" y="1924451"/>
            <a:ext cx="4684351" cy="321019"/>
          </a:xfrm>
          <a:prstGeom prst="rect">
            <a:avLst/>
          </a:prstGeom>
        </p:spPr>
      </p:pic>
      <p:pic>
        <p:nvPicPr>
          <p:cNvPr id="13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482516" y="2361285"/>
            <a:ext cx="5986864" cy="32101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7A59ACA4-BA82-0C90-09EC-AAA58688197F}"/>
              </a:ext>
            </a:extLst>
          </p:cNvPr>
          <p:cNvSpPr txBox="1"/>
          <p:nvPr/>
        </p:nvSpPr>
        <p:spPr>
          <a:xfrm>
            <a:off x="635705" y="4111259"/>
            <a:ext cx="83139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anose="020F0502020204030204"/>
              </a:defRPr>
            </a:lvl1pPr>
          </a:lstStyle>
          <a:p>
            <a:r>
              <a:rPr lang="fr-FR" altLang="fr-FR" dirty="0"/>
              <a:t>Les objets anciens vus dans le musée sont : </a:t>
            </a:r>
            <a:r>
              <a:rPr lang="fr-FR" dirty="0"/>
              <a:t>des œuvres d’art : des tableaux, des statues, et des portraits d’hommes et de femmes en noir et blanc et en couleurs.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51836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8AF3F-9E0C-9D8E-9AAF-9E1642DD2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60DD706C-30A9-1788-A398-9F0473D9F665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En binômes, vous allez répondre à la question n°3.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3DD0DE56-B9E5-CFBD-A74B-96C9184DA49F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répondre, de former des phrases complètes et d’expliquer leur raisonnement.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E33D843F-622B-62B9-A6C2-0D986F33F6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34" y="-40422"/>
            <a:ext cx="637720" cy="59537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246C36B-1A7C-9335-0E33-0FEC4134F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8254" y="3876199"/>
            <a:ext cx="8440887" cy="7077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82841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29520464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BD740F-7F23-5A87-AA29-6581B2F278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E415EB69-A323-E729-9F38-8D87858E19AE}"/>
              </a:ext>
            </a:extLst>
          </p:cNvPr>
          <p:cNvSpPr txBox="1"/>
          <p:nvPr/>
        </p:nvSpPr>
        <p:spPr>
          <a:xfrm>
            <a:off x="594323" y="35634"/>
            <a:ext cx="8176849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Oui, la bonne réponse est:</a:t>
            </a:r>
          </a:p>
          <a:p>
            <a:pPr defTabSz="342900">
              <a:spcAft>
                <a:spcPts val="450"/>
              </a:spcAft>
            </a:pP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CCC0B767-46C5-064D-1763-63A400EC3904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Corriger si nécessaire, demander aux élèves de noter la bonne réponse.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A4ADC13-07BD-8D50-06F3-5139708F77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34" y="-40422"/>
            <a:ext cx="637720" cy="59537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246C36B-1A7C-9335-0E33-0FEC4134F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98254" y="3876199"/>
            <a:ext cx="8440887" cy="70773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82841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  <p:pic>
        <p:nvPicPr>
          <p:cNvPr id="9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3132603" y="2370369"/>
            <a:ext cx="3313134" cy="32101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0F2163F-580C-9937-E75D-767DD4B46B94}"/>
              </a:ext>
            </a:extLst>
          </p:cNvPr>
          <p:cNvSpPr txBox="1"/>
          <p:nvPr/>
        </p:nvSpPr>
        <p:spPr>
          <a:xfrm>
            <a:off x="1033583" y="4174866"/>
            <a:ext cx="4864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anose="020F0502020204030204"/>
              </a:defRPr>
            </a:lvl1pPr>
          </a:lstStyle>
          <a:p>
            <a:r>
              <a:rPr lang="fr-FR" altLang="fr-FR" dirty="0"/>
              <a:t>Ils sont en noir et blanc et en couleurs.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608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1619475" y="1029778"/>
            <a:ext cx="6095701" cy="2835071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261;p28">
            <a:extLst>
              <a:ext uri="{FF2B5EF4-FFF2-40B4-BE49-F238E27FC236}">
                <a16:creationId xmlns:a16="http://schemas.microsoft.com/office/drawing/2014/main" id="{D42FFB8A-6FF1-36FE-8351-7B2FB36FD43A}"/>
              </a:ext>
            </a:extLst>
          </p:cNvPr>
          <p:cNvSpPr/>
          <p:nvPr/>
        </p:nvSpPr>
        <p:spPr>
          <a:xfrm>
            <a:off x="1779973" y="268219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3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4" name="Google Shape;262;p28">
            <a:extLst>
              <a:ext uri="{FF2B5EF4-FFF2-40B4-BE49-F238E27FC236}">
                <a16:creationId xmlns:a16="http://schemas.microsoft.com/office/drawing/2014/main" id="{02D5D283-BEBC-5F01-3589-E5EAF920562E}"/>
              </a:ext>
            </a:extLst>
          </p:cNvPr>
          <p:cNvSpPr/>
          <p:nvPr/>
        </p:nvSpPr>
        <p:spPr>
          <a:xfrm>
            <a:off x="1786179" y="3280741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4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7" name="Google Shape;265;p28">
            <a:extLst>
              <a:ext uri="{FF2B5EF4-FFF2-40B4-BE49-F238E27FC236}">
                <a16:creationId xmlns:a16="http://schemas.microsoft.com/office/drawing/2014/main" id="{A53E7759-C409-E187-25DE-8F638F75F168}"/>
              </a:ext>
            </a:extLst>
          </p:cNvPr>
          <p:cNvSpPr/>
          <p:nvPr/>
        </p:nvSpPr>
        <p:spPr>
          <a:xfrm>
            <a:off x="1786179" y="2043187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 dirty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2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7" name="Google Shape;275;p28">
            <a:extLst>
              <a:ext uri="{FF2B5EF4-FFF2-40B4-BE49-F238E27FC236}">
                <a16:creationId xmlns:a16="http://schemas.microsoft.com/office/drawing/2014/main" id="{67272330-1CE8-D6A8-B8CF-47B277D2BBD3}"/>
              </a:ext>
            </a:extLst>
          </p:cNvPr>
          <p:cNvSpPr/>
          <p:nvPr/>
        </p:nvSpPr>
        <p:spPr>
          <a:xfrm>
            <a:off x="1786179" y="1343070"/>
            <a:ext cx="296402" cy="296402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44546A"/>
          </a:solidFill>
          <a:ln cap="flat">
            <a:noFill/>
            <a:prstDash val="solid"/>
          </a:ln>
        </p:spPr>
        <p:txBody>
          <a:bodyPr vert="horz" wrap="square" lIns="51425" tIns="25703" rIns="51425" bIns="25703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600" b="1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rPr>
              <a:t>1</a:t>
            </a:r>
            <a:endParaRPr lang="fr-FR" sz="1100" b="0" i="0" u="none" strike="noStrike" kern="0" cap="none" spc="0" baseline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8" name="Google Shape;276;p28">
            <a:extLst>
              <a:ext uri="{FF2B5EF4-FFF2-40B4-BE49-F238E27FC236}">
                <a16:creationId xmlns:a16="http://schemas.microsoft.com/office/drawing/2014/main" id="{97CB6729-6694-69AA-8803-AA1A6C36C246}"/>
              </a:ext>
            </a:extLst>
          </p:cNvPr>
          <p:cNvSpPr/>
          <p:nvPr/>
        </p:nvSpPr>
        <p:spPr>
          <a:xfrm>
            <a:off x="2155890" y="1278651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1" name="Google Shape;279;p28">
            <a:extLst>
              <a:ext uri="{FF2B5EF4-FFF2-40B4-BE49-F238E27FC236}">
                <a16:creationId xmlns:a16="http://schemas.microsoft.com/office/drawing/2014/main" id="{BACF79E7-14FE-5818-D08F-B7C52F729DC1}"/>
              </a:ext>
            </a:extLst>
          </p:cNvPr>
          <p:cNvSpPr txBox="1"/>
          <p:nvPr/>
        </p:nvSpPr>
        <p:spPr>
          <a:xfrm>
            <a:off x="2236973" y="1385526"/>
            <a:ext cx="2941798" cy="2309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/>
                <a:ea typeface="Calibri"/>
                <a:cs typeface="Calibri"/>
              </a:rPr>
              <a:t>Ouverture de la séance	 	</a:t>
            </a:r>
          </a:p>
        </p:txBody>
      </p:sp>
      <p:sp>
        <p:nvSpPr>
          <p:cNvPr id="33" name="Google Shape;276;p28">
            <a:extLst>
              <a:ext uri="{FF2B5EF4-FFF2-40B4-BE49-F238E27FC236}">
                <a16:creationId xmlns:a16="http://schemas.microsoft.com/office/drawing/2014/main" id="{BDCB94BB-9516-1639-87A9-83C101601C54}"/>
              </a:ext>
            </a:extLst>
          </p:cNvPr>
          <p:cNvSpPr/>
          <p:nvPr/>
        </p:nvSpPr>
        <p:spPr>
          <a:xfrm>
            <a:off x="2155890" y="1974554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34" name="Google Shape;276;p28">
            <a:extLst>
              <a:ext uri="{FF2B5EF4-FFF2-40B4-BE49-F238E27FC236}">
                <a16:creationId xmlns:a16="http://schemas.microsoft.com/office/drawing/2014/main" id="{341939FC-64F4-5EBC-F6CC-748E61B76319}"/>
              </a:ext>
            </a:extLst>
          </p:cNvPr>
          <p:cNvSpPr/>
          <p:nvPr/>
        </p:nvSpPr>
        <p:spPr>
          <a:xfrm>
            <a:off x="2149856" y="2618929"/>
            <a:ext cx="4998302" cy="41100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500" b="1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9" name="Google Shape;257;p28">
            <a:extLst>
              <a:ext uri="{FF2B5EF4-FFF2-40B4-BE49-F238E27FC236}">
                <a16:creationId xmlns:a16="http://schemas.microsoft.com/office/drawing/2014/main" id="{A73B61FF-3677-565B-274E-579DD9957AF2}"/>
              </a:ext>
            </a:extLst>
          </p:cNvPr>
          <p:cNvSpPr/>
          <p:nvPr/>
        </p:nvSpPr>
        <p:spPr>
          <a:xfrm>
            <a:off x="6727002" y="2606780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258;p28">
            <a:extLst>
              <a:ext uri="{FF2B5EF4-FFF2-40B4-BE49-F238E27FC236}">
                <a16:creationId xmlns:a16="http://schemas.microsoft.com/office/drawing/2014/main" id="{CFCA1F65-D731-8B5F-4DC0-49045B5B188F}"/>
              </a:ext>
            </a:extLst>
          </p:cNvPr>
          <p:cNvSpPr txBox="1"/>
          <p:nvPr/>
        </p:nvSpPr>
        <p:spPr>
          <a:xfrm>
            <a:off x="5912446" y="26236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20 min</a:t>
            </a:r>
          </a:p>
        </p:txBody>
      </p:sp>
      <p:sp>
        <p:nvSpPr>
          <p:cNvPr id="11" name="Google Shape;259;p28">
            <a:extLst>
              <a:ext uri="{FF2B5EF4-FFF2-40B4-BE49-F238E27FC236}">
                <a16:creationId xmlns:a16="http://schemas.microsoft.com/office/drawing/2014/main" id="{DA941AF7-771D-0913-626D-436F1672174A}"/>
              </a:ext>
            </a:extLst>
          </p:cNvPr>
          <p:cNvSpPr/>
          <p:nvPr/>
        </p:nvSpPr>
        <p:spPr>
          <a:xfrm>
            <a:off x="6726221" y="3244843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260;p28">
            <a:extLst>
              <a:ext uri="{FF2B5EF4-FFF2-40B4-BE49-F238E27FC236}">
                <a16:creationId xmlns:a16="http://schemas.microsoft.com/office/drawing/2014/main" id="{20E58848-DFDD-BFE2-FBA6-66A5F23A1887}"/>
              </a:ext>
            </a:extLst>
          </p:cNvPr>
          <p:cNvSpPr txBox="1"/>
          <p:nvPr/>
        </p:nvSpPr>
        <p:spPr>
          <a:xfrm>
            <a:off x="5912446" y="3272171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</a:p>
        </p:txBody>
      </p:sp>
      <p:sp>
        <p:nvSpPr>
          <p:cNvPr id="22" name="Google Shape;270;p28">
            <a:extLst>
              <a:ext uri="{FF2B5EF4-FFF2-40B4-BE49-F238E27FC236}">
                <a16:creationId xmlns:a16="http://schemas.microsoft.com/office/drawing/2014/main" id="{03707E3D-6943-E3E1-AC51-60A85FDC77F4}"/>
              </a:ext>
            </a:extLst>
          </p:cNvPr>
          <p:cNvSpPr txBox="1"/>
          <p:nvPr/>
        </p:nvSpPr>
        <p:spPr>
          <a:xfrm>
            <a:off x="5912446" y="1961104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25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23" name="Google Shape;271;p28">
            <a:extLst>
              <a:ext uri="{FF2B5EF4-FFF2-40B4-BE49-F238E27FC236}">
                <a16:creationId xmlns:a16="http://schemas.microsoft.com/office/drawing/2014/main" id="{788EAAB2-8D03-EC99-9842-FCD5552D45D9}"/>
              </a:ext>
            </a:extLst>
          </p:cNvPr>
          <p:cNvSpPr/>
          <p:nvPr/>
        </p:nvSpPr>
        <p:spPr>
          <a:xfrm>
            <a:off x="6727002" y="1974876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9" name="Google Shape;277;p28">
            <a:extLst>
              <a:ext uri="{FF2B5EF4-FFF2-40B4-BE49-F238E27FC236}">
                <a16:creationId xmlns:a16="http://schemas.microsoft.com/office/drawing/2014/main" id="{A6EF5B3E-01E0-E8C1-F060-3762D49504CE}"/>
              </a:ext>
            </a:extLst>
          </p:cNvPr>
          <p:cNvSpPr txBox="1"/>
          <p:nvPr/>
        </p:nvSpPr>
        <p:spPr>
          <a:xfrm>
            <a:off x="5894021" y="1331823"/>
            <a:ext cx="777898" cy="2846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0" i="0" u="none" strike="noStrike" kern="0" cap="none" spc="0" baseline="0" dirty="0">
                <a:solidFill>
                  <a:srgbClr val="44546A"/>
                </a:solidFill>
                <a:uFillTx/>
                <a:latin typeface="Poppins ExtraBold"/>
                <a:ea typeface="Poppins ExtraBold"/>
                <a:cs typeface="Poppins ExtraBold"/>
              </a:rPr>
              <a:t>05 min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30" name="Google Shape;278;p28">
            <a:extLst>
              <a:ext uri="{FF2B5EF4-FFF2-40B4-BE49-F238E27FC236}">
                <a16:creationId xmlns:a16="http://schemas.microsoft.com/office/drawing/2014/main" id="{7CFD7C7E-5E76-A852-EADC-9007259FD2DE}"/>
              </a:ext>
            </a:extLst>
          </p:cNvPr>
          <p:cNvSpPr/>
          <p:nvPr/>
        </p:nvSpPr>
        <p:spPr>
          <a:xfrm>
            <a:off x="6729839" y="1297144"/>
            <a:ext cx="389698" cy="389698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 cstate="print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0" cap="none" spc="0" baseline="0">
              <a:solidFill>
                <a:srgbClr val="44546A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9" name="Google Shape;267;p28">
            <a:extLst>
              <a:ext uri="{FF2B5EF4-FFF2-40B4-BE49-F238E27FC236}">
                <a16:creationId xmlns:a16="http://schemas.microsoft.com/office/drawing/2014/main" id="{574FDEFC-F6B5-8DCA-D721-41DCB6D60F88}"/>
              </a:ext>
            </a:extLst>
          </p:cNvPr>
          <p:cNvSpPr txBox="1"/>
          <p:nvPr/>
        </p:nvSpPr>
        <p:spPr>
          <a:xfrm>
            <a:off x="2266732" y="3261009"/>
            <a:ext cx="2941798" cy="29315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Clôture de la séance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5" name="Google Shape;263;p28">
            <a:extLst>
              <a:ext uri="{FF2B5EF4-FFF2-40B4-BE49-F238E27FC236}">
                <a16:creationId xmlns:a16="http://schemas.microsoft.com/office/drawing/2014/main" id="{01577F9E-AC54-2594-E89F-A87AF09A04E3}"/>
              </a:ext>
            </a:extLst>
          </p:cNvPr>
          <p:cNvSpPr txBox="1"/>
          <p:nvPr/>
        </p:nvSpPr>
        <p:spPr>
          <a:xfrm>
            <a:off x="2222705" y="2646914"/>
            <a:ext cx="2941798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Compréhension de l’écrit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6" name="Google Shape;264;p28">
            <a:extLst>
              <a:ext uri="{FF2B5EF4-FFF2-40B4-BE49-F238E27FC236}">
                <a16:creationId xmlns:a16="http://schemas.microsoft.com/office/drawing/2014/main" id="{3DFE3686-B042-F90A-D825-CB4B978CFA35}"/>
              </a:ext>
            </a:extLst>
          </p:cNvPr>
          <p:cNvSpPr txBox="1"/>
          <p:nvPr/>
        </p:nvSpPr>
        <p:spPr>
          <a:xfrm>
            <a:off x="2222705" y="2004836"/>
            <a:ext cx="2148602" cy="29168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3995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Lecture fluence</a:t>
            </a:r>
            <a:endParaRPr lang="en-US" sz="15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100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F661AC-0B3F-B233-CD82-F1F7CA691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DE512532-FAE1-C43D-0E52-CABB8610C19E}"/>
              </a:ext>
            </a:extLst>
          </p:cNvPr>
          <p:cNvSpPr txBox="1"/>
          <p:nvPr/>
        </p:nvSpPr>
        <p:spPr>
          <a:xfrm>
            <a:off x="594323" y="3563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En binômes, vous allez répondre à la question n°4.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A5825951-2C86-EEAA-2E1A-8EB7793BEEDB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trois élèves de répondre, de former des phrases complètes et d’expliquer leur raisonnement.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E01C9F18-0857-BEA5-A435-184732F5E4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34" y="-40422"/>
            <a:ext cx="637720" cy="5953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37D3041-CAA8-4E29-244B-0D2A79B53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114" y="3874745"/>
            <a:ext cx="7641771" cy="9577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82841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347225613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C61AC-E711-AAF9-0B9C-5B4A3CD63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11">
            <a:extLst>
              <a:ext uri="{FF2B5EF4-FFF2-40B4-BE49-F238E27FC236}">
                <a16:creationId xmlns:a16="http://schemas.microsoft.com/office/drawing/2014/main" id="{931DB582-657B-D0CC-3CB7-3A28423ED301}"/>
              </a:ext>
            </a:extLst>
          </p:cNvPr>
          <p:cNvSpPr txBox="1"/>
          <p:nvPr/>
        </p:nvSpPr>
        <p:spPr>
          <a:xfrm>
            <a:off x="594323" y="35634"/>
            <a:ext cx="8176849" cy="5873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 Oui, la bonne réponse est :</a:t>
            </a:r>
          </a:p>
          <a:p>
            <a:pPr defTabSz="342900">
              <a:spcAft>
                <a:spcPts val="450"/>
              </a:spcAft>
            </a:pPr>
            <a:endParaRPr lang="fr-FR" altLang="fr-FR" sz="1400" b="1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CB4CB4C5-E76D-9A33-9033-F9C5F7710ABD}"/>
              </a:ext>
            </a:extLst>
          </p:cNvPr>
          <p:cNvSpPr txBox="1">
            <a:spLocks/>
          </p:cNvSpPr>
          <p:nvPr/>
        </p:nvSpPr>
        <p:spPr>
          <a:xfrm>
            <a:off x="577993" y="336027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Corriger si nécessaire, demander aux élèves de noter la bonne réponse.</a:t>
            </a:r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2609512-BB89-134F-03FB-28EF3586F9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3834" y="-40422"/>
            <a:ext cx="637720" cy="59537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37D3041-CAA8-4E29-244B-0D2A79B53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1114" y="3874745"/>
            <a:ext cx="7641771" cy="95776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82841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  <p:pic>
        <p:nvPicPr>
          <p:cNvPr id="11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505289" y="2826311"/>
            <a:ext cx="4169168" cy="32101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EB8B4DA-5C99-EFC5-AD6C-CF1B6487CCB5}"/>
              </a:ext>
            </a:extLst>
          </p:cNvPr>
          <p:cNvSpPr txBox="1"/>
          <p:nvPr/>
        </p:nvSpPr>
        <p:spPr>
          <a:xfrm>
            <a:off x="1395827" y="4293315"/>
            <a:ext cx="46013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anose="020F0502020204030204"/>
              </a:defRPr>
            </a:lvl1pPr>
          </a:lstStyle>
          <a:p>
            <a:r>
              <a:rPr lang="fr-FR" altLang="fr-FR" dirty="0"/>
              <a:t>Il est très haut et bien décoré.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48020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73488" y="200375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Maintenant, vous allez répondre à la question 5 individuellement.</a:t>
            </a:r>
          </a:p>
        </p:txBody>
      </p:sp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58B26F2E-ABE0-CFA2-9F06-33111CF29D33}"/>
              </a:ext>
            </a:extLst>
          </p:cNvPr>
          <p:cNvSpPr txBox="1">
            <a:spLocks/>
          </p:cNvSpPr>
          <p:nvPr/>
        </p:nvSpPr>
        <p:spPr>
          <a:xfrm>
            <a:off x="873488" y="513289"/>
            <a:ext cx="7853908" cy="1610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à 3 élèves de répondre, de former des phrases complètes et d’expliquer leur raisonnement.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Picture 14">
            <a:extLst>
              <a:ext uri="{FF2B5EF4-FFF2-40B4-BE49-F238E27FC236}">
                <a16:creationId xmlns:a16="http://schemas.microsoft.com/office/drawing/2014/main" id="{599A7190-7022-F377-FDD7-9C10102C5CD8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9BF383B-4FD1-F95C-9A4C-7593F4EA75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7842" y="3911777"/>
            <a:ext cx="8556223" cy="6631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93858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F6D57-619C-7C56-9918-8BE1A45F7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11">
            <a:extLst>
              <a:ext uri="{FF2B5EF4-FFF2-40B4-BE49-F238E27FC236}">
                <a16:creationId xmlns:a16="http://schemas.microsoft.com/office/drawing/2014/main" id="{0B65B8F9-40B8-981F-80DF-01D5FDBDC90C}"/>
              </a:ext>
            </a:extLst>
          </p:cNvPr>
          <p:cNvSpPr txBox="1"/>
          <p:nvPr/>
        </p:nvSpPr>
        <p:spPr>
          <a:xfrm>
            <a:off x="873488" y="200375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spcAft>
                <a:spcPts val="450"/>
              </a:spcAft>
            </a:pPr>
            <a:r>
              <a:rPr lang="fr-FR" altLang="fr-FR" sz="14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Oui, la bonne réponse est : 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E2CC794-844F-204E-F4B6-93FEC5EF5F48}"/>
              </a:ext>
            </a:extLst>
          </p:cNvPr>
          <p:cNvSpPr txBox="1">
            <a:spLocks/>
          </p:cNvSpPr>
          <p:nvPr/>
        </p:nvSpPr>
        <p:spPr>
          <a:xfrm>
            <a:off x="807217" y="488773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Corriger si nécessaire, demander aux élèves de noter la bonne réponse.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Google Shape;656;p54">
            <a:extLst>
              <a:ext uri="{FF2B5EF4-FFF2-40B4-BE49-F238E27FC236}">
                <a16:creationId xmlns:a16="http://schemas.microsoft.com/office/drawing/2014/main" id="{480E6428-C67C-B24D-5798-635EFBA249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462351" y="64081"/>
            <a:ext cx="558661" cy="558661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9BF383B-4FD1-F95C-9A4C-7593F4EA7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7842" y="3911777"/>
            <a:ext cx="8556223" cy="66318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2708" y="938586"/>
            <a:ext cx="8284685" cy="286232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>
              <a:lnSpc>
                <a:spcPct val="150000"/>
              </a:lnSpc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  <p:pic>
        <p:nvPicPr>
          <p:cNvPr id="13" name="Encre 12">
            <a:extLst>
              <a:ext uri="{FF2B5EF4-FFF2-40B4-BE49-F238E27FC236}">
                <a16:creationId xmlns:a16="http://schemas.microsoft.com/office/drawing/2014/main" id="{E2470B03-9DD5-C066-71E1-21EAE202DAE5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436414" y="3360549"/>
            <a:ext cx="2097466" cy="34398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4739FFD-AF58-A328-6547-26F6AAFB6314}"/>
              </a:ext>
            </a:extLst>
          </p:cNvPr>
          <p:cNvSpPr txBox="1"/>
          <p:nvPr/>
        </p:nvSpPr>
        <p:spPr>
          <a:xfrm>
            <a:off x="812421" y="4211972"/>
            <a:ext cx="4598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 i="1">
                <a:solidFill>
                  <a:srgbClr val="C00000"/>
                </a:solidFill>
                <a:latin typeface="Calibri" panose="020F0502020204030204"/>
              </a:defRPr>
            </a:lvl1pPr>
          </a:lstStyle>
          <a:p>
            <a:r>
              <a:rPr lang="fr-FR" altLang="fr-FR" dirty="0"/>
              <a:t>Ils sont en bois.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8975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3F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96B3BB-D4A6-D43E-5050-7144AA0DA3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40;p112">
            <a:extLst>
              <a:ext uri="{FF2B5EF4-FFF2-40B4-BE49-F238E27FC236}">
                <a16:creationId xmlns:a16="http://schemas.microsoft.com/office/drawing/2014/main" id="{37919C6C-7394-4079-2CD8-1FFD16D72BE1}"/>
              </a:ext>
            </a:extLst>
          </p:cNvPr>
          <p:cNvSpPr txBox="1"/>
          <p:nvPr/>
        </p:nvSpPr>
        <p:spPr>
          <a:xfrm>
            <a:off x="0" y="2119903"/>
            <a:ext cx="9144000" cy="58900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Défi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8620349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0FF145-99B8-95F6-6FB7-ED2A2FCB8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48;p163">
            <a:extLst>
              <a:ext uri="{FF2B5EF4-FFF2-40B4-BE49-F238E27FC236}">
                <a16:creationId xmlns:a16="http://schemas.microsoft.com/office/drawing/2014/main" id="{D311DD67-0FF0-8B3D-81D1-704C97688287}"/>
              </a:ext>
            </a:extLst>
          </p:cNvPr>
          <p:cNvSpPr/>
          <p:nvPr/>
        </p:nvSpPr>
        <p:spPr>
          <a:xfrm rot="16199987" flipH="1">
            <a:off x="6384094" y="4102318"/>
            <a:ext cx="71396" cy="1826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700" b="0" i="0" u="none" strike="noStrike" kern="0" cap="none" spc="0" baseline="0">
              <a:solidFill>
                <a:srgbClr val="000000"/>
              </a:solidFill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7" name="ZoneTexte 11">
            <a:extLst>
              <a:ext uri="{FF2B5EF4-FFF2-40B4-BE49-F238E27FC236}">
                <a16:creationId xmlns:a16="http://schemas.microsoft.com/office/drawing/2014/main" id="{A8768FD6-2C51-1D8B-99B9-2C0B84F03AEE}"/>
              </a:ext>
            </a:extLst>
          </p:cNvPr>
          <p:cNvSpPr txBox="1"/>
          <p:nvPr/>
        </p:nvSpPr>
        <p:spPr>
          <a:xfrm>
            <a:off x="865396" y="133048"/>
            <a:ext cx="817684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300" b="1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</a:rPr>
              <a:t>Lisez le texte à voix haute, votre défi est de le lire en moins de 60 secondes avec une voix claire et articulée. 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A4B33D35-D281-CEAF-0902-BDD37A6DFB72}"/>
              </a:ext>
            </a:extLst>
          </p:cNvPr>
          <p:cNvSpPr txBox="1">
            <a:spLocks/>
          </p:cNvSpPr>
          <p:nvPr/>
        </p:nvSpPr>
        <p:spPr>
          <a:xfrm>
            <a:off x="865396" y="453760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400" dirty="0">
                <a:solidFill>
                  <a:srgbClr val="E7E6E6">
                    <a:lumMod val="75000"/>
                  </a:srgbClr>
                </a:solidFill>
                <a:latin typeface="Calibri"/>
              </a:rPr>
              <a:t>Demander aux élèves de lire avec justesse et précision. 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75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14">
            <a:extLst>
              <a:ext uri="{FF2B5EF4-FFF2-40B4-BE49-F238E27FC236}">
                <a16:creationId xmlns:a16="http://schemas.microsoft.com/office/drawing/2014/main" id="{32BDABBE-9F91-2B18-A47A-5DC808A81E4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3899" y="104723"/>
            <a:ext cx="686915" cy="68691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39CC790-2B0C-3F8F-91FA-E155CD8BBB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978" y="983081"/>
            <a:ext cx="8839836" cy="1363296"/>
          </a:xfrm>
          <a:prstGeom prst="rect">
            <a:avLst/>
          </a:prstGeom>
        </p:spPr>
      </p:pic>
      <p:pic>
        <p:nvPicPr>
          <p:cNvPr id="10" name="Image 9" descr="Une image contenant Graphique, Police, logo, cercle&#10;&#10;Le contenu généré par l’IA peut être incorrect.">
            <a:extLst>
              <a:ext uri="{FF2B5EF4-FFF2-40B4-BE49-F238E27FC236}">
                <a16:creationId xmlns:a16="http://schemas.microsoft.com/office/drawing/2014/main" id="{64CBE602-ED00-2AD6-55CE-EA4E42F3B3B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0949" y="1247565"/>
            <a:ext cx="611729" cy="61403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2C39563-D642-C6FF-9275-CB2570250819}"/>
              </a:ext>
            </a:extLst>
          </p:cNvPr>
          <p:cNvSpPr txBox="1"/>
          <p:nvPr/>
        </p:nvSpPr>
        <p:spPr>
          <a:xfrm>
            <a:off x="468553" y="2537820"/>
            <a:ext cx="8284685" cy="193899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Certains sont petits,  d’autres sont très grands. </a:t>
            </a:r>
          </a:p>
          <a:p>
            <a:pPr algn="just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regarde des œuvres d’art : des tableaux, des statues, et des portraits d’hommes et de femmes en noir et blanc et en couleurs. </a:t>
            </a:r>
          </a:p>
          <a:p>
            <a:pPr algn="just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 plafond est très haut et bien décoré. Un beau tapis rouge couvre le sol. Les bancs sont en bois. J’adore ce musée !</a:t>
            </a:r>
          </a:p>
        </p:txBody>
      </p:sp>
    </p:spTree>
    <p:extLst>
      <p:ext uri="{BB962C8B-B14F-4D97-AF65-F5344CB8AC3E}">
        <p14:creationId xmlns:p14="http://schemas.microsoft.com/office/powerpoint/2010/main" val="183515603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générée">
            <a:extLst>
              <a:ext uri="{FF2B5EF4-FFF2-40B4-BE49-F238E27FC236}">
                <a16:creationId xmlns:a16="http://schemas.microsoft.com/office/drawing/2014/main" id="{F9AE3A17-BAA8-8CCD-2375-25F3DFE38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09" y="889906"/>
            <a:ext cx="3363686" cy="3363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14">
            <a:extLst>
              <a:ext uri="{FF2B5EF4-FFF2-40B4-BE49-F238E27FC236}">
                <a16:creationId xmlns:a16="http://schemas.microsoft.com/office/drawing/2014/main" id="{CFA21B18-E5B5-EBCB-579F-3A3952CB2FCA}"/>
              </a:ext>
            </a:extLst>
          </p:cNvPr>
          <p:cNvGrpSpPr/>
          <p:nvPr/>
        </p:nvGrpSpPr>
        <p:grpSpPr>
          <a:xfrm>
            <a:off x="3911089" y="1119026"/>
            <a:ext cx="4659652" cy="2905447"/>
            <a:chOff x="1641585" y="1048972"/>
            <a:chExt cx="5867403" cy="3260732"/>
          </a:xfrm>
        </p:grpSpPr>
        <p:sp>
          <p:nvSpPr>
            <p:cNvPr id="9" name="Rectangle : coins arrondis 10">
              <a:extLst>
                <a:ext uri="{FF2B5EF4-FFF2-40B4-BE49-F238E27FC236}">
                  <a16:creationId xmlns:a16="http://schemas.microsoft.com/office/drawing/2014/main" id="{9C953ABD-9511-86F1-9E3B-495891C64A2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0D926067-D1CF-6573-E47D-E1BB909AEF3F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w="19050"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67472F2-9B6F-B61A-D51E-19EC3BDD0A7D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w="19050"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4" name="TextBox 6">
            <a:extLst>
              <a:ext uri="{FF2B5EF4-FFF2-40B4-BE49-F238E27FC236}">
                <a16:creationId xmlns:a16="http://schemas.microsoft.com/office/drawing/2014/main" id="{6BC752B5-5CB1-13C2-9329-8606DC574FAA}"/>
              </a:ext>
            </a:extLst>
          </p:cNvPr>
          <p:cNvSpPr txBox="1"/>
          <p:nvPr/>
        </p:nvSpPr>
        <p:spPr>
          <a:xfrm>
            <a:off x="4322182" y="1514729"/>
            <a:ext cx="3835300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A98FC3"/>
                </a:solidFill>
                <a:latin typeface="Calibri"/>
              </a:rPr>
              <a:t>Clôture de la séance</a:t>
            </a:r>
            <a:endParaRPr lang="fr-FR" sz="2800" b="1" i="1" dirty="0">
              <a:solidFill>
                <a:srgbClr val="A98FC3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 </a:t>
            </a: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A98FC3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A98FC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" name="Oval 45">
            <a:extLst>
              <a:ext uri="{FF2B5EF4-FFF2-40B4-BE49-F238E27FC236}">
                <a16:creationId xmlns:a16="http://schemas.microsoft.com/office/drawing/2014/main" id="{826CBEFB-752C-96FE-F89B-C3C1FDDE5990}"/>
              </a:ext>
            </a:extLst>
          </p:cNvPr>
          <p:cNvSpPr/>
          <p:nvPr/>
        </p:nvSpPr>
        <p:spPr>
          <a:xfrm>
            <a:off x="6044979" y="2500335"/>
            <a:ext cx="389706" cy="389706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CC8E78-4B8F-246E-23A6-D215FFA452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B87DD153-7E33-A778-7A47-C7A2FF2D7B81}"/>
              </a:ext>
            </a:extLst>
          </p:cNvPr>
          <p:cNvSpPr txBox="1"/>
          <p:nvPr/>
        </p:nvSpPr>
        <p:spPr>
          <a:xfrm>
            <a:off x="865396" y="146119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C’est la fin de la séance. Qui peut me rappeler ce que nous avons appris aujourd’hui ? </a:t>
            </a:r>
            <a:endParaRPr 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CAC56C4D-6F76-4259-3CCE-F4FBA54C4F08}"/>
              </a:ext>
            </a:extLst>
          </p:cNvPr>
          <p:cNvSpPr txBox="1">
            <a:spLocks/>
          </p:cNvSpPr>
          <p:nvPr/>
        </p:nvSpPr>
        <p:spPr>
          <a:xfrm>
            <a:off x="865396" y="436392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Désigner quelques élèves.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9156A88-1995-F63E-237F-68F912B3DD5F}"/>
              </a:ext>
            </a:extLst>
          </p:cNvPr>
          <p:cNvSpPr txBox="1"/>
          <p:nvPr/>
        </p:nvSpPr>
        <p:spPr>
          <a:xfrm>
            <a:off x="696037" y="279735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2. Nous avons aussi appris 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CBF0173-5255-172C-E10B-8624A2DB2B1F}"/>
              </a:ext>
            </a:extLst>
          </p:cNvPr>
          <p:cNvSpPr txBox="1"/>
          <p:nvPr/>
        </p:nvSpPr>
        <p:spPr>
          <a:xfrm>
            <a:off x="696037" y="1076885"/>
            <a:ext cx="7634702" cy="42883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1. Aujourd’hui, nous avons appris :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BEAB7CC-F614-BEC7-5E31-36F2D68442A2}"/>
              </a:ext>
            </a:extLst>
          </p:cNvPr>
          <p:cNvSpPr/>
          <p:nvPr/>
        </p:nvSpPr>
        <p:spPr>
          <a:xfrm>
            <a:off x="943335" y="1621793"/>
            <a:ext cx="7387404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C5DC59D-280F-D914-9C8C-A5C43AF5689D}"/>
              </a:ext>
            </a:extLst>
          </p:cNvPr>
          <p:cNvSpPr/>
          <p:nvPr/>
        </p:nvSpPr>
        <p:spPr>
          <a:xfrm>
            <a:off x="943336" y="3335964"/>
            <a:ext cx="7387403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3200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B9680773-B8EE-D476-AACF-385FB2517A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05950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518BD-AE75-091C-96A5-73A279ECC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11">
            <a:extLst>
              <a:ext uri="{FF2B5EF4-FFF2-40B4-BE49-F238E27FC236}">
                <a16:creationId xmlns:a16="http://schemas.microsoft.com/office/drawing/2014/main" id="{9BB21426-E5FC-E142-01FE-7C246CD9A122}"/>
              </a:ext>
            </a:extLst>
          </p:cNvPr>
          <p:cNvSpPr txBox="1"/>
          <p:nvPr/>
        </p:nvSpPr>
        <p:spPr>
          <a:xfrm>
            <a:off x="865396" y="92954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MA" dirty="0"/>
              <a:t>Retenez bien ! </a:t>
            </a:r>
            <a:endParaRPr lang="fr-FR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45B66E0F-8107-F0B0-3561-747520696F0C}"/>
              </a:ext>
            </a:extLst>
          </p:cNvPr>
          <p:cNvSpPr txBox="1">
            <a:spLocks/>
          </p:cNvSpPr>
          <p:nvPr/>
        </p:nvSpPr>
        <p:spPr>
          <a:xfrm>
            <a:off x="865396" y="403341"/>
            <a:ext cx="7634702" cy="21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050" i="1" kern="1200">
                <a:solidFill>
                  <a:schemeClr val="bg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400" dirty="0">
                <a:latin typeface="Calibri" panose="020F0502020204030204" pitchFamily="34" charset="0"/>
                <a:cs typeface="Calibri" panose="020F0502020204030204" pitchFamily="34" charset="0"/>
              </a:rPr>
              <a:t>Désigner quelques élèves pour lire la synthèse..</a:t>
            </a:r>
            <a:endParaRPr lang="fr-FR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BA8AA1A-3612-2CA5-7A33-2965B7FB61D9}"/>
              </a:ext>
            </a:extLst>
          </p:cNvPr>
          <p:cNvSpPr txBox="1"/>
          <p:nvPr/>
        </p:nvSpPr>
        <p:spPr>
          <a:xfrm>
            <a:off x="302631" y="2868874"/>
            <a:ext cx="8085709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b="1" dirty="0"/>
              <a:t>2. </a:t>
            </a:r>
            <a:r>
              <a:rPr lang="fr-FR" sz="1800" dirty="0"/>
              <a:t>Nous avons aussi appris à Identifier ce qu’on voit dans un lieu.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EEDB5EC-FFBC-0AF9-4CDE-8006326854FD}"/>
              </a:ext>
            </a:extLst>
          </p:cNvPr>
          <p:cNvSpPr txBox="1"/>
          <p:nvPr/>
        </p:nvSpPr>
        <p:spPr>
          <a:xfrm>
            <a:off x="263445" y="843792"/>
            <a:ext cx="8739614" cy="83202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lnSpc>
                <a:spcPct val="115000"/>
              </a:lnSpc>
              <a:spcAft>
                <a:spcPts val="800"/>
              </a:spcAft>
              <a:defRPr sz="2000" kern="1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sz="1800" b="1" dirty="0"/>
              <a:t>1. </a:t>
            </a:r>
            <a:r>
              <a:rPr lang="fr-FR" sz="1800" dirty="0"/>
              <a:t>Aujourd’hui, nous avons appris comment lire une description en marquant les pauses.</a:t>
            </a:r>
          </a:p>
          <a:p>
            <a:r>
              <a:rPr lang="fr-FR" sz="1800" dirty="0"/>
              <a:t>: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FFA2F6-7D56-6918-DCBC-1ED9EFBFE48D}"/>
              </a:ext>
            </a:extLst>
          </p:cNvPr>
          <p:cNvSpPr/>
          <p:nvPr/>
        </p:nvSpPr>
        <p:spPr>
          <a:xfrm>
            <a:off x="302631" y="3339691"/>
            <a:ext cx="8320373" cy="150810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A- </a:t>
            </a:r>
            <a:r>
              <a:rPr lang="fr-FR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Est-ce que le musée est grand ou petit ? </a:t>
            </a:r>
            <a:br>
              <a:rPr lang="fr-FR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Je fais un choix entre les réponses proposées (</a:t>
            </a:r>
            <a:r>
              <a:rPr lang="fr-FR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Il est grand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B- </a:t>
            </a:r>
            <a:r>
              <a:rPr lang="fr-FR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quelles couleurs sont les portraits du musée ? </a:t>
            </a:r>
            <a:b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</a:t>
            </a:r>
            <a:r>
              <a:rPr lang="fr-FR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Je relève les mots qui désignent les couleurs (</a:t>
            </a:r>
            <a:r>
              <a:rPr lang="fr-FR" altLang="fr-FR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Ils sont en noir et blanc et en couleurs</a:t>
            </a:r>
            <a:r>
              <a:rPr lang="fr-FR" alt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2522451F-962A-40BC-8865-0997D4787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529" y="36518"/>
            <a:ext cx="526980" cy="5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83037" y="1322830"/>
            <a:ext cx="8339967" cy="14773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fr-FR" b="1" u="sng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Phrase</a:t>
            </a:r>
            <a:r>
              <a:rPr lang="fr-FR" dirty="0">
                <a:solidFill>
                  <a:sysClr val="windowText" lastClr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: 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je visite un grand musée. Il y a beaucoup d’objets anciens.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Pauses aux mauvais endroits :</a:t>
            </a:r>
            <a:r>
              <a:rPr lang="fr-F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fr-FR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je </a:t>
            </a:r>
            <a:r>
              <a:rPr lang="fr-FR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visite un grand </a:t>
            </a:r>
            <a:r>
              <a:rPr lang="fr-FR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musée. Il y a  beaucoup</a:t>
            </a:r>
            <a:r>
              <a:rPr lang="fr-FR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d’objets anciens.</a:t>
            </a:r>
            <a:endParaRPr lang="fr-FR" i="1" dirty="0">
              <a:solidFill>
                <a:sysClr val="windowText" lastClr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Pauses aux bons endroits :</a:t>
            </a:r>
            <a:br>
              <a:rPr lang="fr-FR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fr-FR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Aujourd’hui, </a:t>
            </a:r>
            <a:r>
              <a:rPr lang="fr-FR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je visite un grand musée. </a:t>
            </a:r>
            <a:r>
              <a:rPr lang="fr-FR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Il y a </a:t>
            </a:r>
            <a:r>
              <a:rPr lang="fr-FR" i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fr-FR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beaucoup d’objets anciens.</a:t>
            </a:r>
          </a:p>
        </p:txBody>
      </p:sp>
    </p:spTree>
    <p:extLst>
      <p:ext uri="{BB962C8B-B14F-4D97-AF65-F5344CB8AC3E}">
        <p14:creationId xmlns:p14="http://schemas.microsoft.com/office/powerpoint/2010/main" val="24048619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476E1-74AD-A26B-D4D0-E9BC81FE8A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5">
            <a:extLst>
              <a:ext uri="{FF2B5EF4-FFF2-40B4-BE49-F238E27FC236}">
                <a16:creationId xmlns:a16="http://schemas.microsoft.com/office/drawing/2014/main" id="{2A034354-09DB-A097-6EC3-FB4E24BFB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405" y="1522358"/>
            <a:ext cx="3418169" cy="123362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2B281CB-D9D9-AFE0-F8E4-59B8F4F148FF}"/>
              </a:ext>
            </a:extLst>
          </p:cNvPr>
          <p:cNvSpPr txBox="1"/>
          <p:nvPr/>
        </p:nvSpPr>
        <p:spPr>
          <a:xfrm>
            <a:off x="728918" y="3220954"/>
            <a:ext cx="7558605" cy="810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à lire à haute voix le texte p. 39 du livret.</a:t>
            </a:r>
          </a:p>
          <a:p>
            <a:pPr marL="514350" indent="-514350" algn="just">
              <a:spcAft>
                <a:spcPts val="800"/>
              </a:spcAft>
              <a:buAutoNum type="arabicPeriod"/>
            </a:pPr>
            <a:r>
              <a:rPr lang="fr-FR" sz="2000" b="1" kern="100" dirty="0">
                <a:latin typeface="Calibri" panose="020F0502020204030204" pitchFamily="34" charset="0"/>
                <a:cs typeface="Calibri" panose="020F0502020204030204" pitchFamily="34" charset="0"/>
              </a:rPr>
              <a:t>Entrainez-vous au défi proposé à la page 39 du livret.</a:t>
            </a:r>
          </a:p>
        </p:txBody>
      </p:sp>
      <p:sp>
        <p:nvSpPr>
          <p:cNvPr id="3" name="ZoneTexte 11">
            <a:extLst>
              <a:ext uri="{FF2B5EF4-FFF2-40B4-BE49-F238E27FC236}">
                <a16:creationId xmlns:a16="http://schemas.microsoft.com/office/drawing/2014/main" id="{9DD86C8A-219F-EE6C-6CC0-F38AD5DC0F52}"/>
              </a:ext>
            </a:extLst>
          </p:cNvPr>
          <p:cNvSpPr txBox="1"/>
          <p:nvPr/>
        </p:nvSpPr>
        <p:spPr>
          <a:xfrm>
            <a:off x="865396" y="158607"/>
            <a:ext cx="81768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>
              <a:spcAft>
                <a:spcPts val="600"/>
              </a:spcAft>
              <a:defRPr sz="1400" b="1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N’oubliez pas de faire ces activités à la maison.</a:t>
            </a:r>
          </a:p>
        </p:txBody>
      </p:sp>
      <p:pic>
        <p:nvPicPr>
          <p:cNvPr id="4" name="Picture 4" descr="Image générée">
            <a:extLst>
              <a:ext uri="{FF2B5EF4-FFF2-40B4-BE49-F238E27FC236}">
                <a16:creationId xmlns:a16="http://schemas.microsoft.com/office/drawing/2014/main" id="{B3BAEB37-980D-8980-E621-27A08318EB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1" t="42119" r="70997" b="41629"/>
          <a:stretch>
            <a:fillRect/>
          </a:stretch>
        </p:blipFill>
        <p:spPr bwMode="auto">
          <a:xfrm>
            <a:off x="8549264" y="67167"/>
            <a:ext cx="594736" cy="565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9723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23B19E-8B8D-1324-67BF-587110784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88;p29">
            <a:extLst>
              <a:ext uri="{FF2B5EF4-FFF2-40B4-BE49-F238E27FC236}">
                <a16:creationId xmlns:a16="http://schemas.microsoft.com/office/drawing/2014/main" id="{8CCFADBE-426F-1BD1-0052-CF95DF424457}"/>
              </a:ext>
            </a:extLst>
          </p:cNvPr>
          <p:cNvSpPr/>
          <p:nvPr/>
        </p:nvSpPr>
        <p:spPr>
          <a:xfrm>
            <a:off x="1898292" y="1238468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la fin de cette séance, les élèves doivent être capables de :</a:t>
            </a:r>
          </a:p>
          <a:p>
            <a:pPr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Lire une description en marquant les pauses. </a:t>
            </a: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Identifier ce qu’on voit dans un lieu.</a:t>
            </a:r>
            <a:endParaRPr lang="fr-FR" sz="1050" kern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289;p29">
            <a:extLst>
              <a:ext uri="{FF2B5EF4-FFF2-40B4-BE49-F238E27FC236}">
                <a16:creationId xmlns:a16="http://schemas.microsoft.com/office/drawing/2014/main" id="{C3856963-9BED-6197-202B-2DC7FCE27198}"/>
              </a:ext>
            </a:extLst>
          </p:cNvPr>
          <p:cNvSpPr/>
          <p:nvPr/>
        </p:nvSpPr>
        <p:spPr>
          <a:xfrm>
            <a:off x="309229" y="1238468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Tâches à réussir par les élèves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Google Shape;292;p29">
            <a:extLst>
              <a:ext uri="{FF2B5EF4-FFF2-40B4-BE49-F238E27FC236}">
                <a16:creationId xmlns:a16="http://schemas.microsoft.com/office/drawing/2014/main" id="{2FFA696C-060A-544E-952F-61FC383E5B89}"/>
              </a:ext>
            </a:extLst>
          </p:cNvPr>
          <p:cNvSpPr/>
          <p:nvPr/>
        </p:nvSpPr>
        <p:spPr>
          <a:xfrm>
            <a:off x="1918464" y="2173779"/>
            <a:ext cx="6901508" cy="112604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stratégie enseignée pendant le modelage et pratiquée pendant le reste de la séance est : 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Lire une description en marquant les pauses aux bons endroits pour mieux comprendre le sens.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Repérer dans le texte les éléments qui décrivent ce qu’on voit dans un lieu.</a:t>
            </a:r>
          </a:p>
          <a:p>
            <a:endParaRPr lang="fr-FR" sz="1200" dirty="0">
              <a:latin typeface="Berlin Sans FB Demi" panose="020E0802020502020306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Google Shape;293;p29">
            <a:extLst>
              <a:ext uri="{FF2B5EF4-FFF2-40B4-BE49-F238E27FC236}">
                <a16:creationId xmlns:a16="http://schemas.microsoft.com/office/drawing/2014/main" id="{C3140FCC-47DA-0647-B3E7-AD4446CE28CF}"/>
              </a:ext>
            </a:extLst>
          </p:cNvPr>
          <p:cNvSpPr/>
          <p:nvPr/>
        </p:nvSpPr>
        <p:spPr>
          <a:xfrm>
            <a:off x="336122" y="2337906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Stratégies et outils didactiques</a:t>
            </a:r>
          </a:p>
        </p:txBody>
      </p:sp>
      <p:sp>
        <p:nvSpPr>
          <p:cNvPr id="20" name="Google Shape;288;p29">
            <a:extLst>
              <a:ext uri="{FF2B5EF4-FFF2-40B4-BE49-F238E27FC236}">
                <a16:creationId xmlns:a16="http://schemas.microsoft.com/office/drawing/2014/main" id="{2033AB59-F0F3-EF02-8340-5CD20B0E656E}"/>
              </a:ext>
            </a:extLst>
          </p:cNvPr>
          <p:cNvSpPr/>
          <p:nvPr/>
        </p:nvSpPr>
        <p:spPr>
          <a:xfrm>
            <a:off x="1918464" y="3463953"/>
            <a:ext cx="6894690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2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Pendant le feedback, attirer l’attention des élèves sur les erreurs fréquentes suivantes : </a:t>
            </a:r>
            <a:endParaRPr lang="fr-FR" sz="12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S’arrêter au mauvais endroit ou lire trop vite sans respecter les pauses.</a:t>
            </a:r>
          </a:p>
          <a:p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Passer à côté des éléments importants qui décrivent le lieu.</a:t>
            </a:r>
          </a:p>
          <a:p>
            <a:pPr marL="215898" indent="-215898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1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 lvl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40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Google Shape;289;p29">
            <a:extLst>
              <a:ext uri="{FF2B5EF4-FFF2-40B4-BE49-F238E27FC236}">
                <a16:creationId xmlns:a16="http://schemas.microsoft.com/office/drawing/2014/main" id="{A9CEE627-69A7-9846-18DA-BED9357BB184}"/>
              </a:ext>
            </a:extLst>
          </p:cNvPr>
          <p:cNvSpPr/>
          <p:nvPr/>
        </p:nvSpPr>
        <p:spPr>
          <a:xfrm>
            <a:off x="329401" y="3463953"/>
            <a:ext cx="1523911" cy="80459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400" b="1" i="0" u="none" strike="noStrike" kern="0" cap="none" spc="0" baseline="0" dirty="0">
                <a:solidFill>
                  <a:srgbClr val="00000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Eléments de feedback</a:t>
            </a:r>
            <a:endParaRPr lang="fr-FR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Google Shape;853;p104">
            <a:extLst>
              <a:ext uri="{FF2B5EF4-FFF2-40B4-BE49-F238E27FC236}">
                <a16:creationId xmlns:a16="http://schemas.microsoft.com/office/drawing/2014/main" id="{06BDF3D4-E41F-F304-2B54-C5E61C3619AD}"/>
              </a:ext>
            </a:extLst>
          </p:cNvPr>
          <p:cNvSpPr/>
          <p:nvPr/>
        </p:nvSpPr>
        <p:spPr>
          <a:xfrm>
            <a:off x="619320" y="291433"/>
            <a:ext cx="7449654" cy="370579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Orientations didactiques pour cette séance</a:t>
            </a:r>
            <a:endParaRPr lang="en-US" sz="1400" kern="0" dirty="0">
              <a:solidFill>
                <a:srgbClr val="C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BB7B63A8-B9F0-34C2-128F-0C5AB47683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59067" y="165447"/>
            <a:ext cx="479846" cy="563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8500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55336185-5681-780C-3049-2048E4900FAC}"/>
              </a:ext>
            </a:extLst>
          </p:cNvPr>
          <p:cNvGrpSpPr/>
          <p:nvPr/>
        </p:nvGrpSpPr>
        <p:grpSpPr>
          <a:xfrm>
            <a:off x="322662" y="957638"/>
            <a:ext cx="2840016" cy="2105602"/>
            <a:chOff x="2136532" y="1667303"/>
            <a:chExt cx="7127574" cy="5120358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1441734-6B00-D37C-EDE4-DC401FAFE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A5A11443-21E3-048F-10D6-66E3A54D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  <p:grpSp>
        <p:nvGrpSpPr>
          <p:cNvPr id="11" name="Group 14">
            <a:extLst>
              <a:ext uri="{FF2B5EF4-FFF2-40B4-BE49-F238E27FC236}">
                <a16:creationId xmlns:a16="http://schemas.microsoft.com/office/drawing/2014/main" id="{2693BB2B-A99B-2063-FE4E-0EA17DB4ED8F}"/>
              </a:ext>
            </a:extLst>
          </p:cNvPr>
          <p:cNvGrpSpPr/>
          <p:nvPr/>
        </p:nvGrpSpPr>
        <p:grpSpPr>
          <a:xfrm>
            <a:off x="3243126" y="714455"/>
            <a:ext cx="5397953" cy="2905447"/>
            <a:chOff x="1641585" y="1048972"/>
            <a:chExt cx="5867403" cy="3260732"/>
          </a:xfrm>
        </p:grpSpPr>
        <p:sp>
          <p:nvSpPr>
            <p:cNvPr id="12" name="Rectangle : coins arrondis 10">
              <a:extLst>
                <a:ext uri="{FF2B5EF4-FFF2-40B4-BE49-F238E27FC236}">
                  <a16:creationId xmlns:a16="http://schemas.microsoft.com/office/drawing/2014/main" id="{64DA3BB4-C648-048D-EAC7-380981BF7DC2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98FEAAF8-EAB1-019A-2086-C48E9AB8359A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noFill/>
            <a:ln cap="flat">
              <a:solidFill>
                <a:srgbClr val="44546A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E5958AE-A8E2-1A00-93A6-20EF249DF4D2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44546A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5" name="TextBox 6">
            <a:extLst>
              <a:ext uri="{FF2B5EF4-FFF2-40B4-BE49-F238E27FC236}">
                <a16:creationId xmlns:a16="http://schemas.microsoft.com/office/drawing/2014/main" id="{EAAB8F7F-D325-69A9-6BF7-14E64FC29DF1}"/>
              </a:ext>
            </a:extLst>
          </p:cNvPr>
          <p:cNvSpPr txBox="1"/>
          <p:nvPr/>
        </p:nvSpPr>
        <p:spPr>
          <a:xfrm>
            <a:off x="3431851" y="1057225"/>
            <a:ext cx="4983797" cy="21771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i="1" dirty="0">
                <a:solidFill>
                  <a:srgbClr val="44546A"/>
                </a:solidFill>
                <a:latin typeface="Calibri"/>
              </a:rPr>
              <a:t>Ouverture de la séance</a:t>
            </a: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600" b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5 min</a:t>
            </a:r>
            <a:endParaRPr lang="en-US" sz="3600" kern="0" dirty="0">
              <a:solidFill>
                <a:srgbClr val="44546A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" name="Oval 45">
            <a:extLst>
              <a:ext uri="{FF2B5EF4-FFF2-40B4-BE49-F238E27FC236}">
                <a16:creationId xmlns:a16="http://schemas.microsoft.com/office/drawing/2014/main" id="{0099B80A-89E8-278D-5AE8-2B93876D6A38}"/>
              </a:ext>
            </a:extLst>
          </p:cNvPr>
          <p:cNvSpPr/>
          <p:nvPr/>
        </p:nvSpPr>
        <p:spPr>
          <a:xfrm>
            <a:off x="5728896" y="1950939"/>
            <a:ext cx="389706" cy="389706"/>
          </a:xfrm>
          <a:prstGeom prst="ellipse">
            <a:avLst/>
          </a:prstGeom>
          <a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342900"/>
            <a:endParaRPr lang="fr-FR" sz="900" dirty="0">
              <a:solidFill>
                <a:srgbClr val="44546A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13775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23119887-D815-A3DE-23BC-E38CCAB80305}"/>
              </a:ext>
            </a:extLst>
          </p:cNvPr>
          <p:cNvGrpSpPr/>
          <p:nvPr/>
        </p:nvGrpSpPr>
        <p:grpSpPr>
          <a:xfrm>
            <a:off x="530260" y="821935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631027FC-70ED-5C06-DCF5-CB283F9B7E7C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78957CA4-8284-6C27-B548-4E384E3684FC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8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04F530A4-35C6-F17E-2BB2-9684BF8134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C388D0C-F87E-6982-BE38-97BAD0ACF58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571B638-1A3A-671A-3CB8-2ED33A7BF5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5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la réponse  à 4 élèves au hasard.</a:t>
            </a:r>
          </a:p>
        </p:txBody>
      </p:sp>
      <p:pic>
        <p:nvPicPr>
          <p:cNvPr id="26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411C296B-9B8B-0358-F433-F095B3CF55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033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oogle Shape;250;p28">
            <a:extLst>
              <a:ext uri="{FF2B5EF4-FFF2-40B4-BE49-F238E27FC236}">
                <a16:creationId xmlns:a16="http://schemas.microsoft.com/office/drawing/2014/main" id="{1E3F9CF6-39E6-1C94-E88A-88F346ADD19A}"/>
              </a:ext>
            </a:extLst>
          </p:cNvPr>
          <p:cNvGrpSpPr/>
          <p:nvPr/>
        </p:nvGrpSpPr>
        <p:grpSpPr>
          <a:xfrm>
            <a:off x="530260" y="814620"/>
            <a:ext cx="7991737" cy="3804525"/>
            <a:chOff x="530260" y="814620"/>
            <a:chExt cx="7991737" cy="3804525"/>
          </a:xfrm>
        </p:grpSpPr>
        <p:sp>
          <p:nvSpPr>
            <p:cNvPr id="16" name="Google Shape;251;p28">
              <a:extLst>
                <a:ext uri="{FF2B5EF4-FFF2-40B4-BE49-F238E27FC236}">
                  <a16:creationId xmlns:a16="http://schemas.microsoft.com/office/drawing/2014/main" id="{C61BF164-7EC4-CE5A-FA49-5F835F0BCCE9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7" name="Google Shape;252;p28">
              <a:extLst>
                <a:ext uri="{FF2B5EF4-FFF2-40B4-BE49-F238E27FC236}">
                  <a16:creationId xmlns:a16="http://schemas.microsoft.com/office/drawing/2014/main" id="{25ABE639-BBB5-CA39-5D8C-26A8A1415C14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0" cap="none" spc="0" baseline="0">
                <a:solidFill>
                  <a:srgbClr val="FFFFFF"/>
                </a:solidFill>
                <a:uFillTx/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20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E3FB6262-E6FA-A75F-CAD9-2803ED099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rcRect/>
          <a:stretch>
            <a:fillRect/>
          </a:stretch>
        </p:blipFill>
        <p:spPr>
          <a:xfrm>
            <a:off x="747752" y="1541628"/>
            <a:ext cx="526977" cy="5269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1" name="Google Shape;1174;p113">
            <a:extLst>
              <a:ext uri="{FF2B5EF4-FFF2-40B4-BE49-F238E27FC236}">
                <a16:creationId xmlns:a16="http://schemas.microsoft.com/office/drawing/2014/main" id="{1FD4C1D6-DAD5-F303-C5DB-D5A251E4AB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/>
          </a:blip>
          <a:srcRect/>
          <a:stretch>
            <a:fillRect/>
          </a:stretch>
        </p:blipFill>
        <p:spPr>
          <a:xfrm>
            <a:off x="750440" y="2334710"/>
            <a:ext cx="524289" cy="524289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2" name="Google Shape;1175;p113">
            <a:extLst>
              <a:ext uri="{FF2B5EF4-FFF2-40B4-BE49-F238E27FC236}">
                <a16:creationId xmlns:a16="http://schemas.microsoft.com/office/drawing/2014/main" id="{06A85C84-00C3-3ACE-D900-93A3BE1F19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</a:blip>
          <a:srcRect/>
          <a:stretch>
            <a:fillRect/>
          </a:stretch>
        </p:blipFill>
        <p:spPr>
          <a:xfrm>
            <a:off x="800037" y="3175172"/>
            <a:ext cx="477380" cy="4773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3" name="Google Shape;1176;p113">
            <a:extLst>
              <a:ext uri="{FF2B5EF4-FFF2-40B4-BE49-F238E27FC236}">
                <a16:creationId xmlns:a16="http://schemas.microsoft.com/office/drawing/2014/main" id="{EE5318B2-7D13-F3C4-2BFC-DC8375686D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/>
          </a:blip>
          <a:srcRect/>
          <a:stretch>
            <a:fillRect/>
          </a:stretch>
        </p:blipFill>
        <p:spPr>
          <a:xfrm>
            <a:off x="842611" y="3979686"/>
            <a:ext cx="453816" cy="45381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6" name="Google Shape;1185;p114">
            <a:extLst>
              <a:ext uri="{FF2B5EF4-FFF2-40B4-BE49-F238E27FC236}">
                <a16:creationId xmlns:a16="http://schemas.microsoft.com/office/drawing/2014/main" id="{810F50CF-B5E7-E085-E49B-7DFCE57E30FD}"/>
              </a:ext>
            </a:extLst>
          </p:cNvPr>
          <p:cNvSpPr txBox="1"/>
          <p:nvPr/>
        </p:nvSpPr>
        <p:spPr>
          <a:xfrm>
            <a:off x="1345718" y="1635227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participe activement. Je lève la main pour participer.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Google Shape;1186;p114">
            <a:extLst>
              <a:ext uri="{FF2B5EF4-FFF2-40B4-BE49-F238E27FC236}">
                <a16:creationId xmlns:a16="http://schemas.microsoft.com/office/drawing/2014/main" id="{CC94F0FF-E63B-A16E-1934-33420F0C4A9D}"/>
              </a:ext>
            </a:extLst>
          </p:cNvPr>
          <p:cNvSpPr txBox="1"/>
          <p:nvPr/>
        </p:nvSpPr>
        <p:spPr>
          <a:xfrm>
            <a:off x="1345718" y="2306312"/>
            <a:ext cx="7015742" cy="53087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prête attention quand l’enseignant parle.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prête attention quand d’autres camarades répondent à l’enseignant.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1188;p114">
            <a:extLst>
              <a:ext uri="{FF2B5EF4-FFF2-40B4-BE49-F238E27FC236}">
                <a16:creationId xmlns:a16="http://schemas.microsoft.com/office/drawing/2014/main" id="{9C43998E-30CF-07A5-75EC-387B8CA2F18A}"/>
              </a:ext>
            </a:extLst>
          </p:cNvPr>
          <p:cNvSpPr txBox="1"/>
          <p:nvPr/>
        </p:nvSpPr>
        <p:spPr>
          <a:xfrm>
            <a:off x="1373758" y="3263840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 quelque chose n’est pas clair, je pose des questions.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Google Shape;1189;p114">
            <a:extLst>
              <a:ext uri="{FF2B5EF4-FFF2-40B4-BE49-F238E27FC236}">
                <a16:creationId xmlns:a16="http://schemas.microsoft.com/office/drawing/2014/main" id="{F0CC3B64-ABA1-5C6C-D1E8-19B1742F934E}"/>
              </a:ext>
            </a:extLst>
          </p:cNvPr>
          <p:cNvSpPr txBox="1"/>
          <p:nvPr/>
        </p:nvSpPr>
        <p:spPr>
          <a:xfrm>
            <a:off x="1373758" y="4056572"/>
            <a:ext cx="6830013" cy="3000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5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fais mes devoirs en classe et à la maison avec sérieux.</a:t>
            </a:r>
            <a:endParaRPr lang="fr-FR" sz="11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Google Shape;255;p28">
            <a:extLst>
              <a:ext uri="{FF2B5EF4-FFF2-40B4-BE49-F238E27FC236}">
                <a16:creationId xmlns:a16="http://schemas.microsoft.com/office/drawing/2014/main" id="{9E2175D2-986C-1BFD-098C-82CF13394720}"/>
              </a:ext>
            </a:extLst>
          </p:cNvPr>
          <p:cNvSpPr/>
          <p:nvPr/>
        </p:nvSpPr>
        <p:spPr>
          <a:xfrm>
            <a:off x="626601" y="174082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Contrat de classe</a:t>
            </a:r>
            <a:endParaRPr lang="en-US" sz="1400" b="0" i="0" u="none" strike="noStrike" kern="0" cap="none" spc="0" baseline="0" dirty="0">
              <a:solidFill>
                <a:srgbClr val="000000"/>
              </a:solidFill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Google Shape;1333;p128">
            <a:extLst>
              <a:ext uri="{FF2B5EF4-FFF2-40B4-BE49-F238E27FC236}">
                <a16:creationId xmlns:a16="http://schemas.microsoft.com/office/drawing/2014/main" id="{831ECF76-1CE9-A753-0111-F0705AF51B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/>
          </a:blip>
          <a:srcRect/>
          <a:stretch>
            <a:fillRect/>
          </a:stretch>
        </p:blipFill>
        <p:spPr>
          <a:xfrm>
            <a:off x="174559" y="135159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8" name="Google Shape;1177;p113">
            <a:extLst>
              <a:ext uri="{FF2B5EF4-FFF2-40B4-BE49-F238E27FC236}">
                <a16:creationId xmlns:a16="http://schemas.microsoft.com/office/drawing/2014/main" id="{EE72BEE6-A38D-09BB-F856-5446D088108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4730" y="922428"/>
            <a:ext cx="7118830" cy="332378"/>
          </a:xfr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400" b="1" kern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peut me rappeler la signification de ces icônes ?</a:t>
            </a:r>
          </a:p>
        </p:txBody>
      </p:sp>
      <p:sp>
        <p:nvSpPr>
          <p:cNvPr id="24" name="Google Shape;1178;p113">
            <a:extLst>
              <a:ext uri="{FF2B5EF4-FFF2-40B4-BE49-F238E27FC236}">
                <a16:creationId xmlns:a16="http://schemas.microsoft.com/office/drawing/2014/main" id="{47418503-E934-4EF4-9A75-8FFE7AC3F906}"/>
              </a:ext>
            </a:extLst>
          </p:cNvPr>
          <p:cNvSpPr txBox="1">
            <a:spLocks/>
          </p:cNvSpPr>
          <p:nvPr/>
        </p:nvSpPr>
        <p:spPr>
          <a:xfrm>
            <a:off x="1296427" y="1205265"/>
            <a:ext cx="7118830" cy="2193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fr-FR"/>
            </a:defPPr>
            <a:lvl1pPr indent="0"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5143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</a:lvl2pPr>
            <a:lvl3pPr marL="8572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/>
            </a:lvl3pPr>
            <a:lvl4pPr marL="12001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4pPr>
            <a:lvl5pPr marL="15430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5pPr>
            <a:lvl6pPr marL="18859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6pPr>
            <a:lvl7pPr marL="22288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7pPr>
            <a:lvl8pPr marL="25717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8pPr>
            <a:lvl9pPr marL="2914650" indent="-1714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/>
            </a:lvl9pPr>
          </a:lstStyle>
          <a:p>
            <a:r>
              <a:rPr lang="fr-FR" dirty="0"/>
              <a:t>Demander la réponse  à 4 élèves au hasard.</a:t>
            </a:r>
          </a:p>
        </p:txBody>
      </p:sp>
    </p:spTree>
    <p:extLst>
      <p:ext uri="{BB962C8B-B14F-4D97-AF65-F5344CB8AC3E}">
        <p14:creationId xmlns:p14="http://schemas.microsoft.com/office/powerpoint/2010/main" val="16906525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5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3.xml><?xml version="1.0" encoding="utf-8"?>
<a:theme xmlns:a="http://schemas.openxmlformats.org/drawingml/2006/main" name="2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3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7.xml><?xml version="1.0" encoding="utf-8"?>
<a:theme xmlns:a="http://schemas.openxmlformats.org/drawingml/2006/main" name="4_Thème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Explicite " id="{FD5B412A-C9FB-4B00-A1F9-B24782C029EE}" vid="{85C32736-7674-4E61-97AF-966D7F035BCD}"/>
    </a:ext>
  </a:extLst>
</a:theme>
</file>

<file path=ppt/theme/theme8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6229</TotalTime>
  <Words>3452</Words>
  <Application>Microsoft Office PowerPoint</Application>
  <PresentationFormat>Affichage à l'écran (16:9)</PresentationFormat>
  <Paragraphs>337</Paragraphs>
  <Slides>59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8</vt:i4>
      </vt:variant>
      <vt:variant>
        <vt:lpstr>Titres des diapositives</vt:lpstr>
      </vt:variant>
      <vt:variant>
        <vt:i4>59</vt:i4>
      </vt:variant>
    </vt:vector>
  </HeadingPairs>
  <TitlesOfParts>
    <vt:vector size="78" baseType="lpstr">
      <vt:lpstr>Aptos</vt:lpstr>
      <vt:lpstr>Arial</vt:lpstr>
      <vt:lpstr>Berlin Sans FB</vt:lpstr>
      <vt:lpstr>Berlin Sans FB Demi</vt:lpstr>
      <vt:lpstr>Calibri</vt:lpstr>
      <vt:lpstr>Calibri (En-têtes)</vt:lpstr>
      <vt:lpstr>Calibri Light</vt:lpstr>
      <vt:lpstr>Dosis</vt:lpstr>
      <vt:lpstr>Poppins ExtraBold</vt:lpstr>
      <vt:lpstr>Simplified Arabic</vt:lpstr>
      <vt:lpstr>Wingdings</vt:lpstr>
      <vt:lpstr>Thème Office</vt:lpstr>
      <vt:lpstr>5_Thème Office</vt:lpstr>
      <vt:lpstr>2_Thème Office</vt:lpstr>
      <vt:lpstr>Conception personnalisée</vt:lpstr>
      <vt:lpstr>Thème Office</vt:lpstr>
      <vt:lpstr>3_Thème Office</vt:lpstr>
      <vt:lpstr>4_Thème Office</vt:lpstr>
      <vt:lpstr>1_Thème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Qui peut me rappeler la signification de ces icônes ?</vt:lpstr>
      <vt:lpstr>Qui peut me rappeler la signification de ces icônes 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ABDELAZIZ.ASSEBBANE</cp:lastModifiedBy>
  <cp:revision>448</cp:revision>
  <dcterms:modified xsi:type="dcterms:W3CDTF">2025-09-27T20:20:57Z</dcterms:modified>
</cp:coreProperties>
</file>