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3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4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5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6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7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4026" r:id="rId2"/>
    <p:sldMasterId id="2147484010" r:id="rId3"/>
    <p:sldMasterId id="2147483920" r:id="rId4"/>
    <p:sldMasterId id="2147483713" r:id="rId5"/>
    <p:sldMasterId id="2147483958" r:id="rId6"/>
    <p:sldMasterId id="2147483994" r:id="rId7"/>
    <p:sldMasterId id="2147484043" r:id="rId8"/>
  </p:sldMasterIdLst>
  <p:notesMasterIdLst>
    <p:notesMasterId r:id="rId47"/>
  </p:notesMasterIdLst>
  <p:sldIdLst>
    <p:sldId id="2147483580" r:id="rId9"/>
    <p:sldId id="2147483503" r:id="rId10"/>
    <p:sldId id="2147483596" r:id="rId11"/>
    <p:sldId id="2147483597" r:id="rId12"/>
    <p:sldId id="2147483598" r:id="rId13"/>
    <p:sldId id="2147483599" r:id="rId14"/>
    <p:sldId id="2147483411" r:id="rId15"/>
    <p:sldId id="2147483413" r:id="rId16"/>
    <p:sldId id="2147483414" r:id="rId17"/>
    <p:sldId id="2147483485" r:id="rId18"/>
    <p:sldId id="2147483486" r:id="rId19"/>
    <p:sldId id="2147483505" r:id="rId20"/>
    <p:sldId id="2147483471" r:id="rId21"/>
    <p:sldId id="2147483436" r:id="rId22"/>
    <p:sldId id="2147483582" r:id="rId23"/>
    <p:sldId id="2147483634" r:id="rId24"/>
    <p:sldId id="2147483636" r:id="rId25"/>
    <p:sldId id="259" r:id="rId26"/>
    <p:sldId id="2147483540" r:id="rId27"/>
    <p:sldId id="2147483576" r:id="rId28"/>
    <p:sldId id="2147483574" r:id="rId29"/>
    <p:sldId id="2147483614" r:id="rId30"/>
    <p:sldId id="2147483639" r:id="rId31"/>
    <p:sldId id="260" r:id="rId32"/>
    <p:sldId id="2147483640" r:id="rId33"/>
    <p:sldId id="2147483641" r:id="rId34"/>
    <p:sldId id="2147483642" r:id="rId35"/>
    <p:sldId id="2147483643" r:id="rId36"/>
    <p:sldId id="2147483644" r:id="rId37"/>
    <p:sldId id="2147483645" r:id="rId38"/>
    <p:sldId id="2147483646" r:id="rId39"/>
    <p:sldId id="2147483647" r:id="rId40"/>
    <p:sldId id="256" r:id="rId41"/>
    <p:sldId id="257" r:id="rId42"/>
    <p:sldId id="320" r:id="rId43"/>
    <p:sldId id="2147483621" r:id="rId44"/>
    <p:sldId id="2147483538" r:id="rId45"/>
    <p:sldId id="2147483539" r:id="rId46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assine lamsarsem" initials="yl" lastIdx="4" clrIdx="0">
    <p:extLst>
      <p:ext uri="{19B8F6BF-5375-455C-9EA6-DF929625EA0E}">
        <p15:presenceInfo xmlns:p15="http://schemas.microsoft.com/office/powerpoint/2012/main" userId="c06aba044f70cc7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DFF5FD"/>
    <a:srgbClr val="44546A"/>
    <a:srgbClr val="A98FC3"/>
    <a:srgbClr val="3FB2CB"/>
    <a:srgbClr val="E3EEF2"/>
    <a:srgbClr val="54AFE9"/>
    <a:srgbClr val="CFE3F0"/>
    <a:srgbClr val="8BC145"/>
    <a:srgbClr val="DCE6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1D25A7-16CF-4CCC-8AB8-8D945DC29502}" v="5" dt="2025-09-13T16:28:38.139"/>
  </p1510:revLst>
</p1510:revInfo>
</file>

<file path=ppt/tableStyles.xml><?xml version="1.0" encoding="utf-8"?>
<a:tblStyleLst xmlns:a="http://schemas.openxmlformats.org/drawingml/2006/main" def="{5C22544A-7EE6-4342-B048-85BDC9FD1C3A}">
  <a:tblStyle styleId="{ED083AE6-46FA-4A59-8FB0-9F97EB10719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FFC000"/>
          </a:solidFill>
        </a:fill>
      </a:tcStyle>
    </a:band1H>
    <a:band1V>
      <a:tcStyle>
        <a:tcBdr/>
        <a:fill>
          <a:solidFill>
            <a:srgbClr val="FFC000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25402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93296810-A885-4BE3-A3E7-6D5BEEA58F35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BF1E9"/>
          </a:solidFill>
        </a:fill>
      </a:tcStyle>
    </a:wholeTbl>
    <a:band1H>
      <a:tcStyle>
        <a:tcBdr/>
        <a:fill>
          <a:solidFill>
            <a:srgbClr val="D5E3CF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D5E3CF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70AD47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70AD47"/>
          </a:solidFill>
        </a:fill>
      </a:tcStyle>
    </a:firstRow>
  </a:tblStyle>
  <a:tblStyle styleId="{2D5ABB26-0587-4C30-8999-92F81FD0307C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/>
      </a:tcStyle>
    </a:wholeTbl>
  </a:tblStyle>
  <a:tblStyle styleId="{3C2FFA5D-87B4-456A-9821-1D502468CF0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wholeTbl>
    <a:band1H>
      <a:tcStyle>
        <a:tcBdr/>
        <a:fill>
          <a:solidFill>
            <a:srgbClr val="058DC7"/>
          </a:solidFill>
        </a:fill>
      </a:tcStyle>
    </a:band1H>
    <a:band2H>
      <a:tcStyle>
        <a:tcBdr/>
        <a:fill>
          <a:solidFill>
            <a:srgbClr val="058DC7"/>
          </a:solidFill>
        </a:fill>
      </a:tcStyle>
    </a:band2H>
    <a:band1V>
      <a:tcStyle>
        <a:tcBdr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band1V>
    <a:band2V>
      <a:tcStyle>
        <a:tcBdr/>
        <a:fill>
          <a:solidFill>
            <a:srgbClr val="058DC7"/>
          </a:solidFill>
        </a:fill>
      </a:tcStyle>
    </a:band2V>
    <a:la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lastCol>
    <a:fir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firstRow>
  </a:tblStyle>
  <a:tblStyle styleId="{0E3FDE45-AF77-4B5C-9715-49D594BDF05E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50B432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50B432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912C8C85-51F0-491E-9774-3900AFEF0FD7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64E57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43" autoAdjust="0"/>
    <p:restoredTop sz="94660"/>
  </p:normalViewPr>
  <p:slideViewPr>
    <p:cSldViewPr snapToGrid="0">
      <p:cViewPr varScale="1">
        <p:scale>
          <a:sx n="98" d="100"/>
          <a:sy n="98" d="100"/>
        </p:scale>
        <p:origin x="43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commentAuthors" Target="commentAuthors.xml"/><Relationship Id="rId56" Type="http://schemas.microsoft.com/office/2016/11/relationships/changesInfo" Target="changesInfos/changesInfo1.xml"/><Relationship Id="rId8" Type="http://schemas.openxmlformats.org/officeDocument/2006/relationships/slideMaster" Target="slideMasters/slideMaster8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presProps" Target="presProps.xml"/><Relationship Id="rId5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ELAZIZ.ASSEBBANE" userId="af44cbbb-d77c-45ae-bf3f-17cd253b121b" providerId="ADAL" clId="{9124E342-7500-48D5-BF5B-0920EAD0209E}"/>
    <pc:docChg chg="undo redo custSel modSld">
      <pc:chgData name="ABDELAZIZ.ASSEBBANE" userId="af44cbbb-d77c-45ae-bf3f-17cd253b121b" providerId="ADAL" clId="{9124E342-7500-48D5-BF5B-0920EAD0209E}" dt="2025-09-13T16:31:56.366" v="35" actId="207"/>
      <pc:docMkLst>
        <pc:docMk/>
      </pc:docMkLst>
      <pc:sldChg chg="addSp delSp modSp mod">
        <pc:chgData name="ABDELAZIZ.ASSEBBANE" userId="af44cbbb-d77c-45ae-bf3f-17cd253b121b" providerId="ADAL" clId="{9124E342-7500-48D5-BF5B-0920EAD0209E}" dt="2025-09-13T16:29:13.868" v="34" actId="20577"/>
        <pc:sldMkLst>
          <pc:docMk/>
          <pc:sldMk cId="2351722828" sldId="2147483503"/>
        </pc:sldMkLst>
        <pc:spChg chg="mod">
          <ac:chgData name="ABDELAZIZ.ASSEBBANE" userId="af44cbbb-d77c-45ae-bf3f-17cd253b121b" providerId="ADAL" clId="{9124E342-7500-48D5-BF5B-0920EAD0209E}" dt="2025-09-13T16:29:13.868" v="34" actId="20577"/>
          <ac:spMkLst>
            <pc:docMk/>
            <pc:sldMk cId="2351722828" sldId="2147483503"/>
            <ac:spMk id="4" creationId="{06BDF3D4-E41F-F304-2B54-C5E61C3619AD}"/>
          </ac:spMkLst>
        </pc:spChg>
        <pc:spChg chg="mod">
          <ac:chgData name="ABDELAZIZ.ASSEBBANE" userId="af44cbbb-d77c-45ae-bf3f-17cd253b121b" providerId="ADAL" clId="{9124E342-7500-48D5-BF5B-0920EAD0209E}" dt="2025-09-13T16:28:20.917" v="31" actId="207"/>
          <ac:spMkLst>
            <pc:docMk/>
            <pc:sldMk cId="2351722828" sldId="2147483503"/>
            <ac:spMk id="40" creationId="{2AFA4ECC-BBD6-59C1-CAFF-DECAF76040DD}"/>
          </ac:spMkLst>
        </pc:spChg>
        <pc:picChg chg="add mod">
          <ac:chgData name="ABDELAZIZ.ASSEBBANE" userId="af44cbbb-d77c-45ae-bf3f-17cd253b121b" providerId="ADAL" clId="{9124E342-7500-48D5-BF5B-0920EAD0209E}" dt="2025-09-13T16:28:38.139" v="32"/>
          <ac:picMkLst>
            <pc:docMk/>
            <pc:sldMk cId="2351722828" sldId="2147483503"/>
            <ac:picMk id="3" creationId="{CDC82F9B-F480-A671-7CE7-772842075D6F}"/>
          </ac:picMkLst>
        </pc:picChg>
        <pc:picChg chg="del">
          <ac:chgData name="ABDELAZIZ.ASSEBBANE" userId="af44cbbb-d77c-45ae-bf3f-17cd253b121b" providerId="ADAL" clId="{9124E342-7500-48D5-BF5B-0920EAD0209E}" dt="2025-09-13T16:28:12.020" v="29" actId="478"/>
          <ac:picMkLst>
            <pc:docMk/>
            <pc:sldMk cId="2351722828" sldId="2147483503"/>
            <ac:picMk id="41" creationId="{930EC4D2-4684-3349-15AE-6849EDF3F9F6}"/>
          </ac:picMkLst>
        </pc:picChg>
      </pc:sldChg>
      <pc:sldChg chg="modSp mod">
        <pc:chgData name="ABDELAZIZ.ASSEBBANE" userId="af44cbbb-d77c-45ae-bf3f-17cd253b121b" providerId="ADAL" clId="{9124E342-7500-48D5-BF5B-0920EAD0209E}" dt="2025-09-13T16:25:43.470" v="3" actId="20577"/>
        <pc:sldMkLst>
          <pc:docMk/>
          <pc:sldMk cId="123215715" sldId="2147483580"/>
        </pc:sldMkLst>
        <pc:spChg chg="mod">
          <ac:chgData name="ABDELAZIZ.ASSEBBANE" userId="af44cbbb-d77c-45ae-bf3f-17cd253b121b" providerId="ADAL" clId="{9124E342-7500-48D5-BF5B-0920EAD0209E}" dt="2025-09-13T16:25:43.470" v="3" actId="20577"/>
          <ac:spMkLst>
            <pc:docMk/>
            <pc:sldMk cId="123215715" sldId="2147483580"/>
            <ac:spMk id="16" creationId="{46746A8E-17B0-82BF-AA2A-E3A6E80172F6}"/>
          </ac:spMkLst>
        </pc:spChg>
      </pc:sldChg>
      <pc:sldChg chg="addSp delSp modSp mod">
        <pc:chgData name="ABDELAZIZ.ASSEBBANE" userId="af44cbbb-d77c-45ae-bf3f-17cd253b121b" providerId="ADAL" clId="{9124E342-7500-48D5-BF5B-0920EAD0209E}" dt="2025-09-13T16:27:24.243" v="21" actId="478"/>
        <pc:sldMkLst>
          <pc:docMk/>
          <pc:sldMk cId="3654356905" sldId="2147483596"/>
        </pc:sldMkLst>
        <pc:spChg chg="add del">
          <ac:chgData name="ABDELAZIZ.ASSEBBANE" userId="af44cbbb-d77c-45ae-bf3f-17cd253b121b" providerId="ADAL" clId="{9124E342-7500-48D5-BF5B-0920EAD0209E}" dt="2025-09-13T16:26:38.751" v="10" actId="478"/>
          <ac:spMkLst>
            <pc:docMk/>
            <pc:sldMk cId="3654356905" sldId="2147483596"/>
            <ac:spMk id="7" creationId="{DC7608AB-D0B9-014D-E349-23C2462A5C3F}"/>
          </ac:spMkLst>
        </pc:spChg>
        <pc:spChg chg="add del">
          <ac:chgData name="ABDELAZIZ.ASSEBBANE" userId="af44cbbb-d77c-45ae-bf3f-17cd253b121b" providerId="ADAL" clId="{9124E342-7500-48D5-BF5B-0920EAD0209E}" dt="2025-09-13T16:26:38.751" v="10" actId="478"/>
          <ac:spMkLst>
            <pc:docMk/>
            <pc:sldMk cId="3654356905" sldId="2147483596"/>
            <ac:spMk id="8" creationId="{1151A1B9-CEDF-B322-E1DA-C31D096CF78C}"/>
          </ac:spMkLst>
        </pc:spChg>
        <pc:spChg chg="add del">
          <ac:chgData name="ABDELAZIZ.ASSEBBANE" userId="af44cbbb-d77c-45ae-bf3f-17cd253b121b" providerId="ADAL" clId="{9124E342-7500-48D5-BF5B-0920EAD0209E}" dt="2025-09-13T16:26:38.751" v="10" actId="478"/>
          <ac:spMkLst>
            <pc:docMk/>
            <pc:sldMk cId="3654356905" sldId="2147483596"/>
            <ac:spMk id="12" creationId="{3F7152CF-34E6-6DCE-6ADA-72187871F43D}"/>
          </ac:spMkLst>
        </pc:spChg>
        <pc:spChg chg="add mod">
          <ac:chgData name="ABDELAZIZ.ASSEBBANE" userId="af44cbbb-d77c-45ae-bf3f-17cd253b121b" providerId="ADAL" clId="{9124E342-7500-48D5-BF5B-0920EAD0209E}" dt="2025-09-13T16:26:22.977" v="6"/>
          <ac:spMkLst>
            <pc:docMk/>
            <pc:sldMk cId="3654356905" sldId="2147483596"/>
            <ac:spMk id="16" creationId="{491223BD-3A08-8541-415C-CD0C7E9CCCFE}"/>
          </ac:spMkLst>
        </pc:spChg>
        <pc:spChg chg="add mod">
          <ac:chgData name="ABDELAZIZ.ASSEBBANE" userId="af44cbbb-d77c-45ae-bf3f-17cd253b121b" providerId="ADAL" clId="{9124E342-7500-48D5-BF5B-0920EAD0209E}" dt="2025-09-13T16:26:22.977" v="6"/>
          <ac:spMkLst>
            <pc:docMk/>
            <pc:sldMk cId="3654356905" sldId="2147483596"/>
            <ac:spMk id="17" creationId="{E453BBE9-0CAA-A969-C4CD-8A6286275444}"/>
          </ac:spMkLst>
        </pc:spChg>
        <pc:spChg chg="add mod">
          <ac:chgData name="ABDELAZIZ.ASSEBBANE" userId="af44cbbb-d77c-45ae-bf3f-17cd253b121b" providerId="ADAL" clId="{9124E342-7500-48D5-BF5B-0920EAD0209E}" dt="2025-09-13T16:26:22.977" v="6"/>
          <ac:spMkLst>
            <pc:docMk/>
            <pc:sldMk cId="3654356905" sldId="2147483596"/>
            <ac:spMk id="18" creationId="{BBEBBB34-5462-83D5-9A4E-3614B8069FA3}"/>
          </ac:spMkLst>
        </pc:spChg>
        <pc:spChg chg="add mod">
          <ac:chgData name="ABDELAZIZ.ASSEBBANE" userId="af44cbbb-d77c-45ae-bf3f-17cd253b121b" providerId="ADAL" clId="{9124E342-7500-48D5-BF5B-0920EAD0209E}" dt="2025-09-13T16:26:22.977" v="6"/>
          <ac:spMkLst>
            <pc:docMk/>
            <pc:sldMk cId="3654356905" sldId="2147483596"/>
            <ac:spMk id="19" creationId="{37B599BA-F662-4435-CE73-3FD69672A42C}"/>
          </ac:spMkLst>
        </pc:spChg>
        <pc:spChg chg="del">
          <ac:chgData name="ABDELAZIZ.ASSEBBANE" userId="af44cbbb-d77c-45ae-bf3f-17cd253b121b" providerId="ADAL" clId="{9124E342-7500-48D5-BF5B-0920EAD0209E}" dt="2025-09-13T16:27:24.243" v="21" actId="478"/>
          <ac:spMkLst>
            <pc:docMk/>
            <pc:sldMk cId="3654356905" sldId="2147483596"/>
            <ac:spMk id="22" creationId="{6CD38155-F404-1B38-D47F-EB0A2D53F675}"/>
          </ac:spMkLst>
        </pc:spChg>
        <pc:spChg chg="add mod">
          <ac:chgData name="ABDELAZIZ.ASSEBBANE" userId="af44cbbb-d77c-45ae-bf3f-17cd253b121b" providerId="ADAL" clId="{9124E342-7500-48D5-BF5B-0920EAD0209E}" dt="2025-09-13T16:26:22.977" v="6"/>
          <ac:spMkLst>
            <pc:docMk/>
            <pc:sldMk cId="3654356905" sldId="2147483596"/>
            <ac:spMk id="24" creationId="{A1B2D6EB-DEF7-1B28-D3C3-7F5B51BCA4AC}"/>
          </ac:spMkLst>
        </pc:spChg>
        <pc:spChg chg="mod">
          <ac:chgData name="ABDELAZIZ.ASSEBBANE" userId="af44cbbb-d77c-45ae-bf3f-17cd253b121b" providerId="ADAL" clId="{9124E342-7500-48D5-BF5B-0920EAD0209E}" dt="2025-09-13T16:26:50.812" v="11" actId="1076"/>
          <ac:spMkLst>
            <pc:docMk/>
            <pc:sldMk cId="3654356905" sldId="2147483596"/>
            <ac:spMk id="26" creationId="{5A6E13B6-48CF-E828-1CE3-F510889B3475}"/>
          </ac:spMkLst>
        </pc:spChg>
        <pc:spChg chg="add mod">
          <ac:chgData name="ABDELAZIZ.ASSEBBANE" userId="af44cbbb-d77c-45ae-bf3f-17cd253b121b" providerId="ADAL" clId="{9124E342-7500-48D5-BF5B-0920EAD0209E}" dt="2025-09-13T16:26:22.977" v="6"/>
          <ac:spMkLst>
            <pc:docMk/>
            <pc:sldMk cId="3654356905" sldId="2147483596"/>
            <ac:spMk id="37" creationId="{AF189DE1-7D5C-6271-ACBF-06E8B70D0D2E}"/>
          </ac:spMkLst>
        </pc:spChg>
        <pc:spChg chg="add del">
          <ac:chgData name="ABDELAZIZ.ASSEBBANE" userId="af44cbbb-d77c-45ae-bf3f-17cd253b121b" providerId="ADAL" clId="{9124E342-7500-48D5-BF5B-0920EAD0209E}" dt="2025-09-13T16:26:38.751" v="10" actId="478"/>
          <ac:spMkLst>
            <pc:docMk/>
            <pc:sldMk cId="3654356905" sldId="2147483596"/>
            <ac:spMk id="38" creationId="{C0041B30-E4E1-62A7-BB5D-0B2C09D78EE3}"/>
          </ac:spMkLst>
        </pc:spChg>
        <pc:spChg chg="mod">
          <ac:chgData name="ABDELAZIZ.ASSEBBANE" userId="af44cbbb-d77c-45ae-bf3f-17cd253b121b" providerId="ADAL" clId="{9124E342-7500-48D5-BF5B-0920EAD0209E}" dt="2025-09-13T16:26:59.909" v="13" actId="1076"/>
          <ac:spMkLst>
            <pc:docMk/>
            <pc:sldMk cId="3654356905" sldId="2147483596"/>
            <ac:spMk id="39" creationId="{8C3AEFF5-D06D-5BD6-9A7E-9B9AB9A03011}"/>
          </ac:spMkLst>
        </pc:spChg>
        <pc:spChg chg="add del">
          <ac:chgData name="ABDELAZIZ.ASSEBBANE" userId="af44cbbb-d77c-45ae-bf3f-17cd253b121b" providerId="ADAL" clId="{9124E342-7500-48D5-BF5B-0920EAD0209E}" dt="2025-09-13T16:26:38.751" v="10" actId="478"/>
          <ac:spMkLst>
            <pc:docMk/>
            <pc:sldMk cId="3654356905" sldId="2147483596"/>
            <ac:spMk id="44" creationId="{B143BD8B-D26F-B6FD-21B9-A26BBD94E5E8}"/>
          </ac:spMkLst>
        </pc:spChg>
        <pc:spChg chg="add del">
          <ac:chgData name="ABDELAZIZ.ASSEBBANE" userId="af44cbbb-d77c-45ae-bf3f-17cd253b121b" providerId="ADAL" clId="{9124E342-7500-48D5-BF5B-0920EAD0209E}" dt="2025-09-13T16:26:38.751" v="10" actId="478"/>
          <ac:spMkLst>
            <pc:docMk/>
            <pc:sldMk cId="3654356905" sldId="2147483596"/>
            <ac:spMk id="46" creationId="{1E7C6315-685F-F557-7700-2B1AEDF55C5B}"/>
          </ac:spMkLst>
        </pc:spChg>
        <pc:spChg chg="add del">
          <ac:chgData name="ABDELAZIZ.ASSEBBANE" userId="af44cbbb-d77c-45ae-bf3f-17cd253b121b" providerId="ADAL" clId="{9124E342-7500-48D5-BF5B-0920EAD0209E}" dt="2025-09-13T16:26:38.751" v="10" actId="478"/>
          <ac:spMkLst>
            <pc:docMk/>
            <pc:sldMk cId="3654356905" sldId="2147483596"/>
            <ac:spMk id="50" creationId="{8D45F1B3-554F-F572-3F24-B51B0E4827EE}"/>
          </ac:spMkLst>
        </pc:spChg>
        <pc:spChg chg="add mod">
          <ac:chgData name="ABDELAZIZ.ASSEBBANE" userId="af44cbbb-d77c-45ae-bf3f-17cd253b121b" providerId="ADAL" clId="{9124E342-7500-48D5-BF5B-0920EAD0209E}" dt="2025-09-13T16:26:22.977" v="6"/>
          <ac:spMkLst>
            <pc:docMk/>
            <pc:sldMk cId="3654356905" sldId="2147483596"/>
            <ac:spMk id="56" creationId="{21957D6E-2CAE-03B9-10FA-C2FCAEA17883}"/>
          </ac:spMkLst>
        </pc:spChg>
        <pc:spChg chg="add mod">
          <ac:chgData name="ABDELAZIZ.ASSEBBANE" userId="af44cbbb-d77c-45ae-bf3f-17cd253b121b" providerId="ADAL" clId="{9124E342-7500-48D5-BF5B-0920EAD0209E}" dt="2025-09-13T16:26:22.977" v="6"/>
          <ac:spMkLst>
            <pc:docMk/>
            <pc:sldMk cId="3654356905" sldId="2147483596"/>
            <ac:spMk id="57" creationId="{4ED0552D-BEC7-D238-669B-F6B48876EB8E}"/>
          </ac:spMkLst>
        </pc:spChg>
        <pc:spChg chg="add mod">
          <ac:chgData name="ABDELAZIZ.ASSEBBANE" userId="af44cbbb-d77c-45ae-bf3f-17cd253b121b" providerId="ADAL" clId="{9124E342-7500-48D5-BF5B-0920EAD0209E}" dt="2025-09-13T16:26:22.977" v="6"/>
          <ac:spMkLst>
            <pc:docMk/>
            <pc:sldMk cId="3654356905" sldId="2147483596"/>
            <ac:spMk id="59" creationId="{D6C44EE8-E4F6-C37A-C378-6A772C21512E}"/>
          </ac:spMkLst>
        </pc:spChg>
        <pc:spChg chg="add mod">
          <ac:chgData name="ABDELAZIZ.ASSEBBANE" userId="af44cbbb-d77c-45ae-bf3f-17cd253b121b" providerId="ADAL" clId="{9124E342-7500-48D5-BF5B-0920EAD0209E}" dt="2025-09-13T16:26:22.977" v="6"/>
          <ac:spMkLst>
            <pc:docMk/>
            <pc:sldMk cId="3654356905" sldId="2147483596"/>
            <ac:spMk id="61" creationId="{2B7F50CD-84F1-D09B-2D08-BE1129802B0D}"/>
          </ac:spMkLst>
        </pc:spChg>
        <pc:spChg chg="add del">
          <ac:chgData name="ABDELAZIZ.ASSEBBANE" userId="af44cbbb-d77c-45ae-bf3f-17cd253b121b" providerId="ADAL" clId="{9124E342-7500-48D5-BF5B-0920EAD0209E}" dt="2025-09-13T16:26:38.751" v="10" actId="478"/>
          <ac:spMkLst>
            <pc:docMk/>
            <pc:sldMk cId="3654356905" sldId="2147483596"/>
            <ac:spMk id="66" creationId="{1E7C6315-685F-F557-7700-2B1AEDF55C5B}"/>
          </ac:spMkLst>
        </pc:spChg>
        <pc:spChg chg="add del">
          <ac:chgData name="ABDELAZIZ.ASSEBBANE" userId="af44cbbb-d77c-45ae-bf3f-17cd253b121b" providerId="ADAL" clId="{9124E342-7500-48D5-BF5B-0920EAD0209E}" dt="2025-09-13T16:26:38.751" v="10" actId="478"/>
          <ac:spMkLst>
            <pc:docMk/>
            <pc:sldMk cId="3654356905" sldId="2147483596"/>
            <ac:spMk id="68" creationId="{B181AA94-1658-4B6B-C062-B776595739F5}"/>
          </ac:spMkLst>
        </pc:spChg>
        <pc:spChg chg="add del">
          <ac:chgData name="ABDELAZIZ.ASSEBBANE" userId="af44cbbb-d77c-45ae-bf3f-17cd253b121b" providerId="ADAL" clId="{9124E342-7500-48D5-BF5B-0920EAD0209E}" dt="2025-09-13T16:26:38.751" v="10" actId="478"/>
          <ac:spMkLst>
            <pc:docMk/>
            <pc:sldMk cId="3654356905" sldId="2147483596"/>
            <ac:spMk id="71" creationId="{00000000-0000-0000-0000-000000000000}"/>
          </ac:spMkLst>
        </pc:spChg>
        <pc:spChg chg="mod">
          <ac:chgData name="ABDELAZIZ.ASSEBBANE" userId="af44cbbb-d77c-45ae-bf3f-17cd253b121b" providerId="ADAL" clId="{9124E342-7500-48D5-BF5B-0920EAD0209E}" dt="2025-09-13T16:27:02.675" v="14" actId="1076"/>
          <ac:spMkLst>
            <pc:docMk/>
            <pc:sldMk cId="3654356905" sldId="2147483596"/>
            <ac:spMk id="74" creationId="{5A6E13B6-48CF-E828-1CE3-F510889B3475}"/>
          </ac:spMkLst>
        </pc:spChg>
        <pc:spChg chg="mod">
          <ac:chgData name="ABDELAZIZ.ASSEBBANE" userId="af44cbbb-d77c-45ae-bf3f-17cd253b121b" providerId="ADAL" clId="{9124E342-7500-48D5-BF5B-0920EAD0209E}" dt="2025-09-13T16:27:17.414" v="19" actId="1076"/>
          <ac:spMkLst>
            <pc:docMk/>
            <pc:sldMk cId="3654356905" sldId="2147483596"/>
            <ac:spMk id="75" creationId="{5A6E13B6-48CF-E828-1CE3-F510889B3475}"/>
          </ac:spMkLst>
        </pc:spChg>
        <pc:grpChg chg="mod">
          <ac:chgData name="ABDELAZIZ.ASSEBBANE" userId="af44cbbb-d77c-45ae-bf3f-17cd253b121b" providerId="ADAL" clId="{9124E342-7500-48D5-BF5B-0920EAD0209E}" dt="2025-09-13T16:27:08.410" v="16" actId="1076"/>
          <ac:grpSpMkLst>
            <pc:docMk/>
            <pc:sldMk cId="3654356905" sldId="2147483596"/>
            <ac:grpSpMk id="34" creationId="{5FBEA9D3-2E76-1D25-99CE-1F15ABE3CD81}"/>
          </ac:grpSpMkLst>
        </pc:grpChg>
        <pc:cxnChg chg="del">
          <ac:chgData name="ABDELAZIZ.ASSEBBANE" userId="af44cbbb-d77c-45ae-bf3f-17cd253b121b" providerId="ADAL" clId="{9124E342-7500-48D5-BF5B-0920EAD0209E}" dt="2025-09-13T16:27:20.720" v="20" actId="478"/>
          <ac:cxnSpMkLst>
            <pc:docMk/>
            <pc:sldMk cId="3654356905" sldId="2147483596"/>
            <ac:cxnSpMk id="15" creationId="{9D6163D4-B833-4464-FC11-599AE048832E}"/>
          </ac:cxnSpMkLst>
        </pc:cxnChg>
        <pc:cxnChg chg="mod">
          <ac:chgData name="ABDELAZIZ.ASSEBBANE" userId="af44cbbb-d77c-45ae-bf3f-17cd253b121b" providerId="ADAL" clId="{9124E342-7500-48D5-BF5B-0920EAD0209E}" dt="2025-09-13T16:26:55.210" v="12" actId="1076"/>
          <ac:cxnSpMkLst>
            <pc:docMk/>
            <pc:sldMk cId="3654356905" sldId="2147483596"/>
            <ac:cxnSpMk id="23" creationId="{E3D0EE8E-56B7-7EA9-51A4-BCB95DF71898}"/>
          </ac:cxnSpMkLst>
        </pc:cxnChg>
        <pc:cxnChg chg="del">
          <ac:chgData name="ABDELAZIZ.ASSEBBANE" userId="af44cbbb-d77c-45ae-bf3f-17cd253b121b" providerId="ADAL" clId="{9124E342-7500-48D5-BF5B-0920EAD0209E}" dt="2025-09-13T16:27:12.218" v="17" actId="478"/>
          <ac:cxnSpMkLst>
            <pc:docMk/>
            <pc:sldMk cId="3654356905" sldId="2147483596"/>
            <ac:cxnSpMk id="43" creationId="{9EF23640-7160-6E89-19CE-173D8F1B7F1E}"/>
          </ac:cxnSpMkLst>
        </pc:cxnChg>
        <pc:cxnChg chg="mod">
          <ac:chgData name="ABDELAZIZ.ASSEBBANE" userId="af44cbbb-d77c-45ae-bf3f-17cd253b121b" providerId="ADAL" clId="{9124E342-7500-48D5-BF5B-0920EAD0209E}" dt="2025-09-13T16:27:05.540" v="15" actId="1076"/>
          <ac:cxnSpMkLst>
            <pc:docMk/>
            <pc:sldMk cId="3654356905" sldId="2147483596"/>
            <ac:cxnSpMk id="73" creationId="{E3D0EE8E-56B7-7EA9-51A4-BCB95DF71898}"/>
          </ac:cxnSpMkLst>
        </pc:cxnChg>
        <pc:cxnChg chg="mod">
          <ac:chgData name="ABDELAZIZ.ASSEBBANE" userId="af44cbbb-d77c-45ae-bf3f-17cd253b121b" providerId="ADAL" clId="{9124E342-7500-48D5-BF5B-0920EAD0209E}" dt="2025-09-13T16:27:15.174" v="18" actId="1076"/>
          <ac:cxnSpMkLst>
            <pc:docMk/>
            <pc:sldMk cId="3654356905" sldId="2147483596"/>
            <ac:cxnSpMk id="76" creationId="{E3D0EE8E-56B7-7EA9-51A4-BCB95DF71898}"/>
          </ac:cxnSpMkLst>
        </pc:cxnChg>
      </pc:sldChg>
      <pc:sldChg chg="modSp mod">
        <pc:chgData name="ABDELAZIZ.ASSEBBANE" userId="af44cbbb-d77c-45ae-bf3f-17cd253b121b" providerId="ADAL" clId="{9124E342-7500-48D5-BF5B-0920EAD0209E}" dt="2025-09-13T16:31:56.366" v="35" actId="207"/>
        <pc:sldMkLst>
          <pc:docMk/>
          <pc:sldMk cId="2811226092" sldId="2147483597"/>
        </pc:sldMkLst>
        <pc:spChg chg="mod">
          <ac:chgData name="ABDELAZIZ.ASSEBBANE" userId="af44cbbb-d77c-45ae-bf3f-17cd253b121b" providerId="ADAL" clId="{9124E342-7500-48D5-BF5B-0920EAD0209E}" dt="2025-09-13T16:31:56.366" v="35" actId="207"/>
          <ac:spMkLst>
            <pc:docMk/>
            <pc:sldMk cId="2811226092" sldId="2147483597"/>
            <ac:spMk id="8" creationId="{FEEAEE18-1A5B-C9BD-3916-C019B19E4CFF}"/>
          </ac:spMkLst>
        </pc:spChg>
      </pc:sldChg>
      <pc:sldChg chg="modSp mod">
        <pc:chgData name="ABDELAZIZ.ASSEBBANE" userId="af44cbbb-d77c-45ae-bf3f-17cd253b121b" providerId="ADAL" clId="{9124E342-7500-48D5-BF5B-0920EAD0209E}" dt="2025-09-13T16:27:38.318" v="28" actId="20577"/>
        <pc:sldMkLst>
          <pc:docMk/>
          <pc:sldMk cId="242846611" sldId="2147483599"/>
        </pc:sldMkLst>
        <pc:spChg chg="mod">
          <ac:chgData name="ABDELAZIZ.ASSEBBANE" userId="af44cbbb-d77c-45ae-bf3f-17cd253b121b" providerId="ADAL" clId="{9124E342-7500-48D5-BF5B-0920EAD0209E}" dt="2025-09-13T16:27:38.318" v="28" actId="20577"/>
          <ac:spMkLst>
            <pc:docMk/>
            <pc:sldMk cId="242846611" sldId="2147483599"/>
            <ac:spMk id="15" creationId="{8CCFADBE-426F-1BD1-0052-CF95DF42445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;n">
            <a:extLst>
              <a:ext uri="{FF2B5EF4-FFF2-40B4-BE49-F238E27FC236}">
                <a16:creationId xmlns:a16="http://schemas.microsoft.com/office/drawing/2014/main" id="{08F56932-2D71-384C-FBC5-223E1344DD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295" y="685800"/>
            <a:ext cx="6096076" cy="3429000"/>
          </a:xfrm>
          <a:prstGeom prst="rect">
            <a:avLst/>
          </a:prstGeom>
          <a:noFill/>
          <a:ln w="9528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4;n">
            <a:extLst>
              <a:ext uri="{FF2B5EF4-FFF2-40B4-BE49-F238E27FC236}">
                <a16:creationId xmlns:a16="http://schemas.microsoft.com/office/drawing/2014/main" id="{1402B958-32F2-6519-09AD-01AF075F0A4A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41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457200" marR="0" lvl="0" indent="-298451" algn="l" defTabSz="914400" rtl="0" fontAlgn="auto" hangingPunct="1">
      <a:lnSpc>
        <a:spcPct val="100000"/>
      </a:lnSpc>
      <a:spcBef>
        <a:spcPts val="0"/>
      </a:spcBef>
      <a:spcAft>
        <a:spcPts val="0"/>
      </a:spcAft>
      <a:buClr>
        <a:srgbClr val="000000"/>
      </a:buClr>
      <a:buSzPts val="1100"/>
      <a:buFont typeface="Arial"/>
      <a:buChar char="●"/>
      <a:tabLst/>
      <a:defRPr lang="fr-FR" sz="1100" b="0" i="0" u="none" strike="noStrike" kern="0" cap="none" spc="0" baseline="0">
        <a:solidFill>
          <a:srgbClr val="000000"/>
        </a:solidFill>
        <a:uFillTx/>
        <a:latin typeface="Arial"/>
        <a:ea typeface="Arial"/>
        <a:cs typeface="Arial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1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77012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7323401D-AD66-48E8-9BE6-514052742394}" type="slidenum">
              <a:t>5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6205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4A4CF8C-8D9B-6054-047B-EF88FC091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2BEB0D81-96FE-563F-277E-7DF35825DFC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325A6712-2A39-479E-F6B0-58F3354FC1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9789189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BB4DC7E-9D45-FBFA-DE86-192F4B84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86050419-E4F0-856C-CF7B-7EFE5FF923F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19C8D33D-9CF2-0A38-3219-143D6DE847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28442850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942;g370de7b9910_0_500:notes">
            <a:extLst>
              <a:ext uri="{FF2B5EF4-FFF2-40B4-BE49-F238E27FC236}">
                <a16:creationId xmlns:a16="http://schemas.microsoft.com/office/drawing/2014/main" id="{F3E78FFA-9A7E-C8B2-37D6-11593A6568E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943;g370de7b9910_0_500:notes">
            <a:extLst>
              <a:ext uri="{FF2B5EF4-FFF2-40B4-BE49-F238E27FC236}">
                <a16:creationId xmlns:a16="http://schemas.microsoft.com/office/drawing/2014/main" id="{1B1FEF46-2F47-F3B1-4122-6834DB454D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2238214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71812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1;p23">
            <a:extLst>
              <a:ext uri="{FF2B5EF4-FFF2-40B4-BE49-F238E27FC236}">
                <a16:creationId xmlns:a16="http://schemas.microsoft.com/office/drawing/2014/main" id="{EBB55454-580B-FA88-45B0-96FDC3EAD250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202;p23">
            <a:extLst>
              <a:ext uri="{FF2B5EF4-FFF2-40B4-BE49-F238E27FC236}">
                <a16:creationId xmlns:a16="http://schemas.microsoft.com/office/drawing/2014/main" id="{32083A29-98ED-3B26-9AAD-1272C08D5CDE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203;p23">
            <a:extLst>
              <a:ext uri="{FF2B5EF4-FFF2-40B4-BE49-F238E27FC236}">
                <a16:creationId xmlns:a16="http://schemas.microsoft.com/office/drawing/2014/main" id="{3544C772-AF2F-05F5-374A-9EE8D6AF2DB3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04;p23">
            <a:extLst>
              <a:ext uri="{FF2B5EF4-FFF2-40B4-BE49-F238E27FC236}">
                <a16:creationId xmlns:a16="http://schemas.microsoft.com/office/drawing/2014/main" id="{72C63635-2F0D-8E23-8C0E-EFB0C971B23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623401"/>
          </a:xfrm>
          <a:prstGeom prst="rect">
            <a:avLst/>
          </a:prstGeom>
        </p:spPr>
        <p:txBody>
          <a:bodyPr>
            <a:spAutoFit/>
          </a:bodyPr>
          <a:lstStyle>
            <a:lvl1pPr indent="-457200" algn="r">
              <a:buSzPts val="3600"/>
              <a:defRPr sz="3600" b="1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205;p23">
            <a:extLst>
              <a:ext uri="{FF2B5EF4-FFF2-40B4-BE49-F238E27FC236}">
                <a16:creationId xmlns:a16="http://schemas.microsoft.com/office/drawing/2014/main" id="{F3D17351-A04B-8F42-6BD4-E410C6F5228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588599"/>
          </a:xfrm>
          <a:prstGeom prst="rect">
            <a:avLst/>
          </a:prstGeom>
        </p:spPr>
        <p:txBody>
          <a:bodyPr>
            <a:spAutoFit/>
          </a:bodyPr>
          <a:lstStyle>
            <a:lvl1pPr indent="-374647" algn="r">
              <a:buSzPts val="2300"/>
              <a:defRPr sz="2300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362218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6CADE59A-7A5B-05A3-845C-F61FEC80705A}"/>
              </a:ext>
            </a:extLst>
          </p:cNvPr>
          <p:cNvGrpSpPr/>
          <p:nvPr/>
        </p:nvGrpSpPr>
        <p:grpSpPr>
          <a:xfrm>
            <a:off x="0" y="-28529"/>
            <a:ext cx="9144000" cy="5172029"/>
            <a:chOff x="0" y="-28529"/>
            <a:chExt cx="9144000" cy="517202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258CA0-0980-2A4F-5F06-FE97703CB837}"/>
                </a:ext>
              </a:extLst>
            </p:cNvPr>
            <p:cNvSpPr/>
            <p:nvPr/>
          </p:nvSpPr>
          <p:spPr>
            <a:xfrm>
              <a:off x="0" y="-28529"/>
              <a:ext cx="9144000" cy="517202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0B4A78CE-72FF-3022-E6C7-82E6F8703663}"/>
                </a:ext>
              </a:extLst>
            </p:cNvPr>
            <p:cNvSpPr/>
            <p:nvPr/>
          </p:nvSpPr>
          <p:spPr>
            <a:xfrm>
              <a:off x="203197" y="554117"/>
              <a:ext cx="8737594" cy="447532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149D29E-5417-54B1-0A92-A78BE82DE388}"/>
                </a:ext>
              </a:extLst>
            </p:cNvPr>
            <p:cNvSpPr/>
            <p:nvPr/>
          </p:nvSpPr>
          <p:spPr>
            <a:xfrm>
              <a:off x="203197" y="112919"/>
              <a:ext cx="8737594" cy="618454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F8F613C2-29FC-2922-C09F-B08F5812C7C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2995C5E-76F1-BC78-1023-2A06FAA0EC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</p:spPr>
        <p:txBody>
          <a:bodyPr/>
          <a:lstStyle>
            <a:lvl1pPr>
              <a:defRPr sz="1500" b="1">
                <a:solidFill>
                  <a:srgbClr val="222A35"/>
                </a:solidFill>
                <a:latin typeface="Arial"/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BB02F06-9EB3-05DF-5E93-4F893551032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333F50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540850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74;p77">
            <a:extLst>
              <a:ext uri="{FF2B5EF4-FFF2-40B4-BE49-F238E27FC236}">
                <a16:creationId xmlns:a16="http://schemas.microsoft.com/office/drawing/2014/main" id="{3F663EA9-3A0E-7841-B823-A506B904D50F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75;p77">
              <a:extLst>
                <a:ext uri="{FF2B5EF4-FFF2-40B4-BE49-F238E27FC236}">
                  <a16:creationId xmlns:a16="http://schemas.microsoft.com/office/drawing/2014/main" id="{65B41AAF-74A3-10BA-683D-0FA3CA5D7F05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76;p77">
              <a:extLst>
                <a:ext uri="{FF2B5EF4-FFF2-40B4-BE49-F238E27FC236}">
                  <a16:creationId xmlns:a16="http://schemas.microsoft.com/office/drawing/2014/main" id="{6AFC2DFB-7C74-8CCC-BC45-A6D729EE7555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77;p77">
              <a:extLst>
                <a:ext uri="{FF2B5EF4-FFF2-40B4-BE49-F238E27FC236}">
                  <a16:creationId xmlns:a16="http://schemas.microsoft.com/office/drawing/2014/main" id="{BD9674CB-DED9-EAEE-DBEC-B0D021C620EB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78;p77">
            <a:extLst>
              <a:ext uri="{FF2B5EF4-FFF2-40B4-BE49-F238E27FC236}">
                <a16:creationId xmlns:a16="http://schemas.microsoft.com/office/drawing/2014/main" id="{6A83CB6E-54D5-002A-350E-46D75EE51141}"/>
              </a:ext>
            </a:extLst>
          </p:cNvPr>
          <p:cNvSpPr/>
          <p:nvPr/>
        </p:nvSpPr>
        <p:spPr>
          <a:xfrm rot="10799991">
            <a:off x="8587038" y="204323"/>
            <a:ext cx="216100" cy="164509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79;p77">
            <a:extLst>
              <a:ext uri="{FF2B5EF4-FFF2-40B4-BE49-F238E27FC236}">
                <a16:creationId xmlns:a16="http://schemas.microsoft.com/office/drawing/2014/main" id="{3C2A76FF-A66C-B551-E194-26C5619384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 algn="r"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80;p77">
            <a:extLst>
              <a:ext uri="{FF2B5EF4-FFF2-40B4-BE49-F238E27FC236}">
                <a16:creationId xmlns:a16="http://schemas.microsoft.com/office/drawing/2014/main" id="{837643BC-DB06-E7B1-2021-5F856EAE31F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 algn="r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5574155"/>
      </p:ext>
    </p:extLst>
  </p:cSld>
  <p:clrMapOvr>
    <a:masterClrMapping/>
  </p:clrMapOvr>
  <p:hf sldNum="0" hdr="0" ftr="0" dt="0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_AND_BODY">
    <p:bg>
      <p:bgPr>
        <a:solidFill>
          <a:srgbClr val="4454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2;p4">
            <a:extLst>
              <a:ext uri="{FF2B5EF4-FFF2-40B4-BE49-F238E27FC236}">
                <a16:creationId xmlns:a16="http://schemas.microsoft.com/office/drawing/2014/main" id="{087BACC4-60BA-9778-D018-1EA61461A5C2}"/>
              </a:ext>
            </a:extLst>
          </p:cNvPr>
          <p:cNvSpPr/>
          <p:nvPr/>
        </p:nvSpPr>
        <p:spPr>
          <a:xfrm flipH="1">
            <a:off x="3582600" y="1550703"/>
            <a:ext cx="5561399" cy="359279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360"/>
              <a:gd name="f8" fmla="+- 0 0 -180"/>
              <a:gd name="f9" fmla="+- 0 0 -90"/>
              <a:gd name="f10" fmla="abs f3"/>
              <a:gd name="f11" fmla="abs f4"/>
              <a:gd name="f12" fmla="abs f5"/>
              <a:gd name="f13" fmla="val f6"/>
              <a:gd name="f14" fmla="*/ f7 f0 1"/>
              <a:gd name="f15" fmla="*/ f8 f0 1"/>
              <a:gd name="f16" fmla="*/ f9 f0 1"/>
              <a:gd name="f17" fmla="?: f10 f3 1"/>
              <a:gd name="f18" fmla="?: f11 f4 1"/>
              <a:gd name="f19" fmla="?: f12 f5 1"/>
              <a:gd name="f20" fmla="*/ f14 1 f2"/>
              <a:gd name="f21" fmla="*/ f15 1 f2"/>
              <a:gd name="f22" fmla="*/ f16 1 f2"/>
              <a:gd name="f23" fmla="*/ f17 1 21600"/>
              <a:gd name="f24" fmla="*/ f18 1 21600"/>
              <a:gd name="f25" fmla="*/ 21600 f17 1"/>
              <a:gd name="f26" fmla="*/ 21600 f18 1"/>
              <a:gd name="f27" fmla="+- f20 0 f1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val f31"/>
              <a:gd name="f34" fmla="val f32"/>
              <a:gd name="f35" fmla="*/ f13 f30 1"/>
              <a:gd name="f36" fmla="+- f34 0 f13"/>
              <a:gd name="f37" fmla="+- f33 0 f13"/>
              <a:gd name="f38" fmla="*/ f34 f30 1"/>
              <a:gd name="f39" fmla="*/ f33 f30 1"/>
              <a:gd name="f40" fmla="*/ f36 1 2"/>
              <a:gd name="f41" fmla="*/ f37 1 2"/>
              <a:gd name="f42" fmla="*/ f37 1 12"/>
              <a:gd name="f43" fmla="*/ f36 7 1"/>
              <a:gd name="f44" fmla="*/ f37 7 1"/>
              <a:gd name="f45" fmla="*/ f36 11 1"/>
              <a:gd name="f46" fmla="+- f13 f40 0"/>
              <a:gd name="f47" fmla="+- f13 f41 0"/>
              <a:gd name="f48" fmla="*/ f43 1 12"/>
              <a:gd name="f49" fmla="*/ f44 1 12"/>
              <a:gd name="f50" fmla="*/ f45 1 12"/>
              <a:gd name="f51" fmla="*/ f42 f30 1"/>
              <a:gd name="f52" fmla="*/ f48 f30 1"/>
              <a:gd name="f53" fmla="*/ f49 f30 1"/>
              <a:gd name="f54" fmla="*/ f50 f30 1"/>
              <a:gd name="f55" fmla="*/ f47 f30 1"/>
              <a:gd name="f56" fmla="*/ f46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35" y="f35"/>
              </a:cxn>
              <a:cxn ang="f28">
                <a:pos x="f35" y="f38"/>
              </a:cxn>
              <a:cxn ang="f28">
                <a:pos x="f39" y="f38"/>
              </a:cxn>
              <a:cxn ang="f29">
                <a:pos x="f55" y="f56"/>
              </a:cxn>
            </a:cxnLst>
            <a:rect l="f51" t="f52" r="f53" b="f54"/>
            <a:pathLst>
              <a:path>
                <a:moveTo>
                  <a:pt x="f35" y="f38"/>
                </a:moveTo>
                <a:lnTo>
                  <a:pt x="f35" y="f35"/>
                </a:lnTo>
                <a:lnTo>
                  <a:pt x="f39" y="f38"/>
                </a:lnTo>
                <a:close/>
              </a:path>
            </a:pathLst>
          </a:custGeom>
          <a:solidFill>
            <a:srgbClr val="E7E6E6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43;p4">
            <a:extLst>
              <a:ext uri="{FF2B5EF4-FFF2-40B4-BE49-F238E27FC236}">
                <a16:creationId xmlns:a16="http://schemas.microsoft.com/office/drawing/2014/main" id="{65BF1914-C98B-7AB5-4446-7758FA8FD5C4}"/>
              </a:ext>
            </a:extLst>
          </p:cNvPr>
          <p:cNvSpPr/>
          <p:nvPr/>
        </p:nvSpPr>
        <p:spPr>
          <a:xfrm>
            <a:off x="27" y="2824499"/>
            <a:ext cx="7370402" cy="2319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360"/>
              <a:gd name="f8" fmla="+- 0 0 -180"/>
              <a:gd name="f9" fmla="+- 0 0 -90"/>
              <a:gd name="f10" fmla="abs f3"/>
              <a:gd name="f11" fmla="abs f4"/>
              <a:gd name="f12" fmla="abs f5"/>
              <a:gd name="f13" fmla="val f6"/>
              <a:gd name="f14" fmla="*/ f7 f0 1"/>
              <a:gd name="f15" fmla="*/ f8 f0 1"/>
              <a:gd name="f16" fmla="*/ f9 f0 1"/>
              <a:gd name="f17" fmla="?: f10 f3 1"/>
              <a:gd name="f18" fmla="?: f11 f4 1"/>
              <a:gd name="f19" fmla="?: f12 f5 1"/>
              <a:gd name="f20" fmla="*/ f14 1 f2"/>
              <a:gd name="f21" fmla="*/ f15 1 f2"/>
              <a:gd name="f22" fmla="*/ f16 1 f2"/>
              <a:gd name="f23" fmla="*/ f17 1 21600"/>
              <a:gd name="f24" fmla="*/ f18 1 21600"/>
              <a:gd name="f25" fmla="*/ 21600 f17 1"/>
              <a:gd name="f26" fmla="*/ 21600 f18 1"/>
              <a:gd name="f27" fmla="+- f20 0 f1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val f31"/>
              <a:gd name="f34" fmla="val f32"/>
              <a:gd name="f35" fmla="*/ f13 f30 1"/>
              <a:gd name="f36" fmla="+- f34 0 f13"/>
              <a:gd name="f37" fmla="+- f33 0 f13"/>
              <a:gd name="f38" fmla="*/ f34 f30 1"/>
              <a:gd name="f39" fmla="*/ f33 f30 1"/>
              <a:gd name="f40" fmla="*/ f36 1 2"/>
              <a:gd name="f41" fmla="*/ f37 1 2"/>
              <a:gd name="f42" fmla="*/ f37 1 12"/>
              <a:gd name="f43" fmla="*/ f36 7 1"/>
              <a:gd name="f44" fmla="*/ f37 7 1"/>
              <a:gd name="f45" fmla="*/ f36 11 1"/>
              <a:gd name="f46" fmla="+- f13 f40 0"/>
              <a:gd name="f47" fmla="+- f13 f41 0"/>
              <a:gd name="f48" fmla="*/ f43 1 12"/>
              <a:gd name="f49" fmla="*/ f44 1 12"/>
              <a:gd name="f50" fmla="*/ f45 1 12"/>
              <a:gd name="f51" fmla="*/ f42 f30 1"/>
              <a:gd name="f52" fmla="*/ f48 f30 1"/>
              <a:gd name="f53" fmla="*/ f49 f30 1"/>
              <a:gd name="f54" fmla="*/ f50 f30 1"/>
              <a:gd name="f55" fmla="*/ f47 f30 1"/>
              <a:gd name="f56" fmla="*/ f46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35" y="f35"/>
              </a:cxn>
              <a:cxn ang="f28">
                <a:pos x="f35" y="f38"/>
              </a:cxn>
              <a:cxn ang="f28">
                <a:pos x="f39" y="f38"/>
              </a:cxn>
              <a:cxn ang="f29">
                <a:pos x="f55" y="f56"/>
              </a:cxn>
            </a:cxnLst>
            <a:rect l="f51" t="f52" r="f53" b="f54"/>
            <a:pathLst>
              <a:path>
                <a:moveTo>
                  <a:pt x="f35" y="f38"/>
                </a:moveTo>
                <a:lnTo>
                  <a:pt x="f35" y="f35"/>
                </a:lnTo>
                <a:lnTo>
                  <a:pt x="f39" y="f38"/>
                </a:lnTo>
                <a:close/>
              </a:path>
            </a:pathLst>
          </a:custGeom>
          <a:solidFill>
            <a:srgbClr val="36AFC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44;p4">
            <a:extLst>
              <a:ext uri="{FF2B5EF4-FFF2-40B4-BE49-F238E27FC236}">
                <a16:creationId xmlns:a16="http://schemas.microsoft.com/office/drawing/2014/main" id="{E30668EB-36CA-AB30-4DEF-03F7D94C41C5}"/>
              </a:ext>
            </a:extLst>
          </p:cNvPr>
          <p:cNvSpPr/>
          <p:nvPr/>
        </p:nvSpPr>
        <p:spPr>
          <a:xfrm>
            <a:off x="203225" y="206252"/>
            <a:ext cx="8737503" cy="4730995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0000"/>
              </a:srgbClr>
            </a:outerShdw>
          </a:effectLst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45;p4">
            <a:extLst>
              <a:ext uri="{FF2B5EF4-FFF2-40B4-BE49-F238E27FC236}">
                <a16:creationId xmlns:a16="http://schemas.microsoft.com/office/drawing/2014/main" id="{13562D2C-106B-ACC5-553C-DE53F3B4B7C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19146" y="845600"/>
            <a:ext cx="7505696" cy="954597"/>
          </a:xfrm>
        </p:spPr>
        <p:txBody>
          <a:bodyPr lIns="91421" tIns="91421" rIns="91421" bIns="91421" anchor="t"/>
          <a:lstStyle>
            <a:lvl1pPr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46;p4">
            <a:extLst>
              <a:ext uri="{FF2B5EF4-FFF2-40B4-BE49-F238E27FC236}">
                <a16:creationId xmlns:a16="http://schemas.microsoft.com/office/drawing/2014/main" id="{44D03047-67F7-15F9-65E1-CFBF556F4C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19146" y="1990721"/>
            <a:ext cx="7505696" cy="2448004"/>
          </a:xfrm>
        </p:spPr>
        <p:txBody>
          <a:bodyPr lIns="91421" tIns="91421" rIns="91421" bIns="91421"/>
          <a:lstStyle>
            <a:lvl1pPr indent="-311152">
              <a:spcBef>
                <a:spcPts val="0"/>
              </a:spcBef>
              <a:buSzPts val="1300"/>
              <a:buChar char="●"/>
              <a:defRPr/>
            </a:lvl1pPr>
          </a:lstStyle>
          <a:p>
            <a:pPr lvl="0"/>
            <a:endParaRPr lang="fr-FR"/>
          </a:p>
        </p:txBody>
      </p:sp>
      <p:sp>
        <p:nvSpPr>
          <p:cNvPr id="7" name="Google Shape;47;p4">
            <a:extLst>
              <a:ext uri="{FF2B5EF4-FFF2-40B4-BE49-F238E27FC236}">
                <a16:creationId xmlns:a16="http://schemas.microsoft.com/office/drawing/2014/main" id="{6EBC7556-2ECD-6291-61E2-9CAB2D5CDE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390735" y="4543671"/>
            <a:ext cx="548704" cy="393603"/>
          </a:xfrm>
        </p:spPr>
        <p:txBody>
          <a:bodyPr lIns="91421" tIns="91421" rIns="91421" bIns="91421">
            <a:normAutofit/>
          </a:bodyPr>
          <a:lstStyle>
            <a:lvl1pPr>
              <a:defRPr/>
            </a:lvl1pPr>
          </a:lstStyle>
          <a:p>
            <a:pPr lvl="0"/>
            <a:fld id="{BEFB77C6-2732-4896-972E-1AA86394F3D3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06075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0;p64">
            <a:extLst>
              <a:ext uri="{FF2B5EF4-FFF2-40B4-BE49-F238E27FC236}">
                <a16:creationId xmlns:a16="http://schemas.microsoft.com/office/drawing/2014/main" id="{717B5D26-E3BE-029F-5EDC-1012FB80C7F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51;p64">
            <a:extLst>
              <a:ext uri="{FF2B5EF4-FFF2-40B4-BE49-F238E27FC236}">
                <a16:creationId xmlns:a16="http://schemas.microsoft.com/office/drawing/2014/main" id="{39FEA80E-E103-1C0D-34B8-F28E34A4665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2;p64">
            <a:extLst>
              <a:ext uri="{FF2B5EF4-FFF2-40B4-BE49-F238E27FC236}">
                <a16:creationId xmlns:a16="http://schemas.microsoft.com/office/drawing/2014/main" id="{972F171B-973B-C98A-E288-957ABD709A1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3;p64">
            <a:extLst>
              <a:ext uri="{FF2B5EF4-FFF2-40B4-BE49-F238E27FC236}">
                <a16:creationId xmlns:a16="http://schemas.microsoft.com/office/drawing/2014/main" id="{97BD4B6E-A132-DD67-74C3-E929B73BBC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E1958C07-F5AF-40A2-A508-C66B098E5F39}" type="slidenum">
              <a:t>‹N°›</a:t>
            </a:fld>
            <a:endParaRPr lang="fr-FR"/>
          </a:p>
        </p:txBody>
      </p:sp>
      <p:grpSp>
        <p:nvGrpSpPr>
          <p:cNvPr id="6" name="Google Shape;54;p64">
            <a:extLst>
              <a:ext uri="{FF2B5EF4-FFF2-40B4-BE49-F238E27FC236}">
                <a16:creationId xmlns:a16="http://schemas.microsoft.com/office/drawing/2014/main" id="{575EECED-CEF5-AD2F-7625-3C8D69E028A0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5;p64">
              <a:extLst>
                <a:ext uri="{FF2B5EF4-FFF2-40B4-BE49-F238E27FC236}">
                  <a16:creationId xmlns:a16="http://schemas.microsoft.com/office/drawing/2014/main" id="{132F3486-BAE3-2A4C-58B7-F8CC5CBF02E8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6;p64">
              <a:extLst>
                <a:ext uri="{FF2B5EF4-FFF2-40B4-BE49-F238E27FC236}">
                  <a16:creationId xmlns:a16="http://schemas.microsoft.com/office/drawing/2014/main" id="{6CEF5DDC-225D-77B6-BC54-FACC4A418705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7;p64">
              <a:extLst>
                <a:ext uri="{FF2B5EF4-FFF2-40B4-BE49-F238E27FC236}">
                  <a16:creationId xmlns:a16="http://schemas.microsoft.com/office/drawing/2014/main" id="{281D661B-378C-21F9-2032-F0D7FDB4890A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8;p64">
            <a:extLst>
              <a:ext uri="{FF2B5EF4-FFF2-40B4-BE49-F238E27FC236}">
                <a16:creationId xmlns:a16="http://schemas.microsoft.com/office/drawing/2014/main" id="{B2E05981-C6A7-55BB-8107-6359E106698E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9;p64">
            <a:extLst>
              <a:ext uri="{FF2B5EF4-FFF2-40B4-BE49-F238E27FC236}">
                <a16:creationId xmlns:a16="http://schemas.microsoft.com/office/drawing/2014/main" id="{8D258A68-8703-3A72-E0BF-8162E08E2A0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9193243"/>
      </p:ext>
    </p:extLst>
  </p:cSld>
  <p:clrMapOvr>
    <a:masterClrMapping/>
  </p:clrMapOvr>
  <p:hf sldNum="0" hdr="0" ftr="0" dt="0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3;p94">
            <a:extLst>
              <a:ext uri="{FF2B5EF4-FFF2-40B4-BE49-F238E27FC236}">
                <a16:creationId xmlns:a16="http://schemas.microsoft.com/office/drawing/2014/main" id="{5EEB283F-A0E6-7704-0602-CA906445F18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134;p94">
            <a:extLst>
              <a:ext uri="{FF2B5EF4-FFF2-40B4-BE49-F238E27FC236}">
                <a16:creationId xmlns:a16="http://schemas.microsoft.com/office/drawing/2014/main" id="{F7247F6A-7CA9-94DE-BCD5-27763203C28C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12701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135;p94">
            <a:extLst>
              <a:ext uri="{FF2B5EF4-FFF2-40B4-BE49-F238E27FC236}">
                <a16:creationId xmlns:a16="http://schemas.microsoft.com/office/drawing/2014/main" id="{807AE964-A9E2-911A-65FF-4EAD09C8AE80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136;p94">
            <a:extLst>
              <a:ext uri="{FF2B5EF4-FFF2-40B4-BE49-F238E27FC236}">
                <a16:creationId xmlns:a16="http://schemas.microsoft.com/office/drawing/2014/main" id="{C2551040-8D54-CBEF-8E08-A177C6A2B24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299" cy="693480"/>
          </a:xfrm>
        </p:spPr>
        <p:txBody>
          <a:bodyPr lIns="91421" tIns="45701" rIns="91421" bIns="45701">
            <a:spAutoFit/>
          </a:bodyPr>
          <a:lstStyle>
            <a:lvl1pPr marL="342900" indent="-400050" algn="r">
              <a:spcBef>
                <a:spcPts val="750"/>
              </a:spcBef>
              <a:buSzPts val="4800"/>
              <a:defRPr sz="3600" b="1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137;p94">
            <a:extLst>
              <a:ext uri="{FF2B5EF4-FFF2-40B4-BE49-F238E27FC236}">
                <a16:creationId xmlns:a16="http://schemas.microsoft.com/office/drawing/2014/main" id="{183A8A42-2280-969E-238F-4CA198A049E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109" cy="506504"/>
          </a:xfrm>
        </p:spPr>
        <p:txBody>
          <a:bodyPr lIns="91421" tIns="45701" rIns="91421" bIns="45701">
            <a:spAutoFit/>
          </a:bodyPr>
          <a:lstStyle>
            <a:lvl1pPr marL="342900" indent="-314325" algn="r">
              <a:spcBef>
                <a:spcPts val="750"/>
              </a:spcBef>
              <a:buSzPts val="3000"/>
              <a:defRPr sz="2250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814755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344326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68468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9155010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3207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46808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7;p24">
            <a:extLst>
              <a:ext uri="{FF2B5EF4-FFF2-40B4-BE49-F238E27FC236}">
                <a16:creationId xmlns:a16="http://schemas.microsoft.com/office/drawing/2014/main" id="{9E574565-9E3D-138D-1A07-254A8473819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208;p24">
            <a:extLst>
              <a:ext uri="{FF2B5EF4-FFF2-40B4-BE49-F238E27FC236}">
                <a16:creationId xmlns:a16="http://schemas.microsoft.com/office/drawing/2014/main" id="{B47ECAA5-03A6-A5D2-DDE8-E6B30B219256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209;p24">
            <a:extLst>
              <a:ext uri="{FF2B5EF4-FFF2-40B4-BE49-F238E27FC236}">
                <a16:creationId xmlns:a16="http://schemas.microsoft.com/office/drawing/2014/main" id="{841D69CA-38AE-CC45-8182-A7D8BF1E0D61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10;p24">
            <a:extLst>
              <a:ext uri="{FF2B5EF4-FFF2-40B4-BE49-F238E27FC236}">
                <a16:creationId xmlns:a16="http://schemas.microsoft.com/office/drawing/2014/main" id="{02E6742A-DCA5-FA0C-C450-3B278B8B42B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530699"/>
          </a:xfrm>
          <a:prstGeom prst="rect">
            <a:avLst/>
          </a:prstGeom>
        </p:spPr>
        <p:txBody>
          <a:bodyPr anchorCtr="1">
            <a:spAutoFit/>
          </a:bodyPr>
          <a:lstStyle>
            <a:lvl1pPr indent="-228600" algn="ctr">
              <a:lnSpc>
                <a:spcPct val="100000"/>
              </a:lnSpc>
              <a:spcBef>
                <a:spcPts val="0"/>
              </a:spcBef>
              <a:buNone/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211;p24">
            <a:extLst>
              <a:ext uri="{FF2B5EF4-FFF2-40B4-BE49-F238E27FC236}">
                <a16:creationId xmlns:a16="http://schemas.microsoft.com/office/drawing/2014/main" id="{BB39D705-BAC2-BCE7-948F-E53CD5AE0E5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2331601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625377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81479458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410567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2654055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050954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4463109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0703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36239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053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49661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36733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3;p25">
            <a:extLst>
              <a:ext uri="{FF2B5EF4-FFF2-40B4-BE49-F238E27FC236}">
                <a16:creationId xmlns:a16="http://schemas.microsoft.com/office/drawing/2014/main" id="{45D174A0-CD4E-869D-DC0A-BFC479A531D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214;p25">
            <a:extLst>
              <a:ext uri="{FF2B5EF4-FFF2-40B4-BE49-F238E27FC236}">
                <a16:creationId xmlns:a16="http://schemas.microsoft.com/office/drawing/2014/main" id="{ACE2D79D-64B8-FBCC-B552-8B9C81D9116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215;p25">
            <a:extLst>
              <a:ext uri="{FF2B5EF4-FFF2-40B4-BE49-F238E27FC236}">
                <a16:creationId xmlns:a16="http://schemas.microsoft.com/office/drawing/2014/main" id="{28DD4AE5-900B-38AC-F29B-64B65802606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216;p25">
            <a:extLst>
              <a:ext uri="{FF2B5EF4-FFF2-40B4-BE49-F238E27FC236}">
                <a16:creationId xmlns:a16="http://schemas.microsoft.com/office/drawing/2014/main" id="{72970308-E895-AAA4-D49D-F8948A474EE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838A6BF-B8F6-446D-B38E-D5D93A388C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030456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0"/>
            <a:ext cx="822096" cy="82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1126454"/>
      </p:ext>
    </p:extLst>
  </p:cSld>
  <p:clrMapOvr>
    <a:masterClrMapping/>
  </p:clrMapOvr>
  <p:hf sldNum="0" hdr="0" ftr="0" dt="0"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8898104"/>
      </p:ext>
    </p:extLst>
  </p:cSld>
  <p:clrMapOvr>
    <a:masterClrMapping/>
  </p:clrMapOvr>
  <p:hf sldNum="0" hdr="0" ftr="0" dt="0"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8F03CC-BE3A-A23A-4149-4C1FCBB37A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3401E7B-9CC0-5018-CDC0-DCDF7991DB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E9EC70-A0D8-3F9B-DA8B-D83F7D9F15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8FA9865-4FAE-4140-90AC-D386D6FC41BA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BCF521-CBE6-7D93-8E66-FF0B9CA59E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44064D-11B5-0959-0E40-8E5AA279D7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3377B7-3CAF-4A67-911C-D4B2E0FBA256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451162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8B5D43-BA5C-898F-BBAB-56DD1E4563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F425C5-3A47-A6FB-FEB7-1F1214958D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1C8FB1-59B6-8917-C2E9-01D00A186F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2ABDDBA-8375-4493-853A-C01FB35A2F46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D426A0-BF39-0B3E-4E5A-B27F37CF74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6D1069-880A-CC55-F2C5-12F6990278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D731844-473A-4C86-8314-198431F5C6DA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79490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634C8A-A1ED-38C2-A740-8920CA1BF1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EDAE1F2-C491-FB41-F3A0-731241B0E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7C12CB-08FE-F3C2-D518-C77FED214D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015A79E-26D0-40DE-9631-3AFBD54ADF9B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36A8E7-1053-E785-C1F4-889B0967F0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280820-5FB9-895F-2FF2-D3A2133DF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948F3B7-A9A2-42B0-95B6-9ACC30609773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192276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3F56D4-C390-6CB6-860D-A2D23454D1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B8FC78-9E9A-2810-9029-F64DDF26DD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603502-9A30-4E5F-9309-78EF62F36A8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63BB7BA-5645-2C56-F1A8-3FAAE4448B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022089-A5D7-4EF6-B709-E23F02F99E33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63D669F-90CE-62A8-D56C-6A45E2A25A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B402BF-B0A2-417A-543B-DCF7F5148A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9C9F48-11D4-4921-8BD7-2A616E495D9D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975915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D861A3-7257-3FFF-C891-4650B6F485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01EC79-B0FA-E7AB-CB38-5EAE87840A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A2FA59-16DE-D95A-A143-34FA408214E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5445CB9-81A6-B8FF-6877-A855C692534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65F5C5E-CE78-E84F-B7CF-E6176F62652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65D0E5-2B05-2F3C-BDC2-E9B7783B0C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D7A5BC3-5753-4B61-943C-1ED6A0A093D1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F9DD5E7-93D3-EFEE-295B-FE58033BB5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11A4997-08A9-DECF-1904-BCE014C6C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B2BBBD4-193B-42A1-A6DE-43C107483E0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025827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B4A63-F6A4-324A-3119-29767294AE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0F86BA8-13B2-70C9-E6D1-01F5210B8A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DCEF032-47C8-43A4-BB2B-CF252202F2C0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59D9A4-A511-4ED5-C2F4-CAFB55A75B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8242524-682C-5AA3-EAE2-30D0935571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D16A6-909F-438F-82DE-9C6754152741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437101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D755582-D47E-68CE-5081-465A0B1E1D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B1C7C0B-62D7-4401-80B9-CE6945F5B4AB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F920608-270D-8028-D89E-C419F010FFA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95BEB0-A0CA-87BB-BD94-01BB6F6136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ABAE430-7260-4094-B089-F06E6B7B5A52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910127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8C9FF8-FBED-3209-8E29-22CDA499DC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E6BD8D-C5B3-5CE7-3C01-6C89B17234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9F1979-6FAC-5CB2-0DCB-B3F1D987AA6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3D80433-8FF5-9D7C-BCC7-E90031C82C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C7A46FA-C00D-499A-9F3C-5031298100A3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2B4B6C8-035E-7EA4-3D77-9B8F6138C2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B7D4C27-8EDC-4840-DE38-FD292EF12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9F8E816-F8CA-414A-9DF9-48887FAFE377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325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74;p77">
            <a:extLst>
              <a:ext uri="{FF2B5EF4-FFF2-40B4-BE49-F238E27FC236}">
                <a16:creationId xmlns:a16="http://schemas.microsoft.com/office/drawing/2014/main" id="{2E2E1E0D-C02A-C511-7D8A-487992630EFC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75;p77">
            <a:extLst>
              <a:ext uri="{FF2B5EF4-FFF2-40B4-BE49-F238E27FC236}">
                <a16:creationId xmlns:a16="http://schemas.microsoft.com/office/drawing/2014/main" id="{0FA98B78-6419-35B0-5F75-5AA7169862D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76;p77">
            <a:extLst>
              <a:ext uri="{FF2B5EF4-FFF2-40B4-BE49-F238E27FC236}">
                <a16:creationId xmlns:a16="http://schemas.microsoft.com/office/drawing/2014/main" id="{BECFC8FA-0B97-47E0-2CF1-E5C53C674C7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77;p77">
            <a:extLst>
              <a:ext uri="{FF2B5EF4-FFF2-40B4-BE49-F238E27FC236}">
                <a16:creationId xmlns:a16="http://schemas.microsoft.com/office/drawing/2014/main" id="{8C324B73-2D1E-C109-305F-A39F62CFAA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4DCEC68-AA10-430F-AB8E-74B26C8292AC}" type="slidenum">
              <a:t>‹N°›</a:t>
            </a:fld>
            <a:endParaRPr lang="fr-FR"/>
          </a:p>
        </p:txBody>
      </p:sp>
      <p:sp>
        <p:nvSpPr>
          <p:cNvPr id="6" name="Google Shape;578;p77">
            <a:extLst>
              <a:ext uri="{FF2B5EF4-FFF2-40B4-BE49-F238E27FC236}">
                <a16:creationId xmlns:a16="http://schemas.microsoft.com/office/drawing/2014/main" id="{674F536C-2FAD-7CAA-87A6-741BCDCFE942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579;p77">
            <a:extLst>
              <a:ext uri="{FF2B5EF4-FFF2-40B4-BE49-F238E27FC236}">
                <a16:creationId xmlns:a16="http://schemas.microsoft.com/office/drawing/2014/main" id="{5BC81C31-C62B-6E23-0061-1864189A2D7C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580;p77">
            <a:extLst>
              <a:ext uri="{FF2B5EF4-FFF2-40B4-BE49-F238E27FC236}">
                <a16:creationId xmlns:a16="http://schemas.microsoft.com/office/drawing/2014/main" id="{4FD3A21A-93E0-2CCE-AD16-53EE1866B48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581;p77">
            <a:extLst>
              <a:ext uri="{FF2B5EF4-FFF2-40B4-BE49-F238E27FC236}">
                <a16:creationId xmlns:a16="http://schemas.microsoft.com/office/drawing/2014/main" id="{4DB57EFE-433F-73F9-C47B-2C66A7EBEEC0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582;p77">
            <a:extLst>
              <a:ext uri="{FF2B5EF4-FFF2-40B4-BE49-F238E27FC236}">
                <a16:creationId xmlns:a16="http://schemas.microsoft.com/office/drawing/2014/main" id="{29745573-A6A0-F9A5-DBD3-8539AB1575E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223093385"/>
      </p:ext>
    </p:extLst>
  </p:cSld>
  <p:clrMapOvr>
    <a:masterClrMapping/>
  </p:clrMapOvr>
  <p:hf sldNum="0" hdr="0" ftr="0" dt="0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85B342-C1DC-471C-E88E-E04EC2794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CCB19D9-71BD-4D2E-93A2-CD2EA8E7307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8DCB4CB-0A77-93DF-29D2-0F7198F23AC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733742-FE5B-280B-7826-D4D7D1896C1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4546EF5-36E1-4FC0-9B6C-CE745D939A2E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A6D4B7-0FE1-0096-592B-BFD5DA8D7E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740D0BE-188F-5CB9-F9EB-180B98DC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CF4397-6344-48E4-BD3C-CC9ADFFCA9BE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513224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654958-3209-AE7C-BB3B-078CF67C55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378066-F081-9593-7E3F-F66D288CE40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8696B9-4347-2A19-9CC9-3427067656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08C36E-DEE8-4925-8903-E0D3352E3C5C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3E7B45-707E-5A21-BAB7-DFA8019E69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170EE3-964B-20C4-BF4F-D1CA9D9F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D9E9DCD-5922-45E1-8FF1-273D4ACF9B4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845193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DC70E6A-32D0-804B-E902-F248C47B930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273844"/>
            <a:ext cx="1971674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556C7FA-ADD5-0F4E-CCA9-DEF001AFA9C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D903D1-46F5-4FBE-0685-6685524A2C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9B690EA-43CC-4D64-832D-87C89E722281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B0519-6879-085E-E603-07D8D070DC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1E32DB-F487-7649-4382-E2EA0C2414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3514F1B-96EF-4601-8348-C6047C08BFF5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515352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5;p16">
            <a:extLst>
              <a:ext uri="{FF2B5EF4-FFF2-40B4-BE49-F238E27FC236}">
                <a16:creationId xmlns:a16="http://schemas.microsoft.com/office/drawing/2014/main" id="{44468C3F-5542-9E8F-EC61-F1A67848BE09}"/>
              </a:ext>
            </a:extLst>
          </p:cNvPr>
          <p:cNvSpPr/>
          <p:nvPr userDrawn="1"/>
        </p:nvSpPr>
        <p:spPr>
          <a:xfrm>
            <a:off x="46346" y="43178"/>
            <a:ext cx="9081612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12CA2E-B457-01FE-C276-59C1DFEE27A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0D969D0E-61D8-BD1E-DD41-4BB1194A1B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111651"/>
            <a:ext cx="755759" cy="75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225758"/>
      </p:ext>
    </p:extLst>
  </p:cSld>
  <p:clrMapOvr>
    <a:masterClrMapping/>
  </p:clrMapOvr>
  <p:hf sldNum="0" hdr="0" ftr="0" dt="0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085C4DBA-4569-AC43-D429-33DA51606C81}"/>
              </a:ext>
            </a:extLst>
          </p:cNvPr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CD84C02F-398B-8D7E-5F2D-22C11896BF77}"/>
                </a:ext>
              </a:extLst>
            </p:cNvPr>
            <p:cNvSpPr/>
            <p:nvPr/>
          </p:nvSpPr>
          <p:spPr>
            <a:xfrm>
              <a:off x="0" y="0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A41F6D8F-7EC8-64DB-4276-45C783E245EA}"/>
                </a:ext>
              </a:extLst>
            </p:cNvPr>
            <p:cNvSpPr/>
            <p:nvPr/>
          </p:nvSpPr>
          <p:spPr>
            <a:xfrm>
              <a:off x="203197" y="391975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4A4F86B-5D3F-3F62-0D1B-BCA92126E9E0}"/>
                </a:ext>
              </a:extLst>
            </p:cNvPr>
            <p:cNvSpPr/>
            <p:nvPr/>
          </p:nvSpPr>
          <p:spPr>
            <a:xfrm>
              <a:off x="203197" y="155118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07ABB235-8A44-BBB0-3520-B76CAD24E6E7}"/>
              </a:ext>
            </a:extLst>
          </p:cNvPr>
          <p:cNvSpPr/>
          <p:nvPr/>
        </p:nvSpPr>
        <p:spPr>
          <a:xfrm rot="10800009" flipH="1">
            <a:off x="371475" y="223443"/>
            <a:ext cx="342900" cy="239197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1198501"/>
      </p:ext>
    </p:extLst>
  </p:cSld>
  <p:clrMapOvr>
    <a:masterClrMapping/>
  </p:clrMapOvr>
  <p:hf sldNum="0" hdr="0" ftr="0" dt="0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8F87D6F5-CE57-8D51-0600-DA07065A3583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D8183CC8-72DB-E498-D17D-09533558086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51CAC1DF-7251-73FE-92D0-28EDAB3FE8C2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F4C2EC6D-B32C-9DFD-4CBC-C0DB46EBC9B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EFB79256-9A33-8A21-1896-6F7EEA6D4579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F870C8-0803-9A41-8273-F3168667A2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450CA4C-5FF6-5C97-8DD7-03B57D115D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897384799"/>
      </p:ext>
    </p:extLst>
  </p:cSld>
  <p:clrMapOvr>
    <a:masterClrMapping/>
  </p:clrMapOvr>
  <p:hf sldNum="0" hdr="0" ftr="0" dt="0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CCC46D4F-727A-750D-4B33-56A532D21FD5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A76693-2062-8935-6CC8-1A44F7D58B1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2BA7CAAE-D8D2-0F68-430D-37BAD0D2CA60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7449C942-846B-5C35-155F-236E026823FC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61327B88-35D1-0E06-07C7-97D2CFED3411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486A4F8-0FE2-A244-2109-189AEFF055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97BCF218-F84A-D18C-99A8-27DC0A6C73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34876232"/>
      </p:ext>
    </p:extLst>
  </p:cSld>
  <p:clrMapOvr>
    <a:masterClrMapping/>
  </p:clrMapOvr>
  <p:hf sldNum="0" hdr="0" ftr="0" dt="0"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;p62">
            <a:extLst>
              <a:ext uri="{FF2B5EF4-FFF2-40B4-BE49-F238E27FC236}">
                <a16:creationId xmlns:a16="http://schemas.microsoft.com/office/drawing/2014/main" id="{BD712924-EDCF-CA49-27F5-8DC83EAC1E98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Google Shape;45;p62">
              <a:extLst>
                <a:ext uri="{FF2B5EF4-FFF2-40B4-BE49-F238E27FC236}">
                  <a16:creationId xmlns:a16="http://schemas.microsoft.com/office/drawing/2014/main" id="{22429514-140A-14F2-FDE3-1AB4073ACF3E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46;p62">
              <a:extLst>
                <a:ext uri="{FF2B5EF4-FFF2-40B4-BE49-F238E27FC236}">
                  <a16:creationId xmlns:a16="http://schemas.microsoft.com/office/drawing/2014/main" id="{AFD857E5-15B2-7DC7-6C12-2D9E216D24D9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47;p62">
              <a:extLst>
                <a:ext uri="{FF2B5EF4-FFF2-40B4-BE49-F238E27FC236}">
                  <a16:creationId xmlns:a16="http://schemas.microsoft.com/office/drawing/2014/main" id="{FA3EA33A-E7A0-2E28-8B27-92160CD8D58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48;p62">
            <a:extLst>
              <a:ext uri="{FF2B5EF4-FFF2-40B4-BE49-F238E27FC236}">
                <a16:creationId xmlns:a16="http://schemas.microsoft.com/office/drawing/2014/main" id="{317A13B7-C035-1C17-D03E-0A288AEDA7E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49;p62">
            <a:extLst>
              <a:ext uri="{FF2B5EF4-FFF2-40B4-BE49-F238E27FC236}">
                <a16:creationId xmlns:a16="http://schemas.microsoft.com/office/drawing/2014/main" id="{2B3A19E9-7A83-66DD-EBF0-15E1ACAE8C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 sz="1500" b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0;p62">
            <a:extLst>
              <a:ext uri="{FF2B5EF4-FFF2-40B4-BE49-F238E27FC236}">
                <a16:creationId xmlns:a16="http://schemas.microsoft.com/office/drawing/2014/main" id="{26EAC432-9C41-ED3E-4A83-45E2BBDFA7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 lIns="91421" tIns="45701" rIns="91421" bIns="45701">
            <a:noAutofit/>
          </a:bodyPr>
          <a:lstStyle>
            <a:lvl1pPr marL="342900" indent="-171450">
              <a:spcBef>
                <a:spcPts val="750"/>
              </a:spcBef>
              <a:buNone/>
              <a:defRPr sz="105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454163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;p79">
            <a:extLst>
              <a:ext uri="{FF2B5EF4-FFF2-40B4-BE49-F238E27FC236}">
                <a16:creationId xmlns:a16="http://schemas.microsoft.com/office/drawing/2014/main" id="{575412F3-D3A0-AE57-0813-F102899FB7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49;p79">
            <a:extLst>
              <a:ext uri="{FF2B5EF4-FFF2-40B4-BE49-F238E27FC236}">
                <a16:creationId xmlns:a16="http://schemas.microsoft.com/office/drawing/2014/main" id="{97901B13-C46E-85BA-225E-67014654B7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0;p79">
            <a:extLst>
              <a:ext uri="{FF2B5EF4-FFF2-40B4-BE49-F238E27FC236}">
                <a16:creationId xmlns:a16="http://schemas.microsoft.com/office/drawing/2014/main" id="{A59023D1-5FD1-C856-E0FA-61966CDFF2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;p79">
            <a:extLst>
              <a:ext uri="{FF2B5EF4-FFF2-40B4-BE49-F238E27FC236}">
                <a16:creationId xmlns:a16="http://schemas.microsoft.com/office/drawing/2014/main" id="{DA9D258F-B1B6-378D-9A35-B05AF48C98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BBE84098-2294-4EF7-98CF-E51B5DE54DE1}" type="slidenum">
              <a:t>‹N°›</a:t>
            </a:fld>
            <a:endParaRPr lang="fr-FR"/>
          </a:p>
        </p:txBody>
      </p:sp>
      <p:grpSp>
        <p:nvGrpSpPr>
          <p:cNvPr id="6" name="Google Shape;52;p79">
            <a:extLst>
              <a:ext uri="{FF2B5EF4-FFF2-40B4-BE49-F238E27FC236}">
                <a16:creationId xmlns:a16="http://schemas.microsoft.com/office/drawing/2014/main" id="{7A8F863C-2A74-ABE1-2206-DDF95A963332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3;p79">
              <a:extLst>
                <a:ext uri="{FF2B5EF4-FFF2-40B4-BE49-F238E27FC236}">
                  <a16:creationId xmlns:a16="http://schemas.microsoft.com/office/drawing/2014/main" id="{DE9A71E9-24B0-CD58-1238-30F60FAA82E4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4;p79">
              <a:extLst>
                <a:ext uri="{FF2B5EF4-FFF2-40B4-BE49-F238E27FC236}">
                  <a16:creationId xmlns:a16="http://schemas.microsoft.com/office/drawing/2014/main" id="{582E233C-9A8E-EAEF-E20C-69B120F4AA77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5;p79">
              <a:extLst>
                <a:ext uri="{FF2B5EF4-FFF2-40B4-BE49-F238E27FC236}">
                  <a16:creationId xmlns:a16="http://schemas.microsoft.com/office/drawing/2014/main" id="{D4D55FB1-9E0D-E58E-7C5D-93DCF651E6D2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6;p79">
            <a:extLst>
              <a:ext uri="{FF2B5EF4-FFF2-40B4-BE49-F238E27FC236}">
                <a16:creationId xmlns:a16="http://schemas.microsoft.com/office/drawing/2014/main" id="{D87173D8-889B-C425-0D29-B999C7F59C3C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7;p79">
            <a:extLst>
              <a:ext uri="{FF2B5EF4-FFF2-40B4-BE49-F238E27FC236}">
                <a16:creationId xmlns:a16="http://schemas.microsoft.com/office/drawing/2014/main" id="{7D9CFAC8-B793-96C3-F8D1-A7D89D10D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70704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userDrawn="1">
  <p:cSld name="6_Title Slide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1">
            <a:extLst>
              <a:ext uri="{FF2B5EF4-FFF2-40B4-BE49-F238E27FC236}">
                <a16:creationId xmlns:a16="http://schemas.microsoft.com/office/drawing/2014/main" id="{9F0F27D2-E3BB-E638-8657-579AE4CD7660}"/>
              </a:ext>
            </a:extLst>
          </p:cNvPr>
          <p:cNvSpPr/>
          <p:nvPr userDrawn="1"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FD4220-F79D-CE47-D46E-24FBA9C47892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54AF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3602516-E5E7-C548-5BDD-2D3BABF02CE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40820" y="41296"/>
            <a:ext cx="575339" cy="57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8351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5CE231B-25EB-4A68-BA80-EB75600200BE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602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68253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33178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8024269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343814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64608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0;p18">
            <a:extLst>
              <a:ext uri="{FF2B5EF4-FFF2-40B4-BE49-F238E27FC236}">
                <a16:creationId xmlns:a16="http://schemas.microsoft.com/office/drawing/2014/main" id="{69CFCD8A-8885-EB14-6069-6534547737B9}"/>
              </a:ext>
            </a:extLst>
          </p:cNvPr>
          <p:cNvSpPr/>
          <p:nvPr userDrawn="1"/>
        </p:nvSpPr>
        <p:spPr>
          <a:xfrm>
            <a:off x="40650" y="4734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5" name="Picture 2" descr="Image générée">
            <a:extLst>
              <a:ext uri="{FF2B5EF4-FFF2-40B4-BE49-F238E27FC236}">
                <a16:creationId xmlns:a16="http://schemas.microsoft.com/office/drawing/2014/main" id="{5DF7A8F9-7B4F-D2DC-B2A7-0F8935B6265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02E1D40-2726-6552-A97C-BD1AE6FE01F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46868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5CE231B-25EB-4A68-BA80-EB75600200BE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61145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8408003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6071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71350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7058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5475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5660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0"/>
            <a:ext cx="822096" cy="82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822340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32342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70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9;p16">
            <a:extLst>
              <a:ext uri="{FF2B5EF4-FFF2-40B4-BE49-F238E27FC236}">
                <a16:creationId xmlns:a16="http://schemas.microsoft.com/office/drawing/2014/main" id="{B65F27DD-2732-CBAD-BA71-EE7247F7DDE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140;p16">
            <a:extLst>
              <a:ext uri="{FF2B5EF4-FFF2-40B4-BE49-F238E27FC236}">
                <a16:creationId xmlns:a16="http://schemas.microsoft.com/office/drawing/2014/main" id="{4A0E55EA-8D84-494C-8CB1-1C119B40D17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41;p16">
            <a:extLst>
              <a:ext uri="{FF2B5EF4-FFF2-40B4-BE49-F238E27FC236}">
                <a16:creationId xmlns:a16="http://schemas.microsoft.com/office/drawing/2014/main" id="{AB067005-20E0-0DC9-1547-6C957493A70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B64A3EE-1873-493E-94C6-3DA5AC49684E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0080828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83149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33978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716308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4188021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207375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067734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474238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908005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596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695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66298" y="1631088"/>
            <a:ext cx="2305504" cy="451503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2129189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2129189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66325" y="3138028"/>
            <a:ext cx="2305504" cy="5277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3626574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3626574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1815449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3349118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1815449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3349118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197" y="1631088"/>
            <a:ext cx="2305504" cy="451503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224" y="3138028"/>
            <a:ext cx="2305504" cy="5277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4557704"/>
      </p:ext>
    </p:extLst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0338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2637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2489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07051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817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5031424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0503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7356962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29173637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06491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0;p18">
            <a:extLst>
              <a:ext uri="{FF2B5EF4-FFF2-40B4-BE49-F238E27FC236}">
                <a16:creationId xmlns:a16="http://schemas.microsoft.com/office/drawing/2014/main" id="{3A74E44E-BB05-20F7-0C03-4D8172FAA30C}"/>
              </a:ext>
            </a:extLst>
          </p:cNvPr>
          <p:cNvSpPr/>
          <p:nvPr userDrawn="1"/>
        </p:nvSpPr>
        <p:spPr>
          <a:xfrm>
            <a:off x="40650" y="4734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5" name="Picture 2" descr="Image générée">
            <a:extLst>
              <a:ext uri="{FF2B5EF4-FFF2-40B4-BE49-F238E27FC236}">
                <a16:creationId xmlns:a16="http://schemas.microsoft.com/office/drawing/2014/main" id="{B3350720-EE59-4F08-4BBE-FDD23145BE3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-1273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142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6387122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289724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9942334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3829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6732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4330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9063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0460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126398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3396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5;p19">
            <a:extLst>
              <a:ext uri="{FF2B5EF4-FFF2-40B4-BE49-F238E27FC236}">
                <a16:creationId xmlns:a16="http://schemas.microsoft.com/office/drawing/2014/main" id="{23F82CC2-EB39-C0E1-83DC-C1D0864CA105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66;p19">
            <a:extLst>
              <a:ext uri="{FF2B5EF4-FFF2-40B4-BE49-F238E27FC236}">
                <a16:creationId xmlns:a16="http://schemas.microsoft.com/office/drawing/2014/main" id="{56CD8337-EE3E-B02B-E0F7-4EC7F10F218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67;p19">
            <a:extLst>
              <a:ext uri="{FF2B5EF4-FFF2-40B4-BE49-F238E27FC236}">
                <a16:creationId xmlns:a16="http://schemas.microsoft.com/office/drawing/2014/main" id="{11B7A0DD-EA16-6358-3079-339D80F2EEB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168;p19">
            <a:extLst>
              <a:ext uri="{FF2B5EF4-FFF2-40B4-BE49-F238E27FC236}">
                <a16:creationId xmlns:a16="http://schemas.microsoft.com/office/drawing/2014/main" id="{A750710D-377D-5338-6F7D-B1513D66913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7BE8DEB-705E-4647-B517-3FA30C223BDF}" type="slidenum">
              <a:t>‹N°›</a:t>
            </a:fld>
            <a:endParaRPr lang="fr-FR"/>
          </a:p>
        </p:txBody>
      </p:sp>
      <p:sp>
        <p:nvSpPr>
          <p:cNvPr id="6" name="Google Shape;169;p19">
            <a:extLst>
              <a:ext uri="{FF2B5EF4-FFF2-40B4-BE49-F238E27FC236}">
                <a16:creationId xmlns:a16="http://schemas.microsoft.com/office/drawing/2014/main" id="{A206FA39-8A6D-14DC-104D-B351BE445F31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170;p19">
            <a:extLst>
              <a:ext uri="{FF2B5EF4-FFF2-40B4-BE49-F238E27FC236}">
                <a16:creationId xmlns:a16="http://schemas.microsoft.com/office/drawing/2014/main" id="{4125451D-7B77-EFA5-406F-BD2439F2A414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71;p19">
            <a:extLst>
              <a:ext uri="{FF2B5EF4-FFF2-40B4-BE49-F238E27FC236}">
                <a16:creationId xmlns:a16="http://schemas.microsoft.com/office/drawing/2014/main" id="{3B12D56A-7BF1-67F3-FDB8-12FBD7DCCE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172;p19">
            <a:extLst>
              <a:ext uri="{FF2B5EF4-FFF2-40B4-BE49-F238E27FC236}">
                <a16:creationId xmlns:a16="http://schemas.microsoft.com/office/drawing/2014/main" id="{AF725CDA-54DA-2456-E6D9-C05DCA08C2A8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173;p19">
            <a:extLst>
              <a:ext uri="{FF2B5EF4-FFF2-40B4-BE49-F238E27FC236}">
                <a16:creationId xmlns:a16="http://schemas.microsoft.com/office/drawing/2014/main" id="{5A287A63-1D5B-6034-03CC-109764A1C94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71882841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964529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9787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344350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30948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473635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136930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134190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764510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728206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254393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5;p20">
            <a:extLst>
              <a:ext uri="{FF2B5EF4-FFF2-40B4-BE49-F238E27FC236}">
                <a16:creationId xmlns:a16="http://schemas.microsoft.com/office/drawing/2014/main" id="{AED63B28-B4AF-8610-25F5-23B7016AA74D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27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76;p20">
            <a:extLst>
              <a:ext uri="{FF2B5EF4-FFF2-40B4-BE49-F238E27FC236}">
                <a16:creationId xmlns:a16="http://schemas.microsoft.com/office/drawing/2014/main" id="{70114C78-A858-5D8C-E826-8A504384309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77;p20">
            <a:extLst>
              <a:ext uri="{FF2B5EF4-FFF2-40B4-BE49-F238E27FC236}">
                <a16:creationId xmlns:a16="http://schemas.microsoft.com/office/drawing/2014/main" id="{2CFA9A98-2A6B-7FBC-9FB0-EB193CCD1D9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178;p20">
            <a:extLst>
              <a:ext uri="{FF2B5EF4-FFF2-40B4-BE49-F238E27FC236}">
                <a16:creationId xmlns:a16="http://schemas.microsoft.com/office/drawing/2014/main" id="{AF5279A2-A80C-5532-44C6-CC4D8AA445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6F310AA-5A3D-4C11-9811-C9290F9C2E68}" type="slidenum">
              <a:t>‹N°›</a:t>
            </a:fld>
            <a:endParaRPr lang="fr-FR"/>
          </a:p>
        </p:txBody>
      </p:sp>
      <p:sp>
        <p:nvSpPr>
          <p:cNvPr id="6" name="Google Shape;179;p20">
            <a:extLst>
              <a:ext uri="{FF2B5EF4-FFF2-40B4-BE49-F238E27FC236}">
                <a16:creationId xmlns:a16="http://schemas.microsoft.com/office/drawing/2014/main" id="{03050FA1-3125-AAE8-E94D-D4CA0B366AE9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180;p20">
            <a:extLst>
              <a:ext uri="{FF2B5EF4-FFF2-40B4-BE49-F238E27FC236}">
                <a16:creationId xmlns:a16="http://schemas.microsoft.com/office/drawing/2014/main" id="{B2E031B7-4449-1625-F8B8-CEE8AD0FED8B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3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81;p20">
            <a:extLst>
              <a:ext uri="{FF2B5EF4-FFF2-40B4-BE49-F238E27FC236}">
                <a16:creationId xmlns:a16="http://schemas.microsoft.com/office/drawing/2014/main" id="{98A5881A-F050-2263-0C60-30ABD7196E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182;p20">
            <a:extLst>
              <a:ext uri="{FF2B5EF4-FFF2-40B4-BE49-F238E27FC236}">
                <a16:creationId xmlns:a16="http://schemas.microsoft.com/office/drawing/2014/main" id="{B550ADC4-8A95-6C52-F224-A40899FDAA23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183;p20">
            <a:extLst>
              <a:ext uri="{FF2B5EF4-FFF2-40B4-BE49-F238E27FC236}">
                <a16:creationId xmlns:a16="http://schemas.microsoft.com/office/drawing/2014/main" id="{0EB41DBB-4ABF-D711-04BE-87D89CF9637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51101581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642623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1"/>
            <a:ext cx="628645" cy="62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12382"/>
      </p:ext>
    </p:extLst>
  </p:cSld>
  <p:clrMapOvr>
    <a:masterClrMapping/>
  </p:clrMapOvr>
  <p:hf sldNum="0"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3300249"/>
      </p:ext>
    </p:extLst>
  </p:cSld>
  <p:clrMapOvr>
    <a:masterClrMapping/>
  </p:clrMapOvr>
  <p:hf sldNum="0"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8F03CC-BE3A-A23A-4149-4C1FCBB37A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3401E7B-9CC0-5018-CDC0-DCDF7991DB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E9EC70-A0D8-3F9B-DA8B-D83F7D9F15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8FA9865-4FAE-4140-90AC-D386D6FC41BA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BCF521-CBE6-7D93-8E66-FF0B9CA59E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44064D-11B5-0959-0E40-8E5AA279D7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3377B7-3CAF-4A67-911C-D4B2E0FBA256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211530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8B5D43-BA5C-898F-BBAB-56DD1E4563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F425C5-3A47-A6FB-FEB7-1F1214958D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1C8FB1-59B6-8917-C2E9-01D00A186F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2ABDDBA-8375-4493-853A-C01FB35A2F46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D426A0-BF39-0B3E-4E5A-B27F37CF74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6D1069-880A-CC55-F2C5-12F6990278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D731844-473A-4C86-8314-198431F5C6DA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699160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634C8A-A1ED-38C2-A740-8920CA1BF1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EDAE1F2-C491-FB41-F3A0-731241B0E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7C12CB-08FE-F3C2-D518-C77FED214D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015A79E-26D0-40DE-9631-3AFBD54ADF9B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36A8E7-1053-E785-C1F4-889B0967F0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280820-5FB9-895F-2FF2-D3A2133DF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948F3B7-A9A2-42B0-95B6-9ACC30609773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516837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3F56D4-C390-6CB6-860D-A2D23454D1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B8FC78-9E9A-2810-9029-F64DDF26DD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603502-9A30-4E5F-9309-78EF62F36A8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63BB7BA-5645-2C56-F1A8-3FAAE4448B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022089-A5D7-4EF6-B709-E23F02F99E33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63D669F-90CE-62A8-D56C-6A45E2A25A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B402BF-B0A2-417A-543B-DCF7F5148A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9C9F48-11D4-4921-8BD7-2A616E495D9D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402752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D861A3-7257-3FFF-C891-4650B6F485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01EC79-B0FA-E7AB-CB38-5EAE87840A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A2FA59-16DE-D95A-A143-34FA408214E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5445CB9-81A6-B8FF-6877-A855C692534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65F5C5E-CE78-E84F-B7CF-E6176F62652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65D0E5-2B05-2F3C-BDC2-E9B7783B0C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D7A5BC3-5753-4B61-943C-1ED6A0A093D1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F9DD5E7-93D3-EFEE-295B-FE58033BB5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11A4997-08A9-DECF-1904-BCE014C6C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B2BBBD4-193B-42A1-A6DE-43C107483E0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631056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B4A63-F6A4-324A-3119-29767294AE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0F86BA8-13B2-70C9-E6D1-01F5210B8A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DCEF032-47C8-43A4-BB2B-CF252202F2C0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59D9A4-A511-4ED5-C2F4-CAFB55A75B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8242524-682C-5AA3-EAE2-30D0935571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D16A6-909F-438F-82DE-9C6754152741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331334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D755582-D47E-68CE-5081-465A0B1E1D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B1C7C0B-62D7-4401-80B9-CE6945F5B4AB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F920608-270D-8028-D89E-C419F010FFA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95BEB0-A0CA-87BB-BD94-01BB6F6136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ABAE430-7260-4094-B089-F06E6B7B5A52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085131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8C9FF8-FBED-3209-8E29-22CDA499DC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E6BD8D-C5B3-5CE7-3C01-6C89B17234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9F1979-6FAC-5CB2-0DCB-B3F1D987AA6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3D80433-8FF5-9D7C-BCC7-E90031C82C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C7A46FA-C00D-499A-9F3C-5031298100A3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2B4B6C8-035E-7EA4-3D77-9B8F6138C2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B7D4C27-8EDC-4840-DE38-FD292EF12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9F8E816-F8CA-414A-9DF9-48887FAFE377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3053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254009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85B342-C1DC-471C-E88E-E04EC2794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CCB19D9-71BD-4D2E-93A2-CD2EA8E7307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8DCB4CB-0A77-93DF-29D2-0F7198F23AC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733742-FE5B-280B-7826-D4D7D1896C1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4546EF5-36E1-4FC0-9B6C-CE745D939A2E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A6D4B7-0FE1-0096-592B-BFD5DA8D7E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740D0BE-188F-5CB9-F9EB-180B98DC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CF4397-6344-48E4-BD3C-CC9ADFFCA9BE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526390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654958-3209-AE7C-BB3B-078CF67C55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378066-F081-9593-7E3F-F66D288CE40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8696B9-4347-2A19-9CC9-3427067656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08C36E-DEE8-4925-8903-E0D3352E3C5C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3E7B45-707E-5A21-BAB7-DFA8019E69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170EE3-964B-20C4-BF4F-D1CA9D9F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D9E9DCD-5922-45E1-8FF1-273D4ACF9B4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77627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DC70E6A-32D0-804B-E902-F248C47B930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273844"/>
            <a:ext cx="1971674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556C7FA-ADD5-0F4E-CCA9-DEF001AFA9C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D903D1-46F5-4FBE-0685-6685524A2C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9B690EA-43CC-4D64-832D-87C89E722281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B0519-6879-085E-E603-07D8D070DC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1E32DB-F487-7649-4382-E2EA0C2414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3514F1B-96EF-4601-8348-C6047C08BFF5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02782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5;p16">
            <a:extLst>
              <a:ext uri="{FF2B5EF4-FFF2-40B4-BE49-F238E27FC236}">
                <a16:creationId xmlns:a16="http://schemas.microsoft.com/office/drawing/2014/main" id="{44468C3F-5542-9E8F-EC61-F1A67848BE09}"/>
              </a:ext>
            </a:extLst>
          </p:cNvPr>
          <p:cNvSpPr/>
          <p:nvPr userDrawn="1"/>
        </p:nvSpPr>
        <p:spPr>
          <a:xfrm>
            <a:off x="46346" y="43179"/>
            <a:ext cx="9081612" cy="67581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12CA2E-B457-01FE-C276-59C1DFEE27A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0D969D0E-61D8-BD1E-DD41-4BB1194A1B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9" y="48151"/>
            <a:ext cx="610712" cy="60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789884"/>
      </p:ext>
    </p:extLst>
  </p:cSld>
  <p:clrMapOvr>
    <a:masterClrMapping/>
  </p:clrMapOvr>
  <p:hf sldNum="0"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085C4DBA-4569-AC43-D429-33DA51606C81}"/>
              </a:ext>
            </a:extLst>
          </p:cNvPr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CD84C02F-398B-8D7E-5F2D-22C11896BF77}"/>
                </a:ext>
              </a:extLst>
            </p:cNvPr>
            <p:cNvSpPr/>
            <p:nvPr/>
          </p:nvSpPr>
          <p:spPr>
            <a:xfrm>
              <a:off x="0" y="0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A41F6D8F-7EC8-64DB-4276-45C783E245EA}"/>
                </a:ext>
              </a:extLst>
            </p:cNvPr>
            <p:cNvSpPr/>
            <p:nvPr/>
          </p:nvSpPr>
          <p:spPr>
            <a:xfrm>
              <a:off x="203197" y="391975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4A4F86B-5D3F-3F62-0D1B-BCA92126E9E0}"/>
                </a:ext>
              </a:extLst>
            </p:cNvPr>
            <p:cNvSpPr/>
            <p:nvPr/>
          </p:nvSpPr>
          <p:spPr>
            <a:xfrm>
              <a:off x="203197" y="155118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07ABB235-8A44-BBB0-3520-B76CAD24E6E7}"/>
              </a:ext>
            </a:extLst>
          </p:cNvPr>
          <p:cNvSpPr/>
          <p:nvPr/>
        </p:nvSpPr>
        <p:spPr>
          <a:xfrm rot="10800009" flipH="1">
            <a:off x="371475" y="223443"/>
            <a:ext cx="342900" cy="239197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3928343"/>
      </p:ext>
    </p:extLst>
  </p:cSld>
  <p:clrMapOvr>
    <a:masterClrMapping/>
  </p:clrMapOvr>
  <p:hf sldNum="0"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8F87D6F5-CE57-8D51-0600-DA07065A3583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D8183CC8-72DB-E498-D17D-09533558086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51CAC1DF-7251-73FE-92D0-28EDAB3FE8C2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F4C2EC6D-B32C-9DFD-4CBC-C0DB46EBC9B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EFB79256-9A33-8A21-1896-6F7EEA6D4579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F870C8-0803-9A41-8273-F3168667A2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450CA4C-5FF6-5C97-8DD7-03B57D115D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771227891"/>
      </p:ext>
    </p:extLst>
  </p:cSld>
  <p:clrMapOvr>
    <a:masterClrMapping/>
  </p:clrMapOvr>
  <p:hf sldNum="0" hdr="0" ftr="0" dt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CCC46D4F-727A-750D-4B33-56A532D21FD5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A76693-2062-8935-6CC8-1A44F7D58B1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2BA7CAAE-D8D2-0F68-430D-37BAD0D2CA60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7449C942-846B-5C35-155F-236E026823FC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61327B88-35D1-0E06-07C7-97D2CFED3411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486A4F8-0FE2-A244-2109-189AEFF055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97BCF218-F84A-D18C-99A8-27DC0A6C73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53087042"/>
      </p:ext>
    </p:extLst>
  </p:cSld>
  <p:clrMapOvr>
    <a:masterClrMapping/>
  </p:clrMapOvr>
  <p:hf sldNum="0"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;p62">
            <a:extLst>
              <a:ext uri="{FF2B5EF4-FFF2-40B4-BE49-F238E27FC236}">
                <a16:creationId xmlns:a16="http://schemas.microsoft.com/office/drawing/2014/main" id="{BD712924-EDCF-CA49-27F5-8DC83EAC1E98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Google Shape;45;p62">
              <a:extLst>
                <a:ext uri="{FF2B5EF4-FFF2-40B4-BE49-F238E27FC236}">
                  <a16:creationId xmlns:a16="http://schemas.microsoft.com/office/drawing/2014/main" id="{22429514-140A-14F2-FDE3-1AB4073ACF3E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46;p62">
              <a:extLst>
                <a:ext uri="{FF2B5EF4-FFF2-40B4-BE49-F238E27FC236}">
                  <a16:creationId xmlns:a16="http://schemas.microsoft.com/office/drawing/2014/main" id="{AFD857E5-15B2-7DC7-6C12-2D9E216D24D9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47;p62">
              <a:extLst>
                <a:ext uri="{FF2B5EF4-FFF2-40B4-BE49-F238E27FC236}">
                  <a16:creationId xmlns:a16="http://schemas.microsoft.com/office/drawing/2014/main" id="{FA3EA33A-E7A0-2E28-8B27-92160CD8D58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48;p62">
            <a:extLst>
              <a:ext uri="{FF2B5EF4-FFF2-40B4-BE49-F238E27FC236}">
                <a16:creationId xmlns:a16="http://schemas.microsoft.com/office/drawing/2014/main" id="{317A13B7-C035-1C17-D03E-0A288AEDA7E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49;p62">
            <a:extLst>
              <a:ext uri="{FF2B5EF4-FFF2-40B4-BE49-F238E27FC236}">
                <a16:creationId xmlns:a16="http://schemas.microsoft.com/office/drawing/2014/main" id="{2B3A19E9-7A83-66DD-EBF0-15E1ACAE8C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 sz="1500" b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0;p62">
            <a:extLst>
              <a:ext uri="{FF2B5EF4-FFF2-40B4-BE49-F238E27FC236}">
                <a16:creationId xmlns:a16="http://schemas.microsoft.com/office/drawing/2014/main" id="{26EAC432-9C41-ED3E-4A83-45E2BBDFA7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 lIns="91421" tIns="45701" rIns="91421" bIns="45701">
            <a:noAutofit/>
          </a:bodyPr>
          <a:lstStyle>
            <a:lvl1pPr marL="342900" indent="-171450">
              <a:spcBef>
                <a:spcPts val="750"/>
              </a:spcBef>
              <a:buNone/>
              <a:defRPr sz="105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704343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;p79">
            <a:extLst>
              <a:ext uri="{FF2B5EF4-FFF2-40B4-BE49-F238E27FC236}">
                <a16:creationId xmlns:a16="http://schemas.microsoft.com/office/drawing/2014/main" id="{575412F3-D3A0-AE57-0813-F102899FB7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49;p79">
            <a:extLst>
              <a:ext uri="{FF2B5EF4-FFF2-40B4-BE49-F238E27FC236}">
                <a16:creationId xmlns:a16="http://schemas.microsoft.com/office/drawing/2014/main" id="{97901B13-C46E-85BA-225E-67014654B7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0;p79">
            <a:extLst>
              <a:ext uri="{FF2B5EF4-FFF2-40B4-BE49-F238E27FC236}">
                <a16:creationId xmlns:a16="http://schemas.microsoft.com/office/drawing/2014/main" id="{A59023D1-5FD1-C856-E0FA-61966CDFF2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;p79">
            <a:extLst>
              <a:ext uri="{FF2B5EF4-FFF2-40B4-BE49-F238E27FC236}">
                <a16:creationId xmlns:a16="http://schemas.microsoft.com/office/drawing/2014/main" id="{DA9D258F-B1B6-378D-9A35-B05AF48C98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BBE84098-2294-4EF7-98CF-E51B5DE54DE1}" type="slidenum">
              <a:t>‹N°›</a:t>
            </a:fld>
            <a:endParaRPr lang="fr-FR"/>
          </a:p>
        </p:txBody>
      </p:sp>
      <p:grpSp>
        <p:nvGrpSpPr>
          <p:cNvPr id="6" name="Google Shape;52;p79">
            <a:extLst>
              <a:ext uri="{FF2B5EF4-FFF2-40B4-BE49-F238E27FC236}">
                <a16:creationId xmlns:a16="http://schemas.microsoft.com/office/drawing/2014/main" id="{7A8F863C-2A74-ABE1-2206-DDF95A963332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3;p79">
              <a:extLst>
                <a:ext uri="{FF2B5EF4-FFF2-40B4-BE49-F238E27FC236}">
                  <a16:creationId xmlns:a16="http://schemas.microsoft.com/office/drawing/2014/main" id="{DE9A71E9-24B0-CD58-1238-30F60FAA82E4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4;p79">
              <a:extLst>
                <a:ext uri="{FF2B5EF4-FFF2-40B4-BE49-F238E27FC236}">
                  <a16:creationId xmlns:a16="http://schemas.microsoft.com/office/drawing/2014/main" id="{582E233C-9A8E-EAEF-E20C-69B120F4AA77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5;p79">
              <a:extLst>
                <a:ext uri="{FF2B5EF4-FFF2-40B4-BE49-F238E27FC236}">
                  <a16:creationId xmlns:a16="http://schemas.microsoft.com/office/drawing/2014/main" id="{D4D55FB1-9E0D-E58E-7C5D-93DCF651E6D2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6;p79">
            <a:extLst>
              <a:ext uri="{FF2B5EF4-FFF2-40B4-BE49-F238E27FC236}">
                <a16:creationId xmlns:a16="http://schemas.microsoft.com/office/drawing/2014/main" id="{D87173D8-889B-C425-0D29-B999C7F59C3C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7;p79">
            <a:extLst>
              <a:ext uri="{FF2B5EF4-FFF2-40B4-BE49-F238E27FC236}">
                <a16:creationId xmlns:a16="http://schemas.microsoft.com/office/drawing/2014/main" id="{7D9CFAC8-B793-96C3-F8D1-A7D89D10D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617736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1;p65">
            <a:extLst>
              <a:ext uri="{FF2B5EF4-FFF2-40B4-BE49-F238E27FC236}">
                <a16:creationId xmlns:a16="http://schemas.microsoft.com/office/drawing/2014/main" id="{8DCD2498-B407-BC60-820F-AA5B8554842C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74A4DD7-3850-3919-2423-FED805B5D52E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0B2EDB2-A151-DDE9-EE01-A77F5D3A6A7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1F3F524-CA06-7C0A-EA15-B050095EF297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9009996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471459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9940447"/>
      </p:ext>
    </p:extLst>
  </p:cSld>
  <p:clrMapOvr>
    <a:masterClrMapping/>
  </p:clrMapOvr>
  <p:hf sldNum="0" hdr="0" ftr="0" dt="0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7;p67">
            <a:extLst>
              <a:ext uri="{FF2B5EF4-FFF2-40B4-BE49-F238E27FC236}">
                <a16:creationId xmlns:a16="http://schemas.microsoft.com/office/drawing/2014/main" id="{CF925BCC-3266-00E5-83DB-B6DAB2259E4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66298" y="1631088"/>
            <a:ext cx="2305504" cy="451503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3" name="Google Shape;498;p67">
            <a:extLst>
              <a:ext uri="{FF2B5EF4-FFF2-40B4-BE49-F238E27FC236}">
                <a16:creationId xmlns:a16="http://schemas.microsoft.com/office/drawing/2014/main" id="{EB6B4C87-1E25-2468-A4C4-967F7AEAC77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2129189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4" name="Google Shape;499;p67">
            <a:extLst>
              <a:ext uri="{FF2B5EF4-FFF2-40B4-BE49-F238E27FC236}">
                <a16:creationId xmlns:a16="http://schemas.microsoft.com/office/drawing/2014/main" id="{39210B93-8B65-645A-BBB7-65AE3DEFEB2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2129189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5" name="Google Shape;500;p67">
            <a:extLst>
              <a:ext uri="{FF2B5EF4-FFF2-40B4-BE49-F238E27FC236}">
                <a16:creationId xmlns:a16="http://schemas.microsoft.com/office/drawing/2014/main" id="{03DAEC6C-D1A6-F2F1-6ED4-406497D0CC4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66325" y="3138028"/>
            <a:ext cx="2305504" cy="527700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6" name="Google Shape;501;p67">
            <a:extLst>
              <a:ext uri="{FF2B5EF4-FFF2-40B4-BE49-F238E27FC236}">
                <a16:creationId xmlns:a16="http://schemas.microsoft.com/office/drawing/2014/main" id="{51E04F81-23B8-C78E-D713-B689EDBD2BA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3626574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7" name="Google Shape;502;p67">
            <a:extLst>
              <a:ext uri="{FF2B5EF4-FFF2-40B4-BE49-F238E27FC236}">
                <a16:creationId xmlns:a16="http://schemas.microsoft.com/office/drawing/2014/main" id="{B8710246-E898-CC3D-672D-7E596EA2256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3626574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8" name="Google Shape;503;p67">
            <a:extLst>
              <a:ext uri="{FF2B5EF4-FFF2-40B4-BE49-F238E27FC236}">
                <a16:creationId xmlns:a16="http://schemas.microsoft.com/office/drawing/2014/main" id="{43A26227-ABF2-ADEC-FC28-CC9C81DFE4D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1815449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504;p67">
            <a:extLst>
              <a:ext uri="{FF2B5EF4-FFF2-40B4-BE49-F238E27FC236}">
                <a16:creationId xmlns:a16="http://schemas.microsoft.com/office/drawing/2014/main" id="{55B0B7A6-C686-F466-E78B-8DD743EE34A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3349118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505;p67">
            <a:extLst>
              <a:ext uri="{FF2B5EF4-FFF2-40B4-BE49-F238E27FC236}">
                <a16:creationId xmlns:a16="http://schemas.microsoft.com/office/drawing/2014/main" id="{11D89E29-214D-5D9B-15FF-3B8B49A821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1815449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506;p67">
            <a:extLst>
              <a:ext uri="{FF2B5EF4-FFF2-40B4-BE49-F238E27FC236}">
                <a16:creationId xmlns:a16="http://schemas.microsoft.com/office/drawing/2014/main" id="{D1000CDB-BC4D-095F-A49B-82F6F80116B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3349118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507;p67">
            <a:extLst>
              <a:ext uri="{FF2B5EF4-FFF2-40B4-BE49-F238E27FC236}">
                <a16:creationId xmlns:a16="http://schemas.microsoft.com/office/drawing/2014/main" id="{8B14D2EC-4D0A-5FCE-B5AF-C9CDD90C800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197" y="1631088"/>
            <a:ext cx="2305504" cy="451503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3" name="Google Shape;508;p67">
            <a:extLst>
              <a:ext uri="{FF2B5EF4-FFF2-40B4-BE49-F238E27FC236}">
                <a16:creationId xmlns:a16="http://schemas.microsoft.com/office/drawing/2014/main" id="{7A73A6B7-8C69-7EFA-B4F4-DD7AA0B53C9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224" y="3138028"/>
            <a:ext cx="2305504" cy="527700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4" name="Google Shape;509;p67">
            <a:extLst>
              <a:ext uri="{FF2B5EF4-FFF2-40B4-BE49-F238E27FC236}">
                <a16:creationId xmlns:a16="http://schemas.microsoft.com/office/drawing/2014/main" id="{AD618D25-4AA8-1547-6FDC-6E6A69DF1E6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67746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11;p68">
            <a:extLst>
              <a:ext uri="{FF2B5EF4-FFF2-40B4-BE49-F238E27FC236}">
                <a16:creationId xmlns:a16="http://schemas.microsoft.com/office/drawing/2014/main" id="{C834E8AD-D0CC-0AAC-49FE-EC7EEDBDF39F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12;p68">
            <a:extLst>
              <a:ext uri="{FF2B5EF4-FFF2-40B4-BE49-F238E27FC236}">
                <a16:creationId xmlns:a16="http://schemas.microsoft.com/office/drawing/2014/main" id="{73E14CB7-952E-750B-847E-2871D447D3F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13;p68">
            <a:extLst>
              <a:ext uri="{FF2B5EF4-FFF2-40B4-BE49-F238E27FC236}">
                <a16:creationId xmlns:a16="http://schemas.microsoft.com/office/drawing/2014/main" id="{5A0CDD4B-0C85-BBD7-6558-0BBAB62583C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4;p68">
            <a:extLst>
              <a:ext uri="{FF2B5EF4-FFF2-40B4-BE49-F238E27FC236}">
                <a16:creationId xmlns:a16="http://schemas.microsoft.com/office/drawing/2014/main" id="{8B330D25-7C45-39E3-A0FE-8DA888E226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16F95A-7BFD-4DA4-88A8-F559202A1395}" type="slidenum">
              <a:t>‹N°›</a:t>
            </a:fld>
            <a:endParaRPr lang="fr-FR"/>
          </a:p>
        </p:txBody>
      </p:sp>
      <p:sp>
        <p:nvSpPr>
          <p:cNvPr id="6" name="Google Shape;515;p68">
            <a:extLst>
              <a:ext uri="{FF2B5EF4-FFF2-40B4-BE49-F238E27FC236}">
                <a16:creationId xmlns:a16="http://schemas.microsoft.com/office/drawing/2014/main" id="{9BD0DDA9-52FF-CC22-80B7-4A67850D739C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516;p68">
            <a:extLst>
              <a:ext uri="{FF2B5EF4-FFF2-40B4-BE49-F238E27FC236}">
                <a16:creationId xmlns:a16="http://schemas.microsoft.com/office/drawing/2014/main" id="{07CC2D29-98DC-A9A3-BC11-86FBB3F5FF04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517;p68">
            <a:extLst>
              <a:ext uri="{FF2B5EF4-FFF2-40B4-BE49-F238E27FC236}">
                <a16:creationId xmlns:a16="http://schemas.microsoft.com/office/drawing/2014/main" id="{9C96FC76-BFA9-CD69-BD65-5EAE59F31B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518;p68">
            <a:extLst>
              <a:ext uri="{FF2B5EF4-FFF2-40B4-BE49-F238E27FC236}">
                <a16:creationId xmlns:a16="http://schemas.microsoft.com/office/drawing/2014/main" id="{9CDF0A8B-D2A8-8531-0A48-A7B5C904D9AD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519;p68">
            <a:extLst>
              <a:ext uri="{FF2B5EF4-FFF2-40B4-BE49-F238E27FC236}">
                <a16:creationId xmlns:a16="http://schemas.microsoft.com/office/drawing/2014/main" id="{42C4DF8D-7AF0-C809-E073-5244917F0EB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12156265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21;p69">
            <a:extLst>
              <a:ext uri="{FF2B5EF4-FFF2-40B4-BE49-F238E27FC236}">
                <a16:creationId xmlns:a16="http://schemas.microsoft.com/office/drawing/2014/main" id="{E1132AAE-A11F-97F5-0B42-1A763B9E894A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22;p69">
              <a:extLst>
                <a:ext uri="{FF2B5EF4-FFF2-40B4-BE49-F238E27FC236}">
                  <a16:creationId xmlns:a16="http://schemas.microsoft.com/office/drawing/2014/main" id="{58F3B44E-6C77-60E3-6568-F71FA62478A2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23;p69">
              <a:extLst>
                <a:ext uri="{FF2B5EF4-FFF2-40B4-BE49-F238E27FC236}">
                  <a16:creationId xmlns:a16="http://schemas.microsoft.com/office/drawing/2014/main" id="{BA48D259-A87E-4BE0-DBF4-1F539C8D1B3D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24;p69">
              <a:extLst>
                <a:ext uri="{FF2B5EF4-FFF2-40B4-BE49-F238E27FC236}">
                  <a16:creationId xmlns:a16="http://schemas.microsoft.com/office/drawing/2014/main" id="{25EA2D82-132D-1369-ABC2-421DC0A1F9EB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25;p69">
            <a:extLst>
              <a:ext uri="{FF2B5EF4-FFF2-40B4-BE49-F238E27FC236}">
                <a16:creationId xmlns:a16="http://schemas.microsoft.com/office/drawing/2014/main" id="{8A94A91F-5389-2670-B9E3-C4086C4175C5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26;p69">
            <a:extLst>
              <a:ext uri="{FF2B5EF4-FFF2-40B4-BE49-F238E27FC236}">
                <a16:creationId xmlns:a16="http://schemas.microsoft.com/office/drawing/2014/main" id="{04EAB439-772F-6F75-D477-A7FB3CE8959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27;p69">
            <a:extLst>
              <a:ext uri="{FF2B5EF4-FFF2-40B4-BE49-F238E27FC236}">
                <a16:creationId xmlns:a16="http://schemas.microsoft.com/office/drawing/2014/main" id="{46EE2467-6C1C-F29A-8AC6-9A4A918DE99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6623586"/>
      </p:ext>
    </p:extLst>
  </p:cSld>
  <p:clrMapOvr>
    <a:masterClrMapping/>
  </p:clrMapOvr>
  <p:hf sldNum="0" hdr="0" ftr="0" dt="0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29;p70">
            <a:extLst>
              <a:ext uri="{FF2B5EF4-FFF2-40B4-BE49-F238E27FC236}">
                <a16:creationId xmlns:a16="http://schemas.microsoft.com/office/drawing/2014/main" id="{71A5561C-CAE0-614C-9C4C-919C456EA048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30;p70">
              <a:extLst>
                <a:ext uri="{FF2B5EF4-FFF2-40B4-BE49-F238E27FC236}">
                  <a16:creationId xmlns:a16="http://schemas.microsoft.com/office/drawing/2014/main" id="{42062195-81E7-DA15-6628-22085A1E7532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31;p70">
              <a:extLst>
                <a:ext uri="{FF2B5EF4-FFF2-40B4-BE49-F238E27FC236}">
                  <a16:creationId xmlns:a16="http://schemas.microsoft.com/office/drawing/2014/main" id="{6264E128-71B8-9A74-5F5E-2B3942EE2222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32;p70">
              <a:extLst>
                <a:ext uri="{FF2B5EF4-FFF2-40B4-BE49-F238E27FC236}">
                  <a16:creationId xmlns:a16="http://schemas.microsoft.com/office/drawing/2014/main" id="{4EF17359-8005-BEA3-D4A2-6E33BCCC983A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33;p70">
            <a:extLst>
              <a:ext uri="{FF2B5EF4-FFF2-40B4-BE49-F238E27FC236}">
                <a16:creationId xmlns:a16="http://schemas.microsoft.com/office/drawing/2014/main" id="{25C829AC-1D3C-FF88-539B-956163707610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373961413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5;p71">
            <a:extLst>
              <a:ext uri="{FF2B5EF4-FFF2-40B4-BE49-F238E27FC236}">
                <a16:creationId xmlns:a16="http://schemas.microsoft.com/office/drawing/2014/main" id="{5C1A14D7-B24C-8BF8-721E-A5A4B052BE6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36;p71">
            <a:extLst>
              <a:ext uri="{FF2B5EF4-FFF2-40B4-BE49-F238E27FC236}">
                <a16:creationId xmlns:a16="http://schemas.microsoft.com/office/drawing/2014/main" id="{5A6424C0-6999-FA27-CCAC-D956C37B6729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537;p71">
            <a:extLst>
              <a:ext uri="{FF2B5EF4-FFF2-40B4-BE49-F238E27FC236}">
                <a16:creationId xmlns:a16="http://schemas.microsoft.com/office/drawing/2014/main" id="{B2D0D115-C1D4-8789-5244-E9F75F8B2E50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026496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9;p72">
            <a:extLst>
              <a:ext uri="{FF2B5EF4-FFF2-40B4-BE49-F238E27FC236}">
                <a16:creationId xmlns:a16="http://schemas.microsoft.com/office/drawing/2014/main" id="{231F0D0B-92D7-ACE4-0D49-D20C19A323A0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40;p72">
            <a:extLst>
              <a:ext uri="{FF2B5EF4-FFF2-40B4-BE49-F238E27FC236}">
                <a16:creationId xmlns:a16="http://schemas.microsoft.com/office/drawing/2014/main" id="{21A1E2D3-5467-6D01-BBDF-28405DD81B2C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541;p72">
            <a:extLst>
              <a:ext uri="{FF2B5EF4-FFF2-40B4-BE49-F238E27FC236}">
                <a16:creationId xmlns:a16="http://schemas.microsoft.com/office/drawing/2014/main" id="{10074BFA-4352-91BC-EE8E-980B63A2B0B3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542;p72">
            <a:extLst>
              <a:ext uri="{FF2B5EF4-FFF2-40B4-BE49-F238E27FC236}">
                <a16:creationId xmlns:a16="http://schemas.microsoft.com/office/drawing/2014/main" id="{F4588808-0ED8-2A9A-4969-F0BD07764D6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530699"/>
          </a:xfrm>
        </p:spPr>
        <p:txBody>
          <a:bodyPr anchorCtr="1">
            <a:spAutoFit/>
          </a:bodyPr>
          <a:lstStyle>
            <a:lvl1pPr indent="-228600" algn="ctr">
              <a:lnSpc>
                <a:spcPct val="100000"/>
              </a:lnSpc>
              <a:spcBef>
                <a:spcPts val="0"/>
              </a:spcBef>
              <a:buNone/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543;p72">
            <a:extLst>
              <a:ext uri="{FF2B5EF4-FFF2-40B4-BE49-F238E27FC236}">
                <a16:creationId xmlns:a16="http://schemas.microsoft.com/office/drawing/2014/main" id="{13DB6EE4-DD18-EAF0-E9D6-756579346EB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2331601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30427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45;p73">
            <a:extLst>
              <a:ext uri="{FF2B5EF4-FFF2-40B4-BE49-F238E27FC236}">
                <a16:creationId xmlns:a16="http://schemas.microsoft.com/office/drawing/2014/main" id="{A33F240B-0B5E-EBA8-8FEA-C6635EC7134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546;p73">
            <a:extLst>
              <a:ext uri="{FF2B5EF4-FFF2-40B4-BE49-F238E27FC236}">
                <a16:creationId xmlns:a16="http://schemas.microsoft.com/office/drawing/2014/main" id="{7C31CAC1-8159-C6EA-5731-BD2A01C7BB6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47;p73">
            <a:extLst>
              <a:ext uri="{FF2B5EF4-FFF2-40B4-BE49-F238E27FC236}">
                <a16:creationId xmlns:a16="http://schemas.microsoft.com/office/drawing/2014/main" id="{1C2D5408-E128-E9EA-4A80-7F4A2DE293D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48;p73">
            <a:extLst>
              <a:ext uri="{FF2B5EF4-FFF2-40B4-BE49-F238E27FC236}">
                <a16:creationId xmlns:a16="http://schemas.microsoft.com/office/drawing/2014/main" id="{A841DAE5-9603-3724-A484-4B8EA25406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FFF4B6F-ED69-42FB-8D1C-ADAFE7ECA9F5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562176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716;p97">
            <a:extLst>
              <a:ext uri="{FF2B5EF4-FFF2-40B4-BE49-F238E27FC236}">
                <a16:creationId xmlns:a16="http://schemas.microsoft.com/office/drawing/2014/main" id="{2DC799F5-6546-2541-9826-98B30925B6E0}"/>
              </a:ext>
            </a:extLst>
          </p:cNvPr>
          <p:cNvGrpSpPr/>
          <p:nvPr/>
        </p:nvGrpSpPr>
        <p:grpSpPr>
          <a:xfrm>
            <a:off x="0" y="0"/>
            <a:ext cx="9144457" cy="5143499"/>
            <a:chOff x="0" y="0"/>
            <a:chExt cx="9144457" cy="5143499"/>
          </a:xfrm>
        </p:grpSpPr>
        <p:sp>
          <p:nvSpPr>
            <p:cNvPr id="3" name="Google Shape;717;p97">
              <a:extLst>
                <a:ext uri="{FF2B5EF4-FFF2-40B4-BE49-F238E27FC236}">
                  <a16:creationId xmlns:a16="http://schemas.microsoft.com/office/drawing/2014/main" id="{A0F21180-3D71-A833-4E5F-3300F70F60F1}"/>
                </a:ext>
              </a:extLst>
            </p:cNvPr>
            <p:cNvSpPr/>
            <p:nvPr/>
          </p:nvSpPr>
          <p:spPr>
            <a:xfrm>
              <a:off x="0" y="0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718;p97">
              <a:extLst>
                <a:ext uri="{FF2B5EF4-FFF2-40B4-BE49-F238E27FC236}">
                  <a16:creationId xmlns:a16="http://schemas.microsoft.com/office/drawing/2014/main" id="{CC121161-3C15-BFAA-112C-5814F65F9A08}"/>
                </a:ext>
              </a:extLst>
            </p:cNvPr>
            <p:cNvSpPr/>
            <p:nvPr/>
          </p:nvSpPr>
          <p:spPr>
            <a:xfrm>
              <a:off x="203207" y="391975"/>
              <a:ext cx="8738033" cy="4580101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719;p97">
              <a:extLst>
                <a:ext uri="{FF2B5EF4-FFF2-40B4-BE49-F238E27FC236}">
                  <a16:creationId xmlns:a16="http://schemas.microsoft.com/office/drawing/2014/main" id="{80765D2C-8828-1826-C802-A123F66C6A57}"/>
                </a:ext>
              </a:extLst>
            </p:cNvPr>
            <p:cNvSpPr/>
            <p:nvPr/>
          </p:nvSpPr>
          <p:spPr>
            <a:xfrm>
              <a:off x="203207" y="155118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720;p97">
            <a:extLst>
              <a:ext uri="{FF2B5EF4-FFF2-40B4-BE49-F238E27FC236}">
                <a16:creationId xmlns:a16="http://schemas.microsoft.com/office/drawing/2014/main" id="{3D50F8E4-39AF-8B6E-64CA-76E092D78031}"/>
              </a:ext>
            </a:extLst>
          </p:cNvPr>
          <p:cNvSpPr/>
          <p:nvPr/>
        </p:nvSpPr>
        <p:spPr>
          <a:xfrm rot="10800009" flipH="1">
            <a:off x="371484" y="224274"/>
            <a:ext cx="343439" cy="2383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145032488"/>
      </p:ext>
    </p:extLst>
  </p:cSld>
  <p:clrMapOvr>
    <a:masterClrMapping/>
  </p:clrMapOvr>
  <p:hf sldNum="0" hdr="0" ftr="0" dt="0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52;p75">
            <a:extLst>
              <a:ext uri="{FF2B5EF4-FFF2-40B4-BE49-F238E27FC236}">
                <a16:creationId xmlns:a16="http://schemas.microsoft.com/office/drawing/2014/main" id="{F13B3EDB-5E66-EB24-14C9-B291F82D3F24}"/>
              </a:ext>
            </a:extLst>
          </p:cNvPr>
          <p:cNvGrpSpPr/>
          <p:nvPr/>
        </p:nvGrpSpPr>
        <p:grpSpPr>
          <a:xfrm>
            <a:off x="0" y="-28529"/>
            <a:ext cx="9144457" cy="5172303"/>
            <a:chOff x="0" y="-28529"/>
            <a:chExt cx="9144457" cy="5172303"/>
          </a:xfrm>
        </p:grpSpPr>
        <p:sp>
          <p:nvSpPr>
            <p:cNvPr id="3" name="Google Shape;553;p75">
              <a:extLst>
                <a:ext uri="{FF2B5EF4-FFF2-40B4-BE49-F238E27FC236}">
                  <a16:creationId xmlns:a16="http://schemas.microsoft.com/office/drawing/2014/main" id="{9662506F-A2C8-7777-1356-D9DABF20929E}"/>
                </a:ext>
              </a:extLst>
            </p:cNvPr>
            <p:cNvSpPr/>
            <p:nvPr/>
          </p:nvSpPr>
          <p:spPr>
            <a:xfrm>
              <a:off x="0" y="-28529"/>
              <a:ext cx="9144457" cy="5172303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54;p75">
              <a:extLst>
                <a:ext uri="{FF2B5EF4-FFF2-40B4-BE49-F238E27FC236}">
                  <a16:creationId xmlns:a16="http://schemas.microsoft.com/office/drawing/2014/main" id="{9C2DA3CD-D541-254C-D744-1184D4EA63D1}"/>
                </a:ext>
              </a:extLst>
            </p:cNvPr>
            <p:cNvSpPr/>
            <p:nvPr/>
          </p:nvSpPr>
          <p:spPr>
            <a:xfrm>
              <a:off x="203207" y="554153"/>
              <a:ext cx="8738033" cy="4475576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55;p75">
              <a:extLst>
                <a:ext uri="{FF2B5EF4-FFF2-40B4-BE49-F238E27FC236}">
                  <a16:creationId xmlns:a16="http://schemas.microsoft.com/office/drawing/2014/main" id="{E2FB6B64-03CF-EDF0-724C-06B42F2061E0}"/>
                </a:ext>
              </a:extLst>
            </p:cNvPr>
            <p:cNvSpPr/>
            <p:nvPr/>
          </p:nvSpPr>
          <p:spPr>
            <a:xfrm>
              <a:off x="203207" y="112919"/>
              <a:ext cx="8738033" cy="716487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56;p75">
            <a:extLst>
              <a:ext uri="{FF2B5EF4-FFF2-40B4-BE49-F238E27FC236}">
                <a16:creationId xmlns:a16="http://schemas.microsoft.com/office/drawing/2014/main" id="{E976A4BF-48DA-5EB2-CE91-0F08723DB9F6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57;p75">
            <a:extLst>
              <a:ext uri="{FF2B5EF4-FFF2-40B4-BE49-F238E27FC236}">
                <a16:creationId xmlns:a16="http://schemas.microsoft.com/office/drawing/2014/main" id="{500E773E-2B5A-741E-D874-6EEDF53AFC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58;p75">
            <a:extLst>
              <a:ext uri="{FF2B5EF4-FFF2-40B4-BE49-F238E27FC236}">
                <a16:creationId xmlns:a16="http://schemas.microsoft.com/office/drawing/2014/main" id="{094F2C31-6A65-B685-A53D-EC0BC379E39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109716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slideLayout" Target="../slideLayouts/slideLayout82.xml"/><Relationship Id="rId1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17" Type="http://schemas.openxmlformats.org/officeDocument/2006/relationships/slideLayout" Target="../slideLayouts/slideLayout86.xml"/><Relationship Id="rId2" Type="http://schemas.openxmlformats.org/officeDocument/2006/relationships/slideLayout" Target="../slideLayouts/slideLayout71.xml"/><Relationship Id="rId16" Type="http://schemas.openxmlformats.org/officeDocument/2006/relationships/slideLayout" Target="../slideLayouts/slideLayout85.xml"/><Relationship Id="rId20" Type="http://schemas.openxmlformats.org/officeDocument/2006/relationships/theme" Target="../theme/theme5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79.xml"/><Relationship Id="rId19" Type="http://schemas.openxmlformats.org/officeDocument/2006/relationships/slideLayout" Target="../slideLayouts/slideLayout88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slideLayout" Target="../slideLayouts/slideLayout8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slideLayout" Target="../slideLayouts/slideLayout100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90.xml"/><Relationship Id="rId16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5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slideLayout" Target="../slideLayouts/slideLayout10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13" Type="http://schemas.openxmlformats.org/officeDocument/2006/relationships/slideLayout" Target="../slideLayouts/slideLayout117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slideLayout" Target="../slideLayouts/slideLayout116.xml"/><Relationship Id="rId2" Type="http://schemas.openxmlformats.org/officeDocument/2006/relationships/slideLayout" Target="../slideLayouts/slideLayout106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5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Relationship Id="rId14" Type="http://schemas.openxmlformats.org/officeDocument/2006/relationships/slideLayout" Target="../slideLayouts/slideLayout11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13" Type="http://schemas.openxmlformats.org/officeDocument/2006/relationships/slideLayout" Target="../slideLayouts/slideLayout132.xml"/><Relationship Id="rId18" Type="http://schemas.openxmlformats.org/officeDocument/2006/relationships/slideLayout" Target="../slideLayouts/slideLayout137.xml"/><Relationship Id="rId3" Type="http://schemas.openxmlformats.org/officeDocument/2006/relationships/slideLayout" Target="../slideLayouts/slideLayout122.xml"/><Relationship Id="rId21" Type="http://schemas.openxmlformats.org/officeDocument/2006/relationships/theme" Target="../theme/theme8.xml"/><Relationship Id="rId7" Type="http://schemas.openxmlformats.org/officeDocument/2006/relationships/slideLayout" Target="../slideLayouts/slideLayout126.xml"/><Relationship Id="rId12" Type="http://schemas.openxmlformats.org/officeDocument/2006/relationships/slideLayout" Target="../slideLayouts/slideLayout131.xml"/><Relationship Id="rId17" Type="http://schemas.openxmlformats.org/officeDocument/2006/relationships/slideLayout" Target="../slideLayouts/slideLayout136.xml"/><Relationship Id="rId2" Type="http://schemas.openxmlformats.org/officeDocument/2006/relationships/slideLayout" Target="../slideLayouts/slideLayout121.xml"/><Relationship Id="rId16" Type="http://schemas.openxmlformats.org/officeDocument/2006/relationships/slideLayout" Target="../slideLayouts/slideLayout135.xml"/><Relationship Id="rId20" Type="http://schemas.openxmlformats.org/officeDocument/2006/relationships/slideLayout" Target="../slideLayouts/slideLayout139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5" Type="http://schemas.openxmlformats.org/officeDocument/2006/relationships/slideLayout" Target="../slideLayouts/slideLayout134.xml"/><Relationship Id="rId10" Type="http://schemas.openxmlformats.org/officeDocument/2006/relationships/slideLayout" Target="../slideLayouts/slideLayout129.xml"/><Relationship Id="rId19" Type="http://schemas.openxmlformats.org/officeDocument/2006/relationships/slideLayout" Target="../slideLayouts/slideLayout138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Relationship Id="rId14" Type="http://schemas.openxmlformats.org/officeDocument/2006/relationships/slideLayout" Target="../slideLayouts/slideLayout1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977" r:id="rId14"/>
    <p:sldLayoutId id="2147483979" r:id="rId15"/>
    <p:sldLayoutId id="2147483978" r:id="rId16"/>
    <p:sldLayoutId id="2147483981" r:id="rId17"/>
    <p:sldLayoutId id="2147483982" r:id="rId18"/>
    <p:sldLayoutId id="2147483983" r:id="rId19"/>
    <p:sldLayoutId id="2147483984" r:id="rId20"/>
    <p:sldLayoutId id="2147483985" r:id="rId21"/>
    <p:sldLayoutId id="2147483988" r:id="rId22"/>
    <p:sldLayoutId id="2147483989" r:id="rId23"/>
    <p:sldLayoutId id="2147483990" r:id="rId24"/>
    <p:sldLayoutId id="2147483991" r:id="rId25"/>
    <p:sldLayoutId id="2147483992" r:id="rId26"/>
    <p:sldLayoutId id="2147484074" r:id="rId27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33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</p:titleStyle>
    <p:bodyStyle>
      <a:lvl1pPr marL="457200" marR="0" lvl="0" indent="-361946" algn="l" defTabSz="914400" rtl="0" fontAlgn="auto" hangingPunct="1">
        <a:lnSpc>
          <a:spcPct val="90000"/>
        </a:lnSpc>
        <a:spcBef>
          <a:spcPts val="800"/>
        </a:spcBef>
        <a:spcAft>
          <a:spcPts val="0"/>
        </a:spcAft>
        <a:buClr>
          <a:srgbClr val="000000"/>
        </a:buClr>
        <a:buSzPts val="2100"/>
        <a:buFont typeface="Arial"/>
        <a:buChar char="•"/>
        <a:tabLst/>
        <a:defRPr lang="fr-FR" sz="21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4131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  <p:sldLayoutId id="2147484038" r:id="rId12"/>
    <p:sldLayoutId id="2147484039" r:id="rId13"/>
    <p:sldLayoutId id="2147484040" r:id="rId14"/>
    <p:sldLayoutId id="2147484041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0682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4013" r:id="rId3"/>
    <p:sldLayoutId id="2147484014" r:id="rId4"/>
    <p:sldLayoutId id="2147484015" r:id="rId5"/>
    <p:sldLayoutId id="2147484016" r:id="rId6"/>
    <p:sldLayoutId id="2147484017" r:id="rId7"/>
    <p:sldLayoutId id="2147484018" r:id="rId8"/>
    <p:sldLayoutId id="2147484019" r:id="rId9"/>
    <p:sldLayoutId id="2147484020" r:id="rId10"/>
    <p:sldLayoutId id="2147484021" r:id="rId11"/>
    <p:sldLayoutId id="2147484022" r:id="rId12"/>
    <p:sldLayoutId id="2147484023" r:id="rId13"/>
    <p:sldLayoutId id="2147484024" r:id="rId14"/>
    <p:sldLayoutId id="2147484025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7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  <p:sldLayoutId id="21474836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6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  <p:sldLayoutId id="2147483729" r:id="rId18"/>
    <p:sldLayoutId id="2147483730" r:id="rId19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5;p64">
            <a:extLst>
              <a:ext uri="{FF2B5EF4-FFF2-40B4-BE49-F238E27FC236}">
                <a16:creationId xmlns:a16="http://schemas.microsoft.com/office/drawing/2014/main" id="{817BBECC-5BDE-4555-206D-27E7AB1A9A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rmAutofit/>
          </a:bodyPr>
          <a:lstStyle/>
          <a:p>
            <a:pPr lvl="0"/>
            <a:endParaRPr lang="fr-FR"/>
          </a:p>
        </p:txBody>
      </p:sp>
      <p:sp>
        <p:nvSpPr>
          <p:cNvPr id="3" name="Google Shape;486;p64">
            <a:extLst>
              <a:ext uri="{FF2B5EF4-FFF2-40B4-BE49-F238E27FC236}">
                <a16:creationId xmlns:a16="http://schemas.microsoft.com/office/drawing/2014/main" id="{F3BD3799-56A7-7913-C06F-5E70B10B63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8650" y="1369222"/>
            <a:ext cx="7886700" cy="3263402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Google Shape;487;p64">
            <a:extLst>
              <a:ext uri="{FF2B5EF4-FFF2-40B4-BE49-F238E27FC236}">
                <a16:creationId xmlns:a16="http://schemas.microsoft.com/office/drawing/2014/main" id="{6BB2615F-38DF-A53E-1C49-D0D1787704D9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5" name="Google Shape;488;p64">
            <a:extLst>
              <a:ext uri="{FF2B5EF4-FFF2-40B4-BE49-F238E27FC236}">
                <a16:creationId xmlns:a16="http://schemas.microsoft.com/office/drawing/2014/main" id="{DEAB4AF3-D74C-B117-D945-F03695118E91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489;p64">
            <a:extLst>
              <a:ext uri="{FF2B5EF4-FFF2-40B4-BE49-F238E27FC236}">
                <a16:creationId xmlns:a16="http://schemas.microsoft.com/office/drawing/2014/main" id="{560ADCBF-ACA6-D720-6F1B-BD1D8424ED3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fld id="{04050C45-B875-4813-A394-00E15DC26159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4888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  <p:sldLayoutId id="2147483970" r:id="rId12"/>
    <p:sldLayoutId id="2147483971" r:id="rId13"/>
    <p:sldLayoutId id="2147483972" r:id="rId14"/>
    <p:sldLayoutId id="2147483973" r:id="rId15"/>
    <p:sldLayoutId id="2147483974" r:id="rId16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33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</p:titleStyle>
    <p:bodyStyle>
      <a:lvl1pPr marL="457200" marR="0" lvl="0" indent="-361946" algn="l" defTabSz="914400" rtl="0" fontAlgn="auto" hangingPunct="1">
        <a:lnSpc>
          <a:spcPct val="90000"/>
        </a:lnSpc>
        <a:spcBef>
          <a:spcPts val="800"/>
        </a:spcBef>
        <a:spcAft>
          <a:spcPts val="0"/>
        </a:spcAft>
        <a:buClr>
          <a:srgbClr val="000000"/>
        </a:buClr>
        <a:buSzPts val="2100"/>
        <a:buFont typeface="Arial"/>
        <a:buChar char="•"/>
        <a:tabLst/>
        <a:defRPr lang="fr-FR" sz="21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2786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5" r:id="rId1"/>
    <p:sldLayoutId id="2147483996" r:id="rId2"/>
    <p:sldLayoutId id="2147483997" r:id="rId3"/>
    <p:sldLayoutId id="2147483998" r:id="rId4"/>
    <p:sldLayoutId id="2147483999" r:id="rId5"/>
    <p:sldLayoutId id="2147484000" r:id="rId6"/>
    <p:sldLayoutId id="2147484001" r:id="rId7"/>
    <p:sldLayoutId id="2147484002" r:id="rId8"/>
    <p:sldLayoutId id="2147484003" r:id="rId9"/>
    <p:sldLayoutId id="2147484004" r:id="rId10"/>
    <p:sldLayoutId id="2147484005" r:id="rId11"/>
    <p:sldLayoutId id="2147484006" r:id="rId12"/>
    <p:sldLayoutId id="2147484007" r:id="rId13"/>
    <p:sldLayoutId id="2147484008" r:id="rId14"/>
    <p:sldLayoutId id="2147484009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0998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5" r:id="rId2"/>
    <p:sldLayoutId id="2147484046" r:id="rId3"/>
    <p:sldLayoutId id="2147484047" r:id="rId4"/>
    <p:sldLayoutId id="2147484048" r:id="rId5"/>
    <p:sldLayoutId id="2147484049" r:id="rId6"/>
    <p:sldLayoutId id="2147484050" r:id="rId7"/>
    <p:sldLayoutId id="2147484051" r:id="rId8"/>
    <p:sldLayoutId id="2147484052" r:id="rId9"/>
    <p:sldLayoutId id="2147484053" r:id="rId10"/>
    <p:sldLayoutId id="2147484054" r:id="rId11"/>
    <p:sldLayoutId id="2147484055" r:id="rId12"/>
    <p:sldLayoutId id="2147484056" r:id="rId13"/>
    <p:sldLayoutId id="2147484057" r:id="rId14"/>
    <p:sldLayoutId id="2147484058" r:id="rId15"/>
    <p:sldLayoutId id="2147484059" r:id="rId16"/>
    <p:sldLayoutId id="2147484060" r:id="rId17"/>
    <p:sldLayoutId id="2147484061" r:id="rId18"/>
    <p:sldLayoutId id="2147484062" r:id="rId19"/>
    <p:sldLayoutId id="2147484063" r:id="rId20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9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0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4.png"/><Relationship Id="rId5" Type="http://schemas.microsoft.com/office/2007/relationships/hdphoto" Target="../media/hdphoto2.wdp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gi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39.emf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39.emf"/><Relationship Id="rId4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1.xml"/><Relationship Id="rId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9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9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9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9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1.xml"/><Relationship Id="rId4" Type="http://schemas.openxmlformats.org/officeDocument/2006/relationships/image" Target="../media/image22.gi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gif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932133" y="137909"/>
            <a:ext cx="3279733" cy="49732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228233" y="2965728"/>
            <a:ext cx="4884125" cy="522597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 smtClea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Palier                                               Semaine    2</a:t>
            </a:r>
            <a:endParaRPr lang="fr-FR" sz="2000" b="1" i="0" u="none" strike="noStrike" kern="0" cap="none" spc="0" baseline="0" dirty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228234" y="3647022"/>
            <a:ext cx="8309976" cy="658316"/>
          </a:xfrm>
          <a:prstGeom prst="rect">
            <a:avLst/>
          </a:prstGeom>
          <a:solidFill>
            <a:srgbClr val="3FB2CB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Séance 4 </a:t>
            </a:r>
          </a:p>
        </p:txBody>
      </p:sp>
      <p:sp>
        <p:nvSpPr>
          <p:cNvPr id="8" name="Google Shape;741;p98">
            <a:extLst>
              <a:ext uri="{FF2B5EF4-FFF2-40B4-BE49-F238E27FC236}">
                <a16:creationId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1564426" y="3853069"/>
            <a:ext cx="7084082" cy="24622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kern="0" dirty="0">
                <a:solidFill>
                  <a:schemeClr val="bg1"/>
                </a:solidFill>
              </a:rPr>
              <a:t>Rebrassage : réviser les acquis des trois séances de remédiation.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385023" y="3052999"/>
            <a:ext cx="49203" cy="37229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 flipH="1">
            <a:off x="1385033" y="3736011"/>
            <a:ext cx="45719" cy="490674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1748442" y="1833463"/>
            <a:ext cx="49203" cy="3380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327310" y="1065126"/>
            <a:ext cx="5810993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3FB2CB"/>
                </a:solidFill>
                <a:latin typeface="Calibri"/>
                <a:ea typeface="Calibri"/>
                <a:cs typeface="Calibri"/>
              </a:rPr>
              <a:t>Français </a:t>
            </a:r>
            <a:endParaRPr lang="fr-FR" sz="1400" b="0" i="0" u="none" strike="noStrike" kern="0" cap="none" spc="0" baseline="0" dirty="0">
              <a:solidFill>
                <a:srgbClr val="3FB2C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6226816" y="801673"/>
            <a:ext cx="1278303" cy="2153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Niveau</a:t>
            </a:r>
            <a:r>
              <a:rPr lang="fr-FR" sz="12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</a:t>
            </a:r>
            <a:r>
              <a:rPr lang="fr-FR" sz="10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        </a:t>
            </a:r>
            <a:r>
              <a:rPr lang="fr-FR" sz="12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         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6157001" y="711358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6277778" y="851554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0" cap="none" spc="0" baseline="0" dirty="0">
                <a:solidFill>
                  <a:srgbClr val="FFFFFF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i="0" u="none" strike="noStrike" kern="0" cap="none" spc="0" baseline="0" dirty="0">
                <a:solidFill>
                  <a:srgbClr val="FFFFFF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6355327" y="1320256"/>
            <a:ext cx="1123203" cy="346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fr-FR" sz="1800" b="1" i="0" u="none" strike="noStrike" kern="0" cap="none" spc="0" baseline="0" dirty="0" smtClean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</a:t>
            </a:r>
            <a:endParaRPr lang="fr-FR" sz="1800" b="1" i="0" u="none" strike="noStrike" kern="0" cap="none" spc="0" baseline="0" dirty="0">
              <a:solidFill>
                <a:srgbClr val="FCBF18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1681035" y="2127720"/>
            <a:ext cx="3169712" cy="382217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2400" b="1" i="0" strike="noStrike" kern="0" cap="none" spc="0" baseline="0" dirty="0">
              <a:solidFill>
                <a:srgbClr val="0070C0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FD3E781-974A-3370-2ECE-8FFD42C5FE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2359" y="1681290"/>
            <a:ext cx="3536149" cy="1792076"/>
          </a:xfrm>
          <a:prstGeom prst="rect">
            <a:avLst/>
          </a:prstGeom>
        </p:spPr>
      </p:pic>
      <p:sp>
        <p:nvSpPr>
          <p:cNvPr id="17" name="Google Shape;741;p98">
            <a:extLst>
              <a:ext uri="{FF2B5EF4-FFF2-40B4-BE49-F238E27FC236}">
                <a16:creationId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1564426" y="3088863"/>
            <a:ext cx="233219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  <a:endParaRPr lang="fr-FR" sz="2000" b="0" i="0" u="none" strike="noStrike" kern="0" cap="none" spc="0" baseline="0" dirty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4599455" y="3040877"/>
            <a:ext cx="49203" cy="37229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32157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Icônes pour l’enseignant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1A9AE2E6-0A67-1417-D183-9FD65C5B4D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9" t="77363" r="68628" b="4644"/>
          <a:stretch>
            <a:fillRect/>
          </a:stretch>
        </p:blipFill>
        <p:spPr bwMode="auto">
          <a:xfrm>
            <a:off x="301971" y="3827620"/>
            <a:ext cx="898071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mage générée">
            <a:extLst>
              <a:ext uri="{FF2B5EF4-FFF2-40B4-BE49-F238E27FC236}">
                <a16:creationId xmlns:a16="http://schemas.microsoft.com/office/drawing/2014/main" id="{4FFB60C4-8009-C22C-6AF2-61AABBB304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46" r="71115" b="60700"/>
          <a:stretch>
            <a:fillRect/>
          </a:stretch>
        </p:blipFill>
        <p:spPr bwMode="auto">
          <a:xfrm>
            <a:off x="281548" y="1438528"/>
            <a:ext cx="948012" cy="775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mage générée">
            <a:extLst>
              <a:ext uri="{FF2B5EF4-FFF2-40B4-BE49-F238E27FC236}">
                <a16:creationId xmlns:a16="http://schemas.microsoft.com/office/drawing/2014/main" id="{1330D90F-74CF-138A-6BA7-F99F70464A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310721" y="2214135"/>
            <a:ext cx="840921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mage générée">
            <a:extLst>
              <a:ext uri="{FF2B5EF4-FFF2-40B4-BE49-F238E27FC236}">
                <a16:creationId xmlns:a16="http://schemas.microsoft.com/office/drawing/2014/main" id="{3334AB9D-1099-64BF-8EC2-6C2C2FFBEA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1" t="59121" r="71159" b="24461"/>
          <a:stretch>
            <a:fillRect/>
          </a:stretch>
        </p:blipFill>
        <p:spPr bwMode="auto">
          <a:xfrm>
            <a:off x="372072" y="2981578"/>
            <a:ext cx="783772" cy="808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1185;p114">
            <a:extLst>
              <a:ext uri="{FF2B5EF4-FFF2-40B4-BE49-F238E27FC236}">
                <a16:creationId xmlns:a16="http://schemas.microsoft.com/office/drawing/2014/main" id="{D481EFAF-7A4C-DB9D-BE2A-4306A012CC8E}"/>
              </a:ext>
            </a:extLst>
          </p:cNvPr>
          <p:cNvSpPr txBox="1"/>
          <p:nvPr/>
        </p:nvSpPr>
        <p:spPr>
          <a:xfrm>
            <a:off x="1126669" y="89927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Pages réservées à l’enseignant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Google Shape;1185;p114">
            <a:extLst>
              <a:ext uri="{FF2B5EF4-FFF2-40B4-BE49-F238E27FC236}">
                <a16:creationId xmlns:a16="http://schemas.microsoft.com/office/drawing/2014/main" id="{A59F36CC-CDFE-3C2A-2593-769EE40B2A0D}"/>
              </a:ext>
            </a:extLst>
          </p:cNvPr>
          <p:cNvSpPr txBox="1"/>
          <p:nvPr/>
        </p:nvSpPr>
        <p:spPr>
          <a:xfrm>
            <a:off x="1126669" y="1643836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Consignes et explications données aux élèves (à dire à haute voix)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" name="Google Shape;1185;p114">
            <a:extLst>
              <a:ext uri="{FF2B5EF4-FFF2-40B4-BE49-F238E27FC236}">
                <a16:creationId xmlns:a16="http://schemas.microsoft.com/office/drawing/2014/main" id="{29D2EE66-5645-E2E2-A84E-694256C5078B}"/>
              </a:ext>
            </a:extLst>
          </p:cNvPr>
          <p:cNvSpPr txBox="1"/>
          <p:nvPr/>
        </p:nvSpPr>
        <p:spPr>
          <a:xfrm>
            <a:off x="1126669" y="2419443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Page dans le livret de l’élève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" name="Google Shape;1185;p114">
            <a:extLst>
              <a:ext uri="{FF2B5EF4-FFF2-40B4-BE49-F238E27FC236}">
                <a16:creationId xmlns:a16="http://schemas.microsoft.com/office/drawing/2014/main" id="{8E1A970E-903D-6D16-9675-51626C774FDD}"/>
              </a:ext>
            </a:extLst>
          </p:cNvPr>
          <p:cNvSpPr txBox="1"/>
          <p:nvPr/>
        </p:nvSpPr>
        <p:spPr>
          <a:xfrm>
            <a:off x="1126669" y="329342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Activité prioritaire à réaliser en classe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185;p114">
            <a:extLst>
              <a:ext uri="{FF2B5EF4-FFF2-40B4-BE49-F238E27FC236}">
                <a16:creationId xmlns:a16="http://schemas.microsoft.com/office/drawing/2014/main" id="{B47427F0-4482-A0CA-65C7-0A249E0575EF}"/>
              </a:ext>
            </a:extLst>
          </p:cNvPr>
          <p:cNvSpPr txBox="1"/>
          <p:nvPr/>
        </p:nvSpPr>
        <p:spPr>
          <a:xfrm>
            <a:off x="1126669" y="4060085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Activité optionnelle à omettre en cas de manque de temps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026" name="Picture 2" descr="Image générée">
            <a:extLst>
              <a:ext uri="{FF2B5EF4-FFF2-40B4-BE49-F238E27FC236}">
                <a16:creationId xmlns:a16="http://schemas.microsoft.com/office/drawing/2014/main" id="{C932B524-2E6D-42A8-C6A2-7213AA17CF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476783" y="644711"/>
            <a:ext cx="574350" cy="67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B6F77A-2E34-9DE2-DBE7-A4CC4B798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29;p116">
            <a:extLst>
              <a:ext uri="{FF2B5EF4-FFF2-40B4-BE49-F238E27FC236}">
                <a16:creationId xmlns:a16="http://schemas.microsoft.com/office/drawing/2014/main" id="{3E61705D-FF76-C816-817F-FF16BB0F8FF7}"/>
              </a:ext>
            </a:extLst>
          </p:cNvPr>
          <p:cNvSpPr txBox="1"/>
          <p:nvPr/>
        </p:nvSpPr>
        <p:spPr>
          <a:xfrm>
            <a:off x="1327397" y="1028171"/>
            <a:ext cx="7546637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Contrat de classe</a:t>
            </a:r>
          </a:p>
        </p:txBody>
      </p:sp>
      <p:sp>
        <p:nvSpPr>
          <p:cNvPr id="4" name="Google Shape;1233;p116">
            <a:extLst>
              <a:ext uri="{FF2B5EF4-FFF2-40B4-BE49-F238E27FC236}">
                <a16:creationId xmlns:a16="http://schemas.microsoft.com/office/drawing/2014/main" id="{1F8181F4-C03D-E637-B412-A06B1C7EBA67}"/>
              </a:ext>
            </a:extLst>
          </p:cNvPr>
          <p:cNvSpPr txBox="1"/>
          <p:nvPr/>
        </p:nvSpPr>
        <p:spPr>
          <a:xfrm>
            <a:off x="1327397" y="2005876"/>
            <a:ext cx="7546637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J’utilise l’ardoise pour répondre </a:t>
            </a:r>
          </a:p>
        </p:txBody>
      </p:sp>
      <p:sp>
        <p:nvSpPr>
          <p:cNvPr id="5" name="Google Shape;1234;p116">
            <a:extLst>
              <a:ext uri="{FF2B5EF4-FFF2-40B4-BE49-F238E27FC236}">
                <a16:creationId xmlns:a16="http://schemas.microsoft.com/office/drawing/2014/main" id="{9A3F2DC4-EC8C-51E0-FA84-7C61465E7C2D}"/>
              </a:ext>
            </a:extLst>
          </p:cNvPr>
          <p:cNvSpPr txBox="1"/>
          <p:nvPr/>
        </p:nvSpPr>
        <p:spPr>
          <a:xfrm>
            <a:off x="1327398" y="2983581"/>
            <a:ext cx="7546636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Pratique autonome</a:t>
            </a:r>
          </a:p>
        </p:txBody>
      </p:sp>
      <p:sp>
        <p:nvSpPr>
          <p:cNvPr id="6" name="Google Shape;1235;p116">
            <a:extLst>
              <a:ext uri="{FF2B5EF4-FFF2-40B4-BE49-F238E27FC236}">
                <a16:creationId xmlns:a16="http://schemas.microsoft.com/office/drawing/2014/main" id="{7239D583-F5F6-41D5-78C5-F987E4E3E4E5}"/>
              </a:ext>
            </a:extLst>
          </p:cNvPr>
          <p:cNvSpPr txBox="1"/>
          <p:nvPr/>
        </p:nvSpPr>
        <p:spPr>
          <a:xfrm>
            <a:off x="1327398" y="3961286"/>
            <a:ext cx="7546636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Pratique guidée en binôme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7269954D-EFC0-CC0A-0945-F6DF168F334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44754" y="770434"/>
            <a:ext cx="743475" cy="74347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Google Shape;1341;p128" descr="Une image contenant Dessin animé, clipart, Animation, illustration&#10;&#10;Description générée automatiquement">
            <a:extLst>
              <a:ext uri="{FF2B5EF4-FFF2-40B4-BE49-F238E27FC236}">
                <a16:creationId xmlns:a16="http://schemas.microsoft.com/office/drawing/2014/main" id="{171C970F-7B59-B41F-6A3A-3A7A745D5AE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l="18242" t="9344" r="18458" b="23864"/>
          <a:stretch>
            <a:fillRect/>
          </a:stretch>
        </p:blipFill>
        <p:spPr>
          <a:xfrm>
            <a:off x="344753" y="1779647"/>
            <a:ext cx="743475" cy="78443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14">
            <a:extLst>
              <a:ext uri="{FF2B5EF4-FFF2-40B4-BE49-F238E27FC236}">
                <a16:creationId xmlns:a16="http://schemas.microsoft.com/office/drawing/2014/main" id="{3459E6BA-34BF-9ABD-9DAF-C10A0FA6FA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54" y="2787358"/>
            <a:ext cx="743474" cy="7434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A698D0B-D28C-54AB-04BD-8E0B04BC55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54" y="3761689"/>
            <a:ext cx="743474" cy="694102"/>
          </a:xfrm>
          <a:prstGeom prst="rect">
            <a:avLst/>
          </a:prstGeom>
        </p:spPr>
      </p:pic>
      <p:sp>
        <p:nvSpPr>
          <p:cNvPr id="11" name="Google Shape;255;p28">
            <a:extLst>
              <a:ext uri="{FF2B5EF4-FFF2-40B4-BE49-F238E27FC236}">
                <a16:creationId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Icônes pour l’élève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352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018F9-6958-071B-2EC9-5E1A5FEC9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8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Atelier de lecture fluence</a:t>
            </a: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30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7" name="Picture 11">
            <a:extLst>
              <a:ext uri="{FF2B5EF4-FFF2-40B4-BE49-F238E27FC236}">
                <a16:creationId xmlns:a16="http://schemas.microsoft.com/office/drawing/2014/main" id="{687636AC-B22C-F664-41D5-C1352093478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10" y="744784"/>
            <a:ext cx="2802017" cy="2802017"/>
          </a:xfrm>
          <a:prstGeom prst="rect">
            <a:avLst/>
          </a:prstGeom>
        </p:spPr>
      </p:pic>
      <p:sp>
        <p:nvSpPr>
          <p:cNvPr id="9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31461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1982743"/>
            <a:ext cx="9144000" cy="58900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Déclaration de l’objectif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95692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15365-0546-B1B2-24DA-EB1FCE69B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4387CC0-A0EF-FB69-FFD6-2A5B1CC004C9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23B7A0-D3E8-10E6-B4B2-7C03C81EAD4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7" name="Google Shape;656;p54">
            <a:extLst>
              <a:ext uri="{FF2B5EF4-FFF2-40B4-BE49-F238E27FC236}">
                <a16:creationId xmlns:a16="http://schemas.microsoft.com/office/drawing/2014/main" id="{6E9EFBC9-927D-63C2-3029-CBAFE604412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Google Shape;2054;p38">
            <a:extLst>
              <a:ext uri="{FF2B5EF4-FFF2-40B4-BE49-F238E27FC236}">
                <a16:creationId xmlns:a16="http://schemas.microsoft.com/office/drawing/2014/main" id="{140D1579-E32D-3589-A75A-8F96C5DF0E80}"/>
              </a:ext>
            </a:extLst>
          </p:cNvPr>
          <p:cNvSpPr/>
          <p:nvPr/>
        </p:nvSpPr>
        <p:spPr>
          <a:xfrm>
            <a:off x="1833424" y="1899520"/>
            <a:ext cx="5260804" cy="1064187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fr-FR" b="1" dirty="0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E354A425-A25D-D8E9-527E-2BEC80D6819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280" y="2129534"/>
            <a:ext cx="604158" cy="604158"/>
          </a:xfrm>
          <a:prstGeom prst="rect">
            <a:avLst/>
          </a:prstGeom>
          <a:ln>
            <a:noFill/>
          </a:ln>
        </p:spPr>
      </p:pic>
      <p:sp>
        <p:nvSpPr>
          <p:cNvPr id="4" name="ZoneTexte 4">
            <a:extLst>
              <a:ext uri="{FF2B5EF4-FFF2-40B4-BE49-F238E27FC236}">
                <a16:creationId xmlns:a16="http://schemas.microsoft.com/office/drawing/2014/main" id="{AB9A5272-9C9F-7E05-08D3-C3633B6089F0}"/>
              </a:ext>
            </a:extLst>
          </p:cNvPr>
          <p:cNvSpPr txBox="1"/>
          <p:nvPr/>
        </p:nvSpPr>
        <p:spPr>
          <a:xfrm>
            <a:off x="566286" y="68064"/>
            <a:ext cx="82231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dirty="0"/>
              <a:t> </a:t>
            </a:r>
            <a:r>
              <a:rPr lang="fr-FR" dirty="0"/>
              <a:t>Dans cette séance de rebrassage, nous allons réviser les sons suivants :</a:t>
            </a:r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2237333" y="196994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>
                <a:latin typeface="Calibri" panose="020F0502020204030204" pitchFamily="34" charset="0"/>
                <a:cs typeface="Calibri" panose="020F0502020204030204" pitchFamily="34" charset="0"/>
              </a:rPr>
              <a:t>Lire 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avec </a:t>
            </a:r>
            <a:r>
              <a:rPr lang="fr-FR" dirty="0" smtClean="0">
                <a:latin typeface="Calibri" panose="020F0502020204030204" pitchFamily="34" charset="0"/>
                <a:cs typeface="Calibri" panose="020F0502020204030204" pitchFamily="34" charset="0"/>
              </a:rPr>
              <a:t>fluidité.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>
                <a:latin typeface="Calibri" panose="020F0502020204030204" pitchFamily="34" charset="0"/>
                <a:cs typeface="Calibri" panose="020F0502020204030204" pitchFamily="34" charset="0"/>
              </a:rPr>
              <a:t>Lire 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avec un bon rythme.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Lire en respectant les pauses</a:t>
            </a:r>
          </a:p>
        </p:txBody>
      </p:sp>
    </p:spTree>
    <p:extLst>
      <p:ext uri="{BB962C8B-B14F-4D97-AF65-F5344CB8AC3E}">
        <p14:creationId xmlns:p14="http://schemas.microsoft.com/office/powerpoint/2010/main" val="10916026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EE245-6070-C707-0223-15A94841B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A3326C2E-C15E-6AE8-32C2-95D0EC76203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Vous allez passer au tableau, à tour de rôle, pour lire ces mots à haute voix.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9822B8D9-AB1B-3667-50D6-EDBC8871E269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En cas de difficulté, apporter un feed-back immédiat et rappeler les règles déjà apprises.</a:t>
            </a:r>
          </a:p>
        </p:txBody>
      </p:sp>
      <p:pic>
        <p:nvPicPr>
          <p:cNvPr id="10" name="Picture 2" descr="Lever la main - Icônes mains et gestes gratuites">
            <a:extLst>
              <a:ext uri="{FF2B5EF4-FFF2-40B4-BE49-F238E27FC236}">
                <a16:creationId xmlns:a16="http://schemas.microsoft.com/office/drawing/2014/main" id="{0F64FA8B-8556-9F64-81BA-ADD5AB3CA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0DB623C-8254-FAF2-41FD-A93D450D81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322" y="1496167"/>
            <a:ext cx="8019207" cy="1487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8449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BDF41-0C20-BC4B-9A62-5BA945F91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1E3A2182-0366-3C81-221C-968F24A94A6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Travail en binôme </a:t>
            </a:r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: lisez </a:t>
            </a: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les groupes de mots </a:t>
            </a:r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suivants.</a:t>
            </a:r>
            <a:endParaRPr 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F442E715-1E46-D0EF-DA9A-0DF8E1A8CFB2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Encourager les élèves à se corriger mutuellement.  </a:t>
            </a: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631F8FD3-DA92-6C1E-2D50-18B6891CBC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111" y="147579"/>
            <a:ext cx="637720" cy="5953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D94D966-BB24-3ED9-6DB8-7C9F1F39B8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61" y="1575456"/>
            <a:ext cx="8549677" cy="1620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7259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72477A-09D0-F66E-0C8E-4F102243D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48;p163">
            <a:extLst>
              <a:ext uri="{FF2B5EF4-FFF2-40B4-BE49-F238E27FC236}">
                <a16:creationId xmlns:a16="http://schemas.microsoft.com/office/drawing/2014/main" id="{3E27B701-328F-2139-37A9-63E7BB394023}"/>
              </a:ext>
            </a:extLst>
          </p:cNvPr>
          <p:cNvSpPr/>
          <p:nvPr/>
        </p:nvSpPr>
        <p:spPr>
          <a:xfrm rot="16199987" flipH="1">
            <a:off x="6384094" y="4102318"/>
            <a:ext cx="71396" cy="1826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7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ZoneTexte 11">
            <a:extLst>
              <a:ext uri="{FF2B5EF4-FFF2-40B4-BE49-F238E27FC236}">
                <a16:creationId xmlns:a16="http://schemas.microsoft.com/office/drawing/2014/main" id="{D4BBD225-56E8-5C61-4915-AA1C122D9878}"/>
              </a:ext>
            </a:extLst>
          </p:cNvPr>
          <p:cNvSpPr txBox="1"/>
          <p:nvPr/>
        </p:nvSpPr>
        <p:spPr>
          <a:xfrm>
            <a:off x="865396" y="36143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Travaillez individuellement. Identifiez les moments où vous devez marquer une pause. 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AC58A71A-36F8-6D22-57B3-FDF5CB55DE7D}"/>
              </a:ext>
            </a:extLst>
          </p:cNvPr>
          <p:cNvSpPr txBox="1">
            <a:spLocks/>
          </p:cNvSpPr>
          <p:nvPr/>
        </p:nvSpPr>
        <p:spPr>
          <a:xfrm>
            <a:off x="865396" y="51827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Accompagner les élèves. Apporter un feed-back immédiat.</a:t>
            </a:r>
          </a:p>
        </p:txBody>
      </p:sp>
      <p:pic>
        <p:nvPicPr>
          <p:cNvPr id="10" name="Picture 14">
            <a:extLst>
              <a:ext uri="{FF2B5EF4-FFF2-40B4-BE49-F238E27FC236}">
                <a16:creationId xmlns:a16="http://schemas.microsoft.com/office/drawing/2014/main" id="{C82507B8-FDAC-E533-4B0D-7849B1B6D3D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9" y="104723"/>
            <a:ext cx="686915" cy="68691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B34B205-1CA2-FA78-C2EB-2374997356E4}"/>
              </a:ext>
            </a:extLst>
          </p:cNvPr>
          <p:cNvSpPr txBox="1"/>
          <p:nvPr/>
        </p:nvSpPr>
        <p:spPr>
          <a:xfrm>
            <a:off x="412693" y="1363702"/>
            <a:ext cx="628346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600" dirty="0"/>
              <a:t>Aujourd’hui, c’est un jour très spécial pour Jamal. Son père lui apporte un petit lapin brun aux longues oreilles. Jamal est content : il vient d’avoir un nouvel ami. Chaque matin, il prépare des feuilles fraîches pour nourrir son compagnon. Ils passent des heures ensemble à explorer le petit jardin et à courir dans la broussaille. Jamal ne se sent plus seul : il partage tout avec son lapin.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EC57EB-B816-0D6B-58EC-AFE53F0146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5656" y="1363702"/>
            <a:ext cx="1805651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8823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C1F968-863E-3166-C82D-DB764605E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48;p163">
            <a:extLst>
              <a:ext uri="{FF2B5EF4-FFF2-40B4-BE49-F238E27FC236}">
                <a16:creationId xmlns:a16="http://schemas.microsoft.com/office/drawing/2014/main" id="{FFB5AA23-FC75-2E82-6D1A-479BCA2CFBDE}"/>
              </a:ext>
            </a:extLst>
          </p:cNvPr>
          <p:cNvSpPr/>
          <p:nvPr/>
        </p:nvSpPr>
        <p:spPr>
          <a:xfrm rot="16199987" flipH="1">
            <a:off x="6384094" y="4102318"/>
            <a:ext cx="71396" cy="1826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7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ZoneTexte 11">
            <a:extLst>
              <a:ext uri="{FF2B5EF4-FFF2-40B4-BE49-F238E27FC236}">
                <a16:creationId xmlns:a16="http://schemas.microsoft.com/office/drawing/2014/main" id="{9A452131-0E64-8CA9-48B4-8EF75BA4968B}"/>
              </a:ext>
            </a:extLst>
          </p:cNvPr>
          <p:cNvSpPr txBox="1"/>
          <p:nvPr/>
        </p:nvSpPr>
        <p:spPr>
          <a:xfrm>
            <a:off x="865396" y="36143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Travaillez individuellement. Lisez le texte en adaptant votre rythme aux actions. 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21F4F3CA-D73D-BA07-ABFE-9819FABB760A}"/>
              </a:ext>
            </a:extLst>
          </p:cNvPr>
          <p:cNvSpPr txBox="1">
            <a:spLocks/>
          </p:cNvSpPr>
          <p:nvPr/>
        </p:nvSpPr>
        <p:spPr>
          <a:xfrm>
            <a:off x="865396" y="51827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Accompagner les élèves. Apporter un feed-back immédiat.</a:t>
            </a:r>
          </a:p>
        </p:txBody>
      </p:sp>
      <p:pic>
        <p:nvPicPr>
          <p:cNvPr id="10" name="Picture 14">
            <a:extLst>
              <a:ext uri="{FF2B5EF4-FFF2-40B4-BE49-F238E27FC236}">
                <a16:creationId xmlns:a16="http://schemas.microsoft.com/office/drawing/2014/main" id="{E4E3C070-0C1B-4F4F-7F60-E07E6F51BF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9" y="104723"/>
            <a:ext cx="686915" cy="68691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002247D-08EE-9F5C-BA9C-92DE89E96879}"/>
              </a:ext>
            </a:extLst>
          </p:cNvPr>
          <p:cNvSpPr txBox="1"/>
          <p:nvPr/>
        </p:nvSpPr>
        <p:spPr>
          <a:xfrm>
            <a:off x="412693" y="1363702"/>
            <a:ext cx="628346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600" dirty="0"/>
              <a:t>Aujourd’hui, c’est un jour très spécial pour Jamal. Son père lui apporte un petit lapin brun aux longues oreilles. Jamal est content : il vient d’avoir un nouvel ami. Chaque matin, il prépare des feuilles fraîches pour nourrir son compagnon. Ils passent des heures ensemble à explorer le petit jardin et à courir dans la broussaille. Jamal ne se sent plus seul : il partage tout avec son lapin.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4E90763-DF76-5ADF-0F54-9C6F8C1E28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5656" y="1363702"/>
            <a:ext cx="1805651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747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88061-9B9C-1CE9-D95D-72EB156FC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>
            <a:extLst>
              <a:ext uri="{FF2B5EF4-FFF2-40B4-BE49-F238E27FC236}">
                <a16:creationId xmlns:a16="http://schemas.microsoft.com/office/drawing/2014/main" id="{DAF67BF0-CDB4-F531-AB15-C6FFDAD4B41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87" y="744784"/>
            <a:ext cx="2802017" cy="2802017"/>
          </a:xfrm>
          <a:prstGeom prst="rect">
            <a:avLst/>
          </a:prstGeom>
        </p:spPr>
      </p:pic>
      <p:grpSp>
        <p:nvGrpSpPr>
          <p:cNvPr id="10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Atelier de compréhension</a:t>
            </a: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30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3220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9BBA1D-7C06-2F62-2C91-8815BA379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4"/>
            <a:ext cx="7449654" cy="27331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Structure des </a:t>
            </a:r>
            <a:r>
              <a:rPr lang="fr-FR" sz="2400" b="1" i="0" u="none" strike="noStrike" kern="0" cap="none" spc="0" baseline="0" dirty="0" smtClean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paliers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B898E404-EA2E-B7EE-C7DC-27CC82D9AFEE}"/>
              </a:ext>
            </a:extLst>
          </p:cNvPr>
          <p:cNvCxnSpPr/>
          <p:nvPr/>
        </p:nvCxnSpPr>
        <p:spPr>
          <a:xfrm>
            <a:off x="2735388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lèche droite 13">
            <a:extLst>
              <a:ext uri="{FF2B5EF4-FFF2-40B4-BE49-F238E27FC236}">
                <a16:creationId xmlns:a16="http://schemas.microsoft.com/office/drawing/2014/main" id="{F991D8BD-5999-6215-3AD6-3D270DEC7F95}"/>
              </a:ext>
            </a:extLst>
          </p:cNvPr>
          <p:cNvSpPr/>
          <p:nvPr/>
        </p:nvSpPr>
        <p:spPr>
          <a:xfrm>
            <a:off x="1178053" y="1371246"/>
            <a:ext cx="7449655" cy="130571"/>
          </a:xfrm>
          <a:prstGeom prst="rightArrow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C8EED2-74AC-CA4A-4CFB-03A962D0AAAC}"/>
              </a:ext>
            </a:extLst>
          </p:cNvPr>
          <p:cNvSpPr/>
          <p:nvPr/>
        </p:nvSpPr>
        <p:spPr>
          <a:xfrm>
            <a:off x="0" y="1663121"/>
            <a:ext cx="1383090" cy="735555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bg1"/>
                </a:solidFill>
              </a:rPr>
              <a:t>Lecture fluence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1B57CEA-EE17-1009-39A1-2C0FA9007CA9}"/>
              </a:ext>
            </a:extLst>
          </p:cNvPr>
          <p:cNvSpPr/>
          <p:nvPr/>
        </p:nvSpPr>
        <p:spPr>
          <a:xfrm>
            <a:off x="0" y="2786166"/>
            <a:ext cx="1383090" cy="768939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bg1"/>
                </a:solidFill>
              </a:rPr>
              <a:t>Compréhension directe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EDB091-8B99-CC0B-64DD-B9C0340BBCE2}"/>
              </a:ext>
            </a:extLst>
          </p:cNvPr>
          <p:cNvSpPr/>
          <p:nvPr/>
        </p:nvSpPr>
        <p:spPr>
          <a:xfrm>
            <a:off x="1535553" y="950956"/>
            <a:ext cx="1028827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Mot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9993C4-F3B9-C4B4-992F-4B4EAEBCA886}"/>
              </a:ext>
            </a:extLst>
          </p:cNvPr>
          <p:cNvSpPr/>
          <p:nvPr/>
        </p:nvSpPr>
        <p:spPr>
          <a:xfrm>
            <a:off x="2951215" y="950956"/>
            <a:ext cx="1028827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Phrase simple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461816E-E50C-B0C4-4BF5-05A0CFA2623A}"/>
              </a:ext>
            </a:extLst>
          </p:cNvPr>
          <p:cNvSpPr/>
          <p:nvPr/>
        </p:nvSpPr>
        <p:spPr>
          <a:xfrm>
            <a:off x="4366877" y="950956"/>
            <a:ext cx="1115052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Phrase enrichie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3439510-CA34-04CF-A18C-3022EDE7561E}"/>
              </a:ext>
            </a:extLst>
          </p:cNvPr>
          <p:cNvSpPr/>
          <p:nvPr/>
        </p:nvSpPr>
        <p:spPr>
          <a:xfrm>
            <a:off x="5782539" y="950956"/>
            <a:ext cx="1115052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Phrase étendue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57FDA52-8D4D-F26E-0C7D-2B7D0D8ED98C}"/>
              </a:ext>
            </a:extLst>
          </p:cNvPr>
          <p:cNvSpPr/>
          <p:nvPr/>
        </p:nvSpPr>
        <p:spPr>
          <a:xfrm>
            <a:off x="7106768" y="950956"/>
            <a:ext cx="1403174" cy="65369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Paragraphe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442FAFE-5E50-BA83-4906-B56E9AF0012B}"/>
              </a:ext>
            </a:extLst>
          </p:cNvPr>
          <p:cNvSpPr/>
          <p:nvPr/>
        </p:nvSpPr>
        <p:spPr>
          <a:xfrm>
            <a:off x="1535553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608945F-C762-C970-04E3-3B127511B914}"/>
              </a:ext>
            </a:extLst>
          </p:cNvPr>
          <p:cNvSpPr/>
          <p:nvPr/>
        </p:nvSpPr>
        <p:spPr>
          <a:xfrm>
            <a:off x="2951215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2CBF0F2-D8A3-3F75-2B9A-A22A0BA692C7}"/>
              </a:ext>
            </a:extLst>
          </p:cNvPr>
          <p:cNvSpPr/>
          <p:nvPr/>
        </p:nvSpPr>
        <p:spPr>
          <a:xfrm>
            <a:off x="4388467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BED7612-3D1D-8C63-3A9B-AF714A727C84}"/>
              </a:ext>
            </a:extLst>
          </p:cNvPr>
          <p:cNvSpPr/>
          <p:nvPr/>
        </p:nvSpPr>
        <p:spPr>
          <a:xfrm>
            <a:off x="5782539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F3EFE63-0BA1-ABF0-C8FA-5AA536484559}"/>
              </a:ext>
            </a:extLst>
          </p:cNvPr>
          <p:cNvSpPr/>
          <p:nvPr/>
        </p:nvSpPr>
        <p:spPr>
          <a:xfrm>
            <a:off x="7198201" y="1604649"/>
            <a:ext cx="1106063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35065DA-20FA-4BEB-DBC6-436C50B878F8}"/>
              </a:ext>
            </a:extLst>
          </p:cNvPr>
          <p:cNvSpPr/>
          <p:nvPr/>
        </p:nvSpPr>
        <p:spPr>
          <a:xfrm>
            <a:off x="1383089" y="2793854"/>
            <a:ext cx="7126854" cy="56334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CB905B-0B94-4449-589A-7C25374E5EE1}"/>
              </a:ext>
            </a:extLst>
          </p:cNvPr>
          <p:cNvSpPr/>
          <p:nvPr/>
        </p:nvSpPr>
        <p:spPr>
          <a:xfrm>
            <a:off x="1383089" y="1835336"/>
            <a:ext cx="7126854" cy="56334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2" name="Losange 21">
            <a:extLst>
              <a:ext uri="{FF2B5EF4-FFF2-40B4-BE49-F238E27FC236}">
                <a16:creationId xmlns:a16="http://schemas.microsoft.com/office/drawing/2014/main" id="{22D30284-178D-13CD-DD3A-0FCB45780CFC}"/>
              </a:ext>
            </a:extLst>
          </p:cNvPr>
          <p:cNvSpPr/>
          <p:nvPr/>
        </p:nvSpPr>
        <p:spPr>
          <a:xfrm>
            <a:off x="2612754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AC2A13F2-D55B-4B17-5B15-F4E2BEB6AECE}"/>
              </a:ext>
            </a:extLst>
          </p:cNvPr>
          <p:cNvCxnSpPr/>
          <p:nvPr/>
        </p:nvCxnSpPr>
        <p:spPr>
          <a:xfrm>
            <a:off x="4169976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Losange 23">
            <a:extLst>
              <a:ext uri="{FF2B5EF4-FFF2-40B4-BE49-F238E27FC236}">
                <a16:creationId xmlns:a16="http://schemas.microsoft.com/office/drawing/2014/main" id="{5C79A486-22E9-B8C3-7200-B7C792504930}"/>
              </a:ext>
            </a:extLst>
          </p:cNvPr>
          <p:cNvSpPr/>
          <p:nvPr/>
        </p:nvSpPr>
        <p:spPr>
          <a:xfrm>
            <a:off x="4047342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148ED336-1ADD-3C34-172B-B2F0332A4B74}"/>
              </a:ext>
            </a:extLst>
          </p:cNvPr>
          <p:cNvCxnSpPr/>
          <p:nvPr/>
        </p:nvCxnSpPr>
        <p:spPr>
          <a:xfrm>
            <a:off x="5604564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Losange 25">
            <a:extLst>
              <a:ext uri="{FF2B5EF4-FFF2-40B4-BE49-F238E27FC236}">
                <a16:creationId xmlns:a16="http://schemas.microsoft.com/office/drawing/2014/main" id="{44810288-3AEF-D7A5-D0F2-2591922C74EE}"/>
              </a:ext>
            </a:extLst>
          </p:cNvPr>
          <p:cNvSpPr/>
          <p:nvPr/>
        </p:nvSpPr>
        <p:spPr>
          <a:xfrm>
            <a:off x="5481930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2AFCAD67-D46B-2C96-4332-CA44131D3687}"/>
              </a:ext>
            </a:extLst>
          </p:cNvPr>
          <p:cNvCxnSpPr/>
          <p:nvPr/>
        </p:nvCxnSpPr>
        <p:spPr>
          <a:xfrm>
            <a:off x="7002179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4FA9AC2F-D864-EF24-7C57-57FCF17B7AA9}"/>
              </a:ext>
            </a:extLst>
          </p:cNvPr>
          <p:cNvSpPr txBox="1"/>
          <p:nvPr/>
        </p:nvSpPr>
        <p:spPr>
          <a:xfrm>
            <a:off x="2314801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</a:rPr>
              <a:t>Palier 2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8592220-5F9F-9DDE-98DD-20C7B374E34E}"/>
              </a:ext>
            </a:extLst>
          </p:cNvPr>
          <p:cNvSpPr txBox="1"/>
          <p:nvPr/>
        </p:nvSpPr>
        <p:spPr>
          <a:xfrm>
            <a:off x="3749389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</a:rPr>
              <a:t>Palier 3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F1C8B5AA-A3F1-9445-ACAE-72F4EBBED2DC}"/>
              </a:ext>
            </a:extLst>
          </p:cNvPr>
          <p:cNvSpPr txBox="1"/>
          <p:nvPr/>
        </p:nvSpPr>
        <p:spPr>
          <a:xfrm>
            <a:off x="5172518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</a:rPr>
              <a:t>Palier 4</a:t>
            </a:r>
          </a:p>
        </p:txBody>
      </p:sp>
      <p:pic>
        <p:nvPicPr>
          <p:cNvPr id="31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49E2A77A-5764-15AE-4A44-5AE6B51CE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673" y="3807336"/>
            <a:ext cx="192335" cy="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D899A2DA-CA90-752E-904F-E85F33FC2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956" y="3807336"/>
            <a:ext cx="192335" cy="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98733DB3-E7BA-BE34-D579-E440936A7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083" y="3807336"/>
            <a:ext cx="192335" cy="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81942130-E1F5-F23D-350A-A18EA41AB019}"/>
              </a:ext>
            </a:extLst>
          </p:cNvPr>
          <p:cNvCxnSpPr/>
          <p:nvPr/>
        </p:nvCxnSpPr>
        <p:spPr>
          <a:xfrm>
            <a:off x="1464429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Losange 34">
            <a:extLst>
              <a:ext uri="{FF2B5EF4-FFF2-40B4-BE49-F238E27FC236}">
                <a16:creationId xmlns:a16="http://schemas.microsoft.com/office/drawing/2014/main" id="{69D30710-6D2B-7C02-3C5D-24F90D6E3DAD}"/>
              </a:ext>
            </a:extLst>
          </p:cNvPr>
          <p:cNvSpPr/>
          <p:nvPr/>
        </p:nvSpPr>
        <p:spPr>
          <a:xfrm>
            <a:off x="1341795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3ADDA276-3271-1106-C57A-F85AC68833A5}"/>
              </a:ext>
            </a:extLst>
          </p:cNvPr>
          <p:cNvSpPr txBox="1"/>
          <p:nvPr/>
        </p:nvSpPr>
        <p:spPr>
          <a:xfrm>
            <a:off x="1043841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</a:rPr>
              <a:t>Palier 1</a:t>
            </a:r>
          </a:p>
        </p:txBody>
      </p:sp>
      <p:sp>
        <p:nvSpPr>
          <p:cNvPr id="40" name="ZoneTexte 57">
            <a:extLst>
              <a:ext uri="{FF2B5EF4-FFF2-40B4-BE49-F238E27FC236}">
                <a16:creationId xmlns:a16="http://schemas.microsoft.com/office/drawing/2014/main" id="{2AFA4ECC-BBD6-59C1-CAFF-DECAF76040DD}"/>
              </a:ext>
            </a:extLst>
          </p:cNvPr>
          <p:cNvSpPr txBox="1"/>
          <p:nvPr/>
        </p:nvSpPr>
        <p:spPr>
          <a:xfrm>
            <a:off x="3046558" y="2222535"/>
            <a:ext cx="9154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FR" sz="900" b="1" i="1" dirty="0">
                <a:solidFill>
                  <a:srgbClr val="C00000"/>
                </a:solidFill>
                <a:latin typeface="Arial"/>
              </a:rPr>
              <a:t>Vous êtes ici</a:t>
            </a:r>
          </a:p>
        </p:txBody>
      </p:sp>
      <p:pic>
        <p:nvPicPr>
          <p:cNvPr id="2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DC82F9B-F480-A671-7CE7-772842075D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6585" y="1573721"/>
            <a:ext cx="824882" cy="765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7228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96B3BB-D4A6-D43E-5050-7144AA0DA3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37919C6C-7394-4079-2CD8-1FFD16D72BE1}"/>
              </a:ext>
            </a:extLst>
          </p:cNvPr>
          <p:cNvSpPr txBox="1"/>
          <p:nvPr/>
        </p:nvSpPr>
        <p:spPr>
          <a:xfrm>
            <a:off x="0" y="2142763"/>
            <a:ext cx="9144000" cy="58900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Déclaration de l’objectif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984444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15365-0546-B1B2-24DA-EB1FCE69B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4387CC0-A0EF-FB69-FFD6-2A5B1CC004C9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23B7A0-D3E8-10E6-B4B2-7C03C81EAD4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7" name="Google Shape;656;p54">
            <a:extLst>
              <a:ext uri="{FF2B5EF4-FFF2-40B4-BE49-F238E27FC236}">
                <a16:creationId xmlns:a16="http://schemas.microsoft.com/office/drawing/2014/main" id="{6E9EFBC9-927D-63C2-3029-CBAFE604412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Google Shape;2054;p38">
            <a:extLst>
              <a:ext uri="{FF2B5EF4-FFF2-40B4-BE49-F238E27FC236}">
                <a16:creationId xmlns:a16="http://schemas.microsoft.com/office/drawing/2014/main" id="{140D1579-E32D-3589-A75A-8F96C5DF0E80}"/>
              </a:ext>
            </a:extLst>
          </p:cNvPr>
          <p:cNvSpPr/>
          <p:nvPr/>
        </p:nvSpPr>
        <p:spPr>
          <a:xfrm>
            <a:off x="1678151" y="2049388"/>
            <a:ext cx="5792432" cy="122377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 lang="fr-FR" b="1" dirty="0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E354A425-A25D-D8E9-527E-2BEC80D6819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072" y="2359197"/>
            <a:ext cx="604158" cy="604158"/>
          </a:xfrm>
          <a:prstGeom prst="rect">
            <a:avLst/>
          </a:prstGeom>
          <a:ln>
            <a:noFill/>
          </a:ln>
        </p:spPr>
      </p:pic>
      <p:sp>
        <p:nvSpPr>
          <p:cNvPr id="23" name="ZoneTexte 4">
            <a:extLst>
              <a:ext uri="{FF2B5EF4-FFF2-40B4-BE49-F238E27FC236}">
                <a16:creationId xmlns:a16="http://schemas.microsoft.com/office/drawing/2014/main" id="{0493BF71-6AA9-53B4-992B-1C40DB14F634}"/>
              </a:ext>
            </a:extLst>
          </p:cNvPr>
          <p:cNvSpPr txBox="1"/>
          <p:nvPr/>
        </p:nvSpPr>
        <p:spPr>
          <a:xfrm>
            <a:off x="590366" y="57739"/>
            <a:ext cx="82231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fr-MA" sz="1400" b="1" dirty="0">
                <a:solidFill>
                  <a:srgbClr val="E7E6E6">
                    <a:lumMod val="50000"/>
                  </a:srgbClr>
                </a:solidFill>
                <a:latin typeface="Calibri"/>
              </a:rPr>
              <a:t> Maintenant nous allons passer à la deuxième activité de notre séance. Après cette activité vous serez capables de:  </a:t>
            </a:r>
            <a:endParaRPr sz="1400" b="1" dirty="0">
              <a:solidFill>
                <a:srgbClr val="E7E6E6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EDADB82-4EEF-DD0F-1017-233BF1B41187}"/>
              </a:ext>
            </a:extLst>
          </p:cNvPr>
          <p:cNvSpPr txBox="1"/>
          <p:nvPr/>
        </p:nvSpPr>
        <p:spPr>
          <a:xfrm>
            <a:off x="2430083" y="2199611"/>
            <a:ext cx="590467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800" dirty="0"/>
              <a:t>Identifier les étapes d’une action.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800" dirty="0"/>
              <a:t>Situer l’action d’un personnage.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800" dirty="0"/>
              <a:t>Identifier une routine ou une activité.</a:t>
            </a:r>
          </a:p>
        </p:txBody>
      </p:sp>
    </p:spTree>
    <p:extLst>
      <p:ext uri="{BB962C8B-B14F-4D97-AF65-F5344CB8AC3E}">
        <p14:creationId xmlns:p14="http://schemas.microsoft.com/office/powerpoint/2010/main" val="38818198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C4C15-50A3-521F-D168-AAF18A0DC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E7D62BDC-2F97-6567-625E-89BFBAEB4F07}"/>
              </a:ext>
            </a:extLst>
          </p:cNvPr>
          <p:cNvSpPr txBox="1"/>
          <p:nvPr/>
        </p:nvSpPr>
        <p:spPr>
          <a:xfrm>
            <a:off x="548630" y="-20426"/>
            <a:ext cx="81768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Lisez silencieusement le texte. Soulignez les passages qui correspondent à chaque question par une couleur différente.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2731F3E3-5E4E-0864-DB34-F6B770EEE200}"/>
              </a:ext>
            </a:extLst>
          </p:cNvPr>
          <p:cNvSpPr txBox="1">
            <a:spLocks/>
          </p:cNvSpPr>
          <p:nvPr/>
        </p:nvSpPr>
        <p:spPr>
          <a:xfrm>
            <a:off x="548630" y="380925"/>
            <a:ext cx="8046740" cy="1523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Demander </a:t>
            </a:r>
            <a:r>
              <a:rPr lang="fr-FR" sz="1400" dirty="0" smtClean="0"/>
              <a:t>de </a:t>
            </a:r>
            <a:r>
              <a:rPr lang="fr-FR" sz="1400" dirty="0"/>
              <a:t>justifier le rapport qu’ils ont établi entre les questions et les passages du texte.</a:t>
            </a:r>
          </a:p>
        </p:txBody>
      </p:sp>
      <p:pic>
        <p:nvPicPr>
          <p:cNvPr id="9" name="Picture 4" descr="Image générée">
            <a:extLst>
              <a:ext uri="{FF2B5EF4-FFF2-40B4-BE49-F238E27FC236}">
                <a16:creationId xmlns:a16="http://schemas.microsoft.com/office/drawing/2014/main" id="{331B3A2F-6932-F0BC-53A1-F54077D602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549264" y="10017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397F2F-07E4-1719-8690-DA199FBB637E}"/>
              </a:ext>
            </a:extLst>
          </p:cNvPr>
          <p:cNvSpPr txBox="1"/>
          <p:nvPr/>
        </p:nvSpPr>
        <p:spPr>
          <a:xfrm>
            <a:off x="412693" y="1363702"/>
            <a:ext cx="628346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600" dirty="0"/>
              <a:t>Aujourd’hui, c’est un jour très spécial pour Jamal. Son père lui apporte un petit lapin brun aux longues oreilles. Jamal est content : il vient d’avoir un nouvel ami. Chaque matin, il prépare des feuilles fraîches pour nourrir son compagnon. Ils passent des heures ensemble à explorer le petit jardin et à courir dans la broussaille. Jamal ne se sent plus seul : il partage tout avec son lapin.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C189B6E-32A6-095A-5A53-E4203A003C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5656" y="1363702"/>
            <a:ext cx="1805651" cy="1524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B23B7A0-D3E8-10E6-B4B2-7C03C81EAD4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374539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436D9C-3D83-A465-8946-27D7A0CA7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0A188666-7EA0-3A13-ABC9-5589A3BBC76B}"/>
              </a:ext>
            </a:extLst>
          </p:cNvPr>
          <p:cNvSpPr txBox="1"/>
          <p:nvPr/>
        </p:nvSpPr>
        <p:spPr>
          <a:xfrm>
            <a:off x="548630" y="36541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On va répondre à la première question.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D735C95-2445-7DA9-13B6-29649826DEA9}"/>
              </a:ext>
            </a:extLst>
          </p:cNvPr>
          <p:cNvSpPr txBox="1">
            <a:spLocks/>
          </p:cNvSpPr>
          <p:nvPr/>
        </p:nvSpPr>
        <p:spPr>
          <a:xfrm>
            <a:off x="613684" y="262618"/>
            <a:ext cx="8046740" cy="1523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Demander de comparer leur repérage à celui proposé dans le corrigé et ce qu’on leur demande de trouver comme réponse.</a:t>
            </a:r>
          </a:p>
        </p:txBody>
      </p:sp>
      <p:pic>
        <p:nvPicPr>
          <p:cNvPr id="9" name="Picture 4" descr="Image générée">
            <a:extLst>
              <a:ext uri="{FF2B5EF4-FFF2-40B4-BE49-F238E27FC236}">
                <a16:creationId xmlns:a16="http://schemas.microsoft.com/office/drawing/2014/main" id="{C652037C-9490-A82F-FC60-631827CA48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549264" y="10017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9DD8FFB-6B6D-8103-CB34-1DEABC31B287}"/>
              </a:ext>
            </a:extLst>
          </p:cNvPr>
          <p:cNvSpPr txBox="1"/>
          <p:nvPr/>
        </p:nvSpPr>
        <p:spPr>
          <a:xfrm>
            <a:off x="412693" y="1363702"/>
            <a:ext cx="628346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600" dirty="0"/>
              <a:t>Aujourd’hui, c’est un jour très spécial pour Jamal. </a:t>
            </a:r>
            <a:r>
              <a:rPr lang="fr-FR" sz="1600" u="sng" dirty="0"/>
              <a:t>Son père lui apporte un petit lapin brun aux longues oreilles</a:t>
            </a:r>
            <a:r>
              <a:rPr lang="fr-FR" sz="1600" dirty="0"/>
              <a:t>. Jamal est content : il vient d’avoir un nouvel ami. Chaque matin, il prépare des feuilles fraîches pour nourrir son compagnon. Ils passent des heures ensemble à explorer le petit jardin et à courir dans la broussaille. Jamal ne se sent plus seul : il partage tout avec son lapin.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BE8811-841D-920C-489D-03DAFE0B66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5656" y="1363702"/>
            <a:ext cx="1805651" cy="1524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B993236-0758-E956-740B-279BDCD6EC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8078" y="3218257"/>
            <a:ext cx="5160287" cy="73448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B23B7A0-D3E8-10E6-B4B2-7C03C81EAD4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2914613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D6DB-9F66-3BCE-38FA-E9A745605A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1436C7DF-4D6E-6AE8-7350-DE6CF3409843}"/>
              </a:ext>
            </a:extLst>
          </p:cNvPr>
          <p:cNvSpPr txBox="1"/>
          <p:nvPr/>
        </p:nvSpPr>
        <p:spPr>
          <a:xfrm>
            <a:off x="548630" y="36541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Voici la bonne réponse.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9" name="Picture 4" descr="Image générée">
            <a:extLst>
              <a:ext uri="{FF2B5EF4-FFF2-40B4-BE49-F238E27FC236}">
                <a16:creationId xmlns:a16="http://schemas.microsoft.com/office/drawing/2014/main" id="{F045DC11-7320-D119-49FE-A94E2BEEF1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549264" y="10017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ED4DFCE-6A37-565D-2758-8435277DFE5F}"/>
              </a:ext>
            </a:extLst>
          </p:cNvPr>
          <p:cNvSpPr txBox="1"/>
          <p:nvPr/>
        </p:nvSpPr>
        <p:spPr>
          <a:xfrm>
            <a:off x="412693" y="1363702"/>
            <a:ext cx="628346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600" dirty="0"/>
              <a:t>Aujourd’hui, c’est un jour très spécial pour Jamal. </a:t>
            </a:r>
            <a:r>
              <a:rPr lang="fr-FR" sz="1600" u="sng" dirty="0"/>
              <a:t>Son père lui apporte un petit lapin brun aux longues oreilles</a:t>
            </a:r>
            <a:r>
              <a:rPr lang="fr-FR" sz="1600" dirty="0"/>
              <a:t>. Jamal est content : il vient d’avoir un nouvel ami. Chaque matin, il prépare des feuilles fraîches pour nourrir son compagnon. Ils passent des heures ensemble à explorer le petit jardin et à courir dans la broussaille. Jamal ne se sent plus seul : il partage tout avec son lapin.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7D4916D-F36F-6B21-9CD9-BAE4F4E7F4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5656" y="1363702"/>
            <a:ext cx="1805651" cy="1524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B658534-4515-4ADC-8D5A-DBE16DB02B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282" y="3207263"/>
            <a:ext cx="5160287" cy="734489"/>
          </a:xfrm>
          <a:prstGeom prst="rect">
            <a:avLst/>
          </a:prstGeom>
        </p:spPr>
      </p:pic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5F2B61-AF5B-AA6C-5DE8-82C9B65E85EC}"/>
              </a:ext>
            </a:extLst>
          </p:cNvPr>
          <p:cNvSpPr txBox="1">
            <a:spLocks/>
          </p:cNvSpPr>
          <p:nvPr/>
        </p:nvSpPr>
        <p:spPr>
          <a:xfrm>
            <a:off x="548630" y="344318"/>
            <a:ext cx="8046740" cy="1523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Apporter un feed-back immédiat.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27FC115-010C-F7E5-BF07-76D3FE492762}"/>
              </a:ext>
            </a:extLst>
          </p:cNvPr>
          <p:cNvSpPr txBox="1"/>
          <p:nvPr/>
        </p:nvSpPr>
        <p:spPr>
          <a:xfrm>
            <a:off x="1440381" y="3490855"/>
            <a:ext cx="7031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Le père apporte à Jamal un petit lapin brun aux longues oreilles.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B23B7A0-D3E8-10E6-B4B2-7C03C81EAD4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888880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2D19E5-5A8D-FD35-5DD3-3169BE801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7EAF6101-0FA8-4416-EEEA-F8F1046FAE55}"/>
              </a:ext>
            </a:extLst>
          </p:cNvPr>
          <p:cNvSpPr txBox="1"/>
          <p:nvPr/>
        </p:nvSpPr>
        <p:spPr>
          <a:xfrm>
            <a:off x="548630" y="36541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On va répondre à la deuxième question maintenant.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830DE9B8-3E2B-DC04-589B-2AD9522FDB81}"/>
              </a:ext>
            </a:extLst>
          </p:cNvPr>
          <p:cNvSpPr txBox="1">
            <a:spLocks/>
          </p:cNvSpPr>
          <p:nvPr/>
        </p:nvSpPr>
        <p:spPr>
          <a:xfrm>
            <a:off x="613684" y="262618"/>
            <a:ext cx="8046740" cy="1523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Demander de comparer leur repérage à celui proposé dans le corrigé et ce qu’on leur demande de trouver comme réponse.</a:t>
            </a:r>
          </a:p>
        </p:txBody>
      </p:sp>
      <p:pic>
        <p:nvPicPr>
          <p:cNvPr id="9" name="Picture 4" descr="Image générée">
            <a:extLst>
              <a:ext uri="{FF2B5EF4-FFF2-40B4-BE49-F238E27FC236}">
                <a16:creationId xmlns:a16="http://schemas.microsoft.com/office/drawing/2014/main" id="{F6C34894-6775-D168-02E6-468CEFA707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549264" y="10017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BD3ED14-28A4-D524-0701-3E82CAC2E224}"/>
              </a:ext>
            </a:extLst>
          </p:cNvPr>
          <p:cNvSpPr txBox="1"/>
          <p:nvPr/>
        </p:nvSpPr>
        <p:spPr>
          <a:xfrm>
            <a:off x="412693" y="1363702"/>
            <a:ext cx="628346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600" dirty="0"/>
              <a:t>Aujourd’hui, c’est un jour très spécial pour Jamal. Son père lui apporte un petit lapin brun aux longues oreilles. Jamal est content : il vient d’avoir un nouvel ami. </a:t>
            </a:r>
            <a:r>
              <a:rPr lang="fr-FR" sz="1600" u="sng" dirty="0"/>
              <a:t>Chaque matin, il prépare des feuilles fraîches pour nourrir son compagnon. </a:t>
            </a:r>
            <a:r>
              <a:rPr lang="fr-FR" sz="1600" dirty="0"/>
              <a:t>Ils passent des heures ensemble à explorer le petit jardin et à courir dans la broussaille. Jamal ne se sent plus seul : il partage tout avec son lapin.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905DBF3-164D-1E12-319D-05ED0917CE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5656" y="1363702"/>
            <a:ext cx="1805651" cy="1524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A849F38-4AEB-25EE-5198-21F1FA5F02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343" y="2977133"/>
            <a:ext cx="5306165" cy="90500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B23B7A0-D3E8-10E6-B4B2-7C03C81EAD4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020139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87D75-D262-E828-B557-F1417E7FEE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F9B4B9F2-BE90-1F4B-E04E-D1852C42091D}"/>
              </a:ext>
            </a:extLst>
          </p:cNvPr>
          <p:cNvSpPr txBox="1"/>
          <p:nvPr/>
        </p:nvSpPr>
        <p:spPr>
          <a:xfrm>
            <a:off x="548630" y="36541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Voici la bonne réponse.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9" name="Picture 4" descr="Image générée">
            <a:extLst>
              <a:ext uri="{FF2B5EF4-FFF2-40B4-BE49-F238E27FC236}">
                <a16:creationId xmlns:a16="http://schemas.microsoft.com/office/drawing/2014/main" id="{BEEA4FEA-4AC4-985A-B96C-D6940A54C1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549264" y="10017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60E00B8-D021-510C-4D5B-E343D8732107}"/>
              </a:ext>
            </a:extLst>
          </p:cNvPr>
          <p:cNvSpPr txBox="1"/>
          <p:nvPr/>
        </p:nvSpPr>
        <p:spPr>
          <a:xfrm>
            <a:off x="412693" y="1363702"/>
            <a:ext cx="628346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600" dirty="0"/>
              <a:t>Aujourd’hui, c’est un jour très spécial pour Jamal. Son père lui apporte un petit lapin brun aux longues oreilles. Jamal est content : il vient d’avoir un nouvel ami. </a:t>
            </a:r>
            <a:r>
              <a:rPr lang="fr-FR" sz="1600" u="sng" dirty="0"/>
              <a:t>Chaque matin, il prépare des feuilles fraîches pour nourrir son compagnon. </a:t>
            </a:r>
            <a:r>
              <a:rPr lang="fr-FR" sz="1600" dirty="0"/>
              <a:t>Ils passent des heures ensemble à explorer le petit jardin et à courir dans la broussaille. Jamal ne se sent plus seul : il partage tout avec son lapin.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52F977E-BD38-8940-72C9-E420F4E1C7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5656" y="1363702"/>
            <a:ext cx="1805651" cy="1524000"/>
          </a:xfrm>
          <a:prstGeom prst="rect">
            <a:avLst/>
          </a:prstGeom>
        </p:spPr>
      </p:pic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8ED9D39-370F-4E56-DDE5-80B92D005439}"/>
              </a:ext>
            </a:extLst>
          </p:cNvPr>
          <p:cNvSpPr txBox="1">
            <a:spLocks/>
          </p:cNvSpPr>
          <p:nvPr/>
        </p:nvSpPr>
        <p:spPr>
          <a:xfrm>
            <a:off x="548630" y="344318"/>
            <a:ext cx="8046740" cy="1523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Apporter un feed-back immédiat.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FF8C3E3-B7BB-7AE9-5404-3F93BE40BB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343" y="2986861"/>
            <a:ext cx="5306165" cy="90500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6E2049F-325A-9128-DAAD-A5025C787B7A}"/>
              </a:ext>
            </a:extLst>
          </p:cNvPr>
          <p:cNvSpPr txBox="1"/>
          <p:nvPr/>
        </p:nvSpPr>
        <p:spPr>
          <a:xfrm>
            <a:off x="1517285" y="3490855"/>
            <a:ext cx="70319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rgbClr val="C00000"/>
                </a:solidFill>
              </a:defRPr>
            </a:lvl1pPr>
          </a:lstStyle>
          <a:p>
            <a:r>
              <a:rPr lang="fr-FR" dirty="0"/>
              <a:t>Jamal prépare des feuilles fraîches pour nourrir son compagnon chaque matin.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3B7A0-D3E8-10E6-B4B2-7C03C81EAD4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922879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0A9E9E-40F4-9CDE-92D9-D2E0B5561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9921A59A-546C-364A-EDE4-B5D4C1CDE624}"/>
              </a:ext>
            </a:extLst>
          </p:cNvPr>
          <p:cNvSpPr txBox="1"/>
          <p:nvPr/>
        </p:nvSpPr>
        <p:spPr>
          <a:xfrm>
            <a:off x="548630" y="36541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On va répondre à la troisième question maintenant.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B7F10EED-0D0B-7D7F-4A08-8B6CCD485824}"/>
              </a:ext>
            </a:extLst>
          </p:cNvPr>
          <p:cNvSpPr txBox="1">
            <a:spLocks/>
          </p:cNvSpPr>
          <p:nvPr/>
        </p:nvSpPr>
        <p:spPr>
          <a:xfrm>
            <a:off x="613684" y="262618"/>
            <a:ext cx="8046740" cy="1523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Demander de comparer leur repérage à celui proposé dans le corrigé et ce qu’on leur demande de trouver comme réponse.</a:t>
            </a:r>
          </a:p>
        </p:txBody>
      </p:sp>
      <p:pic>
        <p:nvPicPr>
          <p:cNvPr id="9" name="Picture 4" descr="Image générée">
            <a:extLst>
              <a:ext uri="{FF2B5EF4-FFF2-40B4-BE49-F238E27FC236}">
                <a16:creationId xmlns:a16="http://schemas.microsoft.com/office/drawing/2014/main" id="{FF9A76A8-63C1-5C12-184B-77542787A0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549264" y="10017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6D833DC-7999-610C-3627-E037F3B21927}"/>
              </a:ext>
            </a:extLst>
          </p:cNvPr>
          <p:cNvSpPr txBox="1"/>
          <p:nvPr/>
        </p:nvSpPr>
        <p:spPr>
          <a:xfrm>
            <a:off x="412693" y="1363702"/>
            <a:ext cx="628346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600" dirty="0"/>
              <a:t>Aujourd’hui, c’est un jour très spécial pour Jamal. Son père lui apporte un petit lapin brun aux longues oreilles. Jamal est content : il vient d’avoir un nouvel ami. Chaque matin, il prépare des feuilles fraîches pour nourrir son compagnon. </a:t>
            </a:r>
            <a:r>
              <a:rPr lang="fr-FR" sz="1600" u="sng" dirty="0"/>
              <a:t>Ils passent des heures ensemble à explorer le petit jardin et à courir dans la broussaille. </a:t>
            </a:r>
            <a:r>
              <a:rPr lang="fr-FR" sz="1600" dirty="0"/>
              <a:t>Jamal ne se sent plus seul : il partage tout avec son lapin.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7C9D79C-C7D6-1139-543C-01D7BE1E92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5656" y="1363702"/>
            <a:ext cx="1805651" cy="1524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C1611E3-B451-7656-CBC4-7077B084B6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096" y="3083069"/>
            <a:ext cx="5658640" cy="116221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B23B7A0-D3E8-10E6-B4B2-7C03C81EAD4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929861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FDF01D-074A-0619-0FAB-35F1FE8B3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1B5A5CA0-D539-41C5-0F31-0455842B77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096" y="3083069"/>
            <a:ext cx="5658640" cy="1162212"/>
          </a:xfrm>
          <a:prstGeom prst="rect">
            <a:avLst/>
          </a:prstGeom>
        </p:spPr>
      </p:pic>
      <p:sp>
        <p:nvSpPr>
          <p:cNvPr id="7" name="ZoneTexte 11">
            <a:extLst>
              <a:ext uri="{FF2B5EF4-FFF2-40B4-BE49-F238E27FC236}">
                <a16:creationId xmlns:a16="http://schemas.microsoft.com/office/drawing/2014/main" id="{A0AE8A7C-7230-D1B6-F210-E9AB0F1F8F66}"/>
              </a:ext>
            </a:extLst>
          </p:cNvPr>
          <p:cNvSpPr txBox="1"/>
          <p:nvPr/>
        </p:nvSpPr>
        <p:spPr>
          <a:xfrm>
            <a:off x="548630" y="36541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Voici la bonne réponse.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9" name="Picture 4" descr="Image générée">
            <a:extLst>
              <a:ext uri="{FF2B5EF4-FFF2-40B4-BE49-F238E27FC236}">
                <a16:creationId xmlns:a16="http://schemas.microsoft.com/office/drawing/2014/main" id="{BF6C849F-0817-074E-651C-BAAC938C4D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549264" y="10017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C908CB9-4AF1-3379-6B5C-8510AD4EACA9}"/>
              </a:ext>
            </a:extLst>
          </p:cNvPr>
          <p:cNvSpPr txBox="1"/>
          <p:nvPr/>
        </p:nvSpPr>
        <p:spPr>
          <a:xfrm>
            <a:off x="412693" y="1363702"/>
            <a:ext cx="628346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600" dirty="0"/>
              <a:t>Aujourd’hui, c’est un jour très spécial pour Jamal. Son père lui apporte un petit lapin brun aux longues oreilles. Jamal est content : il vient d’avoir un nouvel ami. Chaque matin, il prépare des feuilles fraîches pour nourrir son compagnon. </a:t>
            </a:r>
            <a:r>
              <a:rPr lang="fr-FR" sz="1600" u="sng" dirty="0"/>
              <a:t>Ils passent des heures ensemble à explorer le petit jardin et à courir dans la broussaille. </a:t>
            </a:r>
            <a:r>
              <a:rPr lang="fr-FR" sz="1600" dirty="0"/>
              <a:t>Jamal ne se sent plus seul : il partage tout avec son lapin.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4F2C430-7C63-5ECA-92B2-D26107F976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5656" y="1363702"/>
            <a:ext cx="1805651" cy="1524000"/>
          </a:xfrm>
          <a:prstGeom prst="rect">
            <a:avLst/>
          </a:prstGeom>
        </p:spPr>
      </p:pic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DA15F0B-3A90-CD92-602C-08732C72CCED}"/>
              </a:ext>
            </a:extLst>
          </p:cNvPr>
          <p:cNvSpPr txBox="1">
            <a:spLocks/>
          </p:cNvSpPr>
          <p:nvPr/>
        </p:nvSpPr>
        <p:spPr>
          <a:xfrm>
            <a:off x="548630" y="344318"/>
            <a:ext cx="8046740" cy="1523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Apporter un feed-back immédiat.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142B89A-FC05-B8FE-EAAF-204DD75C07F6}"/>
              </a:ext>
            </a:extLst>
          </p:cNvPr>
          <p:cNvSpPr txBox="1"/>
          <p:nvPr/>
        </p:nvSpPr>
        <p:spPr>
          <a:xfrm>
            <a:off x="1403996" y="3664175"/>
            <a:ext cx="7031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rgbClr val="C00000"/>
                </a:solidFill>
              </a:defRPr>
            </a:lvl1pPr>
          </a:lstStyle>
          <a:p>
            <a:r>
              <a:rPr lang="fr-FR" dirty="0"/>
              <a:t>Jamal joue avec le lapin dans le petit jardin.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3B7A0-D3E8-10E6-B4B2-7C03C81EAD4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551595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44891-3F97-C2C2-1D13-960243E44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2B1E2F90-7D95-50E5-82C3-59053F842B6F}"/>
              </a:ext>
            </a:extLst>
          </p:cNvPr>
          <p:cNvSpPr txBox="1"/>
          <p:nvPr/>
        </p:nvSpPr>
        <p:spPr>
          <a:xfrm>
            <a:off x="548630" y="36541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On va répondre à la  question suivante maintenant.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496B7177-3458-BF97-66A8-6A6FDE5F35CA}"/>
              </a:ext>
            </a:extLst>
          </p:cNvPr>
          <p:cNvSpPr txBox="1">
            <a:spLocks/>
          </p:cNvSpPr>
          <p:nvPr/>
        </p:nvSpPr>
        <p:spPr>
          <a:xfrm>
            <a:off x="613684" y="262618"/>
            <a:ext cx="8046740" cy="1523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Demander de comparer leur repérage à celui proposé dans le corrigé et ce qu’on leur demande de trouver comme réponse.</a:t>
            </a:r>
          </a:p>
        </p:txBody>
      </p:sp>
      <p:pic>
        <p:nvPicPr>
          <p:cNvPr id="9" name="Picture 4" descr="Image générée">
            <a:extLst>
              <a:ext uri="{FF2B5EF4-FFF2-40B4-BE49-F238E27FC236}">
                <a16:creationId xmlns:a16="http://schemas.microsoft.com/office/drawing/2014/main" id="{0FC3D1AE-55D9-FE1D-2B29-4D3B517102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549264" y="10017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20BBDE1-0ED0-38B8-EBDD-E40166E4D8A6}"/>
              </a:ext>
            </a:extLst>
          </p:cNvPr>
          <p:cNvSpPr txBox="1"/>
          <p:nvPr/>
        </p:nvSpPr>
        <p:spPr>
          <a:xfrm>
            <a:off x="412693" y="1363702"/>
            <a:ext cx="628346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600" dirty="0"/>
              <a:t>Aujourd’hui, c’est un jour très spécial pour Jamal. Son père lui apporte un petit lapin brun aux longues oreilles. Jamal est content : il vient d’avoir un nouvel ami. </a:t>
            </a:r>
            <a:r>
              <a:rPr lang="fr-FR" sz="1600" u="sng" dirty="0"/>
              <a:t>Chaque matin, il prépare des feuilles fraîches pour nourrir son compagnon. </a:t>
            </a:r>
            <a:r>
              <a:rPr lang="fr-FR" sz="1600" dirty="0"/>
              <a:t>Ils passent des heures ensemble à explorer le petit jardin et à courir dans la broussaille. Jamal ne se sent plus seul : il partage tout avec son lapin.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F5FAC3D-4C9D-B623-75E5-FFA53BC07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5656" y="1363702"/>
            <a:ext cx="1805651" cy="1524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5641CAC-7650-4CDF-D9F8-AE1DC3CA1D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294" y="3195894"/>
            <a:ext cx="6258798" cy="90916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B23B7A0-D3E8-10E6-B4B2-7C03C81EAD4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0714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A69A5-9DE0-7981-C3E5-65AF97915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3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3164141" y="1877231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BEB2FDD-17BB-2732-0C52-3739BF7A9659}"/>
              </a:ext>
            </a:extLst>
          </p:cNvPr>
          <p:cNvSpPr txBox="1"/>
          <p:nvPr/>
        </p:nvSpPr>
        <p:spPr>
          <a:xfrm>
            <a:off x="7828259" y="1346795"/>
            <a:ext cx="7827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b="1" dirty="0" err="1">
                <a:solidFill>
                  <a:schemeClr val="accent6"/>
                </a:solidFill>
              </a:rPr>
              <a:t>Post-test</a:t>
            </a:r>
            <a:endParaRPr lang="fr-FR" sz="1200" b="1" dirty="0">
              <a:solidFill>
                <a:schemeClr val="accent6"/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FBEA9D3-2E76-1D25-99CE-1F15ABE3CD81}"/>
              </a:ext>
            </a:extLst>
          </p:cNvPr>
          <p:cNvGrpSpPr/>
          <p:nvPr/>
        </p:nvGrpSpPr>
        <p:grpSpPr>
          <a:xfrm>
            <a:off x="7572057" y="1135319"/>
            <a:ext cx="1436644" cy="1373753"/>
            <a:chOff x="1007340" y="1589285"/>
            <a:chExt cx="914400" cy="1831670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A2C18C71-6A33-B143-1504-94BBEADB16CC}"/>
                </a:ext>
              </a:extLst>
            </p:cNvPr>
            <p:cNvSpPr/>
            <p:nvPr/>
          </p:nvSpPr>
          <p:spPr>
            <a:xfrm>
              <a:off x="1007340" y="1589285"/>
              <a:ext cx="914400" cy="914400"/>
            </a:xfrm>
            <a:prstGeom prst="ellipse">
              <a:avLst/>
            </a:prstGeom>
            <a:noFill/>
            <a:ln>
              <a:solidFill>
                <a:srgbClr val="BFBF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350" dirty="0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C15E87B-C7C1-29B0-A8B5-84FE1CC0B840}"/>
                </a:ext>
              </a:extLst>
            </p:cNvPr>
            <p:cNvCxnSpPr>
              <a:stCxn id="35" idx="4"/>
            </p:cNvCxnSpPr>
            <p:nvPr/>
          </p:nvCxnSpPr>
          <p:spPr>
            <a:xfrm>
              <a:off x="1464540" y="2590846"/>
              <a:ext cx="1959" cy="830110"/>
            </a:xfrm>
            <a:prstGeom prst="line">
              <a:avLst/>
            </a:prstGeom>
            <a:ln>
              <a:solidFill>
                <a:srgbClr val="A6A6A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3926576" y="1474984"/>
            <a:ext cx="1136084" cy="476674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200" b="1" dirty="0">
                <a:solidFill>
                  <a:schemeClr val="accent6"/>
                </a:solidFill>
              </a:rPr>
              <a:t>Révision</a:t>
            </a:r>
            <a:endParaRPr lang="fr-FR" sz="1350" dirty="0"/>
          </a:p>
        </p:txBody>
      </p:sp>
      <p:sp>
        <p:nvSpPr>
          <p:cNvPr id="39" name="Oval 34">
            <a:extLst>
              <a:ext uri="{FF2B5EF4-FFF2-40B4-BE49-F238E27FC236}">
                <a16:creationId xmlns:a16="http://schemas.microsoft.com/office/drawing/2014/main" id="{8C3AEFF5-D06D-5BD6-9A7E-9B9AB9A03011}"/>
              </a:ext>
            </a:extLst>
          </p:cNvPr>
          <p:cNvSpPr/>
          <p:nvPr/>
        </p:nvSpPr>
        <p:spPr>
          <a:xfrm>
            <a:off x="4389216" y="3848089"/>
            <a:ext cx="1196327" cy="502681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200" b="1" dirty="0">
                <a:solidFill>
                  <a:schemeClr val="accent6"/>
                </a:solidFill>
              </a:rPr>
              <a:t>Test de </a:t>
            </a:r>
          </a:p>
          <a:p>
            <a:pPr algn="ctr"/>
            <a:r>
              <a:rPr lang="fr-FR" sz="1200" b="1" dirty="0">
                <a:solidFill>
                  <a:schemeClr val="accent6"/>
                </a:solidFill>
              </a:rPr>
              <a:t>validation</a:t>
            </a:r>
          </a:p>
        </p:txBody>
      </p:sp>
      <p:sp>
        <p:nvSpPr>
          <p:cNvPr id="41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période de remédiation </a:t>
            </a:r>
            <a:endParaRPr lang="fr-FR" sz="24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9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1156314" y="1201917"/>
            <a:ext cx="2155475" cy="937175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20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Rebrassage : consolider et réviser les acquis travaillés lors des trois séances de remédiation.</a:t>
            </a:r>
          </a:p>
        </p:txBody>
      </p:sp>
      <p:cxnSp>
        <p:nvCxnSpPr>
          <p:cNvPr id="73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5925588" y="1509808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5185632" y="1190103"/>
            <a:ext cx="1676470" cy="354540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200" b="1" dirty="0">
                <a:solidFill>
                  <a:schemeClr val="accent6"/>
                </a:solidFill>
              </a:rPr>
              <a:t>Consolidation</a:t>
            </a:r>
            <a:endParaRPr lang="fr-FR" sz="1350" dirty="0"/>
          </a:p>
        </p:txBody>
      </p:sp>
      <p:sp>
        <p:nvSpPr>
          <p:cNvPr id="75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6071350" y="4261770"/>
            <a:ext cx="1524644" cy="335351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200" b="1" dirty="0">
                <a:solidFill>
                  <a:schemeClr val="accent6"/>
                </a:solidFill>
              </a:rPr>
              <a:t>Palier 3</a:t>
            </a:r>
            <a:endParaRPr lang="fr-FR" sz="1350" dirty="0"/>
          </a:p>
        </p:txBody>
      </p:sp>
      <p:cxnSp>
        <p:nvCxnSpPr>
          <p:cNvPr id="76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6859024" y="3639187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35">
            <a:extLst>
              <a:ext uri="{FF2B5EF4-FFF2-40B4-BE49-F238E27FC236}">
                <a16:creationId xmlns:a16="http://schemas.microsoft.com/office/drawing/2014/main" id="{D7E4A51F-B085-D155-8643-62E45B2BD64D}"/>
              </a:ext>
            </a:extLst>
          </p:cNvPr>
          <p:cNvCxnSpPr/>
          <p:nvPr/>
        </p:nvCxnSpPr>
        <p:spPr>
          <a:xfrm>
            <a:off x="5534903" y="3422971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2142096" y="3130292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5057714" y="1701546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Pentagon 3">
            <a:extLst>
              <a:ext uri="{FF2B5EF4-FFF2-40B4-BE49-F238E27FC236}">
                <a16:creationId xmlns:a16="http://schemas.microsoft.com/office/drawing/2014/main" id="{9DC24E7A-C759-D70C-4B5E-57312B042067}"/>
              </a:ext>
            </a:extLst>
          </p:cNvPr>
          <p:cNvSpPr/>
          <p:nvPr/>
        </p:nvSpPr>
        <p:spPr>
          <a:xfrm>
            <a:off x="562384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</a:t>
            </a:r>
          </a:p>
        </p:txBody>
      </p:sp>
      <p:sp>
        <p:nvSpPr>
          <p:cNvPr id="47" name="Chevron 5">
            <a:extLst>
              <a:ext uri="{FF2B5EF4-FFF2-40B4-BE49-F238E27FC236}">
                <a16:creationId xmlns:a16="http://schemas.microsoft.com/office/drawing/2014/main" id="{A328255F-4DC0-ABF4-AE19-90443670F2DD}"/>
              </a:ext>
            </a:extLst>
          </p:cNvPr>
          <p:cNvSpPr/>
          <p:nvPr/>
        </p:nvSpPr>
        <p:spPr>
          <a:xfrm>
            <a:off x="1577824" y="2308578"/>
            <a:ext cx="403488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S4</a:t>
            </a:r>
          </a:p>
        </p:txBody>
      </p:sp>
      <p:sp>
        <p:nvSpPr>
          <p:cNvPr id="48" name="Pentagon 3">
            <a:extLst>
              <a:ext uri="{FF2B5EF4-FFF2-40B4-BE49-F238E27FC236}">
                <a16:creationId xmlns:a16="http://schemas.microsoft.com/office/drawing/2014/main" id="{262360AF-516E-0EE4-E95D-2327EB6A5598}"/>
              </a:ext>
            </a:extLst>
          </p:cNvPr>
          <p:cNvSpPr/>
          <p:nvPr/>
        </p:nvSpPr>
        <p:spPr>
          <a:xfrm>
            <a:off x="931917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</a:t>
            </a:r>
          </a:p>
        </p:txBody>
      </p:sp>
      <p:sp>
        <p:nvSpPr>
          <p:cNvPr id="50" name="Pentagon 3">
            <a:extLst>
              <a:ext uri="{FF2B5EF4-FFF2-40B4-BE49-F238E27FC236}">
                <a16:creationId xmlns:a16="http://schemas.microsoft.com/office/drawing/2014/main" id="{4C8E540E-290A-517F-09D6-D2F453FC91EF}"/>
              </a:ext>
            </a:extLst>
          </p:cNvPr>
          <p:cNvSpPr/>
          <p:nvPr/>
        </p:nvSpPr>
        <p:spPr>
          <a:xfrm>
            <a:off x="127312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S3</a:t>
            </a:r>
          </a:p>
        </p:txBody>
      </p:sp>
      <p:sp>
        <p:nvSpPr>
          <p:cNvPr id="52" name="Pentagon 3">
            <a:extLst>
              <a:ext uri="{FF2B5EF4-FFF2-40B4-BE49-F238E27FC236}">
                <a16:creationId xmlns:a16="http://schemas.microsoft.com/office/drawing/2014/main" id="{065A1F34-66DD-6B30-B6D6-CC68923B342C}"/>
              </a:ext>
            </a:extLst>
          </p:cNvPr>
          <p:cNvSpPr/>
          <p:nvPr/>
        </p:nvSpPr>
        <p:spPr>
          <a:xfrm>
            <a:off x="198775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S5</a:t>
            </a:r>
          </a:p>
        </p:txBody>
      </p:sp>
      <p:sp>
        <p:nvSpPr>
          <p:cNvPr id="63" name="Chevron 5">
            <a:extLst>
              <a:ext uri="{FF2B5EF4-FFF2-40B4-BE49-F238E27FC236}">
                <a16:creationId xmlns:a16="http://schemas.microsoft.com/office/drawing/2014/main" id="{DC7608AB-D0B9-014D-E349-23C2462A5C3F}"/>
              </a:ext>
            </a:extLst>
          </p:cNvPr>
          <p:cNvSpPr/>
          <p:nvPr/>
        </p:nvSpPr>
        <p:spPr>
          <a:xfrm>
            <a:off x="3042608" y="2308578"/>
            <a:ext cx="403488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S8</a:t>
            </a:r>
          </a:p>
        </p:txBody>
      </p:sp>
      <p:sp>
        <p:nvSpPr>
          <p:cNvPr id="64" name="Pentagon 3">
            <a:extLst>
              <a:ext uri="{FF2B5EF4-FFF2-40B4-BE49-F238E27FC236}">
                <a16:creationId xmlns:a16="http://schemas.microsoft.com/office/drawing/2014/main" id="{1151A1B9-CEDF-B322-E1DA-C31D096CF78C}"/>
              </a:ext>
            </a:extLst>
          </p:cNvPr>
          <p:cNvSpPr/>
          <p:nvPr/>
        </p:nvSpPr>
        <p:spPr>
          <a:xfrm>
            <a:off x="235454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S6</a:t>
            </a:r>
          </a:p>
        </p:txBody>
      </p:sp>
      <p:sp>
        <p:nvSpPr>
          <p:cNvPr id="65" name="Pentagon 3">
            <a:extLst>
              <a:ext uri="{FF2B5EF4-FFF2-40B4-BE49-F238E27FC236}">
                <a16:creationId xmlns:a16="http://schemas.microsoft.com/office/drawing/2014/main" id="{B1147BBE-F73D-FC97-C5BB-39A3928FC767}"/>
              </a:ext>
            </a:extLst>
          </p:cNvPr>
          <p:cNvSpPr/>
          <p:nvPr/>
        </p:nvSpPr>
        <p:spPr>
          <a:xfrm>
            <a:off x="2737907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S7</a:t>
            </a:r>
          </a:p>
        </p:txBody>
      </p:sp>
      <p:sp>
        <p:nvSpPr>
          <p:cNvPr id="66" name="Pentagon 3">
            <a:extLst>
              <a:ext uri="{FF2B5EF4-FFF2-40B4-BE49-F238E27FC236}">
                <a16:creationId xmlns:a16="http://schemas.microsoft.com/office/drawing/2014/main" id="{33447F08-FD33-4E99-B10D-86F717FCB2CC}"/>
              </a:ext>
            </a:extLst>
          </p:cNvPr>
          <p:cNvSpPr/>
          <p:nvPr/>
        </p:nvSpPr>
        <p:spPr>
          <a:xfrm>
            <a:off x="3460935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S9</a:t>
            </a:r>
          </a:p>
        </p:txBody>
      </p:sp>
      <p:sp>
        <p:nvSpPr>
          <p:cNvPr id="67" name="Chevron 5">
            <a:extLst>
              <a:ext uri="{FF2B5EF4-FFF2-40B4-BE49-F238E27FC236}">
                <a16:creationId xmlns:a16="http://schemas.microsoft.com/office/drawing/2014/main" id="{251D8E2B-4B2A-BFFD-2C8D-307059340050}"/>
              </a:ext>
            </a:extLst>
          </p:cNvPr>
          <p:cNvSpPr/>
          <p:nvPr/>
        </p:nvSpPr>
        <p:spPr>
          <a:xfrm>
            <a:off x="4487028" y="2308578"/>
            <a:ext cx="483783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S12</a:t>
            </a:r>
          </a:p>
        </p:txBody>
      </p:sp>
      <p:sp>
        <p:nvSpPr>
          <p:cNvPr id="68" name="Pentagon 3">
            <a:extLst>
              <a:ext uri="{FF2B5EF4-FFF2-40B4-BE49-F238E27FC236}">
                <a16:creationId xmlns:a16="http://schemas.microsoft.com/office/drawing/2014/main" id="{3F7152CF-34E6-6DCE-6ADA-72187871F43D}"/>
              </a:ext>
            </a:extLst>
          </p:cNvPr>
          <p:cNvSpPr/>
          <p:nvPr/>
        </p:nvSpPr>
        <p:spPr>
          <a:xfrm>
            <a:off x="3823922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S10</a:t>
            </a:r>
          </a:p>
        </p:txBody>
      </p:sp>
      <p:sp>
        <p:nvSpPr>
          <p:cNvPr id="69" name="Pentagon 3">
            <a:extLst>
              <a:ext uri="{FF2B5EF4-FFF2-40B4-BE49-F238E27FC236}">
                <a16:creationId xmlns:a16="http://schemas.microsoft.com/office/drawing/2014/main" id="{310D7C41-B549-C51D-923E-D01C32A3F5A4}"/>
              </a:ext>
            </a:extLst>
          </p:cNvPr>
          <p:cNvSpPr/>
          <p:nvPr/>
        </p:nvSpPr>
        <p:spPr>
          <a:xfrm>
            <a:off x="4181591" y="2302379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S11</a:t>
            </a:r>
          </a:p>
        </p:txBody>
      </p:sp>
      <p:sp>
        <p:nvSpPr>
          <p:cNvPr id="70" name="Pentagon 3">
            <a:extLst>
              <a:ext uri="{FF2B5EF4-FFF2-40B4-BE49-F238E27FC236}">
                <a16:creationId xmlns:a16="http://schemas.microsoft.com/office/drawing/2014/main" id="{61A71121-6E5F-9DE7-AC4F-C06C59D90C4B}"/>
              </a:ext>
            </a:extLst>
          </p:cNvPr>
          <p:cNvSpPr/>
          <p:nvPr/>
        </p:nvSpPr>
        <p:spPr>
          <a:xfrm>
            <a:off x="4970811" y="2322810"/>
            <a:ext cx="400410" cy="1174558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S13</a:t>
            </a:r>
          </a:p>
        </p:txBody>
      </p:sp>
      <p:sp>
        <p:nvSpPr>
          <p:cNvPr id="71" name="Pentagon 3">
            <a:extLst>
              <a:ext uri="{FF2B5EF4-FFF2-40B4-BE49-F238E27FC236}">
                <a16:creationId xmlns:a16="http://schemas.microsoft.com/office/drawing/2014/main" id="{C0041B30-E4E1-62A7-BB5D-0B2C09D78EE3}"/>
              </a:ext>
            </a:extLst>
          </p:cNvPr>
          <p:cNvSpPr/>
          <p:nvPr/>
        </p:nvSpPr>
        <p:spPr>
          <a:xfrm>
            <a:off x="5382297" y="2322810"/>
            <a:ext cx="400410" cy="1174558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S14</a:t>
            </a:r>
          </a:p>
        </p:txBody>
      </p:sp>
      <p:sp>
        <p:nvSpPr>
          <p:cNvPr id="72" name="Pentagon 3">
            <a:extLst>
              <a:ext uri="{FF2B5EF4-FFF2-40B4-BE49-F238E27FC236}">
                <a16:creationId xmlns:a16="http://schemas.microsoft.com/office/drawing/2014/main" id="{B143BD8B-D26F-B6FD-21B9-A26BBD94E5E8}"/>
              </a:ext>
            </a:extLst>
          </p:cNvPr>
          <p:cNvSpPr/>
          <p:nvPr/>
        </p:nvSpPr>
        <p:spPr>
          <a:xfrm>
            <a:off x="5846662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S15</a:t>
            </a:r>
          </a:p>
        </p:txBody>
      </p:sp>
      <p:sp>
        <p:nvSpPr>
          <p:cNvPr id="77" name="Chevron 5">
            <a:extLst>
              <a:ext uri="{FF2B5EF4-FFF2-40B4-BE49-F238E27FC236}">
                <a16:creationId xmlns:a16="http://schemas.microsoft.com/office/drawing/2014/main" id="{03003983-FDB1-38D5-5625-D434FB1F0FE3}"/>
              </a:ext>
            </a:extLst>
          </p:cNvPr>
          <p:cNvSpPr/>
          <p:nvPr/>
        </p:nvSpPr>
        <p:spPr>
          <a:xfrm>
            <a:off x="6862102" y="2307270"/>
            <a:ext cx="483782" cy="592403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S18</a:t>
            </a:r>
          </a:p>
        </p:txBody>
      </p:sp>
      <p:sp>
        <p:nvSpPr>
          <p:cNvPr id="78" name="Pentagon 3">
            <a:extLst>
              <a:ext uri="{FF2B5EF4-FFF2-40B4-BE49-F238E27FC236}">
                <a16:creationId xmlns:a16="http://schemas.microsoft.com/office/drawing/2014/main" id="{1E7C6315-685F-F557-7700-2B1AEDF55C5B}"/>
              </a:ext>
            </a:extLst>
          </p:cNvPr>
          <p:cNvSpPr/>
          <p:nvPr/>
        </p:nvSpPr>
        <p:spPr>
          <a:xfrm>
            <a:off x="6216195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S16</a:t>
            </a:r>
          </a:p>
        </p:txBody>
      </p:sp>
      <p:sp>
        <p:nvSpPr>
          <p:cNvPr id="79" name="Pentagon 3">
            <a:extLst>
              <a:ext uri="{FF2B5EF4-FFF2-40B4-BE49-F238E27FC236}">
                <a16:creationId xmlns:a16="http://schemas.microsoft.com/office/drawing/2014/main" id="{9327764B-F8FC-3A3F-747A-4674DDDEB0D1}"/>
              </a:ext>
            </a:extLst>
          </p:cNvPr>
          <p:cNvSpPr/>
          <p:nvPr/>
        </p:nvSpPr>
        <p:spPr>
          <a:xfrm>
            <a:off x="6557401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S17</a:t>
            </a:r>
          </a:p>
        </p:txBody>
      </p:sp>
      <p:sp>
        <p:nvSpPr>
          <p:cNvPr id="80" name="Pentagon 3">
            <a:extLst>
              <a:ext uri="{FF2B5EF4-FFF2-40B4-BE49-F238E27FC236}">
                <a16:creationId xmlns:a16="http://schemas.microsoft.com/office/drawing/2014/main" id="{B181AA94-1658-4B6B-C062-B776595739F5}"/>
              </a:ext>
            </a:extLst>
          </p:cNvPr>
          <p:cNvSpPr/>
          <p:nvPr/>
        </p:nvSpPr>
        <p:spPr>
          <a:xfrm>
            <a:off x="7399064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S19</a:t>
            </a:r>
          </a:p>
        </p:txBody>
      </p:sp>
      <p:sp>
        <p:nvSpPr>
          <p:cNvPr id="81" name="Pentagon 3">
            <a:extLst>
              <a:ext uri="{FF2B5EF4-FFF2-40B4-BE49-F238E27FC236}">
                <a16:creationId xmlns:a16="http://schemas.microsoft.com/office/drawing/2014/main" id="{8D45F1B3-554F-F572-3F24-B51B0E4827EE}"/>
              </a:ext>
            </a:extLst>
          </p:cNvPr>
          <p:cNvSpPr/>
          <p:nvPr/>
        </p:nvSpPr>
        <p:spPr>
          <a:xfrm>
            <a:off x="7768597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S20</a:t>
            </a:r>
          </a:p>
        </p:txBody>
      </p:sp>
      <p:sp>
        <p:nvSpPr>
          <p:cNvPr id="82" name="Pentagon 3">
            <a:extLst>
              <a:ext uri="{FF2B5EF4-FFF2-40B4-BE49-F238E27FC236}">
                <a16:creationId xmlns:a16="http://schemas.microsoft.com/office/drawing/2014/main" id="{B143BD8B-D26F-B6FD-21B9-A26BBD94E5E8}"/>
              </a:ext>
            </a:extLst>
          </p:cNvPr>
          <p:cNvSpPr/>
          <p:nvPr/>
        </p:nvSpPr>
        <p:spPr>
          <a:xfrm>
            <a:off x="5849858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S15</a:t>
            </a:r>
          </a:p>
        </p:txBody>
      </p:sp>
      <p:sp>
        <p:nvSpPr>
          <p:cNvPr id="83" name="Chevron 5">
            <a:extLst>
              <a:ext uri="{FF2B5EF4-FFF2-40B4-BE49-F238E27FC236}">
                <a16:creationId xmlns:a16="http://schemas.microsoft.com/office/drawing/2014/main" id="{03003983-FDB1-38D5-5625-D434FB1F0FE3}"/>
              </a:ext>
            </a:extLst>
          </p:cNvPr>
          <p:cNvSpPr/>
          <p:nvPr/>
        </p:nvSpPr>
        <p:spPr>
          <a:xfrm>
            <a:off x="6865298" y="2935518"/>
            <a:ext cx="483782" cy="592403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S18</a:t>
            </a:r>
          </a:p>
        </p:txBody>
      </p:sp>
      <p:sp>
        <p:nvSpPr>
          <p:cNvPr id="84" name="Pentagon 3">
            <a:extLst>
              <a:ext uri="{FF2B5EF4-FFF2-40B4-BE49-F238E27FC236}">
                <a16:creationId xmlns:a16="http://schemas.microsoft.com/office/drawing/2014/main" id="{1E7C6315-685F-F557-7700-2B1AEDF55C5B}"/>
              </a:ext>
            </a:extLst>
          </p:cNvPr>
          <p:cNvSpPr/>
          <p:nvPr/>
        </p:nvSpPr>
        <p:spPr>
          <a:xfrm>
            <a:off x="6219391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S16</a:t>
            </a:r>
          </a:p>
        </p:txBody>
      </p:sp>
      <p:sp>
        <p:nvSpPr>
          <p:cNvPr id="85" name="Pentagon 3">
            <a:extLst>
              <a:ext uri="{FF2B5EF4-FFF2-40B4-BE49-F238E27FC236}">
                <a16:creationId xmlns:a16="http://schemas.microsoft.com/office/drawing/2014/main" id="{9327764B-F8FC-3A3F-747A-4674DDDEB0D1}"/>
              </a:ext>
            </a:extLst>
          </p:cNvPr>
          <p:cNvSpPr/>
          <p:nvPr/>
        </p:nvSpPr>
        <p:spPr>
          <a:xfrm>
            <a:off x="6560597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S17</a:t>
            </a:r>
          </a:p>
        </p:txBody>
      </p:sp>
      <p:sp>
        <p:nvSpPr>
          <p:cNvPr id="86" name="Pentagon 3">
            <a:extLst>
              <a:ext uri="{FF2B5EF4-FFF2-40B4-BE49-F238E27FC236}">
                <a16:creationId xmlns:a16="http://schemas.microsoft.com/office/drawing/2014/main" id="{B181AA94-1658-4B6B-C062-B776595739F5}"/>
              </a:ext>
            </a:extLst>
          </p:cNvPr>
          <p:cNvSpPr/>
          <p:nvPr/>
        </p:nvSpPr>
        <p:spPr>
          <a:xfrm>
            <a:off x="7402260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S19</a:t>
            </a:r>
          </a:p>
        </p:txBody>
      </p:sp>
      <p:sp>
        <p:nvSpPr>
          <p:cNvPr id="87" name="Pentagon 3">
            <a:extLst>
              <a:ext uri="{FF2B5EF4-FFF2-40B4-BE49-F238E27FC236}">
                <a16:creationId xmlns:a16="http://schemas.microsoft.com/office/drawing/2014/main" id="{8D45F1B3-554F-F572-3F24-B51B0E4827EE}"/>
              </a:ext>
            </a:extLst>
          </p:cNvPr>
          <p:cNvSpPr/>
          <p:nvPr/>
        </p:nvSpPr>
        <p:spPr>
          <a:xfrm>
            <a:off x="7771793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S20</a:t>
            </a:r>
          </a:p>
        </p:txBody>
      </p:sp>
      <p:sp>
        <p:nvSpPr>
          <p:cNvPr id="88" name="ZoneTexte 87"/>
          <p:cNvSpPr txBox="1"/>
          <p:nvPr/>
        </p:nvSpPr>
        <p:spPr>
          <a:xfrm>
            <a:off x="5820036" y="2155275"/>
            <a:ext cx="2302556" cy="738152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89" name="ZoneTexte 88"/>
          <p:cNvSpPr txBox="1"/>
          <p:nvPr/>
        </p:nvSpPr>
        <p:spPr>
          <a:xfrm>
            <a:off x="5820036" y="2931818"/>
            <a:ext cx="2302556" cy="738152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90" name="Pentagon 3">
            <a:extLst>
              <a:ext uri="{FF2B5EF4-FFF2-40B4-BE49-F238E27FC236}">
                <a16:creationId xmlns:a16="http://schemas.microsoft.com/office/drawing/2014/main" id="{C0041B30-E4E1-62A7-BB5D-0B2C09D78EE3}"/>
              </a:ext>
            </a:extLst>
          </p:cNvPr>
          <p:cNvSpPr/>
          <p:nvPr/>
        </p:nvSpPr>
        <p:spPr>
          <a:xfrm>
            <a:off x="8189608" y="2313381"/>
            <a:ext cx="400410" cy="1214540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S21</a:t>
            </a:r>
          </a:p>
        </p:txBody>
      </p:sp>
    </p:spTree>
    <p:extLst>
      <p:ext uri="{BB962C8B-B14F-4D97-AF65-F5344CB8AC3E}">
        <p14:creationId xmlns:p14="http://schemas.microsoft.com/office/powerpoint/2010/main" val="36543569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562C6-DF12-C5EE-AA2A-7AA7D9176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447DBB2E-AE08-358A-27F6-AF78DCABE6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294" y="3195894"/>
            <a:ext cx="6258798" cy="909164"/>
          </a:xfrm>
          <a:prstGeom prst="rect">
            <a:avLst/>
          </a:prstGeom>
        </p:spPr>
      </p:pic>
      <p:sp>
        <p:nvSpPr>
          <p:cNvPr id="7" name="ZoneTexte 11">
            <a:extLst>
              <a:ext uri="{FF2B5EF4-FFF2-40B4-BE49-F238E27FC236}">
                <a16:creationId xmlns:a16="http://schemas.microsoft.com/office/drawing/2014/main" id="{D6BA9BCF-4835-79E4-B1A0-7C145D0D7B01}"/>
              </a:ext>
            </a:extLst>
          </p:cNvPr>
          <p:cNvSpPr txBox="1"/>
          <p:nvPr/>
        </p:nvSpPr>
        <p:spPr>
          <a:xfrm>
            <a:off x="548630" y="36541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Voici la bonne réponse.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9" name="Picture 4" descr="Image générée">
            <a:extLst>
              <a:ext uri="{FF2B5EF4-FFF2-40B4-BE49-F238E27FC236}">
                <a16:creationId xmlns:a16="http://schemas.microsoft.com/office/drawing/2014/main" id="{A9DBC233-272C-30AD-D236-BFF67A5A46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549264" y="10017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B155972-9006-C070-1C4A-9B118C2E3093}"/>
              </a:ext>
            </a:extLst>
          </p:cNvPr>
          <p:cNvSpPr txBox="1"/>
          <p:nvPr/>
        </p:nvSpPr>
        <p:spPr>
          <a:xfrm>
            <a:off x="412693" y="1363702"/>
            <a:ext cx="628346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600" dirty="0"/>
              <a:t>Aujourd’hui, c’est un jour très spécial pour Jamal. Son père lui apporte un petit lapin brun aux longues oreilles. Jamal est content : il vient d’avoir un nouvel ami. Chaque matin, il prépare des feuilles fraîches pour nourrir son compagnon. Ils passent des heures ensemble à explorer le petit jardin et à courir dans la broussaille. Jamal ne se sent plus seul : il partage tout avec son lapin.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65B08FC-AAB9-E90A-E5DE-43D5847219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5656" y="1363702"/>
            <a:ext cx="1805651" cy="1524000"/>
          </a:xfrm>
          <a:prstGeom prst="rect">
            <a:avLst/>
          </a:prstGeom>
        </p:spPr>
      </p:pic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9A0D7F8-250F-547F-90AA-FE1410E2E7E7}"/>
              </a:ext>
            </a:extLst>
          </p:cNvPr>
          <p:cNvSpPr txBox="1">
            <a:spLocks/>
          </p:cNvSpPr>
          <p:nvPr/>
        </p:nvSpPr>
        <p:spPr>
          <a:xfrm>
            <a:off x="548630" y="344318"/>
            <a:ext cx="8046740" cy="1523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Apporter un feed-back immédiat.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9C75255-8BA6-3819-290C-4FC49BA4769F}"/>
              </a:ext>
            </a:extLst>
          </p:cNvPr>
          <p:cNvSpPr txBox="1"/>
          <p:nvPr/>
        </p:nvSpPr>
        <p:spPr>
          <a:xfrm>
            <a:off x="1403996" y="3664175"/>
            <a:ext cx="7031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rgbClr val="C00000"/>
                </a:solidFill>
              </a:defRPr>
            </a:lvl1pPr>
          </a:lstStyle>
          <a:p>
            <a:r>
              <a:rPr lang="fr-FR" dirty="0"/>
              <a:t>Jamal nourrit son lapin chaque matin.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23B7A0-D3E8-10E6-B4B2-7C03C81EAD4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20095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2593D9-F88F-FC03-8522-D1A0122984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989D82B5-568A-DF54-62DD-7CBAA654517D}"/>
              </a:ext>
            </a:extLst>
          </p:cNvPr>
          <p:cNvSpPr txBox="1"/>
          <p:nvPr/>
        </p:nvSpPr>
        <p:spPr>
          <a:xfrm>
            <a:off x="548630" y="36541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On passe à une autre question.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E4D322AF-E9BE-2595-1A24-48DA4A005875}"/>
              </a:ext>
            </a:extLst>
          </p:cNvPr>
          <p:cNvSpPr txBox="1">
            <a:spLocks/>
          </p:cNvSpPr>
          <p:nvPr/>
        </p:nvSpPr>
        <p:spPr>
          <a:xfrm>
            <a:off x="613684" y="262618"/>
            <a:ext cx="8046740" cy="1523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Demander de comparer leur repérage à celui proposé dans le corrigé et ce qu’on leur demande de trouver comme réponse.</a:t>
            </a:r>
          </a:p>
        </p:txBody>
      </p:sp>
      <p:pic>
        <p:nvPicPr>
          <p:cNvPr id="9" name="Picture 4" descr="Image générée">
            <a:extLst>
              <a:ext uri="{FF2B5EF4-FFF2-40B4-BE49-F238E27FC236}">
                <a16:creationId xmlns:a16="http://schemas.microsoft.com/office/drawing/2014/main" id="{5A6DA377-BA59-F71F-D4FA-ADCDC9386C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549264" y="10017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4A557BB-F4B8-B403-F8DE-9FF143FAC4A3}"/>
              </a:ext>
            </a:extLst>
          </p:cNvPr>
          <p:cNvSpPr txBox="1"/>
          <p:nvPr/>
        </p:nvSpPr>
        <p:spPr>
          <a:xfrm>
            <a:off x="412693" y="1363702"/>
            <a:ext cx="628346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600" dirty="0"/>
              <a:t>Aujourd’hui, c’est un jour très spécial pour Jamal. Son père lui apporte un petit lapin brun aux longues oreilles. Jamal est content : il vient d’avoir un nouvel ami. Chaque matin, il prépare des feuilles fraîches pour nourrir son compagnon. </a:t>
            </a:r>
            <a:r>
              <a:rPr lang="fr-FR" sz="1600" u="sng" dirty="0"/>
              <a:t>Ils passent des heures ensemble à explorer le petit jardin et à courir dans la broussaille</a:t>
            </a:r>
            <a:r>
              <a:rPr lang="fr-FR" sz="1600" dirty="0"/>
              <a:t>. Jamal ne se sent plus seul : il partage tout avec son lapin.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1E3C05-0C0F-4ED5-8327-FA023C8D1A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5656" y="1363702"/>
            <a:ext cx="1805651" cy="1524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987D6FE-C801-D8F4-D549-DB0E1E95F4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684" y="3206759"/>
            <a:ext cx="6477904" cy="85544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B23B7A0-D3E8-10E6-B4B2-7C03C81EAD4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349800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6F1B9-B09B-3C45-BB72-485E25674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1B7EB639-1F80-5EC6-4835-5AE77BF893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684" y="3206759"/>
            <a:ext cx="6477904" cy="855443"/>
          </a:xfrm>
          <a:prstGeom prst="rect">
            <a:avLst/>
          </a:prstGeom>
        </p:spPr>
      </p:pic>
      <p:sp>
        <p:nvSpPr>
          <p:cNvPr id="7" name="ZoneTexte 11">
            <a:extLst>
              <a:ext uri="{FF2B5EF4-FFF2-40B4-BE49-F238E27FC236}">
                <a16:creationId xmlns:a16="http://schemas.microsoft.com/office/drawing/2014/main" id="{4BCE6F82-4F81-0AA6-756C-28AF9587E198}"/>
              </a:ext>
            </a:extLst>
          </p:cNvPr>
          <p:cNvSpPr txBox="1"/>
          <p:nvPr/>
        </p:nvSpPr>
        <p:spPr>
          <a:xfrm>
            <a:off x="548630" y="36541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Voici la bonne réponse.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9" name="Picture 4" descr="Image générée">
            <a:extLst>
              <a:ext uri="{FF2B5EF4-FFF2-40B4-BE49-F238E27FC236}">
                <a16:creationId xmlns:a16="http://schemas.microsoft.com/office/drawing/2014/main" id="{230D741F-05FB-F52C-E52F-048124B86D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549264" y="10017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A29CC2F-AF7C-746F-8029-843B58EE2566}"/>
              </a:ext>
            </a:extLst>
          </p:cNvPr>
          <p:cNvSpPr txBox="1"/>
          <p:nvPr/>
        </p:nvSpPr>
        <p:spPr>
          <a:xfrm>
            <a:off x="412693" y="1363702"/>
            <a:ext cx="628346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600" dirty="0"/>
              <a:t>Aujourd’hui, c’est un jour très spécial pour Jamal. Son père lui apporte un petit lapin brun aux longues oreilles. Jamal est content : il vient d’avoir un nouvel ami. Chaque matin, il prépare des feuilles fraîches pour nourrir son compagnon. </a:t>
            </a:r>
            <a:r>
              <a:rPr lang="fr-FR" sz="1600" u="sng" dirty="0"/>
              <a:t>Ils passent des heures ensemble à explorer le petit jardin et à courir dans la broussaille. </a:t>
            </a:r>
            <a:r>
              <a:rPr lang="fr-FR" sz="1600" dirty="0"/>
              <a:t>Jamal ne se sent plus seul : il partage tout avec son lapin.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C6EF59C-E4DD-5935-ADA2-D63755CD95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5656" y="1363702"/>
            <a:ext cx="1805651" cy="1524000"/>
          </a:xfrm>
          <a:prstGeom prst="rect">
            <a:avLst/>
          </a:prstGeom>
        </p:spPr>
      </p:pic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FCB3E9B-89E1-A648-3ED0-3B5356E0D584}"/>
              </a:ext>
            </a:extLst>
          </p:cNvPr>
          <p:cNvSpPr txBox="1">
            <a:spLocks/>
          </p:cNvSpPr>
          <p:nvPr/>
        </p:nvSpPr>
        <p:spPr>
          <a:xfrm>
            <a:off x="548630" y="344318"/>
            <a:ext cx="8046740" cy="1523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Apporter un feed-back immédiat.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6776261-1B63-E239-AF28-14454C95F9EF}"/>
              </a:ext>
            </a:extLst>
          </p:cNvPr>
          <p:cNvSpPr txBox="1"/>
          <p:nvPr/>
        </p:nvSpPr>
        <p:spPr>
          <a:xfrm>
            <a:off x="1193603" y="3567230"/>
            <a:ext cx="7031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rgbClr val="C00000"/>
                </a:solidFill>
              </a:defRPr>
            </a:lvl1pPr>
          </a:lstStyle>
          <a:p>
            <a:r>
              <a:rPr lang="fr-FR" dirty="0"/>
              <a:t>Ils explorent le petit jardin et courent dans la broussaille.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3B7A0-D3E8-10E6-B4B2-7C03C81EAD4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6579047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76F0EA-9BA4-A991-B3AC-599174601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943736FB-8B2C-4031-1E77-6DE0F5CA828F}"/>
              </a:ext>
            </a:extLst>
          </p:cNvPr>
          <p:cNvSpPr txBox="1"/>
          <p:nvPr/>
        </p:nvSpPr>
        <p:spPr>
          <a:xfrm>
            <a:off x="548630" y="36541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On va répondre à la dernière question.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0797F029-9740-5AAA-936B-BB1C210349E5}"/>
              </a:ext>
            </a:extLst>
          </p:cNvPr>
          <p:cNvSpPr txBox="1">
            <a:spLocks/>
          </p:cNvSpPr>
          <p:nvPr/>
        </p:nvSpPr>
        <p:spPr>
          <a:xfrm>
            <a:off x="613684" y="262618"/>
            <a:ext cx="8046740" cy="1523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Demander de comparer leur repérage à celui proposé dans le corrigé et ce qu’on leur demande de trouver comme réponse.</a:t>
            </a:r>
          </a:p>
        </p:txBody>
      </p:sp>
      <p:pic>
        <p:nvPicPr>
          <p:cNvPr id="9" name="Picture 4" descr="Image générée">
            <a:extLst>
              <a:ext uri="{FF2B5EF4-FFF2-40B4-BE49-F238E27FC236}">
                <a16:creationId xmlns:a16="http://schemas.microsoft.com/office/drawing/2014/main" id="{549BDE78-F437-11EC-B7A9-16892CFC5D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549264" y="10017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F9A8105-B4F9-A96B-49CC-F85BAC046BB2}"/>
              </a:ext>
            </a:extLst>
          </p:cNvPr>
          <p:cNvSpPr txBox="1"/>
          <p:nvPr/>
        </p:nvSpPr>
        <p:spPr>
          <a:xfrm>
            <a:off x="412693" y="1363702"/>
            <a:ext cx="628346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600" dirty="0"/>
              <a:t>Aujourd’hui, c’est un jour très spécial pour Jamal. Son père lui apporte un petit lapin brun aux longues oreilles. Jamal est content : il vient d’avoir un nouvel ami. Chaque matin, il prépare des feuilles fraîches pour nourrir son compagnon. Ils passent des heures ensemble à explorer le petit jardin et à courir dans la broussaille. </a:t>
            </a:r>
            <a:r>
              <a:rPr lang="fr-FR" sz="1600" u="sng" dirty="0"/>
              <a:t>Jamal ne se sent plus seul : il partage tout avec son lapin.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127A352-CA1E-E586-EF07-99014EF2B3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5656" y="1363702"/>
            <a:ext cx="1805651" cy="1524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33AF357-4B98-0EC6-F70F-EE20EEE814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045" y="3189293"/>
            <a:ext cx="5830114" cy="93358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B23B7A0-D3E8-10E6-B4B2-7C03C81EAD4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708052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22FD58-4441-5B2B-21CE-F2112A39E7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3CA03E0F-9A3B-70A8-C1AA-903D9C9F97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344" y="3285106"/>
            <a:ext cx="5830114" cy="933580"/>
          </a:xfrm>
          <a:prstGeom prst="rect">
            <a:avLst/>
          </a:prstGeom>
        </p:spPr>
      </p:pic>
      <p:sp>
        <p:nvSpPr>
          <p:cNvPr id="7" name="ZoneTexte 11">
            <a:extLst>
              <a:ext uri="{FF2B5EF4-FFF2-40B4-BE49-F238E27FC236}">
                <a16:creationId xmlns:a16="http://schemas.microsoft.com/office/drawing/2014/main" id="{B8598355-463D-65F9-0483-4D6441949CBC}"/>
              </a:ext>
            </a:extLst>
          </p:cNvPr>
          <p:cNvSpPr txBox="1"/>
          <p:nvPr/>
        </p:nvSpPr>
        <p:spPr>
          <a:xfrm>
            <a:off x="548630" y="36541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Voici la bonne réponse.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9" name="Picture 4" descr="Image générée">
            <a:extLst>
              <a:ext uri="{FF2B5EF4-FFF2-40B4-BE49-F238E27FC236}">
                <a16:creationId xmlns:a16="http://schemas.microsoft.com/office/drawing/2014/main" id="{5EE14BBD-6DC1-C8F5-B4E1-F7BE72D55F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549264" y="10017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051D5D0-EEC4-5395-9FDE-844F44A1E089}"/>
              </a:ext>
            </a:extLst>
          </p:cNvPr>
          <p:cNvSpPr txBox="1"/>
          <p:nvPr/>
        </p:nvSpPr>
        <p:spPr>
          <a:xfrm>
            <a:off x="412693" y="1363702"/>
            <a:ext cx="628346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600" dirty="0"/>
              <a:t>Aujourd’hui, c’est un jour très spécial pour Jamal. Son père lui apporte un petit lapin brun aux longues oreilles. Jamal est content : il vient d’avoir un nouvel ami. Chaque matin, il prépare des feuilles fraîches pour nourrir son compagnon. Ils passent des heures ensemble à explorer le petit jardin et à courir dans la broussaille. </a:t>
            </a:r>
            <a:r>
              <a:rPr lang="fr-FR" sz="1600" u="sng" dirty="0"/>
              <a:t>Jamal ne se sent plus seul : il partage tout avec son lapin.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FEC29E9-7D41-579F-2684-E0CD4212AE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5656" y="1363702"/>
            <a:ext cx="1805651" cy="1524000"/>
          </a:xfrm>
          <a:prstGeom prst="rect">
            <a:avLst/>
          </a:prstGeom>
        </p:spPr>
      </p:pic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DB58C4E-0A8F-6080-5C4B-2C913B18B0C9}"/>
              </a:ext>
            </a:extLst>
          </p:cNvPr>
          <p:cNvSpPr txBox="1">
            <a:spLocks/>
          </p:cNvSpPr>
          <p:nvPr/>
        </p:nvSpPr>
        <p:spPr>
          <a:xfrm>
            <a:off x="548630" y="344318"/>
            <a:ext cx="8046740" cy="1523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Apporter un feed-back immédiat.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A121C43-713F-E333-3546-9CFD13EE6195}"/>
              </a:ext>
            </a:extLst>
          </p:cNvPr>
          <p:cNvSpPr txBox="1"/>
          <p:nvPr/>
        </p:nvSpPr>
        <p:spPr>
          <a:xfrm>
            <a:off x="1314983" y="3675521"/>
            <a:ext cx="7031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rgbClr val="C00000"/>
                </a:solidFill>
              </a:defRPr>
            </a:lvl1pPr>
          </a:lstStyle>
          <a:p>
            <a:r>
              <a:rPr lang="fr-FR" dirty="0"/>
              <a:t>Il ne se sent plus seul.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23B7A0-D3E8-10E6-B4B2-7C03C81EAD4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746898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générée">
            <a:extLst>
              <a:ext uri="{FF2B5EF4-FFF2-40B4-BE49-F238E27FC236}">
                <a16:creationId xmlns:a16="http://schemas.microsoft.com/office/drawing/2014/main" id="{F9AE3A17-BAA8-8CCD-2375-25F3DFE38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09" y="889906"/>
            <a:ext cx="3363686" cy="3363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14">
            <a:extLst>
              <a:ext uri="{FF2B5EF4-FFF2-40B4-BE49-F238E27FC236}">
                <a16:creationId xmlns:a16="http://schemas.microsoft.com/office/drawing/2014/main" id="{CFA21B18-E5B5-EBCB-579F-3A3952CB2FCA}"/>
              </a:ext>
            </a:extLst>
          </p:cNvPr>
          <p:cNvGrpSpPr/>
          <p:nvPr/>
        </p:nvGrpSpPr>
        <p:grpSpPr>
          <a:xfrm>
            <a:off x="3911089" y="1119026"/>
            <a:ext cx="4659652" cy="2905447"/>
            <a:chOff x="1641585" y="1048972"/>
            <a:chExt cx="5867403" cy="3260732"/>
          </a:xfrm>
        </p:grpSpPr>
        <p:sp>
          <p:nvSpPr>
            <p:cNvPr id="9" name="Rectangle : coins arrondis 10">
              <a:extLst>
                <a:ext uri="{FF2B5EF4-FFF2-40B4-BE49-F238E27FC236}">
                  <a16:creationId xmlns:a16="http://schemas.microsoft.com/office/drawing/2014/main" id="{9C953ABD-9511-86F1-9E3B-495891C64A2B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1" name="Rectangle 18">
              <a:extLst>
                <a:ext uri="{FF2B5EF4-FFF2-40B4-BE49-F238E27FC236}">
                  <a16:creationId xmlns:a16="http://schemas.microsoft.com/office/drawing/2014/main" id="{0D926067-D1CF-6573-E47D-E1BB909AEF3F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w="19050" cap="flat">
              <a:solidFill>
                <a:srgbClr val="A98FC3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B67472F2-9B6F-B61A-D51E-19EC3BDD0A7D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19050" cap="flat">
              <a:solidFill>
                <a:srgbClr val="A98FC3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6BC752B5-5CB1-13C2-9329-8606DC574FAA}"/>
              </a:ext>
            </a:extLst>
          </p:cNvPr>
          <p:cNvSpPr txBox="1"/>
          <p:nvPr/>
        </p:nvSpPr>
        <p:spPr>
          <a:xfrm>
            <a:off x="4322182" y="1514729"/>
            <a:ext cx="3835300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A98FC3"/>
                </a:solidFill>
                <a:latin typeface="Calibri"/>
              </a:rPr>
              <a:t>Clôture de la séance</a:t>
            </a:r>
            <a:endParaRPr lang="fr-FR" sz="2800" b="1" i="1" dirty="0">
              <a:solidFill>
                <a:srgbClr val="A98FC3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3600" kern="0" dirty="0">
              <a:solidFill>
                <a:srgbClr val="A98FC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:a16="http://schemas.microsoft.com/office/drawing/2014/main" id="{826CBEFB-752C-96FE-F89B-C3C1FDDE5990}"/>
              </a:ext>
            </a:extLst>
          </p:cNvPr>
          <p:cNvSpPr/>
          <p:nvPr/>
        </p:nvSpPr>
        <p:spPr>
          <a:xfrm>
            <a:off x="6044979" y="2500335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CC8E78-4B8F-246E-23A6-D215FFA45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B9680773-B8EE-D476-AACF-385FB2517A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95093" y="853771"/>
            <a:ext cx="8335926" cy="4059060"/>
          </a:xfrm>
          <a:prstGeom prst="rect">
            <a:avLst/>
          </a:prstGeom>
          <a:solidFill>
            <a:srgbClr val="DFF5FD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Déroulement :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propose 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 textes courts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décrivant une action ou une routine quotidienne en plusieurs étapes (ex. : se préparer pour l’école, cuisiner, jouer…).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 élève lit le texte 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à voix haute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en respectant la ponctuation, le rythme et les pauses.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autres élèves doivent :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Nommer les 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étapes de l’action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dans l’ordre.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Situer 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se passe chaque action.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Identifier si l’action fait partie d’une 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routine ou d’une activité ponctuelle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Points :</a:t>
            </a:r>
            <a:endParaRPr lang="fr-FR" sz="16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point pour une lecture fluide et rythmée.</a:t>
            </a:r>
            <a:endParaRPr lang="fr-FR" sz="16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point pour chaque étape ou information correctement identifiée.</a:t>
            </a:r>
            <a:endParaRPr lang="fr-FR" sz="16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ZoneTexte 11">
            <a:extLst>
              <a:ext uri="{FF2B5EF4-FFF2-40B4-BE49-F238E27FC236}">
                <a16:creationId xmlns:a16="http://schemas.microsoft.com/office/drawing/2014/main" id="{9BB21426-E5FC-E142-01FE-7C246CD9A122}"/>
              </a:ext>
            </a:extLst>
          </p:cNvPr>
          <p:cNvSpPr txBox="1"/>
          <p:nvPr/>
        </p:nvSpPr>
        <p:spPr>
          <a:xfrm>
            <a:off x="679437" y="82567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dirty="0"/>
              <a:t>C’est la fin de la séance.</a:t>
            </a:r>
            <a:r>
              <a:rPr lang="fr-FR" dirty="0"/>
              <a:t> Nous allons jouer au </a:t>
            </a:r>
            <a:r>
              <a:rPr lang="fr-FR" i="1" dirty="0">
                <a:solidFill>
                  <a:srgbClr val="C00000"/>
                </a:solidFill>
              </a:rPr>
              <a:t>Théâtre de la Lecture</a:t>
            </a:r>
            <a:r>
              <a:rPr lang="fr-FR" dirty="0"/>
              <a:t>. Ecoutez l’explication du jeu : </a:t>
            </a:r>
          </a:p>
        </p:txBody>
      </p:sp>
    </p:spTree>
    <p:extLst>
      <p:ext uri="{BB962C8B-B14F-4D97-AF65-F5344CB8AC3E}">
        <p14:creationId xmlns:p14="http://schemas.microsoft.com/office/powerpoint/2010/main" val="33290595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476E1-74AD-A26B-D4D0-E9BC81FE8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5">
            <a:extLst>
              <a:ext uri="{FF2B5EF4-FFF2-40B4-BE49-F238E27FC236}">
                <a16:creationId xmlns:a16="http://schemas.microsoft.com/office/drawing/2014/main" id="{2A034354-09DB-A097-6EC3-FB4E24BFB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9315" y="1200516"/>
            <a:ext cx="3418169" cy="123362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2B281CB-D9D9-AFE0-F8E4-59B8F4F148FF}"/>
              </a:ext>
            </a:extLst>
          </p:cNvPr>
          <p:cNvSpPr txBox="1"/>
          <p:nvPr/>
        </p:nvSpPr>
        <p:spPr>
          <a:xfrm>
            <a:off x="728918" y="3220954"/>
            <a:ext cx="7558605" cy="8104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just">
              <a:spcAft>
                <a:spcPts val="800"/>
              </a:spcAft>
              <a:buAutoNum type="arabicPeriod"/>
            </a:pPr>
            <a:r>
              <a:rPr lang="fr-FR" sz="2000" b="1" kern="100" dirty="0">
                <a:latin typeface="Calibri" panose="020F0502020204030204" pitchFamily="34" charset="0"/>
                <a:cs typeface="Calibri" panose="020F0502020204030204" pitchFamily="34" charset="0"/>
              </a:rPr>
              <a:t>Entrainez-vous à lire à haute voix le texte p. </a:t>
            </a:r>
            <a:r>
              <a:rPr lang="fr-FR" sz="2000" b="1" kern="100" dirty="0" smtClean="0">
                <a:latin typeface="Calibri" panose="020F0502020204030204" pitchFamily="34" charset="0"/>
                <a:cs typeface="Calibri" panose="020F0502020204030204" pitchFamily="34" charset="0"/>
              </a:rPr>
              <a:t>21 du </a:t>
            </a:r>
            <a:r>
              <a:rPr lang="fr-FR" sz="2000" b="1" kern="100" dirty="0">
                <a:latin typeface="Calibri" panose="020F0502020204030204" pitchFamily="34" charset="0"/>
                <a:cs typeface="Calibri" panose="020F0502020204030204" pitchFamily="34" charset="0"/>
              </a:rPr>
              <a:t>livret.</a:t>
            </a:r>
          </a:p>
          <a:p>
            <a:pPr marL="514350" indent="-514350" algn="just">
              <a:spcAft>
                <a:spcPts val="800"/>
              </a:spcAft>
              <a:buAutoNum type="arabicPeriod"/>
            </a:pPr>
            <a:r>
              <a:rPr lang="fr-FR" sz="2000" b="1" kern="100" dirty="0">
                <a:latin typeface="Calibri" panose="020F0502020204030204" pitchFamily="34" charset="0"/>
                <a:cs typeface="Calibri" panose="020F0502020204030204" pitchFamily="34" charset="0"/>
              </a:rPr>
              <a:t>Entrainez-vous au défi proposé à la page </a:t>
            </a:r>
            <a:r>
              <a:rPr lang="fr-FR" sz="2000" b="1" kern="100" dirty="0" smtClean="0">
                <a:latin typeface="Calibri" panose="020F0502020204030204" pitchFamily="34" charset="0"/>
                <a:cs typeface="Calibri" panose="020F0502020204030204" pitchFamily="34" charset="0"/>
              </a:rPr>
              <a:t>21 </a:t>
            </a:r>
            <a:r>
              <a:rPr lang="fr-FR" sz="2000" b="1" kern="100" dirty="0">
                <a:latin typeface="Calibri" panose="020F0502020204030204" pitchFamily="34" charset="0"/>
                <a:cs typeface="Calibri" panose="020F0502020204030204" pitchFamily="34" charset="0"/>
              </a:rPr>
              <a:t>du livret.</a:t>
            </a:r>
          </a:p>
        </p:txBody>
      </p:sp>
      <p:sp>
        <p:nvSpPr>
          <p:cNvPr id="3" name="ZoneTexte 11">
            <a:extLst>
              <a:ext uri="{FF2B5EF4-FFF2-40B4-BE49-F238E27FC236}">
                <a16:creationId xmlns:a16="http://schemas.microsoft.com/office/drawing/2014/main" id="{9DD86C8A-219F-EE6C-6CC0-F38AD5DC0F52}"/>
              </a:ext>
            </a:extLst>
          </p:cNvPr>
          <p:cNvSpPr txBox="1"/>
          <p:nvPr/>
        </p:nvSpPr>
        <p:spPr>
          <a:xfrm>
            <a:off x="865396" y="158607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N’oubliez pas de faire ces activités à la maison.</a:t>
            </a:r>
          </a:p>
        </p:txBody>
      </p:sp>
      <p:pic>
        <p:nvPicPr>
          <p:cNvPr id="4" name="Picture 4" descr="Image générée">
            <a:extLst>
              <a:ext uri="{FF2B5EF4-FFF2-40B4-BE49-F238E27FC236}">
                <a16:creationId xmlns:a16="http://schemas.microsoft.com/office/drawing/2014/main" id="{B3BAEB37-980D-8980-E621-27A08318EB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549264" y="67167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59723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1CBF6-922A-85E1-00C7-74B83E82D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141;p76">
            <a:extLst>
              <a:ext uri="{FF2B5EF4-FFF2-40B4-BE49-F238E27FC236}">
                <a16:creationId xmlns:a16="http://schemas.microsoft.com/office/drawing/2014/main" id="{367831A9-45CD-8D91-D732-3CFE5E8B8CF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961641" y="1425814"/>
            <a:ext cx="2783680" cy="278368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re 6">
            <a:extLst>
              <a:ext uri="{FF2B5EF4-FFF2-40B4-BE49-F238E27FC236}">
                <a16:creationId xmlns:a16="http://schemas.microsoft.com/office/drawing/2014/main" id="{692F1B43-DF4C-93B1-38A5-2B7FCE286261}"/>
              </a:ext>
            </a:extLst>
          </p:cNvPr>
          <p:cNvSpPr txBox="1">
            <a:spLocks/>
          </p:cNvSpPr>
          <p:nvPr/>
        </p:nvSpPr>
        <p:spPr>
          <a:xfrm>
            <a:off x="761585" y="318412"/>
            <a:ext cx="7620829" cy="35296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33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defTabSz="342900"/>
            <a:r>
              <a:rPr lang="fr-MA" sz="1400" b="1" kern="1200" dirty="0">
                <a:solidFill>
                  <a:srgbClr val="E7E6E6">
                    <a:lumMod val="50000"/>
                  </a:srgbClr>
                </a:solidFill>
                <a:ea typeface="+mn-ea"/>
                <a:cs typeface="+mn-cs"/>
              </a:rPr>
              <a:t>C’est la fin de notre séance. N’oubliez pas de réviser votre leçon et de terminer vos devoirs !</a:t>
            </a:r>
          </a:p>
        </p:txBody>
      </p:sp>
    </p:spTree>
    <p:extLst>
      <p:ext uri="{BB962C8B-B14F-4D97-AF65-F5344CB8AC3E}">
        <p14:creationId xmlns:p14="http://schemas.microsoft.com/office/powerpoint/2010/main" val="2907766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86;p29">
            <a:extLst>
              <a:ext uri="{FF2B5EF4-FFF2-40B4-BE49-F238E27FC236}">
                <a16:creationId xmlns:a16="http://schemas.microsoft.com/office/drawing/2014/main" id="{0B6A0AAF-CCE4-001B-869B-30F75F389945}"/>
              </a:ext>
            </a:extLst>
          </p:cNvPr>
          <p:cNvSpPr/>
          <p:nvPr/>
        </p:nvSpPr>
        <p:spPr>
          <a:xfrm>
            <a:off x="2023110" y="1438314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400" b="0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Tâche 1 : Lire de manière fluide.</a:t>
            </a:r>
          </a:p>
          <a:p>
            <a:r>
              <a:rPr lang="fr-FR" sz="1400" b="0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Tâche 2 : Identifier les étapes d’une action</a:t>
            </a:r>
            <a:r>
              <a:rPr lang="fr-FR" sz="1400" dirty="0">
                <a:solidFill>
                  <a:schemeClr val="bg1"/>
                </a:solidFill>
              </a:rPr>
              <a:t>.</a:t>
            </a:r>
            <a:r>
              <a:rPr lang="fr-FR" sz="1400" dirty="0"/>
              <a:t>		</a:t>
            </a:r>
          </a:p>
        </p:txBody>
      </p:sp>
      <p:sp>
        <p:nvSpPr>
          <p:cNvPr id="4" name="Google Shape;287;p29">
            <a:extLst>
              <a:ext uri="{FF2B5EF4-FFF2-40B4-BE49-F238E27FC236}">
                <a16:creationId xmlns:a16="http://schemas.microsoft.com/office/drawing/2014/main" id="{79DEE257-3E50-3DA0-B460-CD991CE42FBB}"/>
              </a:ext>
            </a:extLst>
          </p:cNvPr>
          <p:cNvSpPr/>
          <p:nvPr/>
        </p:nvSpPr>
        <p:spPr>
          <a:xfrm>
            <a:off x="434047" y="1438314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1</a:t>
            </a:r>
          </a:p>
        </p:txBody>
      </p:sp>
      <p:sp>
        <p:nvSpPr>
          <p:cNvPr id="5" name="Google Shape;288;p29">
            <a:extLst>
              <a:ext uri="{FF2B5EF4-FFF2-40B4-BE49-F238E27FC236}">
                <a16:creationId xmlns:a16="http://schemas.microsoft.com/office/drawing/2014/main" id="{6A734B88-8DDA-0F49-2BA2-85AF25EB77F1}"/>
              </a:ext>
            </a:extLst>
          </p:cNvPr>
          <p:cNvSpPr/>
          <p:nvPr/>
        </p:nvSpPr>
        <p:spPr>
          <a:xfrm>
            <a:off x="2023110" y="2138966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/>
            <a:r>
              <a:rPr lang="fr-FR" sz="1400" dirty="0">
                <a:solidFill>
                  <a:schemeClr val="bg1"/>
                </a:solidFill>
              </a:rPr>
              <a:t>Tâche 1 : Lire avec un bon rythme.</a:t>
            </a:r>
          </a:p>
          <a:p>
            <a:pPr lvl="0"/>
            <a:r>
              <a:rPr lang="fr-FR" sz="1400" dirty="0">
                <a:solidFill>
                  <a:schemeClr val="bg1"/>
                </a:solidFill>
              </a:rPr>
              <a:t>Tâche 2 : Situer l’action d’un personnage</a:t>
            </a:r>
            <a:r>
              <a:rPr lang="fr-FR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6" name="Google Shape;289;p29">
            <a:extLst>
              <a:ext uri="{FF2B5EF4-FFF2-40B4-BE49-F238E27FC236}">
                <a16:creationId xmlns:a16="http://schemas.microsoft.com/office/drawing/2014/main" id="{6483138D-1658-8B74-9ECA-5D9269DF8986}"/>
              </a:ext>
            </a:extLst>
          </p:cNvPr>
          <p:cNvSpPr/>
          <p:nvPr/>
        </p:nvSpPr>
        <p:spPr>
          <a:xfrm>
            <a:off x="434047" y="2138966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2</a:t>
            </a:r>
          </a:p>
        </p:txBody>
      </p:sp>
      <p:sp>
        <p:nvSpPr>
          <p:cNvPr id="7" name="Google Shape;290;p29">
            <a:extLst>
              <a:ext uri="{FF2B5EF4-FFF2-40B4-BE49-F238E27FC236}">
                <a16:creationId xmlns:a16="http://schemas.microsoft.com/office/drawing/2014/main" id="{96EF44EB-A92E-0BC1-CC4D-2A97532B36E4}"/>
              </a:ext>
            </a:extLst>
          </p:cNvPr>
          <p:cNvSpPr/>
          <p:nvPr/>
        </p:nvSpPr>
        <p:spPr>
          <a:xfrm>
            <a:off x="2023110" y="3540270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200" dirty="0"/>
              <a:t>Rebrassage</a:t>
            </a:r>
          </a:p>
        </p:txBody>
      </p:sp>
      <p:sp>
        <p:nvSpPr>
          <p:cNvPr id="8" name="Google Shape;291;p29">
            <a:extLst>
              <a:ext uri="{FF2B5EF4-FFF2-40B4-BE49-F238E27FC236}">
                <a16:creationId xmlns:a16="http://schemas.microsoft.com/office/drawing/2014/main" id="{FEEAEE18-1A5B-C9BD-3916-C019B19E4CFF}"/>
              </a:ext>
            </a:extLst>
          </p:cNvPr>
          <p:cNvSpPr/>
          <p:nvPr/>
        </p:nvSpPr>
        <p:spPr>
          <a:xfrm>
            <a:off x="434047" y="3540270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uFillTx/>
                <a:latin typeface="Calibri"/>
                <a:ea typeface="Calibri"/>
                <a:cs typeface="Calibri"/>
              </a:rPr>
              <a:t>Séance 4</a:t>
            </a:r>
          </a:p>
        </p:txBody>
      </p:sp>
      <p:sp>
        <p:nvSpPr>
          <p:cNvPr id="9" name="Google Shape;292;p29">
            <a:extLst>
              <a:ext uri="{FF2B5EF4-FFF2-40B4-BE49-F238E27FC236}">
                <a16:creationId xmlns:a16="http://schemas.microsoft.com/office/drawing/2014/main" id="{E3474BC2-B395-7527-66DD-9F210C82C378}"/>
              </a:ext>
            </a:extLst>
          </p:cNvPr>
          <p:cNvSpPr/>
          <p:nvPr/>
        </p:nvSpPr>
        <p:spPr>
          <a:xfrm>
            <a:off x="2023110" y="2881538"/>
            <a:ext cx="6796799" cy="46226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400" dirty="0">
                <a:solidFill>
                  <a:schemeClr val="bg1"/>
                </a:solidFill>
              </a:rPr>
              <a:t>Tâche 1: Lire en respectant les pauses.</a:t>
            </a:r>
          </a:p>
          <a:p>
            <a:r>
              <a:rPr lang="fr-FR" sz="1400" dirty="0">
                <a:solidFill>
                  <a:schemeClr val="bg1"/>
                </a:solidFill>
              </a:rPr>
              <a:t>Tâche 2 : Identifier une routine ou une activité</a:t>
            </a:r>
            <a:r>
              <a:rPr lang="fr-FR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0" name="Google Shape;293;p29">
            <a:extLst>
              <a:ext uri="{FF2B5EF4-FFF2-40B4-BE49-F238E27FC236}">
                <a16:creationId xmlns:a16="http://schemas.microsoft.com/office/drawing/2014/main" id="{F5CDD585-95EC-36B9-C6B3-E1B78327DE50}"/>
              </a:ext>
            </a:extLst>
          </p:cNvPr>
          <p:cNvSpPr/>
          <p:nvPr/>
        </p:nvSpPr>
        <p:spPr>
          <a:xfrm>
            <a:off x="434047" y="2839618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3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03539F8-A00F-BC5E-4838-0740E7F50060}"/>
              </a:ext>
            </a:extLst>
          </p:cNvPr>
          <p:cNvSpPr/>
          <p:nvPr/>
        </p:nvSpPr>
        <p:spPr>
          <a:xfrm>
            <a:off x="262194" y="3491694"/>
            <a:ext cx="8619612" cy="605062"/>
          </a:xfrm>
          <a:prstGeom prst="roundRect">
            <a:avLst/>
          </a:prstGeom>
          <a:noFill/>
          <a:ln w="127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4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24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5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1226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1619475" y="1029778"/>
            <a:ext cx="6095701" cy="2835071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261;p28">
            <a:extLst>
              <a:ext uri="{FF2B5EF4-FFF2-40B4-BE49-F238E27FC236}">
                <a16:creationId xmlns:a16="http://schemas.microsoft.com/office/drawing/2014/main" id="{D42FFB8A-6FF1-36FE-8351-7B2FB36FD43A}"/>
              </a:ext>
            </a:extLst>
          </p:cNvPr>
          <p:cNvSpPr/>
          <p:nvPr/>
        </p:nvSpPr>
        <p:spPr>
          <a:xfrm>
            <a:off x="1779973" y="2682197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3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" name="Google Shape;262;p28">
            <a:extLst>
              <a:ext uri="{FF2B5EF4-FFF2-40B4-BE49-F238E27FC236}">
                <a16:creationId xmlns:a16="http://schemas.microsoft.com/office/drawing/2014/main" id="{02D5D283-BEBC-5F01-3589-E5EAF920562E}"/>
              </a:ext>
            </a:extLst>
          </p:cNvPr>
          <p:cNvSpPr/>
          <p:nvPr/>
        </p:nvSpPr>
        <p:spPr>
          <a:xfrm>
            <a:off x="1786179" y="3280741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4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" name="Google Shape;265;p28">
            <a:extLst>
              <a:ext uri="{FF2B5EF4-FFF2-40B4-BE49-F238E27FC236}">
                <a16:creationId xmlns:a16="http://schemas.microsoft.com/office/drawing/2014/main" id="{A53E7759-C409-E187-25DE-8F638F75F168}"/>
              </a:ext>
            </a:extLst>
          </p:cNvPr>
          <p:cNvSpPr/>
          <p:nvPr/>
        </p:nvSpPr>
        <p:spPr>
          <a:xfrm>
            <a:off x="1786179" y="2043187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2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7" name="Google Shape;275;p28">
            <a:extLst>
              <a:ext uri="{FF2B5EF4-FFF2-40B4-BE49-F238E27FC236}">
                <a16:creationId xmlns:a16="http://schemas.microsoft.com/office/drawing/2014/main" id="{67272330-1CE8-D6A8-B8CF-47B277D2BBD3}"/>
              </a:ext>
            </a:extLst>
          </p:cNvPr>
          <p:cNvSpPr/>
          <p:nvPr/>
        </p:nvSpPr>
        <p:spPr>
          <a:xfrm>
            <a:off x="1786179" y="1343070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1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8" name="Google Shape;276;p28">
            <a:extLst>
              <a:ext uri="{FF2B5EF4-FFF2-40B4-BE49-F238E27FC236}">
                <a16:creationId xmlns:a16="http://schemas.microsoft.com/office/drawing/2014/main" id="{97CB6729-6694-69AA-8803-AA1A6C36C246}"/>
              </a:ext>
            </a:extLst>
          </p:cNvPr>
          <p:cNvSpPr/>
          <p:nvPr/>
        </p:nvSpPr>
        <p:spPr>
          <a:xfrm>
            <a:off x="2155890" y="1278651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1" name="Google Shape;279;p28">
            <a:extLst>
              <a:ext uri="{FF2B5EF4-FFF2-40B4-BE49-F238E27FC236}">
                <a16:creationId xmlns:a16="http://schemas.microsoft.com/office/drawing/2014/main" id="{BACF79E7-14FE-5818-D08F-B7C52F729DC1}"/>
              </a:ext>
            </a:extLst>
          </p:cNvPr>
          <p:cNvSpPr txBox="1"/>
          <p:nvPr/>
        </p:nvSpPr>
        <p:spPr>
          <a:xfrm>
            <a:off x="2236973" y="1385526"/>
            <a:ext cx="2941798" cy="2309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Ouverture de la séance	 	</a:t>
            </a:r>
          </a:p>
        </p:txBody>
      </p:sp>
      <p:sp>
        <p:nvSpPr>
          <p:cNvPr id="33" name="Google Shape;276;p28">
            <a:extLst>
              <a:ext uri="{FF2B5EF4-FFF2-40B4-BE49-F238E27FC236}">
                <a16:creationId xmlns:a16="http://schemas.microsoft.com/office/drawing/2014/main" id="{BDCB94BB-9516-1639-87A9-83C101601C54}"/>
              </a:ext>
            </a:extLst>
          </p:cNvPr>
          <p:cNvSpPr/>
          <p:nvPr/>
        </p:nvSpPr>
        <p:spPr>
          <a:xfrm>
            <a:off x="2155890" y="1974554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4" name="Google Shape;276;p28">
            <a:extLst>
              <a:ext uri="{FF2B5EF4-FFF2-40B4-BE49-F238E27FC236}">
                <a16:creationId xmlns:a16="http://schemas.microsoft.com/office/drawing/2014/main" id="{341939FC-64F4-5EBC-F6CC-748E61B76319}"/>
              </a:ext>
            </a:extLst>
          </p:cNvPr>
          <p:cNvSpPr/>
          <p:nvPr/>
        </p:nvSpPr>
        <p:spPr>
          <a:xfrm>
            <a:off x="2149856" y="2618929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257;p28">
            <a:extLst>
              <a:ext uri="{FF2B5EF4-FFF2-40B4-BE49-F238E27FC236}">
                <a16:creationId xmlns:a16="http://schemas.microsoft.com/office/drawing/2014/main" id="{A73B61FF-3677-565B-274E-579DD9957AF2}"/>
              </a:ext>
            </a:extLst>
          </p:cNvPr>
          <p:cNvSpPr/>
          <p:nvPr/>
        </p:nvSpPr>
        <p:spPr>
          <a:xfrm>
            <a:off x="6727002" y="2606780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258;p28">
            <a:extLst>
              <a:ext uri="{FF2B5EF4-FFF2-40B4-BE49-F238E27FC236}">
                <a16:creationId xmlns:a16="http://schemas.microsoft.com/office/drawing/2014/main" id="{CFCA1F65-D731-8B5F-4DC0-49045B5B188F}"/>
              </a:ext>
            </a:extLst>
          </p:cNvPr>
          <p:cNvSpPr txBox="1"/>
          <p:nvPr/>
        </p:nvSpPr>
        <p:spPr>
          <a:xfrm>
            <a:off x="5912446" y="2623623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20 min</a:t>
            </a:r>
          </a:p>
        </p:txBody>
      </p:sp>
      <p:sp>
        <p:nvSpPr>
          <p:cNvPr id="11" name="Google Shape;259;p28">
            <a:extLst>
              <a:ext uri="{FF2B5EF4-FFF2-40B4-BE49-F238E27FC236}">
                <a16:creationId xmlns:a16="http://schemas.microsoft.com/office/drawing/2014/main" id="{DA941AF7-771D-0913-626D-436F1672174A}"/>
              </a:ext>
            </a:extLst>
          </p:cNvPr>
          <p:cNvSpPr/>
          <p:nvPr/>
        </p:nvSpPr>
        <p:spPr>
          <a:xfrm>
            <a:off x="6726221" y="3244843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260;p28">
            <a:extLst>
              <a:ext uri="{FF2B5EF4-FFF2-40B4-BE49-F238E27FC236}">
                <a16:creationId xmlns:a16="http://schemas.microsoft.com/office/drawing/2014/main" id="{20E58848-DFDD-BFE2-FBA6-66A5F23A1887}"/>
              </a:ext>
            </a:extLst>
          </p:cNvPr>
          <p:cNvSpPr txBox="1"/>
          <p:nvPr/>
        </p:nvSpPr>
        <p:spPr>
          <a:xfrm>
            <a:off x="5912446" y="3272171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05 min</a:t>
            </a:r>
          </a:p>
        </p:txBody>
      </p:sp>
      <p:sp>
        <p:nvSpPr>
          <p:cNvPr id="22" name="Google Shape;270;p28">
            <a:extLst>
              <a:ext uri="{FF2B5EF4-FFF2-40B4-BE49-F238E27FC236}">
                <a16:creationId xmlns:a16="http://schemas.microsoft.com/office/drawing/2014/main" id="{03707E3D-6943-E3E1-AC51-60A85FDC77F4}"/>
              </a:ext>
            </a:extLst>
          </p:cNvPr>
          <p:cNvSpPr txBox="1"/>
          <p:nvPr/>
        </p:nvSpPr>
        <p:spPr>
          <a:xfrm>
            <a:off x="5912446" y="1961104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25 min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3" name="Google Shape;271;p28">
            <a:extLst>
              <a:ext uri="{FF2B5EF4-FFF2-40B4-BE49-F238E27FC236}">
                <a16:creationId xmlns:a16="http://schemas.microsoft.com/office/drawing/2014/main" id="{788EAAB2-8D03-EC99-9842-FCD5552D45D9}"/>
              </a:ext>
            </a:extLst>
          </p:cNvPr>
          <p:cNvSpPr/>
          <p:nvPr/>
        </p:nvSpPr>
        <p:spPr>
          <a:xfrm>
            <a:off x="6727002" y="1974876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9" name="Google Shape;277;p28">
            <a:extLst>
              <a:ext uri="{FF2B5EF4-FFF2-40B4-BE49-F238E27FC236}">
                <a16:creationId xmlns:a16="http://schemas.microsoft.com/office/drawing/2014/main" id="{A6EF5B3E-01E0-E8C1-F060-3762D49504CE}"/>
              </a:ext>
            </a:extLst>
          </p:cNvPr>
          <p:cNvSpPr txBox="1"/>
          <p:nvPr/>
        </p:nvSpPr>
        <p:spPr>
          <a:xfrm>
            <a:off x="5894021" y="1331823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05 min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0" name="Google Shape;278;p28">
            <a:extLst>
              <a:ext uri="{FF2B5EF4-FFF2-40B4-BE49-F238E27FC236}">
                <a16:creationId xmlns:a16="http://schemas.microsoft.com/office/drawing/2014/main" id="{7CFD7C7E-5E76-A852-EADC-9007259FD2DE}"/>
              </a:ext>
            </a:extLst>
          </p:cNvPr>
          <p:cNvSpPr/>
          <p:nvPr/>
        </p:nvSpPr>
        <p:spPr>
          <a:xfrm>
            <a:off x="6729839" y="1297144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267;p28">
            <a:extLst>
              <a:ext uri="{FF2B5EF4-FFF2-40B4-BE49-F238E27FC236}">
                <a16:creationId xmlns:a16="http://schemas.microsoft.com/office/drawing/2014/main" id="{574FDEFC-F6B5-8DCA-D721-41DCB6D60F88}"/>
              </a:ext>
            </a:extLst>
          </p:cNvPr>
          <p:cNvSpPr txBox="1"/>
          <p:nvPr/>
        </p:nvSpPr>
        <p:spPr>
          <a:xfrm>
            <a:off x="2266732" y="3261009"/>
            <a:ext cx="2941798" cy="29315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Clôture de la séance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263;p28">
            <a:extLst>
              <a:ext uri="{FF2B5EF4-FFF2-40B4-BE49-F238E27FC236}">
                <a16:creationId xmlns:a16="http://schemas.microsoft.com/office/drawing/2014/main" id="{01577F9E-AC54-2594-E89F-A87AF09A04E3}"/>
              </a:ext>
            </a:extLst>
          </p:cNvPr>
          <p:cNvSpPr txBox="1"/>
          <p:nvPr/>
        </p:nvSpPr>
        <p:spPr>
          <a:xfrm>
            <a:off x="2222705" y="2646914"/>
            <a:ext cx="2941798" cy="29168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Compréhension de l’écrit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264;p28">
            <a:extLst>
              <a:ext uri="{FF2B5EF4-FFF2-40B4-BE49-F238E27FC236}">
                <a16:creationId xmlns:a16="http://schemas.microsoft.com/office/drawing/2014/main" id="{3DFE3686-B042-F90A-D825-CB4B978CFA35}"/>
              </a:ext>
            </a:extLst>
          </p:cNvPr>
          <p:cNvSpPr txBox="1"/>
          <p:nvPr/>
        </p:nvSpPr>
        <p:spPr>
          <a:xfrm>
            <a:off x="2222705" y="2004836"/>
            <a:ext cx="2148602" cy="29168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Lecture fluence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100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3B19E-8B8D-1324-67BF-587110784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288;p29">
            <a:extLst>
              <a:ext uri="{FF2B5EF4-FFF2-40B4-BE49-F238E27FC236}">
                <a16:creationId xmlns:a16="http://schemas.microsoft.com/office/drawing/2014/main" id="{8CCFADBE-426F-1BD1-0052-CF95DF424457}"/>
              </a:ext>
            </a:extLst>
          </p:cNvPr>
          <p:cNvSpPr/>
          <p:nvPr/>
        </p:nvSpPr>
        <p:spPr>
          <a:xfrm>
            <a:off x="1898292" y="1238467"/>
            <a:ext cx="6894690" cy="960001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la fin de cette séance, les élèves seront capables de :</a:t>
            </a:r>
          </a:p>
          <a:p>
            <a:pPr marL="215898" lvl="0" indent="-215898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Lire avec un bon rythme et de manière fluide en respectant les pauses.</a:t>
            </a:r>
          </a:p>
          <a:p>
            <a:pPr marL="215898" lvl="0" indent="-215898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Identifier les tapes d’une action, situer une action et identifier une routine. </a:t>
            </a:r>
          </a:p>
          <a:p>
            <a:pPr marL="215898" lvl="0" indent="-215898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289;p29">
            <a:extLst>
              <a:ext uri="{FF2B5EF4-FFF2-40B4-BE49-F238E27FC236}">
                <a16:creationId xmlns:a16="http://schemas.microsoft.com/office/drawing/2014/main" id="{C3856963-9BED-6197-202B-2DC7FCE27198}"/>
              </a:ext>
            </a:extLst>
          </p:cNvPr>
          <p:cNvSpPr/>
          <p:nvPr/>
        </p:nvSpPr>
        <p:spPr>
          <a:xfrm>
            <a:off x="309229" y="1238468"/>
            <a:ext cx="1523911" cy="80459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Tache à réussir par les élèves</a:t>
            </a:r>
            <a:endParaRPr lang="fr-FR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Google Shape;292;p29">
            <a:extLst>
              <a:ext uri="{FF2B5EF4-FFF2-40B4-BE49-F238E27FC236}">
                <a16:creationId xmlns:a16="http://schemas.microsoft.com/office/drawing/2014/main" id="{2FFA696C-060A-544E-952F-61FC383E5B89}"/>
              </a:ext>
            </a:extLst>
          </p:cNvPr>
          <p:cNvSpPr/>
          <p:nvPr/>
        </p:nvSpPr>
        <p:spPr>
          <a:xfrm>
            <a:off x="1918464" y="2337905"/>
            <a:ext cx="6901508" cy="118906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stratégie enseignée pendant le modelage et pratiquée pendant le reste de la séance est : </a:t>
            </a:r>
          </a:p>
          <a:p>
            <a:pPr marL="215898" lvl="0" indent="-215898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Comment ajuster son rythme à une action, comment différencier les différentes pauses.</a:t>
            </a:r>
          </a:p>
          <a:p>
            <a:pPr marL="215898" lvl="0" indent="-215898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Répondre à la question « Que fait ...au début ? », « Où....? », « Quand..... »  et  « Que fait.....chaque jour?  ».</a:t>
            </a:r>
            <a:endParaRPr lang="fr-FR" sz="14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Google Shape;293;p29">
            <a:extLst>
              <a:ext uri="{FF2B5EF4-FFF2-40B4-BE49-F238E27FC236}">
                <a16:creationId xmlns:a16="http://schemas.microsoft.com/office/drawing/2014/main" id="{C3140FCC-47DA-0647-B3E7-AD4446CE28CF}"/>
              </a:ext>
            </a:extLst>
          </p:cNvPr>
          <p:cNvSpPr/>
          <p:nvPr/>
        </p:nvSpPr>
        <p:spPr>
          <a:xfrm>
            <a:off x="336122" y="2337906"/>
            <a:ext cx="1523911" cy="80459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Stratégies et outils didactiques</a:t>
            </a:r>
          </a:p>
        </p:txBody>
      </p:sp>
      <p:sp>
        <p:nvSpPr>
          <p:cNvPr id="20" name="Google Shape;288;p29">
            <a:extLst>
              <a:ext uri="{FF2B5EF4-FFF2-40B4-BE49-F238E27FC236}">
                <a16:creationId xmlns:a16="http://schemas.microsoft.com/office/drawing/2014/main" id="{2033AB59-F0F3-EF02-8340-5CD20B0E656E}"/>
              </a:ext>
            </a:extLst>
          </p:cNvPr>
          <p:cNvSpPr/>
          <p:nvPr/>
        </p:nvSpPr>
        <p:spPr>
          <a:xfrm>
            <a:off x="1913188" y="3866251"/>
            <a:ext cx="6894690" cy="960001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Pendant le feed-back, attirer l’attention des élèves sur les erreurs fréquentes suivantes : </a:t>
            </a:r>
            <a:endParaRPr lang="fr-FR" sz="14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15898" indent="-215898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altLang="fr-FR" sz="140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Lire sans mettre en évidence la nature des actions.</a:t>
            </a:r>
          </a:p>
          <a:p>
            <a:pPr marL="215898" indent="-215898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altLang="fr-FR" sz="140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 pas faire de pause aux signes de ponctuation (virgule, point, point d’interrogation…).</a:t>
            </a:r>
          </a:p>
          <a:p>
            <a:pPr marL="215898" indent="-215898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altLang="fr-FR" sz="140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 pas lire en changeant son intonation.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14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Google Shape;289;p29">
            <a:extLst>
              <a:ext uri="{FF2B5EF4-FFF2-40B4-BE49-F238E27FC236}">
                <a16:creationId xmlns:a16="http://schemas.microsoft.com/office/drawing/2014/main" id="{A9CEE627-69A7-9846-18DA-BED9357BB184}"/>
              </a:ext>
            </a:extLst>
          </p:cNvPr>
          <p:cNvSpPr/>
          <p:nvPr/>
        </p:nvSpPr>
        <p:spPr>
          <a:xfrm>
            <a:off x="336122" y="3943953"/>
            <a:ext cx="1523911" cy="80459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Eléments de feed-back</a:t>
            </a:r>
            <a:endParaRPr lang="fr-FR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Orientations didactiques pour cette séance</a:t>
            </a:r>
            <a:endParaRPr lang="en-US" sz="14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8466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55336185-5681-780C-3049-2048E4900FAC}"/>
              </a:ext>
            </a:extLst>
          </p:cNvPr>
          <p:cNvGrpSpPr/>
          <p:nvPr/>
        </p:nvGrpSpPr>
        <p:grpSpPr>
          <a:xfrm>
            <a:off x="322662" y="957638"/>
            <a:ext cx="2840016" cy="2105602"/>
            <a:chOff x="2136532" y="1667303"/>
            <a:chExt cx="7127574" cy="5120358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1441734-6B00-D37C-EDE4-DC401FAFE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45293" y="1667303"/>
              <a:ext cx="4418813" cy="2491458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5A11443-21E3-048F-10D6-66E3A54D47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6532" y="1740877"/>
              <a:ext cx="5046784" cy="5046784"/>
            </a:xfrm>
            <a:prstGeom prst="rect">
              <a:avLst/>
            </a:prstGeom>
          </p:spPr>
        </p:pic>
      </p:grpSp>
      <p:grpSp>
        <p:nvGrpSpPr>
          <p:cNvPr id="11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12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4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5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Ouverture de la séance</a:t>
            </a: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3775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:a16="http://schemas.microsoft.com/office/drawing/2014/main" id="{23119887-D815-A3DE-23BC-E38CCAB80305}"/>
              </a:ext>
            </a:extLst>
          </p:cNvPr>
          <p:cNvGrpSpPr/>
          <p:nvPr/>
        </p:nvGrpSpPr>
        <p:grpSpPr>
          <a:xfrm>
            <a:off x="530260" y="814620"/>
            <a:ext cx="7991737" cy="3804525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:a16="http://schemas.microsoft.com/office/drawing/2014/main" id="{631027FC-70ED-5C06-DCF5-CB283F9B7E7C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:a16="http://schemas.microsoft.com/office/drawing/2014/main" id="{78957CA4-8284-6C27-B548-4E384E3684FC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8" name="Google Shape;255;p28">
            <a:extLst>
              <a:ext uri="{FF2B5EF4-FFF2-40B4-BE49-F238E27FC236}">
                <a16:creationId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Contrat de classe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3B3CE945-741F-D51E-42C7-A6E173B4B0D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:a16="http://schemas.microsoft.com/office/drawing/2014/main" id="{04F530A4-35C6-F17E-2BB2-9684BF81348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:a16="http://schemas.microsoft.com/office/drawing/2014/main" id="{0C388D0C-F87E-6982-BE38-97BAD0ACF58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:a16="http://schemas.microsoft.com/office/drawing/2014/main" id="{E571B638-1A3A-671A-3CB8-2ED33A7BF5D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Google Shape;1177;p113">
            <a:extLst>
              <a:ext uri="{FF2B5EF4-FFF2-40B4-BE49-F238E27FC236}">
                <a16:creationId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4730" y="922428"/>
            <a:ext cx="7118830" cy="353095"/>
          </a:xfrm>
        </p:spPr>
        <p:txBody>
          <a:bodyPr/>
          <a:lstStyle/>
          <a:p>
            <a:pPr lvl="0"/>
            <a:r>
              <a:rPr lang="fr-FR" dirty="0"/>
              <a:t>Qui peut me rappeler la signification de ces icônes?</a:t>
            </a:r>
          </a:p>
        </p:txBody>
      </p:sp>
      <p:sp>
        <p:nvSpPr>
          <p:cNvPr id="25" name="Google Shape;1178;p113">
            <a:extLst>
              <a:ext uri="{FF2B5EF4-FFF2-40B4-BE49-F238E27FC236}">
                <a16:creationId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274730" y="1292111"/>
            <a:ext cx="7118830" cy="219300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t" anchorCtr="0" compatLnSpc="1">
            <a:normAutofit lnSpcReduction="10000"/>
          </a:bodyPr>
          <a:lstStyle>
            <a:lvl1pPr marL="457200" marR="0" lvl="0" indent="-361946" algn="l" defTabSz="914400" rtl="0" fontAlgn="auto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tabLst/>
              <a:defRPr lang="fr-FR" sz="21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/>
              <a:buNone/>
            </a:pPr>
            <a:r>
              <a:rPr lang="fr-FR" sz="1100" i="1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26" name="Google Shape;1333;p128">
            <a:extLst>
              <a:ext uri="{FF2B5EF4-FFF2-40B4-BE49-F238E27FC236}">
                <a16:creationId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rcRect/>
          <a:stretch>
            <a:fillRect/>
          </a:stretch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780553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:a16="http://schemas.microsoft.com/office/drawing/2014/main" id="{1E3F9CF6-39E6-1C94-E88A-88F346ADD19A}"/>
              </a:ext>
            </a:extLst>
          </p:cNvPr>
          <p:cNvGrpSpPr/>
          <p:nvPr/>
        </p:nvGrpSpPr>
        <p:grpSpPr>
          <a:xfrm>
            <a:off x="530260" y="814620"/>
            <a:ext cx="7991737" cy="3804525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:a16="http://schemas.microsoft.com/office/drawing/2014/main" id="{C61BF164-7EC4-CE5A-FA49-5F835F0BCCE9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:a16="http://schemas.microsoft.com/office/drawing/2014/main" id="{25ABE639-BBB5-CA39-5D8C-26A8A1415C14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E3FB6262-E6FA-A75F-CAD9-2803ED099A5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:a16="http://schemas.microsoft.com/office/drawing/2014/main" id="{1FD4C1D6-DAD5-F303-C5DB-D5A251E4AB5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:a16="http://schemas.microsoft.com/office/drawing/2014/main" id="{06A85C84-00C3-3ACE-D900-93A3BE1F192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:a16="http://schemas.microsoft.com/office/drawing/2014/main" id="{EE5318B2-7D13-F3C4-2BFC-DC8375686D8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Google Shape;1177;p113">
            <a:extLst>
              <a:ext uri="{FF2B5EF4-FFF2-40B4-BE49-F238E27FC236}">
                <a16:creationId xmlns:a16="http://schemas.microsoft.com/office/drawing/2014/main" id="{B29A5C1B-20DD-47B9-AD52-4263987A698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4730" y="922428"/>
            <a:ext cx="7118830" cy="353095"/>
          </a:xfrm>
        </p:spPr>
        <p:txBody>
          <a:bodyPr/>
          <a:lstStyle/>
          <a:p>
            <a:pPr lvl="0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Qui peut me rappeler la signification de ces icônes ?</a:t>
            </a:r>
          </a:p>
        </p:txBody>
      </p:sp>
      <p:sp>
        <p:nvSpPr>
          <p:cNvPr id="25" name="Google Shape;1178;p113">
            <a:extLst>
              <a:ext uri="{FF2B5EF4-FFF2-40B4-BE49-F238E27FC236}">
                <a16:creationId xmlns:a16="http://schemas.microsoft.com/office/drawing/2014/main" id="{FCA2A13B-E378-A9C3-7B79-7BD5C48EDD86}"/>
              </a:ext>
            </a:extLst>
          </p:cNvPr>
          <p:cNvSpPr txBox="1">
            <a:spLocks/>
          </p:cNvSpPr>
          <p:nvPr/>
        </p:nvSpPr>
        <p:spPr>
          <a:xfrm>
            <a:off x="1274730" y="1292111"/>
            <a:ext cx="7118830" cy="219300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t" anchorCtr="0" compatLnSpc="1">
            <a:normAutofit lnSpcReduction="10000"/>
          </a:bodyPr>
          <a:lstStyle>
            <a:lvl1pPr marL="457200" marR="0" lvl="0" indent="-361946" algn="l" defTabSz="914400" rtl="0" fontAlgn="auto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tabLst/>
              <a:defRPr lang="fr-FR" sz="21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/>
              <a:buNone/>
            </a:pPr>
            <a:r>
              <a:rPr lang="fr-FR" sz="1100" i="1" dirty="0">
                <a:solidFill>
                  <a:srgbClr val="AEABAB"/>
                </a:solidFill>
              </a:rPr>
              <a:t>Demander à 3 élèves au hasard</a:t>
            </a:r>
          </a:p>
        </p:txBody>
      </p:sp>
      <p:sp>
        <p:nvSpPr>
          <p:cNvPr id="26" name="Google Shape;1185;p114">
            <a:extLst>
              <a:ext uri="{FF2B5EF4-FFF2-40B4-BE49-F238E27FC236}">
                <a16:creationId xmlns:a16="http://schemas.microsoft.com/office/drawing/2014/main" id="{810F50CF-B5E7-E085-E49B-7DFCE57E30FD}"/>
              </a:ext>
            </a:extLst>
          </p:cNvPr>
          <p:cNvSpPr txBox="1"/>
          <p:nvPr/>
        </p:nvSpPr>
        <p:spPr>
          <a:xfrm>
            <a:off x="1345718" y="1635227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participe activement. Je lève la main pour participer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7" name="Google Shape;1186;p114">
            <a:extLst>
              <a:ext uri="{FF2B5EF4-FFF2-40B4-BE49-F238E27FC236}">
                <a16:creationId xmlns:a16="http://schemas.microsoft.com/office/drawing/2014/main" id="{CC94F0FF-E63B-A16E-1934-33420F0C4A9D}"/>
              </a:ext>
            </a:extLst>
          </p:cNvPr>
          <p:cNvSpPr txBox="1"/>
          <p:nvPr/>
        </p:nvSpPr>
        <p:spPr>
          <a:xfrm>
            <a:off x="1345718" y="2306312"/>
            <a:ext cx="7015742" cy="53087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prête attention quand l’enseignant parle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prête attention quand d’autres camarades répondent à l’enseignant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8" name="Google Shape;1188;p114">
            <a:extLst>
              <a:ext uri="{FF2B5EF4-FFF2-40B4-BE49-F238E27FC236}">
                <a16:creationId xmlns:a16="http://schemas.microsoft.com/office/drawing/2014/main" id="{9C43998E-30CF-07A5-75EC-387B8CA2F18A}"/>
              </a:ext>
            </a:extLst>
          </p:cNvPr>
          <p:cNvSpPr txBox="1"/>
          <p:nvPr/>
        </p:nvSpPr>
        <p:spPr>
          <a:xfrm>
            <a:off x="1373758" y="3263840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Si quelque chose n’est pas clair, je pose des questions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9" name="Google Shape;1189;p114">
            <a:extLst>
              <a:ext uri="{FF2B5EF4-FFF2-40B4-BE49-F238E27FC236}">
                <a16:creationId xmlns:a16="http://schemas.microsoft.com/office/drawing/2014/main" id="{F0CC3B64-ABA1-5C6C-D1E8-19B1742F934E}"/>
              </a:ext>
            </a:extLst>
          </p:cNvPr>
          <p:cNvSpPr txBox="1"/>
          <p:nvPr/>
        </p:nvSpPr>
        <p:spPr>
          <a:xfrm>
            <a:off x="1373758" y="405657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fais mes devoirs en classe et à la maison avec sérieux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" name="Google Shape;255;p28">
            <a:extLst>
              <a:ext uri="{FF2B5EF4-FFF2-40B4-BE49-F238E27FC236}">
                <a16:creationId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Contrat de classe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31" name="Google Shape;1333;p128">
            <a:extLst>
              <a:ext uri="{FF2B5EF4-FFF2-40B4-BE49-F238E27FC236}">
                <a16:creationId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rcRect/>
          <a:stretch>
            <a:fillRect/>
          </a:stretch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78921158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5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3.xml><?xml version="1.0" encoding="utf-8"?>
<a:theme xmlns:a="http://schemas.openxmlformats.org/drawingml/2006/main" name="2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3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4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8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5674</TotalTime>
  <Words>2350</Words>
  <Application>Microsoft Office PowerPoint</Application>
  <PresentationFormat>Affichage à l'écran (16:9)</PresentationFormat>
  <Paragraphs>214</Paragraphs>
  <Slides>38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8</vt:i4>
      </vt:variant>
      <vt:variant>
        <vt:lpstr>Titres des diapositives</vt:lpstr>
      </vt:variant>
      <vt:variant>
        <vt:i4>38</vt:i4>
      </vt:variant>
    </vt:vector>
  </HeadingPairs>
  <TitlesOfParts>
    <vt:vector size="58" baseType="lpstr">
      <vt:lpstr>맑은 고딕</vt:lpstr>
      <vt:lpstr>Aptos</vt:lpstr>
      <vt:lpstr>Aptos Display</vt:lpstr>
      <vt:lpstr>Arial</vt:lpstr>
      <vt:lpstr>Calibri</vt:lpstr>
      <vt:lpstr>Calibri (En-têtes)</vt:lpstr>
      <vt:lpstr>Calibri Light</vt:lpstr>
      <vt:lpstr>Dosis</vt:lpstr>
      <vt:lpstr>Poppins ExtraBold</vt:lpstr>
      <vt:lpstr>Simplified Arabic</vt:lpstr>
      <vt:lpstr>Symbol</vt:lpstr>
      <vt:lpstr>Wingdings</vt:lpstr>
      <vt:lpstr>Thème Office</vt:lpstr>
      <vt:lpstr>5_Thème Office</vt:lpstr>
      <vt:lpstr>2_Thème Office</vt:lpstr>
      <vt:lpstr>Conception personnalisée</vt:lpstr>
      <vt:lpstr>Thème Office</vt:lpstr>
      <vt:lpstr>3_Thème Office</vt:lpstr>
      <vt:lpstr>4_Thème Office</vt:lpstr>
      <vt:lpstr>1_Thème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Qui peut me rappeler la signification de ces icônes?</vt:lpstr>
      <vt:lpstr>Qui peut me rappeler la signification de ces icônes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ADM</cp:lastModifiedBy>
  <cp:revision>421</cp:revision>
  <dcterms:modified xsi:type="dcterms:W3CDTF">2025-09-20T11:43:51Z</dcterms:modified>
</cp:coreProperties>
</file>