
<file path=[Content_Types].xml><?xml version="1.0" encoding="utf-8"?>
<Types xmlns="http://schemas.openxmlformats.org/package/2006/content-types">
  <Default Extension="png" ContentType="image/png"/>
  <Default Extension="svg" ContentType="image/svg+xml"/>
  <Default Extension="emf" ContentType="image/x-emf"/>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3.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4.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5.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6.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7.xml" ContentType="application/vnd.openxmlformats-officedocument.theme+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4026" r:id="rId2"/>
    <p:sldMasterId id="2147484010" r:id="rId3"/>
    <p:sldMasterId id="2147483920" r:id="rId4"/>
    <p:sldMasterId id="2147483713" r:id="rId5"/>
    <p:sldMasterId id="2147483958" r:id="rId6"/>
    <p:sldMasterId id="2147483994" r:id="rId7"/>
    <p:sldMasterId id="2147484043" r:id="rId8"/>
  </p:sldMasterIdLst>
  <p:notesMasterIdLst>
    <p:notesMasterId r:id="rId75"/>
  </p:notesMasterIdLst>
  <p:sldIdLst>
    <p:sldId id="2147483580" r:id="rId9"/>
    <p:sldId id="2147483503" r:id="rId10"/>
    <p:sldId id="2147483596" r:id="rId11"/>
    <p:sldId id="2147483597" r:id="rId12"/>
    <p:sldId id="2147483598" r:id="rId13"/>
    <p:sldId id="2147483599" r:id="rId14"/>
    <p:sldId id="2147483411" r:id="rId15"/>
    <p:sldId id="2147483413" r:id="rId16"/>
    <p:sldId id="2147483414" r:id="rId17"/>
    <p:sldId id="2147483485" r:id="rId18"/>
    <p:sldId id="2147483486" r:id="rId19"/>
    <p:sldId id="2147483500" r:id="rId20"/>
    <p:sldId id="2147483569" r:id="rId21"/>
    <p:sldId id="2147483633" r:id="rId22"/>
    <p:sldId id="2147483505" r:id="rId23"/>
    <p:sldId id="2147483471" r:id="rId24"/>
    <p:sldId id="2147483436" r:id="rId25"/>
    <p:sldId id="2147483508" r:id="rId26"/>
    <p:sldId id="2147483509" r:id="rId27"/>
    <p:sldId id="2147483600" r:id="rId28"/>
    <p:sldId id="2147483601" r:id="rId29"/>
    <p:sldId id="2147483602" r:id="rId30"/>
    <p:sldId id="2147483603" r:id="rId31"/>
    <p:sldId id="2147483604" r:id="rId32"/>
    <p:sldId id="2147483513" r:id="rId33"/>
    <p:sldId id="2147483605" r:id="rId34"/>
    <p:sldId id="2147483644" r:id="rId35"/>
    <p:sldId id="2147483645" r:id="rId36"/>
    <p:sldId id="2147483646" r:id="rId37"/>
    <p:sldId id="2147483626" r:id="rId38"/>
    <p:sldId id="2147483627" r:id="rId39"/>
    <p:sldId id="2147483571" r:id="rId40"/>
    <p:sldId id="2147483540" r:id="rId41"/>
    <p:sldId id="2147483576" r:id="rId42"/>
    <p:sldId id="2147483574" r:id="rId43"/>
    <p:sldId id="2147483579" r:id="rId44"/>
    <p:sldId id="2147483578" r:id="rId45"/>
    <p:sldId id="2147483647" r:id="rId46"/>
    <p:sldId id="256" r:id="rId47"/>
    <p:sldId id="2147483543" r:id="rId48"/>
    <p:sldId id="2147483614" r:id="rId49"/>
    <p:sldId id="2147483637" r:id="rId50"/>
    <p:sldId id="257" r:id="rId51"/>
    <p:sldId id="2147483616" r:id="rId52"/>
    <p:sldId id="2147483617" r:id="rId53"/>
    <p:sldId id="2147483618" r:id="rId54"/>
    <p:sldId id="2147483642" r:id="rId55"/>
    <p:sldId id="258" r:id="rId56"/>
    <p:sldId id="311" r:id="rId57"/>
    <p:sldId id="2147483620" r:id="rId58"/>
    <p:sldId id="259" r:id="rId59"/>
    <p:sldId id="260" r:id="rId60"/>
    <p:sldId id="261" r:id="rId61"/>
    <p:sldId id="262" r:id="rId62"/>
    <p:sldId id="263" r:id="rId63"/>
    <p:sldId id="264" r:id="rId64"/>
    <p:sldId id="265" r:id="rId65"/>
    <p:sldId id="266" r:id="rId66"/>
    <p:sldId id="267" r:id="rId67"/>
    <p:sldId id="2147483558" r:id="rId68"/>
    <p:sldId id="2147483559" r:id="rId69"/>
    <p:sldId id="320" r:id="rId70"/>
    <p:sldId id="2147483621" r:id="rId71"/>
    <p:sldId id="2147483622" r:id="rId72"/>
    <p:sldId id="2147483538" r:id="rId73"/>
    <p:sldId id="2147483539" r:id="rId74"/>
  </p:sldIdLst>
  <p:sldSz cx="9144000" cy="5143500" type="screen16x9"/>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assine lamsarsem" initials="yl" lastIdx="4" clrIdx="0">
    <p:extLst>
      <p:ext uri="{19B8F6BF-5375-455C-9EA6-DF929625EA0E}">
        <p15:presenceInfo xmlns:p15="http://schemas.microsoft.com/office/powerpoint/2012/main" userId="c06aba044f70cc7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98FC3"/>
    <a:srgbClr val="3FB2CB"/>
    <a:srgbClr val="44546A"/>
    <a:srgbClr val="E3EEF2"/>
    <a:srgbClr val="54AFE9"/>
    <a:srgbClr val="CFE3F0"/>
    <a:srgbClr val="8BC145"/>
    <a:srgbClr val="DCE6F2"/>
    <a:srgbClr val="0070C0"/>
    <a:srgbClr val="336F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E0D178-CAD7-42A2-8740-D43A3D74E841}" v="3" dt="2025-09-13T16:23:32.487"/>
  </p1510:revLst>
</p1510:revInfo>
</file>

<file path=ppt/tableStyles.xml><?xml version="1.0" encoding="utf-8"?>
<a:tblStyleLst xmlns:a="http://schemas.openxmlformats.org/drawingml/2006/main" def="{5C22544A-7EE6-4342-B048-85BDC9FD1C3A}">
  <a:tblStyle styleId="{ED083AE6-46FA-4A59-8FB0-9F97EB10719F}" styleName="">
    <a:wholeTbl>
      <a:tcTxStyle>
        <a:font>
          <a:latin typeface="+mn-lt"/>
          <a:ea typeface="+mn-ea"/>
          <a:cs typeface="+mn-cs"/>
        </a:font>
        <a:srgbClr val="000000"/>
      </a:tcTxStyle>
      <a:tcStyle>
        <a:tcBdr>
          <a:left>
            <a:ln w="12701" cap="flat" cmpd="sng" algn="ctr">
              <a:solidFill>
                <a:srgbClr val="FFC000"/>
              </a:solidFill>
              <a:prstDash val="solid"/>
              <a:round/>
              <a:headEnd type="none" w="med" len="med"/>
              <a:tailEnd type="none" w="med" len="med"/>
            </a:ln>
          </a:left>
          <a:right>
            <a:ln w="12701" cap="flat" cmpd="sng" algn="ctr">
              <a:solidFill>
                <a:srgbClr val="FFC000"/>
              </a:solidFill>
              <a:prstDash val="solid"/>
              <a:round/>
              <a:headEnd type="none" w="med" len="med"/>
              <a:tailEnd type="none" w="med" len="med"/>
            </a:ln>
          </a:right>
          <a:top>
            <a:ln w="12701" cap="flat" cmpd="sng" algn="ctr">
              <a:solidFill>
                <a:srgbClr val="FFC000"/>
              </a:solidFill>
              <a:prstDash val="solid"/>
              <a:round/>
              <a:headEnd type="none" w="med" len="med"/>
              <a:tailEnd type="none" w="med" len="med"/>
            </a:ln>
          </a:top>
          <a:bottom>
            <a:ln w="12701" cap="flat" cmpd="sng" algn="ctr">
              <a:solidFill>
                <a:srgbClr val="FFC000"/>
              </a:solidFill>
              <a:prstDash val="solid"/>
              <a:round/>
              <a:headEnd type="none" w="med" len="med"/>
              <a:tailEnd type="none" w="med" len="med"/>
            </a:ln>
          </a:bottom>
        </a:tcBdr>
      </a:tcStyle>
    </a:wholeTbl>
    <a:band1H>
      <a:tcStyle>
        <a:tcBdr/>
        <a:fill>
          <a:solidFill>
            <a:srgbClr val="FFC000"/>
          </a:solidFill>
        </a:fill>
      </a:tcStyle>
    </a:band1H>
    <a:band1V>
      <a:tcStyle>
        <a:tcBdr/>
        <a:fill>
          <a:solidFill>
            <a:srgbClr val="FFC000"/>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FFC000"/>
              </a:solidFill>
              <a:prstDash val="solid"/>
              <a:round/>
              <a:headEnd type="none" w="med" len="med"/>
              <a:tailEnd type="none" w="med" len="med"/>
            </a:ln>
          </a:top>
        </a:tcBdr>
      </a:tcStyle>
    </a:lastRow>
    <a:firstRow>
      <a:tcTxStyle b="on">
        <a:font>
          <a:latin typeface=""/>
          <a:ea typeface=""/>
          <a:cs typeface=""/>
        </a:font>
      </a:tcTxStyle>
      <a:tcStyle>
        <a:tcBdr>
          <a:bottom>
            <a:ln w="25402" cap="flat" cmpd="sng" algn="ctr">
              <a:solidFill>
                <a:srgbClr val="FFC000"/>
              </a:solidFill>
              <a:prstDash val="solid"/>
              <a:round/>
              <a:headEnd type="none" w="med" len="med"/>
              <a:tailEnd type="none" w="med" len="med"/>
            </a:ln>
          </a:bottom>
        </a:tcBdr>
      </a:tcStyle>
    </a:firstRow>
  </a:tblStyle>
  <a:tblStyle styleId="{93296810-A885-4BE3-A3E7-6D5BEEA58F35}"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BF1E9"/>
          </a:solidFill>
        </a:fill>
      </a:tcStyle>
    </a:wholeTbl>
    <a:band1H>
      <a:tcStyle>
        <a:tcBdr/>
        <a:fill>
          <a:solidFill>
            <a:srgbClr val="D5E3CF"/>
          </a:solidFill>
        </a:fill>
      </a:tcStyle>
    </a:band1H>
    <a:band2H>
      <a:tcStyle>
        <a:tcBdr/>
      </a:tcStyle>
    </a:band2H>
    <a:band1V>
      <a:tcStyle>
        <a:tcBdr/>
        <a:fill>
          <a:solidFill>
            <a:srgbClr val="D5E3CF"/>
          </a:solidFill>
        </a:fill>
      </a:tcStyle>
    </a:band1V>
    <a:band2V>
      <a:tcStyle>
        <a:tcBdr/>
      </a:tcStyle>
    </a:band2V>
    <a:lastCol>
      <a:tcTxStyle b="on">
        <a:font>
          <a:latin typeface="+mn-lt"/>
          <a:ea typeface="+mn-ea"/>
          <a:cs typeface="+mn-cs"/>
        </a:font>
        <a:srgbClr val="FFFFFF"/>
      </a:tcTxStyle>
      <a:tcStyle>
        <a:tcBdr/>
        <a:fill>
          <a:solidFill>
            <a:srgbClr val="70AD47"/>
          </a:solidFill>
        </a:fill>
      </a:tcStyle>
    </a:lastCol>
    <a:firstCol>
      <a:tcTxStyle b="on">
        <a:font>
          <a:latin typeface="+mn-lt"/>
          <a:ea typeface="+mn-ea"/>
          <a:cs typeface="+mn-cs"/>
        </a:font>
        <a:srgbClr val="FFFFFF"/>
      </a:tcTxStyle>
      <a:tcStyle>
        <a:tcBdr/>
        <a:fill>
          <a:solidFill>
            <a:srgbClr val="70AD47"/>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70AD47"/>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70AD47"/>
          </a:solidFill>
        </a:fill>
      </a:tcStyle>
    </a:firstRow>
  </a:tblStyle>
  <a:tblStyle styleId="{2D5ABB26-0587-4C30-8999-92F81FD0307C}" styleName="">
    <a:wholeTbl>
      <a:tcTxStyle>
        <a:font>
          <a:latin typeface="+mn-lt"/>
          <a:ea typeface="+mn-ea"/>
          <a:cs typeface="+mn-cs"/>
        </a:font>
        <a:srgbClr val="000000"/>
      </a:tcTxStyle>
      <a:tcStyle>
        <a:tcBdr/>
      </a:tcStyle>
    </a:wholeTbl>
  </a:tblStyle>
  <a:tblStyle styleId="{3C2FFA5D-87B4-456A-9821-1D502468CF0F}" styleName="">
    <a:wholeTbl>
      <a:tcTxStyle>
        <a:font>
          <a:latin typeface="+mn-lt"/>
          <a:ea typeface="+mn-ea"/>
          <a:cs typeface="+mn-cs"/>
        </a:font>
        <a:srgbClr val="000000"/>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wholeTbl>
    <a:band1H>
      <a:tcStyle>
        <a:tcBdr/>
        <a:fill>
          <a:solidFill>
            <a:srgbClr val="058DC7"/>
          </a:solidFill>
        </a:fill>
      </a:tcStyle>
    </a:band1H>
    <a:band2H>
      <a:tcStyle>
        <a:tcBdr/>
        <a:fill>
          <a:solidFill>
            <a:srgbClr val="058DC7"/>
          </a:solidFill>
        </a:fill>
      </a:tcStyle>
    </a:band2H>
    <a:band1V>
      <a:tcStyle>
        <a:tcBdr>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band1V>
    <a:band2V>
      <a:tcStyle>
        <a:tcBdr/>
        <a:fill>
          <a:solidFill>
            <a:srgbClr val="058DC7"/>
          </a:solidFill>
        </a:fill>
      </a:tcStyle>
    </a:band2V>
    <a:lastCol>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lastCol>
    <a:firstCol>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firstCol>
    <a:lastRow>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lastRow>
    <a:firstRow>
      <a:tcTxStyle b="on">
        <a:font>
          <a:latin typeface="+mn-lt"/>
          <a:ea typeface="+mn-ea"/>
          <a:cs typeface="+mn-cs"/>
        </a:font>
        <a:srgbClr val="FFFFFF"/>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FFFFFF"/>
              </a:solidFill>
              <a:prstDash val="solid"/>
              <a:round/>
              <a:headEnd type="none" w="med" len="med"/>
              <a:tailEnd type="none" w="med" len="med"/>
            </a:ln>
          </a:bottom>
        </a:tcBdr>
        <a:fill>
          <a:solidFill>
            <a:srgbClr val="058DC7"/>
          </a:solidFill>
        </a:fill>
      </a:tcStyle>
    </a:firstRow>
  </a:tblStyle>
  <a:tblStyle styleId="{0E3FDE45-AF77-4B5C-9715-49D594BDF05E}" styleName="">
    <a:wholeTbl>
      <a:tcTxStyle>
        <a:font>
          <a:latin typeface="+mn-lt"/>
          <a:ea typeface="+mn-ea"/>
          <a:cs typeface="+mn-cs"/>
        </a:font>
        <a:srgbClr val="000000"/>
      </a:tcTxStyle>
      <a:tcStyle>
        <a:tcBdr>
          <a:top>
            <a:ln w="12701" cap="flat" cmpd="sng" algn="ctr">
              <a:solidFill>
                <a:srgbClr val="50B432"/>
              </a:solidFill>
              <a:prstDash val="solid"/>
              <a:round/>
              <a:headEnd type="none" w="med" len="med"/>
              <a:tailEnd type="none" w="med" len="med"/>
            </a:ln>
          </a:top>
          <a:bottom>
            <a:ln w="12701" cap="flat" cmpd="sng" algn="ctr">
              <a:solidFill>
                <a:srgbClr val="50B432"/>
              </a:solidFill>
              <a:prstDash val="solid"/>
              <a:round/>
              <a:headEnd type="none" w="med" len="med"/>
              <a:tailEnd type="none" w="med" len="med"/>
            </a:ln>
          </a:bottom>
        </a:tcBdr>
      </a:tcStyle>
    </a:wholeTbl>
    <a:band1H>
      <a:tcStyle>
        <a:tcBdr/>
        <a:fill>
          <a:solidFill>
            <a:srgbClr val="50B432"/>
          </a:solidFill>
        </a:fill>
      </a:tcStyle>
    </a:band1H>
    <a:band2H>
      <a:tcStyle>
        <a:tcBdr/>
      </a:tcStyle>
    </a:band2H>
    <a:band1V>
      <a:tcStyle>
        <a:tcBdr/>
        <a:fill>
          <a:solidFill>
            <a:srgbClr val="50B432"/>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12701" cap="flat" cmpd="sng" algn="ctr">
              <a:solidFill>
                <a:srgbClr val="50B432"/>
              </a:solidFill>
              <a:prstDash val="solid"/>
              <a:round/>
              <a:headEnd type="none" w="med" len="med"/>
              <a:tailEnd type="none" w="med" len="med"/>
            </a:ln>
          </a:top>
        </a:tcBdr>
      </a:tcStyle>
    </a:lastRow>
    <a:firstRow>
      <a:tcTxStyle b="on">
        <a:font>
          <a:latin typeface=""/>
          <a:ea typeface=""/>
          <a:cs typeface=""/>
        </a:font>
      </a:tcTxStyle>
      <a:tcStyle>
        <a:tcBdr>
          <a:bottom>
            <a:ln w="12701" cap="flat" cmpd="sng" algn="ctr">
              <a:solidFill>
                <a:srgbClr val="50B432"/>
              </a:solidFill>
              <a:prstDash val="solid"/>
              <a:round/>
              <a:headEnd type="none" w="med" len="med"/>
              <a:tailEnd type="none" w="med" len="med"/>
            </a:ln>
          </a:bottom>
        </a:tcBdr>
      </a:tcStyle>
    </a:firstRow>
  </a:tblStyle>
  <a:tblStyle styleId="{912C8C85-51F0-491E-9774-3900AFEF0FD7}" styleName="">
    <a:wholeTbl>
      <a:tcTxStyle>
        <a:font>
          <a:latin typeface="+mn-lt"/>
          <a:ea typeface="+mn-ea"/>
          <a:cs typeface="+mn-cs"/>
        </a:font>
        <a:srgbClr val="000000"/>
      </a:tcTxStyle>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op>
            <a:ln w="3172" cap="flat" cmpd="sng" algn="ctr">
              <a:solidFill>
                <a:srgbClr val="64E572"/>
              </a:solidFill>
              <a:prstDash val="solid"/>
              <a:round/>
              <a:headEnd type="none" w="med" len="med"/>
              <a:tailEnd type="none" w="med" len="med"/>
            </a:ln>
          </a:top>
          <a:bottom>
            <a:ln w="3172" cap="flat" cmpd="sng" algn="ctr">
              <a:solidFill>
                <a:srgbClr val="64E572"/>
              </a:solidFill>
              <a:prstDash val="solid"/>
              <a:round/>
              <a:headEnd type="none" w="med" len="med"/>
              <a:tailEnd type="none" w="med" len="med"/>
            </a:ln>
          </a:bottom>
        </a:tcBdr>
      </a:tcStyle>
    </a:wholeTbl>
    <a:band1H>
      <a:tcStyle>
        <a:tcBdr>
          <a:top>
            <a:ln w="3172" cap="flat" cmpd="sng" algn="ctr">
              <a:solidFill>
                <a:srgbClr val="64E572"/>
              </a:solidFill>
              <a:prstDash val="solid"/>
              <a:round/>
              <a:headEnd type="none" w="med" len="med"/>
              <a:tailEnd type="none" w="med" len="med"/>
            </a:ln>
          </a:top>
          <a:bottom>
            <a:ln w="3172" cap="flat" cmpd="sng" algn="ctr">
              <a:solidFill>
                <a:srgbClr val="64E572"/>
              </a:solidFill>
              <a:prstDash val="solid"/>
              <a:round/>
              <a:headEnd type="none" w="med" len="med"/>
              <a:tailEnd type="none" w="med" len="med"/>
            </a:ln>
          </a:bottom>
        </a:tcBdr>
      </a:tcStyle>
    </a:band1H>
    <a:band1V>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cBdr>
      </a:tcStyle>
    </a:band1V>
    <a:band2V>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cBdr>
      </a:tcStyle>
    </a:band2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64E572"/>
              </a:solidFill>
              <a:prstDash val="solid"/>
              <a:round/>
              <a:headEnd type="none" w="med" len="med"/>
              <a:tailEnd type="none" w="med" len="med"/>
            </a:ln>
          </a:top>
        </a:tcBdr>
      </a:tcStyle>
    </a:lastRow>
    <a:firstRow>
      <a:tcTxStyle b="on">
        <a:font>
          <a:latin typeface="+mn-lt"/>
          <a:ea typeface="+mn-ea"/>
          <a:cs typeface="+mn-cs"/>
        </a:font>
        <a:srgbClr val="FFFFFF"/>
      </a:tcTxStyle>
      <a:tcStyle>
        <a:tcBdr/>
        <a:fill>
          <a:solidFill>
            <a:srgbClr val="64E57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86" autoAdjust="0"/>
    <p:restoredTop sz="94660"/>
  </p:normalViewPr>
  <p:slideViewPr>
    <p:cSldViewPr snapToGrid="0">
      <p:cViewPr varScale="1">
        <p:scale>
          <a:sx n="98" d="100"/>
          <a:sy n="98" d="100"/>
        </p:scale>
        <p:origin x="44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slide" Target="slides/slide60.xml"/><Relationship Id="rId84" Type="http://schemas.microsoft.com/office/2015/10/relationships/revisionInfo" Target="revisionInfo.xml"/><Relationship Id="rId16" Type="http://schemas.openxmlformats.org/officeDocument/2006/relationships/slide" Target="slides/slide8.xml"/><Relationship Id="rId11" Type="http://schemas.openxmlformats.org/officeDocument/2006/relationships/slide" Target="slides/slide3.xml"/><Relationship Id="rId32" Type="http://schemas.openxmlformats.org/officeDocument/2006/relationships/slide" Target="slides/slide24.xml"/><Relationship Id="rId37" Type="http://schemas.openxmlformats.org/officeDocument/2006/relationships/slide" Target="slides/slide29.xml"/><Relationship Id="rId53" Type="http://schemas.openxmlformats.org/officeDocument/2006/relationships/slide" Target="slides/slide45.xml"/><Relationship Id="rId58" Type="http://schemas.openxmlformats.org/officeDocument/2006/relationships/slide" Target="slides/slide50.xml"/><Relationship Id="rId74" Type="http://schemas.openxmlformats.org/officeDocument/2006/relationships/slide" Target="slides/slide66.xml"/><Relationship Id="rId79" Type="http://schemas.openxmlformats.org/officeDocument/2006/relationships/theme" Target="theme/theme1.xml"/><Relationship Id="rId5" Type="http://schemas.openxmlformats.org/officeDocument/2006/relationships/slideMaster" Target="slideMasters/slideMaster5.xml"/><Relationship Id="rId61" Type="http://schemas.openxmlformats.org/officeDocument/2006/relationships/slide" Target="slides/slide53.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slide" Target="slides/slide56.xml"/><Relationship Id="rId69" Type="http://schemas.openxmlformats.org/officeDocument/2006/relationships/slide" Target="slides/slide61.xml"/><Relationship Id="rId77"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 Target="slides/slide43.xml"/><Relationship Id="rId72" Type="http://schemas.openxmlformats.org/officeDocument/2006/relationships/slide" Target="slides/slide64.xml"/><Relationship Id="rId80"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slide" Target="slides/slide59.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slide" Target="slides/slide62.xml"/><Relationship Id="rId75" Type="http://schemas.openxmlformats.org/officeDocument/2006/relationships/notesMaster" Target="notesMasters/notesMaster1.xml"/><Relationship Id="rId83"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slide" Target="slides/slide65.xml"/><Relationship Id="rId78"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commentAuthors" Target="commentAuthors.xml"/><Relationship Id="rId7" Type="http://schemas.openxmlformats.org/officeDocument/2006/relationships/slideMaster" Target="slideMasters/slideMaster7.xml"/><Relationship Id="rId71" Type="http://schemas.openxmlformats.org/officeDocument/2006/relationships/slide" Target="slides/slide63.xml"/><Relationship Id="rId2" Type="http://schemas.openxmlformats.org/officeDocument/2006/relationships/slideMaster" Target="slideMasters/slideMaster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DELAZIZ.ASSEBBANE" userId="af44cbbb-d77c-45ae-bf3f-17cd253b121b" providerId="ADAL" clId="{9124E342-7500-48D5-BF5B-0920EAD0209E}"/>
    <pc:docChg chg="custSel modSld">
      <pc:chgData name="ABDELAZIZ.ASSEBBANE" userId="af44cbbb-d77c-45ae-bf3f-17cd253b121b" providerId="ADAL" clId="{9124E342-7500-48D5-BF5B-0920EAD0209E}" dt="2025-09-13T16:30:43.008" v="46" actId="20577"/>
      <pc:docMkLst>
        <pc:docMk/>
      </pc:docMkLst>
      <pc:sldChg chg="modSp mod">
        <pc:chgData name="ABDELAZIZ.ASSEBBANE" userId="af44cbbb-d77c-45ae-bf3f-17cd253b121b" providerId="ADAL" clId="{9124E342-7500-48D5-BF5B-0920EAD0209E}" dt="2025-09-13T16:24:32.376" v="44" actId="1076"/>
        <pc:sldMkLst>
          <pc:docMk/>
          <pc:sldMk cId="125724409" sldId="261"/>
        </pc:sldMkLst>
        <pc:spChg chg="mod">
          <ac:chgData name="ABDELAZIZ.ASSEBBANE" userId="af44cbbb-d77c-45ae-bf3f-17cd253b121b" providerId="ADAL" clId="{9124E342-7500-48D5-BF5B-0920EAD0209E}" dt="2025-09-13T16:24:32.376" v="44" actId="1076"/>
          <ac:spMkLst>
            <pc:docMk/>
            <pc:sldMk cId="125724409" sldId="261"/>
            <ac:spMk id="7" creationId="{AD94C666-B6CF-6CE9-B6F1-E2D6A0C00F94}"/>
          </ac:spMkLst>
        </pc:spChg>
      </pc:sldChg>
      <pc:sldChg chg="modSp mod">
        <pc:chgData name="ABDELAZIZ.ASSEBBANE" userId="af44cbbb-d77c-45ae-bf3f-17cd253b121b" providerId="ADAL" clId="{9124E342-7500-48D5-BF5B-0920EAD0209E}" dt="2025-09-13T16:24:27.063" v="43" actId="1076"/>
        <pc:sldMkLst>
          <pc:docMk/>
          <pc:sldMk cId="2729288681" sldId="263"/>
        </pc:sldMkLst>
        <pc:spChg chg="mod">
          <ac:chgData name="ABDELAZIZ.ASSEBBANE" userId="af44cbbb-d77c-45ae-bf3f-17cd253b121b" providerId="ADAL" clId="{9124E342-7500-48D5-BF5B-0920EAD0209E}" dt="2025-09-13T16:24:27.063" v="43" actId="1076"/>
          <ac:spMkLst>
            <pc:docMk/>
            <pc:sldMk cId="2729288681" sldId="263"/>
            <ac:spMk id="7" creationId="{5BB7C338-ACA5-A654-4A34-8A5AEF39D86D}"/>
          </ac:spMkLst>
        </pc:spChg>
      </pc:sldChg>
      <pc:sldChg chg="addSp delSp modSp mod">
        <pc:chgData name="ABDELAZIZ.ASSEBBANE" userId="af44cbbb-d77c-45ae-bf3f-17cd253b121b" providerId="ADAL" clId="{9124E342-7500-48D5-BF5B-0920EAD0209E}" dt="2025-09-13T16:30:28.403" v="45" actId="20577"/>
        <pc:sldMkLst>
          <pc:docMk/>
          <pc:sldMk cId="2351722828" sldId="2147483503"/>
        </pc:sldMkLst>
        <pc:spChg chg="mod">
          <ac:chgData name="ABDELAZIZ.ASSEBBANE" userId="af44cbbb-d77c-45ae-bf3f-17cd253b121b" providerId="ADAL" clId="{9124E342-7500-48D5-BF5B-0920EAD0209E}" dt="2025-09-13T16:30:28.403" v="45" actId="20577"/>
          <ac:spMkLst>
            <pc:docMk/>
            <pc:sldMk cId="2351722828" sldId="2147483503"/>
            <ac:spMk id="4" creationId="{06BDF3D4-E41F-F304-2B54-C5E61C3619AD}"/>
          </ac:spMkLst>
        </pc:spChg>
        <pc:spChg chg="mod">
          <ac:chgData name="ABDELAZIZ.ASSEBBANE" userId="af44cbbb-d77c-45ae-bf3f-17cd253b121b" providerId="ADAL" clId="{9124E342-7500-48D5-BF5B-0920EAD0209E}" dt="2025-09-13T16:23:20.067" v="34" actId="207"/>
          <ac:spMkLst>
            <pc:docMk/>
            <pc:sldMk cId="2351722828" sldId="2147483503"/>
            <ac:spMk id="40" creationId="{2AFA4ECC-BBD6-59C1-CAFF-DECAF76040DD}"/>
          </ac:spMkLst>
        </pc:spChg>
        <pc:picChg chg="add mod">
          <ac:chgData name="ABDELAZIZ.ASSEBBANE" userId="af44cbbb-d77c-45ae-bf3f-17cd253b121b" providerId="ADAL" clId="{9124E342-7500-48D5-BF5B-0920EAD0209E}" dt="2025-09-13T16:23:32.487" v="35"/>
          <ac:picMkLst>
            <pc:docMk/>
            <pc:sldMk cId="2351722828" sldId="2147483503"/>
            <ac:picMk id="3" creationId="{B24888D4-2101-68E3-CAC3-9552DC1BF337}"/>
          </ac:picMkLst>
        </pc:picChg>
        <pc:picChg chg="del">
          <ac:chgData name="ABDELAZIZ.ASSEBBANE" userId="af44cbbb-d77c-45ae-bf3f-17cd253b121b" providerId="ADAL" clId="{9124E342-7500-48D5-BF5B-0920EAD0209E}" dt="2025-09-13T16:23:12.630" v="32" actId="478"/>
          <ac:picMkLst>
            <pc:docMk/>
            <pc:sldMk cId="2351722828" sldId="2147483503"/>
            <ac:picMk id="41" creationId="{930EC4D2-4684-3349-15AE-6849EDF3F9F6}"/>
          </ac:picMkLst>
        </pc:picChg>
      </pc:sldChg>
      <pc:sldChg chg="modSp mod">
        <pc:chgData name="ABDELAZIZ.ASSEBBANE" userId="af44cbbb-d77c-45ae-bf3f-17cd253b121b" providerId="ADAL" clId="{9124E342-7500-48D5-BF5B-0920EAD0209E}" dt="2025-09-13T16:30:43.008" v="46" actId="20577"/>
        <pc:sldMkLst>
          <pc:docMk/>
          <pc:sldMk cId="123215715" sldId="2147483580"/>
        </pc:sldMkLst>
        <pc:spChg chg="mod">
          <ac:chgData name="ABDELAZIZ.ASSEBBANE" userId="af44cbbb-d77c-45ae-bf3f-17cd253b121b" providerId="ADAL" clId="{9124E342-7500-48D5-BF5B-0920EAD0209E}" dt="2025-09-13T16:30:43.008" v="46" actId="20577"/>
          <ac:spMkLst>
            <pc:docMk/>
            <pc:sldMk cId="123215715" sldId="2147483580"/>
            <ac:spMk id="5" creationId="{523F5EC1-AEA6-A379-1E26-6B69A01A48C4}"/>
          </ac:spMkLst>
        </pc:spChg>
        <pc:spChg chg="mod">
          <ac:chgData name="ABDELAZIZ.ASSEBBANE" userId="af44cbbb-d77c-45ae-bf3f-17cd253b121b" providerId="ADAL" clId="{9124E342-7500-48D5-BF5B-0920EAD0209E}" dt="2025-09-13T16:20:14.331" v="0"/>
          <ac:spMkLst>
            <pc:docMk/>
            <pc:sldMk cId="123215715" sldId="2147483580"/>
            <ac:spMk id="16" creationId="{46746A8E-17B0-82BF-AA2A-E3A6E80172F6}"/>
          </ac:spMkLst>
        </pc:spChg>
      </pc:sldChg>
      <pc:sldChg chg="addSp delSp modSp mod">
        <pc:chgData name="ABDELAZIZ.ASSEBBANE" userId="af44cbbb-d77c-45ae-bf3f-17cd253b121b" providerId="ADAL" clId="{9124E342-7500-48D5-BF5B-0920EAD0209E}" dt="2025-09-13T16:22:50.541" v="31" actId="20577"/>
        <pc:sldMkLst>
          <pc:docMk/>
          <pc:sldMk cId="3654356905" sldId="2147483596"/>
        </pc:sldMkLst>
        <pc:spChg chg="del">
          <ac:chgData name="ABDELAZIZ.ASSEBBANE" userId="af44cbbb-d77c-45ae-bf3f-17cd253b121b" providerId="ADAL" clId="{9124E342-7500-48D5-BF5B-0920EAD0209E}" dt="2025-09-13T16:20:58.818" v="1" actId="478"/>
          <ac:spMkLst>
            <pc:docMk/>
            <pc:sldMk cId="3654356905" sldId="2147483596"/>
            <ac:spMk id="3" creationId="{262360AF-516E-0EE4-E95D-2327EB6A5598}"/>
          </ac:spMkLst>
        </pc:spChg>
        <pc:spChg chg="add mod">
          <ac:chgData name="ABDELAZIZ.ASSEBBANE" userId="af44cbbb-d77c-45ae-bf3f-17cd253b121b" providerId="ADAL" clId="{9124E342-7500-48D5-BF5B-0920EAD0209E}" dt="2025-09-13T16:21:00.986" v="2"/>
          <ac:spMkLst>
            <pc:docMk/>
            <pc:sldMk cId="3654356905" sldId="2147483596"/>
            <ac:spMk id="5" creationId="{D4684BE7-4707-8CFB-C231-4D2B96292818}"/>
          </ac:spMkLst>
        </pc:spChg>
        <pc:spChg chg="del">
          <ac:chgData name="ABDELAZIZ.ASSEBBANE" userId="af44cbbb-d77c-45ae-bf3f-17cd253b121b" providerId="ADAL" clId="{9124E342-7500-48D5-BF5B-0920EAD0209E}" dt="2025-09-13T16:20:58.818" v="1" actId="478"/>
          <ac:spMkLst>
            <pc:docMk/>
            <pc:sldMk cId="3654356905" sldId="2147483596"/>
            <ac:spMk id="6" creationId="{065A1F34-66DD-6B30-B6D6-CC68923B342C}"/>
          </ac:spMkLst>
        </pc:spChg>
        <pc:spChg chg="del">
          <ac:chgData name="ABDELAZIZ.ASSEBBANE" userId="af44cbbb-d77c-45ae-bf3f-17cd253b121b" providerId="ADAL" clId="{9124E342-7500-48D5-BF5B-0920EAD0209E}" dt="2025-09-13T16:20:58.818" v="1" actId="478"/>
          <ac:spMkLst>
            <pc:docMk/>
            <pc:sldMk cId="3654356905" sldId="2147483596"/>
            <ac:spMk id="11" creationId="{251D8E2B-4B2A-BFFD-2C8D-307059340050}"/>
          </ac:spMkLst>
        </pc:spChg>
        <pc:spChg chg="del">
          <ac:chgData name="ABDELAZIZ.ASSEBBANE" userId="af44cbbb-d77c-45ae-bf3f-17cd253b121b" providerId="ADAL" clId="{9124E342-7500-48D5-BF5B-0920EAD0209E}" dt="2025-09-13T16:20:58.818" v="1" actId="478"/>
          <ac:spMkLst>
            <pc:docMk/>
            <pc:sldMk cId="3654356905" sldId="2147483596"/>
            <ac:spMk id="14" creationId="{00000000-0000-0000-0000-000000000000}"/>
          </ac:spMkLst>
        </pc:spChg>
        <pc:spChg chg="add mod">
          <ac:chgData name="ABDELAZIZ.ASSEBBANE" userId="af44cbbb-d77c-45ae-bf3f-17cd253b121b" providerId="ADAL" clId="{9124E342-7500-48D5-BF5B-0920EAD0209E}" dt="2025-09-13T16:21:00.986" v="2"/>
          <ac:spMkLst>
            <pc:docMk/>
            <pc:sldMk cId="3654356905" sldId="2147483596"/>
            <ac:spMk id="19" creationId="{3EFB9FA7-1EB3-A99C-2C6C-568A23FE26FE}"/>
          </ac:spMkLst>
        </pc:spChg>
        <pc:spChg chg="add mod">
          <ac:chgData name="ABDELAZIZ.ASSEBBANE" userId="af44cbbb-d77c-45ae-bf3f-17cd253b121b" providerId="ADAL" clId="{9124E342-7500-48D5-BF5B-0920EAD0209E}" dt="2025-09-13T16:21:00.986" v="2"/>
          <ac:spMkLst>
            <pc:docMk/>
            <pc:sldMk cId="3654356905" sldId="2147483596"/>
            <ac:spMk id="21" creationId="{19532C1E-8B4E-D343-20C4-9FD99A5DE07A}"/>
          </ac:spMkLst>
        </pc:spChg>
        <pc:spChg chg="del mod">
          <ac:chgData name="ABDELAZIZ.ASSEBBANE" userId="af44cbbb-d77c-45ae-bf3f-17cd253b121b" providerId="ADAL" clId="{9124E342-7500-48D5-BF5B-0920EAD0209E}" dt="2025-09-13T16:21:09.379" v="4" actId="478"/>
          <ac:spMkLst>
            <pc:docMk/>
            <pc:sldMk cId="3654356905" sldId="2147483596"/>
            <ac:spMk id="22" creationId="{6CD38155-F404-1B38-D47F-EB0A2D53F675}"/>
          </ac:spMkLst>
        </pc:spChg>
        <pc:spChg chg="mod">
          <ac:chgData name="ABDELAZIZ.ASSEBBANE" userId="af44cbbb-d77c-45ae-bf3f-17cd253b121b" providerId="ADAL" clId="{9124E342-7500-48D5-BF5B-0920EAD0209E}" dt="2025-09-13T16:21:35.615" v="6" actId="1076"/>
          <ac:spMkLst>
            <pc:docMk/>
            <pc:sldMk cId="3654356905" sldId="2147483596"/>
            <ac:spMk id="26" creationId="{5A6E13B6-48CF-E828-1CE3-F510889B3475}"/>
          </ac:spMkLst>
        </pc:spChg>
        <pc:spChg chg="add mod">
          <ac:chgData name="ABDELAZIZ.ASSEBBANE" userId="af44cbbb-d77c-45ae-bf3f-17cd253b121b" providerId="ADAL" clId="{9124E342-7500-48D5-BF5B-0920EAD0209E}" dt="2025-09-13T16:21:00.986" v="2"/>
          <ac:spMkLst>
            <pc:docMk/>
            <pc:sldMk cId="3654356905" sldId="2147483596"/>
            <ac:spMk id="28" creationId="{D8D2E057-63E1-2449-1480-7301B373B068}"/>
          </ac:spMkLst>
        </pc:spChg>
        <pc:spChg chg="add mod">
          <ac:chgData name="ABDELAZIZ.ASSEBBANE" userId="af44cbbb-d77c-45ae-bf3f-17cd253b121b" providerId="ADAL" clId="{9124E342-7500-48D5-BF5B-0920EAD0209E}" dt="2025-09-13T16:21:00.986" v="2"/>
          <ac:spMkLst>
            <pc:docMk/>
            <pc:sldMk cId="3654356905" sldId="2147483596"/>
            <ac:spMk id="29" creationId="{FE331DA7-8F32-30DF-C97E-E2DA02296DBB}"/>
          </ac:spMkLst>
        </pc:spChg>
        <pc:spChg chg="del">
          <ac:chgData name="ABDELAZIZ.ASSEBBANE" userId="af44cbbb-d77c-45ae-bf3f-17cd253b121b" providerId="ADAL" clId="{9124E342-7500-48D5-BF5B-0920EAD0209E}" dt="2025-09-13T16:20:58.818" v="1" actId="478"/>
          <ac:spMkLst>
            <pc:docMk/>
            <pc:sldMk cId="3654356905" sldId="2147483596"/>
            <ac:spMk id="32" creationId="{61A71121-6E5F-9DE7-AC4F-C06C59D90C4B}"/>
          </ac:spMkLst>
        </pc:spChg>
        <pc:spChg chg="mod">
          <ac:chgData name="ABDELAZIZ.ASSEBBANE" userId="af44cbbb-d77c-45ae-bf3f-17cd253b121b" providerId="ADAL" clId="{9124E342-7500-48D5-BF5B-0920EAD0209E}" dt="2025-09-13T16:22:08.622" v="18" actId="1076"/>
          <ac:spMkLst>
            <pc:docMk/>
            <pc:sldMk cId="3654356905" sldId="2147483596"/>
            <ac:spMk id="33" creationId="{3BEB2FDD-17BB-2732-0C52-3739BF7A9659}"/>
          </ac:spMkLst>
        </pc:spChg>
        <pc:spChg chg="del">
          <ac:chgData name="ABDELAZIZ.ASSEBBANE" userId="af44cbbb-d77c-45ae-bf3f-17cd253b121b" providerId="ADAL" clId="{9124E342-7500-48D5-BF5B-0920EAD0209E}" dt="2025-09-13T16:20:58.818" v="1" actId="478"/>
          <ac:spMkLst>
            <pc:docMk/>
            <pc:sldMk cId="3654356905" sldId="2147483596"/>
            <ac:spMk id="38" creationId="{C0041B30-E4E1-62A7-BB5D-0B2C09D78EE3}"/>
          </ac:spMkLst>
        </pc:spChg>
        <pc:spChg chg="mod">
          <ac:chgData name="ABDELAZIZ.ASSEBBANE" userId="af44cbbb-d77c-45ae-bf3f-17cd253b121b" providerId="ADAL" clId="{9124E342-7500-48D5-BF5B-0920EAD0209E}" dt="2025-09-13T16:21:45.857" v="10" actId="1076"/>
          <ac:spMkLst>
            <pc:docMk/>
            <pc:sldMk cId="3654356905" sldId="2147483596"/>
            <ac:spMk id="39" creationId="{8C3AEFF5-D06D-5BD6-9A7E-9B9AB9A03011}"/>
          </ac:spMkLst>
        </pc:spChg>
        <pc:spChg chg="del">
          <ac:chgData name="ABDELAZIZ.ASSEBBANE" userId="af44cbbb-d77c-45ae-bf3f-17cd253b121b" providerId="ADAL" clId="{9124E342-7500-48D5-BF5B-0920EAD0209E}" dt="2025-09-13T16:20:58.818" v="1" actId="478"/>
          <ac:spMkLst>
            <pc:docMk/>
            <pc:sldMk cId="3654356905" sldId="2147483596"/>
            <ac:spMk id="40" creationId="{9DC24E7A-C759-D70C-4B5E-57312B042067}"/>
          </ac:spMkLst>
        </pc:spChg>
        <pc:spChg chg="add mod">
          <ac:chgData name="ABDELAZIZ.ASSEBBANE" userId="af44cbbb-d77c-45ae-bf3f-17cd253b121b" providerId="ADAL" clId="{9124E342-7500-48D5-BF5B-0920EAD0209E}" dt="2025-09-13T16:21:00.986" v="2"/>
          <ac:spMkLst>
            <pc:docMk/>
            <pc:sldMk cId="3654356905" sldId="2147483596"/>
            <ac:spMk id="42" creationId="{F7C4FCE3-552F-D473-4387-623B56DAA91D}"/>
          </ac:spMkLst>
        </pc:spChg>
        <pc:spChg chg="add mod">
          <ac:chgData name="ABDELAZIZ.ASSEBBANE" userId="af44cbbb-d77c-45ae-bf3f-17cd253b121b" providerId="ADAL" clId="{9124E342-7500-48D5-BF5B-0920EAD0209E}" dt="2025-09-13T16:21:00.986" v="2"/>
          <ac:spMkLst>
            <pc:docMk/>
            <pc:sldMk cId="3654356905" sldId="2147483596"/>
            <ac:spMk id="58" creationId="{3DAA7556-3145-0448-6F8E-59B4CBE16EEF}"/>
          </ac:spMkLst>
        </pc:spChg>
        <pc:spChg chg="add mod">
          <ac:chgData name="ABDELAZIZ.ASSEBBANE" userId="af44cbbb-d77c-45ae-bf3f-17cd253b121b" providerId="ADAL" clId="{9124E342-7500-48D5-BF5B-0920EAD0209E}" dt="2025-09-13T16:21:00.986" v="2"/>
          <ac:spMkLst>
            <pc:docMk/>
            <pc:sldMk cId="3654356905" sldId="2147483596"/>
            <ac:spMk id="60" creationId="{02139C21-D651-4BDC-F94E-2D84AA739865}"/>
          </ac:spMkLst>
        </pc:spChg>
        <pc:spChg chg="add mod">
          <ac:chgData name="ABDELAZIZ.ASSEBBANE" userId="af44cbbb-d77c-45ae-bf3f-17cd253b121b" providerId="ADAL" clId="{9124E342-7500-48D5-BF5B-0920EAD0209E}" dt="2025-09-13T16:21:00.986" v="2"/>
          <ac:spMkLst>
            <pc:docMk/>
            <pc:sldMk cId="3654356905" sldId="2147483596"/>
            <ac:spMk id="62" creationId="{979FDE94-2D92-CC90-2B19-724C7E046C36}"/>
          </ac:spMkLst>
        </pc:spChg>
        <pc:spChg chg="del">
          <ac:chgData name="ABDELAZIZ.ASSEBBANE" userId="af44cbbb-d77c-45ae-bf3f-17cd253b121b" providerId="ADAL" clId="{9124E342-7500-48D5-BF5B-0920EAD0209E}" dt="2025-09-13T16:20:58.818" v="1" actId="478"/>
          <ac:spMkLst>
            <pc:docMk/>
            <pc:sldMk cId="3654356905" sldId="2147483596"/>
            <ac:spMk id="65" creationId="{03003983-FDB1-38D5-5625-D434FB1F0FE3}"/>
          </ac:spMkLst>
        </pc:spChg>
        <pc:spChg chg="del">
          <ac:chgData name="ABDELAZIZ.ASSEBBANE" userId="af44cbbb-d77c-45ae-bf3f-17cd253b121b" providerId="ADAL" clId="{9124E342-7500-48D5-BF5B-0920EAD0209E}" dt="2025-09-13T16:20:58.818" v="1" actId="478"/>
          <ac:spMkLst>
            <pc:docMk/>
            <pc:sldMk cId="3654356905" sldId="2147483596"/>
            <ac:spMk id="66" creationId="{1E7C6315-685F-F557-7700-2B1AEDF55C5B}"/>
          </ac:spMkLst>
        </pc:spChg>
        <pc:spChg chg="add mod">
          <ac:chgData name="ABDELAZIZ.ASSEBBANE" userId="af44cbbb-d77c-45ae-bf3f-17cd253b121b" providerId="ADAL" clId="{9124E342-7500-48D5-BF5B-0920EAD0209E}" dt="2025-09-13T16:21:00.986" v="2"/>
          <ac:spMkLst>
            <pc:docMk/>
            <pc:sldMk cId="3654356905" sldId="2147483596"/>
            <ac:spMk id="70" creationId="{822FC48C-300A-4AE9-BBE0-56E6D79A24CC}"/>
          </ac:spMkLst>
        </pc:spChg>
        <pc:spChg chg="del">
          <ac:chgData name="ABDELAZIZ.ASSEBBANE" userId="af44cbbb-d77c-45ae-bf3f-17cd253b121b" providerId="ADAL" clId="{9124E342-7500-48D5-BF5B-0920EAD0209E}" dt="2025-09-13T16:20:58.818" v="1" actId="478"/>
          <ac:spMkLst>
            <pc:docMk/>
            <pc:sldMk cId="3654356905" sldId="2147483596"/>
            <ac:spMk id="71" creationId="{00000000-0000-0000-0000-000000000000}"/>
          </ac:spMkLst>
        </pc:spChg>
        <pc:spChg chg="mod">
          <ac:chgData name="ABDELAZIZ.ASSEBBANE" userId="af44cbbb-d77c-45ae-bf3f-17cd253b121b" providerId="ADAL" clId="{9124E342-7500-48D5-BF5B-0920EAD0209E}" dt="2025-09-13T16:22:03.298" v="16" actId="1076"/>
          <ac:spMkLst>
            <pc:docMk/>
            <pc:sldMk cId="3654356905" sldId="2147483596"/>
            <ac:spMk id="74" creationId="{5A6E13B6-48CF-E828-1CE3-F510889B3475}"/>
          </ac:spMkLst>
        </pc:spChg>
        <pc:spChg chg="mod">
          <ac:chgData name="ABDELAZIZ.ASSEBBANE" userId="af44cbbb-d77c-45ae-bf3f-17cd253b121b" providerId="ADAL" clId="{9124E342-7500-48D5-BF5B-0920EAD0209E}" dt="2025-09-13T16:22:50.541" v="31" actId="20577"/>
          <ac:spMkLst>
            <pc:docMk/>
            <pc:sldMk cId="3654356905" sldId="2147483596"/>
            <ac:spMk id="75" creationId="{5A6E13B6-48CF-E828-1CE3-F510889B3475}"/>
          </ac:spMkLst>
        </pc:spChg>
        <pc:grpChg chg="mod">
          <ac:chgData name="ABDELAZIZ.ASSEBBANE" userId="af44cbbb-d77c-45ae-bf3f-17cd253b121b" providerId="ADAL" clId="{9124E342-7500-48D5-BF5B-0920EAD0209E}" dt="2025-09-13T16:22:05.857" v="17" actId="1076"/>
          <ac:grpSpMkLst>
            <pc:docMk/>
            <pc:sldMk cId="3654356905" sldId="2147483596"/>
            <ac:grpSpMk id="34" creationId="{5FBEA9D3-2E76-1D25-99CE-1F15ABE3CD81}"/>
          </ac:grpSpMkLst>
        </pc:grpChg>
        <pc:cxnChg chg="mod">
          <ac:chgData name="ABDELAZIZ.ASSEBBANE" userId="af44cbbb-d77c-45ae-bf3f-17cd253b121b" providerId="ADAL" clId="{9124E342-7500-48D5-BF5B-0920EAD0209E}" dt="2025-09-13T16:21:29.602" v="5" actId="1076"/>
          <ac:cxnSpMkLst>
            <pc:docMk/>
            <pc:sldMk cId="3654356905" sldId="2147483596"/>
            <ac:cxnSpMk id="16" creationId="{7785084C-1D8A-5838-3925-014A05309443}"/>
          </ac:cxnSpMkLst>
        </pc:cxnChg>
        <pc:cxnChg chg="mod">
          <ac:chgData name="ABDELAZIZ.ASSEBBANE" userId="af44cbbb-d77c-45ae-bf3f-17cd253b121b" providerId="ADAL" clId="{9124E342-7500-48D5-BF5B-0920EAD0209E}" dt="2025-09-13T16:21:38.170" v="7" actId="1076"/>
          <ac:cxnSpMkLst>
            <pc:docMk/>
            <pc:sldMk cId="3654356905" sldId="2147483596"/>
            <ac:cxnSpMk id="23" creationId="{E3D0EE8E-56B7-7EA9-51A4-BCB95DF71898}"/>
          </ac:cxnSpMkLst>
        </pc:cxnChg>
        <pc:cxnChg chg="mod">
          <ac:chgData name="ABDELAZIZ.ASSEBBANE" userId="af44cbbb-d77c-45ae-bf3f-17cd253b121b" providerId="ADAL" clId="{9124E342-7500-48D5-BF5B-0920EAD0209E}" dt="2025-09-13T16:21:44.009" v="9" actId="1076"/>
          <ac:cxnSpMkLst>
            <pc:docMk/>
            <pc:sldMk cId="3654356905" sldId="2147483596"/>
            <ac:cxnSpMk id="43" creationId="{9EF23640-7160-6E89-19CE-173D8F1B7F1E}"/>
          </ac:cxnSpMkLst>
        </pc:cxnChg>
        <pc:cxnChg chg="mod">
          <ac:chgData name="ABDELAZIZ.ASSEBBANE" userId="af44cbbb-d77c-45ae-bf3f-17cd253b121b" providerId="ADAL" clId="{9124E342-7500-48D5-BF5B-0920EAD0209E}" dt="2025-09-13T16:22:03.298" v="16" actId="1076"/>
          <ac:cxnSpMkLst>
            <pc:docMk/>
            <pc:sldMk cId="3654356905" sldId="2147483596"/>
            <ac:cxnSpMk id="73" creationId="{E3D0EE8E-56B7-7EA9-51A4-BCB95DF71898}"/>
          </ac:cxnSpMkLst>
        </pc:cxnChg>
        <pc:cxnChg chg="mod">
          <ac:chgData name="ABDELAZIZ.ASSEBBANE" userId="af44cbbb-d77c-45ae-bf3f-17cd253b121b" providerId="ADAL" clId="{9124E342-7500-48D5-BF5B-0920EAD0209E}" dt="2025-09-13T16:22:24.867" v="21" actId="1076"/>
          <ac:cxnSpMkLst>
            <pc:docMk/>
            <pc:sldMk cId="3654356905" sldId="2147483596"/>
            <ac:cxnSpMk id="76" creationId="{E3D0EE8E-56B7-7EA9-51A4-BCB95DF71898}"/>
          </ac:cxnSpMkLst>
        </pc:cxnChg>
      </pc:sldChg>
      <pc:sldChg chg="modSp mod">
        <pc:chgData name="ABDELAZIZ.ASSEBBANE" userId="af44cbbb-d77c-45ae-bf3f-17cd253b121b" providerId="ADAL" clId="{9124E342-7500-48D5-BF5B-0920EAD0209E}" dt="2025-09-13T16:23:45.170" v="42" actId="20577"/>
        <pc:sldMkLst>
          <pc:docMk/>
          <pc:sldMk cId="242846611" sldId="2147483599"/>
        </pc:sldMkLst>
        <pc:spChg chg="mod">
          <ac:chgData name="ABDELAZIZ.ASSEBBANE" userId="af44cbbb-d77c-45ae-bf3f-17cd253b121b" providerId="ADAL" clId="{9124E342-7500-48D5-BF5B-0920EAD0209E}" dt="2025-09-13T16:23:45.170" v="42" actId="20577"/>
          <ac:spMkLst>
            <pc:docMk/>
            <pc:sldMk cId="242846611" sldId="2147483599"/>
            <ac:spMk id="15" creationId="{8CCFADBE-426F-1BD1-0052-CF95DF42445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Google Shape;3;n">
            <a:extLst>
              <a:ext uri="{FF2B5EF4-FFF2-40B4-BE49-F238E27FC236}">
                <a16:creationId xmlns:a16="http://schemas.microsoft.com/office/drawing/2014/main" id="{08F56932-2D71-384C-FBC5-223E1344DDC7}"/>
              </a:ext>
            </a:extLst>
          </p:cNvPr>
          <p:cNvSpPr>
            <a:spLocks noGrp="1" noRot="1" noChangeAspect="1"/>
          </p:cNvSpPr>
          <p:nvPr>
            <p:ph type="sldImg" idx="2"/>
          </p:nvPr>
        </p:nvSpPr>
        <p:spPr>
          <a:xfrm>
            <a:off x="381295" y="685800"/>
            <a:ext cx="6096076" cy="3429000"/>
          </a:xfrm>
          <a:prstGeom prst="rect">
            <a:avLst/>
          </a:prstGeom>
          <a:noFill/>
          <a:ln w="9528" cap="flat">
            <a:solidFill>
              <a:srgbClr val="000000"/>
            </a:solidFill>
            <a:prstDash val="solid"/>
            <a:round/>
          </a:ln>
        </p:spPr>
      </p:sp>
      <p:sp>
        <p:nvSpPr>
          <p:cNvPr id="3" name="Google Shape;4;n">
            <a:extLst>
              <a:ext uri="{FF2B5EF4-FFF2-40B4-BE49-F238E27FC236}">
                <a16:creationId xmlns:a16="http://schemas.microsoft.com/office/drawing/2014/main" id="{1402B958-32F2-6519-09AD-01AF075F0A4A}"/>
              </a:ext>
            </a:extLst>
          </p:cNvPr>
          <p:cNvSpPr txBox="1">
            <a:spLocks noGrp="1"/>
          </p:cNvSpPr>
          <p:nvPr>
            <p:ph type="body" sz="quarter" idx="3"/>
          </p:nvPr>
        </p:nvSpPr>
        <p:spPr>
          <a:xfrm>
            <a:off x="685800" y="4343400"/>
            <a:ext cx="5486400" cy="4114800"/>
          </a:xfrm>
          <a:prstGeom prst="rect">
            <a:avLst/>
          </a:prstGeom>
          <a:noFill/>
          <a:ln>
            <a:noFill/>
          </a:ln>
        </p:spPr>
        <p:txBody>
          <a:bodyPr vert="horz" wrap="square" lIns="91421" tIns="91421" rIns="91421" bIns="91421" anchor="t" anchorCtr="0" compatLnSpc="1">
            <a:noAutofit/>
          </a:bodyPr>
          <a:lstStyle/>
          <a:p>
            <a:pPr lvl="0"/>
            <a:endParaRPr lang="fr-FR"/>
          </a:p>
        </p:txBody>
      </p:sp>
    </p:spTree>
    <p:extLst>
      <p:ext uri="{BB962C8B-B14F-4D97-AF65-F5344CB8AC3E}">
        <p14:creationId xmlns:p14="http://schemas.microsoft.com/office/powerpoint/2010/main" val="10641560"/>
      </p:ext>
    </p:extLst>
  </p:cSld>
  <p:clrMap bg1="lt1" tx1="dk1" bg2="lt2" tx2="dk2" accent1="accent1" accent2="accent2" accent3="accent3" accent4="accent4" accent5="accent5" accent6="accent6" hlink="hlink" folHlink="folHlink"/>
  <p:notesStyle>
    <a:lvl1pPr marL="457200" marR="0" lvl="0" indent="-298451" algn="l" defTabSz="914400" rtl="0" fontAlgn="auto" hangingPunct="1">
      <a:lnSpc>
        <a:spcPct val="100000"/>
      </a:lnSpc>
      <a:spcBef>
        <a:spcPts val="0"/>
      </a:spcBef>
      <a:spcAft>
        <a:spcPts val="0"/>
      </a:spcAft>
      <a:buClr>
        <a:srgbClr val="000000"/>
      </a:buClr>
      <a:buSzPts val="1100"/>
      <a:buFont typeface="Arial"/>
      <a:buChar char="●"/>
      <a:tabLst/>
      <a:defRPr lang="fr-FR" sz="1100" b="0" i="0" u="none" strike="noStrike" kern="0" cap="none" spc="0" baseline="0">
        <a:solidFill>
          <a:srgbClr val="000000"/>
        </a:solidFill>
        <a:uFillTx/>
        <a:latin typeface="Arial"/>
        <a:ea typeface="Arial"/>
        <a:cs typeface="Arial"/>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726;g3634b8406b9_0_240:notes">
            <a:extLst>
              <a:ext uri="{FF2B5EF4-FFF2-40B4-BE49-F238E27FC236}">
                <a16:creationId xmlns:a16="http://schemas.microsoft.com/office/drawing/2014/main" id="{8CBA948B-DEAB-C133-8ABE-03928C645310}"/>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727;g3634b8406b9_0_240:notes">
            <a:extLst>
              <a:ext uri="{FF2B5EF4-FFF2-40B4-BE49-F238E27FC236}">
                <a16:creationId xmlns:a16="http://schemas.microsoft.com/office/drawing/2014/main" id="{25290591-6B1F-9EE5-D585-9F74FD957F4B}"/>
              </a:ext>
            </a:extLst>
          </p:cNvPr>
          <p:cNvSpPr txBox="1">
            <a:spLocks noGrp="1"/>
          </p:cNvSpPr>
          <p:nvPr>
            <p:ph type="body" sz="quarter" idx="1"/>
          </p:nvPr>
        </p:nvSpPr>
        <p:spPr>
          <a:xfrm>
            <a:off x="685800" y="4400549"/>
            <a:ext cx="5486400" cy="3600596"/>
          </a:xfrm>
        </p:spPr>
        <p:txBody>
          <a:bodyPr tIns="45701" bIns="45701"/>
          <a:lstStyle/>
          <a:p>
            <a:endParaRPr lang="fr-FR" dirty="0"/>
          </a:p>
        </p:txBody>
      </p:sp>
      <p:sp>
        <p:nvSpPr>
          <p:cNvPr id="4" name="Google Shape;728;g3634b8406b9_0_240:notes">
            <a:extLst>
              <a:ext uri="{FF2B5EF4-FFF2-40B4-BE49-F238E27FC236}">
                <a16:creationId xmlns:a16="http://schemas.microsoft.com/office/drawing/2014/main" id="{97827319-4A22-AC57-30C6-0CCF479088F5}"/>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lvl="0" algn="r"/>
            <a:fld id="{BC6F1429-C017-4037-8B8F-5A80DDDE3928}" type="slidenum">
              <a:t>1</a:t>
            </a:fld>
            <a:endParaRPr lang="fr-FR" sz="1400" kern="0">
              <a:solidFill>
                <a:srgbClr val="000000"/>
              </a:solidFill>
              <a:latin typeface="Arial"/>
              <a:cs typeface="Arial"/>
            </a:endParaRPr>
          </a:p>
        </p:txBody>
      </p:sp>
    </p:spTree>
    <p:extLst>
      <p:ext uri="{BB962C8B-B14F-4D97-AF65-F5344CB8AC3E}">
        <p14:creationId xmlns:p14="http://schemas.microsoft.com/office/powerpoint/2010/main" val="16577012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46;g3708d1f8300_1_658:notes">
            <a:extLst>
              <a:ext uri="{FF2B5EF4-FFF2-40B4-BE49-F238E27FC236}">
                <a16:creationId xmlns:a16="http://schemas.microsoft.com/office/drawing/2014/main" id="{353E4283-BBA2-8675-6601-7A74B15BD29B}"/>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247;g3708d1f8300_1_658:notes">
            <a:extLst>
              <a:ext uri="{FF2B5EF4-FFF2-40B4-BE49-F238E27FC236}">
                <a16:creationId xmlns:a16="http://schemas.microsoft.com/office/drawing/2014/main" id="{7F1C854B-1D70-C6F1-A27D-A011B6547AC1}"/>
              </a:ext>
            </a:extLst>
          </p:cNvPr>
          <p:cNvSpPr txBox="1">
            <a:spLocks noGrp="1"/>
          </p:cNvSpPr>
          <p:nvPr>
            <p:ph type="body" sz="quarter" idx="1"/>
          </p:nvPr>
        </p:nvSpPr>
        <p:spPr>
          <a:xfrm>
            <a:off x="685800" y="4400549"/>
            <a:ext cx="5486400" cy="3600596"/>
          </a:xfrm>
        </p:spPr>
        <p:txBody>
          <a:bodyPr tIns="45701" bIns="45701"/>
          <a:lstStyle/>
          <a:p>
            <a:endParaRPr lang="fr-FR"/>
          </a:p>
        </p:txBody>
      </p:sp>
      <p:sp>
        <p:nvSpPr>
          <p:cNvPr id="4" name="Google Shape;248;g3708d1f8300_1_658:notes">
            <a:extLst>
              <a:ext uri="{FF2B5EF4-FFF2-40B4-BE49-F238E27FC236}">
                <a16:creationId xmlns:a16="http://schemas.microsoft.com/office/drawing/2014/main" id="{788381E9-0A6B-C645-053A-CA620AEFDDDF}"/>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lvl="0" algn="r"/>
            <a:fld id="{7323401D-AD66-48E8-9BE6-514052742394}" type="slidenum">
              <a:t>5</a:t>
            </a:fld>
            <a:endParaRPr lang="fr-FR" sz="1400" kern="0">
              <a:solidFill>
                <a:srgbClr val="000000"/>
              </a:solidFill>
              <a:latin typeface="Arial"/>
              <a:cs typeface="Arial"/>
            </a:endParaRPr>
          </a:p>
        </p:txBody>
      </p:sp>
    </p:spTree>
    <p:extLst>
      <p:ext uri="{BB962C8B-B14F-4D97-AF65-F5344CB8AC3E}">
        <p14:creationId xmlns:p14="http://schemas.microsoft.com/office/powerpoint/2010/main" val="29062053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4F0D48E-A41E-27F2-7B38-D47F7AC7B5CD}"/>
            </a:ext>
          </a:extLst>
        </p:cNvPr>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20BB587E-B713-BFD5-BC1C-C9B4D1921839}"/>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42BDD96E-27CD-4603-8E89-4EF36AB65DC7}"/>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36439255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76FE3C33-25AE-AE3F-2986-5AD5EC8F170A}"/>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51DCE21C-A7FB-E238-0F8D-D0C9B1BAEB09}"/>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42733731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4797DDF-5442-ACB6-CEE0-B71EB7123996}"/>
            </a:ext>
          </a:extLst>
        </p:cNvPr>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4658C647-8F80-F9A5-16F3-6076089E424A}"/>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8A43EACC-DD44-1EBA-6C02-4887059E7B10}"/>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33308282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DB5CD9E-DE6E-D6FF-457A-1B5DB0AA44BF}"/>
            </a:ext>
          </a:extLst>
        </p:cNvPr>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7D44BE43-E39E-1098-DC63-67D4E3D2F187}"/>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C886CD6A-A982-74E5-2EFB-580F907BAD3E}"/>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6175122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4F0D48E-A41E-27F2-7B38-D47F7AC7B5CD}"/>
            </a:ext>
          </a:extLst>
        </p:cNvPr>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20BB587E-B713-BFD5-BC1C-C9B4D1921839}"/>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42BDD96E-27CD-4603-8E89-4EF36AB65DC7}"/>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1397610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942;g370de7b9910_0_500:notes">
            <a:extLst>
              <a:ext uri="{FF2B5EF4-FFF2-40B4-BE49-F238E27FC236}">
                <a16:creationId xmlns:a16="http://schemas.microsoft.com/office/drawing/2014/main" id="{F3E78FFA-9A7E-C8B2-37D6-11593A6568EE}"/>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943;g370de7b9910_0_500:notes">
            <a:extLst>
              <a:ext uri="{FF2B5EF4-FFF2-40B4-BE49-F238E27FC236}">
                <a16:creationId xmlns:a16="http://schemas.microsoft.com/office/drawing/2014/main" id="{1B1FEF46-2F47-F3B1-4122-6834DB454D79}"/>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22382147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8.xml"/></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able of contents">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7181290"/>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2" name="Google Shape;201;p23">
            <a:extLst>
              <a:ext uri="{FF2B5EF4-FFF2-40B4-BE49-F238E27FC236}">
                <a16:creationId xmlns:a16="http://schemas.microsoft.com/office/drawing/2014/main" id="{EBB55454-580B-FA88-45B0-96FDC3EAD250}"/>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202;p23">
            <a:extLst>
              <a:ext uri="{FF2B5EF4-FFF2-40B4-BE49-F238E27FC236}">
                <a16:creationId xmlns:a16="http://schemas.microsoft.com/office/drawing/2014/main" id="{32083A29-98ED-3B26-9AAD-1272C08D5CDE}"/>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203;p23">
            <a:extLst>
              <a:ext uri="{FF2B5EF4-FFF2-40B4-BE49-F238E27FC236}">
                <a16:creationId xmlns:a16="http://schemas.microsoft.com/office/drawing/2014/main" id="{3544C772-AF2F-05F5-374A-9EE8D6AF2DB3}"/>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204;p23">
            <a:extLst>
              <a:ext uri="{FF2B5EF4-FFF2-40B4-BE49-F238E27FC236}">
                <a16:creationId xmlns:a16="http://schemas.microsoft.com/office/drawing/2014/main" id="{72C63635-2F0D-8E23-8C0E-EFB0C971B233}"/>
              </a:ext>
            </a:extLst>
          </p:cNvPr>
          <p:cNvSpPr txBox="1">
            <a:spLocks noGrp="1"/>
          </p:cNvSpPr>
          <p:nvPr>
            <p:ph type="body" idx="4294967295"/>
          </p:nvPr>
        </p:nvSpPr>
        <p:spPr>
          <a:xfrm>
            <a:off x="2786405" y="60771"/>
            <a:ext cx="3568199" cy="623401"/>
          </a:xfrm>
          <a:prstGeom prst="rect">
            <a:avLst/>
          </a:prstGeom>
        </p:spPr>
        <p:txBody>
          <a:bodyPr>
            <a:spAutoFit/>
          </a:bodyPr>
          <a:lstStyle>
            <a:lvl1pPr indent="-457200" algn="r">
              <a:buSzPts val="3600"/>
              <a:defRPr sz="3600" b="1">
                <a:latin typeface="Simplified Arabic"/>
                <a:ea typeface="Simplified Arabic"/>
                <a:cs typeface="Simplified Arabic"/>
              </a:defRPr>
            </a:lvl1pPr>
          </a:lstStyle>
          <a:p>
            <a:pPr lvl="0"/>
            <a:endParaRPr lang="fr-FR"/>
          </a:p>
        </p:txBody>
      </p:sp>
      <p:sp>
        <p:nvSpPr>
          <p:cNvPr id="6" name="Google Shape;205;p23">
            <a:extLst>
              <a:ext uri="{FF2B5EF4-FFF2-40B4-BE49-F238E27FC236}">
                <a16:creationId xmlns:a16="http://schemas.microsoft.com/office/drawing/2014/main" id="{F3D17351-A04B-8F42-6BD4-E410C6F52288}"/>
              </a:ext>
            </a:extLst>
          </p:cNvPr>
          <p:cNvSpPr txBox="1">
            <a:spLocks noGrp="1"/>
          </p:cNvSpPr>
          <p:nvPr>
            <p:ph type="body" idx="4294967295"/>
          </p:nvPr>
        </p:nvSpPr>
        <p:spPr>
          <a:xfrm>
            <a:off x="503496" y="1259000"/>
            <a:ext cx="8134200" cy="588599"/>
          </a:xfrm>
          <a:prstGeom prst="rect">
            <a:avLst/>
          </a:prstGeom>
        </p:spPr>
        <p:txBody>
          <a:bodyPr>
            <a:spAutoFit/>
          </a:bodyPr>
          <a:lstStyle>
            <a:lvl1pPr indent="-374647" algn="r">
              <a:buSzPts val="2300"/>
              <a:defRPr sz="2300">
                <a:latin typeface="Simplified Arabic"/>
                <a:ea typeface="Simplified Arabic"/>
                <a:cs typeface="Simplified Arabic"/>
              </a:defRPr>
            </a:lvl1pPr>
          </a:lstStyle>
          <a:p>
            <a:pPr lvl="0"/>
            <a:endParaRPr lang="fr-FR"/>
          </a:p>
        </p:txBody>
      </p:sp>
    </p:spTree>
    <p:extLst>
      <p:ext uri="{BB962C8B-B14F-4D97-AF65-F5344CB8AC3E}">
        <p14:creationId xmlns:p14="http://schemas.microsoft.com/office/powerpoint/2010/main" val="188362218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7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6CADE59A-7A5B-05A3-845C-F61FEC80705A}"/>
              </a:ext>
            </a:extLst>
          </p:cNvPr>
          <p:cNvGrpSpPr/>
          <p:nvPr/>
        </p:nvGrpSpPr>
        <p:grpSpPr>
          <a:xfrm>
            <a:off x="0" y="-28529"/>
            <a:ext cx="9144000" cy="5172029"/>
            <a:chOff x="0" y="-28529"/>
            <a:chExt cx="9144000" cy="5172029"/>
          </a:xfrm>
        </p:grpSpPr>
        <p:sp>
          <p:nvSpPr>
            <p:cNvPr id="3" name="Rectangle 7">
              <a:extLst>
                <a:ext uri="{FF2B5EF4-FFF2-40B4-BE49-F238E27FC236}">
                  <a16:creationId xmlns:a16="http://schemas.microsoft.com/office/drawing/2014/main" id="{F1258CA0-0980-2A4F-5F06-FE97703CB837}"/>
                </a:ext>
              </a:extLst>
            </p:cNvPr>
            <p:cNvSpPr/>
            <p:nvPr/>
          </p:nvSpPr>
          <p:spPr>
            <a:xfrm>
              <a:off x="0" y="-28529"/>
              <a:ext cx="9144000" cy="517202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0B4A78CE-72FF-3022-E6C7-82E6F8703663}"/>
                </a:ext>
              </a:extLst>
            </p:cNvPr>
            <p:cNvSpPr/>
            <p:nvPr/>
          </p:nvSpPr>
          <p:spPr>
            <a:xfrm>
              <a:off x="203197" y="554117"/>
              <a:ext cx="8737594" cy="447532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E149D29E-5417-54B1-0A92-A78BE82DE388}"/>
                </a:ext>
              </a:extLst>
            </p:cNvPr>
            <p:cNvSpPr/>
            <p:nvPr/>
          </p:nvSpPr>
          <p:spPr>
            <a:xfrm>
              <a:off x="203197" y="112919"/>
              <a:ext cx="8737594" cy="618454"/>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F8F613C2-29FC-2922-C09F-B08F5812C7C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xmlns=""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72995C5E-76F1-BC78-1023-2A06FAA0EC37}"/>
              </a:ext>
            </a:extLst>
          </p:cNvPr>
          <p:cNvSpPr txBox="1">
            <a:spLocks noGrp="1"/>
          </p:cNvSpPr>
          <p:nvPr>
            <p:ph type="title"/>
          </p:nvPr>
        </p:nvSpPr>
        <p:spPr>
          <a:xfrm>
            <a:off x="761585" y="146962"/>
            <a:ext cx="7620829" cy="352967"/>
          </a:xfrm>
        </p:spPr>
        <p:txBody>
          <a:bodyPr/>
          <a:lstStyle>
            <a:lvl1pPr>
              <a:defRPr sz="1500" b="1">
                <a:solidFill>
                  <a:srgbClr val="222A35"/>
                </a:solidFill>
                <a:latin typeface="Arial"/>
              </a:defRPr>
            </a:lvl1pPr>
          </a:lstStyle>
          <a:p>
            <a:pPr lvl="0"/>
            <a:r>
              <a:rPr lang="fr-FR"/>
              <a:t>Modifiez le style du titre</a:t>
            </a:r>
          </a:p>
        </p:txBody>
      </p:sp>
      <p:sp>
        <p:nvSpPr>
          <p:cNvPr id="8" name="Text Placeholder 5">
            <a:extLst>
              <a:ext uri="{FF2B5EF4-FFF2-40B4-BE49-F238E27FC236}">
                <a16:creationId xmlns:a16="http://schemas.microsoft.com/office/drawing/2014/main" id="{BBB02F06-9EB3-05DF-5E93-4F8935510322}"/>
              </a:ext>
            </a:extLst>
          </p:cNvPr>
          <p:cNvSpPr txBox="1">
            <a:spLocks noGrp="1"/>
          </p:cNvSpPr>
          <p:nvPr>
            <p:ph type="body" idx="4294967295"/>
          </p:nvPr>
        </p:nvSpPr>
        <p:spPr>
          <a:xfrm>
            <a:off x="747714" y="514267"/>
            <a:ext cx="7634700" cy="219327"/>
          </a:xfrm>
        </p:spPr>
        <p:txBody>
          <a:bodyPr>
            <a:noAutofit/>
          </a:bodyPr>
          <a:lstStyle>
            <a:lvl1pPr marL="0" indent="0">
              <a:buNone/>
              <a:defRPr sz="1050" i="1">
                <a:solidFill>
                  <a:srgbClr val="333F50"/>
                </a:solidFill>
              </a:defRPr>
            </a:lvl1pPr>
          </a:lstStyle>
          <a:p>
            <a:pPr lvl="0"/>
            <a:r>
              <a:rPr lang="fr-FR"/>
              <a:t>Modifiez les styles du texte du masque</a:t>
            </a:r>
          </a:p>
        </p:txBody>
      </p:sp>
    </p:spTree>
    <p:extLst>
      <p:ext uri="{BB962C8B-B14F-4D97-AF65-F5344CB8AC3E}">
        <p14:creationId xmlns:p14="http://schemas.microsoft.com/office/powerpoint/2010/main" val="245408502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8_Title Slide">
    <p:spTree>
      <p:nvGrpSpPr>
        <p:cNvPr id="1" name=""/>
        <p:cNvGrpSpPr/>
        <p:nvPr/>
      </p:nvGrpSpPr>
      <p:grpSpPr>
        <a:xfrm>
          <a:off x="0" y="0"/>
          <a:ext cx="0" cy="0"/>
          <a:chOff x="0" y="0"/>
          <a:chExt cx="0" cy="0"/>
        </a:xfrm>
      </p:grpSpPr>
      <p:grpSp>
        <p:nvGrpSpPr>
          <p:cNvPr id="2" name="Google Shape;574;p77">
            <a:extLst>
              <a:ext uri="{FF2B5EF4-FFF2-40B4-BE49-F238E27FC236}">
                <a16:creationId xmlns:a16="http://schemas.microsoft.com/office/drawing/2014/main" id="{3F663EA9-3A0E-7841-B823-A506B904D50F}"/>
              </a:ext>
            </a:extLst>
          </p:cNvPr>
          <p:cNvGrpSpPr/>
          <p:nvPr/>
        </p:nvGrpSpPr>
        <p:grpSpPr>
          <a:xfrm>
            <a:off x="0" y="-28529"/>
            <a:ext cx="9144457" cy="5143499"/>
            <a:chOff x="0" y="-28529"/>
            <a:chExt cx="9144457" cy="5143499"/>
          </a:xfrm>
        </p:grpSpPr>
        <p:sp>
          <p:nvSpPr>
            <p:cNvPr id="3" name="Google Shape;575;p77">
              <a:extLst>
                <a:ext uri="{FF2B5EF4-FFF2-40B4-BE49-F238E27FC236}">
                  <a16:creationId xmlns:a16="http://schemas.microsoft.com/office/drawing/2014/main" id="{65B41AAF-74A3-10BA-683D-0FA3CA5D7F05}"/>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76;p77">
              <a:extLst>
                <a:ext uri="{FF2B5EF4-FFF2-40B4-BE49-F238E27FC236}">
                  <a16:creationId xmlns:a16="http://schemas.microsoft.com/office/drawing/2014/main" id="{6AFC2DFB-7C74-8CCC-BC45-A6D729EE7555}"/>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77;p77">
              <a:extLst>
                <a:ext uri="{FF2B5EF4-FFF2-40B4-BE49-F238E27FC236}">
                  <a16:creationId xmlns:a16="http://schemas.microsoft.com/office/drawing/2014/main" id="{BD9674CB-DED9-EAEE-DBEC-B0D021C620EB}"/>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78;p77">
            <a:extLst>
              <a:ext uri="{FF2B5EF4-FFF2-40B4-BE49-F238E27FC236}">
                <a16:creationId xmlns:a16="http://schemas.microsoft.com/office/drawing/2014/main" id="{6A83CB6E-54D5-002A-350E-46D75EE51141}"/>
              </a:ext>
            </a:extLst>
          </p:cNvPr>
          <p:cNvSpPr/>
          <p:nvPr/>
        </p:nvSpPr>
        <p:spPr>
          <a:xfrm rot="10799991">
            <a:off x="8587038" y="204323"/>
            <a:ext cx="216100" cy="164509"/>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79;p77">
            <a:extLst>
              <a:ext uri="{FF2B5EF4-FFF2-40B4-BE49-F238E27FC236}">
                <a16:creationId xmlns:a16="http://schemas.microsoft.com/office/drawing/2014/main" id="{3C2A76FF-A66C-B551-E194-26C561938446}"/>
              </a:ext>
            </a:extLst>
          </p:cNvPr>
          <p:cNvSpPr txBox="1">
            <a:spLocks noGrp="1"/>
          </p:cNvSpPr>
          <p:nvPr>
            <p:ph type="title"/>
          </p:nvPr>
        </p:nvSpPr>
        <p:spPr>
          <a:xfrm>
            <a:off x="761585" y="146962"/>
            <a:ext cx="7620902" cy="353095"/>
          </a:xfrm>
        </p:spPr>
        <p:txBody>
          <a:bodyPr/>
          <a:lstStyle>
            <a:lvl1pPr algn="r">
              <a:defRPr sz="1500" b="1">
                <a:solidFill>
                  <a:srgbClr val="757070"/>
                </a:solidFill>
              </a:defRPr>
            </a:lvl1pPr>
          </a:lstStyle>
          <a:p>
            <a:pPr lvl="0"/>
            <a:endParaRPr lang="fr-FR"/>
          </a:p>
        </p:txBody>
      </p:sp>
      <p:sp>
        <p:nvSpPr>
          <p:cNvPr id="8" name="Google Shape;580;p77">
            <a:extLst>
              <a:ext uri="{FF2B5EF4-FFF2-40B4-BE49-F238E27FC236}">
                <a16:creationId xmlns:a16="http://schemas.microsoft.com/office/drawing/2014/main" id="{837643BC-DB06-E7B1-2021-5F856EAE31F9}"/>
              </a:ext>
            </a:extLst>
          </p:cNvPr>
          <p:cNvSpPr txBox="1">
            <a:spLocks noGrp="1"/>
          </p:cNvSpPr>
          <p:nvPr>
            <p:ph type="body" idx="4294967295"/>
          </p:nvPr>
        </p:nvSpPr>
        <p:spPr>
          <a:xfrm>
            <a:off x="747714" y="514267"/>
            <a:ext cx="7634700" cy="219300"/>
          </a:xfrm>
        </p:spPr>
        <p:txBody>
          <a:bodyPr>
            <a:noAutofit/>
          </a:bodyPr>
          <a:lstStyle>
            <a:lvl1pPr indent="-228600" algn="r">
              <a:buNone/>
              <a:defRPr sz="1100" i="1">
                <a:solidFill>
                  <a:srgbClr val="AEABAB"/>
                </a:solidFill>
              </a:defRPr>
            </a:lvl1pPr>
          </a:lstStyle>
          <a:p>
            <a:pPr lvl="0"/>
            <a:endParaRPr lang="fr-FR"/>
          </a:p>
        </p:txBody>
      </p:sp>
    </p:spTree>
    <p:extLst>
      <p:ext uri="{BB962C8B-B14F-4D97-AF65-F5344CB8AC3E}">
        <p14:creationId xmlns:p14="http://schemas.microsoft.com/office/powerpoint/2010/main" val="1225574155"/>
      </p:ext>
    </p:extLst>
  </p:cSld>
  <p:clrMapOvr>
    <a:masterClrMapping/>
  </p:clrMapOvr>
  <p:hf sldNum="0" hdr="0" ftr="0" dt="0"/>
</p:sldLayout>
</file>

<file path=ppt/slideLayouts/slideLayout102.xml><?xml version="1.0" encoding="utf-8"?>
<p:sldLayout xmlns:a="http://schemas.openxmlformats.org/drawingml/2006/main" xmlns:r="http://schemas.openxmlformats.org/officeDocument/2006/relationships" xmlns:p="http://schemas.openxmlformats.org/presentationml/2006/main" type="tx" preserve="1">
  <p:cSld name="TITLE_AND_BODY">
    <p:bg>
      <p:bgPr>
        <a:solidFill>
          <a:srgbClr val="44546A"/>
        </a:solidFill>
        <a:effectLst/>
      </p:bgPr>
    </p:bg>
    <p:spTree>
      <p:nvGrpSpPr>
        <p:cNvPr id="1" name=""/>
        <p:cNvGrpSpPr/>
        <p:nvPr/>
      </p:nvGrpSpPr>
      <p:grpSpPr>
        <a:xfrm>
          <a:off x="0" y="0"/>
          <a:ext cx="0" cy="0"/>
          <a:chOff x="0" y="0"/>
          <a:chExt cx="0" cy="0"/>
        </a:xfrm>
      </p:grpSpPr>
      <p:sp>
        <p:nvSpPr>
          <p:cNvPr id="2" name="Google Shape;42;p4">
            <a:extLst>
              <a:ext uri="{FF2B5EF4-FFF2-40B4-BE49-F238E27FC236}">
                <a16:creationId xmlns:a16="http://schemas.microsoft.com/office/drawing/2014/main" id="{087BACC4-60BA-9778-D018-1EA61461A5C2}"/>
              </a:ext>
            </a:extLst>
          </p:cNvPr>
          <p:cNvSpPr/>
          <p:nvPr/>
        </p:nvSpPr>
        <p:spPr>
          <a:xfrm flipH="1">
            <a:off x="3582600" y="1550703"/>
            <a:ext cx="5561399" cy="3592796"/>
          </a:xfrm>
          <a:custGeom>
            <a:avLst/>
            <a:gdLst>
              <a:gd name="f0" fmla="val 10800000"/>
              <a:gd name="f1" fmla="val 5400000"/>
              <a:gd name="f2" fmla="val 180"/>
              <a:gd name="f3" fmla="val w"/>
              <a:gd name="f4" fmla="val h"/>
              <a:gd name="f5" fmla="val ss"/>
              <a:gd name="f6" fmla="val 0"/>
              <a:gd name="f7" fmla="+- 0 0 -360"/>
              <a:gd name="f8" fmla="+- 0 0 -180"/>
              <a:gd name="f9" fmla="+- 0 0 -90"/>
              <a:gd name="f10" fmla="abs f3"/>
              <a:gd name="f11" fmla="abs f4"/>
              <a:gd name="f12" fmla="abs f5"/>
              <a:gd name="f13" fmla="val f6"/>
              <a:gd name="f14" fmla="*/ f7 f0 1"/>
              <a:gd name="f15" fmla="*/ f8 f0 1"/>
              <a:gd name="f16" fmla="*/ f9 f0 1"/>
              <a:gd name="f17" fmla="?: f10 f3 1"/>
              <a:gd name="f18" fmla="?: f11 f4 1"/>
              <a:gd name="f19" fmla="?: f12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13 f30 1"/>
              <a:gd name="f36" fmla="+- f34 0 f13"/>
              <a:gd name="f37" fmla="+- f33 0 f13"/>
              <a:gd name="f38" fmla="*/ f34 f30 1"/>
              <a:gd name="f39" fmla="*/ f33 f30 1"/>
              <a:gd name="f40" fmla="*/ f36 1 2"/>
              <a:gd name="f41" fmla="*/ f37 1 2"/>
              <a:gd name="f42" fmla="*/ f37 1 12"/>
              <a:gd name="f43" fmla="*/ f36 7 1"/>
              <a:gd name="f44" fmla="*/ f37 7 1"/>
              <a:gd name="f45" fmla="*/ f36 11 1"/>
              <a:gd name="f46" fmla="+- f13 f40 0"/>
              <a:gd name="f47" fmla="+- f13 f41 0"/>
              <a:gd name="f48" fmla="*/ f43 1 12"/>
              <a:gd name="f49" fmla="*/ f44 1 12"/>
              <a:gd name="f50" fmla="*/ f45 1 12"/>
              <a:gd name="f51" fmla="*/ f42 f30 1"/>
              <a:gd name="f52" fmla="*/ f48 f30 1"/>
              <a:gd name="f53" fmla="*/ f49 f30 1"/>
              <a:gd name="f54" fmla="*/ f50 f30 1"/>
              <a:gd name="f55" fmla="*/ f47 f30 1"/>
              <a:gd name="f56" fmla="*/ f46 f30 1"/>
            </a:gdLst>
            <a:ahLst/>
            <a:cxnLst>
              <a:cxn ang="3cd4">
                <a:pos x="hc" y="t"/>
              </a:cxn>
              <a:cxn ang="0">
                <a:pos x="r" y="vc"/>
              </a:cxn>
              <a:cxn ang="cd4">
                <a:pos x="hc" y="b"/>
              </a:cxn>
              <a:cxn ang="cd2">
                <a:pos x="l" y="vc"/>
              </a:cxn>
              <a:cxn ang="f27">
                <a:pos x="f35" y="f35"/>
              </a:cxn>
              <a:cxn ang="f28">
                <a:pos x="f35" y="f38"/>
              </a:cxn>
              <a:cxn ang="f28">
                <a:pos x="f39" y="f38"/>
              </a:cxn>
              <a:cxn ang="f29">
                <a:pos x="f55" y="f56"/>
              </a:cxn>
            </a:cxnLst>
            <a:rect l="f51" t="f52" r="f53" b="f54"/>
            <a:pathLst>
              <a:path>
                <a:moveTo>
                  <a:pt x="f35" y="f38"/>
                </a:moveTo>
                <a:lnTo>
                  <a:pt x="f35" y="f35"/>
                </a:lnTo>
                <a:lnTo>
                  <a:pt x="f39" y="f38"/>
                </a:lnTo>
                <a:close/>
              </a:path>
            </a:pathLst>
          </a:custGeom>
          <a:solidFill>
            <a:srgbClr val="E7E6E6"/>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3" name="Google Shape;43;p4">
            <a:extLst>
              <a:ext uri="{FF2B5EF4-FFF2-40B4-BE49-F238E27FC236}">
                <a16:creationId xmlns:a16="http://schemas.microsoft.com/office/drawing/2014/main" id="{65BF1914-C98B-7AB5-4446-7758FA8FD5C4}"/>
              </a:ext>
            </a:extLst>
          </p:cNvPr>
          <p:cNvSpPr/>
          <p:nvPr/>
        </p:nvSpPr>
        <p:spPr>
          <a:xfrm>
            <a:off x="27" y="2824499"/>
            <a:ext cx="7370402" cy="2319000"/>
          </a:xfrm>
          <a:custGeom>
            <a:avLst/>
            <a:gdLst>
              <a:gd name="f0" fmla="val 10800000"/>
              <a:gd name="f1" fmla="val 5400000"/>
              <a:gd name="f2" fmla="val 180"/>
              <a:gd name="f3" fmla="val w"/>
              <a:gd name="f4" fmla="val h"/>
              <a:gd name="f5" fmla="val ss"/>
              <a:gd name="f6" fmla="val 0"/>
              <a:gd name="f7" fmla="+- 0 0 -360"/>
              <a:gd name="f8" fmla="+- 0 0 -180"/>
              <a:gd name="f9" fmla="+- 0 0 -90"/>
              <a:gd name="f10" fmla="abs f3"/>
              <a:gd name="f11" fmla="abs f4"/>
              <a:gd name="f12" fmla="abs f5"/>
              <a:gd name="f13" fmla="val f6"/>
              <a:gd name="f14" fmla="*/ f7 f0 1"/>
              <a:gd name="f15" fmla="*/ f8 f0 1"/>
              <a:gd name="f16" fmla="*/ f9 f0 1"/>
              <a:gd name="f17" fmla="?: f10 f3 1"/>
              <a:gd name="f18" fmla="?: f11 f4 1"/>
              <a:gd name="f19" fmla="?: f12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13 f30 1"/>
              <a:gd name="f36" fmla="+- f34 0 f13"/>
              <a:gd name="f37" fmla="+- f33 0 f13"/>
              <a:gd name="f38" fmla="*/ f34 f30 1"/>
              <a:gd name="f39" fmla="*/ f33 f30 1"/>
              <a:gd name="f40" fmla="*/ f36 1 2"/>
              <a:gd name="f41" fmla="*/ f37 1 2"/>
              <a:gd name="f42" fmla="*/ f37 1 12"/>
              <a:gd name="f43" fmla="*/ f36 7 1"/>
              <a:gd name="f44" fmla="*/ f37 7 1"/>
              <a:gd name="f45" fmla="*/ f36 11 1"/>
              <a:gd name="f46" fmla="+- f13 f40 0"/>
              <a:gd name="f47" fmla="+- f13 f41 0"/>
              <a:gd name="f48" fmla="*/ f43 1 12"/>
              <a:gd name="f49" fmla="*/ f44 1 12"/>
              <a:gd name="f50" fmla="*/ f45 1 12"/>
              <a:gd name="f51" fmla="*/ f42 f30 1"/>
              <a:gd name="f52" fmla="*/ f48 f30 1"/>
              <a:gd name="f53" fmla="*/ f49 f30 1"/>
              <a:gd name="f54" fmla="*/ f50 f30 1"/>
              <a:gd name="f55" fmla="*/ f47 f30 1"/>
              <a:gd name="f56" fmla="*/ f46 f30 1"/>
            </a:gdLst>
            <a:ahLst/>
            <a:cxnLst>
              <a:cxn ang="3cd4">
                <a:pos x="hc" y="t"/>
              </a:cxn>
              <a:cxn ang="0">
                <a:pos x="r" y="vc"/>
              </a:cxn>
              <a:cxn ang="cd4">
                <a:pos x="hc" y="b"/>
              </a:cxn>
              <a:cxn ang="cd2">
                <a:pos x="l" y="vc"/>
              </a:cxn>
              <a:cxn ang="f27">
                <a:pos x="f35" y="f35"/>
              </a:cxn>
              <a:cxn ang="f28">
                <a:pos x="f35" y="f38"/>
              </a:cxn>
              <a:cxn ang="f28">
                <a:pos x="f39" y="f38"/>
              </a:cxn>
              <a:cxn ang="f29">
                <a:pos x="f55" y="f56"/>
              </a:cxn>
            </a:cxnLst>
            <a:rect l="f51" t="f52" r="f53" b="f54"/>
            <a:pathLst>
              <a:path>
                <a:moveTo>
                  <a:pt x="f35" y="f38"/>
                </a:moveTo>
                <a:lnTo>
                  <a:pt x="f35" y="f35"/>
                </a:lnTo>
                <a:lnTo>
                  <a:pt x="f39" y="f38"/>
                </a:lnTo>
                <a:close/>
              </a:path>
            </a:pathLst>
          </a:custGeom>
          <a:solidFill>
            <a:srgbClr val="36AFC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4" name="Google Shape;44;p4">
            <a:extLst>
              <a:ext uri="{FF2B5EF4-FFF2-40B4-BE49-F238E27FC236}">
                <a16:creationId xmlns:a16="http://schemas.microsoft.com/office/drawing/2014/main" id="{E30668EB-36CA-AB30-4DEF-03F7D94C41C5}"/>
              </a:ext>
            </a:extLst>
          </p:cNvPr>
          <p:cNvSpPr/>
          <p:nvPr/>
        </p:nvSpPr>
        <p:spPr>
          <a:xfrm>
            <a:off x="203225" y="206252"/>
            <a:ext cx="8737503" cy="4730995"/>
          </a:xfrm>
          <a:prstGeom prst="rect">
            <a:avLst/>
          </a:prstGeom>
          <a:solidFill>
            <a:srgbClr val="000000"/>
          </a:solidFill>
          <a:ln cap="flat">
            <a:noFill/>
            <a:prstDash val="solid"/>
          </a:ln>
          <a:effectLst>
            <a:outerShdw dir="16200000" algn="tl">
              <a:srgbClr val="000000">
                <a:alpha val="40000"/>
              </a:srgbClr>
            </a:outerShdw>
          </a:effectLst>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5" name="Google Shape;45;p4">
            <a:extLst>
              <a:ext uri="{FF2B5EF4-FFF2-40B4-BE49-F238E27FC236}">
                <a16:creationId xmlns:a16="http://schemas.microsoft.com/office/drawing/2014/main" id="{13562D2C-106B-ACC5-553C-DE53F3B4B7CD}"/>
              </a:ext>
            </a:extLst>
          </p:cNvPr>
          <p:cNvSpPr txBox="1">
            <a:spLocks noGrp="1"/>
          </p:cNvSpPr>
          <p:nvPr>
            <p:ph type="title"/>
          </p:nvPr>
        </p:nvSpPr>
        <p:spPr>
          <a:xfrm>
            <a:off x="819146" y="845600"/>
            <a:ext cx="7505696" cy="954597"/>
          </a:xfrm>
        </p:spPr>
        <p:txBody>
          <a:bodyPr lIns="91421" tIns="91421" rIns="91421" bIns="91421" anchor="t"/>
          <a:lstStyle>
            <a:lvl1pPr>
              <a:defRPr sz="3000"/>
            </a:lvl1pPr>
          </a:lstStyle>
          <a:p>
            <a:pPr lvl="0"/>
            <a:endParaRPr lang="fr-FR"/>
          </a:p>
        </p:txBody>
      </p:sp>
      <p:sp>
        <p:nvSpPr>
          <p:cNvPr id="6" name="Google Shape;46;p4">
            <a:extLst>
              <a:ext uri="{FF2B5EF4-FFF2-40B4-BE49-F238E27FC236}">
                <a16:creationId xmlns:a16="http://schemas.microsoft.com/office/drawing/2014/main" id="{44D03047-67F7-15F9-65E1-CFBF556F4CA1}"/>
              </a:ext>
            </a:extLst>
          </p:cNvPr>
          <p:cNvSpPr txBox="1">
            <a:spLocks noGrp="1"/>
          </p:cNvSpPr>
          <p:nvPr>
            <p:ph type="body" idx="1"/>
          </p:nvPr>
        </p:nvSpPr>
        <p:spPr>
          <a:xfrm>
            <a:off x="819146" y="1990721"/>
            <a:ext cx="7505696" cy="2448004"/>
          </a:xfrm>
        </p:spPr>
        <p:txBody>
          <a:bodyPr lIns="91421" tIns="91421" rIns="91421" bIns="91421"/>
          <a:lstStyle>
            <a:lvl1pPr indent="-311152">
              <a:spcBef>
                <a:spcPts val="0"/>
              </a:spcBef>
              <a:buSzPts val="1300"/>
              <a:buChar char="●"/>
              <a:defRPr/>
            </a:lvl1pPr>
          </a:lstStyle>
          <a:p>
            <a:pPr lvl="0"/>
            <a:endParaRPr lang="fr-FR"/>
          </a:p>
        </p:txBody>
      </p:sp>
      <p:sp>
        <p:nvSpPr>
          <p:cNvPr id="7" name="Google Shape;47;p4">
            <a:extLst>
              <a:ext uri="{FF2B5EF4-FFF2-40B4-BE49-F238E27FC236}">
                <a16:creationId xmlns:a16="http://schemas.microsoft.com/office/drawing/2014/main" id="{6EBC7556-2ECD-6291-61E2-9CAB2D5CDE38}"/>
              </a:ext>
            </a:extLst>
          </p:cNvPr>
          <p:cNvSpPr txBox="1">
            <a:spLocks noGrp="1"/>
          </p:cNvSpPr>
          <p:nvPr>
            <p:ph type="sldNum" sz="quarter" idx="8"/>
          </p:nvPr>
        </p:nvSpPr>
        <p:spPr>
          <a:xfrm>
            <a:off x="8390735" y="4543671"/>
            <a:ext cx="548704" cy="393603"/>
          </a:xfrm>
        </p:spPr>
        <p:txBody>
          <a:bodyPr lIns="91421" tIns="91421" rIns="91421" bIns="91421">
            <a:normAutofit/>
          </a:bodyPr>
          <a:lstStyle>
            <a:lvl1pPr>
              <a:defRPr/>
            </a:lvl1pPr>
          </a:lstStyle>
          <a:p>
            <a:pPr lvl="0"/>
            <a:fld id="{BEFB77C6-2732-4896-972E-1AA86394F3D3}" type="slidenum">
              <a:t>‹N°›</a:t>
            </a:fld>
            <a:endParaRPr lang="fr-FR"/>
          </a:p>
        </p:txBody>
      </p:sp>
    </p:spTree>
    <p:extLst>
      <p:ext uri="{BB962C8B-B14F-4D97-AF65-F5344CB8AC3E}">
        <p14:creationId xmlns:p14="http://schemas.microsoft.com/office/powerpoint/2010/main" val="140306075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50;p64">
            <a:extLst>
              <a:ext uri="{FF2B5EF4-FFF2-40B4-BE49-F238E27FC236}">
                <a16:creationId xmlns:a16="http://schemas.microsoft.com/office/drawing/2014/main" id="{717B5D26-E3BE-029F-5EDC-1012FB80C7FF}"/>
              </a:ext>
            </a:extLst>
          </p:cNvPr>
          <p:cNvSpPr txBox="1">
            <a:spLocks noGrp="1"/>
          </p:cNvSpPr>
          <p:nvPr>
            <p:ph type="subTitle" idx="4294967295"/>
          </p:nvPr>
        </p:nvSpPr>
        <p:spPr>
          <a:xfrm>
            <a:off x="1143000" y="2701530"/>
            <a:ext cx="6858000" cy="1241819"/>
          </a:xfrm>
        </p:spPr>
        <p:txBody>
          <a:bodyPr lIns="91421" tIns="45701" rIns="91421" bIns="45701" anchorCtr="1"/>
          <a:lstStyle>
            <a:lvl1pPr algn="ctr">
              <a:spcBef>
                <a:spcPts val="750"/>
              </a:spcBef>
              <a:buNone/>
              <a:defRPr sz="1800"/>
            </a:lvl1pPr>
          </a:lstStyle>
          <a:p>
            <a:pPr lvl="0"/>
            <a:endParaRPr lang="fr-FR"/>
          </a:p>
        </p:txBody>
      </p:sp>
      <p:sp>
        <p:nvSpPr>
          <p:cNvPr id="3" name="Google Shape;51;p64">
            <a:extLst>
              <a:ext uri="{FF2B5EF4-FFF2-40B4-BE49-F238E27FC236}">
                <a16:creationId xmlns:a16="http://schemas.microsoft.com/office/drawing/2014/main" id="{39FEA80E-E103-1C0D-34B8-F28E34A46655}"/>
              </a:ext>
            </a:extLst>
          </p:cNvPr>
          <p:cNvSpPr txBox="1">
            <a:spLocks noGrp="1"/>
          </p:cNvSpPr>
          <p:nvPr>
            <p:ph type="dt" sz="half" idx="7"/>
          </p:nvPr>
        </p:nvSpPr>
        <p:spPr>
          <a:xfrm>
            <a:off x="628650" y="4767260"/>
            <a:ext cx="2057400" cy="273844"/>
          </a:xfrm>
        </p:spPr>
        <p:txBody>
          <a:bodyPr lIns="91421" tIns="45701" rIns="91421" bIns="45701"/>
          <a:lstStyle>
            <a:lvl1pPr>
              <a:defRPr/>
            </a:lvl1pPr>
          </a:lstStyle>
          <a:p>
            <a:pPr lvl="0"/>
            <a:endParaRPr lang="fr-FR"/>
          </a:p>
        </p:txBody>
      </p:sp>
      <p:sp>
        <p:nvSpPr>
          <p:cNvPr id="4" name="Google Shape;52;p64">
            <a:extLst>
              <a:ext uri="{FF2B5EF4-FFF2-40B4-BE49-F238E27FC236}">
                <a16:creationId xmlns:a16="http://schemas.microsoft.com/office/drawing/2014/main" id="{972F171B-973B-C98A-E288-957ABD709A10}"/>
              </a:ext>
            </a:extLst>
          </p:cNvPr>
          <p:cNvSpPr txBox="1">
            <a:spLocks noGrp="1"/>
          </p:cNvSpPr>
          <p:nvPr>
            <p:ph type="ftr" sz="quarter" idx="9"/>
          </p:nvPr>
        </p:nvSpPr>
        <p:spPr>
          <a:xfrm>
            <a:off x="3028949" y="4767260"/>
            <a:ext cx="3086099" cy="273844"/>
          </a:xfrm>
        </p:spPr>
        <p:txBody>
          <a:bodyPr lIns="91421" tIns="45701" rIns="91421" bIns="45701"/>
          <a:lstStyle>
            <a:lvl1pPr>
              <a:defRPr/>
            </a:lvl1pPr>
          </a:lstStyle>
          <a:p>
            <a:pPr lvl="0"/>
            <a:endParaRPr lang="fr-FR"/>
          </a:p>
        </p:txBody>
      </p:sp>
      <p:sp>
        <p:nvSpPr>
          <p:cNvPr id="5" name="Google Shape;53;p64">
            <a:extLst>
              <a:ext uri="{FF2B5EF4-FFF2-40B4-BE49-F238E27FC236}">
                <a16:creationId xmlns:a16="http://schemas.microsoft.com/office/drawing/2014/main" id="{97BD4B6E-A132-DD67-74C3-E929B73BBCB9}"/>
              </a:ext>
            </a:extLst>
          </p:cNvPr>
          <p:cNvSpPr txBox="1">
            <a:spLocks noGrp="1"/>
          </p:cNvSpPr>
          <p:nvPr>
            <p:ph type="sldNum" sz="quarter" idx="8"/>
          </p:nvPr>
        </p:nvSpPr>
        <p:spPr>
          <a:xfrm>
            <a:off x="6457949" y="4767260"/>
            <a:ext cx="2057400" cy="273844"/>
          </a:xfrm>
        </p:spPr>
        <p:txBody>
          <a:bodyPr lIns="91421" tIns="45701" rIns="91421" bIns="45701"/>
          <a:lstStyle>
            <a:lvl1pPr>
              <a:defRPr/>
            </a:lvl1pPr>
          </a:lstStyle>
          <a:p>
            <a:pPr lvl="0"/>
            <a:fld id="{E1958C07-F5AF-40A2-A508-C66B098E5F39}" type="slidenum">
              <a:t>‹N°›</a:t>
            </a:fld>
            <a:endParaRPr lang="fr-FR"/>
          </a:p>
        </p:txBody>
      </p:sp>
      <p:grpSp>
        <p:nvGrpSpPr>
          <p:cNvPr id="6" name="Google Shape;54;p64">
            <a:extLst>
              <a:ext uri="{FF2B5EF4-FFF2-40B4-BE49-F238E27FC236}">
                <a16:creationId xmlns:a16="http://schemas.microsoft.com/office/drawing/2014/main" id="{575EECED-CEF5-AD2F-7625-3C8D69E028A0}"/>
              </a:ext>
            </a:extLst>
          </p:cNvPr>
          <p:cNvGrpSpPr/>
          <p:nvPr/>
        </p:nvGrpSpPr>
        <p:grpSpPr>
          <a:xfrm>
            <a:off x="0" y="-19879"/>
            <a:ext cx="9144000" cy="5143499"/>
            <a:chOff x="0" y="-19879"/>
            <a:chExt cx="9144000" cy="5143499"/>
          </a:xfrm>
        </p:grpSpPr>
        <p:sp>
          <p:nvSpPr>
            <p:cNvPr id="7" name="Google Shape;55;p64">
              <a:extLst>
                <a:ext uri="{FF2B5EF4-FFF2-40B4-BE49-F238E27FC236}">
                  <a16:creationId xmlns:a16="http://schemas.microsoft.com/office/drawing/2014/main" id="{132F3486-BAE3-2A4C-58B7-F8CC5CBF02E8}"/>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6;p64">
              <a:extLst>
                <a:ext uri="{FF2B5EF4-FFF2-40B4-BE49-F238E27FC236}">
                  <a16:creationId xmlns:a16="http://schemas.microsoft.com/office/drawing/2014/main" id="{6CEF5DDC-225D-77B6-BC54-FACC4A418705}"/>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7;p64">
              <a:extLst>
                <a:ext uri="{FF2B5EF4-FFF2-40B4-BE49-F238E27FC236}">
                  <a16:creationId xmlns:a16="http://schemas.microsoft.com/office/drawing/2014/main" id="{281D661B-378C-21F9-2032-F0D7FDB4890A}"/>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8;p64">
            <a:extLst>
              <a:ext uri="{FF2B5EF4-FFF2-40B4-BE49-F238E27FC236}">
                <a16:creationId xmlns:a16="http://schemas.microsoft.com/office/drawing/2014/main" id="{B2E05981-C6A7-55BB-8107-6359E106698E}"/>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9;p64">
            <a:extLst>
              <a:ext uri="{FF2B5EF4-FFF2-40B4-BE49-F238E27FC236}">
                <a16:creationId xmlns:a16="http://schemas.microsoft.com/office/drawing/2014/main" id="{8D258A68-8703-3A72-E0BF-8162E08E2A07}"/>
              </a:ext>
            </a:extLst>
          </p:cNvPr>
          <p:cNvSpPr txBox="1">
            <a:spLocks noGrp="1"/>
          </p:cNvSpPr>
          <p:nvPr>
            <p:ph type="title"/>
          </p:nvPr>
        </p:nvSpPr>
        <p:spPr>
          <a:xfrm>
            <a:off x="894520" y="392917"/>
            <a:ext cx="7620829" cy="352967"/>
          </a:xfrm>
        </p:spPr>
        <p:txBody>
          <a:bodyPr lIns="91421" tIns="45701" rIns="91421" bIns="45701"/>
          <a:lstStyle>
            <a:lvl1pPr algn="r">
              <a:defRPr sz="1350" i="1">
                <a:solidFill>
                  <a:srgbClr val="757070"/>
                </a:solidFill>
              </a:defRPr>
            </a:lvl1pPr>
          </a:lstStyle>
          <a:p>
            <a:pPr lvl="0"/>
            <a:endParaRPr lang="fr-FR"/>
          </a:p>
        </p:txBody>
      </p:sp>
    </p:spTree>
    <p:extLst>
      <p:ext uri="{BB962C8B-B14F-4D97-AF65-F5344CB8AC3E}">
        <p14:creationId xmlns:p14="http://schemas.microsoft.com/office/powerpoint/2010/main" val="1369193243"/>
      </p:ext>
    </p:extLst>
  </p:cSld>
  <p:clrMapOvr>
    <a:masterClrMapping/>
  </p:clrMapOvr>
  <p:hf sldNum="0" hdr="0" ftr="0" dt="0"/>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9_Title Slide">
    <p:spTree>
      <p:nvGrpSpPr>
        <p:cNvPr id="1" name=""/>
        <p:cNvGrpSpPr/>
        <p:nvPr/>
      </p:nvGrpSpPr>
      <p:grpSpPr>
        <a:xfrm>
          <a:off x="0" y="0"/>
          <a:ext cx="0" cy="0"/>
          <a:chOff x="0" y="0"/>
          <a:chExt cx="0" cy="0"/>
        </a:xfrm>
      </p:grpSpPr>
      <p:sp>
        <p:nvSpPr>
          <p:cNvPr id="2" name="Google Shape;133;p94">
            <a:extLst>
              <a:ext uri="{FF2B5EF4-FFF2-40B4-BE49-F238E27FC236}">
                <a16:creationId xmlns:a16="http://schemas.microsoft.com/office/drawing/2014/main" id="{5EEB283F-A0E6-7704-0602-CA906445F18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50" b="0" i="0" u="none" strike="noStrike" kern="0" cap="none" spc="0" baseline="0">
              <a:solidFill>
                <a:srgbClr val="FFFFFF"/>
              </a:solidFill>
              <a:uFillTx/>
              <a:latin typeface="Arial"/>
              <a:ea typeface="Arial"/>
              <a:cs typeface="Arial"/>
            </a:endParaRPr>
          </a:p>
        </p:txBody>
      </p:sp>
      <p:sp>
        <p:nvSpPr>
          <p:cNvPr id="3" name="Google Shape;134;p94">
            <a:extLst>
              <a:ext uri="{FF2B5EF4-FFF2-40B4-BE49-F238E27FC236}">
                <a16:creationId xmlns:a16="http://schemas.microsoft.com/office/drawing/2014/main" id="{F7247F6A-7CA9-94DE-BCD5-27763203C28C}"/>
              </a:ext>
            </a:extLst>
          </p:cNvPr>
          <p:cNvSpPr txBox="1"/>
          <p:nvPr/>
        </p:nvSpPr>
        <p:spPr>
          <a:xfrm>
            <a:off x="0" y="0"/>
            <a:ext cx="9144000" cy="5143499"/>
          </a:xfrm>
          <a:prstGeom prst="rect">
            <a:avLst/>
          </a:prstGeom>
          <a:solidFill>
            <a:srgbClr val="FFF2CC"/>
          </a:solidFill>
          <a:ln w="12701"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350" b="0" i="0" u="none" strike="noStrike" kern="0" cap="none" spc="0" baseline="0">
              <a:solidFill>
                <a:srgbClr val="000000"/>
              </a:solidFill>
              <a:uFillTx/>
              <a:latin typeface="Calibri"/>
              <a:ea typeface="Calibri"/>
              <a:cs typeface="Calibri"/>
            </a:endParaRPr>
          </a:p>
        </p:txBody>
      </p:sp>
      <p:sp>
        <p:nvSpPr>
          <p:cNvPr id="4" name="Google Shape;135;p94">
            <a:extLst>
              <a:ext uri="{FF2B5EF4-FFF2-40B4-BE49-F238E27FC236}">
                <a16:creationId xmlns:a16="http://schemas.microsoft.com/office/drawing/2014/main" id="{807AE964-A9E2-911A-65FF-4EAD09C8AE80}"/>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350" b="0" i="0" u="none" strike="noStrike" kern="0" cap="none" spc="0" baseline="0">
              <a:solidFill>
                <a:srgbClr val="000000"/>
              </a:solidFill>
              <a:uFillTx/>
              <a:latin typeface="Calibri"/>
              <a:ea typeface="Calibri"/>
              <a:cs typeface="Calibri"/>
            </a:endParaRPr>
          </a:p>
        </p:txBody>
      </p:sp>
      <p:sp>
        <p:nvSpPr>
          <p:cNvPr id="5" name="Google Shape;136;p94">
            <a:extLst>
              <a:ext uri="{FF2B5EF4-FFF2-40B4-BE49-F238E27FC236}">
                <a16:creationId xmlns:a16="http://schemas.microsoft.com/office/drawing/2014/main" id="{C2551040-8D54-CBEF-8E08-A177C6A2B24B}"/>
              </a:ext>
            </a:extLst>
          </p:cNvPr>
          <p:cNvSpPr txBox="1">
            <a:spLocks noGrp="1"/>
          </p:cNvSpPr>
          <p:nvPr>
            <p:ph type="body" idx="4294967295"/>
          </p:nvPr>
        </p:nvSpPr>
        <p:spPr>
          <a:xfrm>
            <a:off x="2786405" y="60771"/>
            <a:ext cx="3568299" cy="693480"/>
          </a:xfrm>
        </p:spPr>
        <p:txBody>
          <a:bodyPr lIns="91421" tIns="45701" rIns="91421" bIns="45701">
            <a:spAutoFit/>
          </a:bodyPr>
          <a:lstStyle>
            <a:lvl1pPr marL="342900" indent="-400050" algn="r">
              <a:spcBef>
                <a:spcPts val="750"/>
              </a:spcBef>
              <a:buSzPts val="4800"/>
              <a:defRPr sz="3600" b="1">
                <a:latin typeface="Simplified Arabic"/>
                <a:ea typeface="Simplified Arabic"/>
                <a:cs typeface="Simplified Arabic"/>
              </a:defRPr>
            </a:lvl1pPr>
          </a:lstStyle>
          <a:p>
            <a:pPr lvl="0"/>
            <a:endParaRPr lang="fr-FR"/>
          </a:p>
        </p:txBody>
      </p:sp>
      <p:sp>
        <p:nvSpPr>
          <p:cNvPr id="6" name="Google Shape;137;p94">
            <a:extLst>
              <a:ext uri="{FF2B5EF4-FFF2-40B4-BE49-F238E27FC236}">
                <a16:creationId xmlns:a16="http://schemas.microsoft.com/office/drawing/2014/main" id="{183A8A42-2280-969E-238F-4CA198A049E8}"/>
              </a:ext>
            </a:extLst>
          </p:cNvPr>
          <p:cNvSpPr txBox="1">
            <a:spLocks noGrp="1"/>
          </p:cNvSpPr>
          <p:nvPr>
            <p:ph type="body" idx="4294967295"/>
          </p:nvPr>
        </p:nvSpPr>
        <p:spPr>
          <a:xfrm>
            <a:off x="503496" y="1259000"/>
            <a:ext cx="8134109" cy="506504"/>
          </a:xfrm>
        </p:spPr>
        <p:txBody>
          <a:bodyPr lIns="91421" tIns="45701" rIns="91421" bIns="45701">
            <a:spAutoFit/>
          </a:bodyPr>
          <a:lstStyle>
            <a:lvl1pPr marL="342900" indent="-314325" algn="r">
              <a:spcBef>
                <a:spcPts val="750"/>
              </a:spcBef>
              <a:buSzPts val="3000"/>
              <a:defRPr sz="2250">
                <a:latin typeface="Simplified Arabic"/>
                <a:ea typeface="Simplified Arabic"/>
                <a:cs typeface="Simplified Arabic"/>
              </a:defRPr>
            </a:lvl1pPr>
          </a:lstStyle>
          <a:p>
            <a:pPr lvl="0"/>
            <a:endParaRPr lang="fr-FR"/>
          </a:p>
        </p:txBody>
      </p:sp>
    </p:spTree>
    <p:extLst>
      <p:ext uri="{BB962C8B-B14F-4D97-AF65-F5344CB8AC3E}">
        <p14:creationId xmlns:p14="http://schemas.microsoft.com/office/powerpoint/2010/main" val="160814755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19344326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200168468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hasCustomPrompt="1"/>
          </p:nvPr>
        </p:nvSpPr>
        <p:spPr>
          <a:xfrm>
            <a:off x="761586" y="146960"/>
            <a:ext cx="7620828" cy="352963"/>
          </a:xfr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hasCustomPrompt="1"/>
          </p:nvPr>
        </p:nvSpPr>
        <p:spPr>
          <a:xfrm>
            <a:off x="747712" y="514267"/>
            <a:ext cx="7634702" cy="219332"/>
          </a:xfr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val="339155010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32078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val="13468089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6_Title Slide">
    <p:spTree>
      <p:nvGrpSpPr>
        <p:cNvPr id="1" name=""/>
        <p:cNvGrpSpPr/>
        <p:nvPr/>
      </p:nvGrpSpPr>
      <p:grpSpPr>
        <a:xfrm>
          <a:off x="0" y="0"/>
          <a:ext cx="0" cy="0"/>
          <a:chOff x="0" y="0"/>
          <a:chExt cx="0" cy="0"/>
        </a:xfrm>
      </p:grpSpPr>
      <p:sp>
        <p:nvSpPr>
          <p:cNvPr id="2" name="Google Shape;207;p24">
            <a:extLst>
              <a:ext uri="{FF2B5EF4-FFF2-40B4-BE49-F238E27FC236}">
                <a16:creationId xmlns:a16="http://schemas.microsoft.com/office/drawing/2014/main" id="{9E574565-9E3D-138D-1A07-254A8473819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208;p24">
            <a:extLst>
              <a:ext uri="{FF2B5EF4-FFF2-40B4-BE49-F238E27FC236}">
                <a16:creationId xmlns:a16="http://schemas.microsoft.com/office/drawing/2014/main" id="{B47ECAA5-03A6-A5D2-DDE8-E6B30B219256}"/>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209;p24">
            <a:extLst>
              <a:ext uri="{FF2B5EF4-FFF2-40B4-BE49-F238E27FC236}">
                <a16:creationId xmlns:a16="http://schemas.microsoft.com/office/drawing/2014/main" id="{841D69CA-38AE-CC45-8182-A7D8BF1E0D61}"/>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210;p24">
            <a:extLst>
              <a:ext uri="{FF2B5EF4-FFF2-40B4-BE49-F238E27FC236}">
                <a16:creationId xmlns:a16="http://schemas.microsoft.com/office/drawing/2014/main" id="{02E6742A-DCA5-FA0C-C450-3B278B8B42B5}"/>
              </a:ext>
            </a:extLst>
          </p:cNvPr>
          <p:cNvSpPr txBox="1">
            <a:spLocks noGrp="1"/>
          </p:cNvSpPr>
          <p:nvPr>
            <p:ph type="body" idx="4294967295"/>
          </p:nvPr>
        </p:nvSpPr>
        <p:spPr>
          <a:xfrm>
            <a:off x="2786405" y="60771"/>
            <a:ext cx="3568199" cy="530699"/>
          </a:xfrm>
          <a:prstGeom prst="rect">
            <a:avLst/>
          </a:prstGeom>
        </p:spPr>
        <p:txBody>
          <a:bodyPr anchorCtr="1">
            <a:spAutoFit/>
          </a:bodyPr>
          <a:lstStyle>
            <a:lvl1pPr indent="-228600" algn="ctr">
              <a:lnSpc>
                <a:spcPct val="100000"/>
              </a:lnSpc>
              <a:spcBef>
                <a:spcPts val="0"/>
              </a:spcBef>
              <a:buNone/>
              <a:defRPr sz="3000"/>
            </a:lvl1pPr>
          </a:lstStyle>
          <a:p>
            <a:pPr lvl="0"/>
            <a:endParaRPr lang="fr-FR"/>
          </a:p>
        </p:txBody>
      </p:sp>
      <p:sp>
        <p:nvSpPr>
          <p:cNvPr id="6" name="Google Shape;211;p24">
            <a:extLst>
              <a:ext uri="{FF2B5EF4-FFF2-40B4-BE49-F238E27FC236}">
                <a16:creationId xmlns:a16="http://schemas.microsoft.com/office/drawing/2014/main" id="{BB39D705-BAC2-BCE7-948F-E53CD5AE0E58}"/>
              </a:ext>
            </a:extLst>
          </p:cNvPr>
          <p:cNvSpPr txBox="1">
            <a:spLocks noGrp="1"/>
          </p:cNvSpPr>
          <p:nvPr>
            <p:ph type="body" idx="4294967295"/>
          </p:nvPr>
        </p:nvSpPr>
        <p:spPr>
          <a:xfrm>
            <a:off x="503496" y="1259000"/>
            <a:ext cx="8134200" cy="2331601"/>
          </a:xfrm>
          <a:prstGeom prst="rect">
            <a:avLst/>
          </a:prstGeom>
        </p:spPr>
        <p:txBody>
          <a:bodyPr>
            <a:spAutoFit/>
          </a:bodyPr>
          <a:lstStyle>
            <a:lvl1pPr>
              <a:defRPr/>
            </a:lvl1pPr>
          </a:lstStyle>
          <a:p>
            <a:pPr lvl="0"/>
            <a:endParaRPr lang="fr-FR"/>
          </a:p>
        </p:txBody>
      </p:sp>
    </p:spTree>
    <p:extLst>
      <p:ext uri="{BB962C8B-B14F-4D97-AF65-F5344CB8AC3E}">
        <p14:creationId xmlns:p14="http://schemas.microsoft.com/office/powerpoint/2010/main" val="398625377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181479458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17410567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212654055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48050954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54463109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2070372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7362399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430539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8496613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1367339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213;p25">
            <a:extLst>
              <a:ext uri="{FF2B5EF4-FFF2-40B4-BE49-F238E27FC236}">
                <a16:creationId xmlns:a16="http://schemas.microsoft.com/office/drawing/2014/main" id="{45D174A0-CD4E-869D-DC0A-BFC479A531DC}"/>
              </a:ext>
            </a:extLst>
          </p:cNvPr>
          <p:cNvSpPr txBox="1">
            <a:spLocks noGrp="1"/>
          </p:cNvSpPr>
          <p:nvPr>
            <p:ph type="title"/>
          </p:nvPr>
        </p:nvSpPr>
        <p:spPr>
          <a:xfrm>
            <a:off x="628650" y="273844"/>
            <a:ext cx="7886700" cy="994199"/>
          </a:xfrm>
          <a:prstGeom prst="rect">
            <a:avLst/>
          </a:prstGeom>
        </p:spPr>
        <p:txBody>
          <a:bodyPr/>
          <a:lstStyle>
            <a:lvl1pPr>
              <a:defRPr/>
            </a:lvl1pPr>
          </a:lstStyle>
          <a:p>
            <a:pPr lvl="0"/>
            <a:endParaRPr lang="fr-FR"/>
          </a:p>
        </p:txBody>
      </p:sp>
      <p:sp>
        <p:nvSpPr>
          <p:cNvPr id="3" name="Google Shape;214;p25">
            <a:extLst>
              <a:ext uri="{FF2B5EF4-FFF2-40B4-BE49-F238E27FC236}">
                <a16:creationId xmlns:a16="http://schemas.microsoft.com/office/drawing/2014/main" id="{ACE2D79D-64B8-FBCC-B552-8B9C81D91164}"/>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215;p25">
            <a:extLst>
              <a:ext uri="{FF2B5EF4-FFF2-40B4-BE49-F238E27FC236}">
                <a16:creationId xmlns:a16="http://schemas.microsoft.com/office/drawing/2014/main" id="{28DD4AE5-900B-38AC-F29B-64B65802606B}"/>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216;p25">
            <a:extLst>
              <a:ext uri="{FF2B5EF4-FFF2-40B4-BE49-F238E27FC236}">
                <a16:creationId xmlns:a16="http://schemas.microsoft.com/office/drawing/2014/main" id="{72970308-E895-AAA4-D49D-F8948A474EEC}"/>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838A6BF-B8F6-446D-B38E-D5D93A388C70}" type="slidenum">
              <a:t>‹N°›</a:t>
            </a:fld>
            <a:endParaRPr lang="fr-FR"/>
          </a:p>
        </p:txBody>
      </p:sp>
    </p:spTree>
    <p:extLst>
      <p:ext uri="{BB962C8B-B14F-4D97-AF65-F5344CB8AC3E}">
        <p14:creationId xmlns:p14="http://schemas.microsoft.com/office/powerpoint/2010/main" val="273030456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a16="http://schemas.microsoft.com/office/drawing/2014/main" id="{6303E652-32E0-DDB2-5D9B-D79640077D21}"/>
              </a:ext>
            </a:extLst>
          </p:cNvPr>
          <p:cNvSpPr/>
          <p:nvPr userDrawn="1"/>
        </p:nvSpPr>
        <p:spPr>
          <a:xfrm>
            <a:off x="62388" y="43178"/>
            <a:ext cx="9029849"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57070"/>
            <a:ext cx="822096" cy="822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1126454"/>
      </p:ext>
    </p:extLst>
  </p:cSld>
  <p:clrMapOvr>
    <a:masterClrMapping/>
  </p:clrMapOvr>
  <p:hf sldNum="0" hdr="0" ftr="0" dt="0"/>
</p:sldLayout>
</file>

<file path=ppt/slideLayouts/slideLayout1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a16="http://schemas.microsoft.com/office/drawing/2014/main" id="{4DA05920-DA05-97C0-5204-8E369B08A918}"/>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494;p66">
            <a:extLst>
              <a:ext uri="{FF2B5EF4-FFF2-40B4-BE49-F238E27FC236}">
                <a16:creationId xmlns:a16="http://schemas.microsoft.com/office/drawing/2014/main" id="{B7662C5C-BEE2-9D3A-3BCF-DAC2133B2FC2}"/>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495;p66">
            <a:extLst>
              <a:ext uri="{FF2B5EF4-FFF2-40B4-BE49-F238E27FC236}">
                <a16:creationId xmlns:a16="http://schemas.microsoft.com/office/drawing/2014/main" id="{2F69D0FD-1052-A1D5-EAC3-CCA1C10E4349}"/>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B6157E9-D3C2-408A-8624-22B2CE8B1F99}" type="slidenum">
              <a:t>‹N°›</a:t>
            </a:fld>
            <a:endParaRPr lang="fr-FR"/>
          </a:p>
        </p:txBody>
      </p:sp>
    </p:spTree>
    <p:extLst>
      <p:ext uri="{BB962C8B-B14F-4D97-AF65-F5344CB8AC3E}">
        <p14:creationId xmlns:p14="http://schemas.microsoft.com/office/powerpoint/2010/main" val="3788898104"/>
      </p:ext>
    </p:extLst>
  </p:cSld>
  <p:clrMapOvr>
    <a:masterClrMapping/>
  </p:clrMapOvr>
  <p:hf sldNum="0" hdr="0" ftr="0" dt="0"/>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8F03CC-BE3A-A23A-4149-4C1FCBB37A68}"/>
              </a:ext>
            </a:extLst>
          </p:cNvPr>
          <p:cNvSpPr txBox="1">
            <a:spLocks noGrp="1"/>
          </p:cNvSpPr>
          <p:nvPr>
            <p:ph type="ctrTitle"/>
          </p:nvPr>
        </p:nvSpPr>
        <p:spPr>
          <a:xfrm>
            <a:off x="1143000" y="841769"/>
            <a:ext cx="6858000" cy="1790696"/>
          </a:xfrm>
          <a:prstGeom prst="rect">
            <a:avLst/>
          </a:prstGeom>
        </p:spPr>
        <p:txBody>
          <a:bodyPr anchor="b" anchorCtr="1"/>
          <a:lstStyle>
            <a:lvl1pPr algn="ctr">
              <a:defRPr sz="4500"/>
            </a:lvl1pPr>
          </a:lstStyle>
          <a:p>
            <a:pPr lvl="0"/>
            <a:r>
              <a:rPr lang="fr-FR"/>
              <a:t>Modifiez le style du titre</a:t>
            </a:r>
          </a:p>
        </p:txBody>
      </p:sp>
      <p:sp>
        <p:nvSpPr>
          <p:cNvPr id="3" name="Sous-titre 2">
            <a:extLst>
              <a:ext uri="{FF2B5EF4-FFF2-40B4-BE49-F238E27FC236}">
                <a16:creationId xmlns:a16="http://schemas.microsoft.com/office/drawing/2014/main" id="{53401E7B-9CC0-5018-CDC0-DCDF7991DB4C}"/>
              </a:ext>
            </a:extLst>
          </p:cNvPr>
          <p:cNvSpPr txBox="1">
            <a:spLocks noGrp="1"/>
          </p:cNvSpPr>
          <p:nvPr>
            <p:ph type="subTitle" idx="1"/>
          </p:nvPr>
        </p:nvSpPr>
        <p:spPr>
          <a:xfrm>
            <a:off x="1143000" y="2701530"/>
            <a:ext cx="6858000" cy="1241819"/>
          </a:xfrm>
          <a:prstGeom prst="rect">
            <a:avLst/>
          </a:prstGeom>
        </p:spPr>
        <p:txBody>
          <a:bodyPr anchorCtr="1"/>
          <a:lstStyle>
            <a:lvl1pPr marL="0" indent="0" algn="ctr">
              <a:buNone/>
              <a:defRPr sz="1800"/>
            </a:lvl1pPr>
          </a:lstStyle>
          <a:p>
            <a:pPr lvl="0"/>
            <a:r>
              <a:rPr lang="fr-FR"/>
              <a:t>Modifiez le style des sous-titres du masque</a:t>
            </a:r>
          </a:p>
        </p:txBody>
      </p:sp>
      <p:sp>
        <p:nvSpPr>
          <p:cNvPr id="4" name="Espace réservé de la date 3">
            <a:extLst>
              <a:ext uri="{FF2B5EF4-FFF2-40B4-BE49-F238E27FC236}">
                <a16:creationId xmlns:a16="http://schemas.microsoft.com/office/drawing/2014/main" id="{CEE9EC70-A0D8-3F9B-DA8B-D83F7D9F158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8FA9865-4FAE-4140-90AC-D386D6FC41BA}" type="datetime1">
              <a:rPr lang="fr-FR"/>
              <a:pPr lvl="0"/>
              <a:t>20/09/2025</a:t>
            </a:fld>
            <a:endParaRPr lang="fr-FR"/>
          </a:p>
        </p:txBody>
      </p:sp>
      <p:sp>
        <p:nvSpPr>
          <p:cNvPr id="5" name="Espace réservé du pied de page 4">
            <a:extLst>
              <a:ext uri="{FF2B5EF4-FFF2-40B4-BE49-F238E27FC236}">
                <a16:creationId xmlns:a16="http://schemas.microsoft.com/office/drawing/2014/main" id="{D9BCF521-CBE6-7D93-8E66-FF0B9CA59E76}"/>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5644064D-11B5-0959-0E40-8E5AA279D7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03377B7-3CAF-4A67-911C-D4B2E0FBA256}" type="slidenum">
              <a:t>‹N°›</a:t>
            </a:fld>
            <a:endParaRPr lang="fr-FR"/>
          </a:p>
        </p:txBody>
      </p:sp>
    </p:spTree>
    <p:extLst>
      <p:ext uri="{BB962C8B-B14F-4D97-AF65-F5344CB8AC3E}">
        <p14:creationId xmlns:p14="http://schemas.microsoft.com/office/powerpoint/2010/main" val="142451162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8B5D43-BA5C-898F-BBAB-56DD1E45637C}"/>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5DF425C5-3A47-A6FB-FEB7-1F1214958DC3}"/>
              </a:ext>
            </a:extLst>
          </p:cNvPr>
          <p:cNvSpPr txBox="1">
            <a:spLocks noGrp="1"/>
          </p:cNvSpPr>
          <p:nvPr>
            <p:ph idx="1"/>
          </p:nvPr>
        </p:nvSpPr>
        <p:spPr>
          <a:xfrm>
            <a:off x="628650" y="1369222"/>
            <a:ext cx="78867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41C8FB1-59B6-8917-C2E9-01D00A186FA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02ABDDBA-8375-4493-853A-C01FB35A2F46}" type="datetime1">
              <a:rPr lang="fr-FR"/>
              <a:pPr lvl="0"/>
              <a:t>20/09/2025</a:t>
            </a:fld>
            <a:endParaRPr lang="fr-FR"/>
          </a:p>
        </p:txBody>
      </p:sp>
      <p:sp>
        <p:nvSpPr>
          <p:cNvPr id="5" name="Espace réservé du pied de page 4">
            <a:extLst>
              <a:ext uri="{FF2B5EF4-FFF2-40B4-BE49-F238E27FC236}">
                <a16:creationId xmlns:a16="http://schemas.microsoft.com/office/drawing/2014/main" id="{94D426A0-BF39-0B3E-4E5A-B27F37CF747A}"/>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B36D1069-880A-CC55-F2C5-12F6990278FF}"/>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CD731844-473A-4C86-8314-198431F5C6DA}" type="slidenum">
              <a:t>‹N°›</a:t>
            </a:fld>
            <a:endParaRPr lang="fr-FR"/>
          </a:p>
        </p:txBody>
      </p:sp>
    </p:spTree>
    <p:extLst>
      <p:ext uri="{BB962C8B-B14F-4D97-AF65-F5344CB8AC3E}">
        <p14:creationId xmlns:p14="http://schemas.microsoft.com/office/powerpoint/2010/main" val="8879490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634C8A-A1ED-38C2-A740-8920CA1BF100}"/>
              </a:ext>
            </a:extLst>
          </p:cNvPr>
          <p:cNvSpPr txBox="1">
            <a:spLocks noGrp="1"/>
          </p:cNvSpPr>
          <p:nvPr>
            <p:ph type="title"/>
          </p:nvPr>
        </p:nvSpPr>
        <p:spPr>
          <a:xfrm>
            <a:off x="623885" y="1282299"/>
            <a:ext cx="7886700" cy="2139549"/>
          </a:xfrm>
          <a:prstGeom prst="rect">
            <a:avLst/>
          </a:prstGeom>
        </p:spPr>
        <p:txBody>
          <a:bodyPr anchor="b"/>
          <a:lstStyle>
            <a:lvl1pPr>
              <a:defRPr sz="4500"/>
            </a:lvl1pPr>
          </a:lstStyle>
          <a:p>
            <a:pPr lvl="0"/>
            <a:r>
              <a:rPr lang="fr-FR"/>
              <a:t>Modifiez le style du titre</a:t>
            </a:r>
          </a:p>
        </p:txBody>
      </p:sp>
      <p:sp>
        <p:nvSpPr>
          <p:cNvPr id="3" name="Espace réservé du texte 2">
            <a:extLst>
              <a:ext uri="{FF2B5EF4-FFF2-40B4-BE49-F238E27FC236}">
                <a16:creationId xmlns:a16="http://schemas.microsoft.com/office/drawing/2014/main" id="{3EDAE1F2-C491-FB41-F3A0-731241B0EE70}"/>
              </a:ext>
            </a:extLst>
          </p:cNvPr>
          <p:cNvSpPr txBox="1">
            <a:spLocks noGrp="1"/>
          </p:cNvSpPr>
          <p:nvPr>
            <p:ph type="body" idx="1"/>
          </p:nvPr>
        </p:nvSpPr>
        <p:spPr>
          <a:xfrm>
            <a:off x="623885" y="3442094"/>
            <a:ext cx="7886700" cy="1125141"/>
          </a:xfrm>
          <a:prstGeom prst="rect">
            <a:avLst/>
          </a:prstGeom>
        </p:spPr>
        <p:txBody>
          <a:bodyPr/>
          <a:lstStyle>
            <a:lvl1pPr marL="0" indent="0">
              <a:buNone/>
              <a:defRPr sz="1800">
                <a:solidFill>
                  <a:srgbClr val="898989"/>
                </a:solidFill>
              </a:defRPr>
            </a:lvl1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07C12CB-08FE-F3C2-D518-C77FED214D4E}"/>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015A79E-26D0-40DE-9631-3AFBD54ADF9B}" type="datetime1">
              <a:rPr lang="fr-FR"/>
              <a:pPr lvl="0"/>
              <a:t>20/09/2025</a:t>
            </a:fld>
            <a:endParaRPr lang="fr-FR"/>
          </a:p>
        </p:txBody>
      </p:sp>
      <p:sp>
        <p:nvSpPr>
          <p:cNvPr id="5" name="Espace réservé du pied de page 4">
            <a:extLst>
              <a:ext uri="{FF2B5EF4-FFF2-40B4-BE49-F238E27FC236}">
                <a16:creationId xmlns:a16="http://schemas.microsoft.com/office/drawing/2014/main" id="{C736A8E7-1053-E785-C1F4-889B0967F0B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8D280820-5FB9-895F-2FF2-D3A2133DFE5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D948F3B7-A9A2-42B0-95B6-9ACC30609773}" type="slidenum">
              <a:t>‹N°›</a:t>
            </a:fld>
            <a:endParaRPr lang="fr-FR"/>
          </a:p>
        </p:txBody>
      </p:sp>
    </p:spTree>
    <p:extLst>
      <p:ext uri="{BB962C8B-B14F-4D97-AF65-F5344CB8AC3E}">
        <p14:creationId xmlns:p14="http://schemas.microsoft.com/office/powerpoint/2010/main" val="216192276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3F56D4-C390-6CB6-860D-A2D23454D18B}"/>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ABB8FC78-9E9A-2810-9029-F64DDF26DD25}"/>
              </a:ext>
            </a:extLst>
          </p:cNvPr>
          <p:cNvSpPr txBox="1">
            <a:spLocks noGrp="1"/>
          </p:cNvSpPr>
          <p:nvPr>
            <p:ph idx="1"/>
          </p:nvPr>
        </p:nvSpPr>
        <p:spPr>
          <a:xfrm>
            <a:off x="628650"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3603502-9A30-4E5F-9309-78EF62F36A87}"/>
              </a:ext>
            </a:extLst>
          </p:cNvPr>
          <p:cNvSpPr txBox="1">
            <a:spLocks noGrp="1"/>
          </p:cNvSpPr>
          <p:nvPr>
            <p:ph idx="2"/>
          </p:nvPr>
        </p:nvSpPr>
        <p:spPr>
          <a:xfrm>
            <a:off x="4629149"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63BB7BA-5645-2C56-F1A8-3FAAE4448BC1}"/>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0022089-A5D7-4EF6-B709-E23F02F99E33}" type="datetime1">
              <a:rPr lang="fr-FR"/>
              <a:pPr lvl="0"/>
              <a:t>20/09/2025</a:t>
            </a:fld>
            <a:endParaRPr lang="fr-FR"/>
          </a:p>
        </p:txBody>
      </p:sp>
      <p:sp>
        <p:nvSpPr>
          <p:cNvPr id="6" name="Espace réservé du pied de page 5">
            <a:extLst>
              <a:ext uri="{FF2B5EF4-FFF2-40B4-BE49-F238E27FC236}">
                <a16:creationId xmlns:a16="http://schemas.microsoft.com/office/drawing/2014/main" id="{063D669F-90CE-62A8-D56C-6A45E2A25AA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FEB402BF-B0A2-417A-543B-DCF7F5148AA7}"/>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439C9F48-11D4-4921-8BD7-2A616E495D9D}" type="slidenum">
              <a:t>‹N°›</a:t>
            </a:fld>
            <a:endParaRPr lang="fr-FR"/>
          </a:p>
        </p:txBody>
      </p:sp>
    </p:spTree>
    <p:extLst>
      <p:ext uri="{BB962C8B-B14F-4D97-AF65-F5344CB8AC3E}">
        <p14:creationId xmlns:p14="http://schemas.microsoft.com/office/powerpoint/2010/main" val="167975915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D861A3-7257-3FFF-C891-4650B6F485EB}"/>
              </a:ext>
            </a:extLst>
          </p:cNvPr>
          <p:cNvSpPr txBox="1">
            <a:spLocks noGrp="1"/>
          </p:cNvSpPr>
          <p:nvPr>
            <p:ph type="title"/>
          </p:nvPr>
        </p:nvSpPr>
        <p:spPr>
          <a:xfrm>
            <a:off x="629838" y="273844"/>
            <a:ext cx="7886700" cy="994172"/>
          </a:xfrm>
          <a:prstGeom prst="rect">
            <a:avLst/>
          </a:prstGeom>
        </p:spPr>
        <p:txBody>
          <a:bodyPr/>
          <a:lstStyle>
            <a:lvl1pPr>
              <a:defRPr/>
            </a:lvl1pPr>
          </a:lstStyle>
          <a:p>
            <a:pPr lvl="0"/>
            <a:r>
              <a:rPr lang="fr-FR"/>
              <a:t>Modifiez le style du titre</a:t>
            </a:r>
          </a:p>
        </p:txBody>
      </p:sp>
      <p:sp>
        <p:nvSpPr>
          <p:cNvPr id="3" name="Espace réservé du texte 2">
            <a:extLst>
              <a:ext uri="{FF2B5EF4-FFF2-40B4-BE49-F238E27FC236}">
                <a16:creationId xmlns:a16="http://schemas.microsoft.com/office/drawing/2014/main" id="{1201EC79-B0FA-E7AB-CB38-5EAE87840AEF}"/>
              </a:ext>
            </a:extLst>
          </p:cNvPr>
          <p:cNvSpPr txBox="1">
            <a:spLocks noGrp="1"/>
          </p:cNvSpPr>
          <p:nvPr>
            <p:ph type="body" idx="1"/>
          </p:nvPr>
        </p:nvSpPr>
        <p:spPr>
          <a:xfrm>
            <a:off x="629838" y="1260875"/>
            <a:ext cx="3868341"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1A2FA59-16DE-D95A-A143-34FA408214E0}"/>
              </a:ext>
            </a:extLst>
          </p:cNvPr>
          <p:cNvSpPr txBox="1">
            <a:spLocks noGrp="1"/>
          </p:cNvSpPr>
          <p:nvPr>
            <p:ph idx="2"/>
          </p:nvPr>
        </p:nvSpPr>
        <p:spPr>
          <a:xfrm>
            <a:off x="629838" y="1878808"/>
            <a:ext cx="3868341"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5445CB9-81A6-B8FF-6877-A855C692534C}"/>
              </a:ext>
            </a:extLst>
          </p:cNvPr>
          <p:cNvSpPr txBox="1">
            <a:spLocks noGrp="1"/>
          </p:cNvSpPr>
          <p:nvPr>
            <p:ph type="body" idx="3"/>
          </p:nvPr>
        </p:nvSpPr>
        <p:spPr>
          <a:xfrm>
            <a:off x="4629149" y="1260875"/>
            <a:ext cx="3887388"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65F5C5E-CE78-E84F-B7CF-E6176F62652F}"/>
              </a:ext>
            </a:extLst>
          </p:cNvPr>
          <p:cNvSpPr txBox="1">
            <a:spLocks noGrp="1"/>
          </p:cNvSpPr>
          <p:nvPr>
            <p:ph idx="4"/>
          </p:nvPr>
        </p:nvSpPr>
        <p:spPr>
          <a:xfrm>
            <a:off x="4629149" y="1878808"/>
            <a:ext cx="3887388"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E65D0E5-2B05-2F3C-BDC2-E9B7783B0CBB}"/>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D7A5BC3-5753-4B61-943C-1ED6A0A093D1}" type="datetime1">
              <a:rPr lang="fr-FR"/>
              <a:pPr lvl="0"/>
              <a:t>20/09/2025</a:t>
            </a:fld>
            <a:endParaRPr lang="fr-FR"/>
          </a:p>
        </p:txBody>
      </p:sp>
      <p:sp>
        <p:nvSpPr>
          <p:cNvPr id="8" name="Espace réservé du pied de page 7">
            <a:extLst>
              <a:ext uri="{FF2B5EF4-FFF2-40B4-BE49-F238E27FC236}">
                <a16:creationId xmlns:a16="http://schemas.microsoft.com/office/drawing/2014/main" id="{0F9DD5E7-93D3-EFEE-295B-FE58033BB590}"/>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9" name="Espace réservé du numéro de diapositive 8">
            <a:extLst>
              <a:ext uri="{FF2B5EF4-FFF2-40B4-BE49-F238E27FC236}">
                <a16:creationId xmlns:a16="http://schemas.microsoft.com/office/drawing/2014/main" id="{811A4997-08A9-DECF-1904-BCE014C6CAFA}"/>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EB2BBBD4-193B-42A1-A6DE-43C107483E0B}" type="slidenum">
              <a:t>‹N°›</a:t>
            </a:fld>
            <a:endParaRPr lang="fr-FR"/>
          </a:p>
        </p:txBody>
      </p:sp>
    </p:spTree>
    <p:extLst>
      <p:ext uri="{BB962C8B-B14F-4D97-AF65-F5344CB8AC3E}">
        <p14:creationId xmlns:p14="http://schemas.microsoft.com/office/powerpoint/2010/main" val="380025827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4B4A63-F6A4-324A-3119-29767294AE91}"/>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e la date 2">
            <a:extLst>
              <a:ext uri="{FF2B5EF4-FFF2-40B4-BE49-F238E27FC236}">
                <a16:creationId xmlns:a16="http://schemas.microsoft.com/office/drawing/2014/main" id="{80F86BA8-13B2-70C9-E6D1-01F5210B8AE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DCEF032-47C8-43A4-BB2B-CF252202F2C0}" type="datetime1">
              <a:rPr lang="fr-FR"/>
              <a:pPr lvl="0"/>
              <a:t>20/09/2025</a:t>
            </a:fld>
            <a:endParaRPr lang="fr-FR"/>
          </a:p>
        </p:txBody>
      </p:sp>
      <p:sp>
        <p:nvSpPr>
          <p:cNvPr id="4" name="Espace réservé du pied de page 3">
            <a:extLst>
              <a:ext uri="{FF2B5EF4-FFF2-40B4-BE49-F238E27FC236}">
                <a16:creationId xmlns:a16="http://schemas.microsoft.com/office/drawing/2014/main" id="{4659D9A4-A511-4ED5-C2F4-CAFB55A75BDC}"/>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5" name="Espace réservé du numéro de diapositive 4">
            <a:extLst>
              <a:ext uri="{FF2B5EF4-FFF2-40B4-BE49-F238E27FC236}">
                <a16:creationId xmlns:a16="http://schemas.microsoft.com/office/drawing/2014/main" id="{38242524-682C-5AA3-EAE2-30D0935571D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A0D16A6-909F-438F-82DE-9C6754152741}" type="slidenum">
              <a:t>‹N°›</a:t>
            </a:fld>
            <a:endParaRPr lang="fr-FR"/>
          </a:p>
        </p:txBody>
      </p:sp>
    </p:spTree>
    <p:extLst>
      <p:ext uri="{BB962C8B-B14F-4D97-AF65-F5344CB8AC3E}">
        <p14:creationId xmlns:p14="http://schemas.microsoft.com/office/powerpoint/2010/main" val="318437101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D755582-D47E-68CE-5081-465A0B1E1D05}"/>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7B1C7C0B-62D7-4401-80B9-CE6945F5B4AB}" type="datetime1">
              <a:rPr lang="fr-FR"/>
              <a:pPr lvl="0"/>
              <a:t>20/09/2025</a:t>
            </a:fld>
            <a:endParaRPr lang="fr-FR"/>
          </a:p>
        </p:txBody>
      </p:sp>
      <p:sp>
        <p:nvSpPr>
          <p:cNvPr id="3" name="Espace réservé du pied de page 2">
            <a:extLst>
              <a:ext uri="{FF2B5EF4-FFF2-40B4-BE49-F238E27FC236}">
                <a16:creationId xmlns:a16="http://schemas.microsoft.com/office/drawing/2014/main" id="{DF920608-270D-8028-D89E-C419F010FFA7}"/>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4" name="Espace réservé du numéro de diapositive 3">
            <a:extLst>
              <a:ext uri="{FF2B5EF4-FFF2-40B4-BE49-F238E27FC236}">
                <a16:creationId xmlns:a16="http://schemas.microsoft.com/office/drawing/2014/main" id="{8D95BEB0-A0CA-87BB-BD94-01BB6F61365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BABAE430-7260-4094-B089-F06E6B7B5A52}" type="slidenum">
              <a:t>‹N°›</a:t>
            </a:fld>
            <a:endParaRPr lang="fr-FR"/>
          </a:p>
        </p:txBody>
      </p:sp>
    </p:spTree>
    <p:extLst>
      <p:ext uri="{BB962C8B-B14F-4D97-AF65-F5344CB8AC3E}">
        <p14:creationId xmlns:p14="http://schemas.microsoft.com/office/powerpoint/2010/main" val="394910127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8C9FF8-FBED-3209-8E29-22CDA499DC93}"/>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du contenu 2">
            <a:extLst>
              <a:ext uri="{FF2B5EF4-FFF2-40B4-BE49-F238E27FC236}">
                <a16:creationId xmlns:a16="http://schemas.microsoft.com/office/drawing/2014/main" id="{8DE6BD8D-C5B3-5CE7-3C01-6C89B172345D}"/>
              </a:ext>
            </a:extLst>
          </p:cNvPr>
          <p:cNvSpPr txBox="1">
            <a:spLocks noGrp="1"/>
          </p:cNvSpPr>
          <p:nvPr>
            <p:ph idx="1"/>
          </p:nvPr>
        </p:nvSpPr>
        <p:spPr>
          <a:xfrm>
            <a:off x="3887388" y="740572"/>
            <a:ext cx="4629149" cy="3655222"/>
          </a:xfrm>
          <a:prstGeom prst="rect">
            <a:avLst/>
          </a:prstGeom>
        </p:spPr>
        <p:txBody>
          <a:bodyPr/>
          <a:lstStyle>
            <a:lvl1pPr>
              <a:defRPr sz="2400"/>
            </a:lvl1pPr>
            <a:lvl2pPr>
              <a:defRPr sz="2100"/>
            </a:lvl2pPr>
            <a:lvl3pPr>
              <a:defRPr sz="1800"/>
            </a:lvl3pPr>
            <a:lvl4pPr>
              <a:defRPr sz="1500"/>
            </a:lvl4pPr>
            <a:lvl5pPr>
              <a:defRPr sz="15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19F1979-6FAC-5CB2-0DCB-B3F1D987AA6D}"/>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3D80433-8FF5-9D7C-BCC7-E90031C82C0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C7A46FA-C00D-499A-9F3C-5031298100A3}" type="datetime1">
              <a:rPr lang="fr-FR"/>
              <a:pPr lvl="0"/>
              <a:t>20/09/2025</a:t>
            </a:fld>
            <a:endParaRPr lang="fr-FR"/>
          </a:p>
        </p:txBody>
      </p:sp>
      <p:sp>
        <p:nvSpPr>
          <p:cNvPr id="6" name="Espace réservé du pied de page 5">
            <a:extLst>
              <a:ext uri="{FF2B5EF4-FFF2-40B4-BE49-F238E27FC236}">
                <a16:creationId xmlns:a16="http://schemas.microsoft.com/office/drawing/2014/main" id="{62B4B6C8-035E-7EA4-3D77-9B8F6138C2C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3B7D4C27-8EDC-4840-DE38-FD292EF12E4C}"/>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9F8E816-F8CA-414A-9DF9-48887FAFE377}" type="slidenum">
              <a:t>‹N°›</a:t>
            </a:fld>
            <a:endParaRPr lang="fr-FR"/>
          </a:p>
        </p:txBody>
      </p:sp>
    </p:spTree>
    <p:extLst>
      <p:ext uri="{BB962C8B-B14F-4D97-AF65-F5344CB8AC3E}">
        <p14:creationId xmlns:p14="http://schemas.microsoft.com/office/powerpoint/2010/main" val="24393251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Google Shape;574;p77">
            <a:extLst>
              <a:ext uri="{FF2B5EF4-FFF2-40B4-BE49-F238E27FC236}">
                <a16:creationId xmlns:a16="http://schemas.microsoft.com/office/drawing/2014/main" id="{2E2E1E0D-C02A-C511-7D8A-487992630EFC}"/>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75;p77">
            <a:extLst>
              <a:ext uri="{FF2B5EF4-FFF2-40B4-BE49-F238E27FC236}">
                <a16:creationId xmlns:a16="http://schemas.microsoft.com/office/drawing/2014/main" id="{0FA98B78-6419-35B0-5F75-5AA7169862D0}"/>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576;p77">
            <a:extLst>
              <a:ext uri="{FF2B5EF4-FFF2-40B4-BE49-F238E27FC236}">
                <a16:creationId xmlns:a16="http://schemas.microsoft.com/office/drawing/2014/main" id="{BECFC8FA-0B97-47E0-2CF1-E5C53C674C7C}"/>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577;p77">
            <a:extLst>
              <a:ext uri="{FF2B5EF4-FFF2-40B4-BE49-F238E27FC236}">
                <a16:creationId xmlns:a16="http://schemas.microsoft.com/office/drawing/2014/main" id="{8C324B73-2D1E-C109-305F-A39F62CFAAD5}"/>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E4DCEC68-AA10-430F-AB8E-74B26C8292AC}" type="slidenum">
              <a:t>‹N°›</a:t>
            </a:fld>
            <a:endParaRPr lang="fr-FR"/>
          </a:p>
        </p:txBody>
      </p:sp>
      <p:sp>
        <p:nvSpPr>
          <p:cNvPr id="6" name="Google Shape;578;p77">
            <a:extLst>
              <a:ext uri="{FF2B5EF4-FFF2-40B4-BE49-F238E27FC236}">
                <a16:creationId xmlns:a16="http://schemas.microsoft.com/office/drawing/2014/main" id="{674F536C-2FAD-7CAA-87A6-741BCDCFE942}"/>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579;p77">
            <a:extLst>
              <a:ext uri="{FF2B5EF4-FFF2-40B4-BE49-F238E27FC236}">
                <a16:creationId xmlns:a16="http://schemas.microsoft.com/office/drawing/2014/main" id="{5BC81C31-C62B-6E23-0061-1864189A2D7C}"/>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580;p77">
            <a:extLst>
              <a:ext uri="{FF2B5EF4-FFF2-40B4-BE49-F238E27FC236}">
                <a16:creationId xmlns:a16="http://schemas.microsoft.com/office/drawing/2014/main" id="{4FD3A21A-93E0-2CCE-AD16-53EE1866B486}"/>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581;p77">
            <a:extLst>
              <a:ext uri="{FF2B5EF4-FFF2-40B4-BE49-F238E27FC236}">
                <a16:creationId xmlns:a16="http://schemas.microsoft.com/office/drawing/2014/main" id="{4DB57EFE-433F-73F9-C47B-2C66A7EBEEC0}"/>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582;p77">
            <a:extLst>
              <a:ext uri="{FF2B5EF4-FFF2-40B4-BE49-F238E27FC236}">
                <a16:creationId xmlns:a16="http://schemas.microsoft.com/office/drawing/2014/main" id="{29745573-A6A0-F9A5-DBD3-8539AB1575E6}"/>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2223093385"/>
      </p:ext>
    </p:extLst>
  </p:cSld>
  <p:clrMapOvr>
    <a:masterClrMapping/>
  </p:clrMapOvr>
  <p:hf sldNum="0" hdr="0" ftr="0" dt="0"/>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85B342-C1DC-471C-E88E-E04EC2794D3E}"/>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pour une image  2">
            <a:extLst>
              <a:ext uri="{FF2B5EF4-FFF2-40B4-BE49-F238E27FC236}">
                <a16:creationId xmlns:a16="http://schemas.microsoft.com/office/drawing/2014/main" id="{1CCB19D9-71BD-4D2E-93A2-CD2EA8E73079}"/>
              </a:ext>
            </a:extLst>
          </p:cNvPr>
          <p:cNvSpPr txBox="1">
            <a:spLocks noGrp="1"/>
          </p:cNvSpPr>
          <p:nvPr>
            <p:ph type="pic" idx="1"/>
          </p:nvPr>
        </p:nvSpPr>
        <p:spPr>
          <a:xfrm>
            <a:off x="3887388" y="740572"/>
            <a:ext cx="4629149" cy="3655222"/>
          </a:xfrm>
          <a:prstGeom prst="rect">
            <a:avLst/>
          </a:prstGeom>
        </p:spPr>
        <p:txBody>
          <a:bodyPr/>
          <a:lstStyle>
            <a:lvl1pPr marL="0" indent="0">
              <a:buNone/>
              <a:defRPr sz="2400"/>
            </a:lvl1pPr>
          </a:lstStyle>
          <a:p>
            <a:pPr lvl="0"/>
            <a:endParaRPr lang="fr-FR"/>
          </a:p>
        </p:txBody>
      </p:sp>
      <p:sp>
        <p:nvSpPr>
          <p:cNvPr id="4" name="Espace réservé du texte 3">
            <a:extLst>
              <a:ext uri="{FF2B5EF4-FFF2-40B4-BE49-F238E27FC236}">
                <a16:creationId xmlns:a16="http://schemas.microsoft.com/office/drawing/2014/main" id="{E8DCB4CB-0A77-93DF-29D2-0F7198F23AC7}"/>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1733742-FE5B-280B-7826-D4D7D1896C1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4546EF5-36E1-4FC0-9B6C-CE745D939A2E}" type="datetime1">
              <a:rPr lang="fr-FR"/>
              <a:pPr lvl="0"/>
              <a:t>20/09/2025</a:t>
            </a:fld>
            <a:endParaRPr lang="fr-FR"/>
          </a:p>
        </p:txBody>
      </p:sp>
      <p:sp>
        <p:nvSpPr>
          <p:cNvPr id="6" name="Espace réservé du pied de page 5">
            <a:extLst>
              <a:ext uri="{FF2B5EF4-FFF2-40B4-BE49-F238E27FC236}">
                <a16:creationId xmlns:a16="http://schemas.microsoft.com/office/drawing/2014/main" id="{44A6D4B7-0FE1-0096-592B-BFD5DA8D7ED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6740D0BE-188F-5CB9-F9EB-180B98DC5AFB}"/>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0ECF4397-6344-48E4-BD3C-CC9ADFFCA9BE}" type="slidenum">
              <a:t>‹N°›</a:t>
            </a:fld>
            <a:endParaRPr lang="fr-FR"/>
          </a:p>
        </p:txBody>
      </p:sp>
    </p:spTree>
    <p:extLst>
      <p:ext uri="{BB962C8B-B14F-4D97-AF65-F5344CB8AC3E}">
        <p14:creationId xmlns:p14="http://schemas.microsoft.com/office/powerpoint/2010/main" val="355513224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654958-3209-AE7C-BB3B-078CF67C5534}"/>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BC378066-F081-9593-7E3F-F66D288CE40B}"/>
              </a:ext>
            </a:extLst>
          </p:cNvPr>
          <p:cNvSpPr txBox="1">
            <a:spLocks noGrp="1"/>
          </p:cNvSpPr>
          <p:nvPr>
            <p:ph type="body" orient="vert" idx="1"/>
          </p:nvPr>
        </p:nvSpPr>
        <p:spPr>
          <a:xfrm>
            <a:off x="628650" y="1369222"/>
            <a:ext cx="7886700" cy="3263502"/>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C8696B9-4347-2A19-9CC9-34270676560A}"/>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008C36E-DEE8-4925-8903-E0D3352E3C5C}" type="datetime1">
              <a:rPr lang="fr-FR"/>
              <a:pPr lvl="0"/>
              <a:t>20/09/2025</a:t>
            </a:fld>
            <a:endParaRPr lang="fr-FR"/>
          </a:p>
        </p:txBody>
      </p:sp>
      <p:sp>
        <p:nvSpPr>
          <p:cNvPr id="5" name="Espace réservé du pied de page 4">
            <a:extLst>
              <a:ext uri="{FF2B5EF4-FFF2-40B4-BE49-F238E27FC236}">
                <a16:creationId xmlns:a16="http://schemas.microsoft.com/office/drawing/2014/main" id="{E83E7B45-707E-5A21-BAB7-DFA8019E695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CB170EE3-964B-20C4-BF4F-D1CA9D9FE5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7D9E9DCD-5922-45E1-8FF1-273D4ACF9B4B}" type="slidenum">
              <a:t>‹N°›</a:t>
            </a:fld>
            <a:endParaRPr lang="fr-FR"/>
          </a:p>
        </p:txBody>
      </p:sp>
    </p:spTree>
    <p:extLst>
      <p:ext uri="{BB962C8B-B14F-4D97-AF65-F5344CB8AC3E}">
        <p14:creationId xmlns:p14="http://schemas.microsoft.com/office/powerpoint/2010/main" val="420845193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DC70E6A-32D0-804B-E902-F248C47B9308}"/>
              </a:ext>
            </a:extLst>
          </p:cNvPr>
          <p:cNvSpPr txBox="1">
            <a:spLocks noGrp="1"/>
          </p:cNvSpPr>
          <p:nvPr>
            <p:ph type="title" orient="vert"/>
          </p:nvPr>
        </p:nvSpPr>
        <p:spPr>
          <a:xfrm>
            <a:off x="6543675" y="273844"/>
            <a:ext cx="1971674" cy="4358880"/>
          </a:xfrm>
          <a:prstGeom prst="rect">
            <a:avLst/>
          </a:prstGeom>
        </p:spPr>
        <p:txBody>
          <a:bodyPr vert="eaVert"/>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9556C7FA-ADD5-0F4E-CCA9-DEF001AFA9C7}"/>
              </a:ext>
            </a:extLst>
          </p:cNvPr>
          <p:cNvSpPr txBox="1">
            <a:spLocks noGrp="1"/>
          </p:cNvSpPr>
          <p:nvPr>
            <p:ph type="body" orient="vert" idx="1"/>
          </p:nvPr>
        </p:nvSpPr>
        <p:spPr>
          <a:xfrm>
            <a:off x="628650" y="273844"/>
            <a:ext cx="5800725" cy="4358880"/>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4D903D1-46F5-4FBE-0685-6685524A2CC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59B690EA-43CC-4D64-832D-87C89E722281}" type="datetime1">
              <a:rPr lang="fr-FR"/>
              <a:pPr lvl="0"/>
              <a:t>20/09/2025</a:t>
            </a:fld>
            <a:endParaRPr lang="fr-FR"/>
          </a:p>
        </p:txBody>
      </p:sp>
      <p:sp>
        <p:nvSpPr>
          <p:cNvPr id="5" name="Espace réservé du pied de page 4">
            <a:extLst>
              <a:ext uri="{FF2B5EF4-FFF2-40B4-BE49-F238E27FC236}">
                <a16:creationId xmlns:a16="http://schemas.microsoft.com/office/drawing/2014/main" id="{9F2B0519-6879-085E-E603-07D8D070DC3E}"/>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EB1E32DB-F487-7649-4382-E2EA0C2414A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3514F1B-96EF-4601-8348-C6047C08BFF5}" type="slidenum">
              <a:t>‹N°›</a:t>
            </a:fld>
            <a:endParaRPr lang="fr-FR"/>
          </a:p>
        </p:txBody>
      </p:sp>
    </p:spTree>
    <p:extLst>
      <p:ext uri="{BB962C8B-B14F-4D97-AF65-F5344CB8AC3E}">
        <p14:creationId xmlns:p14="http://schemas.microsoft.com/office/powerpoint/2010/main" val="260515352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0" name="Google Shape;105;p16">
            <a:extLst>
              <a:ext uri="{FF2B5EF4-FFF2-40B4-BE49-F238E27FC236}">
                <a16:creationId xmlns:a16="http://schemas.microsoft.com/office/drawing/2014/main" id="{44468C3F-5542-9E8F-EC61-F1A67848BE09}"/>
              </a:ext>
            </a:extLst>
          </p:cNvPr>
          <p:cNvSpPr/>
          <p:nvPr userDrawn="1"/>
        </p:nvSpPr>
        <p:spPr>
          <a:xfrm>
            <a:off x="46346" y="43178"/>
            <a:ext cx="9081612"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1" name="Rectangle 10">
            <a:extLst>
              <a:ext uri="{FF2B5EF4-FFF2-40B4-BE49-F238E27FC236}">
                <a16:creationId xmlns:a16="http://schemas.microsoft.com/office/drawing/2014/main" id="{7412CA2E-B457-01FE-C276-59C1DFEE27A3}"/>
              </a:ext>
            </a:extLst>
          </p:cNvPr>
          <p:cNvSpPr/>
          <p:nvPr userDrawn="1"/>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0D969D0E-61D8-BD1E-DD41-4BB1194A1B7C}"/>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111651"/>
            <a:ext cx="755759" cy="751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9225758"/>
      </p:ext>
    </p:extLst>
  </p:cSld>
  <p:clrMapOvr>
    <a:masterClrMapping/>
  </p:clrMapOvr>
  <p:hf sldNum="0" hdr="0" ftr="0" dt="0"/>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085C4DBA-4569-AC43-D429-33DA51606C81}"/>
              </a:ext>
            </a:extLst>
          </p:cNvPr>
          <p:cNvGrpSpPr/>
          <p:nvPr/>
        </p:nvGrpSpPr>
        <p:grpSpPr>
          <a:xfrm>
            <a:off x="0" y="0"/>
            <a:ext cx="9144000" cy="5143499"/>
            <a:chOff x="0" y="0"/>
            <a:chExt cx="9144000" cy="5143499"/>
          </a:xfrm>
        </p:grpSpPr>
        <p:sp>
          <p:nvSpPr>
            <p:cNvPr id="3" name="Rectangle 7">
              <a:extLst>
                <a:ext uri="{FF2B5EF4-FFF2-40B4-BE49-F238E27FC236}">
                  <a16:creationId xmlns:a16="http://schemas.microsoft.com/office/drawing/2014/main" id="{CD84C02F-398B-8D7E-5F2D-22C11896BF77}"/>
                </a:ext>
              </a:extLst>
            </p:cNvPr>
            <p:cNvSpPr/>
            <p:nvPr/>
          </p:nvSpPr>
          <p:spPr>
            <a:xfrm>
              <a:off x="0" y="0"/>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A41F6D8F-7EC8-64DB-4276-45C783E245EA}"/>
                </a:ext>
              </a:extLst>
            </p:cNvPr>
            <p:cNvSpPr/>
            <p:nvPr/>
          </p:nvSpPr>
          <p:spPr>
            <a:xfrm>
              <a:off x="203197" y="391975"/>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E4A4F86B-5D3F-3F62-0D1B-BCA92126E9E0}"/>
                </a:ext>
              </a:extLst>
            </p:cNvPr>
            <p:cNvSpPr/>
            <p:nvPr/>
          </p:nvSpPr>
          <p:spPr>
            <a:xfrm>
              <a:off x="203197" y="155118"/>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07ABB235-8A44-BBB0-3520-B76CAD24E6E7}"/>
              </a:ext>
            </a:extLst>
          </p:cNvPr>
          <p:cNvSpPr/>
          <p:nvPr/>
        </p:nvSpPr>
        <p:spPr>
          <a:xfrm rot="10800009" flipH="1">
            <a:off x="371475" y="223443"/>
            <a:ext cx="342900" cy="239197"/>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xmlns=""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Tree>
    <p:extLst>
      <p:ext uri="{BB962C8B-B14F-4D97-AF65-F5344CB8AC3E}">
        <p14:creationId xmlns:p14="http://schemas.microsoft.com/office/powerpoint/2010/main" val="2661198501"/>
      </p:ext>
    </p:extLst>
  </p:cSld>
  <p:clrMapOvr>
    <a:masterClrMapping/>
  </p:clrMapOvr>
  <p:hf sldNum="0" hdr="0" ftr="0" dt="0"/>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8F87D6F5-CE57-8D51-0600-DA07065A3583}"/>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D8183CC8-72DB-E498-D17D-09533558086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51CAC1DF-7251-73FE-92D0-28EDAB3FE8C2}"/>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F4C2EC6D-B32C-9DFD-4CBC-C0DB46EBC9B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EFB79256-9A33-8A21-1896-6F7EEA6D4579}"/>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xmlns=""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52F870C8-0803-9A41-8273-F3168667A278}"/>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E450CA4C-5FF6-5C97-8DD7-03B57D115D5D}"/>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897384799"/>
      </p:ext>
    </p:extLst>
  </p:cSld>
  <p:clrMapOvr>
    <a:masterClrMapping/>
  </p:clrMapOvr>
  <p:hf sldNum="0" hdr="0" ftr="0" dt="0"/>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CCC46D4F-727A-750D-4B33-56A532D21FD5}"/>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F1A76693-2062-8935-6CC8-1A44F7D58B1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2BA7CAAE-D8D2-0F68-430D-37BAD0D2CA60}"/>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7449C942-846B-5C35-155F-236E026823FC}"/>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61327B88-35D1-0E06-07C7-97D2CFED3411}"/>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xmlns=""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2486A4F8-0FE2-A244-2109-189AEFF055A0}"/>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97BCF218-F84A-D18C-99A8-27DC0A6C7305}"/>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1934876232"/>
      </p:ext>
    </p:extLst>
  </p:cSld>
  <p:clrMapOvr>
    <a:masterClrMapping/>
  </p:clrMapOvr>
  <p:hf sldNum="0" hdr="0" ftr="0" dt="0"/>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grpSp>
        <p:nvGrpSpPr>
          <p:cNvPr id="2" name="Google Shape;44;p62">
            <a:extLst>
              <a:ext uri="{FF2B5EF4-FFF2-40B4-BE49-F238E27FC236}">
                <a16:creationId xmlns:a16="http://schemas.microsoft.com/office/drawing/2014/main" id="{BD712924-EDCF-CA49-27F5-8DC83EAC1E98}"/>
              </a:ext>
            </a:extLst>
          </p:cNvPr>
          <p:cNvGrpSpPr/>
          <p:nvPr/>
        </p:nvGrpSpPr>
        <p:grpSpPr>
          <a:xfrm>
            <a:off x="0" y="-28529"/>
            <a:ext cx="9144000" cy="5143499"/>
            <a:chOff x="0" y="-28529"/>
            <a:chExt cx="9144000" cy="5143499"/>
          </a:xfrm>
        </p:grpSpPr>
        <p:sp>
          <p:nvSpPr>
            <p:cNvPr id="3" name="Google Shape;45;p62">
              <a:extLst>
                <a:ext uri="{FF2B5EF4-FFF2-40B4-BE49-F238E27FC236}">
                  <a16:creationId xmlns:a16="http://schemas.microsoft.com/office/drawing/2014/main" id="{22429514-140A-14F2-FDE3-1AB4073ACF3E}"/>
                </a:ext>
              </a:extLst>
            </p:cNvPr>
            <p:cNvSpPr/>
            <p:nvPr/>
          </p:nvSpPr>
          <p:spPr>
            <a:xfrm>
              <a:off x="0" y="-2852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4" name="Google Shape;46;p62">
              <a:extLst>
                <a:ext uri="{FF2B5EF4-FFF2-40B4-BE49-F238E27FC236}">
                  <a16:creationId xmlns:a16="http://schemas.microsoft.com/office/drawing/2014/main" id="{AFD857E5-15B2-7DC7-6C12-2D9E216D24D9}"/>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5" name="Google Shape;47;p62">
              <a:extLst>
                <a:ext uri="{FF2B5EF4-FFF2-40B4-BE49-F238E27FC236}">
                  <a16:creationId xmlns:a16="http://schemas.microsoft.com/office/drawing/2014/main" id="{FA3EA33A-E7A0-2E28-8B27-92160CD8D58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6" name="Google Shape;48;p62">
            <a:extLst>
              <a:ext uri="{FF2B5EF4-FFF2-40B4-BE49-F238E27FC236}">
                <a16:creationId xmlns:a16="http://schemas.microsoft.com/office/drawing/2014/main" id="{317A13B7-C035-1C17-D03E-0A288AEDA7E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7" name="Google Shape;49;p62">
            <a:extLst>
              <a:ext uri="{FF2B5EF4-FFF2-40B4-BE49-F238E27FC236}">
                <a16:creationId xmlns:a16="http://schemas.microsoft.com/office/drawing/2014/main" id="{2B3A19E9-7A83-66DD-EBF0-15E1ACAE8C51}"/>
              </a:ext>
            </a:extLst>
          </p:cNvPr>
          <p:cNvSpPr txBox="1">
            <a:spLocks noGrp="1"/>
          </p:cNvSpPr>
          <p:nvPr>
            <p:ph type="title"/>
          </p:nvPr>
        </p:nvSpPr>
        <p:spPr>
          <a:xfrm>
            <a:off x="761585" y="146962"/>
            <a:ext cx="7620829" cy="352967"/>
          </a:xfrm>
          <a:prstGeom prst="rect">
            <a:avLst/>
          </a:prstGeom>
        </p:spPr>
        <p:txBody>
          <a:bodyPr lIns="91421" tIns="45701" rIns="91421" bIns="45701"/>
          <a:lstStyle>
            <a:lvl1pPr>
              <a:defRPr sz="1500" b="1">
                <a:solidFill>
                  <a:srgbClr val="757070"/>
                </a:solidFill>
                <a:latin typeface="Calibri"/>
                <a:ea typeface="Calibri"/>
                <a:cs typeface="Calibri"/>
              </a:defRPr>
            </a:lvl1pPr>
          </a:lstStyle>
          <a:p>
            <a:pPr lvl="0"/>
            <a:endParaRPr lang="fr-FR"/>
          </a:p>
        </p:txBody>
      </p:sp>
      <p:sp>
        <p:nvSpPr>
          <p:cNvPr id="8" name="Google Shape;50;p62">
            <a:extLst>
              <a:ext uri="{FF2B5EF4-FFF2-40B4-BE49-F238E27FC236}">
                <a16:creationId xmlns:a16="http://schemas.microsoft.com/office/drawing/2014/main" id="{26EAC432-9C41-ED3E-4A83-45E2BBDFA7AC}"/>
              </a:ext>
            </a:extLst>
          </p:cNvPr>
          <p:cNvSpPr txBox="1">
            <a:spLocks noGrp="1"/>
          </p:cNvSpPr>
          <p:nvPr>
            <p:ph type="body" idx="4294967295"/>
          </p:nvPr>
        </p:nvSpPr>
        <p:spPr>
          <a:xfrm>
            <a:off x="747714" y="514267"/>
            <a:ext cx="7634700" cy="219327"/>
          </a:xfrm>
          <a:prstGeom prst="rect">
            <a:avLst/>
          </a:prstGeom>
        </p:spPr>
        <p:txBody>
          <a:bodyPr lIns="91421" tIns="45701" rIns="91421" bIns="45701">
            <a:noAutofit/>
          </a:bodyPr>
          <a:lstStyle>
            <a:lvl1pPr marL="342900" indent="-171450">
              <a:spcBef>
                <a:spcPts val="750"/>
              </a:spcBef>
              <a:buNone/>
              <a:defRPr sz="1050" i="1">
                <a:solidFill>
                  <a:srgbClr val="AEABAB"/>
                </a:solidFill>
              </a:defRPr>
            </a:lvl1pPr>
          </a:lstStyle>
          <a:p>
            <a:pPr lvl="0"/>
            <a:endParaRPr lang="fr-FR"/>
          </a:p>
        </p:txBody>
      </p:sp>
    </p:spTree>
    <p:extLst>
      <p:ext uri="{BB962C8B-B14F-4D97-AF65-F5344CB8AC3E}">
        <p14:creationId xmlns:p14="http://schemas.microsoft.com/office/powerpoint/2010/main" val="159454163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48;p79">
            <a:extLst>
              <a:ext uri="{FF2B5EF4-FFF2-40B4-BE49-F238E27FC236}">
                <a16:creationId xmlns:a16="http://schemas.microsoft.com/office/drawing/2014/main" id="{575412F3-D3A0-AE57-0813-F102899FB756}"/>
              </a:ext>
            </a:extLst>
          </p:cNvPr>
          <p:cNvSpPr txBox="1">
            <a:spLocks noGrp="1"/>
          </p:cNvSpPr>
          <p:nvPr>
            <p:ph type="subTitle" idx="4294967295"/>
          </p:nvPr>
        </p:nvSpPr>
        <p:spPr>
          <a:xfrm>
            <a:off x="1143000" y="2701530"/>
            <a:ext cx="6858000" cy="1241819"/>
          </a:xfrm>
          <a:prstGeom prst="rect">
            <a:avLst/>
          </a:prstGeom>
        </p:spPr>
        <p:txBody>
          <a:bodyPr lIns="91421" tIns="45701" rIns="91421" bIns="45701" anchorCtr="1"/>
          <a:lstStyle>
            <a:lvl1pPr algn="ctr">
              <a:spcBef>
                <a:spcPts val="750"/>
              </a:spcBef>
              <a:buNone/>
              <a:defRPr sz="1800"/>
            </a:lvl1pPr>
          </a:lstStyle>
          <a:p>
            <a:pPr lvl="0"/>
            <a:endParaRPr lang="fr-FR"/>
          </a:p>
        </p:txBody>
      </p:sp>
      <p:sp>
        <p:nvSpPr>
          <p:cNvPr id="3" name="Google Shape;49;p79">
            <a:extLst>
              <a:ext uri="{FF2B5EF4-FFF2-40B4-BE49-F238E27FC236}">
                <a16:creationId xmlns:a16="http://schemas.microsoft.com/office/drawing/2014/main" id="{97901B13-C46E-85BA-225E-67014654B7DF}"/>
              </a:ext>
            </a:extLst>
          </p:cNvPr>
          <p:cNvSpPr txBox="1">
            <a:spLocks noGrp="1"/>
          </p:cNvSpPr>
          <p:nvPr>
            <p:ph type="dt" sz="half" idx="7"/>
          </p:nvPr>
        </p:nvSpPr>
        <p:spPr>
          <a:xfrm>
            <a:off x="628650" y="4767260"/>
            <a:ext cx="2057400" cy="273844"/>
          </a:xfrm>
          <a:prstGeom prst="rect">
            <a:avLst/>
          </a:prstGeom>
        </p:spPr>
        <p:txBody>
          <a:bodyPr lIns="91421" tIns="45701" rIns="91421" bIns="45701"/>
          <a:lstStyle>
            <a:lvl1pPr>
              <a:defRPr/>
            </a:lvl1pPr>
          </a:lstStyle>
          <a:p>
            <a:pPr lvl="0"/>
            <a:endParaRPr lang="fr-FR"/>
          </a:p>
        </p:txBody>
      </p:sp>
      <p:sp>
        <p:nvSpPr>
          <p:cNvPr id="4" name="Google Shape;50;p79">
            <a:extLst>
              <a:ext uri="{FF2B5EF4-FFF2-40B4-BE49-F238E27FC236}">
                <a16:creationId xmlns:a16="http://schemas.microsoft.com/office/drawing/2014/main" id="{A59023D1-5FD1-C856-E0FA-61966CDFF2E5}"/>
              </a:ext>
            </a:extLst>
          </p:cNvPr>
          <p:cNvSpPr txBox="1">
            <a:spLocks noGrp="1"/>
          </p:cNvSpPr>
          <p:nvPr>
            <p:ph type="ftr" sz="quarter" idx="9"/>
          </p:nvPr>
        </p:nvSpPr>
        <p:spPr>
          <a:xfrm>
            <a:off x="3028949" y="4767260"/>
            <a:ext cx="3086099" cy="273844"/>
          </a:xfrm>
          <a:prstGeom prst="rect">
            <a:avLst/>
          </a:prstGeom>
        </p:spPr>
        <p:txBody>
          <a:bodyPr lIns="91421" tIns="45701" rIns="91421" bIns="45701"/>
          <a:lstStyle>
            <a:lvl1pPr>
              <a:defRPr/>
            </a:lvl1pPr>
          </a:lstStyle>
          <a:p>
            <a:pPr lvl="0"/>
            <a:endParaRPr lang="fr-FR"/>
          </a:p>
        </p:txBody>
      </p:sp>
      <p:sp>
        <p:nvSpPr>
          <p:cNvPr id="5" name="Google Shape;51;p79">
            <a:extLst>
              <a:ext uri="{FF2B5EF4-FFF2-40B4-BE49-F238E27FC236}">
                <a16:creationId xmlns:a16="http://schemas.microsoft.com/office/drawing/2014/main" id="{DA9D258F-B1B6-378D-9A35-B05AF48C98E4}"/>
              </a:ext>
            </a:extLst>
          </p:cNvPr>
          <p:cNvSpPr txBox="1">
            <a:spLocks noGrp="1"/>
          </p:cNvSpPr>
          <p:nvPr>
            <p:ph type="sldNum" sz="quarter" idx="8"/>
          </p:nvPr>
        </p:nvSpPr>
        <p:spPr>
          <a:xfrm>
            <a:off x="6457949" y="4767260"/>
            <a:ext cx="2057400" cy="273844"/>
          </a:xfrm>
          <a:prstGeom prst="rect">
            <a:avLst/>
          </a:prstGeom>
        </p:spPr>
        <p:txBody>
          <a:bodyPr lIns="91421" tIns="45701" rIns="91421" bIns="45701"/>
          <a:lstStyle>
            <a:lvl1pPr>
              <a:defRPr/>
            </a:lvl1pPr>
          </a:lstStyle>
          <a:p>
            <a:pPr lvl="0"/>
            <a:fld id="{BBE84098-2294-4EF7-98CF-E51B5DE54DE1}" type="slidenum">
              <a:t>‹N°›</a:t>
            </a:fld>
            <a:endParaRPr lang="fr-FR"/>
          </a:p>
        </p:txBody>
      </p:sp>
      <p:grpSp>
        <p:nvGrpSpPr>
          <p:cNvPr id="6" name="Google Shape;52;p79">
            <a:extLst>
              <a:ext uri="{FF2B5EF4-FFF2-40B4-BE49-F238E27FC236}">
                <a16:creationId xmlns:a16="http://schemas.microsoft.com/office/drawing/2014/main" id="{7A8F863C-2A74-ABE1-2206-DDF95A963332}"/>
              </a:ext>
            </a:extLst>
          </p:cNvPr>
          <p:cNvGrpSpPr/>
          <p:nvPr/>
        </p:nvGrpSpPr>
        <p:grpSpPr>
          <a:xfrm>
            <a:off x="0" y="-19879"/>
            <a:ext cx="9144000" cy="5143499"/>
            <a:chOff x="0" y="-19879"/>
            <a:chExt cx="9144000" cy="5143499"/>
          </a:xfrm>
        </p:grpSpPr>
        <p:sp>
          <p:nvSpPr>
            <p:cNvPr id="7" name="Google Shape;53;p79">
              <a:extLst>
                <a:ext uri="{FF2B5EF4-FFF2-40B4-BE49-F238E27FC236}">
                  <a16:creationId xmlns:a16="http://schemas.microsoft.com/office/drawing/2014/main" id="{DE9A71E9-24B0-CD58-1238-30F60FAA82E4}"/>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4;p79">
              <a:extLst>
                <a:ext uri="{FF2B5EF4-FFF2-40B4-BE49-F238E27FC236}">
                  <a16:creationId xmlns:a16="http://schemas.microsoft.com/office/drawing/2014/main" id="{582E233C-9A8E-EAEF-E20C-69B120F4AA77}"/>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5;p79">
              <a:extLst>
                <a:ext uri="{FF2B5EF4-FFF2-40B4-BE49-F238E27FC236}">
                  <a16:creationId xmlns:a16="http://schemas.microsoft.com/office/drawing/2014/main" id="{D4D55FB1-9E0D-E58E-7C5D-93DCF651E6D2}"/>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6;p79">
            <a:extLst>
              <a:ext uri="{FF2B5EF4-FFF2-40B4-BE49-F238E27FC236}">
                <a16:creationId xmlns:a16="http://schemas.microsoft.com/office/drawing/2014/main" id="{D87173D8-889B-C425-0D29-B999C7F59C3C}"/>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7;p79">
            <a:extLst>
              <a:ext uri="{FF2B5EF4-FFF2-40B4-BE49-F238E27FC236}">
                <a16:creationId xmlns:a16="http://schemas.microsoft.com/office/drawing/2014/main" id="{7D9CFAC8-B793-96C3-F8D1-A7D89D10DFAC}"/>
              </a:ext>
            </a:extLst>
          </p:cNvPr>
          <p:cNvSpPr txBox="1">
            <a:spLocks noGrp="1"/>
          </p:cNvSpPr>
          <p:nvPr>
            <p:ph type="title"/>
          </p:nvPr>
        </p:nvSpPr>
        <p:spPr>
          <a:xfrm>
            <a:off x="894520" y="392917"/>
            <a:ext cx="7620829" cy="352967"/>
          </a:xfrm>
          <a:prstGeom prst="rect">
            <a:avLst/>
          </a:prstGeom>
        </p:spPr>
        <p:txBody>
          <a:bodyPr lIns="91421" tIns="45701" rIns="91421" bIns="45701"/>
          <a:lstStyle>
            <a:lvl1pPr algn="r">
              <a:defRPr sz="1350" i="1">
                <a:solidFill>
                  <a:srgbClr val="757070"/>
                </a:solidFill>
                <a:latin typeface="Calibri"/>
                <a:ea typeface="Calibri"/>
                <a:cs typeface="Calibri"/>
              </a:defRPr>
            </a:lvl1pPr>
          </a:lstStyle>
          <a:p>
            <a:pPr lvl="0"/>
            <a:endParaRPr lang="fr-FR"/>
          </a:p>
        </p:txBody>
      </p:sp>
    </p:spTree>
    <p:extLst>
      <p:ext uri="{BB962C8B-B14F-4D97-AF65-F5344CB8AC3E}">
        <p14:creationId xmlns:p14="http://schemas.microsoft.com/office/powerpoint/2010/main" val="417707042"/>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1_Title Slide" userDrawn="1">
  <p:cSld name="6_Title Slide">
    <p:spTree>
      <p:nvGrpSpPr>
        <p:cNvPr id="1" name="Shape 85"/>
        <p:cNvGrpSpPr/>
        <p:nvPr/>
      </p:nvGrpSpPr>
      <p:grpSpPr>
        <a:xfrm>
          <a:off x="0" y="0"/>
          <a:ext cx="0" cy="0"/>
          <a:chOff x="0" y="0"/>
          <a:chExt cx="0" cy="0"/>
        </a:xfrm>
      </p:grpSpPr>
      <p:sp>
        <p:nvSpPr>
          <p:cNvPr id="5" name="Rectangle: Rounded Corners 1">
            <a:extLst>
              <a:ext uri="{FF2B5EF4-FFF2-40B4-BE49-F238E27FC236}">
                <a16:creationId xmlns:a16="http://schemas.microsoft.com/office/drawing/2014/main" id="{9F0F27D2-E3BB-E638-8657-579AE4CD7660}"/>
              </a:ext>
            </a:extLst>
          </p:cNvPr>
          <p:cNvSpPr/>
          <p:nvPr userDrawn="1"/>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tangle 5">
            <a:extLst>
              <a:ext uri="{FF2B5EF4-FFF2-40B4-BE49-F238E27FC236}">
                <a16:creationId xmlns:a16="http://schemas.microsoft.com/office/drawing/2014/main" id="{07FD4220-F79D-CE47-D46E-24FBA9C47892}"/>
              </a:ext>
            </a:extLst>
          </p:cNvPr>
          <p:cNvSpPr/>
          <p:nvPr userDrawn="1"/>
        </p:nvSpPr>
        <p:spPr>
          <a:xfrm>
            <a:off x="0" y="0"/>
            <a:ext cx="9144000" cy="5143500"/>
          </a:xfrm>
          <a:prstGeom prst="rect">
            <a:avLst/>
          </a:prstGeom>
          <a:noFill/>
          <a:ln w="76200">
            <a:solidFill>
              <a:srgbClr val="54AF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Picture 2" descr="Image générée">
            <a:extLst>
              <a:ext uri="{FF2B5EF4-FFF2-40B4-BE49-F238E27FC236}">
                <a16:creationId xmlns:a16="http://schemas.microsoft.com/office/drawing/2014/main" id="{93602516-E5E7-C548-5BDD-2D3BABF02CED}"/>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40820" y="41296"/>
            <a:ext cx="575339" cy="5721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28351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a:xfrm>
            <a:off x="628650" y="4767263"/>
            <a:ext cx="2057400" cy="273844"/>
          </a:xfrm>
          <a:prstGeom prst="rect">
            <a:avLst/>
          </a:prstGeom>
        </p:spPr>
        <p:txBody>
          <a:bodyPr/>
          <a:lstStyle/>
          <a:p>
            <a:fld id="{35CE231B-25EB-4A68-BA80-EB75600200BE}" type="datetimeFigureOut">
              <a:rPr lang="fr-FR" smtClean="0"/>
              <a:pPr/>
              <a:t>20/09/2025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a:xfrm>
            <a:off x="3028950" y="4767263"/>
            <a:ext cx="3086100" cy="273844"/>
          </a:xfrm>
          <a:prstGeom prst="rect">
            <a:avLst/>
          </a:prstGeom>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a:xfrm>
            <a:off x="6457950" y="4767263"/>
            <a:ext cx="2057400" cy="273844"/>
          </a:xfrm>
          <a:prstGeom prst="rect">
            <a:avLst/>
          </a:prstGeom>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a:prstGeom prst="rect">
            <a:avLst/>
          </a:prstGeo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20076602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hasCustomPrompt="1"/>
          </p:nvPr>
        </p:nvSpPr>
        <p:spPr>
          <a:xfrm>
            <a:off x="761586" y="146960"/>
            <a:ext cx="7620828" cy="352963"/>
          </a:xfrm>
          <a:prstGeom prst="rect">
            <a:avLst/>
          </a:prstGeo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hasCustomPrompt="1"/>
          </p:nvPr>
        </p:nvSpPr>
        <p:spPr>
          <a:xfrm>
            <a:off x="747712" y="514267"/>
            <a:ext cx="7634702" cy="219332"/>
          </a:xfrm>
          <a:prstGeom prst="rect">
            <a:avLst/>
          </a:prstGeo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val="1146825386"/>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7_Title Slide">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331783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18024269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prstGeom prst="rect">
            <a:avLst/>
          </a:prstGeo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prstGeom prst="rect">
            <a:avLst/>
          </a:prstGeo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35343814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prstGeom prst="rect">
            <a:avLst/>
          </a:prstGeo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prstGeom prst="rect">
            <a:avLst/>
          </a:prstGeo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3664608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4" name="Google Shape;160;p18">
            <a:extLst>
              <a:ext uri="{FF2B5EF4-FFF2-40B4-BE49-F238E27FC236}">
                <a16:creationId xmlns:a16="http://schemas.microsoft.com/office/drawing/2014/main" id="{69CFCD8A-8885-EB14-6069-6534547737B9}"/>
              </a:ext>
            </a:extLst>
          </p:cNvPr>
          <p:cNvSpPr/>
          <p:nvPr userDrawn="1"/>
        </p:nvSpPr>
        <p:spPr>
          <a:xfrm>
            <a:off x="40650" y="4734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5" name="Picture 2" descr="Image générée">
            <a:extLst>
              <a:ext uri="{FF2B5EF4-FFF2-40B4-BE49-F238E27FC236}">
                <a16:creationId xmlns:a16="http://schemas.microsoft.com/office/drawing/2014/main" id="{5DF7A8F9-7B4F-D2DC-B2A7-0F8935B6265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902E1D40-2726-6552-A97C-BD1AE6FE01F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346868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628650" y="273844"/>
            <a:ext cx="7886700" cy="994172"/>
          </a:xfrm>
          <a:prstGeom prst="rect">
            <a:avLst/>
          </a:prstGeom>
        </p:spPr>
        <p:txBody>
          <a:bodyPr/>
          <a:lstStyle/>
          <a:p>
            <a:r>
              <a:rPr lang="fr-FR"/>
              <a:t>Modifiez le style du titre</a:t>
            </a:r>
            <a:endParaRPr lang="fr-MA"/>
          </a:p>
        </p:txBody>
      </p:sp>
      <p:sp>
        <p:nvSpPr>
          <p:cNvPr id="3" name="Espace réservé de la date 2"/>
          <p:cNvSpPr>
            <a:spLocks noGrp="1"/>
          </p:cNvSpPr>
          <p:nvPr>
            <p:ph type="dt" sz="half" idx="10"/>
          </p:nvPr>
        </p:nvSpPr>
        <p:spPr>
          <a:xfrm>
            <a:off x="628650" y="4767263"/>
            <a:ext cx="2057400" cy="273844"/>
          </a:xfrm>
          <a:prstGeom prst="rect">
            <a:avLst/>
          </a:prstGeom>
        </p:spPr>
        <p:txBody>
          <a:bodyPr/>
          <a:lstStyle/>
          <a:p>
            <a:fld id="{35CE231B-25EB-4A68-BA80-EB75600200BE}" type="datetimeFigureOut">
              <a:rPr lang="fr-FR" smtClean="0"/>
              <a:pPr/>
              <a:t>20/09/2025</a:t>
            </a:fld>
            <a:endParaRPr lang="fr-FR"/>
          </a:p>
        </p:txBody>
      </p:sp>
      <p:sp>
        <p:nvSpPr>
          <p:cNvPr id="4" name="Espace réservé du pied de page 3"/>
          <p:cNvSpPr>
            <a:spLocks noGrp="1"/>
          </p:cNvSpPr>
          <p:nvPr>
            <p:ph type="ftr" sz="quarter" idx="11"/>
          </p:nvPr>
        </p:nvSpPr>
        <p:spPr>
          <a:xfrm>
            <a:off x="3028950" y="4767263"/>
            <a:ext cx="3086100" cy="273844"/>
          </a:xfrm>
          <a:prstGeom prst="rect">
            <a:avLst/>
          </a:prstGeom>
        </p:spPr>
        <p:txBody>
          <a:bodyPr/>
          <a:lstStyle/>
          <a:p>
            <a:endParaRPr lang="fr-FR"/>
          </a:p>
        </p:txBody>
      </p:sp>
      <p:sp>
        <p:nvSpPr>
          <p:cNvPr id="5" name="Espace réservé du numéro de diapositive 4"/>
          <p:cNvSpPr>
            <a:spLocks noGrp="1"/>
          </p:cNvSpPr>
          <p:nvPr>
            <p:ph type="sldNum" sz="quarter" idx="12"/>
          </p:nvPr>
        </p:nvSpPr>
        <p:spPr>
          <a:xfrm>
            <a:off x="6457950" y="4767263"/>
            <a:ext cx="2057400" cy="273844"/>
          </a:xfrm>
          <a:prstGeom prst="rect">
            <a:avLst/>
          </a:prstGeom>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3261145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8408003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1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36071546"/>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2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57135001"/>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3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17058687"/>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4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85475610"/>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5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55660919"/>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a16="http://schemas.microsoft.com/office/drawing/2014/main" id="{6303E652-32E0-DDB2-5D9B-D79640077D21}"/>
              </a:ext>
            </a:extLst>
          </p:cNvPr>
          <p:cNvSpPr/>
          <p:nvPr userDrawn="1"/>
        </p:nvSpPr>
        <p:spPr>
          <a:xfrm>
            <a:off x="62388" y="43178"/>
            <a:ext cx="9029849"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57070"/>
            <a:ext cx="822096" cy="822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3822340"/>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9832342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2751708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Google Shape;139;p16">
            <a:extLst>
              <a:ext uri="{FF2B5EF4-FFF2-40B4-BE49-F238E27FC236}">
                <a16:creationId xmlns:a16="http://schemas.microsoft.com/office/drawing/2014/main" id="{B65F27DD-2732-CBAD-BA71-EE7247F7DDEA}"/>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140;p16">
            <a:extLst>
              <a:ext uri="{FF2B5EF4-FFF2-40B4-BE49-F238E27FC236}">
                <a16:creationId xmlns:a16="http://schemas.microsoft.com/office/drawing/2014/main" id="{4A0E55EA-8D84-494C-8CB1-1C119B40D177}"/>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141;p16">
            <a:extLst>
              <a:ext uri="{FF2B5EF4-FFF2-40B4-BE49-F238E27FC236}">
                <a16:creationId xmlns:a16="http://schemas.microsoft.com/office/drawing/2014/main" id="{AB067005-20E0-0DC9-1547-6C957493A700}"/>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5B64A3EE-1873-493E-94C6-3DA5AC49684E}" type="slidenum">
              <a:t>‹N°›</a:t>
            </a:fld>
            <a:endParaRPr lang="fr-FR"/>
          </a:p>
        </p:txBody>
      </p:sp>
    </p:spTree>
    <p:extLst>
      <p:ext uri="{BB962C8B-B14F-4D97-AF65-F5344CB8AC3E}">
        <p14:creationId xmlns:p14="http://schemas.microsoft.com/office/powerpoint/2010/main" val="3670080828"/>
      </p:ext>
    </p:extLst>
  </p:cSld>
  <p:clrMapOvr>
    <a:masterClrMapping/>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83149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33978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val="41716308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141880216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32207375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180677345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417474238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3908005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4459687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169574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able of contents">
    <p:spTree>
      <p:nvGrpSpPr>
        <p:cNvPr id="1" name=""/>
        <p:cNvGrpSpPr/>
        <p:nvPr/>
      </p:nvGrpSpPr>
      <p:grpSpPr>
        <a:xfrm>
          <a:off x="0" y="0"/>
          <a:ext cx="0" cy="0"/>
          <a:chOff x="0" y="0"/>
          <a:chExt cx="0" cy="0"/>
        </a:xfrm>
      </p:grpSpPr>
      <p:sp>
        <p:nvSpPr>
          <p:cNvPr id="2" name="Google Shape;143;p17">
            <a:extLst>
              <a:ext uri="{FF2B5EF4-FFF2-40B4-BE49-F238E27FC236}">
                <a16:creationId xmlns:a16="http://schemas.microsoft.com/office/drawing/2014/main" id="{1D5E7E9B-58C2-4C57-456E-7EA3B78DC98E}"/>
              </a:ext>
            </a:extLst>
          </p:cNvPr>
          <p:cNvSpPr txBox="1">
            <a:spLocks noGrp="1"/>
          </p:cNvSpPr>
          <p:nvPr>
            <p:ph type="title"/>
          </p:nvPr>
        </p:nvSpPr>
        <p:spPr>
          <a:xfrm>
            <a:off x="1966298" y="1631088"/>
            <a:ext cx="2305504" cy="451503"/>
          </a:xfrm>
          <a:prstGeom prst="rect">
            <a:avLst/>
          </a:prstGeom>
        </p:spPr>
        <p:txBody>
          <a:bodyPr tIns="68570" bIns="68570">
            <a:noAutofit/>
          </a:bodyPr>
          <a:lstStyle>
            <a:lvl1pPr>
              <a:defRPr sz="2400"/>
            </a:lvl1pPr>
          </a:lstStyle>
          <a:p>
            <a:pPr lvl="0"/>
            <a:endParaRPr lang="fr-FR"/>
          </a:p>
        </p:txBody>
      </p:sp>
      <p:sp>
        <p:nvSpPr>
          <p:cNvPr id="3" name="Google Shape;144;p17">
            <a:extLst>
              <a:ext uri="{FF2B5EF4-FFF2-40B4-BE49-F238E27FC236}">
                <a16:creationId xmlns:a16="http://schemas.microsoft.com/office/drawing/2014/main" id="{F0189036-8F9A-3D77-0C1B-A7B477325E00}"/>
              </a:ext>
            </a:extLst>
          </p:cNvPr>
          <p:cNvSpPr txBox="1">
            <a:spLocks noGrp="1"/>
          </p:cNvSpPr>
          <p:nvPr>
            <p:ph type="subTitle" idx="4294967295"/>
          </p:nvPr>
        </p:nvSpPr>
        <p:spPr>
          <a:xfrm>
            <a:off x="1966307" y="2129189"/>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4" name="Google Shape;145;p17">
            <a:extLst>
              <a:ext uri="{FF2B5EF4-FFF2-40B4-BE49-F238E27FC236}">
                <a16:creationId xmlns:a16="http://schemas.microsoft.com/office/drawing/2014/main" id="{D8D2167F-EC36-1319-AC32-C0927579250E}"/>
              </a:ext>
            </a:extLst>
          </p:cNvPr>
          <p:cNvSpPr txBox="1">
            <a:spLocks noGrp="1"/>
          </p:cNvSpPr>
          <p:nvPr>
            <p:ph type="subTitle" idx="4294967295"/>
          </p:nvPr>
        </p:nvSpPr>
        <p:spPr>
          <a:xfrm>
            <a:off x="6015188" y="2129189"/>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5" name="Google Shape;146;p17">
            <a:extLst>
              <a:ext uri="{FF2B5EF4-FFF2-40B4-BE49-F238E27FC236}">
                <a16:creationId xmlns:a16="http://schemas.microsoft.com/office/drawing/2014/main" id="{B4D140B0-70A5-696F-DBA8-60677A46C836}"/>
              </a:ext>
            </a:extLst>
          </p:cNvPr>
          <p:cNvSpPr txBox="1">
            <a:spLocks noGrp="1"/>
          </p:cNvSpPr>
          <p:nvPr>
            <p:ph type="title" idx="4294967295"/>
          </p:nvPr>
        </p:nvSpPr>
        <p:spPr>
          <a:xfrm>
            <a:off x="1966325" y="3138028"/>
            <a:ext cx="2305504" cy="527700"/>
          </a:xfrm>
          <a:prstGeom prst="rect">
            <a:avLst/>
          </a:prstGeom>
        </p:spPr>
        <p:txBody>
          <a:bodyPr tIns="68570" bIns="68570">
            <a:noAutofit/>
          </a:bodyPr>
          <a:lstStyle>
            <a:lvl1pPr>
              <a:defRPr sz="2400"/>
            </a:lvl1pPr>
          </a:lstStyle>
          <a:p>
            <a:pPr lvl="0"/>
            <a:endParaRPr lang="fr-FR"/>
          </a:p>
        </p:txBody>
      </p:sp>
      <p:sp>
        <p:nvSpPr>
          <p:cNvPr id="6" name="Google Shape;147;p17">
            <a:extLst>
              <a:ext uri="{FF2B5EF4-FFF2-40B4-BE49-F238E27FC236}">
                <a16:creationId xmlns:a16="http://schemas.microsoft.com/office/drawing/2014/main" id="{55771FE2-EEE0-822C-2E88-D809119C3B85}"/>
              </a:ext>
            </a:extLst>
          </p:cNvPr>
          <p:cNvSpPr txBox="1">
            <a:spLocks noGrp="1"/>
          </p:cNvSpPr>
          <p:nvPr>
            <p:ph type="subTitle" idx="4294967295"/>
          </p:nvPr>
        </p:nvSpPr>
        <p:spPr>
          <a:xfrm>
            <a:off x="1966307" y="3626574"/>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7" name="Google Shape;148;p17">
            <a:extLst>
              <a:ext uri="{FF2B5EF4-FFF2-40B4-BE49-F238E27FC236}">
                <a16:creationId xmlns:a16="http://schemas.microsoft.com/office/drawing/2014/main" id="{010BD099-F350-8315-5887-9A3861988A55}"/>
              </a:ext>
            </a:extLst>
          </p:cNvPr>
          <p:cNvSpPr txBox="1">
            <a:spLocks noGrp="1"/>
          </p:cNvSpPr>
          <p:nvPr>
            <p:ph type="subTitle" idx="4294967295"/>
          </p:nvPr>
        </p:nvSpPr>
        <p:spPr>
          <a:xfrm>
            <a:off x="6015188" y="3626574"/>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8" name="Google Shape;149;p17">
            <a:extLst>
              <a:ext uri="{FF2B5EF4-FFF2-40B4-BE49-F238E27FC236}">
                <a16:creationId xmlns:a16="http://schemas.microsoft.com/office/drawing/2014/main" id="{CF906F46-64F6-4619-CAF0-F66DA88FF9D6}"/>
              </a:ext>
            </a:extLst>
          </p:cNvPr>
          <p:cNvSpPr txBox="1">
            <a:spLocks noGrp="1"/>
          </p:cNvSpPr>
          <p:nvPr>
            <p:ph type="title" idx="4294967295"/>
          </p:nvPr>
        </p:nvSpPr>
        <p:spPr>
          <a:xfrm>
            <a:off x="823316" y="1815449"/>
            <a:ext cx="1143000" cy="572697"/>
          </a:xfrm>
          <a:prstGeom prst="rect">
            <a:avLst/>
          </a:prstGeom>
        </p:spPr>
        <p:txBody>
          <a:bodyPr tIns="68570" bIns="68570" anchorCtr="1">
            <a:noAutofit/>
          </a:bodyPr>
          <a:lstStyle>
            <a:lvl1pPr algn="ctr">
              <a:defRPr/>
            </a:lvl1pPr>
          </a:lstStyle>
          <a:p>
            <a:pPr lvl="0"/>
            <a:endParaRPr lang="fr-FR"/>
          </a:p>
        </p:txBody>
      </p:sp>
      <p:sp>
        <p:nvSpPr>
          <p:cNvPr id="9" name="Google Shape;150;p17">
            <a:extLst>
              <a:ext uri="{FF2B5EF4-FFF2-40B4-BE49-F238E27FC236}">
                <a16:creationId xmlns:a16="http://schemas.microsoft.com/office/drawing/2014/main" id="{BD3F9A21-A16C-729E-32D8-409207B40966}"/>
              </a:ext>
            </a:extLst>
          </p:cNvPr>
          <p:cNvSpPr txBox="1">
            <a:spLocks noGrp="1"/>
          </p:cNvSpPr>
          <p:nvPr>
            <p:ph type="title" idx="4294967295"/>
          </p:nvPr>
        </p:nvSpPr>
        <p:spPr>
          <a:xfrm>
            <a:off x="823316" y="3349118"/>
            <a:ext cx="1143000" cy="572697"/>
          </a:xfrm>
          <a:prstGeom prst="rect">
            <a:avLst/>
          </a:prstGeom>
        </p:spPr>
        <p:txBody>
          <a:bodyPr tIns="68570" bIns="68570" anchorCtr="1">
            <a:noAutofit/>
          </a:bodyPr>
          <a:lstStyle>
            <a:lvl1pPr algn="ctr">
              <a:defRPr/>
            </a:lvl1pPr>
          </a:lstStyle>
          <a:p>
            <a:pPr lvl="0"/>
            <a:endParaRPr lang="fr-FR"/>
          </a:p>
        </p:txBody>
      </p:sp>
      <p:sp>
        <p:nvSpPr>
          <p:cNvPr id="10" name="Google Shape;151;p17">
            <a:extLst>
              <a:ext uri="{FF2B5EF4-FFF2-40B4-BE49-F238E27FC236}">
                <a16:creationId xmlns:a16="http://schemas.microsoft.com/office/drawing/2014/main" id="{91F48BA4-FD7A-B4CE-A715-4F8E87516604}"/>
              </a:ext>
            </a:extLst>
          </p:cNvPr>
          <p:cNvSpPr txBox="1">
            <a:spLocks noGrp="1"/>
          </p:cNvSpPr>
          <p:nvPr>
            <p:ph type="title" idx="4294967295"/>
          </p:nvPr>
        </p:nvSpPr>
        <p:spPr>
          <a:xfrm>
            <a:off x="4872197" y="1815449"/>
            <a:ext cx="1143000" cy="572697"/>
          </a:xfrm>
          <a:prstGeom prst="rect">
            <a:avLst/>
          </a:prstGeom>
        </p:spPr>
        <p:txBody>
          <a:bodyPr tIns="68570" bIns="68570" anchorCtr="1">
            <a:noAutofit/>
          </a:bodyPr>
          <a:lstStyle>
            <a:lvl1pPr algn="ctr">
              <a:defRPr/>
            </a:lvl1pPr>
          </a:lstStyle>
          <a:p>
            <a:pPr lvl="0"/>
            <a:endParaRPr lang="fr-FR"/>
          </a:p>
        </p:txBody>
      </p:sp>
      <p:sp>
        <p:nvSpPr>
          <p:cNvPr id="11" name="Google Shape;152;p17">
            <a:extLst>
              <a:ext uri="{FF2B5EF4-FFF2-40B4-BE49-F238E27FC236}">
                <a16:creationId xmlns:a16="http://schemas.microsoft.com/office/drawing/2014/main" id="{38A86FB9-893A-B736-244D-E2D3D70A23A2}"/>
              </a:ext>
            </a:extLst>
          </p:cNvPr>
          <p:cNvSpPr txBox="1">
            <a:spLocks noGrp="1"/>
          </p:cNvSpPr>
          <p:nvPr>
            <p:ph type="title" idx="4294967295"/>
          </p:nvPr>
        </p:nvSpPr>
        <p:spPr>
          <a:xfrm>
            <a:off x="4872197" y="3349118"/>
            <a:ext cx="1143000" cy="572697"/>
          </a:xfrm>
          <a:prstGeom prst="rect">
            <a:avLst/>
          </a:prstGeom>
        </p:spPr>
        <p:txBody>
          <a:bodyPr tIns="68570" bIns="68570" anchorCtr="1">
            <a:noAutofit/>
          </a:bodyPr>
          <a:lstStyle>
            <a:lvl1pPr algn="ctr">
              <a:defRPr/>
            </a:lvl1pPr>
          </a:lstStyle>
          <a:p>
            <a:pPr lvl="0"/>
            <a:endParaRPr lang="fr-FR"/>
          </a:p>
        </p:txBody>
      </p:sp>
      <p:sp>
        <p:nvSpPr>
          <p:cNvPr id="12" name="Google Shape;153;p17">
            <a:extLst>
              <a:ext uri="{FF2B5EF4-FFF2-40B4-BE49-F238E27FC236}">
                <a16:creationId xmlns:a16="http://schemas.microsoft.com/office/drawing/2014/main" id="{64FB734B-7941-270B-0913-63532338AE77}"/>
              </a:ext>
            </a:extLst>
          </p:cNvPr>
          <p:cNvSpPr txBox="1">
            <a:spLocks noGrp="1"/>
          </p:cNvSpPr>
          <p:nvPr>
            <p:ph type="title" idx="4294967295"/>
          </p:nvPr>
        </p:nvSpPr>
        <p:spPr>
          <a:xfrm>
            <a:off x="6015197" y="1631088"/>
            <a:ext cx="2305504" cy="451503"/>
          </a:xfrm>
          <a:prstGeom prst="rect">
            <a:avLst/>
          </a:prstGeom>
        </p:spPr>
        <p:txBody>
          <a:bodyPr tIns="68570" bIns="68570">
            <a:noAutofit/>
          </a:bodyPr>
          <a:lstStyle>
            <a:lvl1pPr>
              <a:defRPr sz="2400"/>
            </a:lvl1pPr>
          </a:lstStyle>
          <a:p>
            <a:pPr lvl="0"/>
            <a:endParaRPr lang="fr-FR"/>
          </a:p>
        </p:txBody>
      </p:sp>
      <p:sp>
        <p:nvSpPr>
          <p:cNvPr id="13" name="Google Shape;154;p17">
            <a:extLst>
              <a:ext uri="{FF2B5EF4-FFF2-40B4-BE49-F238E27FC236}">
                <a16:creationId xmlns:a16="http://schemas.microsoft.com/office/drawing/2014/main" id="{A6829D20-8FE3-56B7-E3B8-3ACA6DA9C7B5}"/>
              </a:ext>
            </a:extLst>
          </p:cNvPr>
          <p:cNvSpPr txBox="1">
            <a:spLocks noGrp="1"/>
          </p:cNvSpPr>
          <p:nvPr>
            <p:ph type="title" idx="4294967295"/>
          </p:nvPr>
        </p:nvSpPr>
        <p:spPr>
          <a:xfrm>
            <a:off x="6015224" y="3138028"/>
            <a:ext cx="2305504" cy="527700"/>
          </a:xfrm>
          <a:prstGeom prst="rect">
            <a:avLst/>
          </a:prstGeom>
        </p:spPr>
        <p:txBody>
          <a:bodyPr tIns="68570" bIns="68570">
            <a:noAutofit/>
          </a:bodyPr>
          <a:lstStyle>
            <a:lvl1pPr>
              <a:defRPr sz="2400"/>
            </a:lvl1pPr>
          </a:lstStyle>
          <a:p>
            <a:pPr lvl="0"/>
            <a:endParaRPr lang="fr-FR"/>
          </a:p>
        </p:txBody>
      </p:sp>
      <p:sp>
        <p:nvSpPr>
          <p:cNvPr id="14" name="Google Shape;155;p17">
            <a:extLst>
              <a:ext uri="{FF2B5EF4-FFF2-40B4-BE49-F238E27FC236}">
                <a16:creationId xmlns:a16="http://schemas.microsoft.com/office/drawing/2014/main" id="{B51C9C3E-295C-EE94-9145-901636833B90}"/>
              </a:ext>
            </a:extLst>
          </p:cNvPr>
          <p:cNvSpPr txBox="1">
            <a:spLocks noGrp="1"/>
          </p:cNvSpPr>
          <p:nvPr>
            <p:ph type="title" idx="4294967295"/>
          </p:nvPr>
        </p:nvSpPr>
        <p:spPr>
          <a:xfrm>
            <a:off x="719998" y="445029"/>
            <a:ext cx="7704002" cy="572697"/>
          </a:xfrm>
          <a:prstGeom prst="rect">
            <a:avLst/>
          </a:prstGeo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1944557704"/>
      </p:ext>
    </p:extLst>
  </p:cSld>
  <p:clrMapOvr>
    <a:masterClrMapping/>
  </p:clrMapOvr>
  <p:hf sldNum="0"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4033844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9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81263798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4248998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5990705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8738176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hasCustomPrompt="1"/>
          </p:nvPr>
        </p:nvSpPr>
        <p:spPr>
          <a:xfrm>
            <a:off x="761586" y="146960"/>
            <a:ext cx="7620828" cy="352963"/>
          </a:xfr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hasCustomPrompt="1"/>
          </p:nvPr>
        </p:nvSpPr>
        <p:spPr>
          <a:xfrm>
            <a:off x="747712" y="514267"/>
            <a:ext cx="7634702" cy="219332"/>
          </a:xfr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val="175031424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050381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val="87356962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291736372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3006491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Google Shape;160;p18">
            <a:extLst>
              <a:ext uri="{FF2B5EF4-FFF2-40B4-BE49-F238E27FC236}">
                <a16:creationId xmlns:a16="http://schemas.microsoft.com/office/drawing/2014/main" id="{3A74E44E-BB05-20F7-0C03-4D8172FAA30C}"/>
              </a:ext>
            </a:extLst>
          </p:cNvPr>
          <p:cNvSpPr/>
          <p:nvPr userDrawn="1"/>
        </p:nvSpPr>
        <p:spPr>
          <a:xfrm>
            <a:off x="40650" y="4734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5" name="Picture 2" descr="Image générée">
            <a:extLst>
              <a:ext uri="{FF2B5EF4-FFF2-40B4-BE49-F238E27FC236}">
                <a16:creationId xmlns:a16="http://schemas.microsoft.com/office/drawing/2014/main" id="{B3350720-EE59-4F08-4BBE-FDD23145BE3A}"/>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2737"/>
            <a:ext cx="594323" cy="593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3142032"/>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56387122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377289724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39942334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23829211"/>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0673299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43433049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9906388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3046044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3E8A14-2C2F-0280-5BB0-7B0C6E1CA9D0}"/>
              </a:ext>
            </a:extLst>
          </p:cNvPr>
          <p:cNvSpPr>
            <a:spLocks noGrp="1"/>
          </p:cNvSpPr>
          <p:nvPr>
            <p:ph type="ctrTitle"/>
          </p:nvPr>
        </p:nvSpPr>
        <p:spPr>
          <a:xfrm>
            <a:off x="1143000" y="841375"/>
            <a:ext cx="6858000" cy="17907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03C8791D-8049-B1F8-33BE-E1CA6EC63561}"/>
              </a:ext>
            </a:extLst>
          </p:cNvPr>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6D5D854-2BDC-DA0F-B52C-2A1C7F760A02}"/>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5" name="Espace réservé du pied de page 4">
            <a:extLst>
              <a:ext uri="{FF2B5EF4-FFF2-40B4-BE49-F238E27FC236}">
                <a16:creationId xmlns:a16="http://schemas.microsoft.com/office/drawing/2014/main" id="{8A8DD871-191C-C688-4F82-457E33494AA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16EE848-288D-41D3-18FD-349395F32A3C}"/>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420126398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459384-A860-B901-6EBD-1230DB0FF80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7B2773F-C018-B050-4955-045F2BB35E45}"/>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A987918-09B9-A8B9-81ED-B5CC9735C87B}"/>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5" name="Espace réservé du pied de page 4">
            <a:extLst>
              <a:ext uri="{FF2B5EF4-FFF2-40B4-BE49-F238E27FC236}">
                <a16:creationId xmlns:a16="http://schemas.microsoft.com/office/drawing/2014/main" id="{39EAE1DC-D69D-71E7-C170-1BE9A60E3CB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E7D297A-8EEF-E362-BC4E-8CA03F5CEC32}"/>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173396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Google Shape;165;p19">
            <a:extLst>
              <a:ext uri="{FF2B5EF4-FFF2-40B4-BE49-F238E27FC236}">
                <a16:creationId xmlns:a16="http://schemas.microsoft.com/office/drawing/2014/main" id="{23F82CC2-EB39-C0E1-83DC-C1D0864CA105}"/>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66;p19">
            <a:extLst>
              <a:ext uri="{FF2B5EF4-FFF2-40B4-BE49-F238E27FC236}">
                <a16:creationId xmlns:a16="http://schemas.microsoft.com/office/drawing/2014/main" id="{56CD8337-EE3E-B02B-E0F7-4EC7F10F218F}"/>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167;p19">
            <a:extLst>
              <a:ext uri="{FF2B5EF4-FFF2-40B4-BE49-F238E27FC236}">
                <a16:creationId xmlns:a16="http://schemas.microsoft.com/office/drawing/2014/main" id="{11B7A0DD-EA16-6358-3079-339D80F2EEBC}"/>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168;p19">
            <a:extLst>
              <a:ext uri="{FF2B5EF4-FFF2-40B4-BE49-F238E27FC236}">
                <a16:creationId xmlns:a16="http://schemas.microsoft.com/office/drawing/2014/main" id="{A750710D-377D-5338-6F7D-B1513D669131}"/>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07BE8DEB-705E-4647-B517-3FA30C223BDF}" type="slidenum">
              <a:t>‹N°›</a:t>
            </a:fld>
            <a:endParaRPr lang="fr-FR"/>
          </a:p>
        </p:txBody>
      </p:sp>
      <p:sp>
        <p:nvSpPr>
          <p:cNvPr id="6" name="Google Shape;169;p19">
            <a:extLst>
              <a:ext uri="{FF2B5EF4-FFF2-40B4-BE49-F238E27FC236}">
                <a16:creationId xmlns:a16="http://schemas.microsoft.com/office/drawing/2014/main" id="{A206FA39-8A6D-14DC-104D-B351BE445F31}"/>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170;p19">
            <a:extLst>
              <a:ext uri="{FF2B5EF4-FFF2-40B4-BE49-F238E27FC236}">
                <a16:creationId xmlns:a16="http://schemas.microsoft.com/office/drawing/2014/main" id="{4125451D-7B77-EFA5-406F-BD2439F2A414}"/>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171;p19">
            <a:extLst>
              <a:ext uri="{FF2B5EF4-FFF2-40B4-BE49-F238E27FC236}">
                <a16:creationId xmlns:a16="http://schemas.microsoft.com/office/drawing/2014/main" id="{3B12D56A-7BF1-67F3-FDB8-12FBD7DCCEC6}"/>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172;p19">
            <a:extLst>
              <a:ext uri="{FF2B5EF4-FFF2-40B4-BE49-F238E27FC236}">
                <a16:creationId xmlns:a16="http://schemas.microsoft.com/office/drawing/2014/main" id="{AF725CDA-54DA-2456-E6D9-C05DCA08C2A8}"/>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173;p19">
            <a:extLst>
              <a:ext uri="{FF2B5EF4-FFF2-40B4-BE49-F238E27FC236}">
                <a16:creationId xmlns:a16="http://schemas.microsoft.com/office/drawing/2014/main" id="{5A287A63-1D5B-6034-03CC-109764A1C943}"/>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171882841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E6FA39-0BD9-F704-7EB7-3909CC9F9967}"/>
              </a:ext>
            </a:extLst>
          </p:cNvPr>
          <p:cNvSpPr>
            <a:spLocks noGrp="1"/>
          </p:cNvSpPr>
          <p:nvPr>
            <p:ph type="title"/>
          </p:nvPr>
        </p:nvSpPr>
        <p:spPr>
          <a:xfrm>
            <a:off x="623888" y="1282700"/>
            <a:ext cx="7886700" cy="2139950"/>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2EDEC3F6-AEBC-3A03-823E-9BE05C166AC8}"/>
              </a:ext>
            </a:extLst>
          </p:cNvPr>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6222CD37-7F56-6686-D058-A4FB7FA0E6A6}"/>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5" name="Espace réservé du pied de page 4">
            <a:extLst>
              <a:ext uri="{FF2B5EF4-FFF2-40B4-BE49-F238E27FC236}">
                <a16:creationId xmlns:a16="http://schemas.microsoft.com/office/drawing/2014/main" id="{5D82B674-6453-649E-B987-01C98EB9328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D2B8FE4-CF8A-E623-CD66-0D757888EADA}"/>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91964529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E56F11-6BA1-661A-B97E-44B418CAA99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76F6E683-F0B0-216D-F4F2-1279932CB787}"/>
              </a:ext>
            </a:extLst>
          </p:cNvPr>
          <p:cNvSpPr>
            <a:spLocks noGrp="1"/>
          </p:cNvSpPr>
          <p:nvPr>
            <p:ph sz="half" idx="1"/>
          </p:nvPr>
        </p:nvSpPr>
        <p:spPr>
          <a:xfrm>
            <a:off x="628650" y="1370013"/>
            <a:ext cx="3867150" cy="326231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F3B1FE45-5A72-FCDF-D7EE-6D8D1FEE4FF2}"/>
              </a:ext>
            </a:extLst>
          </p:cNvPr>
          <p:cNvSpPr>
            <a:spLocks noGrp="1"/>
          </p:cNvSpPr>
          <p:nvPr>
            <p:ph sz="half" idx="2"/>
          </p:nvPr>
        </p:nvSpPr>
        <p:spPr>
          <a:xfrm>
            <a:off x="4648200" y="1370013"/>
            <a:ext cx="3867150" cy="326231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ABD2AF5-9EC1-244E-C68B-3E8A1913DE83}"/>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6" name="Espace réservé du pied de page 5">
            <a:extLst>
              <a:ext uri="{FF2B5EF4-FFF2-40B4-BE49-F238E27FC236}">
                <a16:creationId xmlns:a16="http://schemas.microsoft.com/office/drawing/2014/main" id="{2D396993-A6F9-D13A-C4A9-19DE35BD046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A59B924-0EC7-560B-1247-8A5556D4B799}"/>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259997875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8172ED-0134-00FD-3B85-B2550A65DFD1}"/>
              </a:ext>
            </a:extLst>
          </p:cNvPr>
          <p:cNvSpPr>
            <a:spLocks noGrp="1"/>
          </p:cNvSpPr>
          <p:nvPr>
            <p:ph type="title"/>
          </p:nvPr>
        </p:nvSpPr>
        <p:spPr>
          <a:xfrm>
            <a:off x="630238" y="274638"/>
            <a:ext cx="7886700" cy="993775"/>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4879F41E-D66C-92BD-E5E1-E3659EBF13A9}"/>
              </a:ext>
            </a:extLst>
          </p:cNvPr>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FB7EE2D8-4B05-E386-DF89-BC99722E814A}"/>
              </a:ext>
            </a:extLst>
          </p:cNvPr>
          <p:cNvSpPr>
            <a:spLocks noGrp="1"/>
          </p:cNvSpPr>
          <p:nvPr>
            <p:ph sz="half" idx="2"/>
          </p:nvPr>
        </p:nvSpPr>
        <p:spPr>
          <a:xfrm>
            <a:off x="630238" y="1879600"/>
            <a:ext cx="3868737" cy="276225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B36BD647-6AF7-0798-B379-93826998600E}"/>
              </a:ext>
            </a:extLst>
          </p:cNvPr>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4BF3CF91-84F5-A99C-3C70-E11F36B651C4}"/>
              </a:ext>
            </a:extLst>
          </p:cNvPr>
          <p:cNvSpPr>
            <a:spLocks noGrp="1"/>
          </p:cNvSpPr>
          <p:nvPr>
            <p:ph sz="quarter" idx="4"/>
          </p:nvPr>
        </p:nvSpPr>
        <p:spPr>
          <a:xfrm>
            <a:off x="4629150" y="1879600"/>
            <a:ext cx="3887788" cy="276225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40AE842A-2ACB-9D3B-D7A2-EC0750C6FFA2}"/>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8" name="Espace réservé du pied de page 7">
            <a:extLst>
              <a:ext uri="{FF2B5EF4-FFF2-40B4-BE49-F238E27FC236}">
                <a16:creationId xmlns:a16="http://schemas.microsoft.com/office/drawing/2014/main" id="{7AA4A4D0-9449-FD5B-681D-F4C314AE60AE}"/>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FC7A0CB2-48D5-E72F-388D-0FF261CD1B2B}"/>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08344350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0BFF39-CE18-6F4D-F1F5-2F78704B7D65}"/>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3AB51D6A-A13A-C99E-0D09-7AFC1D78D6B9}"/>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4" name="Espace réservé du pied de page 3">
            <a:extLst>
              <a:ext uri="{FF2B5EF4-FFF2-40B4-BE49-F238E27FC236}">
                <a16:creationId xmlns:a16="http://schemas.microsoft.com/office/drawing/2014/main" id="{4BF5F7D4-7695-DF82-773A-FFC0ABF71DA7}"/>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F89372F2-928E-7D5D-2271-3D8640DAC302}"/>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88309488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ABCB1AE-F039-AA0D-6D9A-8D1BBCAE1367}"/>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3" name="Espace réservé du pied de page 2">
            <a:extLst>
              <a:ext uri="{FF2B5EF4-FFF2-40B4-BE49-F238E27FC236}">
                <a16:creationId xmlns:a16="http://schemas.microsoft.com/office/drawing/2014/main" id="{846C4296-1F00-D169-10C1-7091D2DEA76B}"/>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BFA709C7-5931-9ED3-F47F-C043C9496545}"/>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111473635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1C37CB-F4A0-688B-87AE-508AFB2997F1}"/>
              </a:ext>
            </a:extLst>
          </p:cNvPr>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96FE94FB-DD69-4E83-2249-C551F5EF8167}"/>
              </a:ext>
            </a:extLst>
          </p:cNvPr>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6E756CE6-915C-0CDB-C1EA-649916C5A12D}"/>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F096428-A04D-4AE7-7A6D-AE8115248F94}"/>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6" name="Espace réservé du pied de page 5">
            <a:extLst>
              <a:ext uri="{FF2B5EF4-FFF2-40B4-BE49-F238E27FC236}">
                <a16:creationId xmlns:a16="http://schemas.microsoft.com/office/drawing/2014/main" id="{AF9C3459-AFBE-009C-DF2C-12B9E1E27AB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C2782A4-F141-E3B4-431C-0790053F61A7}"/>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05136930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D9AC5EF-7050-F0BD-6B3C-7BC492709F08}"/>
              </a:ext>
            </a:extLst>
          </p:cNvPr>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0467D50C-E54C-4A56-4C3D-453AB13C12C8}"/>
              </a:ext>
            </a:extLst>
          </p:cNvPr>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E4BB5C45-B688-08B1-6D13-29AD5A9B0DE4}"/>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26319B9-429C-89AB-2A27-C32AE219D6D2}"/>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6" name="Espace réservé du pied de page 5">
            <a:extLst>
              <a:ext uri="{FF2B5EF4-FFF2-40B4-BE49-F238E27FC236}">
                <a16:creationId xmlns:a16="http://schemas.microsoft.com/office/drawing/2014/main" id="{780E66F0-B199-D96E-1F71-043E5552639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88C96CA-6AB4-62E7-2ACB-F121C36F144D}"/>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89134190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7847D1-663C-ECA2-E55D-7AD7475CE359}"/>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0740EA62-CB54-CE55-C158-9D1EE8A5C31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F148D92-4C64-34D0-DD5B-9A2085FF2990}"/>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5" name="Espace réservé du pied de page 4">
            <a:extLst>
              <a:ext uri="{FF2B5EF4-FFF2-40B4-BE49-F238E27FC236}">
                <a16:creationId xmlns:a16="http://schemas.microsoft.com/office/drawing/2014/main" id="{AC3972CD-9983-8E52-E58A-A9EBB1526DB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BA96257-1F08-87BB-1ABA-079255D96662}"/>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29764510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47F954C5-9700-8B31-0F38-6FD7B7429924}"/>
              </a:ext>
            </a:extLst>
          </p:cNvPr>
          <p:cNvSpPr>
            <a:spLocks noGrp="1"/>
          </p:cNvSpPr>
          <p:nvPr>
            <p:ph type="title" orient="vert"/>
          </p:nvPr>
        </p:nvSpPr>
        <p:spPr>
          <a:xfrm>
            <a:off x="6543675" y="274638"/>
            <a:ext cx="1971675" cy="4357687"/>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519EE4D1-811F-76B0-2015-C5DCC0D2650E}"/>
              </a:ext>
            </a:extLst>
          </p:cNvPr>
          <p:cNvSpPr>
            <a:spLocks noGrp="1"/>
          </p:cNvSpPr>
          <p:nvPr>
            <p:ph type="body" orient="vert" idx="1"/>
          </p:nvPr>
        </p:nvSpPr>
        <p:spPr>
          <a:xfrm>
            <a:off x="628650" y="274638"/>
            <a:ext cx="5762625" cy="435768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D187D06-8084-38C2-27E1-BB9CB3505F5D}"/>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5" name="Espace réservé du pied de page 4">
            <a:extLst>
              <a:ext uri="{FF2B5EF4-FFF2-40B4-BE49-F238E27FC236}">
                <a16:creationId xmlns:a16="http://schemas.microsoft.com/office/drawing/2014/main" id="{177E656B-46EE-DDF1-8FC5-77BD22D8C3D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A0FFFD7-EF61-8A6A-9B39-E47EF5A9CF49}"/>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260728206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2543933"/>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175;p20">
            <a:extLst>
              <a:ext uri="{FF2B5EF4-FFF2-40B4-BE49-F238E27FC236}">
                <a16:creationId xmlns:a16="http://schemas.microsoft.com/office/drawing/2014/main" id="{AED63B28-B4AF-8610-25F5-23B7016AA74D}"/>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27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76;p20">
            <a:extLst>
              <a:ext uri="{FF2B5EF4-FFF2-40B4-BE49-F238E27FC236}">
                <a16:creationId xmlns:a16="http://schemas.microsoft.com/office/drawing/2014/main" id="{70114C78-A858-5D8C-E826-8A5043843097}"/>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177;p20">
            <a:extLst>
              <a:ext uri="{FF2B5EF4-FFF2-40B4-BE49-F238E27FC236}">
                <a16:creationId xmlns:a16="http://schemas.microsoft.com/office/drawing/2014/main" id="{2CFA9A98-2A6B-7FBC-9FB0-EB193CCD1D99}"/>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178;p20">
            <a:extLst>
              <a:ext uri="{FF2B5EF4-FFF2-40B4-BE49-F238E27FC236}">
                <a16:creationId xmlns:a16="http://schemas.microsoft.com/office/drawing/2014/main" id="{AF5279A2-A80C-5532-44C6-CC4D8AA44571}"/>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F6F310AA-5A3D-4C11-9811-C9290F9C2E68}" type="slidenum">
              <a:t>‹N°›</a:t>
            </a:fld>
            <a:endParaRPr lang="fr-FR"/>
          </a:p>
        </p:txBody>
      </p:sp>
      <p:sp>
        <p:nvSpPr>
          <p:cNvPr id="6" name="Google Shape;179;p20">
            <a:extLst>
              <a:ext uri="{FF2B5EF4-FFF2-40B4-BE49-F238E27FC236}">
                <a16:creationId xmlns:a16="http://schemas.microsoft.com/office/drawing/2014/main" id="{03050FA1-3125-AAE8-E94D-D4CA0B366AE9}"/>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180;p20">
            <a:extLst>
              <a:ext uri="{FF2B5EF4-FFF2-40B4-BE49-F238E27FC236}">
                <a16:creationId xmlns:a16="http://schemas.microsoft.com/office/drawing/2014/main" id="{B2E031B7-4449-1625-F8B8-CEE8AD0FED8B}"/>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3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181;p20">
            <a:extLst>
              <a:ext uri="{FF2B5EF4-FFF2-40B4-BE49-F238E27FC236}">
                <a16:creationId xmlns:a16="http://schemas.microsoft.com/office/drawing/2014/main" id="{98A5881A-F050-2263-0C60-30ABD7196E05}"/>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182;p20">
            <a:extLst>
              <a:ext uri="{FF2B5EF4-FFF2-40B4-BE49-F238E27FC236}">
                <a16:creationId xmlns:a16="http://schemas.microsoft.com/office/drawing/2014/main" id="{B550ADC4-8A95-6C52-F224-A40899FDAA23}"/>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183;p20">
            <a:extLst>
              <a:ext uri="{FF2B5EF4-FFF2-40B4-BE49-F238E27FC236}">
                <a16:creationId xmlns:a16="http://schemas.microsoft.com/office/drawing/2014/main" id="{0EB41DBB-4ABF-D711-04BE-87D89CF96373}"/>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151101581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a16="http://schemas.microsoft.com/office/drawing/2014/main" id="{6303E652-32E0-DDB2-5D9B-D79640077D21}"/>
              </a:ext>
            </a:extLst>
          </p:cNvPr>
          <p:cNvSpPr/>
          <p:nvPr userDrawn="1"/>
        </p:nvSpPr>
        <p:spPr>
          <a:xfrm>
            <a:off x="62388" y="43178"/>
            <a:ext cx="9029849" cy="642623"/>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57071"/>
            <a:ext cx="628645" cy="628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712382"/>
      </p:ext>
    </p:extLst>
  </p:cSld>
  <p:clrMapOvr>
    <a:masterClrMapping/>
  </p:clrMapOvr>
  <p:hf sldNum="0"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a16="http://schemas.microsoft.com/office/drawing/2014/main" id="{4DA05920-DA05-97C0-5204-8E369B08A918}"/>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494;p66">
            <a:extLst>
              <a:ext uri="{FF2B5EF4-FFF2-40B4-BE49-F238E27FC236}">
                <a16:creationId xmlns:a16="http://schemas.microsoft.com/office/drawing/2014/main" id="{B7662C5C-BEE2-9D3A-3BCF-DAC2133B2FC2}"/>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495;p66">
            <a:extLst>
              <a:ext uri="{FF2B5EF4-FFF2-40B4-BE49-F238E27FC236}">
                <a16:creationId xmlns:a16="http://schemas.microsoft.com/office/drawing/2014/main" id="{2F69D0FD-1052-A1D5-EAC3-CCA1C10E4349}"/>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B6157E9-D3C2-408A-8624-22B2CE8B1F99}" type="slidenum">
              <a:t>‹N°›</a:t>
            </a:fld>
            <a:endParaRPr lang="fr-FR"/>
          </a:p>
        </p:txBody>
      </p:sp>
    </p:spTree>
    <p:extLst>
      <p:ext uri="{BB962C8B-B14F-4D97-AF65-F5344CB8AC3E}">
        <p14:creationId xmlns:p14="http://schemas.microsoft.com/office/powerpoint/2010/main" val="1443300249"/>
      </p:ext>
    </p:extLst>
  </p:cSld>
  <p:clrMapOvr>
    <a:masterClrMapping/>
  </p:clrMapOvr>
  <p:hf sldNum="0" hdr="0" ftr="0" dt="0"/>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8F03CC-BE3A-A23A-4149-4C1FCBB37A68}"/>
              </a:ext>
            </a:extLst>
          </p:cNvPr>
          <p:cNvSpPr txBox="1">
            <a:spLocks noGrp="1"/>
          </p:cNvSpPr>
          <p:nvPr>
            <p:ph type="ctrTitle"/>
          </p:nvPr>
        </p:nvSpPr>
        <p:spPr>
          <a:xfrm>
            <a:off x="1143000" y="841769"/>
            <a:ext cx="6858000" cy="1790696"/>
          </a:xfrm>
          <a:prstGeom prst="rect">
            <a:avLst/>
          </a:prstGeom>
        </p:spPr>
        <p:txBody>
          <a:bodyPr anchor="b" anchorCtr="1"/>
          <a:lstStyle>
            <a:lvl1pPr algn="ctr">
              <a:defRPr sz="4500"/>
            </a:lvl1pPr>
          </a:lstStyle>
          <a:p>
            <a:pPr lvl="0"/>
            <a:r>
              <a:rPr lang="fr-FR"/>
              <a:t>Modifiez le style du titre</a:t>
            </a:r>
          </a:p>
        </p:txBody>
      </p:sp>
      <p:sp>
        <p:nvSpPr>
          <p:cNvPr id="3" name="Sous-titre 2">
            <a:extLst>
              <a:ext uri="{FF2B5EF4-FFF2-40B4-BE49-F238E27FC236}">
                <a16:creationId xmlns:a16="http://schemas.microsoft.com/office/drawing/2014/main" id="{53401E7B-9CC0-5018-CDC0-DCDF7991DB4C}"/>
              </a:ext>
            </a:extLst>
          </p:cNvPr>
          <p:cNvSpPr txBox="1">
            <a:spLocks noGrp="1"/>
          </p:cNvSpPr>
          <p:nvPr>
            <p:ph type="subTitle" idx="1"/>
          </p:nvPr>
        </p:nvSpPr>
        <p:spPr>
          <a:xfrm>
            <a:off x="1143000" y="2701530"/>
            <a:ext cx="6858000" cy="1241819"/>
          </a:xfrm>
          <a:prstGeom prst="rect">
            <a:avLst/>
          </a:prstGeom>
        </p:spPr>
        <p:txBody>
          <a:bodyPr anchorCtr="1"/>
          <a:lstStyle>
            <a:lvl1pPr marL="0" indent="0" algn="ctr">
              <a:buNone/>
              <a:defRPr sz="1800"/>
            </a:lvl1pPr>
          </a:lstStyle>
          <a:p>
            <a:pPr lvl="0"/>
            <a:r>
              <a:rPr lang="fr-FR"/>
              <a:t>Modifiez le style des sous-titres du masque</a:t>
            </a:r>
          </a:p>
        </p:txBody>
      </p:sp>
      <p:sp>
        <p:nvSpPr>
          <p:cNvPr id="4" name="Espace réservé de la date 3">
            <a:extLst>
              <a:ext uri="{FF2B5EF4-FFF2-40B4-BE49-F238E27FC236}">
                <a16:creationId xmlns:a16="http://schemas.microsoft.com/office/drawing/2014/main" id="{CEE9EC70-A0D8-3F9B-DA8B-D83F7D9F158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8FA9865-4FAE-4140-90AC-D386D6FC41BA}" type="datetime1">
              <a:rPr lang="fr-FR"/>
              <a:pPr lvl="0"/>
              <a:t>20/09/2025</a:t>
            </a:fld>
            <a:endParaRPr lang="fr-FR"/>
          </a:p>
        </p:txBody>
      </p:sp>
      <p:sp>
        <p:nvSpPr>
          <p:cNvPr id="5" name="Espace réservé du pied de page 4">
            <a:extLst>
              <a:ext uri="{FF2B5EF4-FFF2-40B4-BE49-F238E27FC236}">
                <a16:creationId xmlns:a16="http://schemas.microsoft.com/office/drawing/2014/main" id="{D9BCF521-CBE6-7D93-8E66-FF0B9CA59E76}"/>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5644064D-11B5-0959-0E40-8E5AA279D7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03377B7-3CAF-4A67-911C-D4B2E0FBA256}" type="slidenum">
              <a:t>‹N°›</a:t>
            </a:fld>
            <a:endParaRPr lang="fr-FR"/>
          </a:p>
        </p:txBody>
      </p:sp>
    </p:spTree>
    <p:extLst>
      <p:ext uri="{BB962C8B-B14F-4D97-AF65-F5344CB8AC3E}">
        <p14:creationId xmlns:p14="http://schemas.microsoft.com/office/powerpoint/2010/main" val="389211530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8B5D43-BA5C-898F-BBAB-56DD1E45637C}"/>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5DF425C5-3A47-A6FB-FEB7-1F1214958DC3}"/>
              </a:ext>
            </a:extLst>
          </p:cNvPr>
          <p:cNvSpPr txBox="1">
            <a:spLocks noGrp="1"/>
          </p:cNvSpPr>
          <p:nvPr>
            <p:ph idx="1"/>
          </p:nvPr>
        </p:nvSpPr>
        <p:spPr>
          <a:xfrm>
            <a:off x="628650" y="1369222"/>
            <a:ext cx="78867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41C8FB1-59B6-8917-C2E9-01D00A186FA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02ABDDBA-8375-4493-853A-C01FB35A2F46}" type="datetime1">
              <a:rPr lang="fr-FR"/>
              <a:pPr lvl="0"/>
              <a:t>20/09/2025</a:t>
            </a:fld>
            <a:endParaRPr lang="fr-FR"/>
          </a:p>
        </p:txBody>
      </p:sp>
      <p:sp>
        <p:nvSpPr>
          <p:cNvPr id="5" name="Espace réservé du pied de page 4">
            <a:extLst>
              <a:ext uri="{FF2B5EF4-FFF2-40B4-BE49-F238E27FC236}">
                <a16:creationId xmlns:a16="http://schemas.microsoft.com/office/drawing/2014/main" id="{94D426A0-BF39-0B3E-4E5A-B27F37CF747A}"/>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B36D1069-880A-CC55-F2C5-12F6990278FF}"/>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CD731844-473A-4C86-8314-198431F5C6DA}" type="slidenum">
              <a:t>‹N°›</a:t>
            </a:fld>
            <a:endParaRPr lang="fr-FR"/>
          </a:p>
        </p:txBody>
      </p:sp>
    </p:spTree>
    <p:extLst>
      <p:ext uri="{BB962C8B-B14F-4D97-AF65-F5344CB8AC3E}">
        <p14:creationId xmlns:p14="http://schemas.microsoft.com/office/powerpoint/2010/main" val="300699160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634C8A-A1ED-38C2-A740-8920CA1BF100}"/>
              </a:ext>
            </a:extLst>
          </p:cNvPr>
          <p:cNvSpPr txBox="1">
            <a:spLocks noGrp="1"/>
          </p:cNvSpPr>
          <p:nvPr>
            <p:ph type="title"/>
          </p:nvPr>
        </p:nvSpPr>
        <p:spPr>
          <a:xfrm>
            <a:off x="623885" y="1282299"/>
            <a:ext cx="7886700" cy="2139549"/>
          </a:xfrm>
          <a:prstGeom prst="rect">
            <a:avLst/>
          </a:prstGeom>
        </p:spPr>
        <p:txBody>
          <a:bodyPr anchor="b"/>
          <a:lstStyle>
            <a:lvl1pPr>
              <a:defRPr sz="4500"/>
            </a:lvl1pPr>
          </a:lstStyle>
          <a:p>
            <a:pPr lvl="0"/>
            <a:r>
              <a:rPr lang="fr-FR"/>
              <a:t>Modifiez le style du titre</a:t>
            </a:r>
          </a:p>
        </p:txBody>
      </p:sp>
      <p:sp>
        <p:nvSpPr>
          <p:cNvPr id="3" name="Espace réservé du texte 2">
            <a:extLst>
              <a:ext uri="{FF2B5EF4-FFF2-40B4-BE49-F238E27FC236}">
                <a16:creationId xmlns:a16="http://schemas.microsoft.com/office/drawing/2014/main" id="{3EDAE1F2-C491-FB41-F3A0-731241B0EE70}"/>
              </a:ext>
            </a:extLst>
          </p:cNvPr>
          <p:cNvSpPr txBox="1">
            <a:spLocks noGrp="1"/>
          </p:cNvSpPr>
          <p:nvPr>
            <p:ph type="body" idx="1"/>
          </p:nvPr>
        </p:nvSpPr>
        <p:spPr>
          <a:xfrm>
            <a:off x="623885" y="3442094"/>
            <a:ext cx="7886700" cy="1125141"/>
          </a:xfrm>
          <a:prstGeom prst="rect">
            <a:avLst/>
          </a:prstGeom>
        </p:spPr>
        <p:txBody>
          <a:bodyPr/>
          <a:lstStyle>
            <a:lvl1pPr marL="0" indent="0">
              <a:buNone/>
              <a:defRPr sz="1800">
                <a:solidFill>
                  <a:srgbClr val="898989"/>
                </a:solidFill>
              </a:defRPr>
            </a:lvl1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07C12CB-08FE-F3C2-D518-C77FED214D4E}"/>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015A79E-26D0-40DE-9631-3AFBD54ADF9B}" type="datetime1">
              <a:rPr lang="fr-FR"/>
              <a:pPr lvl="0"/>
              <a:t>20/09/2025</a:t>
            </a:fld>
            <a:endParaRPr lang="fr-FR"/>
          </a:p>
        </p:txBody>
      </p:sp>
      <p:sp>
        <p:nvSpPr>
          <p:cNvPr id="5" name="Espace réservé du pied de page 4">
            <a:extLst>
              <a:ext uri="{FF2B5EF4-FFF2-40B4-BE49-F238E27FC236}">
                <a16:creationId xmlns:a16="http://schemas.microsoft.com/office/drawing/2014/main" id="{C736A8E7-1053-E785-C1F4-889B0967F0B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8D280820-5FB9-895F-2FF2-D3A2133DFE5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D948F3B7-A9A2-42B0-95B6-9ACC30609773}" type="slidenum">
              <a:t>‹N°›</a:t>
            </a:fld>
            <a:endParaRPr lang="fr-FR"/>
          </a:p>
        </p:txBody>
      </p:sp>
    </p:spTree>
    <p:extLst>
      <p:ext uri="{BB962C8B-B14F-4D97-AF65-F5344CB8AC3E}">
        <p14:creationId xmlns:p14="http://schemas.microsoft.com/office/powerpoint/2010/main" val="150516837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3F56D4-C390-6CB6-860D-A2D23454D18B}"/>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ABB8FC78-9E9A-2810-9029-F64DDF26DD25}"/>
              </a:ext>
            </a:extLst>
          </p:cNvPr>
          <p:cNvSpPr txBox="1">
            <a:spLocks noGrp="1"/>
          </p:cNvSpPr>
          <p:nvPr>
            <p:ph idx="1"/>
          </p:nvPr>
        </p:nvSpPr>
        <p:spPr>
          <a:xfrm>
            <a:off x="628650"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3603502-9A30-4E5F-9309-78EF62F36A87}"/>
              </a:ext>
            </a:extLst>
          </p:cNvPr>
          <p:cNvSpPr txBox="1">
            <a:spLocks noGrp="1"/>
          </p:cNvSpPr>
          <p:nvPr>
            <p:ph idx="2"/>
          </p:nvPr>
        </p:nvSpPr>
        <p:spPr>
          <a:xfrm>
            <a:off x="4629149"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63BB7BA-5645-2C56-F1A8-3FAAE4448BC1}"/>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0022089-A5D7-4EF6-B709-E23F02F99E33}" type="datetime1">
              <a:rPr lang="fr-FR"/>
              <a:pPr lvl="0"/>
              <a:t>20/09/2025</a:t>
            </a:fld>
            <a:endParaRPr lang="fr-FR"/>
          </a:p>
        </p:txBody>
      </p:sp>
      <p:sp>
        <p:nvSpPr>
          <p:cNvPr id="6" name="Espace réservé du pied de page 5">
            <a:extLst>
              <a:ext uri="{FF2B5EF4-FFF2-40B4-BE49-F238E27FC236}">
                <a16:creationId xmlns:a16="http://schemas.microsoft.com/office/drawing/2014/main" id="{063D669F-90CE-62A8-D56C-6A45E2A25AA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FEB402BF-B0A2-417A-543B-DCF7F5148AA7}"/>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439C9F48-11D4-4921-8BD7-2A616E495D9D}" type="slidenum">
              <a:t>‹N°›</a:t>
            </a:fld>
            <a:endParaRPr lang="fr-FR"/>
          </a:p>
        </p:txBody>
      </p:sp>
    </p:spTree>
    <p:extLst>
      <p:ext uri="{BB962C8B-B14F-4D97-AF65-F5344CB8AC3E}">
        <p14:creationId xmlns:p14="http://schemas.microsoft.com/office/powerpoint/2010/main" val="125402752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D861A3-7257-3FFF-C891-4650B6F485EB}"/>
              </a:ext>
            </a:extLst>
          </p:cNvPr>
          <p:cNvSpPr txBox="1">
            <a:spLocks noGrp="1"/>
          </p:cNvSpPr>
          <p:nvPr>
            <p:ph type="title"/>
          </p:nvPr>
        </p:nvSpPr>
        <p:spPr>
          <a:xfrm>
            <a:off x="629838" y="273844"/>
            <a:ext cx="7886700" cy="994172"/>
          </a:xfrm>
          <a:prstGeom prst="rect">
            <a:avLst/>
          </a:prstGeom>
        </p:spPr>
        <p:txBody>
          <a:bodyPr/>
          <a:lstStyle>
            <a:lvl1pPr>
              <a:defRPr/>
            </a:lvl1pPr>
          </a:lstStyle>
          <a:p>
            <a:pPr lvl="0"/>
            <a:r>
              <a:rPr lang="fr-FR"/>
              <a:t>Modifiez le style du titre</a:t>
            </a:r>
          </a:p>
        </p:txBody>
      </p:sp>
      <p:sp>
        <p:nvSpPr>
          <p:cNvPr id="3" name="Espace réservé du texte 2">
            <a:extLst>
              <a:ext uri="{FF2B5EF4-FFF2-40B4-BE49-F238E27FC236}">
                <a16:creationId xmlns:a16="http://schemas.microsoft.com/office/drawing/2014/main" id="{1201EC79-B0FA-E7AB-CB38-5EAE87840AEF}"/>
              </a:ext>
            </a:extLst>
          </p:cNvPr>
          <p:cNvSpPr txBox="1">
            <a:spLocks noGrp="1"/>
          </p:cNvSpPr>
          <p:nvPr>
            <p:ph type="body" idx="1"/>
          </p:nvPr>
        </p:nvSpPr>
        <p:spPr>
          <a:xfrm>
            <a:off x="629838" y="1260875"/>
            <a:ext cx="3868341"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1A2FA59-16DE-D95A-A143-34FA408214E0}"/>
              </a:ext>
            </a:extLst>
          </p:cNvPr>
          <p:cNvSpPr txBox="1">
            <a:spLocks noGrp="1"/>
          </p:cNvSpPr>
          <p:nvPr>
            <p:ph idx="2"/>
          </p:nvPr>
        </p:nvSpPr>
        <p:spPr>
          <a:xfrm>
            <a:off x="629838" y="1878808"/>
            <a:ext cx="3868341"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5445CB9-81A6-B8FF-6877-A855C692534C}"/>
              </a:ext>
            </a:extLst>
          </p:cNvPr>
          <p:cNvSpPr txBox="1">
            <a:spLocks noGrp="1"/>
          </p:cNvSpPr>
          <p:nvPr>
            <p:ph type="body" idx="3"/>
          </p:nvPr>
        </p:nvSpPr>
        <p:spPr>
          <a:xfrm>
            <a:off x="4629149" y="1260875"/>
            <a:ext cx="3887388"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65F5C5E-CE78-E84F-B7CF-E6176F62652F}"/>
              </a:ext>
            </a:extLst>
          </p:cNvPr>
          <p:cNvSpPr txBox="1">
            <a:spLocks noGrp="1"/>
          </p:cNvSpPr>
          <p:nvPr>
            <p:ph idx="4"/>
          </p:nvPr>
        </p:nvSpPr>
        <p:spPr>
          <a:xfrm>
            <a:off x="4629149" y="1878808"/>
            <a:ext cx="3887388"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E65D0E5-2B05-2F3C-BDC2-E9B7783B0CBB}"/>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D7A5BC3-5753-4B61-943C-1ED6A0A093D1}" type="datetime1">
              <a:rPr lang="fr-FR"/>
              <a:pPr lvl="0"/>
              <a:t>20/09/2025</a:t>
            </a:fld>
            <a:endParaRPr lang="fr-FR"/>
          </a:p>
        </p:txBody>
      </p:sp>
      <p:sp>
        <p:nvSpPr>
          <p:cNvPr id="8" name="Espace réservé du pied de page 7">
            <a:extLst>
              <a:ext uri="{FF2B5EF4-FFF2-40B4-BE49-F238E27FC236}">
                <a16:creationId xmlns:a16="http://schemas.microsoft.com/office/drawing/2014/main" id="{0F9DD5E7-93D3-EFEE-295B-FE58033BB590}"/>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9" name="Espace réservé du numéro de diapositive 8">
            <a:extLst>
              <a:ext uri="{FF2B5EF4-FFF2-40B4-BE49-F238E27FC236}">
                <a16:creationId xmlns:a16="http://schemas.microsoft.com/office/drawing/2014/main" id="{811A4997-08A9-DECF-1904-BCE014C6CAFA}"/>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EB2BBBD4-193B-42A1-A6DE-43C107483E0B}" type="slidenum">
              <a:t>‹N°›</a:t>
            </a:fld>
            <a:endParaRPr lang="fr-FR"/>
          </a:p>
        </p:txBody>
      </p:sp>
    </p:spTree>
    <p:extLst>
      <p:ext uri="{BB962C8B-B14F-4D97-AF65-F5344CB8AC3E}">
        <p14:creationId xmlns:p14="http://schemas.microsoft.com/office/powerpoint/2010/main" val="193631056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4B4A63-F6A4-324A-3119-29767294AE91}"/>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e la date 2">
            <a:extLst>
              <a:ext uri="{FF2B5EF4-FFF2-40B4-BE49-F238E27FC236}">
                <a16:creationId xmlns:a16="http://schemas.microsoft.com/office/drawing/2014/main" id="{80F86BA8-13B2-70C9-E6D1-01F5210B8AE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DCEF032-47C8-43A4-BB2B-CF252202F2C0}" type="datetime1">
              <a:rPr lang="fr-FR"/>
              <a:pPr lvl="0"/>
              <a:t>20/09/2025</a:t>
            </a:fld>
            <a:endParaRPr lang="fr-FR"/>
          </a:p>
        </p:txBody>
      </p:sp>
      <p:sp>
        <p:nvSpPr>
          <p:cNvPr id="4" name="Espace réservé du pied de page 3">
            <a:extLst>
              <a:ext uri="{FF2B5EF4-FFF2-40B4-BE49-F238E27FC236}">
                <a16:creationId xmlns:a16="http://schemas.microsoft.com/office/drawing/2014/main" id="{4659D9A4-A511-4ED5-C2F4-CAFB55A75BDC}"/>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5" name="Espace réservé du numéro de diapositive 4">
            <a:extLst>
              <a:ext uri="{FF2B5EF4-FFF2-40B4-BE49-F238E27FC236}">
                <a16:creationId xmlns:a16="http://schemas.microsoft.com/office/drawing/2014/main" id="{38242524-682C-5AA3-EAE2-30D0935571D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A0D16A6-909F-438F-82DE-9C6754152741}" type="slidenum">
              <a:t>‹N°›</a:t>
            </a:fld>
            <a:endParaRPr lang="fr-FR"/>
          </a:p>
        </p:txBody>
      </p:sp>
    </p:spTree>
    <p:extLst>
      <p:ext uri="{BB962C8B-B14F-4D97-AF65-F5344CB8AC3E}">
        <p14:creationId xmlns:p14="http://schemas.microsoft.com/office/powerpoint/2010/main" val="243331334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D755582-D47E-68CE-5081-465A0B1E1D05}"/>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7B1C7C0B-62D7-4401-80B9-CE6945F5B4AB}" type="datetime1">
              <a:rPr lang="fr-FR"/>
              <a:pPr lvl="0"/>
              <a:t>20/09/2025</a:t>
            </a:fld>
            <a:endParaRPr lang="fr-FR"/>
          </a:p>
        </p:txBody>
      </p:sp>
      <p:sp>
        <p:nvSpPr>
          <p:cNvPr id="3" name="Espace réservé du pied de page 2">
            <a:extLst>
              <a:ext uri="{FF2B5EF4-FFF2-40B4-BE49-F238E27FC236}">
                <a16:creationId xmlns:a16="http://schemas.microsoft.com/office/drawing/2014/main" id="{DF920608-270D-8028-D89E-C419F010FFA7}"/>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4" name="Espace réservé du numéro de diapositive 3">
            <a:extLst>
              <a:ext uri="{FF2B5EF4-FFF2-40B4-BE49-F238E27FC236}">
                <a16:creationId xmlns:a16="http://schemas.microsoft.com/office/drawing/2014/main" id="{8D95BEB0-A0CA-87BB-BD94-01BB6F61365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BABAE430-7260-4094-B089-F06E6B7B5A52}" type="slidenum">
              <a:t>‹N°›</a:t>
            </a:fld>
            <a:endParaRPr lang="fr-FR"/>
          </a:p>
        </p:txBody>
      </p:sp>
    </p:spTree>
    <p:extLst>
      <p:ext uri="{BB962C8B-B14F-4D97-AF65-F5344CB8AC3E}">
        <p14:creationId xmlns:p14="http://schemas.microsoft.com/office/powerpoint/2010/main" val="232085131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8C9FF8-FBED-3209-8E29-22CDA499DC93}"/>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du contenu 2">
            <a:extLst>
              <a:ext uri="{FF2B5EF4-FFF2-40B4-BE49-F238E27FC236}">
                <a16:creationId xmlns:a16="http://schemas.microsoft.com/office/drawing/2014/main" id="{8DE6BD8D-C5B3-5CE7-3C01-6C89B172345D}"/>
              </a:ext>
            </a:extLst>
          </p:cNvPr>
          <p:cNvSpPr txBox="1">
            <a:spLocks noGrp="1"/>
          </p:cNvSpPr>
          <p:nvPr>
            <p:ph idx="1"/>
          </p:nvPr>
        </p:nvSpPr>
        <p:spPr>
          <a:xfrm>
            <a:off x="3887388" y="740572"/>
            <a:ext cx="4629149" cy="3655222"/>
          </a:xfrm>
          <a:prstGeom prst="rect">
            <a:avLst/>
          </a:prstGeom>
        </p:spPr>
        <p:txBody>
          <a:bodyPr/>
          <a:lstStyle>
            <a:lvl1pPr>
              <a:defRPr sz="2400"/>
            </a:lvl1pPr>
            <a:lvl2pPr>
              <a:defRPr sz="2100"/>
            </a:lvl2pPr>
            <a:lvl3pPr>
              <a:defRPr sz="1800"/>
            </a:lvl3pPr>
            <a:lvl4pPr>
              <a:defRPr sz="1500"/>
            </a:lvl4pPr>
            <a:lvl5pPr>
              <a:defRPr sz="15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19F1979-6FAC-5CB2-0DCB-B3F1D987AA6D}"/>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3D80433-8FF5-9D7C-BCC7-E90031C82C0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C7A46FA-C00D-499A-9F3C-5031298100A3}" type="datetime1">
              <a:rPr lang="fr-FR"/>
              <a:pPr lvl="0"/>
              <a:t>20/09/2025</a:t>
            </a:fld>
            <a:endParaRPr lang="fr-FR"/>
          </a:p>
        </p:txBody>
      </p:sp>
      <p:sp>
        <p:nvSpPr>
          <p:cNvPr id="6" name="Espace réservé du pied de page 5">
            <a:extLst>
              <a:ext uri="{FF2B5EF4-FFF2-40B4-BE49-F238E27FC236}">
                <a16:creationId xmlns:a16="http://schemas.microsoft.com/office/drawing/2014/main" id="{62B4B6C8-035E-7EA4-3D77-9B8F6138C2C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3B7D4C27-8EDC-4840-DE38-FD292EF12E4C}"/>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9F8E816-F8CA-414A-9DF9-48887FAFE377}" type="slidenum">
              <a:t>‹N°›</a:t>
            </a:fld>
            <a:endParaRPr lang="fr-FR"/>
          </a:p>
        </p:txBody>
      </p:sp>
    </p:spTree>
    <p:extLst>
      <p:ext uri="{BB962C8B-B14F-4D97-AF65-F5344CB8AC3E}">
        <p14:creationId xmlns:p14="http://schemas.microsoft.com/office/powerpoint/2010/main" val="16230539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254009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85B342-C1DC-471C-E88E-E04EC2794D3E}"/>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pour une image  2">
            <a:extLst>
              <a:ext uri="{FF2B5EF4-FFF2-40B4-BE49-F238E27FC236}">
                <a16:creationId xmlns:a16="http://schemas.microsoft.com/office/drawing/2014/main" id="{1CCB19D9-71BD-4D2E-93A2-CD2EA8E73079}"/>
              </a:ext>
            </a:extLst>
          </p:cNvPr>
          <p:cNvSpPr txBox="1">
            <a:spLocks noGrp="1"/>
          </p:cNvSpPr>
          <p:nvPr>
            <p:ph type="pic" idx="1"/>
          </p:nvPr>
        </p:nvSpPr>
        <p:spPr>
          <a:xfrm>
            <a:off x="3887388" y="740572"/>
            <a:ext cx="4629149" cy="3655222"/>
          </a:xfrm>
          <a:prstGeom prst="rect">
            <a:avLst/>
          </a:prstGeom>
        </p:spPr>
        <p:txBody>
          <a:bodyPr/>
          <a:lstStyle>
            <a:lvl1pPr marL="0" indent="0">
              <a:buNone/>
              <a:defRPr sz="2400"/>
            </a:lvl1pPr>
          </a:lstStyle>
          <a:p>
            <a:pPr lvl="0"/>
            <a:endParaRPr lang="fr-FR"/>
          </a:p>
        </p:txBody>
      </p:sp>
      <p:sp>
        <p:nvSpPr>
          <p:cNvPr id="4" name="Espace réservé du texte 3">
            <a:extLst>
              <a:ext uri="{FF2B5EF4-FFF2-40B4-BE49-F238E27FC236}">
                <a16:creationId xmlns:a16="http://schemas.microsoft.com/office/drawing/2014/main" id="{E8DCB4CB-0A77-93DF-29D2-0F7198F23AC7}"/>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1733742-FE5B-280B-7826-D4D7D1896C1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4546EF5-36E1-4FC0-9B6C-CE745D939A2E}" type="datetime1">
              <a:rPr lang="fr-FR"/>
              <a:pPr lvl="0"/>
              <a:t>20/09/2025</a:t>
            </a:fld>
            <a:endParaRPr lang="fr-FR"/>
          </a:p>
        </p:txBody>
      </p:sp>
      <p:sp>
        <p:nvSpPr>
          <p:cNvPr id="6" name="Espace réservé du pied de page 5">
            <a:extLst>
              <a:ext uri="{FF2B5EF4-FFF2-40B4-BE49-F238E27FC236}">
                <a16:creationId xmlns:a16="http://schemas.microsoft.com/office/drawing/2014/main" id="{44A6D4B7-0FE1-0096-592B-BFD5DA8D7ED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6740D0BE-188F-5CB9-F9EB-180B98DC5AFB}"/>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0ECF4397-6344-48E4-BD3C-CC9ADFFCA9BE}" type="slidenum">
              <a:t>‹N°›</a:t>
            </a:fld>
            <a:endParaRPr lang="fr-FR"/>
          </a:p>
        </p:txBody>
      </p:sp>
    </p:spTree>
    <p:extLst>
      <p:ext uri="{BB962C8B-B14F-4D97-AF65-F5344CB8AC3E}">
        <p14:creationId xmlns:p14="http://schemas.microsoft.com/office/powerpoint/2010/main" val="315526390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654958-3209-AE7C-BB3B-078CF67C5534}"/>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BC378066-F081-9593-7E3F-F66D288CE40B}"/>
              </a:ext>
            </a:extLst>
          </p:cNvPr>
          <p:cNvSpPr txBox="1">
            <a:spLocks noGrp="1"/>
          </p:cNvSpPr>
          <p:nvPr>
            <p:ph type="body" orient="vert" idx="1"/>
          </p:nvPr>
        </p:nvSpPr>
        <p:spPr>
          <a:xfrm>
            <a:off x="628650" y="1369222"/>
            <a:ext cx="7886700" cy="3263502"/>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C8696B9-4347-2A19-9CC9-34270676560A}"/>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008C36E-DEE8-4925-8903-E0D3352E3C5C}" type="datetime1">
              <a:rPr lang="fr-FR"/>
              <a:pPr lvl="0"/>
              <a:t>20/09/2025</a:t>
            </a:fld>
            <a:endParaRPr lang="fr-FR"/>
          </a:p>
        </p:txBody>
      </p:sp>
      <p:sp>
        <p:nvSpPr>
          <p:cNvPr id="5" name="Espace réservé du pied de page 4">
            <a:extLst>
              <a:ext uri="{FF2B5EF4-FFF2-40B4-BE49-F238E27FC236}">
                <a16:creationId xmlns:a16="http://schemas.microsoft.com/office/drawing/2014/main" id="{E83E7B45-707E-5A21-BAB7-DFA8019E695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CB170EE3-964B-20C4-BF4F-D1CA9D9FE5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7D9E9DCD-5922-45E1-8FF1-273D4ACF9B4B}" type="slidenum">
              <a:t>‹N°›</a:t>
            </a:fld>
            <a:endParaRPr lang="fr-FR"/>
          </a:p>
        </p:txBody>
      </p:sp>
    </p:spTree>
    <p:extLst>
      <p:ext uri="{BB962C8B-B14F-4D97-AF65-F5344CB8AC3E}">
        <p14:creationId xmlns:p14="http://schemas.microsoft.com/office/powerpoint/2010/main" val="19477627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DC70E6A-32D0-804B-E902-F248C47B9308}"/>
              </a:ext>
            </a:extLst>
          </p:cNvPr>
          <p:cNvSpPr txBox="1">
            <a:spLocks noGrp="1"/>
          </p:cNvSpPr>
          <p:nvPr>
            <p:ph type="title" orient="vert"/>
          </p:nvPr>
        </p:nvSpPr>
        <p:spPr>
          <a:xfrm>
            <a:off x="6543675" y="273844"/>
            <a:ext cx="1971674" cy="4358880"/>
          </a:xfrm>
          <a:prstGeom prst="rect">
            <a:avLst/>
          </a:prstGeom>
        </p:spPr>
        <p:txBody>
          <a:bodyPr vert="eaVert"/>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9556C7FA-ADD5-0F4E-CCA9-DEF001AFA9C7}"/>
              </a:ext>
            </a:extLst>
          </p:cNvPr>
          <p:cNvSpPr txBox="1">
            <a:spLocks noGrp="1"/>
          </p:cNvSpPr>
          <p:nvPr>
            <p:ph type="body" orient="vert" idx="1"/>
          </p:nvPr>
        </p:nvSpPr>
        <p:spPr>
          <a:xfrm>
            <a:off x="628650" y="273844"/>
            <a:ext cx="5800725" cy="4358880"/>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4D903D1-46F5-4FBE-0685-6685524A2CC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59B690EA-43CC-4D64-832D-87C89E722281}" type="datetime1">
              <a:rPr lang="fr-FR"/>
              <a:pPr lvl="0"/>
              <a:t>20/09/2025</a:t>
            </a:fld>
            <a:endParaRPr lang="fr-FR"/>
          </a:p>
        </p:txBody>
      </p:sp>
      <p:sp>
        <p:nvSpPr>
          <p:cNvPr id="5" name="Espace réservé du pied de page 4">
            <a:extLst>
              <a:ext uri="{FF2B5EF4-FFF2-40B4-BE49-F238E27FC236}">
                <a16:creationId xmlns:a16="http://schemas.microsoft.com/office/drawing/2014/main" id="{9F2B0519-6879-085E-E603-07D8D070DC3E}"/>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EB1E32DB-F487-7649-4382-E2EA0C2414A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3514F1B-96EF-4601-8348-C6047C08BFF5}" type="slidenum">
              <a:t>‹N°›</a:t>
            </a:fld>
            <a:endParaRPr lang="fr-FR"/>
          </a:p>
        </p:txBody>
      </p:sp>
    </p:spTree>
    <p:extLst>
      <p:ext uri="{BB962C8B-B14F-4D97-AF65-F5344CB8AC3E}">
        <p14:creationId xmlns:p14="http://schemas.microsoft.com/office/powerpoint/2010/main" val="247902782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0" name="Google Shape;105;p16">
            <a:extLst>
              <a:ext uri="{FF2B5EF4-FFF2-40B4-BE49-F238E27FC236}">
                <a16:creationId xmlns:a16="http://schemas.microsoft.com/office/drawing/2014/main" id="{44468C3F-5542-9E8F-EC61-F1A67848BE09}"/>
              </a:ext>
            </a:extLst>
          </p:cNvPr>
          <p:cNvSpPr/>
          <p:nvPr userDrawn="1"/>
        </p:nvSpPr>
        <p:spPr>
          <a:xfrm>
            <a:off x="46346" y="43179"/>
            <a:ext cx="9081612" cy="675810"/>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1" name="Rectangle 10">
            <a:extLst>
              <a:ext uri="{FF2B5EF4-FFF2-40B4-BE49-F238E27FC236}">
                <a16:creationId xmlns:a16="http://schemas.microsoft.com/office/drawing/2014/main" id="{7412CA2E-B457-01FE-C276-59C1DFEE27A3}"/>
              </a:ext>
            </a:extLst>
          </p:cNvPr>
          <p:cNvSpPr/>
          <p:nvPr userDrawn="1"/>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0D969D0E-61D8-BD1E-DD41-4BB1194A1B7C}"/>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9" y="48151"/>
            <a:ext cx="610712" cy="607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7789884"/>
      </p:ext>
    </p:extLst>
  </p:cSld>
  <p:clrMapOvr>
    <a:masterClrMapping/>
  </p:clrMapOvr>
  <p:hf sldNum="0" hdr="0" ftr="0" dt="0"/>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085C4DBA-4569-AC43-D429-33DA51606C81}"/>
              </a:ext>
            </a:extLst>
          </p:cNvPr>
          <p:cNvGrpSpPr/>
          <p:nvPr/>
        </p:nvGrpSpPr>
        <p:grpSpPr>
          <a:xfrm>
            <a:off x="0" y="0"/>
            <a:ext cx="9144000" cy="5143499"/>
            <a:chOff x="0" y="0"/>
            <a:chExt cx="9144000" cy="5143499"/>
          </a:xfrm>
        </p:grpSpPr>
        <p:sp>
          <p:nvSpPr>
            <p:cNvPr id="3" name="Rectangle 7">
              <a:extLst>
                <a:ext uri="{FF2B5EF4-FFF2-40B4-BE49-F238E27FC236}">
                  <a16:creationId xmlns:a16="http://schemas.microsoft.com/office/drawing/2014/main" id="{CD84C02F-398B-8D7E-5F2D-22C11896BF77}"/>
                </a:ext>
              </a:extLst>
            </p:cNvPr>
            <p:cNvSpPr/>
            <p:nvPr/>
          </p:nvSpPr>
          <p:spPr>
            <a:xfrm>
              <a:off x="0" y="0"/>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A41F6D8F-7EC8-64DB-4276-45C783E245EA}"/>
                </a:ext>
              </a:extLst>
            </p:cNvPr>
            <p:cNvSpPr/>
            <p:nvPr/>
          </p:nvSpPr>
          <p:spPr>
            <a:xfrm>
              <a:off x="203197" y="391975"/>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E4A4F86B-5D3F-3F62-0D1B-BCA92126E9E0}"/>
                </a:ext>
              </a:extLst>
            </p:cNvPr>
            <p:cNvSpPr/>
            <p:nvPr/>
          </p:nvSpPr>
          <p:spPr>
            <a:xfrm>
              <a:off x="203197" y="155118"/>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07ABB235-8A44-BBB0-3520-B76CAD24E6E7}"/>
              </a:ext>
            </a:extLst>
          </p:cNvPr>
          <p:cNvSpPr/>
          <p:nvPr/>
        </p:nvSpPr>
        <p:spPr>
          <a:xfrm rot="10800009" flipH="1">
            <a:off x="371475" y="223443"/>
            <a:ext cx="342900" cy="239197"/>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xmlns=""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Tree>
    <p:extLst>
      <p:ext uri="{BB962C8B-B14F-4D97-AF65-F5344CB8AC3E}">
        <p14:creationId xmlns:p14="http://schemas.microsoft.com/office/powerpoint/2010/main" val="3733928343"/>
      </p:ext>
    </p:extLst>
  </p:cSld>
  <p:clrMapOvr>
    <a:masterClrMapping/>
  </p:clrMapOvr>
  <p:hf sldNum="0" hdr="0" ftr="0" dt="0"/>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8F87D6F5-CE57-8D51-0600-DA07065A3583}"/>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D8183CC8-72DB-E498-D17D-09533558086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51CAC1DF-7251-73FE-92D0-28EDAB3FE8C2}"/>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F4C2EC6D-B32C-9DFD-4CBC-C0DB46EBC9B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EFB79256-9A33-8A21-1896-6F7EEA6D4579}"/>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xmlns=""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52F870C8-0803-9A41-8273-F3168667A278}"/>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E450CA4C-5FF6-5C97-8DD7-03B57D115D5D}"/>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771227891"/>
      </p:ext>
    </p:extLst>
  </p:cSld>
  <p:clrMapOvr>
    <a:masterClrMapping/>
  </p:clrMapOvr>
  <p:hf sldNum="0" hdr="0" ftr="0" dt="0"/>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CCC46D4F-727A-750D-4B33-56A532D21FD5}"/>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F1A76693-2062-8935-6CC8-1A44F7D58B1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2BA7CAAE-D8D2-0F68-430D-37BAD0D2CA60}"/>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7449C942-846B-5C35-155F-236E026823FC}"/>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61327B88-35D1-0E06-07C7-97D2CFED3411}"/>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xmlns=""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2486A4F8-0FE2-A244-2109-189AEFF055A0}"/>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97BCF218-F84A-D18C-99A8-27DC0A6C7305}"/>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2453087042"/>
      </p:ext>
    </p:extLst>
  </p:cSld>
  <p:clrMapOvr>
    <a:masterClrMapping/>
  </p:clrMapOvr>
  <p:hf sldNum="0" hdr="0" ftr="0" dt="0"/>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grpSp>
        <p:nvGrpSpPr>
          <p:cNvPr id="2" name="Google Shape;44;p62">
            <a:extLst>
              <a:ext uri="{FF2B5EF4-FFF2-40B4-BE49-F238E27FC236}">
                <a16:creationId xmlns:a16="http://schemas.microsoft.com/office/drawing/2014/main" id="{BD712924-EDCF-CA49-27F5-8DC83EAC1E98}"/>
              </a:ext>
            </a:extLst>
          </p:cNvPr>
          <p:cNvGrpSpPr/>
          <p:nvPr/>
        </p:nvGrpSpPr>
        <p:grpSpPr>
          <a:xfrm>
            <a:off x="0" y="-28529"/>
            <a:ext cx="9144000" cy="5143499"/>
            <a:chOff x="0" y="-28529"/>
            <a:chExt cx="9144000" cy="5143499"/>
          </a:xfrm>
        </p:grpSpPr>
        <p:sp>
          <p:nvSpPr>
            <p:cNvPr id="3" name="Google Shape;45;p62">
              <a:extLst>
                <a:ext uri="{FF2B5EF4-FFF2-40B4-BE49-F238E27FC236}">
                  <a16:creationId xmlns:a16="http://schemas.microsoft.com/office/drawing/2014/main" id="{22429514-140A-14F2-FDE3-1AB4073ACF3E}"/>
                </a:ext>
              </a:extLst>
            </p:cNvPr>
            <p:cNvSpPr/>
            <p:nvPr/>
          </p:nvSpPr>
          <p:spPr>
            <a:xfrm>
              <a:off x="0" y="-2852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4" name="Google Shape;46;p62">
              <a:extLst>
                <a:ext uri="{FF2B5EF4-FFF2-40B4-BE49-F238E27FC236}">
                  <a16:creationId xmlns:a16="http://schemas.microsoft.com/office/drawing/2014/main" id="{AFD857E5-15B2-7DC7-6C12-2D9E216D24D9}"/>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5" name="Google Shape;47;p62">
              <a:extLst>
                <a:ext uri="{FF2B5EF4-FFF2-40B4-BE49-F238E27FC236}">
                  <a16:creationId xmlns:a16="http://schemas.microsoft.com/office/drawing/2014/main" id="{FA3EA33A-E7A0-2E28-8B27-92160CD8D58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6" name="Google Shape;48;p62">
            <a:extLst>
              <a:ext uri="{FF2B5EF4-FFF2-40B4-BE49-F238E27FC236}">
                <a16:creationId xmlns:a16="http://schemas.microsoft.com/office/drawing/2014/main" id="{317A13B7-C035-1C17-D03E-0A288AEDA7E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7" name="Google Shape;49;p62">
            <a:extLst>
              <a:ext uri="{FF2B5EF4-FFF2-40B4-BE49-F238E27FC236}">
                <a16:creationId xmlns:a16="http://schemas.microsoft.com/office/drawing/2014/main" id="{2B3A19E9-7A83-66DD-EBF0-15E1ACAE8C51}"/>
              </a:ext>
            </a:extLst>
          </p:cNvPr>
          <p:cNvSpPr txBox="1">
            <a:spLocks noGrp="1"/>
          </p:cNvSpPr>
          <p:nvPr>
            <p:ph type="title"/>
          </p:nvPr>
        </p:nvSpPr>
        <p:spPr>
          <a:xfrm>
            <a:off x="761585" y="146962"/>
            <a:ext cx="7620829" cy="352967"/>
          </a:xfrm>
          <a:prstGeom prst="rect">
            <a:avLst/>
          </a:prstGeom>
        </p:spPr>
        <p:txBody>
          <a:bodyPr lIns="91421" tIns="45701" rIns="91421" bIns="45701"/>
          <a:lstStyle>
            <a:lvl1pPr>
              <a:defRPr sz="1500" b="1">
                <a:solidFill>
                  <a:srgbClr val="757070"/>
                </a:solidFill>
                <a:latin typeface="Calibri"/>
                <a:ea typeface="Calibri"/>
                <a:cs typeface="Calibri"/>
              </a:defRPr>
            </a:lvl1pPr>
          </a:lstStyle>
          <a:p>
            <a:pPr lvl="0"/>
            <a:endParaRPr lang="fr-FR"/>
          </a:p>
        </p:txBody>
      </p:sp>
      <p:sp>
        <p:nvSpPr>
          <p:cNvPr id="8" name="Google Shape;50;p62">
            <a:extLst>
              <a:ext uri="{FF2B5EF4-FFF2-40B4-BE49-F238E27FC236}">
                <a16:creationId xmlns:a16="http://schemas.microsoft.com/office/drawing/2014/main" id="{26EAC432-9C41-ED3E-4A83-45E2BBDFA7AC}"/>
              </a:ext>
            </a:extLst>
          </p:cNvPr>
          <p:cNvSpPr txBox="1">
            <a:spLocks noGrp="1"/>
          </p:cNvSpPr>
          <p:nvPr>
            <p:ph type="body" idx="4294967295"/>
          </p:nvPr>
        </p:nvSpPr>
        <p:spPr>
          <a:xfrm>
            <a:off x="747714" y="514267"/>
            <a:ext cx="7634700" cy="219327"/>
          </a:xfrm>
          <a:prstGeom prst="rect">
            <a:avLst/>
          </a:prstGeom>
        </p:spPr>
        <p:txBody>
          <a:bodyPr lIns="91421" tIns="45701" rIns="91421" bIns="45701">
            <a:noAutofit/>
          </a:bodyPr>
          <a:lstStyle>
            <a:lvl1pPr marL="342900" indent="-171450">
              <a:spcBef>
                <a:spcPts val="750"/>
              </a:spcBef>
              <a:buNone/>
              <a:defRPr sz="1050" i="1">
                <a:solidFill>
                  <a:srgbClr val="AEABAB"/>
                </a:solidFill>
              </a:defRPr>
            </a:lvl1pPr>
          </a:lstStyle>
          <a:p>
            <a:pPr lvl="0"/>
            <a:endParaRPr lang="fr-FR"/>
          </a:p>
        </p:txBody>
      </p:sp>
    </p:spTree>
    <p:extLst>
      <p:ext uri="{BB962C8B-B14F-4D97-AF65-F5344CB8AC3E}">
        <p14:creationId xmlns:p14="http://schemas.microsoft.com/office/powerpoint/2010/main" val="235704343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48;p79">
            <a:extLst>
              <a:ext uri="{FF2B5EF4-FFF2-40B4-BE49-F238E27FC236}">
                <a16:creationId xmlns:a16="http://schemas.microsoft.com/office/drawing/2014/main" id="{575412F3-D3A0-AE57-0813-F102899FB756}"/>
              </a:ext>
            </a:extLst>
          </p:cNvPr>
          <p:cNvSpPr txBox="1">
            <a:spLocks noGrp="1"/>
          </p:cNvSpPr>
          <p:nvPr>
            <p:ph type="subTitle" idx="4294967295"/>
          </p:nvPr>
        </p:nvSpPr>
        <p:spPr>
          <a:xfrm>
            <a:off x="1143000" y="2701530"/>
            <a:ext cx="6858000" cy="1241819"/>
          </a:xfrm>
          <a:prstGeom prst="rect">
            <a:avLst/>
          </a:prstGeom>
        </p:spPr>
        <p:txBody>
          <a:bodyPr lIns="91421" tIns="45701" rIns="91421" bIns="45701" anchorCtr="1"/>
          <a:lstStyle>
            <a:lvl1pPr algn="ctr">
              <a:spcBef>
                <a:spcPts val="750"/>
              </a:spcBef>
              <a:buNone/>
              <a:defRPr sz="1800"/>
            </a:lvl1pPr>
          </a:lstStyle>
          <a:p>
            <a:pPr lvl="0"/>
            <a:endParaRPr lang="fr-FR"/>
          </a:p>
        </p:txBody>
      </p:sp>
      <p:sp>
        <p:nvSpPr>
          <p:cNvPr id="3" name="Google Shape;49;p79">
            <a:extLst>
              <a:ext uri="{FF2B5EF4-FFF2-40B4-BE49-F238E27FC236}">
                <a16:creationId xmlns:a16="http://schemas.microsoft.com/office/drawing/2014/main" id="{97901B13-C46E-85BA-225E-67014654B7DF}"/>
              </a:ext>
            </a:extLst>
          </p:cNvPr>
          <p:cNvSpPr txBox="1">
            <a:spLocks noGrp="1"/>
          </p:cNvSpPr>
          <p:nvPr>
            <p:ph type="dt" sz="half" idx="7"/>
          </p:nvPr>
        </p:nvSpPr>
        <p:spPr>
          <a:xfrm>
            <a:off x="628650" y="4767260"/>
            <a:ext cx="2057400" cy="273844"/>
          </a:xfrm>
          <a:prstGeom prst="rect">
            <a:avLst/>
          </a:prstGeom>
        </p:spPr>
        <p:txBody>
          <a:bodyPr lIns="91421" tIns="45701" rIns="91421" bIns="45701"/>
          <a:lstStyle>
            <a:lvl1pPr>
              <a:defRPr/>
            </a:lvl1pPr>
          </a:lstStyle>
          <a:p>
            <a:pPr lvl="0"/>
            <a:endParaRPr lang="fr-FR"/>
          </a:p>
        </p:txBody>
      </p:sp>
      <p:sp>
        <p:nvSpPr>
          <p:cNvPr id="4" name="Google Shape;50;p79">
            <a:extLst>
              <a:ext uri="{FF2B5EF4-FFF2-40B4-BE49-F238E27FC236}">
                <a16:creationId xmlns:a16="http://schemas.microsoft.com/office/drawing/2014/main" id="{A59023D1-5FD1-C856-E0FA-61966CDFF2E5}"/>
              </a:ext>
            </a:extLst>
          </p:cNvPr>
          <p:cNvSpPr txBox="1">
            <a:spLocks noGrp="1"/>
          </p:cNvSpPr>
          <p:nvPr>
            <p:ph type="ftr" sz="quarter" idx="9"/>
          </p:nvPr>
        </p:nvSpPr>
        <p:spPr>
          <a:xfrm>
            <a:off x="3028949" y="4767260"/>
            <a:ext cx="3086099" cy="273844"/>
          </a:xfrm>
          <a:prstGeom prst="rect">
            <a:avLst/>
          </a:prstGeom>
        </p:spPr>
        <p:txBody>
          <a:bodyPr lIns="91421" tIns="45701" rIns="91421" bIns="45701"/>
          <a:lstStyle>
            <a:lvl1pPr>
              <a:defRPr/>
            </a:lvl1pPr>
          </a:lstStyle>
          <a:p>
            <a:pPr lvl="0"/>
            <a:endParaRPr lang="fr-FR"/>
          </a:p>
        </p:txBody>
      </p:sp>
      <p:sp>
        <p:nvSpPr>
          <p:cNvPr id="5" name="Google Shape;51;p79">
            <a:extLst>
              <a:ext uri="{FF2B5EF4-FFF2-40B4-BE49-F238E27FC236}">
                <a16:creationId xmlns:a16="http://schemas.microsoft.com/office/drawing/2014/main" id="{DA9D258F-B1B6-378D-9A35-B05AF48C98E4}"/>
              </a:ext>
            </a:extLst>
          </p:cNvPr>
          <p:cNvSpPr txBox="1">
            <a:spLocks noGrp="1"/>
          </p:cNvSpPr>
          <p:nvPr>
            <p:ph type="sldNum" sz="quarter" idx="8"/>
          </p:nvPr>
        </p:nvSpPr>
        <p:spPr>
          <a:xfrm>
            <a:off x="6457949" y="4767260"/>
            <a:ext cx="2057400" cy="273844"/>
          </a:xfrm>
          <a:prstGeom prst="rect">
            <a:avLst/>
          </a:prstGeom>
        </p:spPr>
        <p:txBody>
          <a:bodyPr lIns="91421" tIns="45701" rIns="91421" bIns="45701"/>
          <a:lstStyle>
            <a:lvl1pPr>
              <a:defRPr/>
            </a:lvl1pPr>
          </a:lstStyle>
          <a:p>
            <a:pPr lvl="0"/>
            <a:fld id="{BBE84098-2294-4EF7-98CF-E51B5DE54DE1}" type="slidenum">
              <a:t>‹N°›</a:t>
            </a:fld>
            <a:endParaRPr lang="fr-FR"/>
          </a:p>
        </p:txBody>
      </p:sp>
      <p:grpSp>
        <p:nvGrpSpPr>
          <p:cNvPr id="6" name="Google Shape;52;p79">
            <a:extLst>
              <a:ext uri="{FF2B5EF4-FFF2-40B4-BE49-F238E27FC236}">
                <a16:creationId xmlns:a16="http://schemas.microsoft.com/office/drawing/2014/main" id="{7A8F863C-2A74-ABE1-2206-DDF95A963332}"/>
              </a:ext>
            </a:extLst>
          </p:cNvPr>
          <p:cNvGrpSpPr/>
          <p:nvPr/>
        </p:nvGrpSpPr>
        <p:grpSpPr>
          <a:xfrm>
            <a:off x="0" y="-19879"/>
            <a:ext cx="9144000" cy="5143499"/>
            <a:chOff x="0" y="-19879"/>
            <a:chExt cx="9144000" cy="5143499"/>
          </a:xfrm>
        </p:grpSpPr>
        <p:sp>
          <p:nvSpPr>
            <p:cNvPr id="7" name="Google Shape;53;p79">
              <a:extLst>
                <a:ext uri="{FF2B5EF4-FFF2-40B4-BE49-F238E27FC236}">
                  <a16:creationId xmlns:a16="http://schemas.microsoft.com/office/drawing/2014/main" id="{DE9A71E9-24B0-CD58-1238-30F60FAA82E4}"/>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4;p79">
              <a:extLst>
                <a:ext uri="{FF2B5EF4-FFF2-40B4-BE49-F238E27FC236}">
                  <a16:creationId xmlns:a16="http://schemas.microsoft.com/office/drawing/2014/main" id="{582E233C-9A8E-EAEF-E20C-69B120F4AA77}"/>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5;p79">
              <a:extLst>
                <a:ext uri="{FF2B5EF4-FFF2-40B4-BE49-F238E27FC236}">
                  <a16:creationId xmlns:a16="http://schemas.microsoft.com/office/drawing/2014/main" id="{D4D55FB1-9E0D-E58E-7C5D-93DCF651E6D2}"/>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6;p79">
            <a:extLst>
              <a:ext uri="{FF2B5EF4-FFF2-40B4-BE49-F238E27FC236}">
                <a16:creationId xmlns:a16="http://schemas.microsoft.com/office/drawing/2014/main" id="{D87173D8-889B-C425-0D29-B999C7F59C3C}"/>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7;p79">
            <a:extLst>
              <a:ext uri="{FF2B5EF4-FFF2-40B4-BE49-F238E27FC236}">
                <a16:creationId xmlns:a16="http://schemas.microsoft.com/office/drawing/2014/main" id="{7D9CFAC8-B793-96C3-F8D1-A7D89D10DFAC}"/>
              </a:ext>
            </a:extLst>
          </p:cNvPr>
          <p:cNvSpPr txBox="1">
            <a:spLocks noGrp="1"/>
          </p:cNvSpPr>
          <p:nvPr>
            <p:ph type="title"/>
          </p:nvPr>
        </p:nvSpPr>
        <p:spPr>
          <a:xfrm>
            <a:off x="894520" y="392917"/>
            <a:ext cx="7620829" cy="352967"/>
          </a:xfrm>
          <a:prstGeom prst="rect">
            <a:avLst/>
          </a:prstGeom>
        </p:spPr>
        <p:txBody>
          <a:bodyPr lIns="91421" tIns="45701" rIns="91421" bIns="45701"/>
          <a:lstStyle>
            <a:lvl1pPr algn="r">
              <a:defRPr sz="1350" i="1">
                <a:solidFill>
                  <a:srgbClr val="757070"/>
                </a:solidFill>
                <a:latin typeface="Calibri"/>
                <a:ea typeface="Calibri"/>
                <a:cs typeface="Calibri"/>
              </a:defRPr>
            </a:lvl1pPr>
          </a:lstStyle>
          <a:p>
            <a:pPr lvl="0"/>
            <a:endParaRPr lang="fr-FR"/>
          </a:p>
        </p:txBody>
      </p:sp>
    </p:spTree>
    <p:extLst>
      <p:ext uri="{BB962C8B-B14F-4D97-AF65-F5344CB8AC3E}">
        <p14:creationId xmlns:p14="http://schemas.microsoft.com/office/powerpoint/2010/main" val="222617736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2" name="Google Shape;491;p65">
            <a:extLst>
              <a:ext uri="{FF2B5EF4-FFF2-40B4-BE49-F238E27FC236}">
                <a16:creationId xmlns:a16="http://schemas.microsoft.com/office/drawing/2014/main" id="{8DCD2498-B407-BC60-820F-AA5B8554842C}"/>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60;p18">
            <a:extLst>
              <a:ext uri="{FF2B5EF4-FFF2-40B4-BE49-F238E27FC236}">
                <a16:creationId xmlns:a16="http://schemas.microsoft.com/office/drawing/2014/main" id="{174A4DD7-3850-3919-2423-FED805B5D52E}"/>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0B2EDB2-A151-DDE9-EE01-A77F5D3A6A73}"/>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11F3F524-CA06-7C0A-EA15-B050095EF297}"/>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29009996"/>
      </p:ext>
    </p:extLst>
  </p:cSld>
  <p:clrMapOvr>
    <a:masterClrMapping/>
  </p:clrMapOvr>
  <p:hf sldNum="0" hdr="0" ftr="0" dt="0"/>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9471459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a16="http://schemas.microsoft.com/office/drawing/2014/main" id="{4DA05920-DA05-97C0-5204-8E369B08A918}"/>
              </a:ext>
            </a:extLst>
          </p:cNvPr>
          <p:cNvSpPr txBox="1">
            <a:spLocks noGrp="1"/>
          </p:cNvSpPr>
          <p:nvPr>
            <p:ph type="dt" sz="half" idx="7"/>
          </p:nvPr>
        </p:nvSpPr>
        <p:spPr/>
        <p:txBody>
          <a:bodyPr/>
          <a:lstStyle>
            <a:lvl1pPr>
              <a:defRPr/>
            </a:lvl1pPr>
          </a:lstStyle>
          <a:p>
            <a:pPr lvl="0"/>
            <a:endParaRPr lang="fr-FR"/>
          </a:p>
        </p:txBody>
      </p:sp>
      <p:sp>
        <p:nvSpPr>
          <p:cNvPr id="3" name="Google Shape;494;p66">
            <a:extLst>
              <a:ext uri="{FF2B5EF4-FFF2-40B4-BE49-F238E27FC236}">
                <a16:creationId xmlns:a16="http://schemas.microsoft.com/office/drawing/2014/main" id="{B7662C5C-BEE2-9D3A-3BCF-DAC2133B2FC2}"/>
              </a:ext>
            </a:extLst>
          </p:cNvPr>
          <p:cNvSpPr txBox="1">
            <a:spLocks noGrp="1"/>
          </p:cNvSpPr>
          <p:nvPr>
            <p:ph type="ftr" sz="quarter" idx="9"/>
          </p:nvPr>
        </p:nvSpPr>
        <p:spPr/>
        <p:txBody>
          <a:bodyPr/>
          <a:lstStyle>
            <a:lvl1pPr>
              <a:defRPr/>
            </a:lvl1pPr>
          </a:lstStyle>
          <a:p>
            <a:pPr lvl="0"/>
            <a:endParaRPr lang="fr-FR"/>
          </a:p>
        </p:txBody>
      </p:sp>
      <p:sp>
        <p:nvSpPr>
          <p:cNvPr id="4" name="Google Shape;495;p66">
            <a:extLst>
              <a:ext uri="{FF2B5EF4-FFF2-40B4-BE49-F238E27FC236}">
                <a16:creationId xmlns:a16="http://schemas.microsoft.com/office/drawing/2014/main" id="{2F69D0FD-1052-A1D5-EAC3-CCA1C10E4349}"/>
              </a:ext>
            </a:extLst>
          </p:cNvPr>
          <p:cNvSpPr txBox="1">
            <a:spLocks noGrp="1"/>
          </p:cNvSpPr>
          <p:nvPr>
            <p:ph type="sldNum" sz="quarter" idx="8"/>
          </p:nvPr>
        </p:nvSpPr>
        <p:spPr/>
        <p:txBody>
          <a:bodyPr/>
          <a:lstStyle>
            <a:lvl1pPr>
              <a:defRPr/>
            </a:lvl1pPr>
          </a:lstStyle>
          <a:p>
            <a:pPr lvl="0"/>
            <a:fld id="{8B6157E9-D3C2-408A-8624-22B2CE8B1F99}" type="slidenum">
              <a:t>‹N°›</a:t>
            </a:fld>
            <a:endParaRPr lang="fr-FR"/>
          </a:p>
        </p:txBody>
      </p:sp>
    </p:spTree>
    <p:extLst>
      <p:ext uri="{BB962C8B-B14F-4D97-AF65-F5344CB8AC3E}">
        <p14:creationId xmlns:p14="http://schemas.microsoft.com/office/powerpoint/2010/main" val="719940447"/>
      </p:ext>
    </p:extLst>
  </p:cSld>
  <p:clrMapOvr>
    <a:masterClrMapping/>
  </p:clrMapOvr>
  <p:hf sldNum="0" hdr="0" ftr="0" dt="0"/>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Table of contents">
    <p:spTree>
      <p:nvGrpSpPr>
        <p:cNvPr id="1" name=""/>
        <p:cNvGrpSpPr/>
        <p:nvPr/>
      </p:nvGrpSpPr>
      <p:grpSpPr>
        <a:xfrm>
          <a:off x="0" y="0"/>
          <a:ext cx="0" cy="0"/>
          <a:chOff x="0" y="0"/>
          <a:chExt cx="0" cy="0"/>
        </a:xfrm>
      </p:grpSpPr>
      <p:sp>
        <p:nvSpPr>
          <p:cNvPr id="2" name="Google Shape;497;p67">
            <a:extLst>
              <a:ext uri="{FF2B5EF4-FFF2-40B4-BE49-F238E27FC236}">
                <a16:creationId xmlns:a16="http://schemas.microsoft.com/office/drawing/2014/main" id="{CF925BCC-3266-00E5-83DB-B6DAB2259E45}"/>
              </a:ext>
            </a:extLst>
          </p:cNvPr>
          <p:cNvSpPr txBox="1">
            <a:spLocks noGrp="1"/>
          </p:cNvSpPr>
          <p:nvPr>
            <p:ph type="title"/>
          </p:nvPr>
        </p:nvSpPr>
        <p:spPr>
          <a:xfrm>
            <a:off x="1966298" y="1631088"/>
            <a:ext cx="2305504" cy="451503"/>
          </a:xfrm>
        </p:spPr>
        <p:txBody>
          <a:bodyPr tIns="68570" bIns="68570">
            <a:noAutofit/>
          </a:bodyPr>
          <a:lstStyle>
            <a:lvl1pPr>
              <a:defRPr sz="2400"/>
            </a:lvl1pPr>
          </a:lstStyle>
          <a:p>
            <a:pPr lvl="0"/>
            <a:endParaRPr lang="fr-FR"/>
          </a:p>
        </p:txBody>
      </p:sp>
      <p:sp>
        <p:nvSpPr>
          <p:cNvPr id="3" name="Google Shape;498;p67">
            <a:extLst>
              <a:ext uri="{FF2B5EF4-FFF2-40B4-BE49-F238E27FC236}">
                <a16:creationId xmlns:a16="http://schemas.microsoft.com/office/drawing/2014/main" id="{EB6B4C87-1E25-2468-A4C4-967F7AEAC773}"/>
              </a:ext>
            </a:extLst>
          </p:cNvPr>
          <p:cNvSpPr txBox="1">
            <a:spLocks noGrp="1"/>
          </p:cNvSpPr>
          <p:nvPr>
            <p:ph type="subTitle" idx="4294967295"/>
          </p:nvPr>
        </p:nvSpPr>
        <p:spPr>
          <a:xfrm>
            <a:off x="1966307" y="2129189"/>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4" name="Google Shape;499;p67">
            <a:extLst>
              <a:ext uri="{FF2B5EF4-FFF2-40B4-BE49-F238E27FC236}">
                <a16:creationId xmlns:a16="http://schemas.microsoft.com/office/drawing/2014/main" id="{39210B93-8B65-645A-BBB7-65AE3DEFEB2B}"/>
              </a:ext>
            </a:extLst>
          </p:cNvPr>
          <p:cNvSpPr txBox="1">
            <a:spLocks noGrp="1"/>
          </p:cNvSpPr>
          <p:nvPr>
            <p:ph type="subTitle" idx="4294967295"/>
          </p:nvPr>
        </p:nvSpPr>
        <p:spPr>
          <a:xfrm>
            <a:off x="6015188" y="2129189"/>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5" name="Google Shape;500;p67">
            <a:extLst>
              <a:ext uri="{FF2B5EF4-FFF2-40B4-BE49-F238E27FC236}">
                <a16:creationId xmlns:a16="http://schemas.microsoft.com/office/drawing/2014/main" id="{03DAEC6C-D1A6-F2F1-6ED4-406497D0CC4B}"/>
              </a:ext>
            </a:extLst>
          </p:cNvPr>
          <p:cNvSpPr txBox="1">
            <a:spLocks noGrp="1"/>
          </p:cNvSpPr>
          <p:nvPr>
            <p:ph type="title" idx="4294967295"/>
          </p:nvPr>
        </p:nvSpPr>
        <p:spPr>
          <a:xfrm>
            <a:off x="1966325" y="3138028"/>
            <a:ext cx="2305504" cy="527700"/>
          </a:xfrm>
        </p:spPr>
        <p:txBody>
          <a:bodyPr tIns="68570" bIns="68570">
            <a:noAutofit/>
          </a:bodyPr>
          <a:lstStyle>
            <a:lvl1pPr>
              <a:defRPr sz="2400"/>
            </a:lvl1pPr>
          </a:lstStyle>
          <a:p>
            <a:pPr lvl="0"/>
            <a:endParaRPr lang="fr-FR"/>
          </a:p>
        </p:txBody>
      </p:sp>
      <p:sp>
        <p:nvSpPr>
          <p:cNvPr id="6" name="Google Shape;501;p67">
            <a:extLst>
              <a:ext uri="{FF2B5EF4-FFF2-40B4-BE49-F238E27FC236}">
                <a16:creationId xmlns:a16="http://schemas.microsoft.com/office/drawing/2014/main" id="{51E04F81-23B8-C78E-D713-B689EDBD2BAB}"/>
              </a:ext>
            </a:extLst>
          </p:cNvPr>
          <p:cNvSpPr txBox="1">
            <a:spLocks noGrp="1"/>
          </p:cNvSpPr>
          <p:nvPr>
            <p:ph type="subTitle" idx="4294967295"/>
          </p:nvPr>
        </p:nvSpPr>
        <p:spPr>
          <a:xfrm>
            <a:off x="1966307" y="3626574"/>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7" name="Google Shape;502;p67">
            <a:extLst>
              <a:ext uri="{FF2B5EF4-FFF2-40B4-BE49-F238E27FC236}">
                <a16:creationId xmlns:a16="http://schemas.microsoft.com/office/drawing/2014/main" id="{B8710246-E898-CC3D-672D-7E596EA2256D}"/>
              </a:ext>
            </a:extLst>
          </p:cNvPr>
          <p:cNvSpPr txBox="1">
            <a:spLocks noGrp="1"/>
          </p:cNvSpPr>
          <p:nvPr>
            <p:ph type="subTitle" idx="4294967295"/>
          </p:nvPr>
        </p:nvSpPr>
        <p:spPr>
          <a:xfrm>
            <a:off x="6015188" y="3626574"/>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8" name="Google Shape;503;p67">
            <a:extLst>
              <a:ext uri="{FF2B5EF4-FFF2-40B4-BE49-F238E27FC236}">
                <a16:creationId xmlns:a16="http://schemas.microsoft.com/office/drawing/2014/main" id="{43A26227-ABF2-ADEC-FC28-CC9C81DFE4DA}"/>
              </a:ext>
            </a:extLst>
          </p:cNvPr>
          <p:cNvSpPr txBox="1">
            <a:spLocks noGrp="1"/>
          </p:cNvSpPr>
          <p:nvPr>
            <p:ph type="title" idx="4294967295"/>
          </p:nvPr>
        </p:nvSpPr>
        <p:spPr>
          <a:xfrm>
            <a:off x="823316" y="1815449"/>
            <a:ext cx="1143000" cy="572697"/>
          </a:xfrm>
        </p:spPr>
        <p:txBody>
          <a:bodyPr tIns="68570" bIns="68570" anchorCtr="1">
            <a:noAutofit/>
          </a:bodyPr>
          <a:lstStyle>
            <a:lvl1pPr algn="ctr">
              <a:defRPr/>
            </a:lvl1pPr>
          </a:lstStyle>
          <a:p>
            <a:pPr lvl="0"/>
            <a:endParaRPr lang="fr-FR"/>
          </a:p>
        </p:txBody>
      </p:sp>
      <p:sp>
        <p:nvSpPr>
          <p:cNvPr id="9" name="Google Shape;504;p67">
            <a:extLst>
              <a:ext uri="{FF2B5EF4-FFF2-40B4-BE49-F238E27FC236}">
                <a16:creationId xmlns:a16="http://schemas.microsoft.com/office/drawing/2014/main" id="{55B0B7A6-C686-F466-E78B-8DD743EE34AE}"/>
              </a:ext>
            </a:extLst>
          </p:cNvPr>
          <p:cNvSpPr txBox="1">
            <a:spLocks noGrp="1"/>
          </p:cNvSpPr>
          <p:nvPr>
            <p:ph type="title" idx="4294967295"/>
          </p:nvPr>
        </p:nvSpPr>
        <p:spPr>
          <a:xfrm>
            <a:off x="823316" y="3349118"/>
            <a:ext cx="1143000" cy="572697"/>
          </a:xfrm>
        </p:spPr>
        <p:txBody>
          <a:bodyPr tIns="68570" bIns="68570" anchorCtr="1">
            <a:noAutofit/>
          </a:bodyPr>
          <a:lstStyle>
            <a:lvl1pPr algn="ctr">
              <a:defRPr/>
            </a:lvl1pPr>
          </a:lstStyle>
          <a:p>
            <a:pPr lvl="0"/>
            <a:endParaRPr lang="fr-FR"/>
          </a:p>
        </p:txBody>
      </p:sp>
      <p:sp>
        <p:nvSpPr>
          <p:cNvPr id="10" name="Google Shape;505;p67">
            <a:extLst>
              <a:ext uri="{FF2B5EF4-FFF2-40B4-BE49-F238E27FC236}">
                <a16:creationId xmlns:a16="http://schemas.microsoft.com/office/drawing/2014/main" id="{11D89E29-214D-5D9B-15FF-3B8B49A82131}"/>
              </a:ext>
            </a:extLst>
          </p:cNvPr>
          <p:cNvSpPr txBox="1">
            <a:spLocks noGrp="1"/>
          </p:cNvSpPr>
          <p:nvPr>
            <p:ph type="title" idx="4294967295"/>
          </p:nvPr>
        </p:nvSpPr>
        <p:spPr>
          <a:xfrm>
            <a:off x="4872197" y="1815449"/>
            <a:ext cx="1143000" cy="572697"/>
          </a:xfrm>
        </p:spPr>
        <p:txBody>
          <a:bodyPr tIns="68570" bIns="68570" anchorCtr="1">
            <a:noAutofit/>
          </a:bodyPr>
          <a:lstStyle>
            <a:lvl1pPr algn="ctr">
              <a:defRPr/>
            </a:lvl1pPr>
          </a:lstStyle>
          <a:p>
            <a:pPr lvl="0"/>
            <a:endParaRPr lang="fr-FR"/>
          </a:p>
        </p:txBody>
      </p:sp>
      <p:sp>
        <p:nvSpPr>
          <p:cNvPr id="11" name="Google Shape;506;p67">
            <a:extLst>
              <a:ext uri="{FF2B5EF4-FFF2-40B4-BE49-F238E27FC236}">
                <a16:creationId xmlns:a16="http://schemas.microsoft.com/office/drawing/2014/main" id="{D1000CDB-BC4D-095F-A49B-82F6F80116B2}"/>
              </a:ext>
            </a:extLst>
          </p:cNvPr>
          <p:cNvSpPr txBox="1">
            <a:spLocks noGrp="1"/>
          </p:cNvSpPr>
          <p:nvPr>
            <p:ph type="title" idx="4294967295"/>
          </p:nvPr>
        </p:nvSpPr>
        <p:spPr>
          <a:xfrm>
            <a:off x="4872197" y="3349118"/>
            <a:ext cx="1143000" cy="572697"/>
          </a:xfrm>
        </p:spPr>
        <p:txBody>
          <a:bodyPr tIns="68570" bIns="68570" anchorCtr="1">
            <a:noAutofit/>
          </a:bodyPr>
          <a:lstStyle>
            <a:lvl1pPr algn="ctr">
              <a:defRPr/>
            </a:lvl1pPr>
          </a:lstStyle>
          <a:p>
            <a:pPr lvl="0"/>
            <a:endParaRPr lang="fr-FR"/>
          </a:p>
        </p:txBody>
      </p:sp>
      <p:sp>
        <p:nvSpPr>
          <p:cNvPr id="12" name="Google Shape;507;p67">
            <a:extLst>
              <a:ext uri="{FF2B5EF4-FFF2-40B4-BE49-F238E27FC236}">
                <a16:creationId xmlns:a16="http://schemas.microsoft.com/office/drawing/2014/main" id="{8B14D2EC-4D0A-5FCE-B5AF-C9CDD90C8001}"/>
              </a:ext>
            </a:extLst>
          </p:cNvPr>
          <p:cNvSpPr txBox="1">
            <a:spLocks noGrp="1"/>
          </p:cNvSpPr>
          <p:nvPr>
            <p:ph type="title" idx="4294967295"/>
          </p:nvPr>
        </p:nvSpPr>
        <p:spPr>
          <a:xfrm>
            <a:off x="6015197" y="1631088"/>
            <a:ext cx="2305504" cy="451503"/>
          </a:xfrm>
        </p:spPr>
        <p:txBody>
          <a:bodyPr tIns="68570" bIns="68570">
            <a:noAutofit/>
          </a:bodyPr>
          <a:lstStyle>
            <a:lvl1pPr>
              <a:defRPr sz="2400"/>
            </a:lvl1pPr>
          </a:lstStyle>
          <a:p>
            <a:pPr lvl="0"/>
            <a:endParaRPr lang="fr-FR"/>
          </a:p>
        </p:txBody>
      </p:sp>
      <p:sp>
        <p:nvSpPr>
          <p:cNvPr id="13" name="Google Shape;508;p67">
            <a:extLst>
              <a:ext uri="{FF2B5EF4-FFF2-40B4-BE49-F238E27FC236}">
                <a16:creationId xmlns:a16="http://schemas.microsoft.com/office/drawing/2014/main" id="{7A73A6B7-8C69-7EFA-B4F4-DD7AA0B53C95}"/>
              </a:ext>
            </a:extLst>
          </p:cNvPr>
          <p:cNvSpPr txBox="1">
            <a:spLocks noGrp="1"/>
          </p:cNvSpPr>
          <p:nvPr>
            <p:ph type="title" idx="4294967295"/>
          </p:nvPr>
        </p:nvSpPr>
        <p:spPr>
          <a:xfrm>
            <a:off x="6015224" y="3138028"/>
            <a:ext cx="2305504" cy="527700"/>
          </a:xfrm>
        </p:spPr>
        <p:txBody>
          <a:bodyPr tIns="68570" bIns="68570">
            <a:noAutofit/>
          </a:bodyPr>
          <a:lstStyle>
            <a:lvl1pPr>
              <a:defRPr sz="2400"/>
            </a:lvl1pPr>
          </a:lstStyle>
          <a:p>
            <a:pPr lvl="0"/>
            <a:endParaRPr lang="fr-FR"/>
          </a:p>
        </p:txBody>
      </p:sp>
      <p:sp>
        <p:nvSpPr>
          <p:cNvPr id="14" name="Google Shape;509;p67">
            <a:extLst>
              <a:ext uri="{FF2B5EF4-FFF2-40B4-BE49-F238E27FC236}">
                <a16:creationId xmlns:a16="http://schemas.microsoft.com/office/drawing/2014/main" id="{AD618D25-4AA8-1547-6FDC-6E6A69DF1E61}"/>
              </a:ext>
            </a:extLst>
          </p:cNvPr>
          <p:cNvSpPr txBox="1">
            <a:spLocks noGrp="1"/>
          </p:cNvSpPr>
          <p:nvPr>
            <p:ph type="title" idx="4294967295"/>
          </p:nvPr>
        </p:nvSpPr>
        <p:spPr>
          <a:xfrm>
            <a:off x="719998" y="445029"/>
            <a:ext cx="7704002" cy="572697"/>
          </a:xfr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247967746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Google Shape;511;p68">
            <a:extLst>
              <a:ext uri="{FF2B5EF4-FFF2-40B4-BE49-F238E27FC236}">
                <a16:creationId xmlns:a16="http://schemas.microsoft.com/office/drawing/2014/main" id="{C834E8AD-D0CC-0AAC-49FE-EC7EEDBDF39F}"/>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12;p68">
            <a:extLst>
              <a:ext uri="{FF2B5EF4-FFF2-40B4-BE49-F238E27FC236}">
                <a16:creationId xmlns:a16="http://schemas.microsoft.com/office/drawing/2014/main" id="{73E14CB7-952E-750B-847E-2871D447D3F6}"/>
              </a:ext>
            </a:extLst>
          </p:cNvPr>
          <p:cNvSpPr txBox="1">
            <a:spLocks noGrp="1"/>
          </p:cNvSpPr>
          <p:nvPr>
            <p:ph type="dt" sz="half" idx="7"/>
          </p:nvPr>
        </p:nvSpPr>
        <p:spPr/>
        <p:txBody>
          <a:bodyPr/>
          <a:lstStyle>
            <a:lvl1pPr>
              <a:defRPr/>
            </a:lvl1pPr>
          </a:lstStyle>
          <a:p>
            <a:pPr lvl="0"/>
            <a:endParaRPr lang="fr-FR"/>
          </a:p>
        </p:txBody>
      </p:sp>
      <p:sp>
        <p:nvSpPr>
          <p:cNvPr id="4" name="Google Shape;513;p68">
            <a:extLst>
              <a:ext uri="{FF2B5EF4-FFF2-40B4-BE49-F238E27FC236}">
                <a16:creationId xmlns:a16="http://schemas.microsoft.com/office/drawing/2014/main" id="{5A0CDD4B-0C85-BBD7-6558-0BBAB62583CA}"/>
              </a:ext>
            </a:extLst>
          </p:cNvPr>
          <p:cNvSpPr txBox="1">
            <a:spLocks noGrp="1"/>
          </p:cNvSpPr>
          <p:nvPr>
            <p:ph type="ftr" sz="quarter" idx="9"/>
          </p:nvPr>
        </p:nvSpPr>
        <p:spPr/>
        <p:txBody>
          <a:bodyPr/>
          <a:lstStyle>
            <a:lvl1pPr>
              <a:defRPr/>
            </a:lvl1pPr>
          </a:lstStyle>
          <a:p>
            <a:pPr lvl="0"/>
            <a:endParaRPr lang="fr-FR"/>
          </a:p>
        </p:txBody>
      </p:sp>
      <p:sp>
        <p:nvSpPr>
          <p:cNvPr id="5" name="Google Shape;514;p68">
            <a:extLst>
              <a:ext uri="{FF2B5EF4-FFF2-40B4-BE49-F238E27FC236}">
                <a16:creationId xmlns:a16="http://schemas.microsoft.com/office/drawing/2014/main" id="{8B330D25-7C45-39E3-A0FE-8DA888E22658}"/>
              </a:ext>
            </a:extLst>
          </p:cNvPr>
          <p:cNvSpPr txBox="1">
            <a:spLocks noGrp="1"/>
          </p:cNvSpPr>
          <p:nvPr>
            <p:ph type="sldNum" sz="quarter" idx="8"/>
          </p:nvPr>
        </p:nvSpPr>
        <p:spPr/>
        <p:txBody>
          <a:bodyPr/>
          <a:lstStyle>
            <a:lvl1pPr>
              <a:defRPr/>
            </a:lvl1pPr>
          </a:lstStyle>
          <a:p>
            <a:pPr lvl="0"/>
            <a:fld id="{B716F95A-7BFD-4DA4-88A8-F559202A1395}" type="slidenum">
              <a:t>‹N°›</a:t>
            </a:fld>
            <a:endParaRPr lang="fr-FR"/>
          </a:p>
        </p:txBody>
      </p:sp>
      <p:sp>
        <p:nvSpPr>
          <p:cNvPr id="6" name="Google Shape;515;p68">
            <a:extLst>
              <a:ext uri="{FF2B5EF4-FFF2-40B4-BE49-F238E27FC236}">
                <a16:creationId xmlns:a16="http://schemas.microsoft.com/office/drawing/2014/main" id="{9BD0DDA9-52FF-CC22-80B7-4A67850D739C}"/>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516;p68">
            <a:extLst>
              <a:ext uri="{FF2B5EF4-FFF2-40B4-BE49-F238E27FC236}">
                <a16:creationId xmlns:a16="http://schemas.microsoft.com/office/drawing/2014/main" id="{07CC2D29-98DC-A9A3-BC11-86FBB3F5FF04}"/>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517;p68">
            <a:extLst>
              <a:ext uri="{FF2B5EF4-FFF2-40B4-BE49-F238E27FC236}">
                <a16:creationId xmlns:a16="http://schemas.microsoft.com/office/drawing/2014/main" id="{9C96FC76-BFA9-CD69-BD65-5EAE59F31BCE}"/>
              </a:ext>
            </a:extLst>
          </p:cNvPr>
          <p:cNvSpPr txBox="1">
            <a:spLocks noGrp="1"/>
          </p:cNvSpPr>
          <p:nvPr>
            <p:ph type="title"/>
          </p:nvPr>
        </p:nvSpPr>
        <p:spPr>
          <a:xfrm>
            <a:off x="1441176" y="1733757"/>
            <a:ext cx="5829300" cy="1676104"/>
          </a:xfrm>
        </p:spPr>
        <p:txBody>
          <a:bodyPr anchorCtr="1"/>
          <a:lstStyle>
            <a:lvl1pPr algn="ctr">
              <a:defRPr sz="4100" b="1">
                <a:solidFill>
                  <a:srgbClr val="44546A"/>
                </a:solidFill>
              </a:defRPr>
            </a:lvl1pPr>
          </a:lstStyle>
          <a:p>
            <a:pPr lvl="0"/>
            <a:endParaRPr lang="fr-FR"/>
          </a:p>
        </p:txBody>
      </p:sp>
      <p:sp>
        <p:nvSpPr>
          <p:cNvPr id="9" name="Google Shape;518;p68">
            <a:extLst>
              <a:ext uri="{FF2B5EF4-FFF2-40B4-BE49-F238E27FC236}">
                <a16:creationId xmlns:a16="http://schemas.microsoft.com/office/drawing/2014/main" id="{9CDF0A8B-D2A8-8531-0A48-A7B5C904D9AD}"/>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519;p68">
            <a:extLst>
              <a:ext uri="{FF2B5EF4-FFF2-40B4-BE49-F238E27FC236}">
                <a16:creationId xmlns:a16="http://schemas.microsoft.com/office/drawing/2014/main" id="{42C4DF8D-7AF0-C809-E073-5244917F0EBC}"/>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412156265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oogle Shape;521;p69">
            <a:extLst>
              <a:ext uri="{FF2B5EF4-FFF2-40B4-BE49-F238E27FC236}">
                <a16:creationId xmlns:a16="http://schemas.microsoft.com/office/drawing/2014/main" id="{E1132AAE-A11F-97F5-0B42-1A763B9E894A}"/>
              </a:ext>
            </a:extLst>
          </p:cNvPr>
          <p:cNvGrpSpPr/>
          <p:nvPr/>
        </p:nvGrpSpPr>
        <p:grpSpPr>
          <a:xfrm>
            <a:off x="0" y="-28529"/>
            <a:ext cx="9144457" cy="5143499"/>
            <a:chOff x="0" y="-28529"/>
            <a:chExt cx="9144457" cy="5143499"/>
          </a:xfrm>
        </p:grpSpPr>
        <p:sp>
          <p:nvSpPr>
            <p:cNvPr id="3" name="Google Shape;522;p69">
              <a:extLst>
                <a:ext uri="{FF2B5EF4-FFF2-40B4-BE49-F238E27FC236}">
                  <a16:creationId xmlns:a16="http://schemas.microsoft.com/office/drawing/2014/main" id="{58F3B44E-6C77-60E3-6568-F71FA62478A2}"/>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23;p69">
              <a:extLst>
                <a:ext uri="{FF2B5EF4-FFF2-40B4-BE49-F238E27FC236}">
                  <a16:creationId xmlns:a16="http://schemas.microsoft.com/office/drawing/2014/main" id="{BA48D259-A87E-4BE0-DBF4-1F539C8D1B3D}"/>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24;p69">
              <a:extLst>
                <a:ext uri="{FF2B5EF4-FFF2-40B4-BE49-F238E27FC236}">
                  <a16:creationId xmlns:a16="http://schemas.microsoft.com/office/drawing/2014/main" id="{25EA2D82-132D-1369-ABC2-421DC0A1F9EB}"/>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25;p69">
            <a:extLst>
              <a:ext uri="{FF2B5EF4-FFF2-40B4-BE49-F238E27FC236}">
                <a16:creationId xmlns:a16="http://schemas.microsoft.com/office/drawing/2014/main" id="{8A94A91F-5389-2670-B9E3-C4086C4175C5}"/>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26;p69">
            <a:extLst>
              <a:ext uri="{FF2B5EF4-FFF2-40B4-BE49-F238E27FC236}">
                <a16:creationId xmlns:a16="http://schemas.microsoft.com/office/drawing/2014/main" id="{04EAB439-772F-6F75-D477-A7FB3CE89597}"/>
              </a:ext>
            </a:extLst>
          </p:cNvPr>
          <p:cNvSpPr txBox="1">
            <a:spLocks noGrp="1"/>
          </p:cNvSpPr>
          <p:nvPr>
            <p:ph type="title"/>
          </p:nvPr>
        </p:nvSpPr>
        <p:spPr>
          <a:xfrm>
            <a:off x="761585" y="146962"/>
            <a:ext cx="7620902" cy="353095"/>
          </a:xfrm>
        </p:spPr>
        <p:txBody>
          <a:bodyPr/>
          <a:lstStyle>
            <a:lvl1pPr>
              <a:defRPr sz="1500" b="1">
                <a:solidFill>
                  <a:srgbClr val="757070"/>
                </a:solidFill>
              </a:defRPr>
            </a:lvl1pPr>
          </a:lstStyle>
          <a:p>
            <a:pPr lvl="0"/>
            <a:endParaRPr lang="fr-FR"/>
          </a:p>
        </p:txBody>
      </p:sp>
      <p:sp>
        <p:nvSpPr>
          <p:cNvPr id="8" name="Google Shape;527;p69">
            <a:extLst>
              <a:ext uri="{FF2B5EF4-FFF2-40B4-BE49-F238E27FC236}">
                <a16:creationId xmlns:a16="http://schemas.microsoft.com/office/drawing/2014/main" id="{46EE2467-6C1C-F29A-8AC6-9A4A918DE995}"/>
              </a:ext>
            </a:extLst>
          </p:cNvPr>
          <p:cNvSpPr txBox="1">
            <a:spLocks noGrp="1"/>
          </p:cNvSpPr>
          <p:nvPr>
            <p:ph type="body" idx="4294967295"/>
          </p:nvPr>
        </p:nvSpPr>
        <p:spPr>
          <a:xfrm>
            <a:off x="747714" y="514267"/>
            <a:ext cx="7634700" cy="219300"/>
          </a:xfrm>
        </p:spPr>
        <p:txBody>
          <a:bodyPr>
            <a:noAutofit/>
          </a:bodyPr>
          <a:lstStyle>
            <a:lvl1pPr indent="-228600">
              <a:buNone/>
              <a:defRPr sz="1100" i="1">
                <a:solidFill>
                  <a:srgbClr val="AEABAB"/>
                </a:solidFill>
              </a:defRPr>
            </a:lvl1pPr>
          </a:lstStyle>
          <a:p>
            <a:pPr lvl="0"/>
            <a:endParaRPr lang="fr-FR"/>
          </a:p>
        </p:txBody>
      </p:sp>
    </p:spTree>
    <p:extLst>
      <p:ext uri="{BB962C8B-B14F-4D97-AF65-F5344CB8AC3E}">
        <p14:creationId xmlns:p14="http://schemas.microsoft.com/office/powerpoint/2010/main" val="2656623586"/>
      </p:ext>
    </p:extLst>
  </p:cSld>
  <p:clrMapOvr>
    <a:masterClrMapping/>
  </p:clrMapOvr>
  <p:hf sldNum="0" hdr="0" ftr="0" dt="0"/>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oogle Shape;529;p70">
            <a:extLst>
              <a:ext uri="{FF2B5EF4-FFF2-40B4-BE49-F238E27FC236}">
                <a16:creationId xmlns:a16="http://schemas.microsoft.com/office/drawing/2014/main" id="{71A5561C-CAE0-614C-9C4C-919C456EA048}"/>
              </a:ext>
            </a:extLst>
          </p:cNvPr>
          <p:cNvGrpSpPr/>
          <p:nvPr/>
        </p:nvGrpSpPr>
        <p:grpSpPr>
          <a:xfrm>
            <a:off x="0" y="-28529"/>
            <a:ext cx="9144457" cy="5143499"/>
            <a:chOff x="0" y="-28529"/>
            <a:chExt cx="9144457" cy="5143499"/>
          </a:xfrm>
        </p:grpSpPr>
        <p:sp>
          <p:nvSpPr>
            <p:cNvPr id="3" name="Google Shape;530;p70">
              <a:extLst>
                <a:ext uri="{FF2B5EF4-FFF2-40B4-BE49-F238E27FC236}">
                  <a16:creationId xmlns:a16="http://schemas.microsoft.com/office/drawing/2014/main" id="{42062195-81E7-DA15-6628-22085A1E7532}"/>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31;p70">
              <a:extLst>
                <a:ext uri="{FF2B5EF4-FFF2-40B4-BE49-F238E27FC236}">
                  <a16:creationId xmlns:a16="http://schemas.microsoft.com/office/drawing/2014/main" id="{6264E128-71B8-9A74-5F5E-2B3942EE2222}"/>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32;p70">
              <a:extLst>
                <a:ext uri="{FF2B5EF4-FFF2-40B4-BE49-F238E27FC236}">
                  <a16:creationId xmlns:a16="http://schemas.microsoft.com/office/drawing/2014/main" id="{4EF17359-8005-BEA3-D4A2-6E33BCCC983A}"/>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33;p70">
            <a:extLst>
              <a:ext uri="{FF2B5EF4-FFF2-40B4-BE49-F238E27FC236}">
                <a16:creationId xmlns:a16="http://schemas.microsoft.com/office/drawing/2014/main" id="{25C829AC-1D3C-FF88-539B-956163707610}"/>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Tree>
    <p:extLst>
      <p:ext uri="{BB962C8B-B14F-4D97-AF65-F5344CB8AC3E}">
        <p14:creationId xmlns:p14="http://schemas.microsoft.com/office/powerpoint/2010/main" val="373961413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2" name="Google Shape;535;p71">
            <a:extLst>
              <a:ext uri="{FF2B5EF4-FFF2-40B4-BE49-F238E27FC236}">
                <a16:creationId xmlns:a16="http://schemas.microsoft.com/office/drawing/2014/main" id="{5C1A14D7-B24C-8BF8-721E-A5A4B052BE6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36;p71">
            <a:extLst>
              <a:ext uri="{FF2B5EF4-FFF2-40B4-BE49-F238E27FC236}">
                <a16:creationId xmlns:a16="http://schemas.microsoft.com/office/drawing/2014/main" id="{5A6424C0-6999-FA27-CCAC-D956C37B6729}"/>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537;p71">
            <a:extLst>
              <a:ext uri="{FF2B5EF4-FFF2-40B4-BE49-F238E27FC236}">
                <a16:creationId xmlns:a16="http://schemas.microsoft.com/office/drawing/2014/main" id="{B2D0D115-C1D4-8789-5244-E9F75F8B2E50}"/>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Tree>
    <p:extLst>
      <p:ext uri="{BB962C8B-B14F-4D97-AF65-F5344CB8AC3E}">
        <p14:creationId xmlns:p14="http://schemas.microsoft.com/office/powerpoint/2010/main" val="161026496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6_Title Slide">
    <p:spTree>
      <p:nvGrpSpPr>
        <p:cNvPr id="1" name=""/>
        <p:cNvGrpSpPr/>
        <p:nvPr/>
      </p:nvGrpSpPr>
      <p:grpSpPr>
        <a:xfrm>
          <a:off x="0" y="0"/>
          <a:ext cx="0" cy="0"/>
          <a:chOff x="0" y="0"/>
          <a:chExt cx="0" cy="0"/>
        </a:xfrm>
      </p:grpSpPr>
      <p:sp>
        <p:nvSpPr>
          <p:cNvPr id="2" name="Google Shape;539;p72">
            <a:extLst>
              <a:ext uri="{FF2B5EF4-FFF2-40B4-BE49-F238E27FC236}">
                <a16:creationId xmlns:a16="http://schemas.microsoft.com/office/drawing/2014/main" id="{231F0D0B-92D7-ACE4-0D49-D20C19A323A0}"/>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40;p72">
            <a:extLst>
              <a:ext uri="{FF2B5EF4-FFF2-40B4-BE49-F238E27FC236}">
                <a16:creationId xmlns:a16="http://schemas.microsoft.com/office/drawing/2014/main" id="{21A1E2D3-5467-6D01-BBDF-28405DD81B2C}"/>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541;p72">
            <a:extLst>
              <a:ext uri="{FF2B5EF4-FFF2-40B4-BE49-F238E27FC236}">
                <a16:creationId xmlns:a16="http://schemas.microsoft.com/office/drawing/2014/main" id="{10074BFA-4352-91BC-EE8E-980B63A2B0B3}"/>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542;p72">
            <a:extLst>
              <a:ext uri="{FF2B5EF4-FFF2-40B4-BE49-F238E27FC236}">
                <a16:creationId xmlns:a16="http://schemas.microsoft.com/office/drawing/2014/main" id="{F4588808-0ED8-2A9A-4969-F0BD07764D63}"/>
              </a:ext>
            </a:extLst>
          </p:cNvPr>
          <p:cNvSpPr txBox="1">
            <a:spLocks noGrp="1"/>
          </p:cNvSpPr>
          <p:nvPr>
            <p:ph type="body" idx="4294967295"/>
          </p:nvPr>
        </p:nvSpPr>
        <p:spPr>
          <a:xfrm>
            <a:off x="2786405" y="60771"/>
            <a:ext cx="3568199" cy="530699"/>
          </a:xfrm>
        </p:spPr>
        <p:txBody>
          <a:bodyPr anchorCtr="1">
            <a:spAutoFit/>
          </a:bodyPr>
          <a:lstStyle>
            <a:lvl1pPr indent="-228600" algn="ctr">
              <a:lnSpc>
                <a:spcPct val="100000"/>
              </a:lnSpc>
              <a:spcBef>
                <a:spcPts val="0"/>
              </a:spcBef>
              <a:buNone/>
              <a:defRPr sz="3000"/>
            </a:lvl1pPr>
          </a:lstStyle>
          <a:p>
            <a:pPr lvl="0"/>
            <a:endParaRPr lang="fr-FR"/>
          </a:p>
        </p:txBody>
      </p:sp>
      <p:sp>
        <p:nvSpPr>
          <p:cNvPr id="6" name="Google Shape;543;p72">
            <a:extLst>
              <a:ext uri="{FF2B5EF4-FFF2-40B4-BE49-F238E27FC236}">
                <a16:creationId xmlns:a16="http://schemas.microsoft.com/office/drawing/2014/main" id="{13DB6EE4-DD18-EAF0-E9D6-756579346EB4}"/>
              </a:ext>
            </a:extLst>
          </p:cNvPr>
          <p:cNvSpPr txBox="1">
            <a:spLocks noGrp="1"/>
          </p:cNvSpPr>
          <p:nvPr>
            <p:ph type="body" idx="4294967295"/>
          </p:nvPr>
        </p:nvSpPr>
        <p:spPr>
          <a:xfrm>
            <a:off x="503496" y="1259000"/>
            <a:ext cx="8134200" cy="2331601"/>
          </a:xfrm>
        </p:spPr>
        <p:txBody>
          <a:bodyPr>
            <a:spAutoFit/>
          </a:bodyPr>
          <a:lstStyle>
            <a:lvl1pPr>
              <a:defRPr/>
            </a:lvl1pPr>
          </a:lstStyle>
          <a:p>
            <a:pPr lvl="0"/>
            <a:endParaRPr lang="fr-FR"/>
          </a:p>
        </p:txBody>
      </p:sp>
    </p:spTree>
    <p:extLst>
      <p:ext uri="{BB962C8B-B14F-4D97-AF65-F5344CB8AC3E}">
        <p14:creationId xmlns:p14="http://schemas.microsoft.com/office/powerpoint/2010/main" val="7430427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545;p73">
            <a:extLst>
              <a:ext uri="{FF2B5EF4-FFF2-40B4-BE49-F238E27FC236}">
                <a16:creationId xmlns:a16="http://schemas.microsoft.com/office/drawing/2014/main" id="{A33F240B-0B5E-EBA8-8FEA-C6635EC71343}"/>
              </a:ext>
            </a:extLst>
          </p:cNvPr>
          <p:cNvSpPr txBox="1">
            <a:spLocks noGrp="1"/>
          </p:cNvSpPr>
          <p:nvPr>
            <p:ph type="title"/>
          </p:nvPr>
        </p:nvSpPr>
        <p:spPr/>
        <p:txBody>
          <a:bodyPr/>
          <a:lstStyle>
            <a:lvl1pPr>
              <a:defRPr/>
            </a:lvl1pPr>
          </a:lstStyle>
          <a:p>
            <a:pPr lvl="0"/>
            <a:endParaRPr lang="fr-FR"/>
          </a:p>
        </p:txBody>
      </p:sp>
      <p:sp>
        <p:nvSpPr>
          <p:cNvPr id="3" name="Google Shape;546;p73">
            <a:extLst>
              <a:ext uri="{FF2B5EF4-FFF2-40B4-BE49-F238E27FC236}">
                <a16:creationId xmlns:a16="http://schemas.microsoft.com/office/drawing/2014/main" id="{7C31CAC1-8159-C6EA-5731-BD2A01C7BB62}"/>
              </a:ext>
            </a:extLst>
          </p:cNvPr>
          <p:cNvSpPr txBox="1">
            <a:spLocks noGrp="1"/>
          </p:cNvSpPr>
          <p:nvPr>
            <p:ph type="dt" sz="half" idx="7"/>
          </p:nvPr>
        </p:nvSpPr>
        <p:spPr/>
        <p:txBody>
          <a:bodyPr/>
          <a:lstStyle>
            <a:lvl1pPr>
              <a:defRPr/>
            </a:lvl1pPr>
          </a:lstStyle>
          <a:p>
            <a:pPr lvl="0"/>
            <a:endParaRPr lang="fr-FR"/>
          </a:p>
        </p:txBody>
      </p:sp>
      <p:sp>
        <p:nvSpPr>
          <p:cNvPr id="4" name="Google Shape;547;p73">
            <a:extLst>
              <a:ext uri="{FF2B5EF4-FFF2-40B4-BE49-F238E27FC236}">
                <a16:creationId xmlns:a16="http://schemas.microsoft.com/office/drawing/2014/main" id="{1C2D5408-E128-E9EA-4A80-7F4A2DE293D9}"/>
              </a:ext>
            </a:extLst>
          </p:cNvPr>
          <p:cNvSpPr txBox="1">
            <a:spLocks noGrp="1"/>
          </p:cNvSpPr>
          <p:nvPr>
            <p:ph type="ftr" sz="quarter" idx="9"/>
          </p:nvPr>
        </p:nvSpPr>
        <p:spPr/>
        <p:txBody>
          <a:bodyPr/>
          <a:lstStyle>
            <a:lvl1pPr>
              <a:defRPr/>
            </a:lvl1pPr>
          </a:lstStyle>
          <a:p>
            <a:pPr lvl="0"/>
            <a:endParaRPr lang="fr-FR"/>
          </a:p>
        </p:txBody>
      </p:sp>
      <p:sp>
        <p:nvSpPr>
          <p:cNvPr id="5" name="Google Shape;548;p73">
            <a:extLst>
              <a:ext uri="{FF2B5EF4-FFF2-40B4-BE49-F238E27FC236}">
                <a16:creationId xmlns:a16="http://schemas.microsoft.com/office/drawing/2014/main" id="{A841DAE5-9603-3724-A484-4B8EA254067D}"/>
              </a:ext>
            </a:extLst>
          </p:cNvPr>
          <p:cNvSpPr txBox="1">
            <a:spLocks noGrp="1"/>
          </p:cNvSpPr>
          <p:nvPr>
            <p:ph type="sldNum" sz="quarter" idx="8"/>
          </p:nvPr>
        </p:nvSpPr>
        <p:spPr/>
        <p:txBody>
          <a:bodyPr/>
          <a:lstStyle>
            <a:lvl1pPr>
              <a:defRPr/>
            </a:lvl1pPr>
          </a:lstStyle>
          <a:p>
            <a:pPr lvl="0"/>
            <a:fld id="{7FFF4B6F-ED69-42FB-8D1C-ADAFE7ECA9F5}" type="slidenum">
              <a:t>‹N°›</a:t>
            </a:fld>
            <a:endParaRPr lang="fr-FR"/>
          </a:p>
        </p:txBody>
      </p:sp>
    </p:spTree>
    <p:extLst>
      <p:ext uri="{BB962C8B-B14F-4D97-AF65-F5344CB8AC3E}">
        <p14:creationId xmlns:p14="http://schemas.microsoft.com/office/powerpoint/2010/main" val="225562176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grpSp>
        <p:nvGrpSpPr>
          <p:cNvPr id="2" name="Google Shape;716;p97">
            <a:extLst>
              <a:ext uri="{FF2B5EF4-FFF2-40B4-BE49-F238E27FC236}">
                <a16:creationId xmlns:a16="http://schemas.microsoft.com/office/drawing/2014/main" id="{2DC799F5-6546-2541-9826-98B30925B6E0}"/>
              </a:ext>
            </a:extLst>
          </p:cNvPr>
          <p:cNvGrpSpPr/>
          <p:nvPr/>
        </p:nvGrpSpPr>
        <p:grpSpPr>
          <a:xfrm>
            <a:off x="0" y="0"/>
            <a:ext cx="9144457" cy="5143499"/>
            <a:chOff x="0" y="0"/>
            <a:chExt cx="9144457" cy="5143499"/>
          </a:xfrm>
        </p:grpSpPr>
        <p:sp>
          <p:nvSpPr>
            <p:cNvPr id="3" name="Google Shape;717;p97">
              <a:extLst>
                <a:ext uri="{FF2B5EF4-FFF2-40B4-BE49-F238E27FC236}">
                  <a16:creationId xmlns:a16="http://schemas.microsoft.com/office/drawing/2014/main" id="{A0F21180-3D71-A833-4E5F-3300F70F60F1}"/>
                </a:ext>
              </a:extLst>
            </p:cNvPr>
            <p:cNvSpPr/>
            <p:nvPr/>
          </p:nvSpPr>
          <p:spPr>
            <a:xfrm>
              <a:off x="0" y="0"/>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718;p97">
              <a:extLst>
                <a:ext uri="{FF2B5EF4-FFF2-40B4-BE49-F238E27FC236}">
                  <a16:creationId xmlns:a16="http://schemas.microsoft.com/office/drawing/2014/main" id="{CC121161-3C15-BFAA-112C-5814F65F9A08}"/>
                </a:ext>
              </a:extLst>
            </p:cNvPr>
            <p:cNvSpPr/>
            <p:nvPr/>
          </p:nvSpPr>
          <p:spPr>
            <a:xfrm>
              <a:off x="203207" y="391975"/>
              <a:ext cx="8738033" cy="4580101"/>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719;p97">
              <a:extLst>
                <a:ext uri="{FF2B5EF4-FFF2-40B4-BE49-F238E27FC236}">
                  <a16:creationId xmlns:a16="http://schemas.microsoft.com/office/drawing/2014/main" id="{80765D2C-8828-1826-C802-A123F66C6A57}"/>
                </a:ext>
              </a:extLst>
            </p:cNvPr>
            <p:cNvSpPr/>
            <p:nvPr/>
          </p:nvSpPr>
          <p:spPr>
            <a:xfrm>
              <a:off x="203207" y="155118"/>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720;p97">
            <a:extLst>
              <a:ext uri="{FF2B5EF4-FFF2-40B4-BE49-F238E27FC236}">
                <a16:creationId xmlns:a16="http://schemas.microsoft.com/office/drawing/2014/main" id="{3D50F8E4-39AF-8B6E-64CA-76E092D78031}"/>
              </a:ext>
            </a:extLst>
          </p:cNvPr>
          <p:cNvSpPr/>
          <p:nvPr/>
        </p:nvSpPr>
        <p:spPr>
          <a:xfrm rot="10800009" flipH="1">
            <a:off x="371484" y="224274"/>
            <a:ext cx="343439" cy="2383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Tree>
    <p:extLst>
      <p:ext uri="{BB962C8B-B14F-4D97-AF65-F5344CB8AC3E}">
        <p14:creationId xmlns:p14="http://schemas.microsoft.com/office/powerpoint/2010/main" val="2145032488"/>
      </p:ext>
    </p:extLst>
  </p:cSld>
  <p:clrMapOvr>
    <a:masterClrMapping/>
  </p:clrMapOvr>
  <p:hf sldNum="0" hdr="0" ftr="0" dt="0"/>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script">
    <p:spTree>
      <p:nvGrpSpPr>
        <p:cNvPr id="1" name=""/>
        <p:cNvGrpSpPr/>
        <p:nvPr/>
      </p:nvGrpSpPr>
      <p:grpSpPr>
        <a:xfrm>
          <a:off x="0" y="0"/>
          <a:ext cx="0" cy="0"/>
          <a:chOff x="0" y="0"/>
          <a:chExt cx="0" cy="0"/>
        </a:xfrm>
      </p:grpSpPr>
      <p:grpSp>
        <p:nvGrpSpPr>
          <p:cNvPr id="2" name="Google Shape;552;p75">
            <a:extLst>
              <a:ext uri="{FF2B5EF4-FFF2-40B4-BE49-F238E27FC236}">
                <a16:creationId xmlns:a16="http://schemas.microsoft.com/office/drawing/2014/main" id="{F13B3EDB-5E66-EB24-14C9-B291F82D3F24}"/>
              </a:ext>
            </a:extLst>
          </p:cNvPr>
          <p:cNvGrpSpPr/>
          <p:nvPr/>
        </p:nvGrpSpPr>
        <p:grpSpPr>
          <a:xfrm>
            <a:off x="0" y="-28529"/>
            <a:ext cx="9144457" cy="5172303"/>
            <a:chOff x="0" y="-28529"/>
            <a:chExt cx="9144457" cy="5172303"/>
          </a:xfrm>
        </p:grpSpPr>
        <p:sp>
          <p:nvSpPr>
            <p:cNvPr id="3" name="Google Shape;553;p75">
              <a:extLst>
                <a:ext uri="{FF2B5EF4-FFF2-40B4-BE49-F238E27FC236}">
                  <a16:creationId xmlns:a16="http://schemas.microsoft.com/office/drawing/2014/main" id="{9662506F-A2C8-7777-1356-D9DABF20929E}"/>
                </a:ext>
              </a:extLst>
            </p:cNvPr>
            <p:cNvSpPr/>
            <p:nvPr/>
          </p:nvSpPr>
          <p:spPr>
            <a:xfrm>
              <a:off x="0" y="-28529"/>
              <a:ext cx="9144457" cy="5172303"/>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54;p75">
              <a:extLst>
                <a:ext uri="{FF2B5EF4-FFF2-40B4-BE49-F238E27FC236}">
                  <a16:creationId xmlns:a16="http://schemas.microsoft.com/office/drawing/2014/main" id="{9C2DA3CD-D541-254C-D744-1184D4EA63D1}"/>
                </a:ext>
              </a:extLst>
            </p:cNvPr>
            <p:cNvSpPr/>
            <p:nvPr/>
          </p:nvSpPr>
          <p:spPr>
            <a:xfrm>
              <a:off x="203207" y="554153"/>
              <a:ext cx="8738033" cy="4475576"/>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55;p75">
              <a:extLst>
                <a:ext uri="{FF2B5EF4-FFF2-40B4-BE49-F238E27FC236}">
                  <a16:creationId xmlns:a16="http://schemas.microsoft.com/office/drawing/2014/main" id="{E2FB6B64-03CF-EDF0-724C-06B42F2061E0}"/>
                </a:ext>
              </a:extLst>
            </p:cNvPr>
            <p:cNvSpPr/>
            <p:nvPr/>
          </p:nvSpPr>
          <p:spPr>
            <a:xfrm>
              <a:off x="203207" y="112919"/>
              <a:ext cx="8738033" cy="716487"/>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56;p75">
            <a:extLst>
              <a:ext uri="{FF2B5EF4-FFF2-40B4-BE49-F238E27FC236}">
                <a16:creationId xmlns:a16="http://schemas.microsoft.com/office/drawing/2014/main" id="{E976A4BF-48DA-5EB2-CE91-0F08723DB9F6}"/>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57;p75">
            <a:extLst>
              <a:ext uri="{FF2B5EF4-FFF2-40B4-BE49-F238E27FC236}">
                <a16:creationId xmlns:a16="http://schemas.microsoft.com/office/drawing/2014/main" id="{500E773E-2B5A-741E-D874-6EEDF53AFCE3}"/>
              </a:ext>
            </a:extLst>
          </p:cNvPr>
          <p:cNvSpPr txBox="1">
            <a:spLocks noGrp="1"/>
          </p:cNvSpPr>
          <p:nvPr>
            <p:ph type="title"/>
          </p:nvPr>
        </p:nvSpPr>
        <p:spPr>
          <a:xfrm>
            <a:off x="761585" y="146962"/>
            <a:ext cx="7620902" cy="353095"/>
          </a:xfrm>
        </p:spPr>
        <p:txBody>
          <a:bodyPr/>
          <a:lstStyle>
            <a:lvl1pPr>
              <a:defRPr sz="1500" b="1">
                <a:solidFill>
                  <a:srgbClr val="757070"/>
                </a:solidFill>
              </a:defRPr>
            </a:lvl1pPr>
          </a:lstStyle>
          <a:p>
            <a:pPr lvl="0"/>
            <a:endParaRPr lang="fr-FR"/>
          </a:p>
        </p:txBody>
      </p:sp>
      <p:sp>
        <p:nvSpPr>
          <p:cNvPr id="8" name="Google Shape;558;p75">
            <a:extLst>
              <a:ext uri="{FF2B5EF4-FFF2-40B4-BE49-F238E27FC236}">
                <a16:creationId xmlns:a16="http://schemas.microsoft.com/office/drawing/2014/main" id="{094F2C31-6A65-B685-A53D-EC0BC379E393}"/>
              </a:ext>
            </a:extLst>
          </p:cNvPr>
          <p:cNvSpPr txBox="1">
            <a:spLocks noGrp="1"/>
          </p:cNvSpPr>
          <p:nvPr>
            <p:ph type="body" idx="4294967295"/>
          </p:nvPr>
        </p:nvSpPr>
        <p:spPr>
          <a:xfrm>
            <a:off x="747714" y="514267"/>
            <a:ext cx="7634700" cy="219300"/>
          </a:xfrm>
        </p:spPr>
        <p:txBody>
          <a:bodyPr>
            <a:noAutofit/>
          </a:bodyPr>
          <a:lstStyle>
            <a:lvl1pPr indent="-228600">
              <a:buNone/>
              <a:defRPr sz="1100" i="1">
                <a:solidFill>
                  <a:srgbClr val="AEABAB"/>
                </a:solidFill>
              </a:defRPr>
            </a:lvl1pPr>
          </a:lstStyle>
          <a:p>
            <a:pPr lvl="0"/>
            <a:endParaRPr lang="fr-FR"/>
          </a:p>
        </p:txBody>
      </p:sp>
    </p:spTree>
    <p:extLst>
      <p:ext uri="{BB962C8B-B14F-4D97-AF65-F5344CB8AC3E}">
        <p14:creationId xmlns:p14="http://schemas.microsoft.com/office/powerpoint/2010/main" val="1961097165"/>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6" Type="http://schemas.openxmlformats.org/officeDocument/2006/relationships/theme" Target="../theme/theme2.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theme" Target="../theme/theme3.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theme" Target="../theme/theme4.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slideLayout" Target="../slideLayouts/slideLayout82.xml"/><Relationship Id="rId18" Type="http://schemas.openxmlformats.org/officeDocument/2006/relationships/slideLayout" Target="../slideLayouts/slideLayout8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17" Type="http://schemas.openxmlformats.org/officeDocument/2006/relationships/slideLayout" Target="../slideLayouts/slideLayout86.xml"/><Relationship Id="rId2" Type="http://schemas.openxmlformats.org/officeDocument/2006/relationships/slideLayout" Target="../slideLayouts/slideLayout71.xml"/><Relationship Id="rId16" Type="http://schemas.openxmlformats.org/officeDocument/2006/relationships/slideLayout" Target="../slideLayouts/slideLayout85.xml"/><Relationship Id="rId20" Type="http://schemas.openxmlformats.org/officeDocument/2006/relationships/theme" Target="../theme/theme5.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5" Type="http://schemas.openxmlformats.org/officeDocument/2006/relationships/slideLayout" Target="../slideLayouts/slideLayout84.xml"/><Relationship Id="rId10" Type="http://schemas.openxmlformats.org/officeDocument/2006/relationships/slideLayout" Target="../slideLayouts/slideLayout79.xml"/><Relationship Id="rId19" Type="http://schemas.openxmlformats.org/officeDocument/2006/relationships/slideLayout" Target="../slideLayouts/slideLayout88.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slideLayout" Target="../slideLayouts/slideLayout8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slideLayout" Target="../slideLayouts/slideLayout101.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slideLayout" Target="../slideLayouts/slideLayout100.xml"/><Relationship Id="rId17" Type="http://schemas.openxmlformats.org/officeDocument/2006/relationships/theme" Target="../theme/theme6.xml"/><Relationship Id="rId2" Type="http://schemas.openxmlformats.org/officeDocument/2006/relationships/slideLayout" Target="../slideLayouts/slideLayout90.xml"/><Relationship Id="rId16" Type="http://schemas.openxmlformats.org/officeDocument/2006/relationships/slideLayout" Target="../slideLayouts/slideLayout104.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5" Type="http://schemas.openxmlformats.org/officeDocument/2006/relationships/slideLayout" Target="../slideLayouts/slideLayout10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slideLayout" Target="../slideLayouts/slideLayout10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12.xml"/><Relationship Id="rId13" Type="http://schemas.openxmlformats.org/officeDocument/2006/relationships/slideLayout" Target="../slideLayouts/slideLayout117.xml"/><Relationship Id="rId3" Type="http://schemas.openxmlformats.org/officeDocument/2006/relationships/slideLayout" Target="../slideLayouts/slideLayout107.xml"/><Relationship Id="rId7" Type="http://schemas.openxmlformats.org/officeDocument/2006/relationships/slideLayout" Target="../slideLayouts/slideLayout111.xml"/><Relationship Id="rId12" Type="http://schemas.openxmlformats.org/officeDocument/2006/relationships/slideLayout" Target="../slideLayouts/slideLayout116.xml"/><Relationship Id="rId2" Type="http://schemas.openxmlformats.org/officeDocument/2006/relationships/slideLayout" Target="../slideLayouts/slideLayout106.xml"/><Relationship Id="rId16" Type="http://schemas.openxmlformats.org/officeDocument/2006/relationships/theme" Target="../theme/theme7.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5" Type="http://schemas.openxmlformats.org/officeDocument/2006/relationships/slideLayout" Target="../slideLayouts/slideLayout109.xml"/><Relationship Id="rId15" Type="http://schemas.openxmlformats.org/officeDocument/2006/relationships/slideLayout" Target="../slideLayouts/slideLayout119.xml"/><Relationship Id="rId10" Type="http://schemas.openxmlformats.org/officeDocument/2006/relationships/slideLayout" Target="../slideLayouts/slideLayout114.xml"/><Relationship Id="rId4" Type="http://schemas.openxmlformats.org/officeDocument/2006/relationships/slideLayout" Target="../slideLayouts/slideLayout108.xml"/><Relationship Id="rId9" Type="http://schemas.openxmlformats.org/officeDocument/2006/relationships/slideLayout" Target="../slideLayouts/slideLayout113.xml"/><Relationship Id="rId14" Type="http://schemas.openxmlformats.org/officeDocument/2006/relationships/slideLayout" Target="../slideLayouts/slideLayout11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27.xml"/><Relationship Id="rId13" Type="http://schemas.openxmlformats.org/officeDocument/2006/relationships/slideLayout" Target="../slideLayouts/slideLayout132.xml"/><Relationship Id="rId18" Type="http://schemas.openxmlformats.org/officeDocument/2006/relationships/slideLayout" Target="../slideLayouts/slideLayout137.xml"/><Relationship Id="rId3" Type="http://schemas.openxmlformats.org/officeDocument/2006/relationships/slideLayout" Target="../slideLayouts/slideLayout122.xml"/><Relationship Id="rId21" Type="http://schemas.openxmlformats.org/officeDocument/2006/relationships/theme" Target="../theme/theme8.xml"/><Relationship Id="rId7" Type="http://schemas.openxmlformats.org/officeDocument/2006/relationships/slideLayout" Target="../slideLayouts/slideLayout126.xml"/><Relationship Id="rId12" Type="http://schemas.openxmlformats.org/officeDocument/2006/relationships/slideLayout" Target="../slideLayouts/slideLayout131.xml"/><Relationship Id="rId17" Type="http://schemas.openxmlformats.org/officeDocument/2006/relationships/slideLayout" Target="../slideLayouts/slideLayout136.xml"/><Relationship Id="rId2" Type="http://schemas.openxmlformats.org/officeDocument/2006/relationships/slideLayout" Target="../slideLayouts/slideLayout121.xml"/><Relationship Id="rId16" Type="http://schemas.openxmlformats.org/officeDocument/2006/relationships/slideLayout" Target="../slideLayouts/slideLayout135.xml"/><Relationship Id="rId20" Type="http://schemas.openxmlformats.org/officeDocument/2006/relationships/slideLayout" Target="../slideLayouts/slideLayout139.xml"/><Relationship Id="rId1" Type="http://schemas.openxmlformats.org/officeDocument/2006/relationships/slideLayout" Target="../slideLayouts/slideLayout120.xml"/><Relationship Id="rId6" Type="http://schemas.openxmlformats.org/officeDocument/2006/relationships/slideLayout" Target="../slideLayouts/slideLayout125.xml"/><Relationship Id="rId11" Type="http://schemas.openxmlformats.org/officeDocument/2006/relationships/slideLayout" Target="../slideLayouts/slideLayout130.xml"/><Relationship Id="rId5" Type="http://schemas.openxmlformats.org/officeDocument/2006/relationships/slideLayout" Target="../slideLayouts/slideLayout124.xml"/><Relationship Id="rId15" Type="http://schemas.openxmlformats.org/officeDocument/2006/relationships/slideLayout" Target="../slideLayouts/slideLayout134.xml"/><Relationship Id="rId10" Type="http://schemas.openxmlformats.org/officeDocument/2006/relationships/slideLayout" Target="../slideLayouts/slideLayout129.xml"/><Relationship Id="rId19" Type="http://schemas.openxmlformats.org/officeDocument/2006/relationships/slideLayout" Target="../slideLayouts/slideLayout138.xml"/><Relationship Id="rId4" Type="http://schemas.openxmlformats.org/officeDocument/2006/relationships/slideLayout" Target="../slideLayouts/slideLayout123.xml"/><Relationship Id="rId9" Type="http://schemas.openxmlformats.org/officeDocument/2006/relationships/slideLayout" Target="../slideLayouts/slideLayout128.xml"/><Relationship Id="rId14" Type="http://schemas.openxmlformats.org/officeDocument/2006/relationships/slideLayout" Target="../slideLayouts/slideLayout1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0"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977" r:id="rId14"/>
    <p:sldLayoutId id="2147483979" r:id="rId15"/>
    <p:sldLayoutId id="2147483978" r:id="rId16"/>
    <p:sldLayoutId id="2147483981" r:id="rId17"/>
    <p:sldLayoutId id="2147483982" r:id="rId18"/>
    <p:sldLayoutId id="2147483983" r:id="rId19"/>
    <p:sldLayoutId id="2147483984" r:id="rId20"/>
    <p:sldLayoutId id="2147483985" r:id="rId21"/>
    <p:sldLayoutId id="2147483988" r:id="rId22"/>
    <p:sldLayoutId id="2147483989" r:id="rId23"/>
    <p:sldLayoutId id="2147483990" r:id="rId24"/>
    <p:sldLayoutId id="2147483991" r:id="rId25"/>
    <p:sldLayoutId id="2147483992" r:id="rId26"/>
    <p:sldLayoutId id="2147484074" r:id="rId27"/>
  </p:sldLayoutIdLst>
  <p:txStyles>
    <p:titleStyle>
      <a:lvl1pPr marL="0" marR="0" lvl="0" indent="0" algn="l" defTabSz="914400" rtl="0" fontAlgn="auto" hangingPunct="1">
        <a:lnSpc>
          <a:spcPct val="90000"/>
        </a:lnSpc>
        <a:spcBef>
          <a:spcPts val="0"/>
        </a:spcBef>
        <a:spcAft>
          <a:spcPts val="0"/>
        </a:spcAft>
        <a:buNone/>
        <a:tabLst/>
        <a:defRPr lang="fr-FR" sz="3300" b="0" i="0" u="none" strike="noStrike" kern="0" cap="none" spc="0" baseline="0">
          <a:solidFill>
            <a:srgbClr val="000000"/>
          </a:solidFill>
          <a:uFillTx/>
          <a:latin typeface="Calibri"/>
          <a:ea typeface="Calibri"/>
          <a:cs typeface="Calibri"/>
        </a:defRPr>
      </a:lvl1pPr>
    </p:titleStyle>
    <p:bodyStyle>
      <a:lvl1pPr marL="457200" marR="0" lvl="0" indent="-361946" algn="l" defTabSz="914400" rtl="0" fontAlgn="auto" hangingPunct="1">
        <a:lnSpc>
          <a:spcPct val="90000"/>
        </a:lnSpc>
        <a:spcBef>
          <a:spcPts val="800"/>
        </a:spcBef>
        <a:spcAft>
          <a:spcPts val="0"/>
        </a:spcAft>
        <a:buClr>
          <a:srgbClr val="000000"/>
        </a:buClr>
        <a:buSzPts val="2100"/>
        <a:buFont typeface="Arial"/>
        <a:buChar char="•"/>
        <a:tabLst/>
        <a:defRPr lang="fr-FR" sz="2100" b="0" i="0" u="none" strike="noStrike" kern="0" cap="none" spc="0" baseline="0">
          <a:solidFill>
            <a:srgbClr val="000000"/>
          </a:solidFill>
          <a:uFillTx/>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20/09/2025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val="1674131626"/>
      </p:ext>
    </p:extLst>
  </p:cSld>
  <p:clrMap bg1="lt1" tx1="dk1" bg2="lt2" tx2="dk2" accent1="accent1" accent2="accent2" accent3="accent3" accent4="accent4" accent5="accent5" accent6="accent6" hlink="hlink" folHlink="folHlink"/>
  <p:sldLayoutIdLst>
    <p:sldLayoutId id="2147484027" r:id="rId1"/>
    <p:sldLayoutId id="2147484028" r:id="rId2"/>
    <p:sldLayoutId id="2147484029" r:id="rId3"/>
    <p:sldLayoutId id="2147484030" r:id="rId4"/>
    <p:sldLayoutId id="2147484031" r:id="rId5"/>
    <p:sldLayoutId id="2147484032" r:id="rId6"/>
    <p:sldLayoutId id="2147484033" r:id="rId7"/>
    <p:sldLayoutId id="2147484034" r:id="rId8"/>
    <p:sldLayoutId id="2147484035" r:id="rId9"/>
    <p:sldLayoutId id="2147484036" r:id="rId10"/>
    <p:sldLayoutId id="2147484037" r:id="rId11"/>
    <p:sldLayoutId id="2147484038" r:id="rId12"/>
    <p:sldLayoutId id="2147484039" r:id="rId13"/>
    <p:sldLayoutId id="2147484040" r:id="rId14"/>
    <p:sldLayoutId id="2147484041"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20/09/2025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val="740682035"/>
      </p:ext>
    </p:extLst>
  </p:cSld>
  <p:clrMap bg1="lt1" tx1="dk1" bg2="lt2" tx2="dk2" accent1="accent1" accent2="accent2" accent3="accent3" accent4="accent4" accent5="accent5" accent6="accent6" hlink="hlink" folHlink="folHlink"/>
  <p:sldLayoutIdLst>
    <p:sldLayoutId id="2147484011" r:id="rId1"/>
    <p:sldLayoutId id="2147484012" r:id="rId2"/>
    <p:sldLayoutId id="2147484013" r:id="rId3"/>
    <p:sldLayoutId id="2147484014" r:id="rId4"/>
    <p:sldLayoutId id="2147484015" r:id="rId5"/>
    <p:sldLayoutId id="2147484016" r:id="rId6"/>
    <p:sldLayoutId id="2147484017" r:id="rId7"/>
    <p:sldLayoutId id="2147484018" r:id="rId8"/>
    <p:sldLayoutId id="2147484019" r:id="rId9"/>
    <p:sldLayoutId id="2147484020" r:id="rId10"/>
    <p:sldLayoutId id="2147484021" r:id="rId11"/>
    <p:sldLayoutId id="2147484022" r:id="rId12"/>
    <p:sldLayoutId id="2147484023" r:id="rId13"/>
    <p:sldLayoutId id="2147484024" r:id="rId14"/>
    <p:sldLayoutId id="2147484025"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4D3BDCFA-CA0F-BE85-C3EF-72E4CED3CB13}"/>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D48D5721-73C6-4550-338C-3180E763B71D}"/>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9965F76-7CCE-F4E2-3CA4-3F023F95AB8D}"/>
              </a:ext>
            </a:extLst>
          </p:cNvPr>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4AE34262-8F06-428E-A415-E5BF8AFABD82}" type="datetimeFigureOut">
              <a:rPr lang="fr-FR" smtClean="0"/>
              <a:t>20/09/2025</a:t>
            </a:fld>
            <a:endParaRPr lang="fr-FR"/>
          </a:p>
        </p:txBody>
      </p:sp>
      <p:sp>
        <p:nvSpPr>
          <p:cNvPr id="5" name="Espace réservé du pied de page 4">
            <a:extLst>
              <a:ext uri="{FF2B5EF4-FFF2-40B4-BE49-F238E27FC236}">
                <a16:creationId xmlns:a16="http://schemas.microsoft.com/office/drawing/2014/main" id="{C251EC41-97C5-5CFA-1D16-10CE70E2EB86}"/>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C88DCC7-E87F-672F-F6AC-FC0F73AEE977}"/>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916D2C4A-B043-4E64-8C1F-A7CBE928B3A4}" type="slidenum">
              <a:rPr lang="fr-FR" smtClean="0"/>
              <a:t>‹N°›</a:t>
            </a:fld>
            <a:endParaRPr lang="fr-FR"/>
          </a:p>
        </p:txBody>
      </p:sp>
    </p:spTree>
    <p:extLst>
      <p:ext uri="{BB962C8B-B14F-4D97-AF65-F5344CB8AC3E}">
        <p14:creationId xmlns:p14="http://schemas.microsoft.com/office/powerpoint/2010/main" val="266170791"/>
      </p:ext>
    </p:extLst>
  </p:cSld>
  <p:clrMap bg1="lt1" tx1="dk1" bg2="lt2" tx2="dk2" accent1="accent1" accent2="accent2" accent3="accent3" accent4="accent4" accent5="accent5" accent6="accent6" hlink="hlink" folHlink="folHlink"/>
  <p:sldLayoutIdLst>
    <p:sldLayoutId id="2147483921" r:id="rId1"/>
    <p:sldLayoutId id="2147483922" r:id="rId2"/>
    <p:sldLayoutId id="2147483923" r:id="rId3"/>
    <p:sldLayoutId id="2147483924" r:id="rId4"/>
    <p:sldLayoutId id="2147483925" r:id="rId5"/>
    <p:sldLayoutId id="2147483926" r:id="rId6"/>
    <p:sldLayoutId id="2147483927" r:id="rId7"/>
    <p:sldLayoutId id="2147483928" r:id="rId8"/>
    <p:sldLayoutId id="2147483929" r:id="rId9"/>
    <p:sldLayoutId id="2147483930" r:id="rId10"/>
    <p:sldLayoutId id="2147483931" r:id="rId11"/>
    <p:sldLayoutId id="214748368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5" r:id="rId1"/>
    <p:sldLayoutId id="2147483686"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 id="2147483728" r:id="rId17"/>
    <p:sldLayoutId id="2147483729" r:id="rId18"/>
    <p:sldLayoutId id="2147483730" r:id="rId19"/>
  </p:sldLayoutIdLst>
  <p:txStyles>
    <p:titleStyle>
      <a:lvl1pPr marL="0" marR="0" lvl="0" indent="0" algn="l" defTabSz="914400" rtl="0" fontAlgn="auto" hangingPunct="1">
        <a:lnSpc>
          <a:spcPct val="90000"/>
        </a:lnSpc>
        <a:spcBef>
          <a:spcPts val="0"/>
        </a:spcBef>
        <a:spcAft>
          <a:spcPts val="0"/>
        </a:spcAft>
        <a:buNone/>
        <a:tabLst/>
        <a:defRPr lang="fr-FR"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fr-FR"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fr-FR"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fr-FR"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DCE6F2"/>
        </a:solidFill>
        <a:effectLst/>
      </p:bgPr>
    </p:bg>
    <p:spTree>
      <p:nvGrpSpPr>
        <p:cNvPr id="1" name=""/>
        <p:cNvGrpSpPr/>
        <p:nvPr/>
      </p:nvGrpSpPr>
      <p:grpSpPr>
        <a:xfrm>
          <a:off x="0" y="0"/>
          <a:ext cx="0" cy="0"/>
          <a:chOff x="0" y="0"/>
          <a:chExt cx="0" cy="0"/>
        </a:xfrm>
      </p:grpSpPr>
      <p:sp>
        <p:nvSpPr>
          <p:cNvPr id="2" name="Google Shape;485;p64">
            <a:extLst>
              <a:ext uri="{FF2B5EF4-FFF2-40B4-BE49-F238E27FC236}">
                <a16:creationId xmlns:a16="http://schemas.microsoft.com/office/drawing/2014/main" id="{817BBECC-5BDE-4555-206D-27E7AB1A9A12}"/>
              </a:ext>
            </a:extLst>
          </p:cNvPr>
          <p:cNvSpPr txBox="1">
            <a:spLocks noGrp="1"/>
          </p:cNvSpPr>
          <p:nvPr>
            <p:ph type="title"/>
          </p:nvPr>
        </p:nvSpPr>
        <p:spPr>
          <a:xfrm>
            <a:off x="628650" y="273844"/>
            <a:ext cx="7886700" cy="994199"/>
          </a:xfrm>
          <a:prstGeom prst="rect">
            <a:avLst/>
          </a:prstGeom>
          <a:noFill/>
          <a:ln>
            <a:noFill/>
          </a:ln>
        </p:spPr>
        <p:txBody>
          <a:bodyPr vert="horz" wrap="square" lIns="68570" tIns="34271" rIns="68570" bIns="34271" anchor="ctr" anchorCtr="0" compatLnSpc="1">
            <a:normAutofit/>
          </a:bodyPr>
          <a:lstStyle/>
          <a:p>
            <a:pPr lvl="0"/>
            <a:endParaRPr lang="fr-FR"/>
          </a:p>
        </p:txBody>
      </p:sp>
      <p:sp>
        <p:nvSpPr>
          <p:cNvPr id="3" name="Google Shape;486;p64">
            <a:extLst>
              <a:ext uri="{FF2B5EF4-FFF2-40B4-BE49-F238E27FC236}">
                <a16:creationId xmlns:a16="http://schemas.microsoft.com/office/drawing/2014/main" id="{F3BD3799-56A7-7913-C06F-5E70B10B6386}"/>
              </a:ext>
            </a:extLst>
          </p:cNvPr>
          <p:cNvSpPr txBox="1">
            <a:spLocks noGrp="1"/>
          </p:cNvSpPr>
          <p:nvPr>
            <p:ph type="body" idx="1"/>
          </p:nvPr>
        </p:nvSpPr>
        <p:spPr>
          <a:xfrm>
            <a:off x="628650" y="1369222"/>
            <a:ext cx="7886700" cy="3263402"/>
          </a:xfrm>
          <a:prstGeom prst="rect">
            <a:avLst/>
          </a:prstGeom>
          <a:noFill/>
          <a:ln>
            <a:noFill/>
          </a:ln>
        </p:spPr>
        <p:txBody>
          <a:bodyPr vert="horz" wrap="square" lIns="68570" tIns="34271" rIns="68570" bIns="34271" anchor="t"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Google Shape;487;p64">
            <a:extLst>
              <a:ext uri="{FF2B5EF4-FFF2-40B4-BE49-F238E27FC236}">
                <a16:creationId xmlns:a16="http://schemas.microsoft.com/office/drawing/2014/main" id="{6BB2615F-38DF-A53E-1C49-D0D1787704D9}"/>
              </a:ext>
            </a:extLst>
          </p:cNvPr>
          <p:cNvSpPr txBox="1">
            <a:spLocks noGrp="1"/>
          </p:cNvSpPr>
          <p:nvPr>
            <p:ph type="dt" sz="half" idx="2"/>
          </p:nvPr>
        </p:nvSpPr>
        <p:spPr>
          <a:xfrm>
            <a:off x="628650" y="4767260"/>
            <a:ext cx="2057400" cy="273899"/>
          </a:xfrm>
          <a:prstGeom prst="rect">
            <a:avLst/>
          </a:prstGeom>
          <a:noFill/>
          <a:ln>
            <a:noFill/>
          </a:ln>
        </p:spPr>
        <p:txBody>
          <a:bodyPr vert="horz" wrap="square" lIns="68570" tIns="34271" rIns="68570" bIns="34271" anchor="ctr" anchorCtr="0" compatLnSpc="1">
            <a:noAutofit/>
          </a:bodyPr>
          <a:lstStyle>
            <a:lvl1pPr marL="0" marR="0" lvl="0" indent="0" algn="l"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endParaRPr lang="fr-FR"/>
          </a:p>
        </p:txBody>
      </p:sp>
      <p:sp>
        <p:nvSpPr>
          <p:cNvPr id="5" name="Google Shape;488;p64">
            <a:extLst>
              <a:ext uri="{FF2B5EF4-FFF2-40B4-BE49-F238E27FC236}">
                <a16:creationId xmlns:a16="http://schemas.microsoft.com/office/drawing/2014/main" id="{DEAB4AF3-D74C-B117-D945-F03695118E91}"/>
              </a:ext>
            </a:extLst>
          </p:cNvPr>
          <p:cNvSpPr txBox="1">
            <a:spLocks noGrp="1"/>
          </p:cNvSpPr>
          <p:nvPr>
            <p:ph type="ftr" sz="quarter" idx="3"/>
          </p:nvPr>
        </p:nvSpPr>
        <p:spPr>
          <a:xfrm>
            <a:off x="3028949" y="4767260"/>
            <a:ext cx="3086099" cy="273899"/>
          </a:xfrm>
          <a:prstGeom prst="rect">
            <a:avLst/>
          </a:prstGeom>
          <a:noFill/>
          <a:ln>
            <a:noFill/>
          </a:ln>
        </p:spPr>
        <p:txBody>
          <a:bodyPr vert="horz" wrap="square" lIns="68570" tIns="34271" rIns="68570" bIns="34271" anchor="ctr" anchorCtr="1" compatLnSpc="1">
            <a:noAutofit/>
          </a:bodyPr>
          <a:lstStyle>
            <a:lvl1pPr marL="0" marR="0" lvl="0" indent="0" algn="ctr"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endParaRPr lang="fr-FR"/>
          </a:p>
        </p:txBody>
      </p:sp>
      <p:sp>
        <p:nvSpPr>
          <p:cNvPr id="6" name="Google Shape;489;p64">
            <a:extLst>
              <a:ext uri="{FF2B5EF4-FFF2-40B4-BE49-F238E27FC236}">
                <a16:creationId xmlns:a16="http://schemas.microsoft.com/office/drawing/2014/main" id="{560ADCBF-ACA6-D720-6F1B-BD1D8424ED34}"/>
              </a:ext>
            </a:extLst>
          </p:cNvPr>
          <p:cNvSpPr txBox="1">
            <a:spLocks noGrp="1"/>
          </p:cNvSpPr>
          <p:nvPr>
            <p:ph type="sldNum" sz="quarter" idx="4"/>
          </p:nvPr>
        </p:nvSpPr>
        <p:spPr>
          <a:xfrm>
            <a:off x="6457949" y="4767260"/>
            <a:ext cx="2057400" cy="273899"/>
          </a:xfrm>
          <a:prstGeom prst="rect">
            <a:avLst/>
          </a:prstGeom>
          <a:noFill/>
          <a:ln>
            <a:noFill/>
          </a:ln>
        </p:spPr>
        <p:txBody>
          <a:bodyPr vert="horz" wrap="square" lIns="68570" tIns="34271" rIns="68570" bIns="34271" anchor="ctr" anchorCtr="0" compatLnSpc="1">
            <a:noAutofit/>
          </a:bodyPr>
          <a:lstStyle>
            <a:lvl1pPr marL="0" marR="0" lvl="0" indent="0" algn="r"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fld id="{04050C45-B875-4813-A394-00E15DC26159}" type="slidenum">
              <a:t>‹N°›</a:t>
            </a:fld>
            <a:endParaRPr lang="fr-FR"/>
          </a:p>
        </p:txBody>
      </p:sp>
    </p:spTree>
    <p:extLst>
      <p:ext uri="{BB962C8B-B14F-4D97-AF65-F5344CB8AC3E}">
        <p14:creationId xmlns:p14="http://schemas.microsoft.com/office/powerpoint/2010/main" val="3324888619"/>
      </p:ext>
    </p:extLst>
  </p:cSld>
  <p:clrMap bg1="lt1" tx1="dk1" bg2="lt2" tx2="dk2" accent1="accent1" accent2="accent2" accent3="accent3" accent4="accent4" accent5="accent5" accent6="accent6" hlink="hlink" folHlink="folHlink"/>
  <p:sldLayoutIdLst>
    <p:sldLayoutId id="2147483959" r:id="rId1"/>
    <p:sldLayoutId id="2147483960" r:id="rId2"/>
    <p:sldLayoutId id="2147483961" r:id="rId3"/>
    <p:sldLayoutId id="2147483962" r:id="rId4"/>
    <p:sldLayoutId id="2147483963" r:id="rId5"/>
    <p:sldLayoutId id="2147483964" r:id="rId6"/>
    <p:sldLayoutId id="2147483965" r:id="rId7"/>
    <p:sldLayoutId id="2147483966" r:id="rId8"/>
    <p:sldLayoutId id="2147483967" r:id="rId9"/>
    <p:sldLayoutId id="2147483968" r:id="rId10"/>
    <p:sldLayoutId id="2147483969" r:id="rId11"/>
    <p:sldLayoutId id="2147483970" r:id="rId12"/>
    <p:sldLayoutId id="2147483971" r:id="rId13"/>
    <p:sldLayoutId id="2147483972" r:id="rId14"/>
    <p:sldLayoutId id="2147483973" r:id="rId15"/>
    <p:sldLayoutId id="2147483974" r:id="rId16"/>
  </p:sldLayoutIdLst>
  <p:txStyles>
    <p:titleStyle>
      <a:lvl1pPr marL="0" marR="0" lvl="0" indent="0" algn="l" defTabSz="914400" rtl="0" fontAlgn="auto" hangingPunct="1">
        <a:lnSpc>
          <a:spcPct val="90000"/>
        </a:lnSpc>
        <a:spcBef>
          <a:spcPts val="0"/>
        </a:spcBef>
        <a:spcAft>
          <a:spcPts val="0"/>
        </a:spcAft>
        <a:buNone/>
        <a:tabLst/>
        <a:defRPr lang="fr-FR" sz="3300" b="0" i="0" u="none" strike="noStrike" kern="0" cap="none" spc="0" baseline="0">
          <a:solidFill>
            <a:srgbClr val="000000"/>
          </a:solidFill>
          <a:uFillTx/>
          <a:latin typeface="Calibri"/>
          <a:ea typeface="Calibri"/>
          <a:cs typeface="Calibri"/>
        </a:defRPr>
      </a:lvl1pPr>
    </p:titleStyle>
    <p:bodyStyle>
      <a:lvl1pPr marL="457200" marR="0" lvl="0" indent="-361946" algn="l" defTabSz="914400" rtl="0" fontAlgn="auto" hangingPunct="1">
        <a:lnSpc>
          <a:spcPct val="90000"/>
        </a:lnSpc>
        <a:spcBef>
          <a:spcPts val="800"/>
        </a:spcBef>
        <a:spcAft>
          <a:spcPts val="0"/>
        </a:spcAft>
        <a:buClr>
          <a:srgbClr val="000000"/>
        </a:buClr>
        <a:buSzPts val="2100"/>
        <a:buFont typeface="Arial"/>
        <a:buChar char="•"/>
        <a:tabLst/>
        <a:defRPr lang="fr-FR" sz="2100" b="0" i="0" u="none" strike="noStrike" kern="0" cap="none" spc="0" baseline="0">
          <a:solidFill>
            <a:srgbClr val="000000"/>
          </a:solidFill>
          <a:uFillTx/>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20/09/2025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val="3102786742"/>
      </p:ext>
    </p:extLst>
  </p:cSld>
  <p:clrMap bg1="lt1" tx1="dk1" bg2="lt2" tx2="dk2" accent1="accent1" accent2="accent2" accent3="accent3" accent4="accent4" accent5="accent5" accent6="accent6" hlink="hlink" folHlink="folHlink"/>
  <p:sldLayoutIdLst>
    <p:sldLayoutId id="2147483995" r:id="rId1"/>
    <p:sldLayoutId id="2147483996" r:id="rId2"/>
    <p:sldLayoutId id="2147483997" r:id="rId3"/>
    <p:sldLayoutId id="2147483998" r:id="rId4"/>
    <p:sldLayoutId id="2147483999" r:id="rId5"/>
    <p:sldLayoutId id="2147484000" r:id="rId6"/>
    <p:sldLayoutId id="2147484001" r:id="rId7"/>
    <p:sldLayoutId id="2147484002" r:id="rId8"/>
    <p:sldLayoutId id="2147484003" r:id="rId9"/>
    <p:sldLayoutId id="2147484004" r:id="rId10"/>
    <p:sldLayoutId id="2147484005" r:id="rId11"/>
    <p:sldLayoutId id="2147484006" r:id="rId12"/>
    <p:sldLayoutId id="2147484007" r:id="rId13"/>
    <p:sldLayoutId id="2147484008" r:id="rId14"/>
    <p:sldLayoutId id="2147484009"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0998135"/>
      </p:ext>
    </p:extLst>
  </p:cSld>
  <p:clrMap bg1="lt1" tx1="dk1" bg2="lt2" tx2="dk2" accent1="accent1" accent2="accent2" accent3="accent3" accent4="accent4" accent5="accent5" accent6="accent6" hlink="hlink" folHlink="folHlink"/>
  <p:sldLayoutIdLst>
    <p:sldLayoutId id="2147484044" r:id="rId1"/>
    <p:sldLayoutId id="2147484045" r:id="rId2"/>
    <p:sldLayoutId id="2147484046" r:id="rId3"/>
    <p:sldLayoutId id="2147484047" r:id="rId4"/>
    <p:sldLayoutId id="2147484048" r:id="rId5"/>
    <p:sldLayoutId id="2147484049" r:id="rId6"/>
    <p:sldLayoutId id="2147484050" r:id="rId7"/>
    <p:sldLayoutId id="2147484051" r:id="rId8"/>
    <p:sldLayoutId id="2147484052" r:id="rId9"/>
    <p:sldLayoutId id="2147484053" r:id="rId10"/>
    <p:sldLayoutId id="2147484054" r:id="rId11"/>
    <p:sldLayoutId id="2147484055" r:id="rId12"/>
    <p:sldLayoutId id="2147484056" r:id="rId13"/>
    <p:sldLayoutId id="2147484057" r:id="rId14"/>
    <p:sldLayoutId id="2147484058" r:id="rId15"/>
    <p:sldLayoutId id="2147484059" r:id="rId16"/>
    <p:sldLayoutId id="2147484060" r:id="rId17"/>
    <p:sldLayoutId id="2147484061" r:id="rId18"/>
    <p:sldLayoutId id="2147484062" r:id="rId19"/>
    <p:sldLayoutId id="2147484063" r:id="rId20"/>
  </p:sldLayoutIdLst>
  <p:txStyles>
    <p:titleStyle>
      <a:lvl1pPr marL="0" marR="0" lvl="0" indent="0" algn="l" defTabSz="914400" rtl="0" fontAlgn="auto" hangingPunct="1">
        <a:lnSpc>
          <a:spcPct val="90000"/>
        </a:lnSpc>
        <a:spcBef>
          <a:spcPts val="0"/>
        </a:spcBef>
        <a:spcAft>
          <a:spcPts val="0"/>
        </a:spcAft>
        <a:buNone/>
        <a:tabLst/>
        <a:defRPr lang="fr-FR"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fr-FR"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fr-FR"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fr-FR"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69.xml"/><Relationship Id="rId5" Type="http://schemas.openxmlformats.org/officeDocument/2006/relationships/image" Target="../media/image15.png"/><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90.xml"/><Relationship Id="rId5" Type="http://schemas.openxmlformats.org/officeDocument/2006/relationships/image" Target="../media/image31.png"/><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90.xml"/><Relationship Id="rId6" Type="http://schemas.openxmlformats.org/officeDocument/2006/relationships/image" Target="../media/image34.png"/><Relationship Id="rId5" Type="http://schemas.microsoft.com/office/2007/relationships/hdphoto" Target="../media/hdphoto2.wdp"/><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5.png"/><Relationship Id="rId1" Type="http://schemas.openxmlformats.org/officeDocument/2006/relationships/slideLayout" Target="../slideLayouts/slideLayout4.xml"/><Relationship Id="rId4" Type="http://schemas.openxmlformats.org/officeDocument/2006/relationships/image" Target="../media/image22.gi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1.xml"/><Relationship Id="rId4" Type="http://schemas.openxmlformats.org/officeDocument/2006/relationships/image" Target="../media/image18.png"/></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Layout" Target="../slideLayouts/slideLayout1.xml"/><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Layout" Target="../slideLayouts/slideLayout1.xml"/><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Layout" Target="../slideLayouts/slideLayout1.xml"/><Relationship Id="rId4" Type="http://schemas.openxmlformats.org/officeDocument/2006/relationships/image" Target="../media/image40.emf"/></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Layout" Target="../slideLayouts/slideLayout1.xml"/><Relationship Id="rId4" Type="http://schemas.openxmlformats.org/officeDocument/2006/relationships/image" Target="../media/image40.emf"/></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Layout" Target="../slideLayouts/slideLayout1.xml"/><Relationship Id="rId4" Type="http://schemas.openxmlformats.org/officeDocument/2006/relationships/image" Target="../media/image40.emf"/></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Layout" Target="../slideLayouts/slideLayout1.xml"/><Relationship Id="rId4" Type="http://schemas.openxmlformats.org/officeDocument/2006/relationships/image" Target="../media/image40.emf"/></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Layout" Target="../slideLayouts/slideLayout1.xml"/><Relationship Id="rId4" Type="http://schemas.openxmlformats.org/officeDocument/2006/relationships/image" Target="../media/image40.emf"/></Relationships>
</file>

<file path=ppt/slides/_rels/slide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1.xml"/></Relationships>
</file>

<file path=ppt/slides/_rels/slide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xml"/><Relationship Id="rId1" Type="http://schemas.openxmlformats.org/officeDocument/2006/relationships/slideLayout" Target="../slideLayouts/slideLayout27.xml"/><Relationship Id="rId5" Type="http://schemas.openxmlformats.org/officeDocument/2006/relationships/image" Target="../media/image40.emf"/><Relationship Id="rId4" Type="http://schemas.microsoft.com/office/2007/relationships/hdphoto" Target="../media/hdphoto2.wdp"/></Relationships>
</file>

<file path=ppt/slides/_rels/slide3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5.png"/><Relationship Id="rId1" Type="http://schemas.openxmlformats.org/officeDocument/2006/relationships/slideLayout" Target="../slideLayouts/slideLayout4.xml"/><Relationship Id="rId4" Type="http://schemas.openxmlformats.org/officeDocument/2006/relationships/image" Target="../media/image22.gi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1.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Layout" Target="../slideLayouts/slideLayout1.xml"/><Relationship Id="rId4" Type="http://schemas.openxmlformats.org/officeDocument/2006/relationships/image" Target="../media/image40.emf"/></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Layout" Target="../slideLayouts/slideLayout1.xml"/><Relationship Id="rId4" Type="http://schemas.openxmlformats.org/officeDocument/2006/relationships/image" Target="../media/image40.emf"/></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Layout" Target="../slideLayouts/slideLayout1.xml"/><Relationship Id="rId4" Type="http://schemas.openxmlformats.org/officeDocument/2006/relationships/image" Target="../media/image40.emf"/></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27.xml"/><Relationship Id="rId4" Type="http://schemas.microsoft.com/office/2007/relationships/hdphoto" Target="../media/hdphoto2.wdp"/></Relationships>
</file>

<file path=ppt/slides/_rels/slide5.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27.xml"/><Relationship Id="rId4" Type="http://schemas.microsoft.com/office/2007/relationships/hdphoto" Target="../media/hdphoto2.wdp"/></Relationships>
</file>

<file path=ppt/slides/_rels/slide5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27.xml"/><Relationship Id="rId4" Type="http://schemas.microsoft.com/office/2007/relationships/hdphoto" Target="../media/hdphoto2.wdp"/></Relationships>
</file>

<file path=ppt/slides/_rels/slide52.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53.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5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40.emf"/></Relationships>
</file>

<file path=ppt/slides/_rels/slide5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40.emf"/></Relationships>
</file>

<file path=ppt/slides/_rels/slide56.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5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40.emf"/></Relationships>
</file>

<file path=ppt/slides/_rels/slide58.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59.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_rels/slide6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8.xml"/><Relationship Id="rId1" Type="http://schemas.openxmlformats.org/officeDocument/2006/relationships/slideLayout" Target="../slideLayouts/slideLayout71.xml"/><Relationship Id="rId4" Type="http://schemas.openxmlformats.org/officeDocument/2006/relationships/image" Target="../media/image22.gif"/></Relationships>
</file>

<file path=ppt/slides/_rels/slide6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83.xml"/></Relationships>
</file>

<file path=ppt/slides/_rels/slide6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83.xml"/></Relationships>
</file>

<file path=ppt/slides/_rels/slide6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33.xml"/></Relationships>
</file>

<file path=ppt/slides/_rels/slide6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33.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 Id="rId5" Type="http://schemas.openxmlformats.org/officeDocument/2006/relationships/image" Target="../media/image22.gif"/><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730;p98" descr="الصفحة الرئيسية">
            <a:extLst>
              <a:ext uri="{FF2B5EF4-FFF2-40B4-BE49-F238E27FC236}">
                <a16:creationId xmlns:a16="http://schemas.microsoft.com/office/drawing/2014/main" id="{7AF5373E-AA58-8DF1-C78B-6DC56AE08DAB}"/>
              </a:ext>
            </a:extLst>
          </p:cNvPr>
          <p:cNvPicPr>
            <a:picLocks noChangeAspect="1"/>
          </p:cNvPicPr>
          <p:nvPr/>
        </p:nvPicPr>
        <p:blipFill>
          <a:blip r:embed="rId3">
            <a:alphaModFix/>
          </a:blip>
          <a:srcRect/>
          <a:stretch>
            <a:fillRect/>
          </a:stretch>
        </p:blipFill>
        <p:spPr>
          <a:xfrm>
            <a:off x="2932133" y="137909"/>
            <a:ext cx="3279733" cy="497323"/>
          </a:xfrm>
          <a:prstGeom prst="rect">
            <a:avLst/>
          </a:prstGeom>
          <a:noFill/>
          <a:ln cap="flat">
            <a:noFill/>
          </a:ln>
        </p:spPr>
      </p:pic>
      <p:sp>
        <p:nvSpPr>
          <p:cNvPr id="5" name="Google Shape;224;p26">
            <a:extLst>
              <a:ext uri="{FF2B5EF4-FFF2-40B4-BE49-F238E27FC236}">
                <a16:creationId xmlns:a16="http://schemas.microsoft.com/office/drawing/2014/main" id="{523F5EC1-AEA6-A379-1E26-6B69A01A48C4}"/>
              </a:ext>
            </a:extLst>
          </p:cNvPr>
          <p:cNvSpPr/>
          <p:nvPr/>
        </p:nvSpPr>
        <p:spPr>
          <a:xfrm>
            <a:off x="228234" y="3647022"/>
            <a:ext cx="8309976" cy="658316"/>
          </a:xfrm>
          <a:prstGeom prst="rect">
            <a:avLst/>
          </a:prstGeom>
          <a:solidFill>
            <a:srgbClr val="3FB2CB"/>
          </a:solidFill>
          <a:ln w="38103" cap="flat">
            <a:solidFill>
              <a:srgbClr val="FFFFFF"/>
            </a:solidFill>
            <a:prstDash val="solid"/>
          </a:ln>
          <a:effectLst>
            <a:outerShdw dist="19997" dir="5400000" algn="tl">
              <a:srgbClr val="000000">
                <a:alpha val="38000"/>
              </a:srgbClr>
            </a:outerShdw>
          </a:effectLst>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0" cap="none" spc="0" baseline="0" dirty="0">
                <a:solidFill>
                  <a:srgbClr val="FFFFFF"/>
                </a:solidFill>
                <a:uFillTx/>
                <a:latin typeface="Calibri"/>
                <a:ea typeface="Calibri"/>
                <a:cs typeface="Calibri"/>
              </a:rPr>
              <a:t>Séance 3 </a:t>
            </a:r>
          </a:p>
        </p:txBody>
      </p:sp>
      <p:sp>
        <p:nvSpPr>
          <p:cNvPr id="8" name="Google Shape;741;p98">
            <a:extLst>
              <a:ext uri="{FF2B5EF4-FFF2-40B4-BE49-F238E27FC236}">
                <a16:creationId xmlns:a16="http://schemas.microsoft.com/office/drawing/2014/main" id="{CB0E6087-161E-F7D7-1975-A2A09F956478}"/>
              </a:ext>
            </a:extLst>
          </p:cNvPr>
          <p:cNvSpPr txBox="1"/>
          <p:nvPr/>
        </p:nvSpPr>
        <p:spPr>
          <a:xfrm>
            <a:off x="1564426" y="3734242"/>
            <a:ext cx="6208858" cy="492443"/>
          </a:xfrm>
          <a:prstGeom prst="rect">
            <a:avLst/>
          </a:prstGeom>
          <a:noFill/>
          <a:ln cap="flat">
            <a:noFill/>
          </a:ln>
        </p:spPr>
        <p:txBody>
          <a:bodyPr vert="horz" wrap="square" lIns="0" tIns="0" rIns="0" bIns="0" anchor="t" anchorCtr="0" compatLnSpc="1">
            <a:spAutoFit/>
          </a:bodyPr>
          <a:lstStyle/>
          <a:p>
            <a:pPr marL="285750" indent="-285750">
              <a:buFont typeface="Wingdings" panose="05000000000000000000" pitchFamily="2" charset="2"/>
              <a:buChar char="Ø"/>
              <a:defRPr sz="1800" b="0" i="0" u="none" strike="noStrike" kern="0" cap="none" spc="0" baseline="0">
                <a:solidFill>
                  <a:srgbClr val="000000"/>
                </a:solidFill>
                <a:uFillTx/>
              </a:defRPr>
            </a:pPr>
            <a:r>
              <a:rPr lang="fr-FR" sz="1600" b="1" kern="0" dirty="0">
                <a:solidFill>
                  <a:schemeClr val="bg1"/>
                </a:solidFill>
              </a:rPr>
              <a:t>Lire en respectant les pauses. </a:t>
            </a:r>
          </a:p>
          <a:p>
            <a:pPr marL="285750" indent="-285750">
              <a:buFont typeface="Wingdings" panose="05000000000000000000" pitchFamily="2" charset="2"/>
              <a:buChar char="Ø"/>
              <a:defRPr sz="1800" b="0" i="0" u="none" strike="noStrike" kern="0" cap="none" spc="0" baseline="0">
                <a:solidFill>
                  <a:srgbClr val="000000"/>
                </a:solidFill>
                <a:uFillTx/>
              </a:defRPr>
            </a:pPr>
            <a:r>
              <a:rPr lang="fr-FR" sz="1600" b="1" kern="0" dirty="0">
                <a:solidFill>
                  <a:schemeClr val="bg1"/>
                </a:solidFill>
              </a:rPr>
              <a:t>Identifier une routine ou une activité.</a:t>
            </a:r>
          </a:p>
        </p:txBody>
      </p:sp>
      <p:sp>
        <p:nvSpPr>
          <p:cNvPr id="10" name="Google Shape;742;p98">
            <a:extLst>
              <a:ext uri="{FF2B5EF4-FFF2-40B4-BE49-F238E27FC236}">
                <a16:creationId xmlns:a16="http://schemas.microsoft.com/office/drawing/2014/main" id="{E20F6010-5958-CCE5-50DA-0596536343DD}"/>
              </a:ext>
            </a:extLst>
          </p:cNvPr>
          <p:cNvSpPr/>
          <p:nvPr/>
        </p:nvSpPr>
        <p:spPr>
          <a:xfrm flipH="1">
            <a:off x="1385033" y="3736011"/>
            <a:ext cx="45719" cy="490674"/>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700" b="0" i="0" u="none" strike="noStrike" kern="0" cap="none" spc="0" baseline="0">
              <a:solidFill>
                <a:srgbClr val="FFFFFF"/>
              </a:solidFill>
              <a:uFillTx/>
              <a:latin typeface="Calibri"/>
              <a:ea typeface="Calibri"/>
              <a:cs typeface="Calibri"/>
            </a:endParaRPr>
          </a:p>
        </p:txBody>
      </p:sp>
      <p:sp>
        <p:nvSpPr>
          <p:cNvPr id="11" name="Google Shape;742;p98">
            <a:extLst>
              <a:ext uri="{FF2B5EF4-FFF2-40B4-BE49-F238E27FC236}">
                <a16:creationId xmlns:a16="http://schemas.microsoft.com/office/drawing/2014/main" id="{9039775E-25CB-5C8B-4309-9EC4BDC9F608}"/>
              </a:ext>
            </a:extLst>
          </p:cNvPr>
          <p:cNvSpPr/>
          <p:nvPr/>
        </p:nvSpPr>
        <p:spPr>
          <a:xfrm>
            <a:off x="1748442" y="1833463"/>
            <a:ext cx="49203" cy="338099"/>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700" b="0" i="0" u="none" strike="noStrike" kern="0" cap="none" spc="0" baseline="0">
              <a:solidFill>
                <a:srgbClr val="FFFFFF"/>
              </a:solidFill>
              <a:uFillTx/>
              <a:latin typeface="Calibri"/>
              <a:ea typeface="Calibri"/>
              <a:cs typeface="Calibri"/>
            </a:endParaRPr>
          </a:p>
        </p:txBody>
      </p:sp>
      <p:sp>
        <p:nvSpPr>
          <p:cNvPr id="12" name="Google Shape;731;p98">
            <a:extLst>
              <a:ext uri="{FF2B5EF4-FFF2-40B4-BE49-F238E27FC236}">
                <a16:creationId xmlns:a16="http://schemas.microsoft.com/office/drawing/2014/main" id="{C8167791-6C21-ACFF-666C-CFBE10BF97F7}"/>
              </a:ext>
            </a:extLst>
          </p:cNvPr>
          <p:cNvSpPr txBox="1"/>
          <p:nvPr/>
        </p:nvSpPr>
        <p:spPr>
          <a:xfrm>
            <a:off x="327310" y="1065126"/>
            <a:ext cx="5810993" cy="830997"/>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5400" b="1" kern="0" dirty="0">
                <a:solidFill>
                  <a:srgbClr val="3FB2CB"/>
                </a:solidFill>
                <a:latin typeface="Calibri"/>
                <a:ea typeface="Calibri"/>
                <a:cs typeface="Calibri"/>
              </a:rPr>
              <a:t>Français </a:t>
            </a:r>
            <a:endParaRPr lang="fr-FR" sz="1400" b="0" i="0" u="none" strike="noStrike" kern="0" cap="none" spc="0" baseline="0" dirty="0">
              <a:solidFill>
                <a:srgbClr val="3FB2CB"/>
              </a:solidFill>
              <a:uFillTx/>
              <a:latin typeface="Arial"/>
              <a:ea typeface="Arial"/>
              <a:cs typeface="Arial"/>
            </a:endParaRPr>
          </a:p>
        </p:txBody>
      </p:sp>
      <p:sp>
        <p:nvSpPr>
          <p:cNvPr id="13" name="Google Shape;738;p98">
            <a:extLst>
              <a:ext uri="{FF2B5EF4-FFF2-40B4-BE49-F238E27FC236}">
                <a16:creationId xmlns:a16="http://schemas.microsoft.com/office/drawing/2014/main" id="{65144499-8D01-A9D1-C61B-029059C4644C}"/>
              </a:ext>
            </a:extLst>
          </p:cNvPr>
          <p:cNvSpPr txBox="1"/>
          <p:nvPr/>
        </p:nvSpPr>
        <p:spPr>
          <a:xfrm>
            <a:off x="6226816" y="801673"/>
            <a:ext cx="1278303" cy="215396"/>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ct val="183502"/>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a:solidFill>
                  <a:srgbClr val="FFFFFF"/>
                </a:solidFill>
                <a:uFillTx/>
                <a:latin typeface="Calibri"/>
                <a:ea typeface="Calibri"/>
                <a:cs typeface="Calibri"/>
              </a:rPr>
              <a:t>Niveau</a:t>
            </a:r>
            <a:r>
              <a:rPr lang="fr-FR" sz="1200" b="1" i="0" u="none" strike="noStrike" kern="0" cap="none" spc="0" baseline="0">
                <a:solidFill>
                  <a:srgbClr val="FFFFFF"/>
                </a:solidFill>
                <a:uFillTx/>
                <a:latin typeface="Dosis"/>
                <a:ea typeface="Dosis"/>
                <a:cs typeface="Dosis"/>
              </a:rPr>
              <a:t>    </a:t>
            </a:r>
            <a:r>
              <a:rPr lang="fr-FR" sz="1000" b="1" i="0" u="none" strike="noStrike" kern="0" cap="none" spc="0" baseline="0">
                <a:solidFill>
                  <a:srgbClr val="FFFFFF"/>
                </a:solidFill>
                <a:uFillTx/>
                <a:latin typeface="Dosis"/>
                <a:ea typeface="Dosis"/>
                <a:cs typeface="Dosis"/>
              </a:rPr>
              <a:t>            </a:t>
            </a:r>
            <a:r>
              <a:rPr lang="fr-FR" sz="1200" b="1" i="0" u="none" strike="noStrike" kern="0" cap="none" spc="0" baseline="0">
                <a:solidFill>
                  <a:srgbClr val="FFFFFF"/>
                </a:solidFill>
                <a:uFillTx/>
                <a:latin typeface="Dosis"/>
                <a:ea typeface="Dosis"/>
                <a:cs typeface="Dosis"/>
              </a:rPr>
              <a:t>             </a:t>
            </a:r>
            <a:endParaRPr lang="fr-FR" sz="1100" b="0" i="0" u="none" strike="noStrike" kern="0" cap="none" spc="0" baseline="0">
              <a:solidFill>
                <a:srgbClr val="000000"/>
              </a:solidFill>
              <a:uFillTx/>
              <a:latin typeface="Arial"/>
              <a:ea typeface="Arial"/>
              <a:cs typeface="Arial"/>
            </a:endParaRPr>
          </a:p>
        </p:txBody>
      </p:sp>
      <p:pic>
        <p:nvPicPr>
          <p:cNvPr id="14" name="Google Shape;743;p98">
            <a:extLst>
              <a:ext uri="{FF2B5EF4-FFF2-40B4-BE49-F238E27FC236}">
                <a16:creationId xmlns:a16="http://schemas.microsoft.com/office/drawing/2014/main" id="{1A5A0225-4191-FE6C-65D7-5FB54D406688}"/>
              </a:ext>
            </a:extLst>
          </p:cNvPr>
          <p:cNvPicPr>
            <a:picLocks noChangeAspect="1"/>
          </p:cNvPicPr>
          <p:nvPr/>
        </p:nvPicPr>
        <p:blipFill>
          <a:blip r:embed="rId4">
            <a:alphaModFix/>
          </a:blip>
          <a:srcRect/>
          <a:stretch>
            <a:fillRect/>
          </a:stretch>
        </p:blipFill>
        <p:spPr>
          <a:xfrm>
            <a:off x="6157001" y="711358"/>
            <a:ext cx="1519859" cy="1217796"/>
          </a:xfrm>
          <a:prstGeom prst="rect">
            <a:avLst/>
          </a:prstGeom>
          <a:noFill/>
          <a:ln cap="flat">
            <a:noFill/>
          </a:ln>
        </p:spPr>
      </p:pic>
      <p:sp>
        <p:nvSpPr>
          <p:cNvPr id="15" name="Google Shape;744;p98">
            <a:extLst>
              <a:ext uri="{FF2B5EF4-FFF2-40B4-BE49-F238E27FC236}">
                <a16:creationId xmlns:a16="http://schemas.microsoft.com/office/drawing/2014/main" id="{63FD0B00-58C1-E387-3548-3A58CB102D08}"/>
              </a:ext>
            </a:extLst>
          </p:cNvPr>
          <p:cNvSpPr txBox="1"/>
          <p:nvPr/>
        </p:nvSpPr>
        <p:spPr>
          <a:xfrm>
            <a:off x="6277778" y="851554"/>
            <a:ext cx="1278303" cy="443198"/>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ct val="183502"/>
              </a:lnSpc>
              <a:spcBef>
                <a:spcPts val="0"/>
              </a:spcBef>
              <a:spcAft>
                <a:spcPts val="0"/>
              </a:spcAft>
              <a:buNone/>
              <a:tabLst/>
              <a:defRPr sz="1800" b="0" i="0" u="none" strike="noStrike" kern="0" cap="none" spc="0" baseline="0">
                <a:solidFill>
                  <a:srgbClr val="000000"/>
                </a:solidFill>
                <a:uFillTx/>
              </a:defRPr>
            </a:pPr>
            <a:r>
              <a:rPr lang="fr-FR" b="1" i="0" u="none" strike="noStrike" kern="0" cap="none" spc="0" baseline="0" dirty="0">
                <a:solidFill>
                  <a:srgbClr val="FFFFFF"/>
                </a:solidFill>
                <a:uFillTx/>
                <a:latin typeface="Calibri" panose="020F0502020204030204" pitchFamily="34" charset="0"/>
                <a:ea typeface="Calibri" panose="020F0502020204030204" pitchFamily="34" charset="0"/>
                <a:cs typeface="Calibri" panose="020F0502020204030204" pitchFamily="34" charset="0"/>
              </a:rPr>
              <a:t>Niveau</a:t>
            </a:r>
            <a:r>
              <a:rPr lang="fr-FR" sz="1600" b="1" i="0" u="none" strike="noStrike" kern="0" cap="none" spc="0" baseline="0" dirty="0">
                <a:solidFill>
                  <a:srgbClr val="FFFFFF"/>
                </a:solidFill>
                <a:uFillTx/>
                <a:latin typeface="Calibri" panose="020F0502020204030204" pitchFamily="34" charset="0"/>
                <a:ea typeface="Calibri" panose="020F0502020204030204" pitchFamily="34" charset="0"/>
                <a:cs typeface="Calibri" panose="020F0502020204030204" pitchFamily="34" charset="0"/>
              </a:rPr>
              <a:t>         </a:t>
            </a:r>
            <a:endParaRPr lang="fr-FR" sz="1400" b="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16" name="Google Shape;745;p98">
            <a:extLst>
              <a:ext uri="{FF2B5EF4-FFF2-40B4-BE49-F238E27FC236}">
                <a16:creationId xmlns:a16="http://schemas.microsoft.com/office/drawing/2014/main" id="{46746A8E-17B0-82BF-AA2A-E3A6E80172F6}"/>
              </a:ext>
            </a:extLst>
          </p:cNvPr>
          <p:cNvSpPr txBox="1"/>
          <p:nvPr/>
        </p:nvSpPr>
        <p:spPr>
          <a:xfrm>
            <a:off x="6355327" y="1320256"/>
            <a:ext cx="1123203" cy="346200"/>
          </a:xfrm>
          <a:prstGeom prst="rect">
            <a:avLst/>
          </a:prstGeom>
          <a:noFill/>
          <a:ln cap="flat">
            <a:noFill/>
          </a:ln>
        </p:spPr>
        <p:txBody>
          <a:bodyPr vert="horz" wrap="square" lIns="68570" tIns="34271" rIns="68570" bIns="34271"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800" b="1" i="0" u="none" strike="noStrike" kern="0" cap="none" spc="0" baseline="0" dirty="0" smtClean="0">
                <a:solidFill>
                  <a:srgbClr val="FCBF18"/>
                </a:solidFill>
                <a:uFillTx/>
                <a:latin typeface="Calibri" panose="020F0502020204030204" pitchFamily="34" charset="0"/>
                <a:ea typeface="Calibri" panose="020F0502020204030204" pitchFamily="34" charset="0"/>
                <a:cs typeface="Calibri" panose="020F0502020204030204" pitchFamily="34" charset="0"/>
              </a:rPr>
              <a:t>1AC</a:t>
            </a:r>
            <a:endPara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23" name="Google Shape;223;p26">
            <a:extLst>
              <a:ext uri="{FF2B5EF4-FFF2-40B4-BE49-F238E27FC236}">
                <a16:creationId xmlns:a16="http://schemas.microsoft.com/office/drawing/2014/main" id="{D258681E-15E4-E90D-7486-E7468319E5A3}"/>
              </a:ext>
            </a:extLst>
          </p:cNvPr>
          <p:cNvSpPr/>
          <p:nvPr/>
        </p:nvSpPr>
        <p:spPr>
          <a:xfrm>
            <a:off x="1681035" y="2127720"/>
            <a:ext cx="3169712" cy="382217"/>
          </a:xfrm>
          <a:prstGeom prst="rect">
            <a:avLst/>
          </a:prstGeom>
          <a:noFill/>
          <a:ln w="38103" cap="flat">
            <a:solidFill>
              <a:srgbClr val="FFFFFF"/>
            </a:solidFill>
            <a:prstDash val="solid"/>
          </a:ln>
        </p:spPr>
        <p:txBody>
          <a:bodyPr vert="horz" wrap="square" lIns="68570" tIns="34271" rIns="68570" bIns="34271" anchor="ctr" anchorCtr="0" compatLnSpc="1">
            <a:noAutofit/>
          </a:bodyPr>
          <a:lstStyle/>
          <a:p>
            <a:pPr lvl="0">
              <a:defRPr sz="1800" b="0" i="0" u="none" strike="noStrike" kern="0" cap="none" spc="0" baseline="0">
                <a:solidFill>
                  <a:srgbClr val="000000"/>
                </a:solidFill>
                <a:uFillTx/>
              </a:defRPr>
            </a:pPr>
            <a:r>
              <a:rPr lang="fr-FR" sz="2400" b="1" kern="0" dirty="0">
                <a:solidFill>
                  <a:srgbClr val="0070C0"/>
                </a:solidFill>
                <a:latin typeface="Calibri" panose="020F0502020204030204" pitchFamily="34" charset="0"/>
                <a:ea typeface="Calibri" panose="020F0502020204030204" pitchFamily="34" charset="0"/>
                <a:cs typeface="Calibri" panose="020F0502020204030204" pitchFamily="34" charset="0"/>
              </a:rPr>
              <a:t>Période de remédiation</a:t>
            </a:r>
            <a:endParaRPr lang="fr-FR" sz="2400" b="1" i="0" strike="noStrike" kern="0" cap="none" spc="0" baseline="0" dirty="0">
              <a:solidFill>
                <a:srgbClr val="0070C0"/>
              </a:solidFill>
              <a:uFillTx/>
              <a:latin typeface="Calibri"/>
              <a:ea typeface="Calibri"/>
              <a:cs typeface="Calibri"/>
            </a:endParaRPr>
          </a:p>
        </p:txBody>
      </p:sp>
      <p:pic>
        <p:nvPicPr>
          <p:cNvPr id="7" name="Image 6">
            <a:extLst>
              <a:ext uri="{FF2B5EF4-FFF2-40B4-BE49-F238E27FC236}">
                <a16:creationId xmlns:a16="http://schemas.microsoft.com/office/drawing/2014/main" id="{4FD3E781-974A-3370-2ECE-8FFD42C5FE06}"/>
              </a:ext>
            </a:extLst>
          </p:cNvPr>
          <p:cNvPicPr>
            <a:picLocks noChangeAspect="1"/>
          </p:cNvPicPr>
          <p:nvPr/>
        </p:nvPicPr>
        <p:blipFill>
          <a:blip r:embed="rId5"/>
          <a:stretch>
            <a:fillRect/>
          </a:stretch>
        </p:blipFill>
        <p:spPr>
          <a:xfrm>
            <a:off x="5112359" y="1681290"/>
            <a:ext cx="3536149" cy="1792076"/>
          </a:xfrm>
          <a:prstGeom prst="rect">
            <a:avLst/>
          </a:prstGeom>
        </p:spPr>
      </p:pic>
      <p:sp>
        <p:nvSpPr>
          <p:cNvPr id="18" name="Google Shape;223;p26">
            <a:extLst>
              <a:ext uri="{FF2B5EF4-FFF2-40B4-BE49-F238E27FC236}">
                <a16:creationId xmlns:a16="http://schemas.microsoft.com/office/drawing/2014/main" id="{E0FF8D5D-C824-FEA6-FAD4-EC41BEFD6341}"/>
              </a:ext>
            </a:extLst>
          </p:cNvPr>
          <p:cNvSpPr/>
          <p:nvPr/>
        </p:nvSpPr>
        <p:spPr>
          <a:xfrm>
            <a:off x="228233" y="2965728"/>
            <a:ext cx="4884125" cy="522597"/>
          </a:xfrm>
          <a:prstGeom prst="rect">
            <a:avLst/>
          </a:prstGeom>
          <a:solidFill>
            <a:srgbClr val="336FB6"/>
          </a:solidFill>
          <a:ln w="38103" cap="flat">
            <a:solidFill>
              <a:srgbClr val="FFFFFF"/>
            </a:solid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kern="0" dirty="0" smtClean="0">
                <a:solidFill>
                  <a:srgbClr val="FFFFFF"/>
                </a:solidFill>
                <a:latin typeface="Calibri"/>
                <a:ea typeface="Calibri"/>
                <a:cs typeface="Calibri"/>
              </a:rPr>
              <a:t>Palier                                             Semaine     2</a:t>
            </a:r>
            <a:endParaRPr lang="fr-FR" sz="2000" b="1" i="0" u="none" strike="noStrike" kern="0" cap="none" spc="0" baseline="0" dirty="0">
              <a:solidFill>
                <a:srgbClr val="FFFFFF"/>
              </a:solidFill>
              <a:uFillTx/>
              <a:latin typeface="Calibri"/>
              <a:ea typeface="Calibri"/>
              <a:cs typeface="Calibri"/>
            </a:endParaRPr>
          </a:p>
        </p:txBody>
      </p:sp>
      <p:sp>
        <p:nvSpPr>
          <p:cNvPr id="19" name="Google Shape;735;p98">
            <a:extLst>
              <a:ext uri="{FF2B5EF4-FFF2-40B4-BE49-F238E27FC236}">
                <a16:creationId xmlns:a16="http://schemas.microsoft.com/office/drawing/2014/main" id="{F8C53EBC-F327-F687-DA37-526990EB91DF}"/>
              </a:ext>
            </a:extLst>
          </p:cNvPr>
          <p:cNvSpPr/>
          <p:nvPr/>
        </p:nvSpPr>
        <p:spPr>
          <a:xfrm>
            <a:off x="1385023" y="3052999"/>
            <a:ext cx="49203" cy="37229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700" b="0" i="0" u="none" strike="noStrike" kern="0" cap="none" spc="0" baseline="0">
              <a:solidFill>
                <a:srgbClr val="FFFFFF"/>
              </a:solidFill>
              <a:uFillTx/>
              <a:latin typeface="Calibri"/>
              <a:ea typeface="Calibri"/>
              <a:cs typeface="Calibri"/>
            </a:endParaRPr>
          </a:p>
        </p:txBody>
      </p:sp>
      <p:sp>
        <p:nvSpPr>
          <p:cNvPr id="20" name="Google Shape;741;p98">
            <a:extLst>
              <a:ext uri="{FF2B5EF4-FFF2-40B4-BE49-F238E27FC236}">
                <a16:creationId xmlns:a16="http://schemas.microsoft.com/office/drawing/2014/main" id="{CB0E6087-161E-F7D7-1975-A2A09F956478}"/>
              </a:ext>
            </a:extLst>
          </p:cNvPr>
          <p:cNvSpPr txBox="1"/>
          <p:nvPr/>
        </p:nvSpPr>
        <p:spPr>
          <a:xfrm>
            <a:off x="1564426" y="3088863"/>
            <a:ext cx="233219" cy="307777"/>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kern="0" dirty="0">
                <a:solidFill>
                  <a:srgbClr val="FFFFFF"/>
                </a:solidFill>
                <a:latin typeface="Calibri"/>
                <a:ea typeface="Calibri"/>
                <a:cs typeface="Calibri"/>
              </a:rPr>
              <a:t>2</a:t>
            </a:r>
            <a:endParaRPr lang="fr-FR" sz="2000" b="0" i="0" u="none" strike="noStrike" kern="0" cap="none" spc="0" baseline="0" dirty="0">
              <a:solidFill>
                <a:srgbClr val="000000"/>
              </a:solidFill>
              <a:uFillTx/>
              <a:latin typeface="Calibri"/>
              <a:ea typeface="Calibri"/>
              <a:cs typeface="Calibri"/>
            </a:endParaRPr>
          </a:p>
        </p:txBody>
      </p:sp>
      <p:sp>
        <p:nvSpPr>
          <p:cNvPr id="21" name="Google Shape;735;p98">
            <a:extLst>
              <a:ext uri="{FF2B5EF4-FFF2-40B4-BE49-F238E27FC236}">
                <a16:creationId xmlns:a16="http://schemas.microsoft.com/office/drawing/2014/main" id="{F8C53EBC-F327-F687-DA37-526990EB91DF}"/>
              </a:ext>
            </a:extLst>
          </p:cNvPr>
          <p:cNvSpPr/>
          <p:nvPr/>
        </p:nvSpPr>
        <p:spPr>
          <a:xfrm>
            <a:off x="4522262" y="3054242"/>
            <a:ext cx="49203" cy="37229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700" b="0" i="0" u="none" strike="noStrike" kern="0" cap="none" spc="0" baseline="0">
              <a:solidFill>
                <a:srgbClr val="FFFFFF"/>
              </a:solidFill>
              <a:uFillTx/>
              <a:latin typeface="Calibri"/>
              <a:ea typeface="Calibri"/>
              <a:cs typeface="Calibri"/>
            </a:endParaRPr>
          </a:p>
        </p:txBody>
      </p:sp>
    </p:spTree>
    <p:extLst>
      <p:ext uri="{BB962C8B-B14F-4D97-AF65-F5344CB8AC3E}">
        <p14:creationId xmlns:p14="http://schemas.microsoft.com/office/powerpoint/2010/main" val="1232157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42DBB1FF-6D47-6CCE-5034-90D187628B3F}"/>
            </a:ext>
          </a:extLst>
        </p:cNvPr>
        <p:cNvGrpSpPr/>
        <p:nvPr/>
      </p:nvGrpSpPr>
      <p:grpSpPr>
        <a:xfrm>
          <a:off x="0" y="0"/>
          <a:ext cx="0" cy="0"/>
          <a:chOff x="0" y="0"/>
          <a:chExt cx="0" cy="0"/>
        </a:xfrm>
      </p:grpSpPr>
      <p:sp>
        <p:nvSpPr>
          <p:cNvPr id="2" name="Google Shape;255;p28">
            <a:extLst>
              <a:ext uri="{FF2B5EF4-FFF2-40B4-BE49-F238E27FC236}">
                <a16:creationId xmlns:a16="http://schemas.microsoft.com/office/drawing/2014/main" id="{530435A1-B2D4-8101-7BBB-BB080AF99660}"/>
              </a:ext>
            </a:extLst>
          </p:cNvPr>
          <p:cNvSpPr/>
          <p:nvPr/>
        </p:nvSpPr>
        <p:spPr>
          <a:xfrm>
            <a:off x="476783" y="139503"/>
            <a:ext cx="8483102"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2400" b="1" i="0" u="none" strike="noStrike" kern="0" cap="none" spc="0" normalizeH="0" baseline="0" noProof="0" dirty="0">
                <a:ln>
                  <a:noFill/>
                </a:ln>
                <a:solidFill>
                  <a:srgbClr val="44546A"/>
                </a:solidFill>
                <a:effectLst/>
                <a:uLnTx/>
                <a:uFillTx/>
                <a:latin typeface="Calibri"/>
                <a:ea typeface="Calibri"/>
                <a:cs typeface="Calibri"/>
              </a:rPr>
              <a:t>Icônes pour l’enseignant</a:t>
            </a:r>
            <a:endParaRPr kumimoji="0" lang="en-US" sz="1400" b="0" i="0" u="none" strike="noStrike" kern="0" cap="none" spc="0" normalizeH="0" baseline="0" noProof="0" dirty="0">
              <a:ln>
                <a:noFill/>
              </a:ln>
              <a:solidFill>
                <a:srgbClr val="000000"/>
              </a:solidFill>
              <a:effectLst/>
              <a:uLnTx/>
              <a:uFillTx/>
              <a:latin typeface="Arial"/>
              <a:ea typeface="Arial"/>
              <a:cs typeface="Arial"/>
            </a:endParaRPr>
          </a:p>
        </p:txBody>
      </p:sp>
      <p:pic>
        <p:nvPicPr>
          <p:cNvPr id="3" name="Picture 2" descr="Image générée">
            <a:extLst>
              <a:ext uri="{FF2B5EF4-FFF2-40B4-BE49-F238E27FC236}">
                <a16:creationId xmlns:a16="http://schemas.microsoft.com/office/drawing/2014/main" id="{1A9AE2E6-0A67-1417-D183-9FD65C5B4D1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009" t="77363" r="68628" b="4644"/>
          <a:stretch>
            <a:fillRect/>
          </a:stretch>
        </p:blipFill>
        <p:spPr bwMode="auto">
          <a:xfrm>
            <a:off x="301971" y="3827620"/>
            <a:ext cx="898071" cy="88582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Image générée">
            <a:extLst>
              <a:ext uri="{FF2B5EF4-FFF2-40B4-BE49-F238E27FC236}">
                <a16:creationId xmlns:a16="http://schemas.microsoft.com/office/drawing/2014/main" id="{4FFB60C4-8009-C22C-6AF2-61AABBB304C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3546" r="71115" b="60700"/>
          <a:stretch>
            <a:fillRect/>
          </a:stretch>
        </p:blipFill>
        <p:spPr bwMode="auto">
          <a:xfrm>
            <a:off x="281548" y="1438528"/>
            <a:ext cx="948012" cy="77560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mage générée">
            <a:extLst>
              <a:ext uri="{FF2B5EF4-FFF2-40B4-BE49-F238E27FC236}">
                <a16:creationId xmlns:a16="http://schemas.microsoft.com/office/drawing/2014/main" id="{1330D90F-74CF-138A-6BA7-F99F70464A93}"/>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381" t="42119" r="70997" b="41629"/>
          <a:stretch>
            <a:fillRect/>
          </a:stretch>
        </p:blipFill>
        <p:spPr bwMode="auto">
          <a:xfrm>
            <a:off x="310721" y="2214135"/>
            <a:ext cx="840921" cy="8001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Image générée">
            <a:extLst>
              <a:ext uri="{FF2B5EF4-FFF2-40B4-BE49-F238E27FC236}">
                <a16:creationId xmlns:a16="http://schemas.microsoft.com/office/drawing/2014/main" id="{3334AB9D-1099-64BF-8EC2-6C2C2FFBEA14}"/>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961" t="59121" r="71159" b="24461"/>
          <a:stretch>
            <a:fillRect/>
          </a:stretch>
        </p:blipFill>
        <p:spPr bwMode="auto">
          <a:xfrm>
            <a:off x="372072" y="2981578"/>
            <a:ext cx="783772" cy="808264"/>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1185;p114">
            <a:extLst>
              <a:ext uri="{FF2B5EF4-FFF2-40B4-BE49-F238E27FC236}">
                <a16:creationId xmlns:a16="http://schemas.microsoft.com/office/drawing/2014/main" id="{D481EFAF-7A4C-DB9D-BE2A-4306A012CC8E}"/>
              </a:ext>
            </a:extLst>
          </p:cNvPr>
          <p:cNvSpPr txBox="1"/>
          <p:nvPr/>
        </p:nvSpPr>
        <p:spPr>
          <a:xfrm>
            <a:off x="1126669" y="89927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Pages réservées à l’enseignant</a:t>
            </a:r>
            <a:endParaRPr lang="fr-FR" sz="1100" b="0" i="0" u="none" strike="noStrike" kern="0" cap="none" spc="0" baseline="0" dirty="0">
              <a:solidFill>
                <a:srgbClr val="000000"/>
              </a:solidFill>
              <a:uFillTx/>
              <a:latin typeface="Arial"/>
              <a:ea typeface="Arial"/>
              <a:cs typeface="Arial"/>
            </a:endParaRPr>
          </a:p>
        </p:txBody>
      </p:sp>
      <p:sp>
        <p:nvSpPr>
          <p:cNvPr id="9" name="Google Shape;1185;p114">
            <a:extLst>
              <a:ext uri="{FF2B5EF4-FFF2-40B4-BE49-F238E27FC236}">
                <a16:creationId xmlns:a16="http://schemas.microsoft.com/office/drawing/2014/main" id="{A59F36CC-CDFE-3C2A-2593-769EE40B2A0D}"/>
              </a:ext>
            </a:extLst>
          </p:cNvPr>
          <p:cNvSpPr txBox="1"/>
          <p:nvPr/>
        </p:nvSpPr>
        <p:spPr>
          <a:xfrm>
            <a:off x="1126669" y="1643836"/>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Consignes et explications données aux élèves (à dire à haute voix)</a:t>
            </a:r>
            <a:endParaRPr lang="fr-FR" sz="1100" b="0" i="0" u="none" strike="noStrike" kern="0" cap="none" spc="0" baseline="0" dirty="0">
              <a:solidFill>
                <a:srgbClr val="000000"/>
              </a:solidFill>
              <a:uFillTx/>
              <a:latin typeface="Arial"/>
              <a:ea typeface="Arial"/>
              <a:cs typeface="Arial"/>
            </a:endParaRPr>
          </a:p>
        </p:txBody>
      </p:sp>
      <p:sp>
        <p:nvSpPr>
          <p:cNvPr id="10" name="Google Shape;1185;p114">
            <a:extLst>
              <a:ext uri="{FF2B5EF4-FFF2-40B4-BE49-F238E27FC236}">
                <a16:creationId xmlns:a16="http://schemas.microsoft.com/office/drawing/2014/main" id="{29D2EE66-5645-E2E2-A84E-694256C5078B}"/>
              </a:ext>
            </a:extLst>
          </p:cNvPr>
          <p:cNvSpPr txBox="1"/>
          <p:nvPr/>
        </p:nvSpPr>
        <p:spPr>
          <a:xfrm>
            <a:off x="1126669" y="2419443"/>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Page dans le livret de l’élève</a:t>
            </a:r>
            <a:endParaRPr lang="fr-FR" sz="1100" b="0" i="0" u="none" strike="noStrike" kern="0" cap="none" spc="0" baseline="0" dirty="0">
              <a:solidFill>
                <a:srgbClr val="000000"/>
              </a:solidFill>
              <a:uFillTx/>
              <a:latin typeface="Arial"/>
              <a:ea typeface="Arial"/>
              <a:cs typeface="Arial"/>
            </a:endParaRPr>
          </a:p>
        </p:txBody>
      </p:sp>
      <p:sp>
        <p:nvSpPr>
          <p:cNvPr id="11" name="Google Shape;1185;p114">
            <a:extLst>
              <a:ext uri="{FF2B5EF4-FFF2-40B4-BE49-F238E27FC236}">
                <a16:creationId xmlns:a16="http://schemas.microsoft.com/office/drawing/2014/main" id="{8E1A970E-903D-6D16-9675-51626C774FDD}"/>
              </a:ext>
            </a:extLst>
          </p:cNvPr>
          <p:cNvSpPr txBox="1"/>
          <p:nvPr/>
        </p:nvSpPr>
        <p:spPr>
          <a:xfrm>
            <a:off x="1126669" y="329342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Activité prioritaire à réaliser en classe</a:t>
            </a:r>
            <a:endParaRPr lang="fr-FR" sz="1100" b="0" i="0" u="none" strike="noStrike" kern="0" cap="none" spc="0" baseline="0" dirty="0">
              <a:solidFill>
                <a:srgbClr val="000000"/>
              </a:solidFill>
              <a:uFillTx/>
              <a:latin typeface="Arial"/>
              <a:ea typeface="Arial"/>
              <a:cs typeface="Arial"/>
            </a:endParaRPr>
          </a:p>
        </p:txBody>
      </p:sp>
      <p:sp>
        <p:nvSpPr>
          <p:cNvPr id="12" name="Google Shape;1185;p114">
            <a:extLst>
              <a:ext uri="{FF2B5EF4-FFF2-40B4-BE49-F238E27FC236}">
                <a16:creationId xmlns:a16="http://schemas.microsoft.com/office/drawing/2014/main" id="{B47427F0-4482-A0CA-65C7-0A249E0575EF}"/>
              </a:ext>
            </a:extLst>
          </p:cNvPr>
          <p:cNvSpPr txBox="1"/>
          <p:nvPr/>
        </p:nvSpPr>
        <p:spPr>
          <a:xfrm>
            <a:off x="1126669" y="4060085"/>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Activité optionnelle à omettre en cas de manque de temps</a:t>
            </a:r>
            <a:endParaRPr lang="fr-FR" sz="1100" b="0" i="0" u="none" strike="noStrike" kern="0" cap="none" spc="0" baseline="0" dirty="0">
              <a:solidFill>
                <a:srgbClr val="000000"/>
              </a:solidFill>
              <a:uFillTx/>
              <a:latin typeface="Arial"/>
              <a:ea typeface="Arial"/>
              <a:cs typeface="Arial"/>
            </a:endParaRPr>
          </a:p>
        </p:txBody>
      </p:sp>
      <p:pic>
        <p:nvPicPr>
          <p:cNvPr id="1026" name="Picture 2" descr="Image générée">
            <a:extLst>
              <a:ext uri="{FF2B5EF4-FFF2-40B4-BE49-F238E27FC236}">
                <a16:creationId xmlns:a16="http://schemas.microsoft.com/office/drawing/2014/main" id="{C932B524-2E6D-42A8-C6A2-7213AA17CFF6}"/>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1064" b="10678"/>
          <a:stretch>
            <a:fillRect/>
          </a:stretch>
        </p:blipFill>
        <p:spPr bwMode="auto">
          <a:xfrm>
            <a:off x="476783" y="644711"/>
            <a:ext cx="574350" cy="6742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7763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62B6F77A-2E34-9DE2-DBE7-A4CC4B798C31}"/>
            </a:ext>
          </a:extLst>
        </p:cNvPr>
        <p:cNvGrpSpPr/>
        <p:nvPr/>
      </p:nvGrpSpPr>
      <p:grpSpPr>
        <a:xfrm>
          <a:off x="0" y="0"/>
          <a:ext cx="0" cy="0"/>
          <a:chOff x="0" y="0"/>
          <a:chExt cx="0" cy="0"/>
        </a:xfrm>
      </p:grpSpPr>
      <p:sp>
        <p:nvSpPr>
          <p:cNvPr id="3" name="Google Shape;1229;p116">
            <a:extLst>
              <a:ext uri="{FF2B5EF4-FFF2-40B4-BE49-F238E27FC236}">
                <a16:creationId xmlns:a16="http://schemas.microsoft.com/office/drawing/2014/main" id="{3E61705D-FF76-C816-817F-FF16BB0F8FF7}"/>
              </a:ext>
            </a:extLst>
          </p:cNvPr>
          <p:cNvSpPr txBox="1"/>
          <p:nvPr/>
        </p:nvSpPr>
        <p:spPr>
          <a:xfrm>
            <a:off x="1327397" y="1028171"/>
            <a:ext cx="7546637"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600" b="1" i="0" u="none" strike="noStrike" kern="0" cap="none" spc="0" normalizeH="0" baseline="0" noProof="0" dirty="0">
                <a:ln>
                  <a:noFill/>
                </a:ln>
                <a:solidFill>
                  <a:srgbClr val="44546A"/>
                </a:solidFill>
                <a:effectLst/>
                <a:uLnTx/>
                <a:uFillTx/>
                <a:latin typeface="Calibri"/>
                <a:ea typeface="Calibri"/>
                <a:cs typeface="Calibri"/>
              </a:rPr>
              <a:t>Contrat de classe</a:t>
            </a:r>
          </a:p>
        </p:txBody>
      </p:sp>
      <p:sp>
        <p:nvSpPr>
          <p:cNvPr id="4" name="Google Shape;1233;p116">
            <a:extLst>
              <a:ext uri="{FF2B5EF4-FFF2-40B4-BE49-F238E27FC236}">
                <a16:creationId xmlns:a16="http://schemas.microsoft.com/office/drawing/2014/main" id="{1F8181F4-C03D-E637-B412-A06B1C7EBA67}"/>
              </a:ext>
            </a:extLst>
          </p:cNvPr>
          <p:cNvSpPr txBox="1"/>
          <p:nvPr/>
        </p:nvSpPr>
        <p:spPr>
          <a:xfrm>
            <a:off x="1327397" y="2005876"/>
            <a:ext cx="7546637"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J’utilise l’ardoise pour répondre </a:t>
            </a:r>
          </a:p>
        </p:txBody>
      </p:sp>
      <p:sp>
        <p:nvSpPr>
          <p:cNvPr id="5" name="Google Shape;1234;p116">
            <a:extLst>
              <a:ext uri="{FF2B5EF4-FFF2-40B4-BE49-F238E27FC236}">
                <a16:creationId xmlns:a16="http://schemas.microsoft.com/office/drawing/2014/main" id="{9A3F2DC4-EC8C-51E0-FA84-7C61465E7C2D}"/>
              </a:ext>
            </a:extLst>
          </p:cNvPr>
          <p:cNvSpPr txBox="1"/>
          <p:nvPr/>
        </p:nvSpPr>
        <p:spPr>
          <a:xfrm>
            <a:off x="1327398" y="2983581"/>
            <a:ext cx="7546636"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Pratique autonome</a:t>
            </a:r>
          </a:p>
        </p:txBody>
      </p:sp>
      <p:sp>
        <p:nvSpPr>
          <p:cNvPr id="6" name="Google Shape;1235;p116">
            <a:extLst>
              <a:ext uri="{FF2B5EF4-FFF2-40B4-BE49-F238E27FC236}">
                <a16:creationId xmlns:a16="http://schemas.microsoft.com/office/drawing/2014/main" id="{7239D583-F5F6-41D5-78C5-F987E4E3E4E5}"/>
              </a:ext>
            </a:extLst>
          </p:cNvPr>
          <p:cNvSpPr txBox="1"/>
          <p:nvPr/>
        </p:nvSpPr>
        <p:spPr>
          <a:xfrm>
            <a:off x="1327398" y="3961286"/>
            <a:ext cx="7546636"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Pratique guidée en binôme</a:t>
            </a:r>
          </a:p>
        </p:txBody>
      </p:sp>
      <p:pic>
        <p:nvPicPr>
          <p:cNvPr id="7" name="Google Shape;1333;p128">
            <a:extLst>
              <a:ext uri="{FF2B5EF4-FFF2-40B4-BE49-F238E27FC236}">
                <a16:creationId xmlns:a16="http://schemas.microsoft.com/office/drawing/2014/main" id="{7269954D-EFC0-CC0A-0945-F6DF168F334C}"/>
              </a:ext>
            </a:extLst>
          </p:cNvPr>
          <p:cNvPicPr>
            <a:picLocks noChangeAspect="1"/>
          </p:cNvPicPr>
          <p:nvPr/>
        </p:nvPicPr>
        <p:blipFill>
          <a:blip r:embed="rId2">
            <a:alphaModFix/>
          </a:blip>
          <a:srcRect/>
          <a:stretch>
            <a:fillRect/>
          </a:stretch>
        </p:blipFill>
        <p:spPr>
          <a:xfrm>
            <a:off x="344754" y="770434"/>
            <a:ext cx="743475" cy="743475"/>
          </a:xfrm>
          <a:prstGeom prst="rect">
            <a:avLst/>
          </a:prstGeom>
          <a:noFill/>
          <a:ln cap="flat">
            <a:noFill/>
          </a:ln>
        </p:spPr>
      </p:pic>
      <p:pic>
        <p:nvPicPr>
          <p:cNvPr id="8" name="Google Shape;1341;p128" descr="Une image contenant Dessin animé, clipart, Animation, illustration&#10;&#10;Description générée automatiquement">
            <a:extLst>
              <a:ext uri="{FF2B5EF4-FFF2-40B4-BE49-F238E27FC236}">
                <a16:creationId xmlns:a16="http://schemas.microsoft.com/office/drawing/2014/main" id="{171C970F-7B59-B41F-6A3A-3A7A745D5AEB}"/>
              </a:ext>
            </a:extLst>
          </p:cNvPr>
          <p:cNvPicPr>
            <a:picLocks noChangeAspect="1"/>
          </p:cNvPicPr>
          <p:nvPr/>
        </p:nvPicPr>
        <p:blipFill>
          <a:blip r:embed="rId3">
            <a:alphaModFix/>
          </a:blip>
          <a:srcRect l="18242" t="9344" r="18458" b="23864"/>
          <a:stretch>
            <a:fillRect/>
          </a:stretch>
        </p:blipFill>
        <p:spPr>
          <a:xfrm>
            <a:off x="344753" y="1779647"/>
            <a:ext cx="743475" cy="784435"/>
          </a:xfrm>
          <a:prstGeom prst="rect">
            <a:avLst/>
          </a:prstGeom>
          <a:noFill/>
          <a:ln cap="flat">
            <a:noFill/>
          </a:ln>
        </p:spPr>
      </p:pic>
      <p:pic>
        <p:nvPicPr>
          <p:cNvPr id="9" name="Picture 14">
            <a:extLst>
              <a:ext uri="{FF2B5EF4-FFF2-40B4-BE49-F238E27FC236}">
                <a16:creationId xmlns:a16="http://schemas.microsoft.com/office/drawing/2014/main" id="{3459E6BA-34BF-9ABD-9DAF-C10A0FA6FA24}"/>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344754" y="2787358"/>
            <a:ext cx="743474" cy="743474"/>
          </a:xfrm>
          <a:prstGeom prst="rect">
            <a:avLst/>
          </a:prstGeom>
        </p:spPr>
      </p:pic>
      <p:pic>
        <p:nvPicPr>
          <p:cNvPr id="10" name="Picture 9">
            <a:extLst>
              <a:ext uri="{FF2B5EF4-FFF2-40B4-BE49-F238E27FC236}">
                <a16:creationId xmlns:a16="http://schemas.microsoft.com/office/drawing/2014/main" id="{4A698D0B-D28C-54AB-04BD-8E0B04BC559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4754" y="3761689"/>
            <a:ext cx="743474" cy="694102"/>
          </a:xfrm>
          <a:prstGeom prst="rect">
            <a:avLst/>
          </a:prstGeom>
        </p:spPr>
      </p:pic>
      <p:sp>
        <p:nvSpPr>
          <p:cNvPr id="11" name="Google Shape;255;p28">
            <a:extLst>
              <a:ext uri="{FF2B5EF4-FFF2-40B4-BE49-F238E27FC236}">
                <a16:creationId xmlns:a16="http://schemas.microsoft.com/office/drawing/2014/main" id="{530435A1-B2D4-8101-7BBB-BB080AF99660}"/>
              </a:ext>
            </a:extLst>
          </p:cNvPr>
          <p:cNvSpPr/>
          <p:nvPr/>
        </p:nvSpPr>
        <p:spPr>
          <a:xfrm>
            <a:off x="476783" y="139503"/>
            <a:ext cx="8483102"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2400" b="1" i="0" u="none" strike="noStrike" kern="0" cap="none" spc="0" normalizeH="0" baseline="0" noProof="0" dirty="0">
                <a:ln>
                  <a:noFill/>
                </a:ln>
                <a:solidFill>
                  <a:srgbClr val="44546A"/>
                </a:solidFill>
                <a:effectLst/>
                <a:uLnTx/>
                <a:uFillTx/>
                <a:latin typeface="Calibri"/>
                <a:ea typeface="Calibri"/>
                <a:cs typeface="Calibri"/>
              </a:rPr>
              <a:t>Icônes pour l’élève</a:t>
            </a:r>
            <a:endParaRPr kumimoji="0" lang="en-US" sz="1400" b="0" i="0" u="none" strike="noStrike" kern="0" cap="none" spc="0" normalizeH="0" baseline="0" noProof="0" dirty="0">
              <a:ln>
                <a:noFill/>
              </a:ln>
              <a:solidFill>
                <a:srgbClr val="000000"/>
              </a:solidFill>
              <a:effectLst/>
              <a:uLnTx/>
              <a:uFillTx/>
              <a:latin typeface="Arial"/>
              <a:ea typeface="Arial"/>
              <a:cs typeface="Arial"/>
            </a:endParaRPr>
          </a:p>
        </p:txBody>
      </p:sp>
    </p:spTree>
    <p:extLst>
      <p:ext uri="{BB962C8B-B14F-4D97-AF65-F5344CB8AC3E}">
        <p14:creationId xmlns:p14="http://schemas.microsoft.com/office/powerpoint/2010/main" val="2893522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a:extLst>
            <a:ext uri="{FF2B5EF4-FFF2-40B4-BE49-F238E27FC236}">
              <a16:creationId xmlns:a16="http://schemas.microsoft.com/office/drawing/2014/main" id="{07D9CEAC-AC2F-70E6-949A-0D31CB78889F}"/>
            </a:ext>
          </a:extLst>
        </p:cNvPr>
        <p:cNvGrpSpPr/>
        <p:nvPr/>
      </p:nvGrpSpPr>
      <p:grpSpPr>
        <a:xfrm>
          <a:off x="0" y="0"/>
          <a:ext cx="0" cy="0"/>
          <a:chOff x="0" y="0"/>
          <a:chExt cx="0" cy="0"/>
        </a:xfrm>
      </p:grpSpPr>
      <p:sp>
        <p:nvSpPr>
          <p:cNvPr id="2" name="Google Shape;1140;p112">
            <a:extLst>
              <a:ext uri="{FF2B5EF4-FFF2-40B4-BE49-F238E27FC236}">
                <a16:creationId xmlns:a16="http://schemas.microsoft.com/office/drawing/2014/main" id="{5C8126A1-4037-DDE8-629F-C1A18188073C}"/>
              </a:ext>
            </a:extLst>
          </p:cNvPr>
          <p:cNvSpPr txBox="1"/>
          <p:nvPr/>
        </p:nvSpPr>
        <p:spPr>
          <a:xfrm>
            <a:off x="0" y="1982743"/>
            <a:ext cx="9144000" cy="589007"/>
          </a:xfrm>
          <a:prstGeom prst="rect">
            <a:avLst/>
          </a:prstGeom>
          <a:noFill/>
          <a:ln cap="flat">
            <a:noFill/>
          </a:ln>
        </p:spPr>
        <p:txBody>
          <a:bodyPr vert="horz" wrap="square" lIns="0" tIns="0" rIns="0" bIns="0" anchor="t" anchorCtr="0" compatLnSpc="1">
            <a:spAutoFit/>
          </a:bodyPr>
          <a:lstStyle/>
          <a:p>
            <a:pPr marL="0" marR="0" lvl="0" indent="0" algn="ctr" defTabSz="91440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a:ln>
                  <a:noFill/>
                </a:ln>
                <a:solidFill>
                  <a:srgbClr val="44546A"/>
                </a:solidFill>
                <a:effectLst/>
                <a:uLnTx/>
                <a:uFillTx/>
                <a:latin typeface="Calibri"/>
                <a:ea typeface="Calibri"/>
                <a:cs typeface="Calibri"/>
              </a:rPr>
              <a:t>Checkpoint</a:t>
            </a:r>
            <a:endParaRPr kumimoji="0" lang="en-US" sz="1800" b="0" i="0" u="none" strike="noStrike" kern="0" cap="none" spc="0" normalizeH="0" baseline="0" noProof="0" dirty="0">
              <a:ln>
                <a:noFill/>
              </a:ln>
              <a:solidFill>
                <a:srgbClr val="44546A"/>
              </a:solidFill>
              <a:effectLst/>
              <a:uLnTx/>
              <a:uFillTx/>
              <a:latin typeface="Arial"/>
              <a:ea typeface="Arial"/>
              <a:cs typeface="Arial"/>
            </a:endParaRPr>
          </a:p>
        </p:txBody>
      </p:sp>
    </p:spTree>
    <p:extLst>
      <p:ext uri="{BB962C8B-B14F-4D97-AF65-F5344CB8AC3E}">
        <p14:creationId xmlns:p14="http://schemas.microsoft.com/office/powerpoint/2010/main" val="12907215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3D2BE-6F3F-EBF5-BA5D-11B2C5608885}"/>
            </a:ext>
          </a:extLst>
        </p:cNvPr>
        <p:cNvGrpSpPr/>
        <p:nvPr/>
      </p:nvGrpSpPr>
      <p:grpSpPr>
        <a:xfrm>
          <a:off x="0" y="0"/>
          <a:ext cx="0" cy="0"/>
          <a:chOff x="0" y="0"/>
          <a:chExt cx="0" cy="0"/>
        </a:xfrm>
      </p:grpSpPr>
      <p:sp>
        <p:nvSpPr>
          <p:cNvPr id="2" name="ZoneTexte 4">
            <a:extLst>
              <a:ext uri="{FF2B5EF4-FFF2-40B4-BE49-F238E27FC236}">
                <a16:creationId xmlns:a16="http://schemas.microsoft.com/office/drawing/2014/main" id="{0493BF71-6AA9-53B4-992B-1C40DB14F634}"/>
              </a:ext>
            </a:extLst>
          </p:cNvPr>
          <p:cNvSpPr txBox="1"/>
          <p:nvPr/>
        </p:nvSpPr>
        <p:spPr>
          <a:xfrm>
            <a:off x="566286" y="68064"/>
            <a:ext cx="8223185" cy="307777"/>
          </a:xfrm>
          <a:prstGeom prst="rect">
            <a:avLst/>
          </a:prstGeom>
          <a:noFill/>
        </p:spPr>
        <p:txBody>
          <a:bodyPr wrap="square" rtlCol="0">
            <a:spAutoFit/>
          </a:bodyPr>
          <a:lstStyle/>
          <a:p>
            <a:pPr defTabSz="342900"/>
            <a:r>
              <a:rPr lang="fr-MA" sz="1400" b="1" dirty="0">
                <a:solidFill>
                  <a:srgbClr val="E7E6E6">
                    <a:lumMod val="50000"/>
                  </a:srgbClr>
                </a:solidFill>
                <a:latin typeface="Calibri"/>
              </a:rPr>
              <a:t> </a:t>
            </a:r>
            <a:endParaRPr sz="1400" b="1" dirty="0">
              <a:solidFill>
                <a:srgbClr val="E7E6E6">
                  <a:lumMod val="50000"/>
                </a:srgbClr>
              </a:solidFill>
              <a:latin typeface="Calibri"/>
            </a:endParaRPr>
          </a:p>
        </p:txBody>
      </p:sp>
      <p:sp>
        <p:nvSpPr>
          <p:cNvPr id="3" name="ZoneTexte 4">
            <a:extLst>
              <a:ext uri="{FF2B5EF4-FFF2-40B4-BE49-F238E27FC236}">
                <a16:creationId xmlns:a16="http://schemas.microsoft.com/office/drawing/2014/main" id="{40FE3932-2EFF-0883-5E28-6CF3C879C960}"/>
              </a:ext>
            </a:extLst>
          </p:cNvPr>
          <p:cNvSpPr txBox="1"/>
          <p:nvPr/>
        </p:nvSpPr>
        <p:spPr>
          <a:xfrm>
            <a:off x="509838" y="107305"/>
            <a:ext cx="8223185" cy="600164"/>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Avant de commencer la nouvelle séance, nous allons revoir ce que nous avons appris la dernière fois.</a:t>
            </a:r>
          </a:p>
          <a:p>
            <a:endParaRPr dirty="0"/>
          </a:p>
        </p:txBody>
      </p:sp>
      <p:pic>
        <p:nvPicPr>
          <p:cNvPr id="6" name="Picture 2" descr="Lever la main - Icônes mains et gestes gratuites">
            <a:extLst>
              <a:ext uri="{FF2B5EF4-FFF2-40B4-BE49-F238E27FC236}">
                <a16:creationId xmlns:a16="http://schemas.microsoft.com/office/drawing/2014/main" id="{DD48AD53-66A0-62ED-1CC2-DE59B1DE969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893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4298F8E0-F87B-2801-E44B-9507DF474C6A}"/>
              </a:ext>
            </a:extLst>
          </p:cNvPr>
          <p:cNvSpPr txBox="1"/>
          <p:nvPr/>
        </p:nvSpPr>
        <p:spPr>
          <a:xfrm>
            <a:off x="824845" y="1150951"/>
            <a:ext cx="7494309" cy="923330"/>
          </a:xfrm>
          <a:prstGeom prst="rect">
            <a:avLst/>
          </a:prstGeom>
          <a:noFill/>
        </p:spPr>
        <p:txBody>
          <a:bodyPr wrap="square">
            <a:spAutoFit/>
          </a:bodyPr>
          <a:lstStyle/>
          <a:p>
            <a:r>
              <a:rPr lang="fr-FR" dirty="0"/>
              <a:t> Il est 16 heures, le ciel est bleu. Rital est dans le parc avec son chien.</a:t>
            </a:r>
          </a:p>
          <a:p>
            <a:r>
              <a:rPr lang="fr-FR" dirty="0"/>
              <a:t>Soudain, le chien voit un écureuil et court très vite dans l’herbe !</a:t>
            </a:r>
          </a:p>
          <a:p>
            <a:endParaRPr lang="fr-FR" dirty="0"/>
          </a:p>
        </p:txBody>
      </p:sp>
      <p:sp>
        <p:nvSpPr>
          <p:cNvPr id="9" name="Espace réservé du texte 2">
            <a:extLst>
              <a:ext uri="{FF2B5EF4-FFF2-40B4-BE49-F238E27FC236}">
                <a16:creationId xmlns:a16="http://schemas.microsoft.com/office/drawing/2014/main" id="{58F6136A-CC8C-2FF9-8BFE-4871483414AB}"/>
              </a:ext>
            </a:extLst>
          </p:cNvPr>
          <p:cNvSpPr txBox="1">
            <a:spLocks/>
          </p:cNvSpPr>
          <p:nvPr/>
        </p:nvSpPr>
        <p:spPr>
          <a:xfrm>
            <a:off x="577993" y="336027"/>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sz="1400" dirty="0">
                <a:solidFill>
                  <a:srgbClr val="E7E6E6">
                    <a:lumMod val="75000"/>
                  </a:srgbClr>
                </a:solidFill>
                <a:latin typeface="Calibri"/>
              </a:rPr>
              <a:t>Demander à trois élèves de lire le texte. </a:t>
            </a: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spTree>
    <p:extLst>
      <p:ext uri="{BB962C8B-B14F-4D97-AF65-F5344CB8AC3E}">
        <p14:creationId xmlns:p14="http://schemas.microsoft.com/office/powerpoint/2010/main" val="41260458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2B4193-8169-069F-0D3F-7220BF00186B}"/>
            </a:ext>
          </a:extLst>
        </p:cNvPr>
        <p:cNvGrpSpPr/>
        <p:nvPr/>
      </p:nvGrpSpPr>
      <p:grpSpPr>
        <a:xfrm>
          <a:off x="0" y="0"/>
          <a:ext cx="0" cy="0"/>
          <a:chOff x="0" y="0"/>
          <a:chExt cx="0" cy="0"/>
        </a:xfrm>
      </p:grpSpPr>
      <p:sp>
        <p:nvSpPr>
          <p:cNvPr id="2" name="ZoneTexte 4">
            <a:extLst>
              <a:ext uri="{FF2B5EF4-FFF2-40B4-BE49-F238E27FC236}">
                <a16:creationId xmlns:a16="http://schemas.microsoft.com/office/drawing/2014/main" id="{26197293-18B5-763B-C044-AC091F3BDB14}"/>
              </a:ext>
            </a:extLst>
          </p:cNvPr>
          <p:cNvSpPr txBox="1"/>
          <p:nvPr/>
        </p:nvSpPr>
        <p:spPr>
          <a:xfrm>
            <a:off x="566286" y="68064"/>
            <a:ext cx="8223185" cy="307777"/>
          </a:xfrm>
          <a:prstGeom prst="rect">
            <a:avLst/>
          </a:prstGeom>
          <a:noFill/>
        </p:spPr>
        <p:txBody>
          <a:bodyPr wrap="square" rtlCol="0">
            <a:spAutoFit/>
          </a:bodyPr>
          <a:lstStyle/>
          <a:p>
            <a:pPr defTabSz="342900"/>
            <a:r>
              <a:rPr lang="fr-MA" sz="1400" b="1" dirty="0">
                <a:solidFill>
                  <a:srgbClr val="E7E6E6">
                    <a:lumMod val="50000"/>
                  </a:srgbClr>
                </a:solidFill>
                <a:latin typeface="Calibri"/>
              </a:rPr>
              <a:t> </a:t>
            </a:r>
            <a:endParaRPr sz="1400" b="1" dirty="0">
              <a:solidFill>
                <a:srgbClr val="E7E6E6">
                  <a:lumMod val="50000"/>
                </a:srgbClr>
              </a:solidFill>
              <a:latin typeface="Calibri"/>
            </a:endParaRPr>
          </a:p>
        </p:txBody>
      </p:sp>
      <p:sp>
        <p:nvSpPr>
          <p:cNvPr id="3" name="ZoneTexte 4">
            <a:extLst>
              <a:ext uri="{FF2B5EF4-FFF2-40B4-BE49-F238E27FC236}">
                <a16:creationId xmlns:a16="http://schemas.microsoft.com/office/drawing/2014/main" id="{C0657A6E-6440-1BA9-A9FB-6A9796F5EDA0}"/>
              </a:ext>
            </a:extLst>
          </p:cNvPr>
          <p:cNvSpPr txBox="1"/>
          <p:nvPr/>
        </p:nvSpPr>
        <p:spPr>
          <a:xfrm>
            <a:off x="509838" y="107305"/>
            <a:ext cx="8223185" cy="600164"/>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Maintenant nous allons répondre aux questions suivantes :</a:t>
            </a:r>
          </a:p>
          <a:p>
            <a:endParaRPr dirty="0"/>
          </a:p>
        </p:txBody>
      </p:sp>
      <p:pic>
        <p:nvPicPr>
          <p:cNvPr id="6" name="Picture 2" descr="Lever la main - Icônes mains et gestes gratuites">
            <a:extLst>
              <a:ext uri="{FF2B5EF4-FFF2-40B4-BE49-F238E27FC236}">
                <a16:creationId xmlns:a16="http://schemas.microsoft.com/office/drawing/2014/main" id="{0D6A0EAC-AC2A-2A60-BC2D-5969E6C69BE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893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5CDEEE3C-68D2-A6CE-5083-FE025E68F4C4}"/>
              </a:ext>
            </a:extLst>
          </p:cNvPr>
          <p:cNvSpPr txBox="1"/>
          <p:nvPr/>
        </p:nvSpPr>
        <p:spPr>
          <a:xfrm>
            <a:off x="509838" y="2571750"/>
            <a:ext cx="8059127" cy="646331"/>
          </a:xfrm>
          <a:prstGeom prst="rect">
            <a:avLst/>
          </a:prstGeom>
          <a:noFill/>
        </p:spPr>
        <p:txBody>
          <a:bodyPr wrap="square" rtlCol="0">
            <a:spAutoFit/>
          </a:bodyPr>
          <a:lstStyle/>
          <a:p>
            <a:pPr marL="342900" indent="-342900">
              <a:buFont typeface="+mj-lt"/>
              <a:buAutoNum type="arabicPeriod"/>
            </a:pPr>
            <a:r>
              <a:rPr lang="fr-FR" dirty="0"/>
              <a:t>Quand Rital a-t-elle quitté la maison?</a:t>
            </a:r>
          </a:p>
          <a:p>
            <a:pPr marL="342900" indent="-342900">
              <a:buFont typeface="+mj-lt"/>
              <a:buAutoNum type="arabicPeriod"/>
            </a:pPr>
            <a:r>
              <a:rPr lang="fr-FR" dirty="0"/>
              <a:t>Où se trouve-t-elle avec son chien? </a:t>
            </a:r>
          </a:p>
        </p:txBody>
      </p:sp>
      <p:sp>
        <p:nvSpPr>
          <p:cNvPr id="5" name="ZoneTexte 4">
            <a:extLst>
              <a:ext uri="{FF2B5EF4-FFF2-40B4-BE49-F238E27FC236}">
                <a16:creationId xmlns:a16="http://schemas.microsoft.com/office/drawing/2014/main" id="{74B4F474-A07F-9161-07FD-DB73BE07EE49}"/>
              </a:ext>
            </a:extLst>
          </p:cNvPr>
          <p:cNvSpPr txBox="1"/>
          <p:nvPr/>
        </p:nvSpPr>
        <p:spPr>
          <a:xfrm>
            <a:off x="824845" y="1150951"/>
            <a:ext cx="7494309" cy="1200329"/>
          </a:xfrm>
          <a:prstGeom prst="rect">
            <a:avLst/>
          </a:prstGeom>
          <a:noFill/>
        </p:spPr>
        <p:txBody>
          <a:bodyPr wrap="square">
            <a:spAutoFit/>
          </a:bodyPr>
          <a:lstStyle/>
          <a:p>
            <a:r>
              <a:rPr lang="fr-FR" dirty="0"/>
              <a:t> Il est 16 heures, le ciel est bleu. Rital quitte la maison. Elle maintenant dans le parc avec son chien. Soudain, le chien voit un écureuil et court très vite dans l’herbe !</a:t>
            </a:r>
          </a:p>
          <a:p>
            <a:endParaRPr lang="fr-FR" dirty="0"/>
          </a:p>
        </p:txBody>
      </p:sp>
    </p:spTree>
    <p:extLst>
      <p:ext uri="{BB962C8B-B14F-4D97-AF65-F5344CB8AC3E}">
        <p14:creationId xmlns:p14="http://schemas.microsoft.com/office/powerpoint/2010/main" val="9520998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2018F9-6958-071B-2EC9-5E1A5FEC91A9}"/>
            </a:ext>
          </a:extLst>
        </p:cNvPr>
        <p:cNvGrpSpPr/>
        <p:nvPr/>
      </p:nvGrpSpPr>
      <p:grpSpPr>
        <a:xfrm>
          <a:off x="0" y="0"/>
          <a:ext cx="0" cy="0"/>
          <a:chOff x="0" y="0"/>
          <a:chExt cx="0" cy="0"/>
        </a:xfrm>
      </p:grpSpPr>
      <p:grpSp>
        <p:nvGrpSpPr>
          <p:cNvPr id="2" name="Group 14">
            <a:extLst>
              <a:ext uri="{FF2B5EF4-FFF2-40B4-BE49-F238E27FC236}">
                <a16:creationId xmlns:a16="http://schemas.microsoft.com/office/drawing/2014/main" id="{2693BB2B-A99B-2063-FE4E-0EA17DB4ED8F}"/>
              </a:ext>
            </a:extLst>
          </p:cNvPr>
          <p:cNvGrpSpPr/>
          <p:nvPr/>
        </p:nvGrpSpPr>
        <p:grpSpPr>
          <a:xfrm>
            <a:off x="3243126" y="714455"/>
            <a:ext cx="5397953" cy="2905447"/>
            <a:chOff x="1641585" y="1048972"/>
            <a:chExt cx="5867403" cy="3260732"/>
          </a:xfrm>
        </p:grpSpPr>
        <p:sp>
          <p:nvSpPr>
            <p:cNvPr id="3" name="Rectangle : coins arrondis 10">
              <a:extLst>
                <a:ext uri="{FF2B5EF4-FFF2-40B4-BE49-F238E27FC236}">
                  <a16:creationId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4" name="Rectangle 18">
              <a:extLst>
                <a:ext uri="{FF2B5EF4-FFF2-40B4-BE49-F238E27FC236}">
                  <a16:creationId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5" name="Rectangle 19">
              <a:extLst>
                <a:ext uri="{FF2B5EF4-FFF2-40B4-BE49-F238E27FC236}">
                  <a16:creationId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8" name="TextBox 6">
            <a:extLst>
              <a:ext uri="{FF2B5EF4-FFF2-40B4-BE49-F238E27FC236}">
                <a16:creationId xmlns:a16="http://schemas.microsoft.com/office/drawing/2014/main" id="{EAAB8F7F-D325-69A9-6BF7-14E64FC29DF1}"/>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Atelier de lecture fluence</a:t>
            </a:r>
            <a:r>
              <a:rPr lang="fr-FR" sz="3600" b="1" kern="0" dirty="0">
                <a:solidFill>
                  <a:srgbClr val="44546A"/>
                </a:solidFill>
                <a:latin typeface="Calibri"/>
                <a:ea typeface="Calibri"/>
                <a:cs typeface="Calibri"/>
              </a:rPr>
              <a:t> </a:t>
            </a: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30 min</a:t>
            </a:r>
            <a:endParaRPr lang="en-US" sz="3600" kern="0" dirty="0">
              <a:solidFill>
                <a:srgbClr val="44546A"/>
              </a:solidFill>
              <a:latin typeface="Arial"/>
              <a:ea typeface="Arial"/>
              <a:cs typeface="Arial"/>
            </a:endParaRPr>
          </a:p>
        </p:txBody>
      </p:sp>
      <p:pic>
        <p:nvPicPr>
          <p:cNvPr id="7" name="Picture 11">
            <a:extLst>
              <a:ext uri="{FF2B5EF4-FFF2-40B4-BE49-F238E27FC236}">
                <a16:creationId xmlns:a16="http://schemas.microsoft.com/office/drawing/2014/main" id="{687636AC-B22C-F664-41D5-C1352093478D}"/>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441110" y="744784"/>
            <a:ext cx="2802017" cy="2802017"/>
          </a:xfrm>
          <a:prstGeom prst="rect">
            <a:avLst/>
          </a:prstGeom>
        </p:spPr>
      </p:pic>
      <p:sp>
        <p:nvSpPr>
          <p:cNvPr id="9" name="Oval 45">
            <a:extLst>
              <a:ext uri="{FF2B5EF4-FFF2-40B4-BE49-F238E27FC236}">
                <a16:creationId xmlns:a16="http://schemas.microsoft.com/office/drawing/2014/main" id="{0099B80A-89E8-278D-5AE8-2B93876D6A38}"/>
              </a:ext>
            </a:extLst>
          </p:cNvPr>
          <p:cNvSpPr/>
          <p:nvPr/>
        </p:nvSpPr>
        <p:spPr>
          <a:xfrm>
            <a:off x="5728896" y="1950939"/>
            <a:ext cx="389706" cy="389706"/>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val="33231461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p:cNvGrpSpPr/>
        <p:nvPr/>
      </p:nvGrpSpPr>
      <p:grpSpPr>
        <a:xfrm>
          <a:off x="0" y="0"/>
          <a:ext cx="0" cy="0"/>
          <a:chOff x="0" y="0"/>
          <a:chExt cx="0" cy="0"/>
        </a:xfrm>
      </p:grpSpPr>
      <p:sp>
        <p:nvSpPr>
          <p:cNvPr id="2" name="Google Shape;1140;p112">
            <a:extLst>
              <a:ext uri="{FF2B5EF4-FFF2-40B4-BE49-F238E27FC236}">
                <a16:creationId xmlns:a16="http://schemas.microsoft.com/office/drawing/2014/main" id="{7AEA2973-8F7D-E6B3-A35C-615B04EFA6EB}"/>
              </a:ext>
            </a:extLst>
          </p:cNvPr>
          <p:cNvSpPr txBox="1"/>
          <p:nvPr/>
        </p:nvSpPr>
        <p:spPr>
          <a:xfrm>
            <a:off x="0" y="1982743"/>
            <a:ext cx="9144000" cy="589007"/>
          </a:xfrm>
          <a:prstGeom prst="rect">
            <a:avLst/>
          </a:prstGeom>
          <a:noFill/>
          <a:ln cap="flat">
            <a:noFill/>
          </a:ln>
        </p:spPr>
        <p:txBody>
          <a:bodyPr vert="horz" wrap="square" lIns="0" tIns="0" rIns="0" bIns="0" anchor="t" anchorCtr="0" compatLnSpc="1">
            <a:spAutoFit/>
          </a:bodyPr>
          <a:lstStyle/>
          <a:p>
            <a:pPr marL="0" marR="0" lvl="0" indent="0" algn="ctr" defTabSz="91440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a:ln>
                  <a:noFill/>
                </a:ln>
                <a:solidFill>
                  <a:srgbClr val="44546A"/>
                </a:solidFill>
                <a:effectLst/>
                <a:uLnTx/>
                <a:uFillTx/>
                <a:latin typeface="Calibri"/>
                <a:ea typeface="Calibri"/>
                <a:cs typeface="Calibri"/>
              </a:rPr>
              <a:t>Déclaration de l’objectif</a:t>
            </a:r>
            <a:endParaRPr kumimoji="0" lang="en-US" sz="1800" b="0" i="0" u="none" strike="noStrike" kern="0" cap="none" spc="0" normalizeH="0" baseline="0" noProof="0" dirty="0">
              <a:ln>
                <a:noFill/>
              </a:ln>
              <a:solidFill>
                <a:srgbClr val="44546A"/>
              </a:solidFill>
              <a:effectLst/>
              <a:uLnTx/>
              <a:uFillTx/>
              <a:latin typeface="Arial"/>
              <a:ea typeface="Arial"/>
              <a:cs typeface="Arial"/>
            </a:endParaRPr>
          </a:p>
        </p:txBody>
      </p:sp>
    </p:spTree>
    <p:extLst>
      <p:ext uri="{BB962C8B-B14F-4D97-AF65-F5344CB8AC3E}">
        <p14:creationId xmlns:p14="http://schemas.microsoft.com/office/powerpoint/2010/main" val="8395692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615365-0546-B1B2-24DA-EB1FCE69B77F}"/>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4387CC0-A0EF-FB69-FFD6-2A5B1CC004C9}"/>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3" name="Rectangle 2">
            <a:extLst>
              <a:ext uri="{FF2B5EF4-FFF2-40B4-BE49-F238E27FC236}">
                <a16:creationId xmlns:a16="http://schemas.microsoft.com/office/drawing/2014/main" id="{3B23B7A0-D3E8-10E6-B4B2-7C03C81EAD40}"/>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pic>
        <p:nvPicPr>
          <p:cNvPr id="7"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2">
            <a:alphaModFix/>
          </a:blip>
          <a:srcRect/>
          <a:stretch>
            <a:fillRect/>
          </a:stretch>
        </p:blipFill>
        <p:spPr>
          <a:xfrm>
            <a:off x="8462351" y="64081"/>
            <a:ext cx="558661" cy="558661"/>
          </a:xfrm>
          <a:prstGeom prst="rect">
            <a:avLst/>
          </a:prstGeom>
          <a:noFill/>
          <a:ln cap="flat">
            <a:noFill/>
          </a:ln>
        </p:spPr>
      </p:pic>
      <p:pic>
        <p:nvPicPr>
          <p:cNvPr id="6"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21" name="Google Shape;2054;p38">
            <a:extLst>
              <a:ext uri="{FF2B5EF4-FFF2-40B4-BE49-F238E27FC236}">
                <a16:creationId xmlns:a16="http://schemas.microsoft.com/office/drawing/2014/main" id="{140D1579-E32D-3589-A75A-8F96C5DF0E80}"/>
              </a:ext>
            </a:extLst>
          </p:cNvPr>
          <p:cNvSpPr/>
          <p:nvPr/>
        </p:nvSpPr>
        <p:spPr>
          <a:xfrm>
            <a:off x="770797" y="1969722"/>
            <a:ext cx="7896839" cy="532772"/>
          </a:xfrm>
          <a:prstGeom prst="roundRect">
            <a:avLst>
              <a:gd name="adj" fmla="val 50000"/>
            </a:avLst>
          </a:prstGeom>
          <a:noFill/>
          <a:ln w="19050">
            <a:solidFill>
              <a:srgbClr val="72B6D3"/>
            </a:solidFill>
          </a:ln>
        </p:spPr>
        <p:txBody>
          <a:bodyPr spcFirstLastPara="1" wrap="square" lIns="91425" tIns="91425" rIns="91425" bIns="91425" anchor="ctr" anchorCtr="0">
            <a:noAutofit/>
          </a:bodyPr>
          <a:lstStyle/>
          <a:p>
            <a:pPr algn="ctr"/>
            <a:r>
              <a:rPr lang="fr-FR" b="1" dirty="0">
                <a:latin typeface="Calibri" panose="020F0502020204030204" pitchFamily="34" charset="0"/>
                <a:cs typeface="Calibri" panose="020F0502020204030204" pitchFamily="34" charset="0"/>
              </a:rPr>
              <a:t>Lire en respectant les pauses.</a:t>
            </a:r>
          </a:p>
        </p:txBody>
      </p:sp>
      <p:pic>
        <p:nvPicPr>
          <p:cNvPr id="22" name="Image 21">
            <a:extLst>
              <a:ext uri="{FF2B5EF4-FFF2-40B4-BE49-F238E27FC236}">
                <a16:creationId xmlns:a16="http://schemas.microsoft.com/office/drawing/2014/main" id="{E354A425-A25D-D8E9-527E-2BEC80D68191}"/>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468718" y="1934029"/>
            <a:ext cx="604158" cy="604158"/>
          </a:xfrm>
          <a:prstGeom prst="rect">
            <a:avLst/>
          </a:prstGeom>
          <a:ln>
            <a:noFill/>
          </a:ln>
        </p:spPr>
      </p:pic>
      <p:sp>
        <p:nvSpPr>
          <p:cNvPr id="4" name="ZoneTexte 4">
            <a:extLst>
              <a:ext uri="{FF2B5EF4-FFF2-40B4-BE49-F238E27FC236}">
                <a16:creationId xmlns:a16="http://schemas.microsoft.com/office/drawing/2014/main" id="{AB9A5272-9C9F-7E05-08D3-C3633B6089F0}"/>
              </a:ext>
            </a:extLst>
          </p:cNvPr>
          <p:cNvSpPr txBox="1"/>
          <p:nvPr/>
        </p:nvSpPr>
        <p:spPr>
          <a:xfrm>
            <a:off x="566286" y="68064"/>
            <a:ext cx="8223185"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dirty="0"/>
              <a:t> </a:t>
            </a:r>
            <a:r>
              <a:rPr lang="fr-FR" dirty="0"/>
              <a:t>A la fin de cette séance, vous serez capables de :</a:t>
            </a:r>
            <a:endParaRPr dirty="0"/>
          </a:p>
        </p:txBody>
      </p:sp>
    </p:spTree>
    <p:extLst>
      <p:ext uri="{BB962C8B-B14F-4D97-AF65-F5344CB8AC3E}">
        <p14:creationId xmlns:p14="http://schemas.microsoft.com/office/powerpoint/2010/main" val="10916026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a:extLst>
            <a:ext uri="{FF2B5EF4-FFF2-40B4-BE49-F238E27FC236}">
              <a16:creationId xmlns:a16="http://schemas.microsoft.com/office/drawing/2014/main" id="{79E7F312-23E4-7780-E261-FA8DC8D0B6A9}"/>
            </a:ext>
          </a:extLst>
        </p:cNvPr>
        <p:cNvGrpSpPr/>
        <p:nvPr/>
      </p:nvGrpSpPr>
      <p:grpSpPr>
        <a:xfrm>
          <a:off x="0" y="0"/>
          <a:ext cx="0" cy="0"/>
          <a:chOff x="0" y="0"/>
          <a:chExt cx="0" cy="0"/>
        </a:xfrm>
      </p:grpSpPr>
      <p:sp>
        <p:nvSpPr>
          <p:cNvPr id="2" name="Google Shape;1140;p112">
            <a:extLst>
              <a:ext uri="{FF2B5EF4-FFF2-40B4-BE49-F238E27FC236}">
                <a16:creationId xmlns:a16="http://schemas.microsoft.com/office/drawing/2014/main" id="{E0144A8A-EA03-CC88-B05D-1B3444982B27}"/>
              </a:ext>
            </a:extLst>
          </p:cNvPr>
          <p:cNvSpPr txBox="1"/>
          <p:nvPr/>
        </p:nvSpPr>
        <p:spPr>
          <a:xfrm>
            <a:off x="0" y="2074183"/>
            <a:ext cx="9144000" cy="492443"/>
          </a:xfrm>
          <a:prstGeom prst="rect">
            <a:avLst/>
          </a:prstGeom>
          <a:noFill/>
          <a:ln cap="flat">
            <a:noFill/>
          </a:ln>
        </p:spPr>
        <p:txBody>
          <a:bodyPr vert="horz" wrap="square" lIns="0" tIns="0" rIns="0" bIns="0" anchor="t" anchorCtr="0" compatLnSpc="1">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dirty="0">
                <a:ln>
                  <a:noFill/>
                </a:ln>
                <a:solidFill>
                  <a:srgbClr val="44546A"/>
                </a:solidFill>
                <a:effectLst/>
                <a:uLnTx/>
                <a:uFillTx/>
                <a:latin typeface="Calibri"/>
                <a:ea typeface="+mn-ea"/>
                <a:cs typeface="+mn-cs"/>
              </a:rPr>
              <a:t>Activation  des prérequis</a:t>
            </a:r>
          </a:p>
        </p:txBody>
      </p:sp>
    </p:spTree>
    <p:extLst>
      <p:ext uri="{BB962C8B-B14F-4D97-AF65-F5344CB8AC3E}">
        <p14:creationId xmlns:p14="http://schemas.microsoft.com/office/powerpoint/2010/main" val="41767441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BFF44-26B1-315D-79D5-698017321D2F}"/>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227CB25-9A97-9B51-47E5-112A1F7A17AD}"/>
              </a:ext>
            </a:extLst>
          </p:cNvPr>
          <p:cNvSpPr/>
          <p:nvPr/>
        </p:nvSpPr>
        <p:spPr>
          <a:xfrm>
            <a:off x="40820" y="-27679"/>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1B33042F-EEBA-326E-2A36-8D7CE0E6D9DF}"/>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Google Shape;656;p54">
            <a:extLst>
              <a:ext uri="{FF2B5EF4-FFF2-40B4-BE49-F238E27FC236}">
                <a16:creationId xmlns:a16="http://schemas.microsoft.com/office/drawing/2014/main" id="{D1087DA8-6582-4AF9-8AAF-145916AE73C3}"/>
              </a:ext>
            </a:extLst>
          </p:cNvPr>
          <p:cNvPicPr>
            <a:picLocks noChangeAspect="1"/>
          </p:cNvPicPr>
          <p:nvPr/>
        </p:nvPicPr>
        <p:blipFill>
          <a:blip r:embed="rId2">
            <a:alphaModFix/>
          </a:blip>
          <a:srcRect/>
          <a:stretch>
            <a:fillRect/>
          </a:stretch>
        </p:blipFill>
        <p:spPr>
          <a:xfrm>
            <a:off x="8462351" y="64081"/>
            <a:ext cx="558661" cy="558661"/>
          </a:xfrm>
          <a:prstGeom prst="rect">
            <a:avLst/>
          </a:prstGeom>
          <a:noFill/>
          <a:ln cap="flat">
            <a:noFill/>
          </a:ln>
        </p:spPr>
      </p:pic>
      <p:pic>
        <p:nvPicPr>
          <p:cNvPr id="6" name="Picture 2" descr="Image générée">
            <a:extLst>
              <a:ext uri="{FF2B5EF4-FFF2-40B4-BE49-F238E27FC236}">
                <a16:creationId xmlns:a16="http://schemas.microsoft.com/office/drawing/2014/main" id="{CA8E2DB5-8B5F-4F45-8651-FE186781332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37" name="ZoneTexte 11">
            <a:extLst>
              <a:ext uri="{FF2B5EF4-FFF2-40B4-BE49-F238E27FC236}">
                <a16:creationId xmlns:a16="http://schemas.microsoft.com/office/drawing/2014/main" id="{A8768FD6-2C51-1D8B-99B9-2C0B84F03AEE}"/>
              </a:ext>
            </a:extLst>
          </p:cNvPr>
          <p:cNvSpPr txBox="1"/>
          <p:nvPr/>
        </p:nvSpPr>
        <p:spPr>
          <a:xfrm>
            <a:off x="577993" y="45238"/>
            <a:ext cx="8426689" cy="307777"/>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Nous allons tout d’abord commencer par lire ces syllabes. Ecoutez comment je vais faire. </a:t>
            </a:r>
          </a:p>
        </p:txBody>
      </p:sp>
      <p:sp>
        <p:nvSpPr>
          <p:cNvPr id="38" name="Espace réservé du texte 2">
            <a:extLst>
              <a:ext uri="{FF2B5EF4-FFF2-40B4-BE49-F238E27FC236}">
                <a16:creationId xmlns:a16="http://schemas.microsoft.com/office/drawing/2014/main" id="{A4B33D35-D281-CEAF-0902-BDD37A6DFB72}"/>
              </a:ext>
            </a:extLst>
          </p:cNvPr>
          <p:cNvSpPr txBox="1">
            <a:spLocks/>
          </p:cNvSpPr>
          <p:nvPr/>
        </p:nvSpPr>
        <p:spPr>
          <a:xfrm>
            <a:off x="577993" y="336027"/>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sz="1400" dirty="0">
                <a:solidFill>
                  <a:srgbClr val="E7E6E6">
                    <a:lumMod val="75000"/>
                  </a:srgbClr>
                </a:solidFill>
                <a:latin typeface="Calibri"/>
              </a:rPr>
              <a:t>Montrer aux élèves qu’au son [œ̃] peuvent correspondre différentes graphies. </a:t>
            </a: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pic>
        <p:nvPicPr>
          <p:cNvPr id="8" name="Image 7">
            <a:extLst>
              <a:ext uri="{FF2B5EF4-FFF2-40B4-BE49-F238E27FC236}">
                <a16:creationId xmlns:a16="http://schemas.microsoft.com/office/drawing/2014/main" id="{BDEBF988-0CDE-9295-8125-732EFDFEECE6}"/>
              </a:ext>
            </a:extLst>
          </p:cNvPr>
          <p:cNvPicPr>
            <a:picLocks noChangeAspect="1"/>
          </p:cNvPicPr>
          <p:nvPr/>
        </p:nvPicPr>
        <p:blipFill>
          <a:blip r:embed="rId4"/>
          <a:stretch>
            <a:fillRect/>
          </a:stretch>
        </p:blipFill>
        <p:spPr>
          <a:xfrm>
            <a:off x="594323" y="1430722"/>
            <a:ext cx="7915534" cy="841673"/>
          </a:xfrm>
          <a:prstGeom prst="rect">
            <a:avLst/>
          </a:prstGeom>
        </p:spPr>
      </p:pic>
    </p:spTree>
    <p:extLst>
      <p:ext uri="{BB962C8B-B14F-4D97-AF65-F5344CB8AC3E}">
        <p14:creationId xmlns:p14="http://schemas.microsoft.com/office/powerpoint/2010/main" val="975729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EC9BBA1D-7C06-2F62-2C91-8815BA3792A7}"/>
            </a:ext>
          </a:extLst>
        </p:cNvPr>
        <p:cNvGrpSpPr/>
        <p:nvPr/>
      </p:nvGrpSpPr>
      <p:grpSpPr>
        <a:xfrm>
          <a:off x="0" y="0"/>
          <a:ext cx="0" cy="0"/>
          <a:chOff x="0" y="0"/>
          <a:chExt cx="0" cy="0"/>
        </a:xfrm>
      </p:grpSpPr>
      <p:sp>
        <p:nvSpPr>
          <p:cNvPr id="4" name="Google Shape;853;p104">
            <a:extLst>
              <a:ext uri="{FF2B5EF4-FFF2-40B4-BE49-F238E27FC236}">
                <a16:creationId xmlns:a16="http://schemas.microsoft.com/office/drawing/2014/main" id="{06BDF3D4-E41F-F304-2B54-C5E61C3619AD}"/>
              </a:ext>
            </a:extLst>
          </p:cNvPr>
          <p:cNvSpPr/>
          <p:nvPr/>
        </p:nvSpPr>
        <p:spPr>
          <a:xfrm>
            <a:off x="619320" y="291434"/>
            <a:ext cx="7449654" cy="273314"/>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Structure des </a:t>
            </a:r>
            <a:r>
              <a:rPr lang="fr-FR" sz="2400" b="1" i="0" u="none" strike="noStrike" kern="0" cap="none" spc="0" baseline="0" dirty="0" smtClean="0">
                <a:solidFill>
                  <a:srgbClr val="44546A"/>
                </a:solidFill>
                <a:uFillTx/>
                <a:latin typeface="Calibri"/>
                <a:ea typeface="Calibri"/>
                <a:cs typeface="Calibri"/>
              </a:rPr>
              <a:t>paliers</a:t>
            </a:r>
            <a:endParaRPr lang="fr-FR" sz="1100" b="0" i="0" u="none" strike="noStrike" kern="0" cap="none" spc="0" baseline="0" dirty="0">
              <a:solidFill>
                <a:srgbClr val="000000"/>
              </a:solidFill>
              <a:uFillTx/>
              <a:latin typeface="Arial"/>
              <a:ea typeface="Arial"/>
              <a:cs typeface="Arial"/>
            </a:endParaRPr>
          </a:p>
        </p:txBody>
      </p:sp>
      <p:cxnSp>
        <p:nvCxnSpPr>
          <p:cNvPr id="6" name="Connecteur droit 5">
            <a:extLst>
              <a:ext uri="{FF2B5EF4-FFF2-40B4-BE49-F238E27FC236}">
                <a16:creationId xmlns:a16="http://schemas.microsoft.com/office/drawing/2014/main" id="{B898E404-EA2E-B7EE-C7DC-27CC82D9AFEE}"/>
              </a:ext>
            </a:extLst>
          </p:cNvPr>
          <p:cNvCxnSpPr/>
          <p:nvPr/>
        </p:nvCxnSpPr>
        <p:spPr>
          <a:xfrm>
            <a:off x="2735388"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7" name="Flèche droite 13">
            <a:extLst>
              <a:ext uri="{FF2B5EF4-FFF2-40B4-BE49-F238E27FC236}">
                <a16:creationId xmlns:a16="http://schemas.microsoft.com/office/drawing/2014/main" id="{F991D8BD-5999-6215-3AD6-3D270DEC7F95}"/>
              </a:ext>
            </a:extLst>
          </p:cNvPr>
          <p:cNvSpPr/>
          <p:nvPr/>
        </p:nvSpPr>
        <p:spPr>
          <a:xfrm>
            <a:off x="1178053" y="1371246"/>
            <a:ext cx="7449655" cy="130571"/>
          </a:xfrm>
          <a:prstGeom prst="rightArrow">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76C8EED2-74AC-CA4A-4CFB-03A962D0AAAC}"/>
              </a:ext>
            </a:extLst>
          </p:cNvPr>
          <p:cNvSpPr/>
          <p:nvPr/>
        </p:nvSpPr>
        <p:spPr>
          <a:xfrm>
            <a:off x="0" y="1663121"/>
            <a:ext cx="1383090" cy="735555"/>
          </a:xfrm>
          <a:prstGeom prst="rect">
            <a:avLst/>
          </a:prstGeom>
          <a:solidFill>
            <a:srgbClr val="0070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chemeClr val="bg1"/>
                </a:solidFill>
              </a:rPr>
              <a:t>Lecture fluence</a:t>
            </a:r>
          </a:p>
        </p:txBody>
      </p:sp>
      <p:sp>
        <p:nvSpPr>
          <p:cNvPr id="9" name="Rectangle 8">
            <a:extLst>
              <a:ext uri="{FF2B5EF4-FFF2-40B4-BE49-F238E27FC236}">
                <a16:creationId xmlns:a16="http://schemas.microsoft.com/office/drawing/2014/main" id="{91B57CEA-EE17-1009-39A1-2C0FA9007CA9}"/>
              </a:ext>
            </a:extLst>
          </p:cNvPr>
          <p:cNvSpPr/>
          <p:nvPr/>
        </p:nvSpPr>
        <p:spPr>
          <a:xfrm>
            <a:off x="0" y="2786166"/>
            <a:ext cx="1383090" cy="768939"/>
          </a:xfrm>
          <a:prstGeom prst="rect">
            <a:avLst/>
          </a:prstGeom>
          <a:solidFill>
            <a:srgbClr val="0070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chemeClr val="bg1"/>
                </a:solidFill>
              </a:rPr>
              <a:t>Compréhension directe</a:t>
            </a:r>
          </a:p>
        </p:txBody>
      </p:sp>
      <p:sp>
        <p:nvSpPr>
          <p:cNvPr id="10" name="Rectangle 9">
            <a:extLst>
              <a:ext uri="{FF2B5EF4-FFF2-40B4-BE49-F238E27FC236}">
                <a16:creationId xmlns:a16="http://schemas.microsoft.com/office/drawing/2014/main" id="{C1EDB091-8B99-CC0B-64DD-B9C0340BBCE2}"/>
              </a:ext>
            </a:extLst>
          </p:cNvPr>
          <p:cNvSpPr/>
          <p:nvPr/>
        </p:nvSpPr>
        <p:spPr>
          <a:xfrm>
            <a:off x="1535553" y="950956"/>
            <a:ext cx="1028827"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Mot</a:t>
            </a:r>
          </a:p>
        </p:txBody>
      </p:sp>
      <p:sp>
        <p:nvSpPr>
          <p:cNvPr id="11" name="Rectangle 10">
            <a:extLst>
              <a:ext uri="{FF2B5EF4-FFF2-40B4-BE49-F238E27FC236}">
                <a16:creationId xmlns:a16="http://schemas.microsoft.com/office/drawing/2014/main" id="{D29993C4-F3B9-C4B4-992F-4B4EAEBCA886}"/>
              </a:ext>
            </a:extLst>
          </p:cNvPr>
          <p:cNvSpPr/>
          <p:nvPr/>
        </p:nvSpPr>
        <p:spPr>
          <a:xfrm>
            <a:off x="2951215" y="950956"/>
            <a:ext cx="1028827"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Phrase simple</a:t>
            </a:r>
          </a:p>
        </p:txBody>
      </p:sp>
      <p:sp>
        <p:nvSpPr>
          <p:cNvPr id="12" name="Rectangle 11">
            <a:extLst>
              <a:ext uri="{FF2B5EF4-FFF2-40B4-BE49-F238E27FC236}">
                <a16:creationId xmlns:a16="http://schemas.microsoft.com/office/drawing/2014/main" id="{2461816E-E50C-B0C4-4BF5-05A0CFA2623A}"/>
              </a:ext>
            </a:extLst>
          </p:cNvPr>
          <p:cNvSpPr/>
          <p:nvPr/>
        </p:nvSpPr>
        <p:spPr>
          <a:xfrm>
            <a:off x="4366877" y="950956"/>
            <a:ext cx="1115052"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Phrase enrichie</a:t>
            </a:r>
          </a:p>
        </p:txBody>
      </p:sp>
      <p:sp>
        <p:nvSpPr>
          <p:cNvPr id="13" name="Rectangle 12">
            <a:extLst>
              <a:ext uri="{FF2B5EF4-FFF2-40B4-BE49-F238E27FC236}">
                <a16:creationId xmlns:a16="http://schemas.microsoft.com/office/drawing/2014/main" id="{23439510-CA34-04CF-A18C-3022EDE7561E}"/>
              </a:ext>
            </a:extLst>
          </p:cNvPr>
          <p:cNvSpPr/>
          <p:nvPr/>
        </p:nvSpPr>
        <p:spPr>
          <a:xfrm>
            <a:off x="5782539" y="950956"/>
            <a:ext cx="1115052"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Phrase étendue</a:t>
            </a:r>
          </a:p>
        </p:txBody>
      </p:sp>
      <p:sp>
        <p:nvSpPr>
          <p:cNvPr id="14" name="Rectangle 13">
            <a:extLst>
              <a:ext uri="{FF2B5EF4-FFF2-40B4-BE49-F238E27FC236}">
                <a16:creationId xmlns:a16="http://schemas.microsoft.com/office/drawing/2014/main" id="{F57FDA52-8D4D-F26E-0C7D-2B7D0D8ED98C}"/>
              </a:ext>
            </a:extLst>
          </p:cNvPr>
          <p:cNvSpPr/>
          <p:nvPr/>
        </p:nvSpPr>
        <p:spPr>
          <a:xfrm>
            <a:off x="7106768" y="950956"/>
            <a:ext cx="1403174" cy="653693"/>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Paragraphe</a:t>
            </a:r>
          </a:p>
        </p:txBody>
      </p:sp>
      <p:sp>
        <p:nvSpPr>
          <p:cNvPr id="15" name="Rectangle 14">
            <a:extLst>
              <a:ext uri="{FF2B5EF4-FFF2-40B4-BE49-F238E27FC236}">
                <a16:creationId xmlns:a16="http://schemas.microsoft.com/office/drawing/2014/main" id="{0442FAFE-5E50-BA83-4906-B56E9AF0012B}"/>
              </a:ext>
            </a:extLst>
          </p:cNvPr>
          <p:cNvSpPr/>
          <p:nvPr/>
        </p:nvSpPr>
        <p:spPr>
          <a:xfrm>
            <a:off x="1535553"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6" name="Rectangle 15">
            <a:extLst>
              <a:ext uri="{FF2B5EF4-FFF2-40B4-BE49-F238E27FC236}">
                <a16:creationId xmlns:a16="http://schemas.microsoft.com/office/drawing/2014/main" id="{9608945F-C762-C970-04E3-3B127511B914}"/>
              </a:ext>
            </a:extLst>
          </p:cNvPr>
          <p:cNvSpPr/>
          <p:nvPr/>
        </p:nvSpPr>
        <p:spPr>
          <a:xfrm>
            <a:off x="2951215"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7" name="Rectangle 16">
            <a:extLst>
              <a:ext uri="{FF2B5EF4-FFF2-40B4-BE49-F238E27FC236}">
                <a16:creationId xmlns:a16="http://schemas.microsoft.com/office/drawing/2014/main" id="{E2CBF0F2-D8A3-3F75-2B9A-A22A0BA692C7}"/>
              </a:ext>
            </a:extLst>
          </p:cNvPr>
          <p:cNvSpPr/>
          <p:nvPr/>
        </p:nvSpPr>
        <p:spPr>
          <a:xfrm>
            <a:off x="4388467"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8" name="Rectangle 17">
            <a:extLst>
              <a:ext uri="{FF2B5EF4-FFF2-40B4-BE49-F238E27FC236}">
                <a16:creationId xmlns:a16="http://schemas.microsoft.com/office/drawing/2014/main" id="{0BED7612-3D1D-8C63-3A9B-AF714A727C84}"/>
              </a:ext>
            </a:extLst>
          </p:cNvPr>
          <p:cNvSpPr/>
          <p:nvPr/>
        </p:nvSpPr>
        <p:spPr>
          <a:xfrm>
            <a:off x="5782539"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9" name="Rectangle 18">
            <a:extLst>
              <a:ext uri="{FF2B5EF4-FFF2-40B4-BE49-F238E27FC236}">
                <a16:creationId xmlns:a16="http://schemas.microsoft.com/office/drawing/2014/main" id="{CF3EFE63-0BA1-ABF0-C8FA-5AA536484559}"/>
              </a:ext>
            </a:extLst>
          </p:cNvPr>
          <p:cNvSpPr/>
          <p:nvPr/>
        </p:nvSpPr>
        <p:spPr>
          <a:xfrm>
            <a:off x="7198201" y="1604649"/>
            <a:ext cx="1106063"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0" name="Rectangle 19">
            <a:extLst>
              <a:ext uri="{FF2B5EF4-FFF2-40B4-BE49-F238E27FC236}">
                <a16:creationId xmlns:a16="http://schemas.microsoft.com/office/drawing/2014/main" id="{B35065DA-20FA-4BEB-DBC6-436C50B878F8}"/>
              </a:ext>
            </a:extLst>
          </p:cNvPr>
          <p:cNvSpPr/>
          <p:nvPr/>
        </p:nvSpPr>
        <p:spPr>
          <a:xfrm>
            <a:off x="1383089" y="2793854"/>
            <a:ext cx="7126854" cy="563340"/>
          </a:xfrm>
          <a:prstGeom prst="rect">
            <a:avLst/>
          </a:prstGeom>
          <a:solidFill>
            <a:srgbClr val="00707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1" name="Rectangle 20">
            <a:extLst>
              <a:ext uri="{FF2B5EF4-FFF2-40B4-BE49-F238E27FC236}">
                <a16:creationId xmlns:a16="http://schemas.microsoft.com/office/drawing/2014/main" id="{C0CB905B-0B94-4449-589A-7C25374E5EE1}"/>
              </a:ext>
            </a:extLst>
          </p:cNvPr>
          <p:cNvSpPr/>
          <p:nvPr/>
        </p:nvSpPr>
        <p:spPr>
          <a:xfrm>
            <a:off x="1383089" y="1835336"/>
            <a:ext cx="7126854" cy="563340"/>
          </a:xfrm>
          <a:prstGeom prst="rect">
            <a:avLst/>
          </a:prstGeom>
          <a:solidFill>
            <a:srgbClr val="00707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2" name="Losange 21">
            <a:extLst>
              <a:ext uri="{FF2B5EF4-FFF2-40B4-BE49-F238E27FC236}">
                <a16:creationId xmlns:a16="http://schemas.microsoft.com/office/drawing/2014/main" id="{22D30284-178D-13CD-DD3A-0FCB45780CFC}"/>
              </a:ext>
            </a:extLst>
          </p:cNvPr>
          <p:cNvSpPr/>
          <p:nvPr/>
        </p:nvSpPr>
        <p:spPr>
          <a:xfrm>
            <a:off x="2612754"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3" name="Connecteur droit 22">
            <a:extLst>
              <a:ext uri="{FF2B5EF4-FFF2-40B4-BE49-F238E27FC236}">
                <a16:creationId xmlns:a16="http://schemas.microsoft.com/office/drawing/2014/main" id="{AC2A13F2-D55B-4B17-5B15-F4E2BEB6AECE}"/>
              </a:ext>
            </a:extLst>
          </p:cNvPr>
          <p:cNvCxnSpPr/>
          <p:nvPr/>
        </p:nvCxnSpPr>
        <p:spPr>
          <a:xfrm>
            <a:off x="4169976"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4" name="Losange 23">
            <a:extLst>
              <a:ext uri="{FF2B5EF4-FFF2-40B4-BE49-F238E27FC236}">
                <a16:creationId xmlns:a16="http://schemas.microsoft.com/office/drawing/2014/main" id="{5C79A486-22E9-B8C3-7200-B7C792504930}"/>
              </a:ext>
            </a:extLst>
          </p:cNvPr>
          <p:cNvSpPr/>
          <p:nvPr/>
        </p:nvSpPr>
        <p:spPr>
          <a:xfrm>
            <a:off x="4047342"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5" name="Connecteur droit 24">
            <a:extLst>
              <a:ext uri="{FF2B5EF4-FFF2-40B4-BE49-F238E27FC236}">
                <a16:creationId xmlns:a16="http://schemas.microsoft.com/office/drawing/2014/main" id="{148ED336-1ADD-3C34-172B-B2F0332A4B74}"/>
              </a:ext>
            </a:extLst>
          </p:cNvPr>
          <p:cNvCxnSpPr/>
          <p:nvPr/>
        </p:nvCxnSpPr>
        <p:spPr>
          <a:xfrm>
            <a:off x="5604564"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6" name="Losange 25">
            <a:extLst>
              <a:ext uri="{FF2B5EF4-FFF2-40B4-BE49-F238E27FC236}">
                <a16:creationId xmlns:a16="http://schemas.microsoft.com/office/drawing/2014/main" id="{44810288-3AEF-D7A5-D0F2-2591922C74EE}"/>
              </a:ext>
            </a:extLst>
          </p:cNvPr>
          <p:cNvSpPr/>
          <p:nvPr/>
        </p:nvSpPr>
        <p:spPr>
          <a:xfrm>
            <a:off x="5481930"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7" name="Connecteur droit 26">
            <a:extLst>
              <a:ext uri="{FF2B5EF4-FFF2-40B4-BE49-F238E27FC236}">
                <a16:creationId xmlns:a16="http://schemas.microsoft.com/office/drawing/2014/main" id="{2AFCAD67-D46B-2C96-4332-CA44131D3687}"/>
              </a:ext>
            </a:extLst>
          </p:cNvPr>
          <p:cNvCxnSpPr/>
          <p:nvPr/>
        </p:nvCxnSpPr>
        <p:spPr>
          <a:xfrm>
            <a:off x="7002179"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4FA9AC2F-D864-EF24-7C57-57FCF17B7AA9}"/>
              </a:ext>
            </a:extLst>
          </p:cNvPr>
          <p:cNvSpPr txBox="1"/>
          <p:nvPr/>
        </p:nvSpPr>
        <p:spPr>
          <a:xfrm>
            <a:off x="2314801" y="4066427"/>
            <a:ext cx="841174" cy="307777"/>
          </a:xfrm>
          <a:prstGeom prst="rect">
            <a:avLst/>
          </a:prstGeom>
          <a:noFill/>
        </p:spPr>
        <p:txBody>
          <a:bodyPr wrap="square" rtlCol="0">
            <a:spAutoFit/>
          </a:bodyPr>
          <a:lstStyle/>
          <a:p>
            <a:r>
              <a:rPr lang="fr-FR" sz="1400" b="1" dirty="0">
                <a:solidFill>
                  <a:srgbClr val="C00000"/>
                </a:solidFill>
              </a:rPr>
              <a:t>Palier 2</a:t>
            </a:r>
          </a:p>
        </p:txBody>
      </p:sp>
      <p:sp>
        <p:nvSpPr>
          <p:cNvPr id="29" name="ZoneTexte 28">
            <a:extLst>
              <a:ext uri="{FF2B5EF4-FFF2-40B4-BE49-F238E27FC236}">
                <a16:creationId xmlns:a16="http://schemas.microsoft.com/office/drawing/2014/main" id="{18592220-5F9F-9DDE-98DD-20C7B374E34E}"/>
              </a:ext>
            </a:extLst>
          </p:cNvPr>
          <p:cNvSpPr txBox="1"/>
          <p:nvPr/>
        </p:nvSpPr>
        <p:spPr>
          <a:xfrm>
            <a:off x="3749389" y="4066427"/>
            <a:ext cx="841174" cy="307777"/>
          </a:xfrm>
          <a:prstGeom prst="rect">
            <a:avLst/>
          </a:prstGeom>
          <a:noFill/>
        </p:spPr>
        <p:txBody>
          <a:bodyPr wrap="square" rtlCol="0">
            <a:spAutoFit/>
          </a:bodyPr>
          <a:lstStyle/>
          <a:p>
            <a:r>
              <a:rPr lang="fr-FR" sz="1400" b="1" dirty="0">
                <a:solidFill>
                  <a:srgbClr val="C00000"/>
                </a:solidFill>
              </a:rPr>
              <a:t>Palier 3</a:t>
            </a:r>
          </a:p>
        </p:txBody>
      </p:sp>
      <p:sp>
        <p:nvSpPr>
          <p:cNvPr id="30" name="ZoneTexte 29">
            <a:extLst>
              <a:ext uri="{FF2B5EF4-FFF2-40B4-BE49-F238E27FC236}">
                <a16:creationId xmlns:a16="http://schemas.microsoft.com/office/drawing/2014/main" id="{F1C8B5AA-A3F1-9445-ACAE-72F4EBBED2DC}"/>
              </a:ext>
            </a:extLst>
          </p:cNvPr>
          <p:cNvSpPr txBox="1"/>
          <p:nvPr/>
        </p:nvSpPr>
        <p:spPr>
          <a:xfrm>
            <a:off x="5172518" y="4066427"/>
            <a:ext cx="841174" cy="307777"/>
          </a:xfrm>
          <a:prstGeom prst="rect">
            <a:avLst/>
          </a:prstGeom>
          <a:noFill/>
        </p:spPr>
        <p:txBody>
          <a:bodyPr wrap="square" rtlCol="0">
            <a:spAutoFit/>
          </a:bodyPr>
          <a:lstStyle/>
          <a:p>
            <a:r>
              <a:rPr lang="fr-FR" sz="1400" b="1" dirty="0">
                <a:solidFill>
                  <a:srgbClr val="C00000"/>
                </a:solidFill>
              </a:rPr>
              <a:t>Palier 4</a:t>
            </a:r>
          </a:p>
        </p:txBody>
      </p:sp>
      <p:pic>
        <p:nvPicPr>
          <p:cNvPr id="31" name="Picture 4" descr="Téléchargez gratuitement des icônes sur Test aux formats PNG et SVG">
            <a:extLst>
              <a:ext uri="{FF2B5EF4-FFF2-40B4-BE49-F238E27FC236}">
                <a16:creationId xmlns:a16="http://schemas.microsoft.com/office/drawing/2014/main" id="{49E2A77A-5764-15AE-4A44-5AE6B51CE77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82673" y="3807336"/>
            <a:ext cx="192335" cy="161802"/>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 descr="Téléchargez gratuitement des icônes sur Test aux formats PNG et SVG">
            <a:extLst>
              <a:ext uri="{FF2B5EF4-FFF2-40B4-BE49-F238E27FC236}">
                <a16:creationId xmlns:a16="http://schemas.microsoft.com/office/drawing/2014/main" id="{D899A2DA-CA90-752E-904F-E85F33FC23D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14956" y="3807336"/>
            <a:ext cx="192335" cy="161802"/>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 descr="Téléchargez gratuitement des icônes sur Test aux formats PNG et SVG">
            <a:extLst>
              <a:ext uri="{FF2B5EF4-FFF2-40B4-BE49-F238E27FC236}">
                <a16:creationId xmlns:a16="http://schemas.microsoft.com/office/drawing/2014/main" id="{98733DB3-E7BA-BE34-D579-E440936A765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46083" y="3807336"/>
            <a:ext cx="192335" cy="161802"/>
          </a:xfrm>
          <a:prstGeom prst="rect">
            <a:avLst/>
          </a:prstGeom>
          <a:noFill/>
          <a:extLst>
            <a:ext uri="{909E8E84-426E-40DD-AFC4-6F175D3DCCD1}">
              <a14:hiddenFill xmlns:a14="http://schemas.microsoft.com/office/drawing/2010/main">
                <a:solidFill>
                  <a:srgbClr val="FFFFFF"/>
                </a:solidFill>
              </a14:hiddenFill>
            </a:ext>
          </a:extLst>
        </p:spPr>
      </p:pic>
      <p:cxnSp>
        <p:nvCxnSpPr>
          <p:cNvPr id="34" name="Connecteur droit 33">
            <a:extLst>
              <a:ext uri="{FF2B5EF4-FFF2-40B4-BE49-F238E27FC236}">
                <a16:creationId xmlns:a16="http://schemas.microsoft.com/office/drawing/2014/main" id="{81942130-E1F5-F23D-350A-A18EA41AB019}"/>
              </a:ext>
            </a:extLst>
          </p:cNvPr>
          <p:cNvCxnSpPr/>
          <p:nvPr/>
        </p:nvCxnSpPr>
        <p:spPr>
          <a:xfrm>
            <a:off x="1464429"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35" name="Losange 34">
            <a:extLst>
              <a:ext uri="{FF2B5EF4-FFF2-40B4-BE49-F238E27FC236}">
                <a16:creationId xmlns:a16="http://schemas.microsoft.com/office/drawing/2014/main" id="{69D30710-6D2B-7C02-3C5D-24F90D6E3DAD}"/>
              </a:ext>
            </a:extLst>
          </p:cNvPr>
          <p:cNvSpPr/>
          <p:nvPr/>
        </p:nvSpPr>
        <p:spPr>
          <a:xfrm>
            <a:off x="1341795"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ZoneTexte 35">
            <a:extLst>
              <a:ext uri="{FF2B5EF4-FFF2-40B4-BE49-F238E27FC236}">
                <a16:creationId xmlns:a16="http://schemas.microsoft.com/office/drawing/2014/main" id="{3ADDA276-3271-1106-C57A-F85AC68833A5}"/>
              </a:ext>
            </a:extLst>
          </p:cNvPr>
          <p:cNvSpPr txBox="1"/>
          <p:nvPr/>
        </p:nvSpPr>
        <p:spPr>
          <a:xfrm>
            <a:off x="1043841" y="4066427"/>
            <a:ext cx="841174" cy="307777"/>
          </a:xfrm>
          <a:prstGeom prst="rect">
            <a:avLst/>
          </a:prstGeom>
          <a:noFill/>
        </p:spPr>
        <p:txBody>
          <a:bodyPr wrap="square" rtlCol="0">
            <a:spAutoFit/>
          </a:bodyPr>
          <a:lstStyle/>
          <a:p>
            <a:r>
              <a:rPr lang="fr-FR" sz="1400" b="1" dirty="0">
                <a:solidFill>
                  <a:srgbClr val="C00000"/>
                </a:solidFill>
              </a:rPr>
              <a:t>Palier 1</a:t>
            </a:r>
          </a:p>
        </p:txBody>
      </p:sp>
      <p:sp>
        <p:nvSpPr>
          <p:cNvPr id="40" name="ZoneTexte 57">
            <a:extLst>
              <a:ext uri="{FF2B5EF4-FFF2-40B4-BE49-F238E27FC236}">
                <a16:creationId xmlns:a16="http://schemas.microsoft.com/office/drawing/2014/main" id="{2AFA4ECC-BBD6-59C1-CAFF-DECAF76040DD}"/>
              </a:ext>
            </a:extLst>
          </p:cNvPr>
          <p:cNvSpPr txBox="1"/>
          <p:nvPr/>
        </p:nvSpPr>
        <p:spPr>
          <a:xfrm>
            <a:off x="3036050" y="2266800"/>
            <a:ext cx="915436" cy="230832"/>
          </a:xfrm>
          <a:prstGeom prst="rect">
            <a:avLst/>
          </a:prstGeom>
          <a:noFill/>
        </p:spPr>
        <p:txBody>
          <a:bodyPr wrap="square" rtlCol="0">
            <a:spAutoFit/>
          </a:bodyPr>
          <a:lstStyle/>
          <a:p>
            <a:pPr defTabSz="685800">
              <a:defRPr/>
            </a:pPr>
            <a:r>
              <a:rPr lang="fr-FR" sz="900" b="1" i="1" dirty="0">
                <a:solidFill>
                  <a:srgbClr val="C00000"/>
                </a:solidFill>
                <a:latin typeface="Arial"/>
              </a:rPr>
              <a:t>Vous êtes ici</a:t>
            </a:r>
          </a:p>
        </p:txBody>
      </p:sp>
      <p:pic>
        <p:nvPicPr>
          <p:cNvPr id="2"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a:extLst>
              <a:ext uri="{FF2B5EF4-FFF2-40B4-BE49-F238E27FC236}">
                <a16:creationId xmlns:a16="http://schemas.microsoft.com/office/drawing/2014/main" id="{B24888D4-2101-68E3-CAC3-9552DC1BF337}"/>
              </a:ext>
            </a:extLst>
          </p:cNvPr>
          <p:cNvPicPr>
            <a:picLocks noChangeAspect="1"/>
          </p:cNvPicPr>
          <p:nvPr/>
        </p:nvPicPr>
        <p:blipFill>
          <a:blip r:embed="rId4"/>
          <a:stretch>
            <a:fillRect/>
          </a:stretch>
        </p:blipFill>
        <p:spPr>
          <a:xfrm>
            <a:off x="3056585" y="1573721"/>
            <a:ext cx="824882" cy="765658"/>
          </a:xfrm>
          <a:prstGeom prst="rect">
            <a:avLst/>
          </a:prstGeom>
        </p:spPr>
      </p:pic>
    </p:spTree>
    <p:extLst>
      <p:ext uri="{BB962C8B-B14F-4D97-AF65-F5344CB8AC3E}">
        <p14:creationId xmlns:p14="http://schemas.microsoft.com/office/powerpoint/2010/main" val="23517228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496428-F358-F851-84AA-83EF320305E4}"/>
            </a:ext>
          </a:extLst>
        </p:cNvPr>
        <p:cNvGrpSpPr/>
        <p:nvPr/>
      </p:nvGrpSpPr>
      <p:grpSpPr>
        <a:xfrm>
          <a:off x="0" y="0"/>
          <a:ext cx="0" cy="0"/>
          <a:chOff x="0" y="0"/>
          <a:chExt cx="0" cy="0"/>
        </a:xfrm>
      </p:grpSpPr>
      <p:pic>
        <p:nvPicPr>
          <p:cNvPr id="12" name="Picture 2" descr="Lever la main - Icônes mains et gestes gratuites">
            <a:extLst>
              <a:ext uri="{FF2B5EF4-FFF2-40B4-BE49-F238E27FC236}">
                <a16:creationId xmlns:a16="http://schemas.microsoft.com/office/drawing/2014/main" id="{398BBBC7-C75F-E93E-C706-D2A3A6FA0E6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893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11">
            <a:extLst>
              <a:ext uri="{FF2B5EF4-FFF2-40B4-BE49-F238E27FC236}">
                <a16:creationId xmlns:a16="http://schemas.microsoft.com/office/drawing/2014/main" id="{008521DF-34F4-14EE-4392-B6D1F739F4D8}"/>
              </a:ext>
            </a:extLst>
          </p:cNvPr>
          <p:cNvSpPr txBox="1"/>
          <p:nvPr/>
        </p:nvSpPr>
        <p:spPr>
          <a:xfrm>
            <a:off x="594323" y="35634"/>
            <a:ext cx="8176849" cy="307777"/>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A vous maintenant !</a:t>
            </a:r>
          </a:p>
        </p:txBody>
      </p:sp>
      <p:sp>
        <p:nvSpPr>
          <p:cNvPr id="8" name="Espace réservé du texte 2">
            <a:extLst>
              <a:ext uri="{FF2B5EF4-FFF2-40B4-BE49-F238E27FC236}">
                <a16:creationId xmlns:a16="http://schemas.microsoft.com/office/drawing/2014/main" id="{25FC86DB-4D29-864B-6D1C-C926DD2BC1F6}"/>
              </a:ext>
            </a:extLst>
          </p:cNvPr>
          <p:cNvSpPr txBox="1">
            <a:spLocks/>
          </p:cNvSpPr>
          <p:nvPr/>
        </p:nvSpPr>
        <p:spPr>
          <a:xfrm>
            <a:off x="577993" y="336027"/>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sz="1400" dirty="0">
                <a:solidFill>
                  <a:srgbClr val="E7E6E6">
                    <a:lumMod val="75000"/>
                  </a:srgbClr>
                </a:solidFill>
                <a:latin typeface="Calibri"/>
              </a:rPr>
              <a:t>Demander à trois élèves de lire les syllabes coloriées. Apporter un feed-back. </a:t>
            </a: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pic>
        <p:nvPicPr>
          <p:cNvPr id="3" name="Image 2">
            <a:extLst>
              <a:ext uri="{FF2B5EF4-FFF2-40B4-BE49-F238E27FC236}">
                <a16:creationId xmlns:a16="http://schemas.microsoft.com/office/drawing/2014/main" id="{86386C06-C53F-7CB8-65EA-41A8E72BC1A8}"/>
              </a:ext>
            </a:extLst>
          </p:cNvPr>
          <p:cNvPicPr>
            <a:picLocks noChangeAspect="1"/>
          </p:cNvPicPr>
          <p:nvPr/>
        </p:nvPicPr>
        <p:blipFill>
          <a:blip r:embed="rId3"/>
          <a:stretch>
            <a:fillRect/>
          </a:stretch>
        </p:blipFill>
        <p:spPr>
          <a:xfrm>
            <a:off x="594323" y="1430722"/>
            <a:ext cx="7915534" cy="841673"/>
          </a:xfrm>
          <a:prstGeom prst="rect">
            <a:avLst/>
          </a:prstGeom>
        </p:spPr>
      </p:pic>
    </p:spTree>
    <p:extLst>
      <p:ext uri="{BB962C8B-B14F-4D97-AF65-F5344CB8AC3E}">
        <p14:creationId xmlns:p14="http://schemas.microsoft.com/office/powerpoint/2010/main" val="17385086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487C75-968E-79A1-319A-63554D3A00B9}"/>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2E01BE9-E5C7-E29F-6128-E6257BE6CB21}"/>
              </a:ext>
            </a:extLst>
          </p:cNvPr>
          <p:cNvSpPr/>
          <p:nvPr/>
        </p:nvSpPr>
        <p:spPr>
          <a:xfrm>
            <a:off x="40820" y="-27679"/>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MA" sz="1800" b="0" i="0" u="none" strike="noStrike" kern="1200" cap="none" spc="0" normalizeH="0" baseline="0" noProof="0">
                <a:ln>
                  <a:noFill/>
                </a:ln>
                <a:solidFill>
                  <a:prstClr val="white"/>
                </a:solidFill>
                <a:effectLst/>
                <a:uLnTx/>
                <a:uFillTx/>
                <a:latin typeface="Aptos" panose="02110004020202020204"/>
                <a:ea typeface="+mn-ea"/>
                <a:cs typeface="+mn-cs"/>
              </a:rPr>
              <a:t>[ j ] </a:t>
            </a:r>
          </a:p>
        </p:txBody>
      </p:sp>
      <p:sp>
        <p:nvSpPr>
          <p:cNvPr id="3" name="Rectangle 2">
            <a:extLst>
              <a:ext uri="{FF2B5EF4-FFF2-40B4-BE49-F238E27FC236}">
                <a16:creationId xmlns:a16="http://schemas.microsoft.com/office/drawing/2014/main" id="{32998BA7-8105-712E-7DA7-4A8036266E31}"/>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Google Shape;656;p54">
            <a:extLst>
              <a:ext uri="{FF2B5EF4-FFF2-40B4-BE49-F238E27FC236}">
                <a16:creationId xmlns:a16="http://schemas.microsoft.com/office/drawing/2014/main" id="{7DCC8B00-01B9-5A72-6E75-A7B4A500E940}"/>
              </a:ext>
            </a:extLst>
          </p:cNvPr>
          <p:cNvPicPr>
            <a:picLocks noChangeAspect="1"/>
          </p:cNvPicPr>
          <p:nvPr/>
        </p:nvPicPr>
        <p:blipFill>
          <a:blip r:embed="rId2">
            <a:alphaModFix/>
          </a:blip>
          <a:srcRect/>
          <a:stretch>
            <a:fillRect/>
          </a:stretch>
        </p:blipFill>
        <p:spPr>
          <a:xfrm>
            <a:off x="8462351" y="64081"/>
            <a:ext cx="558661" cy="558661"/>
          </a:xfrm>
          <a:prstGeom prst="rect">
            <a:avLst/>
          </a:prstGeom>
          <a:noFill/>
          <a:ln cap="flat">
            <a:noFill/>
          </a:ln>
        </p:spPr>
      </p:pic>
      <p:pic>
        <p:nvPicPr>
          <p:cNvPr id="6" name="Picture 2" descr="Image générée">
            <a:extLst>
              <a:ext uri="{FF2B5EF4-FFF2-40B4-BE49-F238E27FC236}">
                <a16:creationId xmlns:a16="http://schemas.microsoft.com/office/drawing/2014/main" id="{7F68B8E5-EE3B-4CB5-0F2F-93797F2C457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37" name="ZoneTexte 11">
            <a:extLst>
              <a:ext uri="{FF2B5EF4-FFF2-40B4-BE49-F238E27FC236}">
                <a16:creationId xmlns:a16="http://schemas.microsoft.com/office/drawing/2014/main" id="{B33F8ED2-5A5B-E307-9556-42C8DF99A61F}"/>
              </a:ext>
            </a:extLst>
          </p:cNvPr>
          <p:cNvSpPr txBox="1"/>
          <p:nvPr/>
        </p:nvSpPr>
        <p:spPr>
          <a:xfrm>
            <a:off x="577993" y="45238"/>
            <a:ext cx="8426689" cy="307777"/>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Maintenant, nous allons lire ces mots-outils. Faites attention à ma lecture.</a:t>
            </a:r>
          </a:p>
        </p:txBody>
      </p:sp>
      <p:sp>
        <p:nvSpPr>
          <p:cNvPr id="38" name="Espace réservé du texte 2">
            <a:extLst>
              <a:ext uri="{FF2B5EF4-FFF2-40B4-BE49-F238E27FC236}">
                <a16:creationId xmlns:a16="http://schemas.microsoft.com/office/drawing/2014/main" id="{5DD451BF-35C1-4745-290A-8A156B5BB6C6}"/>
              </a:ext>
            </a:extLst>
          </p:cNvPr>
          <p:cNvSpPr txBox="1">
            <a:spLocks/>
          </p:cNvSpPr>
          <p:nvPr/>
        </p:nvSpPr>
        <p:spPr>
          <a:xfrm>
            <a:off x="577993" y="336027"/>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sz="1400" dirty="0">
                <a:solidFill>
                  <a:srgbClr val="E7E6E6">
                    <a:lumMod val="75000"/>
                  </a:srgbClr>
                </a:solidFill>
                <a:latin typeface="Calibri"/>
              </a:rPr>
              <a:t>Rappeler aux élèves de faire attention aux  différentes graphies du son [œ̃]. </a:t>
            </a: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pic>
        <p:nvPicPr>
          <p:cNvPr id="8" name="Image 7">
            <a:extLst>
              <a:ext uri="{FF2B5EF4-FFF2-40B4-BE49-F238E27FC236}">
                <a16:creationId xmlns:a16="http://schemas.microsoft.com/office/drawing/2014/main" id="{0AC28F1D-AFDD-F5A4-5215-2F2370A57179}"/>
              </a:ext>
            </a:extLst>
          </p:cNvPr>
          <p:cNvPicPr>
            <a:picLocks noChangeAspect="1"/>
          </p:cNvPicPr>
          <p:nvPr/>
        </p:nvPicPr>
        <p:blipFill>
          <a:blip r:embed="rId4"/>
          <a:stretch>
            <a:fillRect/>
          </a:stretch>
        </p:blipFill>
        <p:spPr>
          <a:xfrm>
            <a:off x="340824" y="1763730"/>
            <a:ext cx="8462351" cy="849664"/>
          </a:xfrm>
          <a:prstGeom prst="rect">
            <a:avLst/>
          </a:prstGeom>
        </p:spPr>
      </p:pic>
    </p:spTree>
    <p:extLst>
      <p:ext uri="{BB962C8B-B14F-4D97-AF65-F5344CB8AC3E}">
        <p14:creationId xmlns:p14="http://schemas.microsoft.com/office/powerpoint/2010/main" val="10814257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F0B02-B506-3B9E-6647-60736628E856}"/>
            </a:ext>
          </a:extLst>
        </p:cNvPr>
        <p:cNvGrpSpPr/>
        <p:nvPr/>
      </p:nvGrpSpPr>
      <p:grpSpPr>
        <a:xfrm>
          <a:off x="0" y="0"/>
          <a:ext cx="0" cy="0"/>
          <a:chOff x="0" y="0"/>
          <a:chExt cx="0" cy="0"/>
        </a:xfrm>
      </p:grpSpPr>
      <p:pic>
        <p:nvPicPr>
          <p:cNvPr id="12" name="Picture 2" descr="Lever la main - Icônes mains et gestes gratuites">
            <a:extLst>
              <a:ext uri="{FF2B5EF4-FFF2-40B4-BE49-F238E27FC236}">
                <a16:creationId xmlns:a16="http://schemas.microsoft.com/office/drawing/2014/main" id="{107036D3-8014-06C2-6007-64D9228A4C1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893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11">
            <a:extLst>
              <a:ext uri="{FF2B5EF4-FFF2-40B4-BE49-F238E27FC236}">
                <a16:creationId xmlns:a16="http://schemas.microsoft.com/office/drawing/2014/main" id="{91A80B4D-AEDE-EC37-227A-324606FDA7B1}"/>
              </a:ext>
            </a:extLst>
          </p:cNvPr>
          <p:cNvSpPr txBox="1"/>
          <p:nvPr/>
        </p:nvSpPr>
        <p:spPr>
          <a:xfrm>
            <a:off x="594323" y="35634"/>
            <a:ext cx="8176849" cy="307777"/>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A vous maintenant !</a:t>
            </a:r>
          </a:p>
        </p:txBody>
      </p:sp>
      <p:sp>
        <p:nvSpPr>
          <p:cNvPr id="8" name="Espace réservé du texte 2">
            <a:extLst>
              <a:ext uri="{FF2B5EF4-FFF2-40B4-BE49-F238E27FC236}">
                <a16:creationId xmlns:a16="http://schemas.microsoft.com/office/drawing/2014/main" id="{381E3D6B-1F2D-EFE8-B1BE-262E3A28010D}"/>
              </a:ext>
            </a:extLst>
          </p:cNvPr>
          <p:cNvSpPr txBox="1">
            <a:spLocks/>
          </p:cNvSpPr>
          <p:nvPr/>
        </p:nvSpPr>
        <p:spPr>
          <a:xfrm>
            <a:off x="577993" y="336027"/>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sz="1400" dirty="0">
                <a:solidFill>
                  <a:srgbClr val="E7E6E6">
                    <a:lumMod val="75000"/>
                  </a:srgbClr>
                </a:solidFill>
                <a:latin typeface="Calibri"/>
              </a:rPr>
              <a:t>Demander à trois élèves de lire les mots-outils. Apporter un feed-back. </a:t>
            </a: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pic>
        <p:nvPicPr>
          <p:cNvPr id="3" name="Image 2">
            <a:extLst>
              <a:ext uri="{FF2B5EF4-FFF2-40B4-BE49-F238E27FC236}">
                <a16:creationId xmlns:a16="http://schemas.microsoft.com/office/drawing/2014/main" id="{5DEAB121-6522-2AD0-D120-8BD69E207307}"/>
              </a:ext>
            </a:extLst>
          </p:cNvPr>
          <p:cNvPicPr>
            <a:picLocks noChangeAspect="1"/>
          </p:cNvPicPr>
          <p:nvPr/>
        </p:nvPicPr>
        <p:blipFill>
          <a:blip r:embed="rId3"/>
          <a:stretch>
            <a:fillRect/>
          </a:stretch>
        </p:blipFill>
        <p:spPr>
          <a:xfrm>
            <a:off x="340824" y="1763730"/>
            <a:ext cx="8462351" cy="849664"/>
          </a:xfrm>
          <a:prstGeom prst="rect">
            <a:avLst/>
          </a:prstGeom>
        </p:spPr>
      </p:pic>
    </p:spTree>
    <p:extLst>
      <p:ext uri="{BB962C8B-B14F-4D97-AF65-F5344CB8AC3E}">
        <p14:creationId xmlns:p14="http://schemas.microsoft.com/office/powerpoint/2010/main" val="37811941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254EFC-6733-A9F5-E208-95F12752CDF0}"/>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A0BE92E-8302-D593-82FA-03D91778E5ED}"/>
              </a:ext>
            </a:extLst>
          </p:cNvPr>
          <p:cNvSpPr/>
          <p:nvPr/>
        </p:nvSpPr>
        <p:spPr>
          <a:xfrm>
            <a:off x="40820" y="-27679"/>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04BC09A2-6A2B-E227-7EFA-C0B3F715D0DA}"/>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Google Shape;656;p54">
            <a:extLst>
              <a:ext uri="{FF2B5EF4-FFF2-40B4-BE49-F238E27FC236}">
                <a16:creationId xmlns:a16="http://schemas.microsoft.com/office/drawing/2014/main" id="{82C816C8-1D8B-A5AB-3157-A6973846823C}"/>
              </a:ext>
            </a:extLst>
          </p:cNvPr>
          <p:cNvPicPr>
            <a:picLocks noChangeAspect="1"/>
          </p:cNvPicPr>
          <p:nvPr/>
        </p:nvPicPr>
        <p:blipFill>
          <a:blip r:embed="rId2">
            <a:alphaModFix/>
          </a:blip>
          <a:srcRect/>
          <a:stretch>
            <a:fillRect/>
          </a:stretch>
        </p:blipFill>
        <p:spPr>
          <a:xfrm>
            <a:off x="8462351" y="64081"/>
            <a:ext cx="558661" cy="558661"/>
          </a:xfrm>
          <a:prstGeom prst="rect">
            <a:avLst/>
          </a:prstGeom>
          <a:noFill/>
          <a:ln cap="flat">
            <a:noFill/>
          </a:ln>
        </p:spPr>
      </p:pic>
      <p:pic>
        <p:nvPicPr>
          <p:cNvPr id="6" name="Picture 2" descr="Image générée">
            <a:extLst>
              <a:ext uri="{FF2B5EF4-FFF2-40B4-BE49-F238E27FC236}">
                <a16:creationId xmlns:a16="http://schemas.microsoft.com/office/drawing/2014/main" id="{47D1DC20-71A0-422F-3F6E-4A41C8C4FDE9}"/>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37" name="ZoneTexte 11">
            <a:extLst>
              <a:ext uri="{FF2B5EF4-FFF2-40B4-BE49-F238E27FC236}">
                <a16:creationId xmlns:a16="http://schemas.microsoft.com/office/drawing/2014/main" id="{921E89F9-46BF-5CB8-0BAB-91AD2FE53570}"/>
              </a:ext>
            </a:extLst>
          </p:cNvPr>
          <p:cNvSpPr txBox="1"/>
          <p:nvPr/>
        </p:nvSpPr>
        <p:spPr>
          <a:xfrm>
            <a:off x="577993" y="45238"/>
            <a:ext cx="8426689" cy="307777"/>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Nous finissons notre rappel avec la lecture de ces mots. Ecoutez bien. </a:t>
            </a:r>
          </a:p>
        </p:txBody>
      </p:sp>
      <p:sp>
        <p:nvSpPr>
          <p:cNvPr id="38" name="Espace réservé du texte 2">
            <a:extLst>
              <a:ext uri="{FF2B5EF4-FFF2-40B4-BE49-F238E27FC236}">
                <a16:creationId xmlns:a16="http://schemas.microsoft.com/office/drawing/2014/main" id="{0697DD7E-CF06-7572-818D-C2849C9EBDC7}"/>
              </a:ext>
            </a:extLst>
          </p:cNvPr>
          <p:cNvSpPr txBox="1">
            <a:spLocks/>
          </p:cNvSpPr>
          <p:nvPr/>
        </p:nvSpPr>
        <p:spPr>
          <a:xfrm>
            <a:off x="577993" y="314965"/>
            <a:ext cx="7634702" cy="307777"/>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sz="1400" dirty="0">
                <a:solidFill>
                  <a:srgbClr val="E7E6E6">
                    <a:lumMod val="75000"/>
                  </a:srgbClr>
                </a:solidFill>
                <a:latin typeface="Calibri"/>
              </a:rPr>
              <a:t>Appuyer sur les graphies qui correspondent au son [œ̃].  </a:t>
            </a: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pic>
        <p:nvPicPr>
          <p:cNvPr id="8" name="Image 7">
            <a:extLst>
              <a:ext uri="{FF2B5EF4-FFF2-40B4-BE49-F238E27FC236}">
                <a16:creationId xmlns:a16="http://schemas.microsoft.com/office/drawing/2014/main" id="{CCF773D7-D158-EF54-5049-49E76BC88CDD}"/>
              </a:ext>
            </a:extLst>
          </p:cNvPr>
          <p:cNvPicPr>
            <a:picLocks noChangeAspect="1"/>
          </p:cNvPicPr>
          <p:nvPr/>
        </p:nvPicPr>
        <p:blipFill>
          <a:blip r:embed="rId4"/>
          <a:stretch>
            <a:fillRect/>
          </a:stretch>
        </p:blipFill>
        <p:spPr>
          <a:xfrm>
            <a:off x="445062" y="1725626"/>
            <a:ext cx="8075851" cy="887767"/>
          </a:xfrm>
          <a:prstGeom prst="rect">
            <a:avLst/>
          </a:prstGeom>
        </p:spPr>
      </p:pic>
    </p:spTree>
    <p:extLst>
      <p:ext uri="{BB962C8B-B14F-4D97-AF65-F5344CB8AC3E}">
        <p14:creationId xmlns:p14="http://schemas.microsoft.com/office/powerpoint/2010/main" val="15796788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0378DA-F70F-0D0E-3900-EE09D974355F}"/>
            </a:ext>
          </a:extLst>
        </p:cNvPr>
        <p:cNvGrpSpPr/>
        <p:nvPr/>
      </p:nvGrpSpPr>
      <p:grpSpPr>
        <a:xfrm>
          <a:off x="0" y="0"/>
          <a:ext cx="0" cy="0"/>
          <a:chOff x="0" y="0"/>
          <a:chExt cx="0" cy="0"/>
        </a:xfrm>
      </p:grpSpPr>
      <p:pic>
        <p:nvPicPr>
          <p:cNvPr id="12" name="Picture 2" descr="Lever la main - Icônes mains et gestes gratuites">
            <a:extLst>
              <a:ext uri="{FF2B5EF4-FFF2-40B4-BE49-F238E27FC236}">
                <a16:creationId xmlns:a16="http://schemas.microsoft.com/office/drawing/2014/main" id="{4A90EC72-B1D4-DC08-9D77-E6659993222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893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11">
            <a:extLst>
              <a:ext uri="{FF2B5EF4-FFF2-40B4-BE49-F238E27FC236}">
                <a16:creationId xmlns:a16="http://schemas.microsoft.com/office/drawing/2014/main" id="{001E26BC-2681-6F10-0571-1CFD067017CE}"/>
              </a:ext>
            </a:extLst>
          </p:cNvPr>
          <p:cNvSpPr txBox="1"/>
          <p:nvPr/>
        </p:nvSpPr>
        <p:spPr>
          <a:xfrm>
            <a:off x="594323" y="35634"/>
            <a:ext cx="8176849" cy="307777"/>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A vous maintenant !</a:t>
            </a:r>
          </a:p>
        </p:txBody>
      </p:sp>
      <p:sp>
        <p:nvSpPr>
          <p:cNvPr id="8" name="Espace réservé du texte 2">
            <a:extLst>
              <a:ext uri="{FF2B5EF4-FFF2-40B4-BE49-F238E27FC236}">
                <a16:creationId xmlns:a16="http://schemas.microsoft.com/office/drawing/2014/main" id="{362FC5BB-510B-C742-9F8F-B471CBBF1D52}"/>
              </a:ext>
            </a:extLst>
          </p:cNvPr>
          <p:cNvSpPr txBox="1">
            <a:spLocks/>
          </p:cNvSpPr>
          <p:nvPr/>
        </p:nvSpPr>
        <p:spPr>
          <a:xfrm>
            <a:off x="577993" y="336027"/>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sz="1400" dirty="0">
                <a:solidFill>
                  <a:srgbClr val="E7E6E6">
                    <a:lumMod val="75000"/>
                  </a:srgbClr>
                </a:solidFill>
                <a:latin typeface="Calibri"/>
              </a:rPr>
              <a:t>Demander à trois élèves de lire les mots de la liste. Apporter un feed-back. </a:t>
            </a: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pic>
        <p:nvPicPr>
          <p:cNvPr id="2" name="Image 1">
            <a:extLst>
              <a:ext uri="{FF2B5EF4-FFF2-40B4-BE49-F238E27FC236}">
                <a16:creationId xmlns:a16="http://schemas.microsoft.com/office/drawing/2014/main" id="{8D0C2665-CDD1-CD42-A27C-9417EF583060}"/>
              </a:ext>
            </a:extLst>
          </p:cNvPr>
          <p:cNvPicPr>
            <a:picLocks noChangeAspect="1"/>
          </p:cNvPicPr>
          <p:nvPr/>
        </p:nvPicPr>
        <p:blipFill>
          <a:blip r:embed="rId3"/>
          <a:stretch>
            <a:fillRect/>
          </a:stretch>
        </p:blipFill>
        <p:spPr>
          <a:xfrm>
            <a:off x="445062" y="1725626"/>
            <a:ext cx="8075851" cy="887767"/>
          </a:xfrm>
          <a:prstGeom prst="rect">
            <a:avLst/>
          </a:prstGeom>
        </p:spPr>
      </p:pic>
    </p:spTree>
    <p:extLst>
      <p:ext uri="{BB962C8B-B14F-4D97-AF65-F5344CB8AC3E}">
        <p14:creationId xmlns:p14="http://schemas.microsoft.com/office/powerpoint/2010/main" val="25579995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CE4908-86B9-CF2C-0800-1842A407358F}"/>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595BFFF-FA4F-026C-F90E-F55E56C69AB2}"/>
              </a:ext>
            </a:extLst>
          </p:cNvPr>
          <p:cNvSpPr/>
          <p:nvPr/>
        </p:nvSpPr>
        <p:spPr>
          <a:xfrm>
            <a:off x="40820" y="25631"/>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B868A6D-005D-6822-0641-E4ACC8006A5C}"/>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Google Shape;656;p54">
            <a:extLst>
              <a:ext uri="{FF2B5EF4-FFF2-40B4-BE49-F238E27FC236}">
                <a16:creationId xmlns:a16="http://schemas.microsoft.com/office/drawing/2014/main" id="{B14E1192-4844-B836-01DD-566571E5316C}"/>
              </a:ext>
            </a:extLst>
          </p:cNvPr>
          <p:cNvPicPr>
            <a:picLocks noChangeAspect="1"/>
          </p:cNvPicPr>
          <p:nvPr/>
        </p:nvPicPr>
        <p:blipFill>
          <a:blip r:embed="rId2">
            <a:alphaModFix/>
          </a:blip>
          <a:srcRect/>
          <a:stretch>
            <a:fillRect/>
          </a:stretch>
        </p:blipFill>
        <p:spPr>
          <a:xfrm>
            <a:off x="8462351" y="64081"/>
            <a:ext cx="558661" cy="558661"/>
          </a:xfrm>
          <a:prstGeom prst="rect">
            <a:avLst/>
          </a:prstGeom>
          <a:noFill/>
          <a:ln cap="flat">
            <a:noFill/>
          </a:ln>
        </p:spPr>
      </p:pic>
      <p:pic>
        <p:nvPicPr>
          <p:cNvPr id="6" name="Picture 2" descr="Image générée">
            <a:extLst>
              <a:ext uri="{FF2B5EF4-FFF2-40B4-BE49-F238E27FC236}">
                <a16:creationId xmlns:a16="http://schemas.microsoft.com/office/drawing/2014/main" id="{A5F12FC2-41C1-E250-1DFE-B49F26F21125}"/>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A8768FD6-2C51-1D8B-99B9-2C0B84F03AEE}"/>
              </a:ext>
            </a:extLst>
          </p:cNvPr>
          <p:cNvSpPr txBox="1"/>
          <p:nvPr/>
        </p:nvSpPr>
        <p:spPr>
          <a:xfrm>
            <a:off x="503985" y="30972"/>
            <a:ext cx="8176849" cy="307777"/>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Maintenant, nous allons apprendre à lire en respectant les différentes pauses. </a:t>
            </a:r>
          </a:p>
        </p:txBody>
      </p:sp>
      <p:sp>
        <p:nvSpPr>
          <p:cNvPr id="10" name="Espace réservé du texte 2">
            <a:extLst>
              <a:ext uri="{FF2B5EF4-FFF2-40B4-BE49-F238E27FC236}">
                <a16:creationId xmlns:a16="http://schemas.microsoft.com/office/drawing/2014/main" id="{A4B33D35-D281-CEAF-0902-BDD37A6DFB72}"/>
              </a:ext>
            </a:extLst>
          </p:cNvPr>
          <p:cNvSpPr txBox="1">
            <a:spLocks/>
          </p:cNvSpPr>
          <p:nvPr/>
        </p:nvSpPr>
        <p:spPr>
          <a:xfrm>
            <a:off x="503985" y="338749"/>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sz="1400" dirty="0">
                <a:solidFill>
                  <a:srgbClr val="E7E6E6">
                    <a:lumMod val="75000"/>
                  </a:srgbClr>
                </a:solidFill>
                <a:latin typeface="Calibri"/>
              </a:rPr>
              <a:t>Demander aux élèves d’être attentifs à l’explication.</a:t>
            </a: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sp>
        <p:nvSpPr>
          <p:cNvPr id="11" name="ZoneTexte 10">
            <a:extLst>
              <a:ext uri="{FF2B5EF4-FFF2-40B4-BE49-F238E27FC236}">
                <a16:creationId xmlns:a16="http://schemas.microsoft.com/office/drawing/2014/main" id="{A419D6FE-8FD0-1017-03DE-65CE7E8F0C04}"/>
              </a:ext>
            </a:extLst>
          </p:cNvPr>
          <p:cNvSpPr txBox="1"/>
          <p:nvPr/>
        </p:nvSpPr>
        <p:spPr>
          <a:xfrm>
            <a:off x="358329" y="1413162"/>
            <a:ext cx="6376268" cy="1477328"/>
          </a:xfrm>
          <a:prstGeom prst="rect">
            <a:avLst/>
          </a:prstGeom>
          <a:noFill/>
        </p:spPr>
        <p:txBody>
          <a:bodyPr wrap="square">
            <a:spAutoFit/>
          </a:bodyPr>
          <a:lstStyle/>
          <a:p>
            <a:pPr algn="just"/>
            <a:r>
              <a:rPr lang="fr-FR" dirty="0"/>
              <a:t>Chaque matin, le grand-père va au jardin public. Il s’assoit sur un banc en bois. Il respire le parfum des fleurs et regarde les plantes vertes. Le jardin est calme et paisible. Ses amis le rejoignent souvent. Ils discutent, rient ensemble et passent un bon moment dans ce jardin magnifique.</a:t>
            </a:r>
          </a:p>
        </p:txBody>
      </p:sp>
      <p:pic>
        <p:nvPicPr>
          <p:cNvPr id="13" name="Image 12">
            <a:extLst>
              <a:ext uri="{FF2B5EF4-FFF2-40B4-BE49-F238E27FC236}">
                <a16:creationId xmlns:a16="http://schemas.microsoft.com/office/drawing/2014/main" id="{3FF708D9-4EC9-7C82-0834-7DC0EF3AEB33}"/>
              </a:ext>
            </a:extLst>
          </p:cNvPr>
          <p:cNvPicPr>
            <a:picLocks noChangeAspect="1"/>
          </p:cNvPicPr>
          <p:nvPr/>
        </p:nvPicPr>
        <p:blipFill>
          <a:blip r:embed="rId4"/>
          <a:stretch>
            <a:fillRect/>
          </a:stretch>
        </p:blipFill>
        <p:spPr>
          <a:xfrm>
            <a:off x="6892183" y="1413162"/>
            <a:ext cx="2094230" cy="1477328"/>
          </a:xfrm>
          <a:prstGeom prst="rect">
            <a:avLst/>
          </a:prstGeom>
        </p:spPr>
      </p:pic>
    </p:spTree>
    <p:extLst>
      <p:ext uri="{BB962C8B-B14F-4D97-AF65-F5344CB8AC3E}">
        <p14:creationId xmlns:p14="http://schemas.microsoft.com/office/powerpoint/2010/main" val="9533450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705C38-6AFA-711C-6465-5B6B218EB530}"/>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ED71121-68D7-00BD-3C30-BC74E1C8911D}"/>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33A6803B-2888-5362-A8DF-B6146A7E3C6E}"/>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Google Shape;656;p54">
            <a:extLst>
              <a:ext uri="{FF2B5EF4-FFF2-40B4-BE49-F238E27FC236}">
                <a16:creationId xmlns:a16="http://schemas.microsoft.com/office/drawing/2014/main" id="{75B38E7B-433F-5C48-E56C-926F896DA1FF}"/>
              </a:ext>
            </a:extLst>
          </p:cNvPr>
          <p:cNvPicPr>
            <a:picLocks noChangeAspect="1"/>
          </p:cNvPicPr>
          <p:nvPr/>
        </p:nvPicPr>
        <p:blipFill>
          <a:blip r:embed="rId2">
            <a:alphaModFix/>
          </a:blip>
          <a:srcRect/>
          <a:stretch>
            <a:fillRect/>
          </a:stretch>
        </p:blipFill>
        <p:spPr>
          <a:xfrm>
            <a:off x="8462351" y="64081"/>
            <a:ext cx="558661" cy="558661"/>
          </a:xfrm>
          <a:prstGeom prst="rect">
            <a:avLst/>
          </a:prstGeom>
          <a:noFill/>
          <a:ln cap="flat">
            <a:noFill/>
          </a:ln>
        </p:spPr>
      </p:pic>
      <p:pic>
        <p:nvPicPr>
          <p:cNvPr id="6" name="Picture 2" descr="Image générée">
            <a:extLst>
              <a:ext uri="{FF2B5EF4-FFF2-40B4-BE49-F238E27FC236}">
                <a16:creationId xmlns:a16="http://schemas.microsoft.com/office/drawing/2014/main" id="{EBD8E639-84F3-B9A9-AAA4-D1E2BFD7504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11">
            <a:extLst>
              <a:ext uri="{FF2B5EF4-FFF2-40B4-BE49-F238E27FC236}">
                <a16:creationId xmlns:a16="http://schemas.microsoft.com/office/drawing/2014/main" id="{3FA6E0F3-3D0A-3F28-0074-37E8020B0B3D}"/>
              </a:ext>
            </a:extLst>
          </p:cNvPr>
          <p:cNvSpPr txBox="1"/>
          <p:nvPr/>
        </p:nvSpPr>
        <p:spPr>
          <a:xfrm>
            <a:off x="503985" y="36823"/>
            <a:ext cx="8176849" cy="523220"/>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Je constate que le texte comporte un ensemble de signes de ponctuation. Que signifient ces signes? Et comment doit-on les considérer quand on lit un texte?</a:t>
            </a:r>
          </a:p>
        </p:txBody>
      </p:sp>
      <p:sp>
        <p:nvSpPr>
          <p:cNvPr id="9" name="ZoneTexte 8">
            <a:extLst>
              <a:ext uri="{FF2B5EF4-FFF2-40B4-BE49-F238E27FC236}">
                <a16:creationId xmlns:a16="http://schemas.microsoft.com/office/drawing/2014/main" id="{B65A7A6E-D66E-E10E-BE3D-CAE252EC53A9}"/>
              </a:ext>
            </a:extLst>
          </p:cNvPr>
          <p:cNvSpPr txBox="1"/>
          <p:nvPr/>
        </p:nvSpPr>
        <p:spPr>
          <a:xfrm>
            <a:off x="358328" y="1242295"/>
            <a:ext cx="6376268" cy="1938992"/>
          </a:xfrm>
          <a:prstGeom prst="rect">
            <a:avLst/>
          </a:prstGeom>
          <a:noFill/>
        </p:spPr>
        <p:txBody>
          <a:bodyPr wrap="square">
            <a:spAutoFit/>
          </a:bodyPr>
          <a:lstStyle/>
          <a:p>
            <a:pPr algn="just"/>
            <a:r>
              <a:rPr lang="fr-FR" dirty="0"/>
              <a:t>Chaque matin</a:t>
            </a:r>
            <a:r>
              <a:rPr lang="fr-FR" sz="2400" b="1" dirty="0">
                <a:solidFill>
                  <a:srgbClr val="00B0F0"/>
                </a:solidFill>
              </a:rPr>
              <a:t>,</a:t>
            </a:r>
            <a:r>
              <a:rPr lang="fr-FR" dirty="0"/>
              <a:t> le grand-père va au jardin public</a:t>
            </a:r>
            <a:r>
              <a:rPr lang="fr-FR" sz="2400" b="1" dirty="0">
                <a:solidFill>
                  <a:srgbClr val="00B0F0"/>
                </a:solidFill>
              </a:rPr>
              <a:t>.</a:t>
            </a:r>
            <a:r>
              <a:rPr lang="fr-FR" dirty="0"/>
              <a:t> Il s’assoit sur un banc en bois</a:t>
            </a:r>
            <a:r>
              <a:rPr lang="fr-FR" sz="2400" b="1" dirty="0">
                <a:solidFill>
                  <a:srgbClr val="00B0F0"/>
                </a:solidFill>
              </a:rPr>
              <a:t>.</a:t>
            </a:r>
            <a:r>
              <a:rPr lang="fr-FR" dirty="0"/>
              <a:t> Il respire le parfum des fleurs et regarde les plantes vertes</a:t>
            </a:r>
            <a:r>
              <a:rPr lang="fr-FR" sz="2400" b="1" dirty="0">
                <a:solidFill>
                  <a:srgbClr val="00B0F0"/>
                </a:solidFill>
              </a:rPr>
              <a:t>.</a:t>
            </a:r>
            <a:r>
              <a:rPr lang="fr-FR" dirty="0"/>
              <a:t> Le jardin est calme et paisible</a:t>
            </a:r>
            <a:r>
              <a:rPr lang="fr-FR" sz="2400" b="1" dirty="0">
                <a:solidFill>
                  <a:srgbClr val="00B0F0"/>
                </a:solidFill>
              </a:rPr>
              <a:t>.</a:t>
            </a:r>
            <a:r>
              <a:rPr lang="fr-FR" dirty="0"/>
              <a:t> Ses amis le rejoignent souvent</a:t>
            </a:r>
            <a:r>
              <a:rPr lang="fr-FR" sz="2400" b="1" dirty="0">
                <a:solidFill>
                  <a:srgbClr val="00B0F0"/>
                </a:solidFill>
              </a:rPr>
              <a:t>.</a:t>
            </a:r>
            <a:r>
              <a:rPr lang="fr-FR" dirty="0"/>
              <a:t> Ils discutent</a:t>
            </a:r>
            <a:r>
              <a:rPr lang="fr-FR" sz="2400" b="1" dirty="0">
                <a:solidFill>
                  <a:srgbClr val="00B0F0"/>
                </a:solidFill>
              </a:rPr>
              <a:t>,</a:t>
            </a:r>
            <a:r>
              <a:rPr lang="fr-FR" dirty="0"/>
              <a:t> rient ensemble et passent un bon moment dans ce jardin magnifique</a:t>
            </a:r>
            <a:r>
              <a:rPr lang="fr-FR" sz="2400" b="1" dirty="0">
                <a:solidFill>
                  <a:srgbClr val="00B0F0"/>
                </a:solidFill>
              </a:rPr>
              <a:t>.</a:t>
            </a:r>
          </a:p>
        </p:txBody>
      </p:sp>
      <p:pic>
        <p:nvPicPr>
          <p:cNvPr id="10" name="Image 9">
            <a:extLst>
              <a:ext uri="{FF2B5EF4-FFF2-40B4-BE49-F238E27FC236}">
                <a16:creationId xmlns:a16="http://schemas.microsoft.com/office/drawing/2014/main" id="{83D62562-19D3-1FDC-33D7-F684331F2213}"/>
              </a:ext>
            </a:extLst>
          </p:cNvPr>
          <p:cNvPicPr>
            <a:picLocks noChangeAspect="1"/>
          </p:cNvPicPr>
          <p:nvPr/>
        </p:nvPicPr>
        <p:blipFill>
          <a:blip r:embed="rId4"/>
          <a:stretch>
            <a:fillRect/>
          </a:stretch>
        </p:blipFill>
        <p:spPr>
          <a:xfrm>
            <a:off x="6892183" y="1413161"/>
            <a:ext cx="2094230" cy="1580891"/>
          </a:xfrm>
          <a:prstGeom prst="rect">
            <a:avLst/>
          </a:prstGeom>
        </p:spPr>
      </p:pic>
    </p:spTree>
    <p:extLst>
      <p:ext uri="{BB962C8B-B14F-4D97-AF65-F5344CB8AC3E}">
        <p14:creationId xmlns:p14="http://schemas.microsoft.com/office/powerpoint/2010/main" val="22159663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ECE493-04B1-A163-D017-043B5175281D}"/>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AA1D39E-45EA-5B36-4D32-16005644A3C9}"/>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5C947AA3-250F-58D5-BE52-934A71468F3F}"/>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Google Shape;656;p54">
            <a:extLst>
              <a:ext uri="{FF2B5EF4-FFF2-40B4-BE49-F238E27FC236}">
                <a16:creationId xmlns:a16="http://schemas.microsoft.com/office/drawing/2014/main" id="{122C0109-3D6F-6BE8-3C01-032681511E73}"/>
              </a:ext>
            </a:extLst>
          </p:cNvPr>
          <p:cNvPicPr>
            <a:picLocks noChangeAspect="1"/>
          </p:cNvPicPr>
          <p:nvPr/>
        </p:nvPicPr>
        <p:blipFill>
          <a:blip r:embed="rId2">
            <a:alphaModFix/>
          </a:blip>
          <a:srcRect/>
          <a:stretch>
            <a:fillRect/>
          </a:stretch>
        </p:blipFill>
        <p:spPr>
          <a:xfrm>
            <a:off x="8462351" y="64081"/>
            <a:ext cx="558661" cy="558661"/>
          </a:xfrm>
          <a:prstGeom prst="rect">
            <a:avLst/>
          </a:prstGeom>
          <a:noFill/>
          <a:ln cap="flat">
            <a:noFill/>
          </a:ln>
        </p:spPr>
      </p:pic>
      <p:pic>
        <p:nvPicPr>
          <p:cNvPr id="6" name="Picture 2" descr="Image générée">
            <a:extLst>
              <a:ext uri="{FF2B5EF4-FFF2-40B4-BE49-F238E27FC236}">
                <a16:creationId xmlns:a16="http://schemas.microsoft.com/office/drawing/2014/main" id="{42FCBD10-D607-2A2C-A11E-3BF2B121281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11">
            <a:extLst>
              <a:ext uri="{FF2B5EF4-FFF2-40B4-BE49-F238E27FC236}">
                <a16:creationId xmlns:a16="http://schemas.microsoft.com/office/drawing/2014/main" id="{73734979-AA6E-F85D-8C34-CC6D3CB34F44}"/>
              </a:ext>
            </a:extLst>
          </p:cNvPr>
          <p:cNvSpPr txBox="1"/>
          <p:nvPr/>
        </p:nvSpPr>
        <p:spPr>
          <a:xfrm>
            <a:off x="503985" y="36823"/>
            <a:ext cx="8176849" cy="523220"/>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Quand on lit à voix haute, il ne faut pas tout lire d’un seul coup. Les signes de ponctuation nous aident à savoir où faire une pause, où changer de ton et où finir une phrase.</a:t>
            </a:r>
          </a:p>
        </p:txBody>
      </p:sp>
      <p:sp>
        <p:nvSpPr>
          <p:cNvPr id="9" name="ZoneTexte 8">
            <a:extLst>
              <a:ext uri="{FF2B5EF4-FFF2-40B4-BE49-F238E27FC236}">
                <a16:creationId xmlns:a16="http://schemas.microsoft.com/office/drawing/2014/main" id="{6695AD51-5B0B-5CC3-75CA-B372DF12B596}"/>
              </a:ext>
            </a:extLst>
          </p:cNvPr>
          <p:cNvSpPr txBox="1"/>
          <p:nvPr/>
        </p:nvSpPr>
        <p:spPr>
          <a:xfrm>
            <a:off x="358328" y="1242295"/>
            <a:ext cx="6376268" cy="1938992"/>
          </a:xfrm>
          <a:prstGeom prst="rect">
            <a:avLst/>
          </a:prstGeom>
          <a:noFill/>
        </p:spPr>
        <p:txBody>
          <a:bodyPr wrap="square">
            <a:spAutoFit/>
          </a:bodyPr>
          <a:lstStyle/>
          <a:p>
            <a:pPr algn="just"/>
            <a:r>
              <a:rPr lang="fr-FR" dirty="0"/>
              <a:t>Chaque matin</a:t>
            </a:r>
            <a:r>
              <a:rPr lang="fr-FR" sz="2400" b="1" dirty="0">
                <a:solidFill>
                  <a:srgbClr val="00B0F0"/>
                </a:solidFill>
              </a:rPr>
              <a:t>,</a:t>
            </a:r>
            <a:r>
              <a:rPr lang="fr-FR" dirty="0"/>
              <a:t> le grand-père va au jardin public</a:t>
            </a:r>
            <a:r>
              <a:rPr lang="fr-FR" sz="2400" b="1" dirty="0">
                <a:solidFill>
                  <a:srgbClr val="00B0F0"/>
                </a:solidFill>
              </a:rPr>
              <a:t>.</a:t>
            </a:r>
            <a:r>
              <a:rPr lang="fr-FR" dirty="0"/>
              <a:t> Il s’assoit sur un banc en bois</a:t>
            </a:r>
            <a:r>
              <a:rPr lang="fr-FR" sz="2400" b="1" dirty="0">
                <a:solidFill>
                  <a:srgbClr val="00B0F0"/>
                </a:solidFill>
              </a:rPr>
              <a:t>.</a:t>
            </a:r>
            <a:r>
              <a:rPr lang="fr-FR" dirty="0"/>
              <a:t> Il respire le parfum des fleurs et regarde les plantes vertes</a:t>
            </a:r>
            <a:r>
              <a:rPr lang="fr-FR" sz="2400" b="1" dirty="0">
                <a:solidFill>
                  <a:srgbClr val="00B0F0"/>
                </a:solidFill>
              </a:rPr>
              <a:t>.</a:t>
            </a:r>
            <a:r>
              <a:rPr lang="fr-FR" dirty="0"/>
              <a:t> Le jardin est calme et paisible</a:t>
            </a:r>
            <a:r>
              <a:rPr lang="fr-FR" sz="2400" b="1" dirty="0">
                <a:solidFill>
                  <a:srgbClr val="00B0F0"/>
                </a:solidFill>
              </a:rPr>
              <a:t>.</a:t>
            </a:r>
            <a:r>
              <a:rPr lang="fr-FR" dirty="0"/>
              <a:t> Ses amis le rejoignent souvent</a:t>
            </a:r>
            <a:r>
              <a:rPr lang="fr-FR" sz="2400" b="1" dirty="0">
                <a:solidFill>
                  <a:srgbClr val="00B0F0"/>
                </a:solidFill>
              </a:rPr>
              <a:t>.</a:t>
            </a:r>
            <a:r>
              <a:rPr lang="fr-FR" dirty="0"/>
              <a:t> Ils discutent</a:t>
            </a:r>
            <a:r>
              <a:rPr lang="fr-FR" sz="2400" b="1" dirty="0">
                <a:solidFill>
                  <a:srgbClr val="00B0F0"/>
                </a:solidFill>
              </a:rPr>
              <a:t>,</a:t>
            </a:r>
            <a:r>
              <a:rPr lang="fr-FR" dirty="0"/>
              <a:t> rient ensemble et passent un bon moment dans ce jardin magnifique</a:t>
            </a:r>
            <a:r>
              <a:rPr lang="fr-FR" sz="2400" b="1" dirty="0">
                <a:solidFill>
                  <a:srgbClr val="00B0F0"/>
                </a:solidFill>
              </a:rPr>
              <a:t>.</a:t>
            </a:r>
          </a:p>
        </p:txBody>
      </p:sp>
      <p:pic>
        <p:nvPicPr>
          <p:cNvPr id="10" name="Image 9">
            <a:extLst>
              <a:ext uri="{FF2B5EF4-FFF2-40B4-BE49-F238E27FC236}">
                <a16:creationId xmlns:a16="http://schemas.microsoft.com/office/drawing/2014/main" id="{B71E8FDC-831F-CE0C-5B31-02131D331DD3}"/>
              </a:ext>
            </a:extLst>
          </p:cNvPr>
          <p:cNvPicPr>
            <a:picLocks noChangeAspect="1"/>
          </p:cNvPicPr>
          <p:nvPr/>
        </p:nvPicPr>
        <p:blipFill>
          <a:blip r:embed="rId4"/>
          <a:stretch>
            <a:fillRect/>
          </a:stretch>
        </p:blipFill>
        <p:spPr>
          <a:xfrm>
            <a:off x="6892183" y="1413161"/>
            <a:ext cx="2094230" cy="1580891"/>
          </a:xfrm>
          <a:prstGeom prst="rect">
            <a:avLst/>
          </a:prstGeom>
        </p:spPr>
      </p:pic>
    </p:spTree>
    <p:extLst>
      <p:ext uri="{BB962C8B-B14F-4D97-AF65-F5344CB8AC3E}">
        <p14:creationId xmlns:p14="http://schemas.microsoft.com/office/powerpoint/2010/main" val="2252604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A60E4-13E4-C0A4-2A3F-5C39C67D93B0}"/>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C5AEBEC-027C-A3DE-EE36-F29720DA932D}"/>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8BB84088-9974-5D59-EF30-B2789A52CD56}"/>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Google Shape;656;p54">
            <a:extLst>
              <a:ext uri="{FF2B5EF4-FFF2-40B4-BE49-F238E27FC236}">
                <a16:creationId xmlns:a16="http://schemas.microsoft.com/office/drawing/2014/main" id="{06AB0A5D-9E94-D74F-EE7A-A998951BBDA8}"/>
              </a:ext>
            </a:extLst>
          </p:cNvPr>
          <p:cNvPicPr>
            <a:picLocks noChangeAspect="1"/>
          </p:cNvPicPr>
          <p:nvPr/>
        </p:nvPicPr>
        <p:blipFill>
          <a:blip r:embed="rId2">
            <a:alphaModFix/>
          </a:blip>
          <a:srcRect/>
          <a:stretch>
            <a:fillRect/>
          </a:stretch>
        </p:blipFill>
        <p:spPr>
          <a:xfrm>
            <a:off x="8462351" y="64081"/>
            <a:ext cx="558661" cy="558661"/>
          </a:xfrm>
          <a:prstGeom prst="rect">
            <a:avLst/>
          </a:prstGeom>
          <a:noFill/>
          <a:ln cap="flat">
            <a:noFill/>
          </a:ln>
        </p:spPr>
      </p:pic>
      <p:pic>
        <p:nvPicPr>
          <p:cNvPr id="6" name="Picture 2" descr="Image générée">
            <a:extLst>
              <a:ext uri="{FF2B5EF4-FFF2-40B4-BE49-F238E27FC236}">
                <a16:creationId xmlns:a16="http://schemas.microsoft.com/office/drawing/2014/main" id="{4E6C3A0E-235A-94EE-B344-845EB8AFE97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11">
            <a:extLst>
              <a:ext uri="{FF2B5EF4-FFF2-40B4-BE49-F238E27FC236}">
                <a16:creationId xmlns:a16="http://schemas.microsoft.com/office/drawing/2014/main" id="{765D4304-9D02-FCC2-B705-D49BD5EAFB8D}"/>
              </a:ext>
            </a:extLst>
          </p:cNvPr>
          <p:cNvSpPr txBox="1"/>
          <p:nvPr/>
        </p:nvSpPr>
        <p:spPr>
          <a:xfrm>
            <a:off x="503985" y="36823"/>
            <a:ext cx="8176849" cy="523220"/>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La virgule correspond à une pause courte. Je ne m’arrête pas complètement, mais je marque une petite pause pour mieux comprendre. </a:t>
            </a:r>
          </a:p>
        </p:txBody>
      </p:sp>
      <p:sp>
        <p:nvSpPr>
          <p:cNvPr id="9" name="ZoneTexte 8">
            <a:extLst>
              <a:ext uri="{FF2B5EF4-FFF2-40B4-BE49-F238E27FC236}">
                <a16:creationId xmlns:a16="http://schemas.microsoft.com/office/drawing/2014/main" id="{0A663CEC-008E-024F-A802-BEBD1E0E08AE}"/>
              </a:ext>
            </a:extLst>
          </p:cNvPr>
          <p:cNvSpPr txBox="1"/>
          <p:nvPr/>
        </p:nvSpPr>
        <p:spPr>
          <a:xfrm>
            <a:off x="358328" y="1242295"/>
            <a:ext cx="6376268" cy="1569660"/>
          </a:xfrm>
          <a:prstGeom prst="rect">
            <a:avLst/>
          </a:prstGeom>
          <a:noFill/>
        </p:spPr>
        <p:txBody>
          <a:bodyPr wrap="square">
            <a:spAutoFit/>
          </a:bodyPr>
          <a:lstStyle/>
          <a:p>
            <a:pPr algn="just"/>
            <a:r>
              <a:rPr lang="fr-FR" dirty="0"/>
              <a:t>Chaque matin</a:t>
            </a:r>
            <a:r>
              <a:rPr lang="fr-FR" sz="2400" b="1" dirty="0">
                <a:solidFill>
                  <a:srgbClr val="00B0F0"/>
                </a:solidFill>
              </a:rPr>
              <a:t>,</a:t>
            </a:r>
            <a:r>
              <a:rPr lang="fr-FR" dirty="0"/>
              <a:t> le grand-père va au jardin public. Il s’assoit sur un banc en bois. Il respire le parfum des fleurs et regarde les plantes vertes. Le jardin est calme et paisible. Ses amis le rejoignent souvent. Ils discutent, rient ensemble et passent un bon moment dans ce jardin magnifique.</a:t>
            </a:r>
          </a:p>
        </p:txBody>
      </p:sp>
      <p:pic>
        <p:nvPicPr>
          <p:cNvPr id="10" name="Image 9">
            <a:extLst>
              <a:ext uri="{FF2B5EF4-FFF2-40B4-BE49-F238E27FC236}">
                <a16:creationId xmlns:a16="http://schemas.microsoft.com/office/drawing/2014/main" id="{F8489574-67FC-C7C0-0C65-323C61660FDC}"/>
              </a:ext>
            </a:extLst>
          </p:cNvPr>
          <p:cNvPicPr>
            <a:picLocks noChangeAspect="1"/>
          </p:cNvPicPr>
          <p:nvPr/>
        </p:nvPicPr>
        <p:blipFill>
          <a:blip r:embed="rId4"/>
          <a:stretch>
            <a:fillRect/>
          </a:stretch>
        </p:blipFill>
        <p:spPr>
          <a:xfrm>
            <a:off x="6892183" y="1413161"/>
            <a:ext cx="2094230" cy="1580891"/>
          </a:xfrm>
          <a:prstGeom prst="rect">
            <a:avLst/>
          </a:prstGeom>
        </p:spPr>
      </p:pic>
    </p:spTree>
    <p:extLst>
      <p:ext uri="{BB962C8B-B14F-4D97-AF65-F5344CB8AC3E}">
        <p14:creationId xmlns:p14="http://schemas.microsoft.com/office/powerpoint/2010/main" val="39547936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B4925-1408-2BB4-D15A-113C2DCD6AC3}"/>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E1B4C9D-0614-F072-1C48-A8E2B78F5CAC}"/>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B124A9CB-035B-737C-313F-142B228EF276}"/>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Google Shape;656;p54">
            <a:extLst>
              <a:ext uri="{FF2B5EF4-FFF2-40B4-BE49-F238E27FC236}">
                <a16:creationId xmlns:a16="http://schemas.microsoft.com/office/drawing/2014/main" id="{4957749E-D4EF-9F7A-7248-F71AC0732EA0}"/>
              </a:ext>
            </a:extLst>
          </p:cNvPr>
          <p:cNvPicPr>
            <a:picLocks noChangeAspect="1"/>
          </p:cNvPicPr>
          <p:nvPr/>
        </p:nvPicPr>
        <p:blipFill>
          <a:blip r:embed="rId2">
            <a:alphaModFix/>
          </a:blip>
          <a:srcRect/>
          <a:stretch>
            <a:fillRect/>
          </a:stretch>
        </p:blipFill>
        <p:spPr>
          <a:xfrm>
            <a:off x="8462351" y="64081"/>
            <a:ext cx="558661" cy="558661"/>
          </a:xfrm>
          <a:prstGeom prst="rect">
            <a:avLst/>
          </a:prstGeom>
          <a:noFill/>
          <a:ln cap="flat">
            <a:noFill/>
          </a:ln>
        </p:spPr>
      </p:pic>
      <p:pic>
        <p:nvPicPr>
          <p:cNvPr id="6" name="Picture 2" descr="Image générée">
            <a:extLst>
              <a:ext uri="{FF2B5EF4-FFF2-40B4-BE49-F238E27FC236}">
                <a16:creationId xmlns:a16="http://schemas.microsoft.com/office/drawing/2014/main" id="{DB1BBE51-8BBB-95D8-6336-6A41C6B2F3B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11">
            <a:extLst>
              <a:ext uri="{FF2B5EF4-FFF2-40B4-BE49-F238E27FC236}">
                <a16:creationId xmlns:a16="http://schemas.microsoft.com/office/drawing/2014/main" id="{743288D8-8438-1846-A2A9-C42535135B41}"/>
              </a:ext>
            </a:extLst>
          </p:cNvPr>
          <p:cNvSpPr txBox="1"/>
          <p:nvPr/>
        </p:nvSpPr>
        <p:spPr>
          <a:xfrm>
            <a:off x="503985" y="36823"/>
            <a:ext cx="8176849" cy="307777"/>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Le point marque la fin de la phrase. Je marque une pause plus longue et je baisse la voix. </a:t>
            </a:r>
          </a:p>
        </p:txBody>
      </p:sp>
      <p:sp>
        <p:nvSpPr>
          <p:cNvPr id="9" name="ZoneTexte 8">
            <a:extLst>
              <a:ext uri="{FF2B5EF4-FFF2-40B4-BE49-F238E27FC236}">
                <a16:creationId xmlns:a16="http://schemas.microsoft.com/office/drawing/2014/main" id="{24EA994F-4CF6-C405-82A1-4F469B61D9CA}"/>
              </a:ext>
            </a:extLst>
          </p:cNvPr>
          <p:cNvSpPr txBox="1"/>
          <p:nvPr/>
        </p:nvSpPr>
        <p:spPr>
          <a:xfrm>
            <a:off x="358328" y="1242295"/>
            <a:ext cx="6376268" cy="1569660"/>
          </a:xfrm>
          <a:prstGeom prst="rect">
            <a:avLst/>
          </a:prstGeom>
          <a:noFill/>
        </p:spPr>
        <p:txBody>
          <a:bodyPr wrap="square">
            <a:spAutoFit/>
          </a:bodyPr>
          <a:lstStyle/>
          <a:p>
            <a:pPr algn="just"/>
            <a:r>
              <a:rPr lang="fr-FR" dirty="0"/>
              <a:t>Chaque matin, le grand-père va au jardin public</a:t>
            </a:r>
            <a:r>
              <a:rPr lang="fr-FR" sz="2400" b="1" dirty="0">
                <a:solidFill>
                  <a:srgbClr val="00B0F0"/>
                </a:solidFill>
              </a:rPr>
              <a:t>.</a:t>
            </a:r>
            <a:r>
              <a:rPr lang="fr-FR" dirty="0"/>
              <a:t> Il s’assoit sur un banc en bois. Il respire le parfum des fleurs et regarde les plantes vertes. Le jardin est calme et paisible. Ses amis le rejoignent souvent. Ils discutent, rient ensemble et passent un bon moment dans ce jardin magnifique.</a:t>
            </a:r>
          </a:p>
        </p:txBody>
      </p:sp>
      <p:pic>
        <p:nvPicPr>
          <p:cNvPr id="10" name="Image 9">
            <a:extLst>
              <a:ext uri="{FF2B5EF4-FFF2-40B4-BE49-F238E27FC236}">
                <a16:creationId xmlns:a16="http://schemas.microsoft.com/office/drawing/2014/main" id="{4A3C2852-9107-92E3-62C3-0D41F40A903B}"/>
              </a:ext>
            </a:extLst>
          </p:cNvPr>
          <p:cNvPicPr>
            <a:picLocks noChangeAspect="1"/>
          </p:cNvPicPr>
          <p:nvPr/>
        </p:nvPicPr>
        <p:blipFill>
          <a:blip r:embed="rId4"/>
          <a:stretch>
            <a:fillRect/>
          </a:stretch>
        </p:blipFill>
        <p:spPr>
          <a:xfrm>
            <a:off x="6892183" y="1413161"/>
            <a:ext cx="2094230" cy="1580891"/>
          </a:xfrm>
          <a:prstGeom prst="rect">
            <a:avLst/>
          </a:prstGeom>
        </p:spPr>
      </p:pic>
      <p:cxnSp>
        <p:nvCxnSpPr>
          <p:cNvPr id="8" name="Connecteur droit avec flèche 7">
            <a:extLst>
              <a:ext uri="{FF2B5EF4-FFF2-40B4-BE49-F238E27FC236}">
                <a16:creationId xmlns:a16="http://schemas.microsoft.com/office/drawing/2014/main" id="{153AF27C-9FDF-1AAC-5FC4-594377BA147D}"/>
              </a:ext>
            </a:extLst>
          </p:cNvPr>
          <p:cNvCxnSpPr>
            <a:cxnSpLocks/>
          </p:cNvCxnSpPr>
          <p:nvPr/>
        </p:nvCxnSpPr>
        <p:spPr>
          <a:xfrm>
            <a:off x="3463391" y="1140977"/>
            <a:ext cx="1553671" cy="186284"/>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5" name="Espace réservé du texte 2">
            <a:extLst>
              <a:ext uri="{FF2B5EF4-FFF2-40B4-BE49-F238E27FC236}">
                <a16:creationId xmlns:a16="http://schemas.microsoft.com/office/drawing/2014/main" id="{CAB90DCB-B88D-EB03-6705-B9505FB51F4C}"/>
              </a:ext>
            </a:extLst>
          </p:cNvPr>
          <p:cNvSpPr txBox="1">
            <a:spLocks/>
          </p:cNvSpPr>
          <p:nvPr/>
        </p:nvSpPr>
        <p:spPr>
          <a:xfrm>
            <a:off x="503985" y="338749"/>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sz="1400" dirty="0">
                <a:solidFill>
                  <a:srgbClr val="E7E6E6">
                    <a:lumMod val="75000"/>
                  </a:srgbClr>
                </a:solidFill>
                <a:latin typeface="Calibri"/>
              </a:rPr>
              <a:t>Expliquer la signification de la flèche en adoptant une intonation descendante.</a:t>
            </a: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spTree>
    <p:extLst>
      <p:ext uri="{BB962C8B-B14F-4D97-AF65-F5344CB8AC3E}">
        <p14:creationId xmlns:p14="http://schemas.microsoft.com/office/powerpoint/2010/main" val="20725552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A69A5-9DE0-7981-C3E5-65AF97915BEA}"/>
            </a:ext>
          </a:extLst>
        </p:cNvPr>
        <p:cNvGrpSpPr/>
        <p:nvPr/>
      </p:nvGrpSpPr>
      <p:grpSpPr>
        <a:xfrm>
          <a:off x="0" y="0"/>
          <a:ext cx="0" cy="0"/>
          <a:chOff x="0" y="0"/>
          <a:chExt cx="0" cy="0"/>
        </a:xfrm>
      </p:grpSpPr>
      <p:sp>
        <p:nvSpPr>
          <p:cNvPr id="33" name="TextBox 32">
            <a:extLst>
              <a:ext uri="{FF2B5EF4-FFF2-40B4-BE49-F238E27FC236}">
                <a16:creationId xmlns:a16="http://schemas.microsoft.com/office/drawing/2014/main" id="{3BEB2FDD-17BB-2732-0C52-3739BF7A9659}"/>
              </a:ext>
            </a:extLst>
          </p:cNvPr>
          <p:cNvSpPr txBox="1"/>
          <p:nvPr/>
        </p:nvSpPr>
        <p:spPr>
          <a:xfrm>
            <a:off x="7807303" y="1172493"/>
            <a:ext cx="782715" cy="276999"/>
          </a:xfrm>
          <a:prstGeom prst="rect">
            <a:avLst/>
          </a:prstGeom>
          <a:noFill/>
        </p:spPr>
        <p:txBody>
          <a:bodyPr wrap="none" rtlCol="0">
            <a:spAutoFit/>
          </a:bodyPr>
          <a:lstStyle/>
          <a:p>
            <a:pPr algn="ctr"/>
            <a:r>
              <a:rPr lang="fr-FR" sz="1200" b="1" dirty="0" err="1">
                <a:solidFill>
                  <a:schemeClr val="accent6"/>
                </a:solidFill>
              </a:rPr>
              <a:t>Post-test</a:t>
            </a:r>
            <a:endParaRPr lang="fr-FR" sz="1200" b="1" dirty="0">
              <a:solidFill>
                <a:schemeClr val="accent6"/>
              </a:solidFill>
            </a:endParaRPr>
          </a:p>
        </p:txBody>
      </p:sp>
      <p:grpSp>
        <p:nvGrpSpPr>
          <p:cNvPr id="34" name="Group 33">
            <a:extLst>
              <a:ext uri="{FF2B5EF4-FFF2-40B4-BE49-F238E27FC236}">
                <a16:creationId xmlns:a16="http://schemas.microsoft.com/office/drawing/2014/main" id="{5FBEA9D3-2E76-1D25-99CE-1F15ABE3CD81}"/>
              </a:ext>
            </a:extLst>
          </p:cNvPr>
          <p:cNvGrpSpPr/>
          <p:nvPr/>
        </p:nvGrpSpPr>
        <p:grpSpPr>
          <a:xfrm>
            <a:off x="7576061" y="927271"/>
            <a:ext cx="1436644" cy="1373753"/>
            <a:chOff x="1007340" y="1589285"/>
            <a:chExt cx="914400" cy="1831670"/>
          </a:xfrm>
        </p:grpSpPr>
        <p:sp>
          <p:nvSpPr>
            <p:cNvPr id="35" name="Oval 34">
              <a:extLst>
                <a:ext uri="{FF2B5EF4-FFF2-40B4-BE49-F238E27FC236}">
                  <a16:creationId xmlns:a16="http://schemas.microsoft.com/office/drawing/2014/main" id="{A2C18C71-6A33-B143-1504-94BBEADB16CC}"/>
                </a:ext>
              </a:extLst>
            </p:cNvPr>
            <p:cNvSpPr/>
            <p:nvPr/>
          </p:nvSpPr>
          <p:spPr>
            <a:xfrm>
              <a:off x="1007340" y="1589285"/>
              <a:ext cx="914400" cy="914400"/>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r-FR" sz="1350" dirty="0"/>
            </a:p>
          </p:txBody>
        </p:sp>
        <p:cxnSp>
          <p:nvCxnSpPr>
            <p:cNvPr id="36" name="Straight Connector 35">
              <a:extLst>
                <a:ext uri="{FF2B5EF4-FFF2-40B4-BE49-F238E27FC236}">
                  <a16:creationId xmlns:a16="http://schemas.microsoft.com/office/drawing/2014/main" id="{5C15E87B-C7C1-29B0-A8B5-84FE1CC0B840}"/>
                </a:ext>
              </a:extLst>
            </p:cNvPr>
            <p:cNvCxnSpPr>
              <a:stCxn id="35" idx="4"/>
            </p:cNvCxnSpPr>
            <p:nvPr/>
          </p:nvCxnSpPr>
          <p:spPr>
            <a:xfrm>
              <a:off x="1464540" y="2590846"/>
              <a:ext cx="1959" cy="830110"/>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grpSp>
      <p:sp>
        <p:nvSpPr>
          <p:cNvPr id="26" name="Oval 34">
            <a:extLst>
              <a:ext uri="{FF2B5EF4-FFF2-40B4-BE49-F238E27FC236}">
                <a16:creationId xmlns:a16="http://schemas.microsoft.com/office/drawing/2014/main" id="{5A6E13B6-48CF-E828-1CE3-F510889B3475}"/>
              </a:ext>
            </a:extLst>
          </p:cNvPr>
          <p:cNvSpPr/>
          <p:nvPr/>
        </p:nvSpPr>
        <p:spPr>
          <a:xfrm>
            <a:off x="3918986" y="1499767"/>
            <a:ext cx="1136084" cy="476674"/>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solidFill>
                  <a:schemeClr val="accent6"/>
                </a:solidFill>
              </a:rPr>
              <a:t>Révision</a:t>
            </a:r>
            <a:endParaRPr lang="fr-FR" sz="1350" dirty="0"/>
          </a:p>
        </p:txBody>
      </p:sp>
      <p:sp>
        <p:nvSpPr>
          <p:cNvPr id="39" name="Oval 34">
            <a:extLst>
              <a:ext uri="{FF2B5EF4-FFF2-40B4-BE49-F238E27FC236}">
                <a16:creationId xmlns:a16="http://schemas.microsoft.com/office/drawing/2014/main" id="{8C3AEFF5-D06D-5BD6-9A7E-9B9AB9A03011}"/>
              </a:ext>
            </a:extLst>
          </p:cNvPr>
          <p:cNvSpPr/>
          <p:nvPr/>
        </p:nvSpPr>
        <p:spPr>
          <a:xfrm>
            <a:off x="4386175" y="3693921"/>
            <a:ext cx="1196327" cy="502681"/>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solidFill>
                  <a:schemeClr val="accent6"/>
                </a:solidFill>
              </a:rPr>
              <a:t>Test de </a:t>
            </a:r>
          </a:p>
          <a:p>
            <a:pPr algn="ctr"/>
            <a:r>
              <a:rPr lang="fr-FR" sz="1200" b="1" dirty="0">
                <a:solidFill>
                  <a:schemeClr val="accent6"/>
                </a:solidFill>
              </a:rPr>
              <a:t>validation</a:t>
            </a:r>
          </a:p>
        </p:txBody>
      </p:sp>
      <p:cxnSp>
        <p:nvCxnSpPr>
          <p:cNvPr id="43" name="Straight Connector 35">
            <a:extLst>
              <a:ext uri="{FF2B5EF4-FFF2-40B4-BE49-F238E27FC236}">
                <a16:creationId xmlns:a16="http://schemas.microsoft.com/office/drawing/2014/main" id="{9EF23640-7160-6E89-19CE-173D8F1B7F1E}"/>
              </a:ext>
            </a:extLst>
          </p:cNvPr>
          <p:cNvCxnSpPr/>
          <p:nvPr/>
        </p:nvCxnSpPr>
        <p:spPr>
          <a:xfrm>
            <a:off x="5495725" y="3231719"/>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41"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Repérage dans la période de remédiation </a:t>
            </a:r>
            <a:endParaRPr lang="fr-FR" sz="2400" i="1" kern="0" dirty="0">
              <a:solidFill>
                <a:srgbClr val="44546A"/>
              </a:solidFill>
              <a:latin typeface="Calibri"/>
              <a:ea typeface="Calibri"/>
              <a:cs typeface="Calibri"/>
            </a:endParaRPr>
          </a:p>
        </p:txBody>
      </p:sp>
      <p:pic>
        <p:nvPicPr>
          <p:cNvPr id="49"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
        <p:nvSpPr>
          <p:cNvPr id="54" name="Oval 34">
            <a:extLst>
              <a:ext uri="{FF2B5EF4-FFF2-40B4-BE49-F238E27FC236}">
                <a16:creationId xmlns:a16="http://schemas.microsoft.com/office/drawing/2014/main" id="{5A6E13B6-48CF-E828-1CE3-F510889B3475}"/>
              </a:ext>
            </a:extLst>
          </p:cNvPr>
          <p:cNvSpPr/>
          <p:nvPr/>
        </p:nvSpPr>
        <p:spPr>
          <a:xfrm>
            <a:off x="1181185" y="1061146"/>
            <a:ext cx="2155475" cy="729458"/>
          </a:xfrm>
          <a:prstGeom prst="ellipse">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kern="0" dirty="0">
                <a:solidFill>
                  <a:schemeClr val="tx1"/>
                </a:solidFill>
                <a:latin typeface="Calibri" panose="020F0502020204030204" pitchFamily="34" charset="0"/>
                <a:cs typeface="Calibri" panose="020F0502020204030204" pitchFamily="34" charset="0"/>
              </a:rPr>
              <a:t>Lire en respectant les pauses.</a:t>
            </a:r>
          </a:p>
        </p:txBody>
      </p:sp>
      <p:sp>
        <p:nvSpPr>
          <p:cNvPr id="55" name="Oval 34">
            <a:extLst>
              <a:ext uri="{FF2B5EF4-FFF2-40B4-BE49-F238E27FC236}">
                <a16:creationId xmlns:a16="http://schemas.microsoft.com/office/drawing/2014/main" id="{5A6E13B6-48CF-E828-1CE3-F510889B3475}"/>
              </a:ext>
            </a:extLst>
          </p:cNvPr>
          <p:cNvSpPr/>
          <p:nvPr/>
        </p:nvSpPr>
        <p:spPr>
          <a:xfrm>
            <a:off x="1181185" y="3791426"/>
            <a:ext cx="2155475" cy="778627"/>
          </a:xfrm>
          <a:prstGeom prst="ellipse">
            <a:avLst/>
          </a:prstGeom>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kern="0" dirty="0">
                <a:solidFill>
                  <a:srgbClr val="336FB6"/>
                </a:solidFill>
                <a:latin typeface="Calibri" panose="020F0502020204030204" pitchFamily="34" charset="0"/>
                <a:cs typeface="Calibri" panose="020F0502020204030204" pitchFamily="34" charset="0"/>
              </a:rPr>
              <a:t>Identifier une routine ou une activité.</a:t>
            </a:r>
          </a:p>
        </p:txBody>
      </p:sp>
      <p:cxnSp>
        <p:nvCxnSpPr>
          <p:cNvPr id="73" name="Straight Connector 35">
            <a:extLst>
              <a:ext uri="{FF2B5EF4-FFF2-40B4-BE49-F238E27FC236}">
                <a16:creationId xmlns:a16="http://schemas.microsoft.com/office/drawing/2014/main" id="{E3D0EE8E-56B7-7EA9-51A4-BCB95DF71898}"/>
              </a:ext>
            </a:extLst>
          </p:cNvPr>
          <p:cNvCxnSpPr>
            <a:cxnSpLocks/>
            <a:stCxn id="74" idx="4"/>
          </p:cNvCxnSpPr>
          <p:nvPr/>
        </p:nvCxnSpPr>
        <p:spPr>
          <a:xfrm>
            <a:off x="6357944" y="1626762"/>
            <a:ext cx="9423" cy="541525"/>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74" name="Oval 34">
            <a:extLst>
              <a:ext uri="{FF2B5EF4-FFF2-40B4-BE49-F238E27FC236}">
                <a16:creationId xmlns:a16="http://schemas.microsoft.com/office/drawing/2014/main" id="{5A6E13B6-48CF-E828-1CE3-F510889B3475}"/>
              </a:ext>
            </a:extLst>
          </p:cNvPr>
          <p:cNvSpPr/>
          <p:nvPr/>
        </p:nvSpPr>
        <p:spPr>
          <a:xfrm>
            <a:off x="5519709" y="1272222"/>
            <a:ext cx="1676470" cy="354540"/>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solidFill>
                  <a:schemeClr val="accent6"/>
                </a:solidFill>
              </a:rPr>
              <a:t>Consolidation</a:t>
            </a:r>
            <a:endParaRPr lang="fr-FR" sz="1350" dirty="0"/>
          </a:p>
        </p:txBody>
      </p:sp>
      <p:sp>
        <p:nvSpPr>
          <p:cNvPr id="75" name="Oval 34">
            <a:extLst>
              <a:ext uri="{FF2B5EF4-FFF2-40B4-BE49-F238E27FC236}">
                <a16:creationId xmlns:a16="http://schemas.microsoft.com/office/drawing/2014/main" id="{5A6E13B6-48CF-E828-1CE3-F510889B3475}"/>
              </a:ext>
            </a:extLst>
          </p:cNvPr>
          <p:cNvSpPr/>
          <p:nvPr/>
        </p:nvSpPr>
        <p:spPr>
          <a:xfrm>
            <a:off x="6298930" y="4318951"/>
            <a:ext cx="1524644" cy="335351"/>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solidFill>
                  <a:schemeClr val="accent6"/>
                </a:solidFill>
              </a:rPr>
              <a:t>Palier 3</a:t>
            </a:r>
            <a:endParaRPr lang="fr-FR" sz="1350" dirty="0"/>
          </a:p>
        </p:txBody>
      </p:sp>
      <p:cxnSp>
        <p:nvCxnSpPr>
          <p:cNvPr id="76" name="Straight Connector 35">
            <a:extLst>
              <a:ext uri="{FF2B5EF4-FFF2-40B4-BE49-F238E27FC236}">
                <a16:creationId xmlns:a16="http://schemas.microsoft.com/office/drawing/2014/main" id="{E3D0EE8E-56B7-7EA9-51A4-BCB95DF71898}"/>
              </a:ext>
            </a:extLst>
          </p:cNvPr>
          <p:cNvCxnSpPr/>
          <p:nvPr/>
        </p:nvCxnSpPr>
        <p:spPr>
          <a:xfrm>
            <a:off x="6973826" y="3684621"/>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cxnSp>
        <p:nvCxnSpPr>
          <p:cNvPr id="45" name="Straight Connector 35">
            <a:extLst>
              <a:ext uri="{FF2B5EF4-FFF2-40B4-BE49-F238E27FC236}">
                <a16:creationId xmlns:a16="http://schemas.microsoft.com/office/drawing/2014/main" id="{E3D0EE8E-56B7-7EA9-51A4-BCB95DF71898}"/>
              </a:ext>
            </a:extLst>
          </p:cNvPr>
          <p:cNvCxnSpPr/>
          <p:nvPr/>
        </p:nvCxnSpPr>
        <p:spPr>
          <a:xfrm>
            <a:off x="2845096" y="1738300"/>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cxnSp>
        <p:nvCxnSpPr>
          <p:cNvPr id="46" name="Straight Connector 35">
            <a:extLst>
              <a:ext uri="{FF2B5EF4-FFF2-40B4-BE49-F238E27FC236}">
                <a16:creationId xmlns:a16="http://schemas.microsoft.com/office/drawing/2014/main" id="{E3D0EE8E-56B7-7EA9-51A4-BCB95DF71898}"/>
              </a:ext>
            </a:extLst>
          </p:cNvPr>
          <p:cNvCxnSpPr/>
          <p:nvPr/>
        </p:nvCxnSpPr>
        <p:spPr>
          <a:xfrm>
            <a:off x="2870466" y="3300894"/>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cxnSp>
        <p:nvCxnSpPr>
          <p:cNvPr id="47" name="Straight Connector 35">
            <a:extLst>
              <a:ext uri="{FF2B5EF4-FFF2-40B4-BE49-F238E27FC236}">
                <a16:creationId xmlns:a16="http://schemas.microsoft.com/office/drawing/2014/main" id="{E3D0EE8E-56B7-7EA9-51A4-BCB95DF71898}"/>
              </a:ext>
            </a:extLst>
          </p:cNvPr>
          <p:cNvCxnSpPr/>
          <p:nvPr/>
        </p:nvCxnSpPr>
        <p:spPr>
          <a:xfrm>
            <a:off x="5057194" y="1774268"/>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48" name="Pentagon 3">
            <a:extLst>
              <a:ext uri="{FF2B5EF4-FFF2-40B4-BE49-F238E27FC236}">
                <a16:creationId xmlns:a16="http://schemas.microsoft.com/office/drawing/2014/main" id="{9DC24E7A-C759-D70C-4B5E-57312B042067}"/>
              </a:ext>
            </a:extLst>
          </p:cNvPr>
          <p:cNvSpPr/>
          <p:nvPr/>
        </p:nvSpPr>
        <p:spPr>
          <a:xfrm>
            <a:off x="562384"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a:t>
            </a:r>
          </a:p>
        </p:txBody>
      </p:sp>
      <p:sp>
        <p:nvSpPr>
          <p:cNvPr id="50" name="Chevron 5">
            <a:extLst>
              <a:ext uri="{FF2B5EF4-FFF2-40B4-BE49-F238E27FC236}">
                <a16:creationId xmlns:a16="http://schemas.microsoft.com/office/drawing/2014/main" id="{A328255F-4DC0-ABF4-AE19-90443670F2DD}"/>
              </a:ext>
            </a:extLst>
          </p:cNvPr>
          <p:cNvSpPr/>
          <p:nvPr/>
        </p:nvSpPr>
        <p:spPr>
          <a:xfrm>
            <a:off x="1577824" y="2308578"/>
            <a:ext cx="403488"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S4</a:t>
            </a:r>
          </a:p>
        </p:txBody>
      </p:sp>
      <p:sp>
        <p:nvSpPr>
          <p:cNvPr id="52" name="Pentagon 3">
            <a:extLst>
              <a:ext uri="{FF2B5EF4-FFF2-40B4-BE49-F238E27FC236}">
                <a16:creationId xmlns:a16="http://schemas.microsoft.com/office/drawing/2014/main" id="{262360AF-516E-0EE4-E95D-2327EB6A5598}"/>
              </a:ext>
            </a:extLst>
          </p:cNvPr>
          <p:cNvSpPr/>
          <p:nvPr/>
        </p:nvSpPr>
        <p:spPr>
          <a:xfrm>
            <a:off x="931917"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a:t>
            </a:r>
          </a:p>
        </p:txBody>
      </p:sp>
      <p:sp>
        <p:nvSpPr>
          <p:cNvPr id="53" name="Pentagon 3">
            <a:extLst>
              <a:ext uri="{FF2B5EF4-FFF2-40B4-BE49-F238E27FC236}">
                <a16:creationId xmlns:a16="http://schemas.microsoft.com/office/drawing/2014/main" id="{4C8E540E-290A-517F-09D6-D2F453FC91EF}"/>
              </a:ext>
            </a:extLst>
          </p:cNvPr>
          <p:cNvSpPr/>
          <p:nvPr/>
        </p:nvSpPr>
        <p:spPr>
          <a:xfrm>
            <a:off x="127312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S3</a:t>
            </a:r>
          </a:p>
        </p:txBody>
      </p:sp>
      <p:sp>
        <p:nvSpPr>
          <p:cNvPr id="56" name="Pentagon 3">
            <a:extLst>
              <a:ext uri="{FF2B5EF4-FFF2-40B4-BE49-F238E27FC236}">
                <a16:creationId xmlns:a16="http://schemas.microsoft.com/office/drawing/2014/main" id="{065A1F34-66DD-6B30-B6D6-CC68923B342C}"/>
              </a:ext>
            </a:extLst>
          </p:cNvPr>
          <p:cNvSpPr/>
          <p:nvPr/>
        </p:nvSpPr>
        <p:spPr>
          <a:xfrm>
            <a:off x="198775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S5</a:t>
            </a:r>
          </a:p>
        </p:txBody>
      </p:sp>
      <p:sp>
        <p:nvSpPr>
          <p:cNvPr id="64" name="Chevron 5">
            <a:extLst>
              <a:ext uri="{FF2B5EF4-FFF2-40B4-BE49-F238E27FC236}">
                <a16:creationId xmlns:a16="http://schemas.microsoft.com/office/drawing/2014/main" id="{DC7608AB-D0B9-014D-E349-23C2462A5C3F}"/>
              </a:ext>
            </a:extLst>
          </p:cNvPr>
          <p:cNvSpPr/>
          <p:nvPr/>
        </p:nvSpPr>
        <p:spPr>
          <a:xfrm>
            <a:off x="3042608" y="2308578"/>
            <a:ext cx="403488"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S8</a:t>
            </a:r>
          </a:p>
        </p:txBody>
      </p:sp>
      <p:sp>
        <p:nvSpPr>
          <p:cNvPr id="65" name="Pentagon 3">
            <a:extLst>
              <a:ext uri="{FF2B5EF4-FFF2-40B4-BE49-F238E27FC236}">
                <a16:creationId xmlns:a16="http://schemas.microsoft.com/office/drawing/2014/main" id="{1151A1B9-CEDF-B322-E1DA-C31D096CF78C}"/>
              </a:ext>
            </a:extLst>
          </p:cNvPr>
          <p:cNvSpPr/>
          <p:nvPr/>
        </p:nvSpPr>
        <p:spPr>
          <a:xfrm>
            <a:off x="235454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S6</a:t>
            </a:r>
          </a:p>
        </p:txBody>
      </p:sp>
      <p:sp>
        <p:nvSpPr>
          <p:cNvPr id="66" name="Pentagon 3">
            <a:extLst>
              <a:ext uri="{FF2B5EF4-FFF2-40B4-BE49-F238E27FC236}">
                <a16:creationId xmlns:a16="http://schemas.microsoft.com/office/drawing/2014/main" id="{B1147BBE-F73D-FC97-C5BB-39A3928FC767}"/>
              </a:ext>
            </a:extLst>
          </p:cNvPr>
          <p:cNvSpPr/>
          <p:nvPr/>
        </p:nvSpPr>
        <p:spPr>
          <a:xfrm>
            <a:off x="2737907"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S7</a:t>
            </a:r>
          </a:p>
        </p:txBody>
      </p:sp>
      <p:sp>
        <p:nvSpPr>
          <p:cNvPr id="67" name="Pentagon 3">
            <a:extLst>
              <a:ext uri="{FF2B5EF4-FFF2-40B4-BE49-F238E27FC236}">
                <a16:creationId xmlns:a16="http://schemas.microsoft.com/office/drawing/2014/main" id="{33447F08-FD33-4E99-B10D-86F717FCB2CC}"/>
              </a:ext>
            </a:extLst>
          </p:cNvPr>
          <p:cNvSpPr/>
          <p:nvPr/>
        </p:nvSpPr>
        <p:spPr>
          <a:xfrm>
            <a:off x="3460935"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S9</a:t>
            </a:r>
          </a:p>
        </p:txBody>
      </p:sp>
      <p:sp>
        <p:nvSpPr>
          <p:cNvPr id="68" name="Chevron 5">
            <a:extLst>
              <a:ext uri="{FF2B5EF4-FFF2-40B4-BE49-F238E27FC236}">
                <a16:creationId xmlns:a16="http://schemas.microsoft.com/office/drawing/2014/main" id="{251D8E2B-4B2A-BFFD-2C8D-307059340050}"/>
              </a:ext>
            </a:extLst>
          </p:cNvPr>
          <p:cNvSpPr/>
          <p:nvPr/>
        </p:nvSpPr>
        <p:spPr>
          <a:xfrm>
            <a:off x="4487028" y="2308578"/>
            <a:ext cx="483783"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S12</a:t>
            </a:r>
          </a:p>
        </p:txBody>
      </p:sp>
      <p:sp>
        <p:nvSpPr>
          <p:cNvPr id="69" name="Pentagon 3">
            <a:extLst>
              <a:ext uri="{FF2B5EF4-FFF2-40B4-BE49-F238E27FC236}">
                <a16:creationId xmlns:a16="http://schemas.microsoft.com/office/drawing/2014/main" id="{3F7152CF-34E6-6DCE-6ADA-72187871F43D}"/>
              </a:ext>
            </a:extLst>
          </p:cNvPr>
          <p:cNvSpPr/>
          <p:nvPr/>
        </p:nvSpPr>
        <p:spPr>
          <a:xfrm>
            <a:off x="3823922"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S10</a:t>
            </a:r>
          </a:p>
        </p:txBody>
      </p:sp>
      <p:sp>
        <p:nvSpPr>
          <p:cNvPr id="71" name="Pentagon 3">
            <a:extLst>
              <a:ext uri="{FF2B5EF4-FFF2-40B4-BE49-F238E27FC236}">
                <a16:creationId xmlns:a16="http://schemas.microsoft.com/office/drawing/2014/main" id="{310D7C41-B549-C51D-923E-D01C32A3F5A4}"/>
              </a:ext>
            </a:extLst>
          </p:cNvPr>
          <p:cNvSpPr/>
          <p:nvPr/>
        </p:nvSpPr>
        <p:spPr>
          <a:xfrm>
            <a:off x="4181591" y="2302379"/>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S11</a:t>
            </a:r>
          </a:p>
        </p:txBody>
      </p:sp>
      <p:sp>
        <p:nvSpPr>
          <p:cNvPr id="72" name="Pentagon 3">
            <a:extLst>
              <a:ext uri="{FF2B5EF4-FFF2-40B4-BE49-F238E27FC236}">
                <a16:creationId xmlns:a16="http://schemas.microsoft.com/office/drawing/2014/main" id="{61A71121-6E5F-9DE7-AC4F-C06C59D90C4B}"/>
              </a:ext>
            </a:extLst>
          </p:cNvPr>
          <p:cNvSpPr/>
          <p:nvPr/>
        </p:nvSpPr>
        <p:spPr>
          <a:xfrm>
            <a:off x="4970811" y="2322810"/>
            <a:ext cx="400410" cy="1174558"/>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S13</a:t>
            </a:r>
          </a:p>
        </p:txBody>
      </p:sp>
      <p:sp>
        <p:nvSpPr>
          <p:cNvPr id="77" name="Pentagon 3">
            <a:extLst>
              <a:ext uri="{FF2B5EF4-FFF2-40B4-BE49-F238E27FC236}">
                <a16:creationId xmlns:a16="http://schemas.microsoft.com/office/drawing/2014/main" id="{C0041B30-E4E1-62A7-BB5D-0B2C09D78EE3}"/>
              </a:ext>
            </a:extLst>
          </p:cNvPr>
          <p:cNvSpPr/>
          <p:nvPr/>
        </p:nvSpPr>
        <p:spPr>
          <a:xfrm>
            <a:off x="5382297" y="2322810"/>
            <a:ext cx="400410" cy="1174558"/>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S14</a:t>
            </a:r>
          </a:p>
        </p:txBody>
      </p:sp>
      <p:sp>
        <p:nvSpPr>
          <p:cNvPr id="78" name="Pentagon 3">
            <a:extLst>
              <a:ext uri="{FF2B5EF4-FFF2-40B4-BE49-F238E27FC236}">
                <a16:creationId xmlns:a16="http://schemas.microsoft.com/office/drawing/2014/main" id="{B143BD8B-D26F-B6FD-21B9-A26BBD94E5E8}"/>
              </a:ext>
            </a:extLst>
          </p:cNvPr>
          <p:cNvSpPr/>
          <p:nvPr/>
        </p:nvSpPr>
        <p:spPr>
          <a:xfrm>
            <a:off x="5846662"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S15</a:t>
            </a:r>
          </a:p>
        </p:txBody>
      </p:sp>
      <p:sp>
        <p:nvSpPr>
          <p:cNvPr id="79" name="Chevron 5">
            <a:extLst>
              <a:ext uri="{FF2B5EF4-FFF2-40B4-BE49-F238E27FC236}">
                <a16:creationId xmlns:a16="http://schemas.microsoft.com/office/drawing/2014/main" id="{03003983-FDB1-38D5-5625-D434FB1F0FE3}"/>
              </a:ext>
            </a:extLst>
          </p:cNvPr>
          <p:cNvSpPr/>
          <p:nvPr/>
        </p:nvSpPr>
        <p:spPr>
          <a:xfrm>
            <a:off x="6862102" y="2307270"/>
            <a:ext cx="483782" cy="592403"/>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S18</a:t>
            </a:r>
          </a:p>
        </p:txBody>
      </p:sp>
      <p:sp>
        <p:nvSpPr>
          <p:cNvPr id="80" name="Pentagon 3">
            <a:extLst>
              <a:ext uri="{FF2B5EF4-FFF2-40B4-BE49-F238E27FC236}">
                <a16:creationId xmlns:a16="http://schemas.microsoft.com/office/drawing/2014/main" id="{1E7C6315-685F-F557-7700-2B1AEDF55C5B}"/>
              </a:ext>
            </a:extLst>
          </p:cNvPr>
          <p:cNvSpPr/>
          <p:nvPr/>
        </p:nvSpPr>
        <p:spPr>
          <a:xfrm>
            <a:off x="6216195"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S16</a:t>
            </a:r>
          </a:p>
        </p:txBody>
      </p:sp>
      <p:sp>
        <p:nvSpPr>
          <p:cNvPr id="81" name="Pentagon 3">
            <a:extLst>
              <a:ext uri="{FF2B5EF4-FFF2-40B4-BE49-F238E27FC236}">
                <a16:creationId xmlns:a16="http://schemas.microsoft.com/office/drawing/2014/main" id="{9327764B-F8FC-3A3F-747A-4674DDDEB0D1}"/>
              </a:ext>
            </a:extLst>
          </p:cNvPr>
          <p:cNvSpPr/>
          <p:nvPr/>
        </p:nvSpPr>
        <p:spPr>
          <a:xfrm>
            <a:off x="6557401"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S17</a:t>
            </a:r>
          </a:p>
        </p:txBody>
      </p:sp>
      <p:sp>
        <p:nvSpPr>
          <p:cNvPr id="82" name="Pentagon 3">
            <a:extLst>
              <a:ext uri="{FF2B5EF4-FFF2-40B4-BE49-F238E27FC236}">
                <a16:creationId xmlns:a16="http://schemas.microsoft.com/office/drawing/2014/main" id="{B181AA94-1658-4B6B-C062-B776595739F5}"/>
              </a:ext>
            </a:extLst>
          </p:cNvPr>
          <p:cNvSpPr/>
          <p:nvPr/>
        </p:nvSpPr>
        <p:spPr>
          <a:xfrm>
            <a:off x="7399064"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S19</a:t>
            </a:r>
          </a:p>
        </p:txBody>
      </p:sp>
      <p:sp>
        <p:nvSpPr>
          <p:cNvPr id="83" name="Pentagon 3">
            <a:extLst>
              <a:ext uri="{FF2B5EF4-FFF2-40B4-BE49-F238E27FC236}">
                <a16:creationId xmlns:a16="http://schemas.microsoft.com/office/drawing/2014/main" id="{8D45F1B3-554F-F572-3F24-B51B0E4827EE}"/>
              </a:ext>
            </a:extLst>
          </p:cNvPr>
          <p:cNvSpPr/>
          <p:nvPr/>
        </p:nvSpPr>
        <p:spPr>
          <a:xfrm>
            <a:off x="7768597"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S20</a:t>
            </a:r>
          </a:p>
        </p:txBody>
      </p:sp>
      <p:sp>
        <p:nvSpPr>
          <p:cNvPr id="84" name="Pentagon 3">
            <a:extLst>
              <a:ext uri="{FF2B5EF4-FFF2-40B4-BE49-F238E27FC236}">
                <a16:creationId xmlns:a16="http://schemas.microsoft.com/office/drawing/2014/main" id="{B143BD8B-D26F-B6FD-21B9-A26BBD94E5E8}"/>
              </a:ext>
            </a:extLst>
          </p:cNvPr>
          <p:cNvSpPr/>
          <p:nvPr/>
        </p:nvSpPr>
        <p:spPr>
          <a:xfrm>
            <a:off x="5849858"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S15</a:t>
            </a:r>
          </a:p>
        </p:txBody>
      </p:sp>
      <p:sp>
        <p:nvSpPr>
          <p:cNvPr id="85" name="Chevron 5">
            <a:extLst>
              <a:ext uri="{FF2B5EF4-FFF2-40B4-BE49-F238E27FC236}">
                <a16:creationId xmlns:a16="http://schemas.microsoft.com/office/drawing/2014/main" id="{03003983-FDB1-38D5-5625-D434FB1F0FE3}"/>
              </a:ext>
            </a:extLst>
          </p:cNvPr>
          <p:cNvSpPr/>
          <p:nvPr/>
        </p:nvSpPr>
        <p:spPr>
          <a:xfrm>
            <a:off x="6865298" y="2935518"/>
            <a:ext cx="483782" cy="592403"/>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S18</a:t>
            </a:r>
          </a:p>
        </p:txBody>
      </p:sp>
      <p:sp>
        <p:nvSpPr>
          <p:cNvPr id="86" name="Pentagon 3">
            <a:extLst>
              <a:ext uri="{FF2B5EF4-FFF2-40B4-BE49-F238E27FC236}">
                <a16:creationId xmlns:a16="http://schemas.microsoft.com/office/drawing/2014/main" id="{1E7C6315-685F-F557-7700-2B1AEDF55C5B}"/>
              </a:ext>
            </a:extLst>
          </p:cNvPr>
          <p:cNvSpPr/>
          <p:nvPr/>
        </p:nvSpPr>
        <p:spPr>
          <a:xfrm>
            <a:off x="6219391"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S16</a:t>
            </a:r>
          </a:p>
        </p:txBody>
      </p:sp>
      <p:sp>
        <p:nvSpPr>
          <p:cNvPr id="87" name="Pentagon 3">
            <a:extLst>
              <a:ext uri="{FF2B5EF4-FFF2-40B4-BE49-F238E27FC236}">
                <a16:creationId xmlns:a16="http://schemas.microsoft.com/office/drawing/2014/main" id="{9327764B-F8FC-3A3F-747A-4674DDDEB0D1}"/>
              </a:ext>
            </a:extLst>
          </p:cNvPr>
          <p:cNvSpPr/>
          <p:nvPr/>
        </p:nvSpPr>
        <p:spPr>
          <a:xfrm>
            <a:off x="6560597"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S17</a:t>
            </a:r>
          </a:p>
        </p:txBody>
      </p:sp>
      <p:sp>
        <p:nvSpPr>
          <p:cNvPr id="88" name="Pentagon 3">
            <a:extLst>
              <a:ext uri="{FF2B5EF4-FFF2-40B4-BE49-F238E27FC236}">
                <a16:creationId xmlns:a16="http://schemas.microsoft.com/office/drawing/2014/main" id="{B181AA94-1658-4B6B-C062-B776595739F5}"/>
              </a:ext>
            </a:extLst>
          </p:cNvPr>
          <p:cNvSpPr/>
          <p:nvPr/>
        </p:nvSpPr>
        <p:spPr>
          <a:xfrm>
            <a:off x="7402260"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S19</a:t>
            </a:r>
          </a:p>
        </p:txBody>
      </p:sp>
      <p:sp>
        <p:nvSpPr>
          <p:cNvPr id="89" name="Pentagon 3">
            <a:extLst>
              <a:ext uri="{FF2B5EF4-FFF2-40B4-BE49-F238E27FC236}">
                <a16:creationId xmlns:a16="http://schemas.microsoft.com/office/drawing/2014/main" id="{8D45F1B3-554F-F572-3F24-B51B0E4827EE}"/>
              </a:ext>
            </a:extLst>
          </p:cNvPr>
          <p:cNvSpPr/>
          <p:nvPr/>
        </p:nvSpPr>
        <p:spPr>
          <a:xfrm>
            <a:off x="7771793"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S20</a:t>
            </a:r>
          </a:p>
        </p:txBody>
      </p:sp>
      <p:sp>
        <p:nvSpPr>
          <p:cNvPr id="90" name="ZoneTexte 89"/>
          <p:cNvSpPr txBox="1"/>
          <p:nvPr/>
        </p:nvSpPr>
        <p:spPr>
          <a:xfrm>
            <a:off x="5820036" y="2155275"/>
            <a:ext cx="2302556" cy="738152"/>
          </a:xfrm>
          <a:prstGeom prst="rect">
            <a:avLst/>
          </a:prstGeom>
          <a:noFill/>
          <a:ln w="28575">
            <a:solidFill>
              <a:schemeClr val="tx1"/>
            </a:solidFill>
            <a:prstDash val="sysDash"/>
          </a:ln>
        </p:spPr>
        <p:txBody>
          <a:bodyPr wrap="square" rtlCol="0">
            <a:spAutoFit/>
          </a:bodyPr>
          <a:lstStyle/>
          <a:p>
            <a:endParaRPr lang="fr-FR" dirty="0"/>
          </a:p>
        </p:txBody>
      </p:sp>
      <p:sp>
        <p:nvSpPr>
          <p:cNvPr id="91" name="ZoneTexte 90"/>
          <p:cNvSpPr txBox="1"/>
          <p:nvPr/>
        </p:nvSpPr>
        <p:spPr>
          <a:xfrm>
            <a:off x="5820036" y="2931818"/>
            <a:ext cx="2302556" cy="738152"/>
          </a:xfrm>
          <a:prstGeom prst="rect">
            <a:avLst/>
          </a:prstGeom>
          <a:noFill/>
          <a:ln w="28575">
            <a:solidFill>
              <a:schemeClr val="tx1"/>
            </a:solidFill>
            <a:prstDash val="sysDash"/>
          </a:ln>
        </p:spPr>
        <p:txBody>
          <a:bodyPr wrap="square" rtlCol="0">
            <a:spAutoFit/>
          </a:bodyPr>
          <a:lstStyle/>
          <a:p>
            <a:endParaRPr lang="fr-FR" dirty="0"/>
          </a:p>
        </p:txBody>
      </p:sp>
      <p:sp>
        <p:nvSpPr>
          <p:cNvPr id="92" name="Pentagon 3">
            <a:extLst>
              <a:ext uri="{FF2B5EF4-FFF2-40B4-BE49-F238E27FC236}">
                <a16:creationId xmlns:a16="http://schemas.microsoft.com/office/drawing/2014/main" id="{C0041B30-E4E1-62A7-BB5D-0B2C09D78EE3}"/>
              </a:ext>
            </a:extLst>
          </p:cNvPr>
          <p:cNvSpPr/>
          <p:nvPr/>
        </p:nvSpPr>
        <p:spPr>
          <a:xfrm>
            <a:off x="8189608" y="2313381"/>
            <a:ext cx="400410" cy="1214540"/>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S21</a:t>
            </a:r>
          </a:p>
        </p:txBody>
      </p:sp>
    </p:spTree>
    <p:extLst>
      <p:ext uri="{BB962C8B-B14F-4D97-AF65-F5344CB8AC3E}">
        <p14:creationId xmlns:p14="http://schemas.microsoft.com/office/powerpoint/2010/main" val="36543569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EF0CB-1714-F2AA-421C-CB1C03D9A209}"/>
            </a:ext>
          </a:extLst>
        </p:cNvPr>
        <p:cNvGrpSpPr/>
        <p:nvPr/>
      </p:nvGrpSpPr>
      <p:grpSpPr>
        <a:xfrm>
          <a:off x="0" y="0"/>
          <a:ext cx="0" cy="0"/>
          <a:chOff x="0" y="0"/>
          <a:chExt cx="0" cy="0"/>
        </a:xfrm>
      </p:grpSpPr>
      <p:sp>
        <p:nvSpPr>
          <p:cNvPr id="7" name="ZoneTexte 11">
            <a:extLst>
              <a:ext uri="{FF2B5EF4-FFF2-40B4-BE49-F238E27FC236}">
                <a16:creationId xmlns:a16="http://schemas.microsoft.com/office/drawing/2014/main" id="{B9C617A4-2948-8C2F-7B83-835E11760C57}"/>
              </a:ext>
            </a:extLst>
          </p:cNvPr>
          <p:cNvSpPr txBox="1"/>
          <p:nvPr/>
        </p:nvSpPr>
        <p:spPr>
          <a:xfrm>
            <a:off x="594323" y="35634"/>
            <a:ext cx="8176849" cy="307777"/>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Entrainons-nous. Ensemble, vous allez lire à la suite de moi. </a:t>
            </a:r>
          </a:p>
        </p:txBody>
      </p:sp>
      <p:pic>
        <p:nvPicPr>
          <p:cNvPr id="2" name="Picture 2" descr="Lever la main - Icônes mains et gestes gratuites">
            <a:extLst>
              <a:ext uri="{FF2B5EF4-FFF2-40B4-BE49-F238E27FC236}">
                <a16:creationId xmlns:a16="http://schemas.microsoft.com/office/drawing/2014/main" id="{6F4680EA-5CB1-073A-1680-C4FCCC8FA31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893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6" name="Espace réservé du texte 2">
            <a:extLst>
              <a:ext uri="{FF2B5EF4-FFF2-40B4-BE49-F238E27FC236}">
                <a16:creationId xmlns:a16="http://schemas.microsoft.com/office/drawing/2014/main" id="{21D98E18-CAB3-214E-DEE7-7321854B99CE}"/>
              </a:ext>
            </a:extLst>
          </p:cNvPr>
          <p:cNvSpPr txBox="1">
            <a:spLocks/>
          </p:cNvSpPr>
          <p:nvPr/>
        </p:nvSpPr>
        <p:spPr>
          <a:xfrm>
            <a:off x="519576" y="352474"/>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sz="1400" dirty="0">
                <a:solidFill>
                  <a:srgbClr val="E7E6E6">
                    <a:lumMod val="75000"/>
                  </a:srgbClr>
                </a:solidFill>
                <a:latin typeface="Calibri"/>
              </a:rPr>
              <a:t>Demander aux élèves de lire en chœur.</a:t>
            </a: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sp>
        <p:nvSpPr>
          <p:cNvPr id="9" name="ZoneTexte 8">
            <a:extLst>
              <a:ext uri="{FF2B5EF4-FFF2-40B4-BE49-F238E27FC236}">
                <a16:creationId xmlns:a16="http://schemas.microsoft.com/office/drawing/2014/main" id="{8EBFB40C-D336-450B-A0A3-F25AE1324790}"/>
              </a:ext>
            </a:extLst>
          </p:cNvPr>
          <p:cNvSpPr txBox="1"/>
          <p:nvPr/>
        </p:nvSpPr>
        <p:spPr>
          <a:xfrm>
            <a:off x="1885443" y="1419733"/>
            <a:ext cx="6206591" cy="461665"/>
          </a:xfrm>
          <a:prstGeom prst="rect">
            <a:avLst/>
          </a:prstGeom>
          <a:noFill/>
        </p:spPr>
        <p:txBody>
          <a:bodyPr wrap="square">
            <a:spAutoFit/>
          </a:bodyPr>
          <a:lstStyle/>
          <a:p>
            <a:r>
              <a:rPr lang="fr-FR" dirty="0"/>
              <a:t>Chaque matin</a:t>
            </a:r>
            <a:r>
              <a:rPr lang="fr-FR" sz="2400" b="1" dirty="0">
                <a:solidFill>
                  <a:srgbClr val="00B0F0"/>
                </a:solidFill>
              </a:rPr>
              <a:t>,</a:t>
            </a:r>
            <a:r>
              <a:rPr lang="fr-FR" dirty="0"/>
              <a:t> le grand-père va au jardin public</a:t>
            </a:r>
            <a:r>
              <a:rPr lang="fr-FR" sz="2400" b="1" dirty="0">
                <a:solidFill>
                  <a:srgbClr val="00B0F0"/>
                </a:solidFill>
              </a:rPr>
              <a:t>.</a:t>
            </a:r>
            <a:r>
              <a:rPr lang="fr-FR" dirty="0"/>
              <a:t> </a:t>
            </a:r>
          </a:p>
        </p:txBody>
      </p:sp>
      <p:cxnSp>
        <p:nvCxnSpPr>
          <p:cNvPr id="3" name="Connecteur droit avec flèche 2">
            <a:extLst>
              <a:ext uri="{FF2B5EF4-FFF2-40B4-BE49-F238E27FC236}">
                <a16:creationId xmlns:a16="http://schemas.microsoft.com/office/drawing/2014/main" id="{BDC01CF7-5C0C-11CF-3430-3CEF8288C320}"/>
              </a:ext>
            </a:extLst>
          </p:cNvPr>
          <p:cNvCxnSpPr>
            <a:cxnSpLocks/>
          </p:cNvCxnSpPr>
          <p:nvPr/>
        </p:nvCxnSpPr>
        <p:spPr>
          <a:xfrm>
            <a:off x="4988738" y="1233449"/>
            <a:ext cx="1553671" cy="186284"/>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24927738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5CDDB-276A-91B9-3299-8FE4DDB74CC0}"/>
            </a:ext>
          </a:extLst>
        </p:cNvPr>
        <p:cNvGrpSpPr/>
        <p:nvPr/>
      </p:nvGrpSpPr>
      <p:grpSpPr>
        <a:xfrm>
          <a:off x="0" y="0"/>
          <a:ext cx="0" cy="0"/>
          <a:chOff x="0" y="0"/>
          <a:chExt cx="0" cy="0"/>
        </a:xfrm>
      </p:grpSpPr>
      <p:sp>
        <p:nvSpPr>
          <p:cNvPr id="7" name="ZoneTexte 11">
            <a:extLst>
              <a:ext uri="{FF2B5EF4-FFF2-40B4-BE49-F238E27FC236}">
                <a16:creationId xmlns:a16="http://schemas.microsoft.com/office/drawing/2014/main" id="{C12FF2B1-E8F8-F3B4-9692-F2C8D39F6B58}"/>
              </a:ext>
            </a:extLst>
          </p:cNvPr>
          <p:cNvSpPr txBox="1"/>
          <p:nvPr/>
        </p:nvSpPr>
        <p:spPr>
          <a:xfrm>
            <a:off x="604199" y="0"/>
            <a:ext cx="8176849" cy="307777"/>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A vous maintenant ! Vous allez lire ce passage du texte. </a:t>
            </a:r>
          </a:p>
        </p:txBody>
      </p:sp>
      <p:sp>
        <p:nvSpPr>
          <p:cNvPr id="6" name="Espace réservé du texte 2">
            <a:extLst>
              <a:ext uri="{FF2B5EF4-FFF2-40B4-BE49-F238E27FC236}">
                <a16:creationId xmlns:a16="http://schemas.microsoft.com/office/drawing/2014/main" id="{0F50362B-9BA4-9607-02FB-DFCCBBE70DF9}"/>
              </a:ext>
            </a:extLst>
          </p:cNvPr>
          <p:cNvSpPr txBox="1">
            <a:spLocks/>
          </p:cNvSpPr>
          <p:nvPr/>
        </p:nvSpPr>
        <p:spPr>
          <a:xfrm>
            <a:off x="526841" y="335598"/>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sz="1400" dirty="0">
                <a:solidFill>
                  <a:srgbClr val="E7E6E6">
                    <a:lumMod val="75000"/>
                  </a:srgbClr>
                </a:solidFill>
                <a:latin typeface="Calibri"/>
              </a:rPr>
              <a:t>Demander à trois élèves de lire et  de justifier leurs lectures. Apporter un feed-back. </a:t>
            </a: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pic>
        <p:nvPicPr>
          <p:cNvPr id="9" name="Picture 9">
            <a:extLst>
              <a:ext uri="{FF2B5EF4-FFF2-40B4-BE49-F238E27FC236}">
                <a16:creationId xmlns:a16="http://schemas.microsoft.com/office/drawing/2014/main" id="{10B93820-640A-3A9D-4648-9440675D563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63111" y="147579"/>
            <a:ext cx="637720" cy="595371"/>
          </a:xfrm>
          <a:prstGeom prst="rect">
            <a:avLst/>
          </a:prstGeom>
        </p:spPr>
      </p:pic>
      <p:sp>
        <p:nvSpPr>
          <p:cNvPr id="11" name="ZoneTexte 10">
            <a:extLst>
              <a:ext uri="{FF2B5EF4-FFF2-40B4-BE49-F238E27FC236}">
                <a16:creationId xmlns:a16="http://schemas.microsoft.com/office/drawing/2014/main" id="{8E3E33C6-C411-6FEB-EE19-CDA06960D5F5}"/>
              </a:ext>
            </a:extLst>
          </p:cNvPr>
          <p:cNvSpPr txBox="1"/>
          <p:nvPr/>
        </p:nvSpPr>
        <p:spPr>
          <a:xfrm>
            <a:off x="526841" y="1313304"/>
            <a:ext cx="7977888" cy="646331"/>
          </a:xfrm>
          <a:prstGeom prst="rect">
            <a:avLst/>
          </a:prstGeom>
          <a:noFill/>
        </p:spPr>
        <p:txBody>
          <a:bodyPr wrap="square">
            <a:spAutoFit/>
          </a:bodyPr>
          <a:lstStyle/>
          <a:p>
            <a:r>
              <a:rPr lang="fr-FR" dirty="0"/>
              <a:t>Il s’assoit sur un banc en bois. Il respire le parfum des fleurs et regarde les plantes vertes.</a:t>
            </a:r>
          </a:p>
        </p:txBody>
      </p:sp>
    </p:spTree>
    <p:extLst>
      <p:ext uri="{BB962C8B-B14F-4D97-AF65-F5344CB8AC3E}">
        <p14:creationId xmlns:p14="http://schemas.microsoft.com/office/powerpoint/2010/main" val="35419683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FF145-99B8-95F6-6FB7-ED2A2FCB8106}"/>
            </a:ext>
          </a:extLst>
        </p:cNvPr>
        <p:cNvGrpSpPr/>
        <p:nvPr/>
      </p:nvGrpSpPr>
      <p:grpSpPr>
        <a:xfrm>
          <a:off x="0" y="0"/>
          <a:ext cx="0" cy="0"/>
          <a:chOff x="0" y="0"/>
          <a:chExt cx="0" cy="0"/>
        </a:xfrm>
      </p:grpSpPr>
      <p:sp>
        <p:nvSpPr>
          <p:cNvPr id="5" name="Google Shape;1848;p163">
            <a:extLst>
              <a:ext uri="{FF2B5EF4-FFF2-40B4-BE49-F238E27FC236}">
                <a16:creationId xmlns:a16="http://schemas.microsoft.com/office/drawing/2014/main" id="{D311DD67-0FF0-8B3D-81D1-704C97688287}"/>
              </a:ext>
            </a:extLst>
          </p:cNvPr>
          <p:cNvSpPr/>
          <p:nvPr/>
        </p:nvSpPr>
        <p:spPr>
          <a:xfrm rot="16199987" flipH="1">
            <a:off x="6384094" y="4102318"/>
            <a:ext cx="71396" cy="182697"/>
          </a:xfrm>
          <a:prstGeom prst="rect">
            <a:avLst/>
          </a:prstGeom>
          <a:no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700" b="0" i="0" u="none" strike="noStrike" kern="0" cap="none" spc="0" baseline="0">
              <a:solidFill>
                <a:srgbClr val="000000"/>
              </a:solidFill>
              <a:uFillTx/>
              <a:latin typeface="Calibri"/>
              <a:ea typeface="Calibri"/>
              <a:cs typeface="Calibri"/>
            </a:endParaRPr>
          </a:p>
        </p:txBody>
      </p:sp>
      <p:sp>
        <p:nvSpPr>
          <p:cNvPr id="7" name="ZoneTexte 11">
            <a:extLst>
              <a:ext uri="{FF2B5EF4-FFF2-40B4-BE49-F238E27FC236}">
                <a16:creationId xmlns:a16="http://schemas.microsoft.com/office/drawing/2014/main" id="{A8768FD6-2C51-1D8B-99B9-2C0B84F03AEE}"/>
              </a:ext>
            </a:extLst>
          </p:cNvPr>
          <p:cNvSpPr txBox="1"/>
          <p:nvPr/>
        </p:nvSpPr>
        <p:spPr>
          <a:xfrm>
            <a:off x="853965" y="104723"/>
            <a:ext cx="8176849" cy="307777"/>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Maintenant, vous allez lire le texte </a:t>
            </a:r>
            <a:r>
              <a:rPr lang="fr-FR" altLang="fr-FR" sz="1400" b="1" dirty="0" smtClean="0">
                <a:solidFill>
                  <a:srgbClr val="E7E6E6">
                    <a:lumMod val="50000"/>
                  </a:srgbClr>
                </a:solidFill>
                <a:latin typeface="Calibri" panose="020F0502020204030204"/>
              </a:rPr>
              <a:t>suivant :</a:t>
            </a:r>
            <a:endParaRPr lang="fr-FR" altLang="fr-FR" sz="1400" b="1" dirty="0">
              <a:solidFill>
                <a:srgbClr val="E7E6E6">
                  <a:lumMod val="50000"/>
                </a:srgbClr>
              </a:solidFill>
              <a:latin typeface="Calibri" panose="020F0502020204030204"/>
            </a:endParaRPr>
          </a:p>
        </p:txBody>
      </p:sp>
      <p:sp>
        <p:nvSpPr>
          <p:cNvPr id="2" name="Espace réservé du texte 2">
            <a:extLst>
              <a:ext uri="{FF2B5EF4-FFF2-40B4-BE49-F238E27FC236}">
                <a16:creationId xmlns:a16="http://schemas.microsoft.com/office/drawing/2014/main" id="{63A314E2-9A07-0F96-51AE-06FACE9D4B4C}"/>
              </a:ext>
            </a:extLst>
          </p:cNvPr>
          <p:cNvSpPr txBox="1">
            <a:spLocks/>
          </p:cNvSpPr>
          <p:nvPr/>
        </p:nvSpPr>
        <p:spPr>
          <a:xfrm>
            <a:off x="781581" y="448180"/>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sz="1400" dirty="0">
                <a:solidFill>
                  <a:srgbClr val="E7E6E6">
                    <a:lumMod val="75000"/>
                  </a:srgbClr>
                </a:solidFill>
                <a:latin typeface="Calibri"/>
              </a:rPr>
              <a:t>Demander à 3 élèves de lire  d’expliquer leurs lectures. Apporter un feed-back.</a:t>
            </a: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pic>
        <p:nvPicPr>
          <p:cNvPr id="6" name="Picture 14">
            <a:extLst>
              <a:ext uri="{FF2B5EF4-FFF2-40B4-BE49-F238E27FC236}">
                <a16:creationId xmlns:a16="http://schemas.microsoft.com/office/drawing/2014/main" id="{F6C2B3EC-BE09-8EA3-4A68-FF06F1447530}"/>
              </a:ext>
            </a:extLst>
          </p:cNvPr>
          <p:cNvPicPr>
            <a:picLocks noChangeAspect="1"/>
          </p:cNvPicPr>
          <p:nvPr/>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8343899" y="104723"/>
            <a:ext cx="686915" cy="686915"/>
          </a:xfrm>
          <a:prstGeom prst="rect">
            <a:avLst/>
          </a:prstGeom>
        </p:spPr>
      </p:pic>
      <p:sp>
        <p:nvSpPr>
          <p:cNvPr id="4" name="ZoneTexte 3">
            <a:extLst>
              <a:ext uri="{FF2B5EF4-FFF2-40B4-BE49-F238E27FC236}">
                <a16:creationId xmlns:a16="http://schemas.microsoft.com/office/drawing/2014/main" id="{C23631E0-04A6-A272-8A8C-1C34B6B08ECC}"/>
              </a:ext>
            </a:extLst>
          </p:cNvPr>
          <p:cNvSpPr txBox="1"/>
          <p:nvPr/>
        </p:nvSpPr>
        <p:spPr>
          <a:xfrm>
            <a:off x="358329" y="1413162"/>
            <a:ext cx="6376268" cy="1477328"/>
          </a:xfrm>
          <a:prstGeom prst="rect">
            <a:avLst/>
          </a:prstGeom>
          <a:noFill/>
        </p:spPr>
        <p:txBody>
          <a:bodyPr wrap="square">
            <a:spAutoFit/>
          </a:bodyPr>
          <a:lstStyle/>
          <a:p>
            <a:pPr algn="just"/>
            <a:r>
              <a:rPr lang="fr-FR" dirty="0"/>
              <a:t>Chaque matin, le grand-père va au jardin public. Il s’assoit sur un banc en bois. Il respire le parfum des fleurs et regarde les plantes vertes. Le jardin est calme et paisible. Ses amis le rejoignent souvent. Ils discutent, rient ensemble et passent un bon moment dans ce jardin magnifique.</a:t>
            </a:r>
          </a:p>
        </p:txBody>
      </p:sp>
      <p:pic>
        <p:nvPicPr>
          <p:cNvPr id="8" name="Image 7">
            <a:extLst>
              <a:ext uri="{FF2B5EF4-FFF2-40B4-BE49-F238E27FC236}">
                <a16:creationId xmlns:a16="http://schemas.microsoft.com/office/drawing/2014/main" id="{9B4ED99E-C0CC-43BC-D2D0-9E7843DE3DB5}"/>
              </a:ext>
            </a:extLst>
          </p:cNvPr>
          <p:cNvPicPr>
            <a:picLocks noChangeAspect="1"/>
          </p:cNvPicPr>
          <p:nvPr/>
        </p:nvPicPr>
        <p:blipFill>
          <a:blip r:embed="rId5"/>
          <a:stretch>
            <a:fillRect/>
          </a:stretch>
        </p:blipFill>
        <p:spPr>
          <a:xfrm>
            <a:off x="6892183" y="1413161"/>
            <a:ext cx="2094230" cy="1580891"/>
          </a:xfrm>
          <a:prstGeom prst="rect">
            <a:avLst/>
          </a:prstGeom>
        </p:spPr>
      </p:pic>
    </p:spTree>
    <p:extLst>
      <p:ext uri="{BB962C8B-B14F-4D97-AF65-F5344CB8AC3E}">
        <p14:creationId xmlns:p14="http://schemas.microsoft.com/office/powerpoint/2010/main" val="23267076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88061-9B9C-1CE9-D95D-72EB156FC72B}"/>
            </a:ext>
          </a:extLst>
        </p:cNvPr>
        <p:cNvGrpSpPr/>
        <p:nvPr/>
      </p:nvGrpSpPr>
      <p:grpSpPr>
        <a:xfrm>
          <a:off x="0" y="0"/>
          <a:ext cx="0" cy="0"/>
          <a:chOff x="0" y="0"/>
          <a:chExt cx="0" cy="0"/>
        </a:xfrm>
      </p:grpSpPr>
      <p:pic>
        <p:nvPicPr>
          <p:cNvPr id="7" name="Picture 11">
            <a:extLst>
              <a:ext uri="{FF2B5EF4-FFF2-40B4-BE49-F238E27FC236}">
                <a16:creationId xmlns:a16="http://schemas.microsoft.com/office/drawing/2014/main" id="{DAF67BF0-CDB4-F531-AB15-C6FFDAD4B412}"/>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272087" y="744784"/>
            <a:ext cx="2802017" cy="2802017"/>
          </a:xfrm>
          <a:prstGeom prst="rect">
            <a:avLst/>
          </a:prstGeom>
        </p:spPr>
      </p:pic>
      <p:grpSp>
        <p:nvGrpSpPr>
          <p:cNvPr id="10" name="Group 14">
            <a:extLst>
              <a:ext uri="{FF2B5EF4-FFF2-40B4-BE49-F238E27FC236}">
                <a16:creationId xmlns:a16="http://schemas.microsoft.com/office/drawing/2014/main" id="{2693BB2B-A99B-2063-FE4E-0EA17DB4ED8F}"/>
              </a:ext>
            </a:extLst>
          </p:cNvPr>
          <p:cNvGrpSpPr/>
          <p:nvPr/>
        </p:nvGrpSpPr>
        <p:grpSpPr>
          <a:xfrm>
            <a:off x="3243126" y="714455"/>
            <a:ext cx="5397953" cy="2905447"/>
            <a:chOff x="1641585" y="1048972"/>
            <a:chExt cx="5867403" cy="3260732"/>
          </a:xfrm>
        </p:grpSpPr>
        <p:sp>
          <p:nvSpPr>
            <p:cNvPr id="11" name="Rectangle : coins arrondis 10">
              <a:extLst>
                <a:ext uri="{FF2B5EF4-FFF2-40B4-BE49-F238E27FC236}">
                  <a16:creationId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2" name="Rectangle 18">
              <a:extLst>
                <a:ext uri="{FF2B5EF4-FFF2-40B4-BE49-F238E27FC236}">
                  <a16:creationId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3" name="Rectangle 19">
              <a:extLst>
                <a:ext uri="{FF2B5EF4-FFF2-40B4-BE49-F238E27FC236}">
                  <a16:creationId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4" name="TextBox 6">
            <a:extLst>
              <a:ext uri="{FF2B5EF4-FFF2-40B4-BE49-F238E27FC236}">
                <a16:creationId xmlns:a16="http://schemas.microsoft.com/office/drawing/2014/main" id="{EAAB8F7F-D325-69A9-6BF7-14E64FC29DF1}"/>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Atelier de compréhension</a:t>
            </a: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30 min</a:t>
            </a:r>
            <a:endParaRPr lang="en-US" sz="3600" kern="0" dirty="0">
              <a:solidFill>
                <a:srgbClr val="44546A"/>
              </a:solidFill>
              <a:latin typeface="Arial"/>
              <a:ea typeface="Arial"/>
              <a:cs typeface="Arial"/>
            </a:endParaRPr>
          </a:p>
        </p:txBody>
      </p:sp>
      <p:sp>
        <p:nvSpPr>
          <p:cNvPr id="15" name="Oval 45">
            <a:extLst>
              <a:ext uri="{FF2B5EF4-FFF2-40B4-BE49-F238E27FC236}">
                <a16:creationId xmlns:a16="http://schemas.microsoft.com/office/drawing/2014/main" id="{0099B80A-89E8-278D-5AE8-2B93876D6A38}"/>
              </a:ext>
            </a:extLst>
          </p:cNvPr>
          <p:cNvSpPr/>
          <p:nvPr/>
        </p:nvSpPr>
        <p:spPr>
          <a:xfrm>
            <a:off x="5728896" y="1950939"/>
            <a:ext cx="389706" cy="389706"/>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val="19732201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a:extLst>
            <a:ext uri="{FF2B5EF4-FFF2-40B4-BE49-F238E27FC236}">
              <a16:creationId xmlns:a16="http://schemas.microsoft.com/office/drawing/2014/main" id="{B996B3BB-D4A6-D43E-5050-7144AA0DA343}"/>
            </a:ext>
          </a:extLst>
        </p:cNvPr>
        <p:cNvGrpSpPr/>
        <p:nvPr/>
      </p:nvGrpSpPr>
      <p:grpSpPr>
        <a:xfrm>
          <a:off x="0" y="0"/>
          <a:ext cx="0" cy="0"/>
          <a:chOff x="0" y="0"/>
          <a:chExt cx="0" cy="0"/>
        </a:xfrm>
      </p:grpSpPr>
      <p:sp>
        <p:nvSpPr>
          <p:cNvPr id="2" name="Google Shape;1140;p112">
            <a:extLst>
              <a:ext uri="{FF2B5EF4-FFF2-40B4-BE49-F238E27FC236}">
                <a16:creationId xmlns:a16="http://schemas.microsoft.com/office/drawing/2014/main" id="{37919C6C-7394-4079-2CD8-1FFD16D72BE1}"/>
              </a:ext>
            </a:extLst>
          </p:cNvPr>
          <p:cNvSpPr txBox="1"/>
          <p:nvPr/>
        </p:nvSpPr>
        <p:spPr>
          <a:xfrm>
            <a:off x="0" y="2142763"/>
            <a:ext cx="9144000" cy="589007"/>
          </a:xfrm>
          <a:prstGeom prst="rect">
            <a:avLst/>
          </a:prstGeom>
          <a:noFill/>
          <a:ln cap="flat">
            <a:noFill/>
          </a:ln>
        </p:spPr>
        <p:txBody>
          <a:bodyPr vert="horz" wrap="square" lIns="0" tIns="0" rIns="0" bIns="0" anchor="t" anchorCtr="0" compatLnSpc="1">
            <a:spAutoFit/>
          </a:bodyPr>
          <a:lstStyle/>
          <a:p>
            <a:pPr marL="0" marR="0" lvl="0" indent="0" algn="ctr" defTabSz="91440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a:ln>
                  <a:noFill/>
                </a:ln>
                <a:solidFill>
                  <a:srgbClr val="44546A"/>
                </a:solidFill>
                <a:effectLst/>
                <a:uLnTx/>
                <a:uFillTx/>
                <a:latin typeface="Calibri"/>
                <a:ea typeface="Calibri"/>
                <a:cs typeface="Calibri"/>
              </a:rPr>
              <a:t>Déclaration de l’objectif</a:t>
            </a:r>
            <a:endParaRPr kumimoji="0" lang="en-US" sz="1800" b="0" i="0" u="none" strike="noStrike" kern="0" cap="none" spc="0" normalizeH="0" baseline="0" noProof="0" dirty="0">
              <a:ln>
                <a:noFill/>
              </a:ln>
              <a:solidFill>
                <a:srgbClr val="44546A"/>
              </a:solidFill>
              <a:effectLst/>
              <a:uLnTx/>
              <a:uFillTx/>
              <a:latin typeface="Arial"/>
              <a:ea typeface="Arial"/>
              <a:cs typeface="Arial"/>
            </a:endParaRPr>
          </a:p>
        </p:txBody>
      </p:sp>
    </p:spTree>
    <p:extLst>
      <p:ext uri="{BB962C8B-B14F-4D97-AF65-F5344CB8AC3E}">
        <p14:creationId xmlns:p14="http://schemas.microsoft.com/office/powerpoint/2010/main" val="7984444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615365-0546-B1B2-24DA-EB1FCE69B77F}"/>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4387CC0-A0EF-FB69-FFD6-2A5B1CC004C9}"/>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3" name="Rectangle 2">
            <a:extLst>
              <a:ext uri="{FF2B5EF4-FFF2-40B4-BE49-F238E27FC236}">
                <a16:creationId xmlns:a16="http://schemas.microsoft.com/office/drawing/2014/main" id="{3B23B7A0-D3E8-10E6-B4B2-7C03C81EAD40}"/>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pic>
        <p:nvPicPr>
          <p:cNvPr id="7"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2">
            <a:alphaModFix/>
          </a:blip>
          <a:srcRect/>
          <a:stretch>
            <a:fillRect/>
          </a:stretch>
        </p:blipFill>
        <p:spPr>
          <a:xfrm>
            <a:off x="8462351" y="64081"/>
            <a:ext cx="558661" cy="558661"/>
          </a:xfrm>
          <a:prstGeom prst="rect">
            <a:avLst/>
          </a:prstGeom>
          <a:noFill/>
          <a:ln cap="flat">
            <a:noFill/>
          </a:ln>
        </p:spPr>
      </p:pic>
      <p:pic>
        <p:nvPicPr>
          <p:cNvPr id="6"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21" name="Google Shape;2054;p38">
            <a:extLst>
              <a:ext uri="{FF2B5EF4-FFF2-40B4-BE49-F238E27FC236}">
                <a16:creationId xmlns:a16="http://schemas.microsoft.com/office/drawing/2014/main" id="{140D1579-E32D-3589-A75A-8F96C5DF0E80}"/>
              </a:ext>
            </a:extLst>
          </p:cNvPr>
          <p:cNvSpPr/>
          <p:nvPr/>
        </p:nvSpPr>
        <p:spPr>
          <a:xfrm>
            <a:off x="810387" y="2329857"/>
            <a:ext cx="7896839" cy="532772"/>
          </a:xfrm>
          <a:prstGeom prst="roundRect">
            <a:avLst>
              <a:gd name="adj" fmla="val 50000"/>
            </a:avLst>
          </a:prstGeom>
          <a:noFill/>
          <a:ln w="19050">
            <a:solidFill>
              <a:srgbClr val="72B6D3"/>
            </a:solidFill>
          </a:ln>
        </p:spPr>
        <p:txBody>
          <a:bodyPr spcFirstLastPara="1" wrap="square" lIns="91425" tIns="91425" rIns="91425" bIns="91425" anchor="ctr" anchorCtr="0">
            <a:noAutofit/>
          </a:bodyPr>
          <a:lstStyle/>
          <a:p>
            <a:pPr algn="ctr"/>
            <a:endParaRPr lang="fr-FR" b="1" dirty="0"/>
          </a:p>
        </p:txBody>
      </p:sp>
      <p:pic>
        <p:nvPicPr>
          <p:cNvPr id="22" name="Image 21">
            <a:extLst>
              <a:ext uri="{FF2B5EF4-FFF2-40B4-BE49-F238E27FC236}">
                <a16:creationId xmlns:a16="http://schemas.microsoft.com/office/drawing/2014/main" id="{E354A425-A25D-D8E9-527E-2BEC80D68191}"/>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508308" y="2294164"/>
            <a:ext cx="604158" cy="604158"/>
          </a:xfrm>
          <a:prstGeom prst="rect">
            <a:avLst/>
          </a:prstGeom>
          <a:ln>
            <a:noFill/>
          </a:ln>
        </p:spPr>
      </p:pic>
      <p:sp>
        <p:nvSpPr>
          <p:cNvPr id="23" name="ZoneTexte 4">
            <a:extLst>
              <a:ext uri="{FF2B5EF4-FFF2-40B4-BE49-F238E27FC236}">
                <a16:creationId xmlns:a16="http://schemas.microsoft.com/office/drawing/2014/main" id="{0493BF71-6AA9-53B4-992B-1C40DB14F634}"/>
              </a:ext>
            </a:extLst>
          </p:cNvPr>
          <p:cNvSpPr txBox="1"/>
          <p:nvPr/>
        </p:nvSpPr>
        <p:spPr>
          <a:xfrm>
            <a:off x="590366" y="57739"/>
            <a:ext cx="8223185" cy="523220"/>
          </a:xfrm>
          <a:prstGeom prst="rect">
            <a:avLst/>
          </a:prstGeom>
          <a:noFill/>
        </p:spPr>
        <p:txBody>
          <a:bodyPr wrap="square" rtlCol="0">
            <a:spAutoFit/>
          </a:bodyPr>
          <a:lstStyle/>
          <a:p>
            <a:pPr defTabSz="342900"/>
            <a:r>
              <a:rPr lang="fr-MA" sz="1400" b="1" dirty="0">
                <a:solidFill>
                  <a:srgbClr val="E7E6E6">
                    <a:lumMod val="50000"/>
                  </a:srgbClr>
                </a:solidFill>
                <a:latin typeface="Calibri"/>
              </a:rPr>
              <a:t> Maintenant, nous allons passer à la deuxième activité de notre séance. Après cette activité vous serez capables </a:t>
            </a:r>
            <a:r>
              <a:rPr lang="fr-MA" sz="1400" b="1" dirty="0" smtClean="0">
                <a:solidFill>
                  <a:srgbClr val="E7E6E6">
                    <a:lumMod val="50000"/>
                  </a:srgbClr>
                </a:solidFill>
                <a:latin typeface="Calibri"/>
              </a:rPr>
              <a:t>de :  </a:t>
            </a:r>
            <a:endParaRPr sz="1400" b="1" dirty="0">
              <a:solidFill>
                <a:srgbClr val="E7E6E6">
                  <a:lumMod val="50000"/>
                </a:srgbClr>
              </a:solidFill>
              <a:latin typeface="Calibri"/>
            </a:endParaRPr>
          </a:p>
        </p:txBody>
      </p:sp>
      <p:sp>
        <p:nvSpPr>
          <p:cNvPr id="9" name="ZoneTexte 8">
            <a:extLst>
              <a:ext uri="{FF2B5EF4-FFF2-40B4-BE49-F238E27FC236}">
                <a16:creationId xmlns:a16="http://schemas.microsoft.com/office/drawing/2014/main" id="{7EDADB82-4EEF-DD0F-1017-233BF1B41187}"/>
              </a:ext>
            </a:extLst>
          </p:cNvPr>
          <p:cNvSpPr txBox="1"/>
          <p:nvPr/>
        </p:nvSpPr>
        <p:spPr>
          <a:xfrm>
            <a:off x="2291426" y="2411577"/>
            <a:ext cx="5119750" cy="369332"/>
          </a:xfrm>
          <a:prstGeom prst="rect">
            <a:avLst/>
          </a:prstGeom>
          <a:noFill/>
        </p:spPr>
        <p:txBody>
          <a:bodyPr wrap="square">
            <a:spAutoFit/>
          </a:bodyPr>
          <a:lstStyle/>
          <a:p>
            <a:r>
              <a:rPr lang="fr-FR" sz="1800" dirty="0"/>
              <a:t>Identifier une routine ou une activité.</a:t>
            </a:r>
            <a:endParaRPr lang="fr-FR" dirty="0"/>
          </a:p>
        </p:txBody>
      </p:sp>
    </p:spTree>
    <p:extLst>
      <p:ext uri="{BB962C8B-B14F-4D97-AF65-F5344CB8AC3E}">
        <p14:creationId xmlns:p14="http://schemas.microsoft.com/office/powerpoint/2010/main" val="38818198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a:extLst>
            <a:ext uri="{FF2B5EF4-FFF2-40B4-BE49-F238E27FC236}">
              <a16:creationId xmlns:a16="http://schemas.microsoft.com/office/drawing/2014/main" id="{B996B3BB-D4A6-D43E-5050-7144AA0DA343}"/>
            </a:ext>
          </a:extLst>
        </p:cNvPr>
        <p:cNvGrpSpPr/>
        <p:nvPr/>
      </p:nvGrpSpPr>
      <p:grpSpPr>
        <a:xfrm>
          <a:off x="0" y="0"/>
          <a:ext cx="0" cy="0"/>
          <a:chOff x="0" y="0"/>
          <a:chExt cx="0" cy="0"/>
        </a:xfrm>
      </p:grpSpPr>
      <p:sp>
        <p:nvSpPr>
          <p:cNvPr id="2" name="Google Shape;1140;p112">
            <a:extLst>
              <a:ext uri="{FF2B5EF4-FFF2-40B4-BE49-F238E27FC236}">
                <a16:creationId xmlns:a16="http://schemas.microsoft.com/office/drawing/2014/main" id="{37919C6C-7394-4079-2CD8-1FFD16D72BE1}"/>
              </a:ext>
            </a:extLst>
          </p:cNvPr>
          <p:cNvSpPr txBox="1"/>
          <p:nvPr/>
        </p:nvSpPr>
        <p:spPr>
          <a:xfrm>
            <a:off x="0" y="2142763"/>
            <a:ext cx="9144000" cy="492443"/>
          </a:xfrm>
          <a:prstGeom prst="rect">
            <a:avLst/>
          </a:prstGeom>
          <a:noFill/>
          <a:ln cap="flat">
            <a:noFill/>
          </a:ln>
        </p:spPr>
        <p:txBody>
          <a:bodyPr vert="horz" wrap="square" lIns="0" tIns="0" rIns="0" bIns="0" anchor="t" anchorCtr="0" compatLnSpc="1">
            <a:spAutoFit/>
          </a:bodyPr>
          <a:lstStyle/>
          <a:p>
            <a:pPr lvl="0" algn="ctr" defTabSz="342900">
              <a:defRPr/>
            </a:pPr>
            <a:r>
              <a:rPr lang="fr-FR" sz="3200" b="1" dirty="0">
                <a:solidFill>
                  <a:srgbClr val="44546A"/>
                </a:solidFill>
                <a:latin typeface="Calibri"/>
              </a:rPr>
              <a:t>Activation des prérequis</a:t>
            </a:r>
          </a:p>
        </p:txBody>
      </p:sp>
    </p:spTree>
    <p:extLst>
      <p:ext uri="{BB962C8B-B14F-4D97-AF65-F5344CB8AC3E}">
        <p14:creationId xmlns:p14="http://schemas.microsoft.com/office/powerpoint/2010/main" val="17649682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BFF44-26B1-315D-79D5-698017321D2F}"/>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227CB25-9A97-9B51-47E5-112A1F7A17AD}"/>
              </a:ext>
            </a:extLst>
          </p:cNvPr>
          <p:cNvSpPr/>
          <p:nvPr/>
        </p:nvSpPr>
        <p:spPr>
          <a:xfrm>
            <a:off x="40820" y="-27679"/>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1B33042F-EEBA-326E-2A36-8D7CE0E6D9DF}"/>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CA8E2DB5-8B5F-4F45-8651-FE186781332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37" name="ZoneTexte 11">
            <a:extLst>
              <a:ext uri="{FF2B5EF4-FFF2-40B4-BE49-F238E27FC236}">
                <a16:creationId xmlns:a16="http://schemas.microsoft.com/office/drawing/2014/main" id="{A8768FD6-2C51-1D8B-99B9-2C0B84F03AEE}"/>
              </a:ext>
            </a:extLst>
          </p:cNvPr>
          <p:cNvSpPr txBox="1"/>
          <p:nvPr/>
        </p:nvSpPr>
        <p:spPr>
          <a:xfrm>
            <a:off x="594323" y="35634"/>
            <a:ext cx="8176849" cy="523220"/>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Avant de voir comment identifier les étapes d’une action , nous allons faire un petit quiz. Vous répondez par vrai ou faux.</a:t>
            </a:r>
          </a:p>
        </p:txBody>
      </p:sp>
      <p:pic>
        <p:nvPicPr>
          <p:cNvPr id="5" name="Picture 2" descr="Lever la main - Icônes mains et gestes gratuites">
            <a:extLst>
              <a:ext uri="{FF2B5EF4-FFF2-40B4-BE49-F238E27FC236}">
                <a16:creationId xmlns:a16="http://schemas.microsoft.com/office/drawing/2014/main" id="{2C6C339C-5187-4D75-FC21-214502E973A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1893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FC8496E7-18AE-3AC5-1C38-081DC2EC2796}"/>
              </a:ext>
            </a:extLst>
          </p:cNvPr>
          <p:cNvSpPr txBox="1"/>
          <p:nvPr/>
        </p:nvSpPr>
        <p:spPr>
          <a:xfrm>
            <a:off x="2160573" y="1497026"/>
            <a:ext cx="6983427" cy="369332"/>
          </a:xfrm>
          <a:prstGeom prst="rect">
            <a:avLst/>
          </a:prstGeom>
          <a:noFill/>
        </p:spPr>
        <p:txBody>
          <a:bodyPr wrap="square" rtlCol="0">
            <a:spAutoFit/>
          </a:bodyPr>
          <a:lstStyle/>
          <a:p>
            <a:r>
              <a:rPr lang="fr-FR" dirty="0"/>
              <a:t>Le mot «</a:t>
            </a:r>
            <a:r>
              <a:rPr lang="fr-FR" b="1" i="1" dirty="0"/>
              <a:t>hier »</a:t>
            </a:r>
            <a:r>
              <a:rPr lang="fr-FR" dirty="0"/>
              <a:t> </a:t>
            </a:r>
            <a:r>
              <a:rPr lang="fr-FR" dirty="0" smtClean="0"/>
              <a:t> parle </a:t>
            </a:r>
            <a:r>
              <a:rPr lang="fr-FR" dirty="0"/>
              <a:t>d’une habitude.</a:t>
            </a:r>
          </a:p>
        </p:txBody>
      </p:sp>
      <p:sp>
        <p:nvSpPr>
          <p:cNvPr id="7" name="Espace réservé du texte 2">
            <a:extLst>
              <a:ext uri="{FF2B5EF4-FFF2-40B4-BE49-F238E27FC236}">
                <a16:creationId xmlns:a16="http://schemas.microsoft.com/office/drawing/2014/main" id="{DAA932B3-5DDA-0551-A15C-F78172F08637}"/>
              </a:ext>
            </a:extLst>
          </p:cNvPr>
          <p:cNvSpPr txBox="1">
            <a:spLocks/>
          </p:cNvSpPr>
          <p:nvPr/>
        </p:nvSpPr>
        <p:spPr>
          <a:xfrm>
            <a:off x="519576" y="400472"/>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sz="1400" dirty="0">
                <a:solidFill>
                  <a:srgbClr val="E7E6E6">
                    <a:lumMod val="75000"/>
                  </a:srgbClr>
                </a:solidFill>
                <a:latin typeface="Calibri"/>
              </a:rPr>
              <a:t>Corriger si nécessaire, apporter des clarifications..</a:t>
            </a: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spTree>
    <p:extLst>
      <p:ext uri="{BB962C8B-B14F-4D97-AF65-F5344CB8AC3E}">
        <p14:creationId xmlns:p14="http://schemas.microsoft.com/office/powerpoint/2010/main" val="4435506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2FDBEF-7D83-2CAF-1DE6-DA2AB3ABD52C}"/>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24F33F0-D5CA-8752-EC0B-9D5F11349250}"/>
              </a:ext>
            </a:extLst>
          </p:cNvPr>
          <p:cNvSpPr/>
          <p:nvPr/>
        </p:nvSpPr>
        <p:spPr>
          <a:xfrm>
            <a:off x="40820" y="-27679"/>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6206CAE0-A881-F7F7-1873-1A5807C00A7B}"/>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B1B4CA7F-5062-6956-E959-95E0B624A2A0}"/>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37" name="ZoneTexte 11">
            <a:extLst>
              <a:ext uri="{FF2B5EF4-FFF2-40B4-BE49-F238E27FC236}">
                <a16:creationId xmlns:a16="http://schemas.microsoft.com/office/drawing/2014/main" id="{5718DAE6-A930-251E-8F4D-947632EC80C5}"/>
              </a:ext>
            </a:extLst>
          </p:cNvPr>
          <p:cNvSpPr txBox="1"/>
          <p:nvPr/>
        </p:nvSpPr>
        <p:spPr>
          <a:xfrm>
            <a:off x="594323" y="35634"/>
            <a:ext cx="8176849" cy="307777"/>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Voici une autre affirmation. Vous répondez par vrai ou faux.</a:t>
            </a:r>
          </a:p>
        </p:txBody>
      </p:sp>
      <p:pic>
        <p:nvPicPr>
          <p:cNvPr id="5" name="Picture 2" descr="Lever la main - Icônes mains et gestes gratuites">
            <a:extLst>
              <a:ext uri="{FF2B5EF4-FFF2-40B4-BE49-F238E27FC236}">
                <a16:creationId xmlns:a16="http://schemas.microsoft.com/office/drawing/2014/main" id="{1E291C75-164B-1268-76FC-25DAB5BBF28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1893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4B3ED81C-F954-0F2B-E484-6B00199F4E0E}"/>
              </a:ext>
            </a:extLst>
          </p:cNvPr>
          <p:cNvSpPr txBox="1"/>
          <p:nvPr/>
        </p:nvSpPr>
        <p:spPr>
          <a:xfrm>
            <a:off x="1504107" y="1930467"/>
            <a:ext cx="6135786" cy="369332"/>
          </a:xfrm>
          <a:prstGeom prst="rect">
            <a:avLst/>
          </a:prstGeom>
          <a:noFill/>
        </p:spPr>
        <p:txBody>
          <a:bodyPr wrap="square">
            <a:spAutoFit/>
          </a:bodyPr>
          <a:lstStyle/>
          <a:p>
            <a:r>
              <a:rPr lang="fr-FR" dirty="0"/>
              <a:t>On utilise le présent pour parler d’actions qui se répètent.</a:t>
            </a:r>
          </a:p>
        </p:txBody>
      </p:sp>
      <p:sp>
        <p:nvSpPr>
          <p:cNvPr id="9" name="Espace réservé du texte 2">
            <a:extLst>
              <a:ext uri="{FF2B5EF4-FFF2-40B4-BE49-F238E27FC236}">
                <a16:creationId xmlns:a16="http://schemas.microsoft.com/office/drawing/2014/main" id="{0D4F140C-CD79-29C0-7104-CB6FDD8356A0}"/>
              </a:ext>
            </a:extLst>
          </p:cNvPr>
          <p:cNvSpPr txBox="1">
            <a:spLocks/>
          </p:cNvSpPr>
          <p:nvPr/>
        </p:nvSpPr>
        <p:spPr>
          <a:xfrm>
            <a:off x="519576" y="298433"/>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sz="1400" dirty="0">
                <a:solidFill>
                  <a:srgbClr val="E7E6E6">
                    <a:lumMod val="75000"/>
                  </a:srgbClr>
                </a:solidFill>
                <a:latin typeface="Calibri"/>
              </a:rPr>
              <a:t>Corriger si nécessaire, apporter des clarifications..</a:t>
            </a: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spTree>
    <p:extLst>
      <p:ext uri="{BB962C8B-B14F-4D97-AF65-F5344CB8AC3E}">
        <p14:creationId xmlns:p14="http://schemas.microsoft.com/office/powerpoint/2010/main" val="18273357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449C8D-9937-5EAF-EA85-8778A3E8CC55}"/>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91F2E30-C226-3824-F123-DC5B20E9DC3C}"/>
              </a:ext>
            </a:extLst>
          </p:cNvPr>
          <p:cNvSpPr/>
          <p:nvPr/>
        </p:nvSpPr>
        <p:spPr>
          <a:xfrm>
            <a:off x="40820" y="-27679"/>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C8D2C4E2-2AE9-95ED-7DCC-35FA42ABC14F}"/>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EA28E8DC-F2D9-5123-24D6-56246A42496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37" name="ZoneTexte 11">
            <a:extLst>
              <a:ext uri="{FF2B5EF4-FFF2-40B4-BE49-F238E27FC236}">
                <a16:creationId xmlns:a16="http://schemas.microsoft.com/office/drawing/2014/main" id="{3B2AA71B-69E4-7325-6A69-5853DE80711C}"/>
              </a:ext>
            </a:extLst>
          </p:cNvPr>
          <p:cNvSpPr txBox="1"/>
          <p:nvPr/>
        </p:nvSpPr>
        <p:spPr>
          <a:xfrm>
            <a:off x="594323" y="35634"/>
            <a:ext cx="8176849" cy="307777"/>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Voici une autre affirmation. Vous répondez par vrai ou faux.</a:t>
            </a:r>
          </a:p>
        </p:txBody>
      </p:sp>
      <p:pic>
        <p:nvPicPr>
          <p:cNvPr id="5" name="Picture 2" descr="Lever la main - Icônes mains et gestes gratuites">
            <a:extLst>
              <a:ext uri="{FF2B5EF4-FFF2-40B4-BE49-F238E27FC236}">
                <a16:creationId xmlns:a16="http://schemas.microsoft.com/office/drawing/2014/main" id="{E4EFCD54-3C48-2C41-8A11-30768C55D34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1893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F96CA575-C790-AD66-DDF9-216BB4DCC5FE}"/>
              </a:ext>
            </a:extLst>
          </p:cNvPr>
          <p:cNvSpPr txBox="1"/>
          <p:nvPr/>
        </p:nvSpPr>
        <p:spPr>
          <a:xfrm>
            <a:off x="1504107" y="1930467"/>
            <a:ext cx="6135786" cy="369332"/>
          </a:xfrm>
          <a:prstGeom prst="rect">
            <a:avLst/>
          </a:prstGeom>
          <a:noFill/>
        </p:spPr>
        <p:txBody>
          <a:bodyPr wrap="square">
            <a:spAutoFit/>
          </a:bodyPr>
          <a:lstStyle/>
          <a:p>
            <a:r>
              <a:rPr lang="fr-FR" dirty="0" smtClean="0"/>
              <a:t>« Chaque matin » montre </a:t>
            </a:r>
            <a:r>
              <a:rPr lang="fr-FR" dirty="0"/>
              <a:t>que l’action arrive souvent.</a:t>
            </a:r>
          </a:p>
        </p:txBody>
      </p:sp>
      <p:sp>
        <p:nvSpPr>
          <p:cNvPr id="9" name="Espace réservé du texte 2">
            <a:extLst>
              <a:ext uri="{FF2B5EF4-FFF2-40B4-BE49-F238E27FC236}">
                <a16:creationId xmlns:a16="http://schemas.microsoft.com/office/drawing/2014/main" id="{80DA2704-4520-BB9D-5501-43CCC945F6B5}"/>
              </a:ext>
            </a:extLst>
          </p:cNvPr>
          <p:cNvSpPr txBox="1">
            <a:spLocks/>
          </p:cNvSpPr>
          <p:nvPr/>
        </p:nvSpPr>
        <p:spPr>
          <a:xfrm>
            <a:off x="635143" y="278245"/>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sz="1400" dirty="0">
                <a:solidFill>
                  <a:srgbClr val="E7E6E6">
                    <a:lumMod val="75000"/>
                  </a:srgbClr>
                </a:solidFill>
                <a:latin typeface="Calibri"/>
              </a:rPr>
              <a:t>Corriger si nécessaire, apporter des clarifications..</a:t>
            </a: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spTree>
    <p:extLst>
      <p:ext uri="{BB962C8B-B14F-4D97-AF65-F5344CB8AC3E}">
        <p14:creationId xmlns:p14="http://schemas.microsoft.com/office/powerpoint/2010/main" val="5660947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25BED-01D8-0B8A-0A22-83F944E43562}"/>
            </a:ext>
          </a:extLst>
        </p:cNvPr>
        <p:cNvGrpSpPr/>
        <p:nvPr/>
      </p:nvGrpSpPr>
      <p:grpSpPr>
        <a:xfrm>
          <a:off x="0" y="0"/>
          <a:ext cx="0" cy="0"/>
          <a:chOff x="0" y="0"/>
          <a:chExt cx="0" cy="0"/>
        </a:xfrm>
      </p:grpSpPr>
      <p:sp>
        <p:nvSpPr>
          <p:cNvPr id="3" name="Google Shape;286;p29">
            <a:extLst>
              <a:ext uri="{FF2B5EF4-FFF2-40B4-BE49-F238E27FC236}">
                <a16:creationId xmlns:a16="http://schemas.microsoft.com/office/drawing/2014/main" id="{0B6A0AAF-CCE4-001B-869B-30F75F389945}"/>
              </a:ext>
            </a:extLst>
          </p:cNvPr>
          <p:cNvSpPr/>
          <p:nvPr/>
        </p:nvSpPr>
        <p:spPr>
          <a:xfrm>
            <a:off x="1913154" y="1438314"/>
            <a:ext cx="6796799" cy="528782"/>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0" compatLnSpc="1">
            <a:noAutofit/>
          </a:bodyPr>
          <a:lstStyle/>
          <a:p>
            <a:r>
              <a:rPr lang="fr-FR" sz="1400" b="0" i="0" u="none" strike="noStrike" kern="0" cap="none" spc="0" baseline="0" dirty="0">
                <a:solidFill>
                  <a:schemeClr val="bg1"/>
                </a:solidFill>
                <a:uFillTx/>
                <a:latin typeface="Calibri"/>
                <a:ea typeface="Calibri"/>
                <a:cs typeface="Calibri"/>
              </a:rPr>
              <a:t>Tâche </a:t>
            </a:r>
            <a:r>
              <a:rPr lang="fr-FR" sz="1400" kern="0" dirty="0">
                <a:solidFill>
                  <a:schemeClr val="bg1"/>
                </a:solidFill>
                <a:latin typeface="Calibri"/>
                <a:ea typeface="Calibri"/>
                <a:cs typeface="Calibri"/>
              </a:rPr>
              <a:t>1 : </a:t>
            </a:r>
            <a:r>
              <a:rPr lang="fr-FR" sz="1400" dirty="0">
                <a:solidFill>
                  <a:schemeClr val="bg1"/>
                </a:solidFill>
              </a:rPr>
              <a:t>Lire de manière fluide.</a:t>
            </a:r>
          </a:p>
          <a:p>
            <a:r>
              <a:rPr lang="fr-FR" sz="1400" kern="0" dirty="0">
                <a:solidFill>
                  <a:schemeClr val="bg1"/>
                </a:solidFill>
                <a:latin typeface="Calibri"/>
                <a:ea typeface="Calibri"/>
                <a:cs typeface="Calibri"/>
              </a:rPr>
              <a:t>Tâche 2 : </a:t>
            </a:r>
            <a:r>
              <a:rPr lang="fr-FR" sz="1400" dirty="0">
                <a:solidFill>
                  <a:schemeClr val="bg1"/>
                </a:solidFill>
              </a:rPr>
              <a:t>Identifier les étapes d’une action.</a:t>
            </a:r>
            <a:r>
              <a:rPr lang="fr-FR" sz="1400" dirty="0"/>
              <a:t>		</a:t>
            </a:r>
          </a:p>
        </p:txBody>
      </p:sp>
      <p:sp>
        <p:nvSpPr>
          <p:cNvPr id="4" name="Google Shape;287;p29">
            <a:extLst>
              <a:ext uri="{FF2B5EF4-FFF2-40B4-BE49-F238E27FC236}">
                <a16:creationId xmlns:a16="http://schemas.microsoft.com/office/drawing/2014/main" id="{79DEE257-3E50-3DA0-B460-CD991CE42FBB}"/>
              </a:ext>
            </a:extLst>
          </p:cNvPr>
          <p:cNvSpPr/>
          <p:nvPr/>
        </p:nvSpPr>
        <p:spPr>
          <a:xfrm>
            <a:off x="434047" y="1438314"/>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chemeClr val="bg1"/>
                </a:solidFill>
                <a:uFillTx/>
                <a:latin typeface="Calibri"/>
                <a:ea typeface="Calibri"/>
                <a:cs typeface="Calibri"/>
              </a:rPr>
              <a:t>Séance 1</a:t>
            </a:r>
          </a:p>
        </p:txBody>
      </p:sp>
      <p:sp>
        <p:nvSpPr>
          <p:cNvPr id="5" name="Google Shape;288;p29">
            <a:extLst>
              <a:ext uri="{FF2B5EF4-FFF2-40B4-BE49-F238E27FC236}">
                <a16:creationId xmlns:a16="http://schemas.microsoft.com/office/drawing/2014/main" id="{6A734B88-8DDA-0F49-2BA2-85AF25EB77F1}"/>
              </a:ext>
            </a:extLst>
          </p:cNvPr>
          <p:cNvSpPr/>
          <p:nvPr/>
        </p:nvSpPr>
        <p:spPr>
          <a:xfrm>
            <a:off x="2023110" y="2138966"/>
            <a:ext cx="679679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000000"/>
            </a:solidFill>
            <a:prstDash val="solid"/>
            <a:miter/>
          </a:ln>
        </p:spPr>
        <p:txBody>
          <a:bodyPr vert="horz" wrap="square" lIns="68570" tIns="34271" rIns="68570" bIns="34271" anchor="ctr" anchorCtr="0" compatLnSpc="1">
            <a:noAutofit/>
          </a:bodyPr>
          <a:lstStyle/>
          <a:p>
            <a:pPr lvl="0"/>
            <a:r>
              <a:rPr lang="fr-FR" sz="1400" dirty="0">
                <a:solidFill>
                  <a:schemeClr val="bg1"/>
                </a:solidFill>
              </a:rPr>
              <a:t>Tâche 1 : Lire avec un bon rythme.</a:t>
            </a:r>
          </a:p>
          <a:p>
            <a:r>
              <a:rPr lang="fr-FR" sz="1400" kern="0" dirty="0">
                <a:solidFill>
                  <a:schemeClr val="bg1"/>
                </a:solidFill>
                <a:latin typeface="Calibri"/>
                <a:ea typeface="Calibri"/>
                <a:cs typeface="Calibri"/>
              </a:rPr>
              <a:t>Tâche 2 : </a:t>
            </a:r>
            <a:r>
              <a:rPr lang="fr-FR" sz="1400" dirty="0">
                <a:solidFill>
                  <a:schemeClr val="bg1"/>
                </a:solidFill>
              </a:rPr>
              <a:t>Situer l’action d’un personnage.</a:t>
            </a:r>
            <a:endParaRPr lang="fr-FR" sz="1400" b="0" i="0" u="none" strike="noStrike" kern="0" cap="none" spc="0" baseline="0" dirty="0">
              <a:solidFill>
                <a:schemeClr val="bg1"/>
              </a:solidFill>
              <a:uFillTx/>
              <a:latin typeface="Arial"/>
              <a:ea typeface="Arial"/>
              <a:cs typeface="Arial"/>
            </a:endParaRPr>
          </a:p>
        </p:txBody>
      </p:sp>
      <p:sp>
        <p:nvSpPr>
          <p:cNvPr id="6" name="Google Shape;289;p29">
            <a:extLst>
              <a:ext uri="{FF2B5EF4-FFF2-40B4-BE49-F238E27FC236}">
                <a16:creationId xmlns:a16="http://schemas.microsoft.com/office/drawing/2014/main" id="{6483138D-1658-8B74-9ECA-5D9269DF8986}"/>
              </a:ext>
            </a:extLst>
          </p:cNvPr>
          <p:cNvSpPr/>
          <p:nvPr/>
        </p:nvSpPr>
        <p:spPr>
          <a:xfrm>
            <a:off x="434047" y="2138966"/>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a:solidFill>
                  <a:schemeClr val="bg1"/>
                </a:solidFill>
                <a:uFillTx/>
                <a:latin typeface="Calibri"/>
                <a:ea typeface="Calibri"/>
                <a:cs typeface="Calibri"/>
              </a:rPr>
              <a:t>Séance 2</a:t>
            </a:r>
          </a:p>
        </p:txBody>
      </p:sp>
      <p:sp>
        <p:nvSpPr>
          <p:cNvPr id="7" name="Google Shape;290;p29">
            <a:extLst>
              <a:ext uri="{FF2B5EF4-FFF2-40B4-BE49-F238E27FC236}">
                <a16:creationId xmlns:a16="http://schemas.microsoft.com/office/drawing/2014/main" id="{96EF44EB-A92E-0BC1-CC4D-2A97532B36E4}"/>
              </a:ext>
            </a:extLst>
          </p:cNvPr>
          <p:cNvSpPr/>
          <p:nvPr/>
        </p:nvSpPr>
        <p:spPr>
          <a:xfrm>
            <a:off x="2023110" y="3540270"/>
            <a:ext cx="679679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000000"/>
            </a:solidFill>
            <a:prstDash val="solid"/>
            <a:miter/>
          </a:ln>
        </p:spPr>
        <p:txBody>
          <a:bodyPr vert="horz" wrap="square" lIns="68570" tIns="34271" rIns="68570" bIns="34271" anchor="ctr" anchorCtr="0" compatLnSpc="1">
            <a:noAutofit/>
          </a:bodyPr>
          <a:lstStyle/>
          <a:p>
            <a:r>
              <a:rPr lang="fr-FR" sz="1400" dirty="0">
                <a:solidFill>
                  <a:schemeClr val="bg1"/>
                </a:solidFill>
              </a:rPr>
              <a:t>Rebrassage</a:t>
            </a:r>
          </a:p>
        </p:txBody>
      </p:sp>
      <p:sp>
        <p:nvSpPr>
          <p:cNvPr id="8" name="Google Shape;291;p29">
            <a:extLst>
              <a:ext uri="{FF2B5EF4-FFF2-40B4-BE49-F238E27FC236}">
                <a16:creationId xmlns:a16="http://schemas.microsoft.com/office/drawing/2014/main" id="{FEEAEE18-1A5B-C9BD-3916-C019B19E4CFF}"/>
              </a:ext>
            </a:extLst>
          </p:cNvPr>
          <p:cNvSpPr/>
          <p:nvPr/>
        </p:nvSpPr>
        <p:spPr>
          <a:xfrm>
            <a:off x="434047" y="3540270"/>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a:solidFill>
                  <a:schemeClr val="bg1"/>
                </a:solidFill>
                <a:uFillTx/>
                <a:latin typeface="Calibri"/>
                <a:ea typeface="Calibri"/>
                <a:cs typeface="Calibri"/>
              </a:rPr>
              <a:t>Séance 4</a:t>
            </a:r>
          </a:p>
        </p:txBody>
      </p:sp>
      <p:sp>
        <p:nvSpPr>
          <p:cNvPr id="9" name="Google Shape;292;p29">
            <a:extLst>
              <a:ext uri="{FF2B5EF4-FFF2-40B4-BE49-F238E27FC236}">
                <a16:creationId xmlns:a16="http://schemas.microsoft.com/office/drawing/2014/main" id="{E3474BC2-B395-7527-66DD-9F210C82C378}"/>
              </a:ext>
            </a:extLst>
          </p:cNvPr>
          <p:cNvSpPr/>
          <p:nvPr/>
        </p:nvSpPr>
        <p:spPr>
          <a:xfrm>
            <a:off x="2023110" y="2881538"/>
            <a:ext cx="6796799" cy="46226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w="9528" cap="flat">
            <a:solidFill>
              <a:srgbClr val="000000"/>
            </a:solidFill>
            <a:prstDash val="solid"/>
            <a:miter/>
          </a:ln>
        </p:spPr>
        <p:txBody>
          <a:bodyPr vert="horz" wrap="square" lIns="68570" tIns="34271" rIns="68570" bIns="34271" anchor="ctr" anchorCtr="0" compatLnSpc="1">
            <a:noAutofit/>
          </a:bodyPr>
          <a:lstStyle/>
          <a:p>
            <a:r>
              <a:rPr lang="fr-FR" sz="1400" dirty="0"/>
              <a:t>Tâche 1: Lire en respectant les pauses.</a:t>
            </a:r>
          </a:p>
          <a:p>
            <a:r>
              <a:rPr lang="fr-FR" sz="1400" dirty="0"/>
              <a:t>Tâche 2 : Identifier une routine ou une activité</a:t>
            </a:r>
            <a:r>
              <a:rPr lang="fr-FR" sz="1400" dirty="0">
                <a:solidFill>
                  <a:schemeClr val="bg1"/>
                </a:solidFill>
              </a:rPr>
              <a:t>.</a:t>
            </a:r>
          </a:p>
        </p:txBody>
      </p:sp>
      <p:sp>
        <p:nvSpPr>
          <p:cNvPr id="10" name="Google Shape;293;p29">
            <a:extLst>
              <a:ext uri="{FF2B5EF4-FFF2-40B4-BE49-F238E27FC236}">
                <a16:creationId xmlns:a16="http://schemas.microsoft.com/office/drawing/2014/main" id="{F5CDD585-95EC-36B9-C6B3-E1B78327DE50}"/>
              </a:ext>
            </a:extLst>
          </p:cNvPr>
          <p:cNvSpPr/>
          <p:nvPr/>
        </p:nvSpPr>
        <p:spPr>
          <a:xfrm>
            <a:off x="434047" y="2839618"/>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4"/>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a:solidFill>
                  <a:schemeClr val="bg1"/>
                </a:solidFill>
                <a:uFillTx/>
                <a:latin typeface="Calibri"/>
                <a:ea typeface="Calibri"/>
                <a:cs typeface="Calibri"/>
              </a:rPr>
              <a:t>Séance 3</a:t>
            </a:r>
          </a:p>
        </p:txBody>
      </p:sp>
      <p:sp>
        <p:nvSpPr>
          <p:cNvPr id="12" name="Rectangle: Rounded Corners 11">
            <a:extLst>
              <a:ext uri="{FF2B5EF4-FFF2-40B4-BE49-F238E27FC236}">
                <a16:creationId xmlns:a16="http://schemas.microsoft.com/office/drawing/2014/main" id="{903539F8-A00F-BC5E-4838-0740E7F50060}"/>
              </a:ext>
            </a:extLst>
          </p:cNvPr>
          <p:cNvSpPr/>
          <p:nvPr/>
        </p:nvSpPr>
        <p:spPr>
          <a:xfrm>
            <a:off x="324091" y="2807767"/>
            <a:ext cx="8619612" cy="646354"/>
          </a:xfrm>
          <a:prstGeom prst="roundRect">
            <a:avLst/>
          </a:prstGeom>
          <a:noFill/>
          <a:ln w="12700">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4"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Repérage dans la semaine</a:t>
            </a:r>
            <a:endParaRPr lang="fr-FR" sz="2400" i="1" kern="0" dirty="0">
              <a:solidFill>
                <a:srgbClr val="44546A"/>
              </a:solidFill>
              <a:latin typeface="Calibri"/>
              <a:ea typeface="Calibri"/>
              <a:cs typeface="Calibri"/>
            </a:endParaRPr>
          </a:p>
        </p:txBody>
      </p:sp>
      <p:pic>
        <p:nvPicPr>
          <p:cNvPr id="15"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12260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3456E-A79B-56CA-ECCA-6E356DFACFE0}"/>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B923C87A-DD9D-8B75-0EB6-850144B24A53}"/>
              </a:ext>
            </a:extLst>
          </p:cNvPr>
          <p:cNvSpPr/>
          <p:nvPr/>
        </p:nvSpPr>
        <p:spPr>
          <a:xfrm>
            <a:off x="40820" y="-16760"/>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78364D9D-6D22-3384-62F6-42A8382ABEF5}"/>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Google Shape;656;p54">
            <a:extLst>
              <a:ext uri="{FF2B5EF4-FFF2-40B4-BE49-F238E27FC236}">
                <a16:creationId xmlns:a16="http://schemas.microsoft.com/office/drawing/2014/main" id="{E9D015CF-DC66-E525-B384-C09919A97795}"/>
              </a:ext>
            </a:extLst>
          </p:cNvPr>
          <p:cNvPicPr>
            <a:picLocks noChangeAspect="1"/>
          </p:cNvPicPr>
          <p:nvPr/>
        </p:nvPicPr>
        <p:blipFill>
          <a:blip r:embed="rId2">
            <a:alphaModFix/>
          </a:blip>
          <a:srcRect/>
          <a:stretch>
            <a:fillRect/>
          </a:stretch>
        </p:blipFill>
        <p:spPr>
          <a:xfrm>
            <a:off x="8462351" y="64081"/>
            <a:ext cx="558661" cy="558661"/>
          </a:xfrm>
          <a:prstGeom prst="rect">
            <a:avLst/>
          </a:prstGeom>
          <a:noFill/>
          <a:ln cap="flat">
            <a:noFill/>
          </a:ln>
        </p:spPr>
      </p:pic>
      <p:pic>
        <p:nvPicPr>
          <p:cNvPr id="6" name="Picture 2" descr="Image générée">
            <a:extLst>
              <a:ext uri="{FF2B5EF4-FFF2-40B4-BE49-F238E27FC236}">
                <a16:creationId xmlns:a16="http://schemas.microsoft.com/office/drawing/2014/main" id="{7D00CAD9-0018-EF31-E5F1-F9331EEBE6FF}"/>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11">
            <a:extLst>
              <a:ext uri="{FF2B5EF4-FFF2-40B4-BE49-F238E27FC236}">
                <a16:creationId xmlns:a16="http://schemas.microsoft.com/office/drawing/2014/main" id="{A8768FD6-2C51-1D8B-99B9-2C0B84F03AEE}"/>
              </a:ext>
            </a:extLst>
          </p:cNvPr>
          <p:cNvSpPr txBox="1"/>
          <p:nvPr/>
        </p:nvSpPr>
        <p:spPr>
          <a:xfrm>
            <a:off x="594323" y="35634"/>
            <a:ext cx="8176849" cy="523220"/>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Maintenant, faites attention. Je vais vous montrer comment on peut répondre à des questions qui portent sur une routine, c’est-à-dire quelque chose qu’on a l’habitude de faire. </a:t>
            </a:r>
          </a:p>
        </p:txBody>
      </p:sp>
      <p:sp>
        <p:nvSpPr>
          <p:cNvPr id="12" name="Espace réservé du texte 2">
            <a:extLst>
              <a:ext uri="{FF2B5EF4-FFF2-40B4-BE49-F238E27FC236}">
                <a16:creationId xmlns:a16="http://schemas.microsoft.com/office/drawing/2014/main" id="{A4B33D35-D281-CEAF-0902-BDD37A6DFB72}"/>
              </a:ext>
            </a:extLst>
          </p:cNvPr>
          <p:cNvSpPr txBox="1">
            <a:spLocks/>
          </p:cNvSpPr>
          <p:nvPr/>
        </p:nvSpPr>
        <p:spPr>
          <a:xfrm>
            <a:off x="577993" y="336027"/>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sp>
        <p:nvSpPr>
          <p:cNvPr id="4" name="ZoneTexte 3">
            <a:extLst>
              <a:ext uri="{FF2B5EF4-FFF2-40B4-BE49-F238E27FC236}">
                <a16:creationId xmlns:a16="http://schemas.microsoft.com/office/drawing/2014/main" id="{362DF044-2ADC-E909-CEB3-CA672F06FAF4}"/>
              </a:ext>
            </a:extLst>
          </p:cNvPr>
          <p:cNvSpPr txBox="1"/>
          <p:nvPr/>
        </p:nvSpPr>
        <p:spPr>
          <a:xfrm>
            <a:off x="358329" y="1413162"/>
            <a:ext cx="6376268" cy="1477328"/>
          </a:xfrm>
          <a:prstGeom prst="rect">
            <a:avLst/>
          </a:prstGeom>
          <a:noFill/>
        </p:spPr>
        <p:txBody>
          <a:bodyPr wrap="square">
            <a:spAutoFit/>
          </a:bodyPr>
          <a:lstStyle/>
          <a:p>
            <a:pPr algn="just"/>
            <a:r>
              <a:rPr lang="fr-FR" dirty="0"/>
              <a:t>Chaque matin, le grand-père va au jardin public. Il s’assoit sur un banc en bois. Il respire le parfum des fleurs et regarde les plantes vertes. Le jardin est calme et paisible. Ses amis le rejoignent souvent. Ils discutent, rient ensemble et passent un bon moment dans ce jardin magnifique.</a:t>
            </a:r>
          </a:p>
        </p:txBody>
      </p:sp>
      <p:pic>
        <p:nvPicPr>
          <p:cNvPr id="5" name="Image 4">
            <a:extLst>
              <a:ext uri="{FF2B5EF4-FFF2-40B4-BE49-F238E27FC236}">
                <a16:creationId xmlns:a16="http://schemas.microsoft.com/office/drawing/2014/main" id="{A562C31F-F5B8-DCB9-DDBA-DF1492A414A7}"/>
              </a:ext>
            </a:extLst>
          </p:cNvPr>
          <p:cNvPicPr>
            <a:picLocks noChangeAspect="1"/>
          </p:cNvPicPr>
          <p:nvPr/>
        </p:nvPicPr>
        <p:blipFill>
          <a:blip r:embed="rId4"/>
          <a:stretch>
            <a:fillRect/>
          </a:stretch>
        </p:blipFill>
        <p:spPr>
          <a:xfrm>
            <a:off x="6892183" y="1413161"/>
            <a:ext cx="2094230" cy="1580891"/>
          </a:xfrm>
          <a:prstGeom prst="rect">
            <a:avLst/>
          </a:prstGeom>
        </p:spPr>
      </p:pic>
      <p:sp>
        <p:nvSpPr>
          <p:cNvPr id="9" name="ZoneTexte 8">
            <a:extLst>
              <a:ext uri="{FF2B5EF4-FFF2-40B4-BE49-F238E27FC236}">
                <a16:creationId xmlns:a16="http://schemas.microsoft.com/office/drawing/2014/main" id="{78D5A10E-22FB-558A-0EDA-C4D4466BCA78}"/>
              </a:ext>
            </a:extLst>
          </p:cNvPr>
          <p:cNvSpPr txBox="1"/>
          <p:nvPr/>
        </p:nvSpPr>
        <p:spPr>
          <a:xfrm>
            <a:off x="1830168" y="3243168"/>
            <a:ext cx="5130351" cy="369332"/>
          </a:xfrm>
          <a:prstGeom prst="rect">
            <a:avLst/>
          </a:prstGeom>
          <a:noFill/>
        </p:spPr>
        <p:txBody>
          <a:bodyPr wrap="square" rtlCol="0">
            <a:spAutoFit/>
          </a:bodyPr>
          <a:lstStyle/>
          <a:p>
            <a:r>
              <a:rPr lang="fr-FR" dirty="0"/>
              <a:t>Que fait le grand-père chaque </a:t>
            </a:r>
            <a:r>
              <a:rPr lang="fr-FR" dirty="0" smtClean="0"/>
              <a:t>matin ?</a:t>
            </a:r>
            <a:endParaRPr lang="fr-FR" dirty="0"/>
          </a:p>
        </p:txBody>
      </p:sp>
    </p:spTree>
    <p:extLst>
      <p:ext uri="{BB962C8B-B14F-4D97-AF65-F5344CB8AC3E}">
        <p14:creationId xmlns:p14="http://schemas.microsoft.com/office/powerpoint/2010/main" val="11599907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C23C8F-E900-045A-4491-21768EF487C7}"/>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D905432-A8A5-8C38-5720-CF6D5BA0362B}"/>
              </a:ext>
            </a:extLst>
          </p:cNvPr>
          <p:cNvSpPr/>
          <p:nvPr/>
        </p:nvSpPr>
        <p:spPr>
          <a:xfrm>
            <a:off x="40820" y="-16760"/>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696FD600-0036-E65A-373E-065FBF08A1BE}"/>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Google Shape;656;p54">
            <a:extLst>
              <a:ext uri="{FF2B5EF4-FFF2-40B4-BE49-F238E27FC236}">
                <a16:creationId xmlns:a16="http://schemas.microsoft.com/office/drawing/2014/main" id="{2F63719C-5E67-5031-0F2C-9B288FDAEF0D}"/>
              </a:ext>
            </a:extLst>
          </p:cNvPr>
          <p:cNvPicPr>
            <a:picLocks noChangeAspect="1"/>
          </p:cNvPicPr>
          <p:nvPr/>
        </p:nvPicPr>
        <p:blipFill>
          <a:blip r:embed="rId2">
            <a:alphaModFix/>
          </a:blip>
          <a:srcRect/>
          <a:stretch>
            <a:fillRect/>
          </a:stretch>
        </p:blipFill>
        <p:spPr>
          <a:xfrm>
            <a:off x="8462351" y="64081"/>
            <a:ext cx="558661" cy="558661"/>
          </a:xfrm>
          <a:prstGeom prst="rect">
            <a:avLst/>
          </a:prstGeom>
          <a:noFill/>
          <a:ln cap="flat">
            <a:noFill/>
          </a:ln>
        </p:spPr>
      </p:pic>
      <p:pic>
        <p:nvPicPr>
          <p:cNvPr id="6" name="Picture 2" descr="Image générée">
            <a:extLst>
              <a:ext uri="{FF2B5EF4-FFF2-40B4-BE49-F238E27FC236}">
                <a16:creationId xmlns:a16="http://schemas.microsoft.com/office/drawing/2014/main" id="{2E14C395-8185-A96F-A415-CC8B31E30A57}"/>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11">
            <a:extLst>
              <a:ext uri="{FF2B5EF4-FFF2-40B4-BE49-F238E27FC236}">
                <a16:creationId xmlns:a16="http://schemas.microsoft.com/office/drawing/2014/main" id="{D86AEBB4-F72D-7F6B-C2BA-B86E660715FB}"/>
              </a:ext>
            </a:extLst>
          </p:cNvPr>
          <p:cNvSpPr txBox="1"/>
          <p:nvPr/>
        </p:nvSpPr>
        <p:spPr>
          <a:xfrm>
            <a:off x="503985" y="17908"/>
            <a:ext cx="8176849" cy="523220"/>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Je remarque que la question est posée par le mot interrogatif « Que ». Ce mot permet de poser une question à propos de quelque chose ou d’une action.  </a:t>
            </a:r>
          </a:p>
        </p:txBody>
      </p:sp>
      <p:sp>
        <p:nvSpPr>
          <p:cNvPr id="12" name="Espace réservé du texte 2">
            <a:extLst>
              <a:ext uri="{FF2B5EF4-FFF2-40B4-BE49-F238E27FC236}">
                <a16:creationId xmlns:a16="http://schemas.microsoft.com/office/drawing/2014/main" id="{0A9A7B5F-6C63-A02C-10F5-FAEBC6CBC079}"/>
              </a:ext>
            </a:extLst>
          </p:cNvPr>
          <p:cNvSpPr txBox="1">
            <a:spLocks/>
          </p:cNvSpPr>
          <p:nvPr/>
        </p:nvSpPr>
        <p:spPr>
          <a:xfrm>
            <a:off x="577993" y="336027"/>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sp>
        <p:nvSpPr>
          <p:cNvPr id="4" name="ZoneTexte 3">
            <a:extLst>
              <a:ext uri="{FF2B5EF4-FFF2-40B4-BE49-F238E27FC236}">
                <a16:creationId xmlns:a16="http://schemas.microsoft.com/office/drawing/2014/main" id="{29E6B8E6-2E0E-501C-14E3-A7968E1503FC}"/>
              </a:ext>
            </a:extLst>
          </p:cNvPr>
          <p:cNvSpPr txBox="1"/>
          <p:nvPr/>
        </p:nvSpPr>
        <p:spPr>
          <a:xfrm>
            <a:off x="2186217" y="1689497"/>
            <a:ext cx="5130351" cy="369332"/>
          </a:xfrm>
          <a:prstGeom prst="rect">
            <a:avLst/>
          </a:prstGeom>
          <a:noFill/>
        </p:spPr>
        <p:txBody>
          <a:bodyPr wrap="square" rtlCol="0">
            <a:spAutoFit/>
          </a:bodyPr>
          <a:lstStyle/>
          <a:p>
            <a:r>
              <a:rPr lang="fr-FR" b="1" dirty="0">
                <a:solidFill>
                  <a:srgbClr val="00B0F0"/>
                </a:solidFill>
              </a:rPr>
              <a:t>Que</a:t>
            </a:r>
            <a:r>
              <a:rPr lang="fr-FR" dirty="0"/>
              <a:t> fait le grand-père chaque </a:t>
            </a:r>
            <a:r>
              <a:rPr lang="fr-FR" dirty="0" smtClean="0"/>
              <a:t>matin ?</a:t>
            </a:r>
            <a:endParaRPr lang="fr-FR" dirty="0"/>
          </a:p>
        </p:txBody>
      </p:sp>
    </p:spTree>
    <p:extLst>
      <p:ext uri="{BB962C8B-B14F-4D97-AF65-F5344CB8AC3E}">
        <p14:creationId xmlns:p14="http://schemas.microsoft.com/office/powerpoint/2010/main" val="22389161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8F0AD-F8EB-F37A-CA0F-8C7D53C7FC02}"/>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C6B1273-E6C2-ED8A-F250-430544379109}"/>
              </a:ext>
            </a:extLst>
          </p:cNvPr>
          <p:cNvSpPr/>
          <p:nvPr/>
        </p:nvSpPr>
        <p:spPr>
          <a:xfrm>
            <a:off x="40820" y="-16760"/>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B118995D-927B-AA22-39DB-2052A231B713}"/>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Google Shape;656;p54">
            <a:extLst>
              <a:ext uri="{FF2B5EF4-FFF2-40B4-BE49-F238E27FC236}">
                <a16:creationId xmlns:a16="http://schemas.microsoft.com/office/drawing/2014/main" id="{E4E462C3-A5F7-DA4D-9849-AB09CA63F491}"/>
              </a:ext>
            </a:extLst>
          </p:cNvPr>
          <p:cNvPicPr>
            <a:picLocks noChangeAspect="1"/>
          </p:cNvPicPr>
          <p:nvPr/>
        </p:nvPicPr>
        <p:blipFill>
          <a:blip r:embed="rId2">
            <a:alphaModFix/>
          </a:blip>
          <a:srcRect/>
          <a:stretch>
            <a:fillRect/>
          </a:stretch>
        </p:blipFill>
        <p:spPr>
          <a:xfrm>
            <a:off x="8462351" y="64081"/>
            <a:ext cx="558661" cy="558661"/>
          </a:xfrm>
          <a:prstGeom prst="rect">
            <a:avLst/>
          </a:prstGeom>
          <a:noFill/>
          <a:ln cap="flat">
            <a:noFill/>
          </a:ln>
        </p:spPr>
      </p:pic>
      <p:pic>
        <p:nvPicPr>
          <p:cNvPr id="6" name="Picture 2" descr="Image générée">
            <a:extLst>
              <a:ext uri="{FF2B5EF4-FFF2-40B4-BE49-F238E27FC236}">
                <a16:creationId xmlns:a16="http://schemas.microsoft.com/office/drawing/2014/main" id="{6E3FE953-8287-0727-2ABD-A04806F2E56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11">
            <a:extLst>
              <a:ext uri="{FF2B5EF4-FFF2-40B4-BE49-F238E27FC236}">
                <a16:creationId xmlns:a16="http://schemas.microsoft.com/office/drawing/2014/main" id="{C08E01E1-F5D5-E8DC-AA0D-60799ED50AB0}"/>
              </a:ext>
            </a:extLst>
          </p:cNvPr>
          <p:cNvSpPr txBox="1"/>
          <p:nvPr/>
        </p:nvSpPr>
        <p:spPr>
          <a:xfrm>
            <a:off x="503985" y="17908"/>
            <a:ext cx="8176849" cy="523220"/>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Le mot interrogatif est associé à un verbe d’action « </a:t>
            </a:r>
            <a:r>
              <a:rPr lang="fr-FR" altLang="fr-FR" sz="1400" b="1" i="1" dirty="0">
                <a:solidFill>
                  <a:srgbClr val="E7E6E6">
                    <a:lumMod val="50000"/>
                  </a:srgbClr>
                </a:solidFill>
                <a:latin typeface="Calibri" panose="020F0502020204030204"/>
              </a:rPr>
              <a:t>fait</a:t>
            </a:r>
            <a:r>
              <a:rPr lang="fr-FR" altLang="fr-FR" sz="1400" b="1" dirty="0">
                <a:solidFill>
                  <a:srgbClr val="E7E6E6">
                    <a:lumMod val="50000"/>
                  </a:srgbClr>
                </a:solidFill>
                <a:latin typeface="Calibri" panose="020F0502020204030204"/>
              </a:rPr>
              <a:t>». Il s’agit donc d’identifier l’action que fait le personnage. </a:t>
            </a:r>
          </a:p>
        </p:txBody>
      </p:sp>
      <p:sp>
        <p:nvSpPr>
          <p:cNvPr id="12" name="Espace réservé du texte 2">
            <a:extLst>
              <a:ext uri="{FF2B5EF4-FFF2-40B4-BE49-F238E27FC236}">
                <a16:creationId xmlns:a16="http://schemas.microsoft.com/office/drawing/2014/main" id="{96D4632A-7799-9053-BE28-943045628406}"/>
              </a:ext>
            </a:extLst>
          </p:cNvPr>
          <p:cNvSpPr txBox="1">
            <a:spLocks/>
          </p:cNvSpPr>
          <p:nvPr/>
        </p:nvSpPr>
        <p:spPr>
          <a:xfrm>
            <a:off x="577993" y="336027"/>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sp>
        <p:nvSpPr>
          <p:cNvPr id="5" name="ZoneTexte 4">
            <a:extLst>
              <a:ext uri="{FF2B5EF4-FFF2-40B4-BE49-F238E27FC236}">
                <a16:creationId xmlns:a16="http://schemas.microsoft.com/office/drawing/2014/main" id="{2157853B-6451-A27D-AB84-FCE57F0609F5}"/>
              </a:ext>
            </a:extLst>
          </p:cNvPr>
          <p:cNvSpPr txBox="1"/>
          <p:nvPr/>
        </p:nvSpPr>
        <p:spPr>
          <a:xfrm>
            <a:off x="2186217" y="1689497"/>
            <a:ext cx="5130351" cy="369332"/>
          </a:xfrm>
          <a:prstGeom prst="rect">
            <a:avLst/>
          </a:prstGeom>
          <a:noFill/>
        </p:spPr>
        <p:txBody>
          <a:bodyPr wrap="square" rtlCol="0">
            <a:spAutoFit/>
          </a:bodyPr>
          <a:lstStyle/>
          <a:p>
            <a:r>
              <a:rPr lang="fr-FR" b="1" dirty="0">
                <a:solidFill>
                  <a:srgbClr val="00B0F0"/>
                </a:solidFill>
              </a:rPr>
              <a:t>Que</a:t>
            </a:r>
            <a:r>
              <a:rPr lang="fr-FR" b="1" dirty="0"/>
              <a:t> </a:t>
            </a:r>
            <a:r>
              <a:rPr lang="fr-FR" b="1" dirty="0">
                <a:solidFill>
                  <a:srgbClr val="C00000"/>
                </a:solidFill>
              </a:rPr>
              <a:t>fait</a:t>
            </a:r>
            <a:r>
              <a:rPr lang="fr-FR" b="1" dirty="0"/>
              <a:t> </a:t>
            </a:r>
            <a:r>
              <a:rPr lang="fr-FR" dirty="0"/>
              <a:t>le grand-père chaque </a:t>
            </a:r>
            <a:r>
              <a:rPr lang="fr-FR" dirty="0" smtClean="0"/>
              <a:t>matin ?</a:t>
            </a:r>
            <a:endParaRPr lang="fr-FR" dirty="0"/>
          </a:p>
        </p:txBody>
      </p:sp>
    </p:spTree>
    <p:extLst>
      <p:ext uri="{BB962C8B-B14F-4D97-AF65-F5344CB8AC3E}">
        <p14:creationId xmlns:p14="http://schemas.microsoft.com/office/powerpoint/2010/main" val="39518983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75175F-C211-8A12-970A-4C56F79A1710}"/>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4E969C7B-BE4D-4243-4003-9E6102A6E1C3}"/>
              </a:ext>
            </a:extLst>
          </p:cNvPr>
          <p:cNvSpPr/>
          <p:nvPr/>
        </p:nvSpPr>
        <p:spPr>
          <a:xfrm>
            <a:off x="40820" y="-16760"/>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B61570F3-6DF0-47C9-9FC1-1353C86F6504}"/>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Google Shape;656;p54">
            <a:extLst>
              <a:ext uri="{FF2B5EF4-FFF2-40B4-BE49-F238E27FC236}">
                <a16:creationId xmlns:a16="http://schemas.microsoft.com/office/drawing/2014/main" id="{F0D0DC56-B23B-E804-2D95-EF7CDD3F59AB}"/>
              </a:ext>
            </a:extLst>
          </p:cNvPr>
          <p:cNvPicPr>
            <a:picLocks noChangeAspect="1"/>
          </p:cNvPicPr>
          <p:nvPr/>
        </p:nvPicPr>
        <p:blipFill>
          <a:blip r:embed="rId2">
            <a:alphaModFix/>
          </a:blip>
          <a:srcRect/>
          <a:stretch>
            <a:fillRect/>
          </a:stretch>
        </p:blipFill>
        <p:spPr>
          <a:xfrm>
            <a:off x="8462351" y="64081"/>
            <a:ext cx="558661" cy="558661"/>
          </a:xfrm>
          <a:prstGeom prst="rect">
            <a:avLst/>
          </a:prstGeom>
          <a:noFill/>
          <a:ln cap="flat">
            <a:noFill/>
          </a:ln>
        </p:spPr>
      </p:pic>
      <p:pic>
        <p:nvPicPr>
          <p:cNvPr id="6" name="Picture 2" descr="Image générée">
            <a:extLst>
              <a:ext uri="{FF2B5EF4-FFF2-40B4-BE49-F238E27FC236}">
                <a16:creationId xmlns:a16="http://schemas.microsoft.com/office/drawing/2014/main" id="{A84C5B4F-018F-3279-BD15-725724A473F7}"/>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11">
            <a:extLst>
              <a:ext uri="{FF2B5EF4-FFF2-40B4-BE49-F238E27FC236}">
                <a16:creationId xmlns:a16="http://schemas.microsoft.com/office/drawing/2014/main" id="{23558A70-2394-8DF2-F6D0-816002B2B4ED}"/>
              </a:ext>
            </a:extLst>
          </p:cNvPr>
          <p:cNvSpPr txBox="1"/>
          <p:nvPr/>
        </p:nvSpPr>
        <p:spPr>
          <a:xfrm>
            <a:off x="503985" y="17908"/>
            <a:ext cx="8176849" cy="523220"/>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Je remarque que la question comporte également un indicateur de temps « chaque matin ». Il s’agit donc de repérer une action qui se répète, qui est devenue une habitude pour le personnage.   </a:t>
            </a:r>
          </a:p>
        </p:txBody>
      </p:sp>
      <p:sp>
        <p:nvSpPr>
          <p:cNvPr id="12" name="Espace réservé du texte 2">
            <a:extLst>
              <a:ext uri="{FF2B5EF4-FFF2-40B4-BE49-F238E27FC236}">
                <a16:creationId xmlns:a16="http://schemas.microsoft.com/office/drawing/2014/main" id="{F15CB54F-08BB-12C3-CCFC-73FBB928D5C3}"/>
              </a:ext>
            </a:extLst>
          </p:cNvPr>
          <p:cNvSpPr txBox="1">
            <a:spLocks/>
          </p:cNvSpPr>
          <p:nvPr/>
        </p:nvSpPr>
        <p:spPr>
          <a:xfrm>
            <a:off x="577993" y="336027"/>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sp>
        <p:nvSpPr>
          <p:cNvPr id="5" name="ZoneTexte 4">
            <a:extLst>
              <a:ext uri="{FF2B5EF4-FFF2-40B4-BE49-F238E27FC236}">
                <a16:creationId xmlns:a16="http://schemas.microsoft.com/office/drawing/2014/main" id="{CEEA010C-8061-A661-B1A4-2C13369C1CA7}"/>
              </a:ext>
            </a:extLst>
          </p:cNvPr>
          <p:cNvSpPr txBox="1"/>
          <p:nvPr/>
        </p:nvSpPr>
        <p:spPr>
          <a:xfrm>
            <a:off x="2186217" y="1689497"/>
            <a:ext cx="5130351" cy="369332"/>
          </a:xfrm>
          <a:prstGeom prst="rect">
            <a:avLst/>
          </a:prstGeom>
          <a:noFill/>
        </p:spPr>
        <p:txBody>
          <a:bodyPr wrap="square" rtlCol="0">
            <a:spAutoFit/>
          </a:bodyPr>
          <a:lstStyle/>
          <a:p>
            <a:r>
              <a:rPr lang="fr-FR" b="1" dirty="0">
                <a:solidFill>
                  <a:srgbClr val="00B0F0"/>
                </a:solidFill>
              </a:rPr>
              <a:t>Que</a:t>
            </a:r>
            <a:r>
              <a:rPr lang="fr-FR" dirty="0"/>
              <a:t> </a:t>
            </a:r>
            <a:r>
              <a:rPr lang="fr-FR" dirty="0">
                <a:solidFill>
                  <a:srgbClr val="C00000"/>
                </a:solidFill>
              </a:rPr>
              <a:t>fait</a:t>
            </a:r>
            <a:r>
              <a:rPr lang="fr-FR" dirty="0"/>
              <a:t> le grand-père </a:t>
            </a:r>
            <a:r>
              <a:rPr lang="fr-FR" b="1" dirty="0">
                <a:solidFill>
                  <a:srgbClr val="00B050"/>
                </a:solidFill>
              </a:rPr>
              <a:t>chaque </a:t>
            </a:r>
            <a:r>
              <a:rPr lang="fr-FR" b="1" dirty="0" smtClean="0">
                <a:solidFill>
                  <a:srgbClr val="00B050"/>
                </a:solidFill>
              </a:rPr>
              <a:t>matin ? </a:t>
            </a:r>
            <a:endParaRPr lang="fr-FR" b="1" dirty="0">
              <a:solidFill>
                <a:srgbClr val="00B050"/>
              </a:solidFill>
            </a:endParaRPr>
          </a:p>
        </p:txBody>
      </p:sp>
    </p:spTree>
    <p:extLst>
      <p:ext uri="{BB962C8B-B14F-4D97-AF65-F5344CB8AC3E}">
        <p14:creationId xmlns:p14="http://schemas.microsoft.com/office/powerpoint/2010/main" val="38495796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F8E141-DDF4-AE1B-A4F3-7646E628E216}"/>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3D73D7C5-7265-D1FC-A440-260BA3DA3436}"/>
              </a:ext>
            </a:extLst>
          </p:cNvPr>
          <p:cNvSpPr/>
          <p:nvPr/>
        </p:nvSpPr>
        <p:spPr>
          <a:xfrm>
            <a:off x="40820" y="-16760"/>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F9ADB4C1-EC83-3B7B-8840-2BEDCF839D9C}"/>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Google Shape;656;p54">
            <a:extLst>
              <a:ext uri="{FF2B5EF4-FFF2-40B4-BE49-F238E27FC236}">
                <a16:creationId xmlns:a16="http://schemas.microsoft.com/office/drawing/2014/main" id="{782D746A-3BEF-D259-B21A-363C345AACEF}"/>
              </a:ext>
            </a:extLst>
          </p:cNvPr>
          <p:cNvPicPr>
            <a:picLocks noChangeAspect="1"/>
          </p:cNvPicPr>
          <p:nvPr/>
        </p:nvPicPr>
        <p:blipFill>
          <a:blip r:embed="rId2">
            <a:alphaModFix/>
          </a:blip>
          <a:srcRect/>
          <a:stretch>
            <a:fillRect/>
          </a:stretch>
        </p:blipFill>
        <p:spPr>
          <a:xfrm>
            <a:off x="8462351" y="64081"/>
            <a:ext cx="558661" cy="558661"/>
          </a:xfrm>
          <a:prstGeom prst="rect">
            <a:avLst/>
          </a:prstGeom>
          <a:noFill/>
          <a:ln cap="flat">
            <a:noFill/>
          </a:ln>
        </p:spPr>
      </p:pic>
      <p:pic>
        <p:nvPicPr>
          <p:cNvPr id="6" name="Picture 2" descr="Image générée">
            <a:extLst>
              <a:ext uri="{FF2B5EF4-FFF2-40B4-BE49-F238E27FC236}">
                <a16:creationId xmlns:a16="http://schemas.microsoft.com/office/drawing/2014/main" id="{5751232F-2275-F6C5-6624-A0F23950158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11">
            <a:extLst>
              <a:ext uri="{FF2B5EF4-FFF2-40B4-BE49-F238E27FC236}">
                <a16:creationId xmlns:a16="http://schemas.microsoft.com/office/drawing/2014/main" id="{34DEB24A-FA8A-28AC-52AD-BD018CE5A9F2}"/>
              </a:ext>
            </a:extLst>
          </p:cNvPr>
          <p:cNvSpPr txBox="1"/>
          <p:nvPr/>
        </p:nvSpPr>
        <p:spPr>
          <a:xfrm>
            <a:off x="564832" y="98450"/>
            <a:ext cx="8176849" cy="523220"/>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Pour répondre à cette question, je cherche dans le texte le passage où on parle de l’action faite par le personnage et qui représente une routine.</a:t>
            </a:r>
          </a:p>
        </p:txBody>
      </p:sp>
      <p:sp>
        <p:nvSpPr>
          <p:cNvPr id="12" name="Espace réservé du texte 2">
            <a:extLst>
              <a:ext uri="{FF2B5EF4-FFF2-40B4-BE49-F238E27FC236}">
                <a16:creationId xmlns:a16="http://schemas.microsoft.com/office/drawing/2014/main" id="{6C02CCDB-3C52-9ECF-4D5B-3BA5E4C36DFF}"/>
              </a:ext>
            </a:extLst>
          </p:cNvPr>
          <p:cNvSpPr txBox="1">
            <a:spLocks/>
          </p:cNvSpPr>
          <p:nvPr/>
        </p:nvSpPr>
        <p:spPr>
          <a:xfrm>
            <a:off x="577993" y="336027"/>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sp>
        <p:nvSpPr>
          <p:cNvPr id="4" name="ZoneTexte 3">
            <a:extLst>
              <a:ext uri="{FF2B5EF4-FFF2-40B4-BE49-F238E27FC236}">
                <a16:creationId xmlns:a16="http://schemas.microsoft.com/office/drawing/2014/main" id="{747ACE96-0EA9-20EE-2E86-6DD21D4D7827}"/>
              </a:ext>
            </a:extLst>
          </p:cNvPr>
          <p:cNvSpPr txBox="1"/>
          <p:nvPr/>
        </p:nvSpPr>
        <p:spPr>
          <a:xfrm>
            <a:off x="358329" y="1413162"/>
            <a:ext cx="6376268" cy="1477328"/>
          </a:xfrm>
          <a:prstGeom prst="rect">
            <a:avLst/>
          </a:prstGeom>
          <a:noFill/>
        </p:spPr>
        <p:txBody>
          <a:bodyPr wrap="square">
            <a:spAutoFit/>
          </a:bodyPr>
          <a:lstStyle/>
          <a:p>
            <a:pPr algn="just"/>
            <a:r>
              <a:rPr lang="fr-FR" dirty="0">
                <a:solidFill>
                  <a:srgbClr val="00B0F0"/>
                </a:solidFill>
              </a:rPr>
              <a:t>Chaque matin, le grand-père va au jardin public</a:t>
            </a:r>
            <a:r>
              <a:rPr lang="fr-FR" dirty="0"/>
              <a:t>. Il s’assoit sur un banc en bois. Il respire le parfum des fleurs et regarde les plantes vertes. Le jardin est calme et paisible. Ses amis le rejoignent souvent. Ils discutent, rient ensemble et passent un bon moment dans ce jardin magnifique.</a:t>
            </a:r>
          </a:p>
        </p:txBody>
      </p:sp>
      <p:pic>
        <p:nvPicPr>
          <p:cNvPr id="5" name="Image 4">
            <a:extLst>
              <a:ext uri="{FF2B5EF4-FFF2-40B4-BE49-F238E27FC236}">
                <a16:creationId xmlns:a16="http://schemas.microsoft.com/office/drawing/2014/main" id="{3291FBD8-9446-E53C-E598-E5C481EBCE1C}"/>
              </a:ext>
            </a:extLst>
          </p:cNvPr>
          <p:cNvPicPr>
            <a:picLocks noChangeAspect="1"/>
          </p:cNvPicPr>
          <p:nvPr/>
        </p:nvPicPr>
        <p:blipFill>
          <a:blip r:embed="rId4"/>
          <a:stretch>
            <a:fillRect/>
          </a:stretch>
        </p:blipFill>
        <p:spPr>
          <a:xfrm>
            <a:off x="6892183" y="1413161"/>
            <a:ext cx="2094230" cy="1580891"/>
          </a:xfrm>
          <a:prstGeom prst="rect">
            <a:avLst/>
          </a:prstGeom>
        </p:spPr>
      </p:pic>
    </p:spTree>
    <p:extLst>
      <p:ext uri="{BB962C8B-B14F-4D97-AF65-F5344CB8AC3E}">
        <p14:creationId xmlns:p14="http://schemas.microsoft.com/office/powerpoint/2010/main" val="31220279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BC011E-286E-C6A4-024B-3D964A8BF6BB}"/>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2845E775-583B-D1BA-D325-A532C4361B05}"/>
              </a:ext>
            </a:extLst>
          </p:cNvPr>
          <p:cNvSpPr/>
          <p:nvPr/>
        </p:nvSpPr>
        <p:spPr>
          <a:xfrm>
            <a:off x="40820" y="-16760"/>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1DD25B68-0381-A4C1-B345-5419CDAFD27C}"/>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Google Shape;656;p54">
            <a:extLst>
              <a:ext uri="{FF2B5EF4-FFF2-40B4-BE49-F238E27FC236}">
                <a16:creationId xmlns:a16="http://schemas.microsoft.com/office/drawing/2014/main" id="{71B99CD7-8069-37DA-AF78-5275545A143E}"/>
              </a:ext>
            </a:extLst>
          </p:cNvPr>
          <p:cNvPicPr>
            <a:picLocks noChangeAspect="1"/>
          </p:cNvPicPr>
          <p:nvPr/>
        </p:nvPicPr>
        <p:blipFill>
          <a:blip r:embed="rId2">
            <a:alphaModFix/>
          </a:blip>
          <a:srcRect/>
          <a:stretch>
            <a:fillRect/>
          </a:stretch>
        </p:blipFill>
        <p:spPr>
          <a:xfrm>
            <a:off x="8462351" y="64081"/>
            <a:ext cx="558661" cy="558661"/>
          </a:xfrm>
          <a:prstGeom prst="rect">
            <a:avLst/>
          </a:prstGeom>
          <a:noFill/>
          <a:ln cap="flat">
            <a:noFill/>
          </a:ln>
        </p:spPr>
      </p:pic>
      <p:pic>
        <p:nvPicPr>
          <p:cNvPr id="6" name="Picture 2" descr="Image générée">
            <a:extLst>
              <a:ext uri="{FF2B5EF4-FFF2-40B4-BE49-F238E27FC236}">
                <a16:creationId xmlns:a16="http://schemas.microsoft.com/office/drawing/2014/main" id="{0BD089BC-D9D1-6187-A101-A57E5796998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11">
            <a:extLst>
              <a:ext uri="{FF2B5EF4-FFF2-40B4-BE49-F238E27FC236}">
                <a16:creationId xmlns:a16="http://schemas.microsoft.com/office/drawing/2014/main" id="{D41FC731-F652-F273-1D57-DDD508C2ABA4}"/>
              </a:ext>
            </a:extLst>
          </p:cNvPr>
          <p:cNvSpPr txBox="1"/>
          <p:nvPr/>
        </p:nvSpPr>
        <p:spPr>
          <a:xfrm>
            <a:off x="483575" y="31227"/>
            <a:ext cx="8176849" cy="307777"/>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Je cherche ensuite dans ce passage une action qui est associée à l’indicateur de temps « chaque matin ».</a:t>
            </a:r>
          </a:p>
        </p:txBody>
      </p:sp>
      <p:sp>
        <p:nvSpPr>
          <p:cNvPr id="12" name="Espace réservé du texte 2">
            <a:extLst>
              <a:ext uri="{FF2B5EF4-FFF2-40B4-BE49-F238E27FC236}">
                <a16:creationId xmlns:a16="http://schemas.microsoft.com/office/drawing/2014/main" id="{602EC83C-9FAD-9B9C-DE7B-8CBD9D19131A}"/>
              </a:ext>
            </a:extLst>
          </p:cNvPr>
          <p:cNvSpPr txBox="1">
            <a:spLocks/>
          </p:cNvSpPr>
          <p:nvPr/>
        </p:nvSpPr>
        <p:spPr>
          <a:xfrm>
            <a:off x="577993" y="336027"/>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sp>
        <p:nvSpPr>
          <p:cNvPr id="4" name="ZoneTexte 3">
            <a:extLst>
              <a:ext uri="{FF2B5EF4-FFF2-40B4-BE49-F238E27FC236}">
                <a16:creationId xmlns:a16="http://schemas.microsoft.com/office/drawing/2014/main" id="{AE2D9F64-F42C-6F81-EC2A-7590217C7ED5}"/>
              </a:ext>
            </a:extLst>
          </p:cNvPr>
          <p:cNvSpPr txBox="1"/>
          <p:nvPr/>
        </p:nvSpPr>
        <p:spPr>
          <a:xfrm>
            <a:off x="358329" y="1413162"/>
            <a:ext cx="6376268" cy="1477328"/>
          </a:xfrm>
          <a:prstGeom prst="rect">
            <a:avLst/>
          </a:prstGeom>
          <a:noFill/>
        </p:spPr>
        <p:txBody>
          <a:bodyPr wrap="square">
            <a:spAutoFit/>
          </a:bodyPr>
          <a:lstStyle/>
          <a:p>
            <a:pPr algn="just"/>
            <a:r>
              <a:rPr lang="fr-FR" dirty="0">
                <a:solidFill>
                  <a:srgbClr val="00B0F0"/>
                </a:solidFill>
              </a:rPr>
              <a:t>Chaque matin, le grand-père </a:t>
            </a:r>
            <a:r>
              <a:rPr lang="fr-FR" dirty="0">
                <a:solidFill>
                  <a:srgbClr val="FF0000"/>
                </a:solidFill>
              </a:rPr>
              <a:t>va</a:t>
            </a:r>
            <a:r>
              <a:rPr lang="fr-FR" dirty="0">
                <a:solidFill>
                  <a:srgbClr val="00B0F0"/>
                </a:solidFill>
              </a:rPr>
              <a:t> au jardin public</a:t>
            </a:r>
            <a:r>
              <a:rPr lang="fr-FR" dirty="0"/>
              <a:t>. Il s’assoit sur un banc en bois. Il respire le parfum des fleurs et regarde les plantes vertes. Le jardin est calme et paisible. Ses amis le rejoignent souvent. Ils discutent, rient ensemble et passent un bon moment dans ce jardin magnifique.</a:t>
            </a:r>
          </a:p>
        </p:txBody>
      </p:sp>
      <p:pic>
        <p:nvPicPr>
          <p:cNvPr id="5" name="Image 4">
            <a:extLst>
              <a:ext uri="{FF2B5EF4-FFF2-40B4-BE49-F238E27FC236}">
                <a16:creationId xmlns:a16="http://schemas.microsoft.com/office/drawing/2014/main" id="{A937D2E6-8DED-8960-6F34-BFA73408F1B5}"/>
              </a:ext>
            </a:extLst>
          </p:cNvPr>
          <p:cNvPicPr>
            <a:picLocks noChangeAspect="1"/>
          </p:cNvPicPr>
          <p:nvPr/>
        </p:nvPicPr>
        <p:blipFill>
          <a:blip r:embed="rId4"/>
          <a:stretch>
            <a:fillRect/>
          </a:stretch>
        </p:blipFill>
        <p:spPr>
          <a:xfrm>
            <a:off x="6892183" y="1413161"/>
            <a:ext cx="2094230" cy="1580891"/>
          </a:xfrm>
          <a:prstGeom prst="rect">
            <a:avLst/>
          </a:prstGeom>
        </p:spPr>
      </p:pic>
      <p:sp>
        <p:nvSpPr>
          <p:cNvPr id="8" name="Arc 7">
            <a:extLst>
              <a:ext uri="{FF2B5EF4-FFF2-40B4-BE49-F238E27FC236}">
                <a16:creationId xmlns:a16="http://schemas.microsoft.com/office/drawing/2014/main" id="{91DC9721-31BC-2B53-248A-FF962EF7D8FA}"/>
              </a:ext>
            </a:extLst>
          </p:cNvPr>
          <p:cNvSpPr/>
          <p:nvPr/>
        </p:nvSpPr>
        <p:spPr>
          <a:xfrm rot="10800000" flipV="1">
            <a:off x="1045028" y="899889"/>
            <a:ext cx="2455817" cy="1015997"/>
          </a:xfrm>
          <a:prstGeom prst="arc">
            <a:avLst>
              <a:gd name="adj1" fmla="val 10567762"/>
              <a:gd name="adj2" fmla="val 0"/>
            </a:avLst>
          </a:prstGeom>
        </p:spPr>
        <p:style>
          <a:lnRef idx="3">
            <a:schemeClr val="accent5"/>
          </a:lnRef>
          <a:fillRef idx="0">
            <a:schemeClr val="accent5"/>
          </a:fillRef>
          <a:effectRef idx="2">
            <a:schemeClr val="accent5"/>
          </a:effectRef>
          <a:fontRef idx="minor">
            <a:schemeClr val="tx1"/>
          </a:fontRef>
        </p:style>
        <p:txBody>
          <a:bodyPr rtlCol="0" anchor="ctr"/>
          <a:lstStyle/>
          <a:p>
            <a:pPr algn="ctr"/>
            <a:endParaRPr lang="fr-FR"/>
          </a:p>
        </p:txBody>
      </p:sp>
    </p:spTree>
    <p:extLst>
      <p:ext uri="{BB962C8B-B14F-4D97-AF65-F5344CB8AC3E}">
        <p14:creationId xmlns:p14="http://schemas.microsoft.com/office/powerpoint/2010/main" val="29019360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509DD-4B0A-8153-AE80-F6ED3B365CD5}"/>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9AE515B-2824-E3F1-304F-7764824DAE9D}"/>
              </a:ext>
            </a:extLst>
          </p:cNvPr>
          <p:cNvSpPr/>
          <p:nvPr/>
        </p:nvSpPr>
        <p:spPr>
          <a:xfrm>
            <a:off x="40820" y="-16760"/>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097B8E42-3BE9-43F2-B8D1-464920DF4F2F}"/>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Google Shape;656;p54">
            <a:extLst>
              <a:ext uri="{FF2B5EF4-FFF2-40B4-BE49-F238E27FC236}">
                <a16:creationId xmlns:a16="http://schemas.microsoft.com/office/drawing/2014/main" id="{208367F9-AE45-015B-8BE9-91D477A49A74}"/>
              </a:ext>
            </a:extLst>
          </p:cNvPr>
          <p:cNvPicPr>
            <a:picLocks noChangeAspect="1"/>
          </p:cNvPicPr>
          <p:nvPr/>
        </p:nvPicPr>
        <p:blipFill>
          <a:blip r:embed="rId2">
            <a:alphaModFix/>
          </a:blip>
          <a:srcRect/>
          <a:stretch>
            <a:fillRect/>
          </a:stretch>
        </p:blipFill>
        <p:spPr>
          <a:xfrm>
            <a:off x="8462351" y="64081"/>
            <a:ext cx="558661" cy="558661"/>
          </a:xfrm>
          <a:prstGeom prst="rect">
            <a:avLst/>
          </a:prstGeom>
          <a:noFill/>
          <a:ln cap="flat">
            <a:noFill/>
          </a:ln>
        </p:spPr>
      </p:pic>
      <p:pic>
        <p:nvPicPr>
          <p:cNvPr id="6" name="Picture 2" descr="Image générée">
            <a:extLst>
              <a:ext uri="{FF2B5EF4-FFF2-40B4-BE49-F238E27FC236}">
                <a16:creationId xmlns:a16="http://schemas.microsoft.com/office/drawing/2014/main" id="{FA85EADA-9063-8A6F-B17F-437E947D2E7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11">
            <a:extLst>
              <a:ext uri="{FF2B5EF4-FFF2-40B4-BE49-F238E27FC236}">
                <a16:creationId xmlns:a16="http://schemas.microsoft.com/office/drawing/2014/main" id="{4678E864-D30F-C166-6072-8B786683C3EE}"/>
              </a:ext>
            </a:extLst>
          </p:cNvPr>
          <p:cNvSpPr txBox="1"/>
          <p:nvPr/>
        </p:nvSpPr>
        <p:spPr>
          <a:xfrm>
            <a:off x="687913" y="71478"/>
            <a:ext cx="8176849" cy="307777"/>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Pour répondre à la question, je formule une phrase complète et correcte.</a:t>
            </a:r>
          </a:p>
        </p:txBody>
      </p:sp>
      <p:sp>
        <p:nvSpPr>
          <p:cNvPr id="12" name="Espace réservé du texte 2">
            <a:extLst>
              <a:ext uri="{FF2B5EF4-FFF2-40B4-BE49-F238E27FC236}">
                <a16:creationId xmlns:a16="http://schemas.microsoft.com/office/drawing/2014/main" id="{EDEBA390-109C-328B-0BD3-C8B773A8712D}"/>
              </a:ext>
            </a:extLst>
          </p:cNvPr>
          <p:cNvSpPr txBox="1">
            <a:spLocks/>
          </p:cNvSpPr>
          <p:nvPr/>
        </p:nvSpPr>
        <p:spPr>
          <a:xfrm>
            <a:off x="577993" y="336027"/>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sp>
        <p:nvSpPr>
          <p:cNvPr id="5" name="Flèche : droite 4">
            <a:extLst>
              <a:ext uri="{FF2B5EF4-FFF2-40B4-BE49-F238E27FC236}">
                <a16:creationId xmlns:a16="http://schemas.microsoft.com/office/drawing/2014/main" id="{0F3A1735-74D9-4B1E-4C21-EFF03A1051CB}"/>
              </a:ext>
            </a:extLst>
          </p:cNvPr>
          <p:cNvSpPr/>
          <p:nvPr/>
        </p:nvSpPr>
        <p:spPr>
          <a:xfrm>
            <a:off x="439640" y="2060380"/>
            <a:ext cx="1116701" cy="36565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99C7A6F7-BAF7-3A0F-E69B-AEE6EE3D6935}"/>
              </a:ext>
            </a:extLst>
          </p:cNvPr>
          <p:cNvSpPr txBox="1"/>
          <p:nvPr/>
        </p:nvSpPr>
        <p:spPr>
          <a:xfrm>
            <a:off x="1935364" y="2047521"/>
            <a:ext cx="6040637" cy="369332"/>
          </a:xfrm>
          <a:prstGeom prst="rect">
            <a:avLst/>
          </a:prstGeom>
          <a:noFill/>
        </p:spPr>
        <p:txBody>
          <a:bodyPr wrap="square">
            <a:spAutoFit/>
          </a:bodyPr>
          <a:lstStyle/>
          <a:p>
            <a:r>
              <a:rPr lang="fr-FR" dirty="0"/>
              <a:t>Chaque matin, le grand père va au parc public.</a:t>
            </a:r>
          </a:p>
        </p:txBody>
      </p:sp>
      <p:sp>
        <p:nvSpPr>
          <p:cNvPr id="4" name="ZoneTexte 3">
            <a:extLst>
              <a:ext uri="{FF2B5EF4-FFF2-40B4-BE49-F238E27FC236}">
                <a16:creationId xmlns:a16="http://schemas.microsoft.com/office/drawing/2014/main" id="{1E28C04A-ECF6-091E-BCFE-D77D2C22D9C8}"/>
              </a:ext>
            </a:extLst>
          </p:cNvPr>
          <p:cNvSpPr txBox="1"/>
          <p:nvPr/>
        </p:nvSpPr>
        <p:spPr>
          <a:xfrm>
            <a:off x="1935364" y="1420511"/>
            <a:ext cx="5130351" cy="369332"/>
          </a:xfrm>
          <a:prstGeom prst="rect">
            <a:avLst/>
          </a:prstGeom>
          <a:noFill/>
        </p:spPr>
        <p:txBody>
          <a:bodyPr wrap="square" rtlCol="0">
            <a:spAutoFit/>
          </a:bodyPr>
          <a:lstStyle/>
          <a:p>
            <a:r>
              <a:rPr lang="fr-FR" dirty="0"/>
              <a:t>Que fait le grand-père chaque </a:t>
            </a:r>
            <a:r>
              <a:rPr lang="fr-FR" dirty="0" smtClean="0"/>
              <a:t>matin ?</a:t>
            </a:r>
            <a:endParaRPr lang="fr-FR" dirty="0"/>
          </a:p>
        </p:txBody>
      </p:sp>
    </p:spTree>
    <p:extLst>
      <p:ext uri="{BB962C8B-B14F-4D97-AF65-F5344CB8AC3E}">
        <p14:creationId xmlns:p14="http://schemas.microsoft.com/office/powerpoint/2010/main" val="30040135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76098D-45B8-B5F9-D933-1F0E828CB419}"/>
            </a:ext>
          </a:extLst>
        </p:cNvPr>
        <p:cNvGrpSpPr/>
        <p:nvPr/>
      </p:nvGrpSpPr>
      <p:grpSpPr>
        <a:xfrm>
          <a:off x="0" y="0"/>
          <a:ext cx="0" cy="0"/>
          <a:chOff x="0" y="0"/>
          <a:chExt cx="0" cy="0"/>
        </a:xfrm>
      </p:grpSpPr>
      <p:sp>
        <p:nvSpPr>
          <p:cNvPr id="4" name="ZoneTexte 11">
            <a:extLst>
              <a:ext uri="{FF2B5EF4-FFF2-40B4-BE49-F238E27FC236}">
                <a16:creationId xmlns:a16="http://schemas.microsoft.com/office/drawing/2014/main" id="{5291763E-6A32-E588-CB4A-7B25009BB87C}"/>
              </a:ext>
            </a:extLst>
          </p:cNvPr>
          <p:cNvSpPr txBox="1"/>
          <p:nvPr/>
        </p:nvSpPr>
        <p:spPr>
          <a:xfrm>
            <a:off x="594323" y="35634"/>
            <a:ext cx="8176849" cy="307777"/>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A vous maintenant ! Vous lisez ce texte et vous répondez à la question 1.</a:t>
            </a:r>
          </a:p>
        </p:txBody>
      </p:sp>
      <p:pic>
        <p:nvPicPr>
          <p:cNvPr id="2" name="Picture 9">
            <a:extLst>
              <a:ext uri="{FF2B5EF4-FFF2-40B4-BE49-F238E27FC236}">
                <a16:creationId xmlns:a16="http://schemas.microsoft.com/office/drawing/2014/main" id="{FB0681E1-E5F7-6B31-55E2-714F412647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63111" y="147579"/>
            <a:ext cx="637720" cy="595371"/>
          </a:xfrm>
          <a:prstGeom prst="rect">
            <a:avLst/>
          </a:prstGeom>
        </p:spPr>
      </p:pic>
      <p:sp>
        <p:nvSpPr>
          <p:cNvPr id="3" name="Espace réservé du texte 2">
            <a:extLst>
              <a:ext uri="{FF2B5EF4-FFF2-40B4-BE49-F238E27FC236}">
                <a16:creationId xmlns:a16="http://schemas.microsoft.com/office/drawing/2014/main" id="{27541F29-382A-2111-5A22-28FCE18A2AE4}"/>
              </a:ext>
            </a:extLst>
          </p:cNvPr>
          <p:cNvSpPr txBox="1">
            <a:spLocks/>
          </p:cNvSpPr>
          <p:nvPr/>
        </p:nvSpPr>
        <p:spPr>
          <a:xfrm>
            <a:off x="448667" y="226297"/>
            <a:ext cx="7991326" cy="210226"/>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sz="1400" dirty="0">
                <a:solidFill>
                  <a:srgbClr val="E7E6E6">
                    <a:lumMod val="75000"/>
                  </a:srgbClr>
                </a:solidFill>
                <a:latin typeface="Calibri"/>
              </a:rPr>
              <a:t>Accompagner les élèves, fournir de l‘aide à ceux en difficulté. Demander aux élèves de verbaliser leur raisonnement. </a:t>
            </a: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4DE9C51E-A391-AB32-10F1-D9781EEB3656}"/>
              </a:ext>
            </a:extLst>
          </p:cNvPr>
          <p:cNvSpPr txBox="1"/>
          <p:nvPr/>
        </p:nvSpPr>
        <p:spPr>
          <a:xfrm>
            <a:off x="784927" y="973042"/>
            <a:ext cx="7800723" cy="1200329"/>
          </a:xfrm>
          <a:prstGeom prst="rect">
            <a:avLst/>
          </a:prstGeom>
          <a:noFill/>
        </p:spPr>
        <p:txBody>
          <a:bodyPr wrap="square">
            <a:spAutoFit/>
          </a:bodyPr>
          <a:lstStyle/>
          <a:p>
            <a:pPr algn="just"/>
            <a:r>
              <a:rPr lang="fr-FR" dirty="0"/>
              <a:t>Tous les jours, Akram se lève à 7 heures. D’habitude, il prend son petit-déjeuner avec sa famille. Souvent, après l’école, il joue au foot dans le parc. Chaque soir, il regarde un dessin animé.</a:t>
            </a:r>
          </a:p>
          <a:p>
            <a:pPr algn="just"/>
            <a:r>
              <a:rPr lang="fr-FR" dirty="0"/>
              <a:t>Tous les mercredis, il va chez son grand-père.</a:t>
            </a:r>
          </a:p>
        </p:txBody>
      </p:sp>
      <p:sp>
        <p:nvSpPr>
          <p:cNvPr id="7" name="ZoneTexte 6">
            <a:extLst>
              <a:ext uri="{FF2B5EF4-FFF2-40B4-BE49-F238E27FC236}">
                <a16:creationId xmlns:a16="http://schemas.microsoft.com/office/drawing/2014/main" id="{FE002B54-E110-1A64-5F56-B5D2C6AD573D}"/>
              </a:ext>
            </a:extLst>
          </p:cNvPr>
          <p:cNvSpPr txBox="1"/>
          <p:nvPr/>
        </p:nvSpPr>
        <p:spPr>
          <a:xfrm>
            <a:off x="817296" y="2848396"/>
            <a:ext cx="7622697" cy="923330"/>
          </a:xfrm>
          <a:prstGeom prst="rect">
            <a:avLst/>
          </a:prstGeom>
          <a:noFill/>
        </p:spPr>
        <p:txBody>
          <a:bodyPr wrap="square" rtlCol="0">
            <a:spAutoFit/>
          </a:bodyPr>
          <a:lstStyle/>
          <a:p>
            <a:pPr marL="342900" indent="-342900">
              <a:buFont typeface="+mj-lt"/>
              <a:buAutoNum type="arabicPeriod"/>
            </a:pPr>
            <a:r>
              <a:rPr lang="fr-FR" dirty="0"/>
              <a:t>Que fait Akram tous les jours à 7 </a:t>
            </a:r>
            <a:r>
              <a:rPr lang="fr-FR" dirty="0" smtClean="0"/>
              <a:t>heures ?</a:t>
            </a:r>
            <a:endParaRPr lang="fr-FR" dirty="0"/>
          </a:p>
          <a:p>
            <a:pPr marL="342900" indent="-342900">
              <a:buFont typeface="+mj-lt"/>
              <a:buAutoNum type="arabicPeriod"/>
            </a:pPr>
            <a:r>
              <a:rPr lang="fr-FR" dirty="0"/>
              <a:t>Que fait-il souvent après </a:t>
            </a:r>
            <a:r>
              <a:rPr lang="fr-FR" dirty="0" smtClean="0"/>
              <a:t>l’école ? </a:t>
            </a:r>
            <a:endParaRPr lang="fr-FR" dirty="0"/>
          </a:p>
          <a:p>
            <a:pPr marL="342900" indent="-342900">
              <a:buFont typeface="+mj-lt"/>
              <a:buAutoNum type="arabicPeriod"/>
            </a:pPr>
            <a:r>
              <a:rPr lang="fr-FR" dirty="0"/>
              <a:t>Que fait-il tous les </a:t>
            </a:r>
            <a:r>
              <a:rPr lang="fr-FR" dirty="0" smtClean="0"/>
              <a:t>mercredis ?</a:t>
            </a:r>
            <a:endParaRPr lang="fr-FR" dirty="0"/>
          </a:p>
        </p:txBody>
      </p:sp>
    </p:spTree>
    <p:extLst>
      <p:ext uri="{BB962C8B-B14F-4D97-AF65-F5344CB8AC3E}">
        <p14:creationId xmlns:p14="http://schemas.microsoft.com/office/powerpoint/2010/main" val="336162464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7B8B92-02F8-D729-257F-D43CA5AE7845}"/>
            </a:ext>
          </a:extLst>
        </p:cNvPr>
        <p:cNvGrpSpPr/>
        <p:nvPr/>
      </p:nvGrpSpPr>
      <p:grpSpPr>
        <a:xfrm>
          <a:off x="0" y="0"/>
          <a:ext cx="0" cy="0"/>
          <a:chOff x="0" y="0"/>
          <a:chExt cx="0" cy="0"/>
        </a:xfrm>
      </p:grpSpPr>
      <p:sp>
        <p:nvSpPr>
          <p:cNvPr id="4" name="ZoneTexte 11">
            <a:extLst>
              <a:ext uri="{FF2B5EF4-FFF2-40B4-BE49-F238E27FC236}">
                <a16:creationId xmlns:a16="http://schemas.microsoft.com/office/drawing/2014/main" id="{7D737078-C26A-EB30-D38D-96AD3A76697A}"/>
              </a:ext>
            </a:extLst>
          </p:cNvPr>
          <p:cNvSpPr txBox="1"/>
          <p:nvPr/>
        </p:nvSpPr>
        <p:spPr>
          <a:xfrm>
            <a:off x="594323" y="35634"/>
            <a:ext cx="8176849" cy="307777"/>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La réponse à la question 1 </a:t>
            </a:r>
            <a:r>
              <a:rPr lang="fr-FR" altLang="fr-FR" sz="1400" b="1" dirty="0" smtClean="0">
                <a:solidFill>
                  <a:srgbClr val="E7E6E6">
                    <a:lumMod val="50000"/>
                  </a:srgbClr>
                </a:solidFill>
                <a:latin typeface="Calibri" panose="020F0502020204030204"/>
              </a:rPr>
              <a:t>est :</a:t>
            </a:r>
            <a:endParaRPr lang="fr-FR" altLang="fr-FR" sz="1400" b="1" dirty="0">
              <a:solidFill>
                <a:srgbClr val="E7E6E6">
                  <a:lumMod val="50000"/>
                </a:srgbClr>
              </a:solidFill>
              <a:latin typeface="Calibri" panose="020F0502020204030204"/>
            </a:endParaRPr>
          </a:p>
        </p:txBody>
      </p:sp>
      <p:pic>
        <p:nvPicPr>
          <p:cNvPr id="2" name="Picture 9">
            <a:extLst>
              <a:ext uri="{FF2B5EF4-FFF2-40B4-BE49-F238E27FC236}">
                <a16:creationId xmlns:a16="http://schemas.microsoft.com/office/drawing/2014/main" id="{112F4234-48D8-CA49-C88D-6316399BB6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63111" y="147579"/>
            <a:ext cx="637720" cy="595371"/>
          </a:xfrm>
          <a:prstGeom prst="rect">
            <a:avLst/>
          </a:prstGeom>
        </p:spPr>
      </p:pic>
      <p:sp>
        <p:nvSpPr>
          <p:cNvPr id="3" name="Espace réservé du texte 2">
            <a:extLst>
              <a:ext uri="{FF2B5EF4-FFF2-40B4-BE49-F238E27FC236}">
                <a16:creationId xmlns:a16="http://schemas.microsoft.com/office/drawing/2014/main" id="{C44F7FBE-2569-B9D1-E8AE-D86D0A199D2D}"/>
              </a:ext>
            </a:extLst>
          </p:cNvPr>
          <p:cNvSpPr txBox="1">
            <a:spLocks/>
          </p:cNvSpPr>
          <p:nvPr/>
        </p:nvSpPr>
        <p:spPr>
          <a:xfrm>
            <a:off x="558351" y="294936"/>
            <a:ext cx="7991326" cy="210226"/>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sz="1400" dirty="0">
                <a:solidFill>
                  <a:srgbClr val="E7E6E6">
                    <a:lumMod val="75000"/>
                  </a:srgbClr>
                </a:solidFill>
                <a:latin typeface="Calibri"/>
              </a:rPr>
              <a:t>Corriger si nécessaire. Apporter un feed-back. </a:t>
            </a: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sp>
        <p:nvSpPr>
          <p:cNvPr id="7" name="ZoneTexte 6">
            <a:extLst>
              <a:ext uri="{FF2B5EF4-FFF2-40B4-BE49-F238E27FC236}">
                <a16:creationId xmlns:a16="http://schemas.microsoft.com/office/drawing/2014/main" id="{1AB7FF2B-0136-4AE4-5E04-D5A1E86665B9}"/>
              </a:ext>
            </a:extLst>
          </p:cNvPr>
          <p:cNvSpPr txBox="1"/>
          <p:nvPr/>
        </p:nvSpPr>
        <p:spPr>
          <a:xfrm>
            <a:off x="1148475" y="1764064"/>
            <a:ext cx="7622697" cy="369332"/>
          </a:xfrm>
          <a:prstGeom prst="rect">
            <a:avLst/>
          </a:prstGeom>
          <a:noFill/>
        </p:spPr>
        <p:txBody>
          <a:bodyPr wrap="square" rtlCol="0">
            <a:spAutoFit/>
          </a:bodyPr>
          <a:lstStyle/>
          <a:p>
            <a:r>
              <a:rPr lang="fr-FR" dirty="0"/>
              <a:t> Chaque jour, Akram se réveille à 7 heures.</a:t>
            </a:r>
          </a:p>
        </p:txBody>
      </p:sp>
    </p:spTree>
    <p:extLst>
      <p:ext uri="{BB962C8B-B14F-4D97-AF65-F5344CB8AC3E}">
        <p14:creationId xmlns:p14="http://schemas.microsoft.com/office/powerpoint/2010/main" val="22830409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11">
            <a:extLst>
              <a:ext uri="{FF2B5EF4-FFF2-40B4-BE49-F238E27FC236}">
                <a16:creationId xmlns:a16="http://schemas.microsoft.com/office/drawing/2014/main" id="{A8768FD6-2C51-1D8B-99B9-2C0B84F03AEE}"/>
              </a:ext>
            </a:extLst>
          </p:cNvPr>
          <p:cNvSpPr txBox="1"/>
          <p:nvPr/>
        </p:nvSpPr>
        <p:spPr>
          <a:xfrm>
            <a:off x="853965" y="140403"/>
            <a:ext cx="8176849" cy="307777"/>
          </a:xfrm>
          <a:prstGeom prst="rect">
            <a:avLst/>
          </a:prstGeom>
          <a:noFill/>
        </p:spPr>
        <p:txBody>
          <a:bodyPr wrap="square">
            <a:spAutoFit/>
          </a:bodyPr>
          <a:lstStyle/>
          <a:p>
            <a:pPr defTabSz="342900">
              <a:spcAft>
                <a:spcPts val="450"/>
              </a:spcAft>
            </a:pPr>
            <a:r>
              <a:rPr lang="fr-FR" altLang="fr-FR" sz="1400" b="1" dirty="0" smtClean="0">
                <a:solidFill>
                  <a:srgbClr val="E7E6E6">
                    <a:lumMod val="50000"/>
                  </a:srgbClr>
                </a:solidFill>
                <a:latin typeface="Calibri" panose="020F0502020204030204"/>
              </a:rPr>
              <a:t>Maintenant, vous </a:t>
            </a:r>
            <a:r>
              <a:rPr lang="fr-FR" altLang="fr-FR" sz="1400" b="1" dirty="0">
                <a:solidFill>
                  <a:srgbClr val="E7E6E6">
                    <a:lumMod val="50000"/>
                  </a:srgbClr>
                </a:solidFill>
                <a:latin typeface="Calibri" panose="020F0502020204030204"/>
              </a:rPr>
              <a:t>allez répondre aux questions 2 et 3 individuellement.</a:t>
            </a:r>
          </a:p>
        </p:txBody>
      </p:sp>
      <p:sp>
        <p:nvSpPr>
          <p:cNvPr id="2" name="Espace réservé du texte 2">
            <a:extLst>
              <a:ext uri="{FF2B5EF4-FFF2-40B4-BE49-F238E27FC236}">
                <a16:creationId xmlns:a16="http://schemas.microsoft.com/office/drawing/2014/main" id="{58B26F2E-ABE0-CFA2-9F06-33111CF29D33}"/>
              </a:ext>
            </a:extLst>
          </p:cNvPr>
          <p:cNvSpPr txBox="1">
            <a:spLocks/>
          </p:cNvSpPr>
          <p:nvPr/>
        </p:nvSpPr>
        <p:spPr>
          <a:xfrm>
            <a:off x="701690" y="458356"/>
            <a:ext cx="7853908" cy="161051"/>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sz="1400" dirty="0">
                <a:solidFill>
                  <a:srgbClr val="E7E6E6">
                    <a:lumMod val="75000"/>
                  </a:srgbClr>
                </a:solidFill>
                <a:latin typeface="Calibri"/>
              </a:rPr>
              <a:t>Demander à trois élèves de répondre, de former des phrases complètes et d’expliquer leur raisonnement.</a:t>
            </a: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pic>
        <p:nvPicPr>
          <p:cNvPr id="6" name="Picture 14">
            <a:extLst>
              <a:ext uri="{FF2B5EF4-FFF2-40B4-BE49-F238E27FC236}">
                <a16:creationId xmlns:a16="http://schemas.microsoft.com/office/drawing/2014/main" id="{599A7190-7022-F377-FDD7-9C10102C5CD8}"/>
              </a:ext>
            </a:extLst>
          </p:cNvPr>
          <p:cNvPicPr>
            <a:picLocks noChangeAspect="1"/>
          </p:cNvPicPr>
          <p:nvPr/>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8343899" y="104723"/>
            <a:ext cx="686915" cy="686915"/>
          </a:xfrm>
          <a:prstGeom prst="rect">
            <a:avLst/>
          </a:prstGeom>
        </p:spPr>
      </p:pic>
      <p:sp>
        <p:nvSpPr>
          <p:cNvPr id="3" name="ZoneTexte 2">
            <a:extLst>
              <a:ext uri="{FF2B5EF4-FFF2-40B4-BE49-F238E27FC236}">
                <a16:creationId xmlns:a16="http://schemas.microsoft.com/office/drawing/2014/main" id="{F0A55F5D-E9C8-A64B-677B-418AE28A5AB9}"/>
              </a:ext>
            </a:extLst>
          </p:cNvPr>
          <p:cNvSpPr txBox="1"/>
          <p:nvPr/>
        </p:nvSpPr>
        <p:spPr>
          <a:xfrm>
            <a:off x="784927" y="973042"/>
            <a:ext cx="7800723" cy="1200329"/>
          </a:xfrm>
          <a:prstGeom prst="rect">
            <a:avLst/>
          </a:prstGeom>
          <a:noFill/>
        </p:spPr>
        <p:txBody>
          <a:bodyPr wrap="square">
            <a:spAutoFit/>
          </a:bodyPr>
          <a:lstStyle/>
          <a:p>
            <a:pPr algn="just"/>
            <a:r>
              <a:rPr lang="fr-FR" dirty="0"/>
              <a:t>Tous les jours, Akram se lève à 7 heures. D’habitude, il prend son petit-déjeuner avec sa famille. Souvent, après l’école, il joue au foot dans le parc. Chaque soir, il regarde un dessin animé.</a:t>
            </a:r>
          </a:p>
          <a:p>
            <a:pPr algn="just"/>
            <a:r>
              <a:rPr lang="fr-FR" dirty="0"/>
              <a:t>Tous les mercredis, il va chez son grand-père.</a:t>
            </a:r>
          </a:p>
        </p:txBody>
      </p:sp>
      <p:sp>
        <p:nvSpPr>
          <p:cNvPr id="4" name="ZoneTexte 3">
            <a:extLst>
              <a:ext uri="{FF2B5EF4-FFF2-40B4-BE49-F238E27FC236}">
                <a16:creationId xmlns:a16="http://schemas.microsoft.com/office/drawing/2014/main" id="{3C1F1024-6266-B090-F46B-090B9BD2D4B7}"/>
              </a:ext>
            </a:extLst>
          </p:cNvPr>
          <p:cNvSpPr txBox="1"/>
          <p:nvPr/>
        </p:nvSpPr>
        <p:spPr>
          <a:xfrm>
            <a:off x="817296" y="2848396"/>
            <a:ext cx="7622697" cy="923330"/>
          </a:xfrm>
          <a:prstGeom prst="rect">
            <a:avLst/>
          </a:prstGeom>
          <a:noFill/>
        </p:spPr>
        <p:txBody>
          <a:bodyPr wrap="square" rtlCol="0">
            <a:spAutoFit/>
          </a:bodyPr>
          <a:lstStyle/>
          <a:p>
            <a:pPr marL="342900" indent="-342900">
              <a:buFont typeface="+mj-lt"/>
              <a:buAutoNum type="arabicPeriod"/>
            </a:pPr>
            <a:r>
              <a:rPr lang="fr-FR" dirty="0"/>
              <a:t>Que fait Akram tous les jours à 7 </a:t>
            </a:r>
            <a:r>
              <a:rPr lang="fr-FR" dirty="0" smtClean="0"/>
              <a:t>heures ?</a:t>
            </a:r>
            <a:endParaRPr lang="fr-FR" dirty="0"/>
          </a:p>
          <a:p>
            <a:pPr marL="342900" indent="-342900">
              <a:buFont typeface="+mj-lt"/>
              <a:buAutoNum type="arabicPeriod"/>
            </a:pPr>
            <a:r>
              <a:rPr lang="fr-FR" dirty="0"/>
              <a:t>Que fait-il souvent après </a:t>
            </a:r>
            <a:r>
              <a:rPr lang="fr-FR" dirty="0" smtClean="0"/>
              <a:t>l’école ?</a:t>
            </a:r>
            <a:endParaRPr lang="fr-FR" dirty="0"/>
          </a:p>
          <a:p>
            <a:pPr marL="342900" indent="-342900">
              <a:buFont typeface="+mj-lt"/>
              <a:buAutoNum type="arabicPeriod"/>
            </a:pPr>
            <a:r>
              <a:rPr lang="fr-FR" dirty="0"/>
              <a:t>Que fait-il tous les </a:t>
            </a:r>
            <a:r>
              <a:rPr lang="fr-FR" dirty="0" smtClean="0"/>
              <a:t>mercredis ?</a:t>
            </a:r>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250;p28">
            <a:extLst>
              <a:ext uri="{FF2B5EF4-FFF2-40B4-BE49-F238E27FC236}">
                <a16:creationId xmlns:a16="http://schemas.microsoft.com/office/drawing/2014/main" id="{C800167E-37EA-13EC-1FB9-743D51DCFB5D}"/>
              </a:ext>
            </a:extLst>
          </p:cNvPr>
          <p:cNvGrpSpPr/>
          <p:nvPr/>
        </p:nvGrpSpPr>
        <p:grpSpPr>
          <a:xfrm>
            <a:off x="1619475" y="1029778"/>
            <a:ext cx="6095701" cy="2835071"/>
            <a:chOff x="1619475" y="1029778"/>
            <a:chExt cx="6095701" cy="3804525"/>
          </a:xfrm>
        </p:grpSpPr>
        <p:sp>
          <p:nvSpPr>
            <p:cNvPr id="3" name="Google Shape;251;p28">
              <a:extLst>
                <a:ext uri="{FF2B5EF4-FFF2-40B4-BE49-F238E27FC236}">
                  <a16:creationId xmlns:a16="http://schemas.microsoft.com/office/drawing/2014/main" id="{10870841-AEDA-07BF-4759-A91AE73C701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4" name="Google Shape;252;p28">
              <a:extLst>
                <a:ext uri="{FF2B5EF4-FFF2-40B4-BE49-F238E27FC236}">
                  <a16:creationId xmlns:a16="http://schemas.microsoft.com/office/drawing/2014/main" id="{83DDB58E-AC9C-C2A3-D510-E6E3A01973FA}"/>
                </a:ext>
              </a:extLst>
            </p:cNvPr>
            <p:cNvSpPr/>
            <p:nvPr/>
          </p:nvSpPr>
          <p:spPr>
            <a:xfrm>
              <a:off x="1692956" y="1084268"/>
              <a:ext cx="5924251"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sp>
        <p:nvSpPr>
          <p:cNvPr id="13" name="Google Shape;261;p28">
            <a:extLst>
              <a:ext uri="{FF2B5EF4-FFF2-40B4-BE49-F238E27FC236}">
                <a16:creationId xmlns:a16="http://schemas.microsoft.com/office/drawing/2014/main" id="{D42FFB8A-6FF1-36FE-8351-7B2FB36FD43A}"/>
              </a:ext>
            </a:extLst>
          </p:cNvPr>
          <p:cNvSpPr/>
          <p:nvPr/>
        </p:nvSpPr>
        <p:spPr>
          <a:xfrm>
            <a:off x="1779973" y="268219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3</a:t>
            </a:r>
            <a:endParaRPr lang="fr-FR" sz="1100" b="0" i="0" u="none" strike="noStrike" kern="0" cap="none" spc="0" baseline="0">
              <a:solidFill>
                <a:srgbClr val="000000"/>
              </a:solidFill>
              <a:uFillTx/>
              <a:latin typeface="Arial"/>
              <a:ea typeface="Arial"/>
              <a:cs typeface="Arial"/>
            </a:endParaRPr>
          </a:p>
        </p:txBody>
      </p:sp>
      <p:sp>
        <p:nvSpPr>
          <p:cNvPr id="14" name="Google Shape;262;p28">
            <a:extLst>
              <a:ext uri="{FF2B5EF4-FFF2-40B4-BE49-F238E27FC236}">
                <a16:creationId xmlns:a16="http://schemas.microsoft.com/office/drawing/2014/main" id="{02D5D283-BEBC-5F01-3589-E5EAF920562E}"/>
              </a:ext>
            </a:extLst>
          </p:cNvPr>
          <p:cNvSpPr/>
          <p:nvPr/>
        </p:nvSpPr>
        <p:spPr>
          <a:xfrm>
            <a:off x="1786179" y="3280741"/>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4</a:t>
            </a:r>
            <a:endParaRPr lang="fr-FR" sz="1100" b="0" i="0" u="none" strike="noStrike" kern="0" cap="none" spc="0" baseline="0">
              <a:solidFill>
                <a:srgbClr val="000000"/>
              </a:solidFill>
              <a:uFillTx/>
              <a:latin typeface="Arial"/>
              <a:ea typeface="Arial"/>
              <a:cs typeface="Arial"/>
            </a:endParaRPr>
          </a:p>
        </p:txBody>
      </p:sp>
      <p:sp>
        <p:nvSpPr>
          <p:cNvPr id="17" name="Google Shape;265;p28">
            <a:extLst>
              <a:ext uri="{FF2B5EF4-FFF2-40B4-BE49-F238E27FC236}">
                <a16:creationId xmlns:a16="http://schemas.microsoft.com/office/drawing/2014/main" id="{A53E7759-C409-E187-25DE-8F638F75F168}"/>
              </a:ext>
            </a:extLst>
          </p:cNvPr>
          <p:cNvSpPr/>
          <p:nvPr/>
        </p:nvSpPr>
        <p:spPr>
          <a:xfrm>
            <a:off x="1786179" y="204318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dirty="0">
                <a:solidFill>
                  <a:srgbClr val="FFFFFF"/>
                </a:solidFill>
                <a:uFillTx/>
                <a:latin typeface="Calibri"/>
                <a:ea typeface="Calibri"/>
                <a:cs typeface="Calibri"/>
              </a:rPr>
              <a:t>2</a:t>
            </a:r>
            <a:endParaRPr lang="fr-FR" sz="1100" b="0" i="0" u="none" strike="noStrike" kern="0" cap="none" spc="0" baseline="0" dirty="0">
              <a:solidFill>
                <a:srgbClr val="000000"/>
              </a:solidFill>
              <a:uFillTx/>
              <a:latin typeface="Arial"/>
              <a:ea typeface="Arial"/>
              <a:cs typeface="Arial"/>
            </a:endParaRPr>
          </a:p>
        </p:txBody>
      </p:sp>
      <p:sp>
        <p:nvSpPr>
          <p:cNvPr id="27" name="Google Shape;275;p28">
            <a:extLst>
              <a:ext uri="{FF2B5EF4-FFF2-40B4-BE49-F238E27FC236}">
                <a16:creationId xmlns:a16="http://schemas.microsoft.com/office/drawing/2014/main" id="{67272330-1CE8-D6A8-B8CF-47B277D2BBD3}"/>
              </a:ext>
            </a:extLst>
          </p:cNvPr>
          <p:cNvSpPr/>
          <p:nvPr/>
        </p:nvSpPr>
        <p:spPr>
          <a:xfrm>
            <a:off x="1786179" y="1343070"/>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1</a:t>
            </a:r>
            <a:endParaRPr lang="fr-FR" sz="1100" b="0" i="0" u="none" strike="noStrike" kern="0" cap="none" spc="0" baseline="0">
              <a:solidFill>
                <a:srgbClr val="000000"/>
              </a:solidFill>
              <a:uFillTx/>
              <a:latin typeface="Arial"/>
              <a:ea typeface="Arial"/>
              <a:cs typeface="Arial"/>
            </a:endParaRPr>
          </a:p>
        </p:txBody>
      </p:sp>
      <p:sp>
        <p:nvSpPr>
          <p:cNvPr id="28" name="Google Shape;276;p28">
            <a:extLst>
              <a:ext uri="{FF2B5EF4-FFF2-40B4-BE49-F238E27FC236}">
                <a16:creationId xmlns:a16="http://schemas.microsoft.com/office/drawing/2014/main" id="{97CB6729-6694-69AA-8803-AA1A6C36C246}"/>
              </a:ext>
            </a:extLst>
          </p:cNvPr>
          <p:cNvSpPr/>
          <p:nvPr/>
        </p:nvSpPr>
        <p:spPr>
          <a:xfrm>
            <a:off x="2155890" y="1278651"/>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31" name="Google Shape;279;p28">
            <a:extLst>
              <a:ext uri="{FF2B5EF4-FFF2-40B4-BE49-F238E27FC236}">
                <a16:creationId xmlns:a16="http://schemas.microsoft.com/office/drawing/2014/main" id="{BACF79E7-14FE-5818-D08F-B7C52F729DC1}"/>
              </a:ext>
            </a:extLst>
          </p:cNvPr>
          <p:cNvSpPr txBox="1"/>
          <p:nvPr/>
        </p:nvSpPr>
        <p:spPr>
          <a:xfrm>
            <a:off x="2236973" y="1385526"/>
            <a:ext cx="2941798" cy="230995"/>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Ouverture de la séance	 	</a:t>
            </a:r>
          </a:p>
        </p:txBody>
      </p:sp>
      <p:sp>
        <p:nvSpPr>
          <p:cNvPr id="33" name="Google Shape;276;p28">
            <a:extLst>
              <a:ext uri="{FF2B5EF4-FFF2-40B4-BE49-F238E27FC236}">
                <a16:creationId xmlns:a16="http://schemas.microsoft.com/office/drawing/2014/main" id="{BDCB94BB-9516-1639-87A9-83C101601C54}"/>
              </a:ext>
            </a:extLst>
          </p:cNvPr>
          <p:cNvSpPr/>
          <p:nvPr/>
        </p:nvSpPr>
        <p:spPr>
          <a:xfrm>
            <a:off x="2155890" y="1974554"/>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34" name="Google Shape;276;p28">
            <a:extLst>
              <a:ext uri="{FF2B5EF4-FFF2-40B4-BE49-F238E27FC236}">
                <a16:creationId xmlns:a16="http://schemas.microsoft.com/office/drawing/2014/main" id="{341939FC-64F4-5EBC-F6CC-748E61B76319}"/>
              </a:ext>
            </a:extLst>
          </p:cNvPr>
          <p:cNvSpPr/>
          <p:nvPr/>
        </p:nvSpPr>
        <p:spPr>
          <a:xfrm>
            <a:off x="2149856" y="2618929"/>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9" name="Google Shape;257;p28">
            <a:extLst>
              <a:ext uri="{FF2B5EF4-FFF2-40B4-BE49-F238E27FC236}">
                <a16:creationId xmlns:a16="http://schemas.microsoft.com/office/drawing/2014/main" id="{A73B61FF-3677-565B-274E-579DD9957AF2}"/>
              </a:ext>
            </a:extLst>
          </p:cNvPr>
          <p:cNvSpPr/>
          <p:nvPr/>
        </p:nvSpPr>
        <p:spPr>
          <a:xfrm>
            <a:off x="6727002" y="2606780"/>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0" name="Google Shape;258;p28">
            <a:extLst>
              <a:ext uri="{FF2B5EF4-FFF2-40B4-BE49-F238E27FC236}">
                <a16:creationId xmlns:a16="http://schemas.microsoft.com/office/drawing/2014/main" id="{CFCA1F65-D731-8B5F-4DC0-49045B5B188F}"/>
              </a:ext>
            </a:extLst>
          </p:cNvPr>
          <p:cNvSpPr txBox="1"/>
          <p:nvPr/>
        </p:nvSpPr>
        <p:spPr>
          <a:xfrm>
            <a:off x="5912446" y="2623623"/>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20 min</a:t>
            </a:r>
          </a:p>
        </p:txBody>
      </p:sp>
      <p:sp>
        <p:nvSpPr>
          <p:cNvPr id="11" name="Google Shape;259;p28">
            <a:extLst>
              <a:ext uri="{FF2B5EF4-FFF2-40B4-BE49-F238E27FC236}">
                <a16:creationId xmlns:a16="http://schemas.microsoft.com/office/drawing/2014/main" id="{DA941AF7-771D-0913-626D-436F1672174A}"/>
              </a:ext>
            </a:extLst>
          </p:cNvPr>
          <p:cNvSpPr/>
          <p:nvPr/>
        </p:nvSpPr>
        <p:spPr>
          <a:xfrm>
            <a:off x="6726221" y="3244843"/>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2" name="Google Shape;260;p28">
            <a:extLst>
              <a:ext uri="{FF2B5EF4-FFF2-40B4-BE49-F238E27FC236}">
                <a16:creationId xmlns:a16="http://schemas.microsoft.com/office/drawing/2014/main" id="{20E58848-DFDD-BFE2-FBA6-66A5F23A1887}"/>
              </a:ext>
            </a:extLst>
          </p:cNvPr>
          <p:cNvSpPr txBox="1"/>
          <p:nvPr/>
        </p:nvSpPr>
        <p:spPr>
          <a:xfrm>
            <a:off x="5912446" y="3272171"/>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05 min</a:t>
            </a:r>
          </a:p>
        </p:txBody>
      </p:sp>
      <p:sp>
        <p:nvSpPr>
          <p:cNvPr id="22" name="Google Shape;270;p28">
            <a:extLst>
              <a:ext uri="{FF2B5EF4-FFF2-40B4-BE49-F238E27FC236}">
                <a16:creationId xmlns:a16="http://schemas.microsoft.com/office/drawing/2014/main" id="{03707E3D-6943-E3E1-AC51-60A85FDC77F4}"/>
              </a:ext>
            </a:extLst>
          </p:cNvPr>
          <p:cNvSpPr txBox="1"/>
          <p:nvPr/>
        </p:nvSpPr>
        <p:spPr>
          <a:xfrm>
            <a:off x="5912446" y="1961104"/>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25 min</a:t>
            </a:r>
            <a:endParaRPr lang="fr-FR" sz="1100" b="0" i="0" u="none" strike="noStrike" kern="0" cap="none" spc="0" baseline="0" dirty="0">
              <a:solidFill>
                <a:srgbClr val="000000"/>
              </a:solidFill>
              <a:uFillTx/>
              <a:latin typeface="Arial"/>
              <a:ea typeface="Arial"/>
              <a:cs typeface="Arial"/>
            </a:endParaRPr>
          </a:p>
        </p:txBody>
      </p:sp>
      <p:sp>
        <p:nvSpPr>
          <p:cNvPr id="23" name="Google Shape;271;p28">
            <a:extLst>
              <a:ext uri="{FF2B5EF4-FFF2-40B4-BE49-F238E27FC236}">
                <a16:creationId xmlns:a16="http://schemas.microsoft.com/office/drawing/2014/main" id="{788EAAB2-8D03-EC99-9842-FCD5552D45D9}"/>
              </a:ext>
            </a:extLst>
          </p:cNvPr>
          <p:cNvSpPr/>
          <p:nvPr/>
        </p:nvSpPr>
        <p:spPr>
          <a:xfrm>
            <a:off x="6727002" y="1974876"/>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29" name="Google Shape;277;p28">
            <a:extLst>
              <a:ext uri="{FF2B5EF4-FFF2-40B4-BE49-F238E27FC236}">
                <a16:creationId xmlns:a16="http://schemas.microsoft.com/office/drawing/2014/main" id="{A6EF5B3E-01E0-E8C1-F060-3762D49504CE}"/>
              </a:ext>
            </a:extLst>
          </p:cNvPr>
          <p:cNvSpPr txBox="1"/>
          <p:nvPr/>
        </p:nvSpPr>
        <p:spPr>
          <a:xfrm>
            <a:off x="5894021" y="1331823"/>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05 min</a:t>
            </a:r>
            <a:endParaRPr lang="fr-FR" sz="1100" b="0" i="0" u="none" strike="noStrike" kern="0" cap="none" spc="0" baseline="0" dirty="0">
              <a:solidFill>
                <a:srgbClr val="000000"/>
              </a:solidFill>
              <a:uFillTx/>
              <a:latin typeface="Arial"/>
              <a:ea typeface="Arial"/>
              <a:cs typeface="Arial"/>
            </a:endParaRPr>
          </a:p>
        </p:txBody>
      </p:sp>
      <p:sp>
        <p:nvSpPr>
          <p:cNvPr id="30" name="Google Shape;278;p28">
            <a:extLst>
              <a:ext uri="{FF2B5EF4-FFF2-40B4-BE49-F238E27FC236}">
                <a16:creationId xmlns:a16="http://schemas.microsoft.com/office/drawing/2014/main" id="{7CFD7C7E-5E76-A852-EADC-9007259FD2DE}"/>
              </a:ext>
            </a:extLst>
          </p:cNvPr>
          <p:cNvSpPr/>
          <p:nvPr/>
        </p:nvSpPr>
        <p:spPr>
          <a:xfrm>
            <a:off x="6729839" y="1297144"/>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9" name="Google Shape;267;p28">
            <a:extLst>
              <a:ext uri="{FF2B5EF4-FFF2-40B4-BE49-F238E27FC236}">
                <a16:creationId xmlns:a16="http://schemas.microsoft.com/office/drawing/2014/main" id="{574FDEFC-F6B5-8DCA-D721-41DCB6D60F88}"/>
              </a:ext>
            </a:extLst>
          </p:cNvPr>
          <p:cNvSpPr txBox="1"/>
          <p:nvPr/>
        </p:nvSpPr>
        <p:spPr>
          <a:xfrm>
            <a:off x="2266732" y="3261009"/>
            <a:ext cx="2941798" cy="293157"/>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Clôture de la séance</a:t>
            </a:r>
            <a:endParaRPr lang="en-US" sz="1500" b="1" kern="0" dirty="0">
              <a:solidFill>
                <a:srgbClr val="44546A"/>
              </a:solidFill>
              <a:latin typeface="Calibri"/>
              <a:ea typeface="Calibri"/>
              <a:cs typeface="Calibri"/>
            </a:endParaRPr>
          </a:p>
        </p:txBody>
      </p:sp>
      <p:sp>
        <p:nvSpPr>
          <p:cNvPr id="15" name="Google Shape;263;p28">
            <a:extLst>
              <a:ext uri="{FF2B5EF4-FFF2-40B4-BE49-F238E27FC236}">
                <a16:creationId xmlns:a16="http://schemas.microsoft.com/office/drawing/2014/main" id="{01577F9E-AC54-2594-E89F-A87AF09A04E3}"/>
              </a:ext>
            </a:extLst>
          </p:cNvPr>
          <p:cNvSpPr txBox="1"/>
          <p:nvPr/>
        </p:nvSpPr>
        <p:spPr>
          <a:xfrm>
            <a:off x="2222705" y="2646914"/>
            <a:ext cx="2941798" cy="291683"/>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Compréhension de l’écrit</a:t>
            </a:r>
            <a:endParaRPr lang="en-US" sz="1500" b="1" kern="0" dirty="0">
              <a:solidFill>
                <a:srgbClr val="44546A"/>
              </a:solidFill>
              <a:latin typeface="Calibri"/>
              <a:ea typeface="Calibri"/>
              <a:cs typeface="Calibri"/>
            </a:endParaRPr>
          </a:p>
        </p:txBody>
      </p:sp>
      <p:sp>
        <p:nvSpPr>
          <p:cNvPr id="16" name="Google Shape;264;p28">
            <a:extLst>
              <a:ext uri="{FF2B5EF4-FFF2-40B4-BE49-F238E27FC236}">
                <a16:creationId xmlns:a16="http://schemas.microsoft.com/office/drawing/2014/main" id="{3DFE3686-B042-F90A-D825-CB4B978CFA35}"/>
              </a:ext>
            </a:extLst>
          </p:cNvPr>
          <p:cNvSpPr txBox="1"/>
          <p:nvPr/>
        </p:nvSpPr>
        <p:spPr>
          <a:xfrm>
            <a:off x="2222705" y="2004836"/>
            <a:ext cx="2148602" cy="291683"/>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Lecture fluence</a:t>
            </a:r>
            <a:endParaRPr lang="en-US" sz="1500" b="1" kern="0" dirty="0">
              <a:solidFill>
                <a:srgbClr val="44546A"/>
              </a:solidFill>
              <a:latin typeface="Calibri"/>
              <a:ea typeface="Calibri"/>
              <a:cs typeface="Calibri"/>
            </a:endParaRPr>
          </a:p>
        </p:txBody>
      </p:sp>
      <p:sp>
        <p:nvSpPr>
          <p:cNvPr id="26"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Structure de la séance</a:t>
            </a:r>
            <a:endParaRPr lang="fr-FR" sz="1100" kern="0" dirty="0">
              <a:solidFill>
                <a:srgbClr val="000000"/>
              </a:solidFill>
              <a:latin typeface="Arial"/>
              <a:ea typeface="Arial"/>
              <a:cs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F6D57-619C-7C56-9918-8BE1A45F747E}"/>
            </a:ext>
          </a:extLst>
        </p:cNvPr>
        <p:cNvGrpSpPr/>
        <p:nvPr/>
      </p:nvGrpSpPr>
      <p:grpSpPr>
        <a:xfrm>
          <a:off x="0" y="0"/>
          <a:ext cx="0" cy="0"/>
          <a:chOff x="0" y="0"/>
          <a:chExt cx="0" cy="0"/>
        </a:xfrm>
      </p:grpSpPr>
      <p:sp>
        <p:nvSpPr>
          <p:cNvPr id="5" name="ZoneTexte 11">
            <a:extLst>
              <a:ext uri="{FF2B5EF4-FFF2-40B4-BE49-F238E27FC236}">
                <a16:creationId xmlns:a16="http://schemas.microsoft.com/office/drawing/2014/main" id="{0B65B8F9-40B8-981F-80DF-01D5FDBDC90C}"/>
              </a:ext>
            </a:extLst>
          </p:cNvPr>
          <p:cNvSpPr txBox="1"/>
          <p:nvPr/>
        </p:nvSpPr>
        <p:spPr>
          <a:xfrm>
            <a:off x="873488" y="200375"/>
            <a:ext cx="8176849" cy="307777"/>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Oui, la bonne réponse à la question 2 </a:t>
            </a:r>
            <a:r>
              <a:rPr lang="fr-FR" altLang="fr-FR" sz="1400" b="1" dirty="0" smtClean="0">
                <a:solidFill>
                  <a:srgbClr val="E7E6E6">
                    <a:lumMod val="50000"/>
                  </a:srgbClr>
                </a:solidFill>
                <a:latin typeface="Calibri" panose="020F0502020204030204"/>
              </a:rPr>
              <a:t>est : </a:t>
            </a:r>
            <a:endParaRPr lang="fr-FR" altLang="fr-FR" sz="1400" b="1" dirty="0">
              <a:solidFill>
                <a:srgbClr val="E7E6E6">
                  <a:lumMod val="50000"/>
                </a:srgbClr>
              </a:solidFill>
              <a:latin typeface="Calibri" panose="020F0502020204030204"/>
            </a:endParaRPr>
          </a:p>
        </p:txBody>
      </p:sp>
      <p:sp>
        <p:nvSpPr>
          <p:cNvPr id="9" name="Espace réservé du texte 2">
            <a:extLst>
              <a:ext uri="{FF2B5EF4-FFF2-40B4-BE49-F238E27FC236}">
                <a16:creationId xmlns:a16="http://schemas.microsoft.com/office/drawing/2014/main" id="{CE2CC794-844F-204E-F4B6-93FEC5EF5F48}"/>
              </a:ext>
            </a:extLst>
          </p:cNvPr>
          <p:cNvSpPr txBox="1">
            <a:spLocks/>
          </p:cNvSpPr>
          <p:nvPr/>
        </p:nvSpPr>
        <p:spPr>
          <a:xfrm>
            <a:off x="807217" y="488773"/>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sz="1400" dirty="0">
                <a:solidFill>
                  <a:srgbClr val="E7E6E6">
                    <a:lumMod val="75000"/>
                  </a:srgbClr>
                </a:solidFill>
                <a:latin typeface="Calibri"/>
              </a:rPr>
              <a:t>Corriger si nécessaire, demander aux élèves de noter la bonne réponse.</a:t>
            </a: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sp>
        <p:nvSpPr>
          <p:cNvPr id="3" name="ZoneTexte 2">
            <a:extLst>
              <a:ext uri="{FF2B5EF4-FFF2-40B4-BE49-F238E27FC236}">
                <a16:creationId xmlns:a16="http://schemas.microsoft.com/office/drawing/2014/main" id="{CAD1949A-B09D-068E-90A8-09F67FA68A21}"/>
              </a:ext>
            </a:extLst>
          </p:cNvPr>
          <p:cNvSpPr txBox="1"/>
          <p:nvPr/>
        </p:nvSpPr>
        <p:spPr>
          <a:xfrm>
            <a:off x="2362874" y="1812616"/>
            <a:ext cx="6991519" cy="646331"/>
          </a:xfrm>
          <a:prstGeom prst="rect">
            <a:avLst/>
          </a:prstGeom>
          <a:noFill/>
        </p:spPr>
        <p:txBody>
          <a:bodyPr wrap="square" rtlCol="0">
            <a:spAutoFit/>
          </a:bodyPr>
          <a:lstStyle/>
          <a:p>
            <a:r>
              <a:rPr lang="fr-FR" dirty="0"/>
              <a:t>Après l’école, il joue souvent au foot au parc.</a:t>
            </a:r>
          </a:p>
          <a:p>
            <a:endParaRPr lang="fr-FR" dirty="0"/>
          </a:p>
        </p:txBody>
      </p:sp>
      <p:pic>
        <p:nvPicPr>
          <p:cNvPr id="4" name="Picture 14">
            <a:extLst>
              <a:ext uri="{FF2B5EF4-FFF2-40B4-BE49-F238E27FC236}">
                <a16:creationId xmlns:a16="http://schemas.microsoft.com/office/drawing/2014/main" id="{4395035F-40D2-6E10-6C5A-458EE2167B38}"/>
              </a:ext>
            </a:extLst>
          </p:cNvPr>
          <p:cNvPicPr>
            <a:picLocks noChangeAspect="1"/>
          </p:cNvPicPr>
          <p:nvPr/>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8343899" y="104723"/>
            <a:ext cx="686915" cy="686915"/>
          </a:xfrm>
          <a:prstGeom prst="rect">
            <a:avLst/>
          </a:prstGeom>
        </p:spPr>
      </p:pic>
    </p:spTree>
    <p:extLst>
      <p:ext uri="{BB962C8B-B14F-4D97-AF65-F5344CB8AC3E}">
        <p14:creationId xmlns:p14="http://schemas.microsoft.com/office/powerpoint/2010/main" val="32328975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ECA429-7B85-EC35-A26D-7FAF4B29E40A}"/>
            </a:ext>
          </a:extLst>
        </p:cNvPr>
        <p:cNvGrpSpPr/>
        <p:nvPr/>
      </p:nvGrpSpPr>
      <p:grpSpPr>
        <a:xfrm>
          <a:off x="0" y="0"/>
          <a:ext cx="0" cy="0"/>
          <a:chOff x="0" y="0"/>
          <a:chExt cx="0" cy="0"/>
        </a:xfrm>
      </p:grpSpPr>
      <p:sp>
        <p:nvSpPr>
          <p:cNvPr id="5" name="ZoneTexte 11">
            <a:extLst>
              <a:ext uri="{FF2B5EF4-FFF2-40B4-BE49-F238E27FC236}">
                <a16:creationId xmlns:a16="http://schemas.microsoft.com/office/drawing/2014/main" id="{C67C5196-7C2C-EF13-8C08-D18171A3B8A8}"/>
              </a:ext>
            </a:extLst>
          </p:cNvPr>
          <p:cNvSpPr txBox="1"/>
          <p:nvPr/>
        </p:nvSpPr>
        <p:spPr>
          <a:xfrm>
            <a:off x="873488" y="200375"/>
            <a:ext cx="8176849" cy="307777"/>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Oui, la bonne réponse à la question 3 </a:t>
            </a:r>
            <a:r>
              <a:rPr lang="fr-FR" altLang="fr-FR" sz="1400" b="1" dirty="0" smtClean="0">
                <a:solidFill>
                  <a:srgbClr val="E7E6E6">
                    <a:lumMod val="50000"/>
                  </a:srgbClr>
                </a:solidFill>
                <a:latin typeface="Calibri" panose="020F0502020204030204"/>
              </a:rPr>
              <a:t>est : </a:t>
            </a:r>
            <a:endParaRPr lang="fr-FR" altLang="fr-FR" sz="1400" b="1" dirty="0">
              <a:solidFill>
                <a:srgbClr val="E7E6E6">
                  <a:lumMod val="50000"/>
                </a:srgbClr>
              </a:solidFill>
              <a:latin typeface="Calibri" panose="020F0502020204030204"/>
            </a:endParaRPr>
          </a:p>
        </p:txBody>
      </p:sp>
      <p:sp>
        <p:nvSpPr>
          <p:cNvPr id="9" name="Espace réservé du texte 2">
            <a:extLst>
              <a:ext uri="{FF2B5EF4-FFF2-40B4-BE49-F238E27FC236}">
                <a16:creationId xmlns:a16="http://schemas.microsoft.com/office/drawing/2014/main" id="{DD223D0C-757C-18D4-428F-1E7D91174F9E}"/>
              </a:ext>
            </a:extLst>
          </p:cNvPr>
          <p:cNvSpPr txBox="1">
            <a:spLocks/>
          </p:cNvSpPr>
          <p:nvPr/>
        </p:nvSpPr>
        <p:spPr>
          <a:xfrm>
            <a:off x="807217" y="488773"/>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sz="1400" dirty="0">
                <a:solidFill>
                  <a:srgbClr val="E7E6E6">
                    <a:lumMod val="75000"/>
                  </a:srgbClr>
                </a:solidFill>
                <a:latin typeface="Calibri"/>
              </a:rPr>
              <a:t>Corriger si nécessaire, demander aux élèves de noter la bonne réponse.</a:t>
            </a: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sp>
        <p:nvSpPr>
          <p:cNvPr id="3" name="ZoneTexte 2">
            <a:extLst>
              <a:ext uri="{FF2B5EF4-FFF2-40B4-BE49-F238E27FC236}">
                <a16:creationId xmlns:a16="http://schemas.microsoft.com/office/drawing/2014/main" id="{A11A6694-8872-EC00-4B93-1B1D292FF395}"/>
              </a:ext>
            </a:extLst>
          </p:cNvPr>
          <p:cNvSpPr txBox="1"/>
          <p:nvPr/>
        </p:nvSpPr>
        <p:spPr>
          <a:xfrm>
            <a:off x="2058818" y="1788340"/>
            <a:ext cx="6991519" cy="646331"/>
          </a:xfrm>
          <a:prstGeom prst="rect">
            <a:avLst/>
          </a:prstGeom>
          <a:noFill/>
        </p:spPr>
        <p:txBody>
          <a:bodyPr wrap="square" rtlCol="0">
            <a:spAutoFit/>
          </a:bodyPr>
          <a:lstStyle/>
          <a:p>
            <a:r>
              <a:rPr lang="fr-FR" dirty="0"/>
              <a:t>Tous les mercredis, il va chez son grand-père.</a:t>
            </a:r>
          </a:p>
          <a:p>
            <a:endParaRPr lang="fr-FR" dirty="0"/>
          </a:p>
        </p:txBody>
      </p:sp>
      <p:pic>
        <p:nvPicPr>
          <p:cNvPr id="4" name="Picture 14">
            <a:extLst>
              <a:ext uri="{FF2B5EF4-FFF2-40B4-BE49-F238E27FC236}">
                <a16:creationId xmlns:a16="http://schemas.microsoft.com/office/drawing/2014/main" id="{82D97296-EA62-5A84-B1AC-8BF7E5C46E59}"/>
              </a:ext>
            </a:extLst>
          </p:cNvPr>
          <p:cNvPicPr>
            <a:picLocks noChangeAspect="1"/>
          </p:cNvPicPr>
          <p:nvPr/>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8343899" y="104723"/>
            <a:ext cx="686915" cy="686915"/>
          </a:xfrm>
          <a:prstGeom prst="rect">
            <a:avLst/>
          </a:prstGeom>
        </p:spPr>
      </p:pic>
    </p:spTree>
    <p:extLst>
      <p:ext uri="{BB962C8B-B14F-4D97-AF65-F5344CB8AC3E}">
        <p14:creationId xmlns:p14="http://schemas.microsoft.com/office/powerpoint/2010/main" val="87757890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288B80-02FD-B83C-5DCF-DD4F613D5686}"/>
            </a:ext>
          </a:extLst>
        </p:cNvPr>
        <p:cNvGrpSpPr/>
        <p:nvPr/>
      </p:nvGrpSpPr>
      <p:grpSpPr>
        <a:xfrm>
          <a:off x="0" y="0"/>
          <a:ext cx="0" cy="0"/>
          <a:chOff x="0" y="0"/>
          <a:chExt cx="0" cy="0"/>
        </a:xfrm>
      </p:grpSpPr>
      <p:sp>
        <p:nvSpPr>
          <p:cNvPr id="4" name="ZoneTexte 11">
            <a:extLst>
              <a:ext uri="{FF2B5EF4-FFF2-40B4-BE49-F238E27FC236}">
                <a16:creationId xmlns:a16="http://schemas.microsoft.com/office/drawing/2014/main" id="{3AD5B2AB-4E15-7C67-8EBA-F00E9C8D029C}"/>
              </a:ext>
            </a:extLst>
          </p:cNvPr>
          <p:cNvSpPr txBox="1"/>
          <p:nvPr/>
        </p:nvSpPr>
        <p:spPr>
          <a:xfrm>
            <a:off x="594323" y="35634"/>
            <a:ext cx="8176849" cy="307777"/>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Maintenant nous allons répondre aux autres questions de la page 36.</a:t>
            </a:r>
          </a:p>
        </p:txBody>
      </p:sp>
      <p:pic>
        <p:nvPicPr>
          <p:cNvPr id="2" name="Picture 9">
            <a:extLst>
              <a:ext uri="{FF2B5EF4-FFF2-40B4-BE49-F238E27FC236}">
                <a16:creationId xmlns:a16="http://schemas.microsoft.com/office/drawing/2014/main" id="{F06A7EF4-0F80-893C-5A06-06B1CD90028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63111" y="147579"/>
            <a:ext cx="637720" cy="595371"/>
          </a:xfrm>
          <a:prstGeom prst="rect">
            <a:avLst/>
          </a:prstGeom>
        </p:spPr>
      </p:pic>
      <p:sp>
        <p:nvSpPr>
          <p:cNvPr id="3" name="Espace réservé du texte 2">
            <a:extLst>
              <a:ext uri="{FF2B5EF4-FFF2-40B4-BE49-F238E27FC236}">
                <a16:creationId xmlns:a16="http://schemas.microsoft.com/office/drawing/2014/main" id="{569197AC-BA8A-A362-988F-052387A815EB}"/>
              </a:ext>
            </a:extLst>
          </p:cNvPr>
          <p:cNvSpPr txBox="1">
            <a:spLocks/>
          </p:cNvSpPr>
          <p:nvPr/>
        </p:nvSpPr>
        <p:spPr>
          <a:xfrm>
            <a:off x="448667" y="226297"/>
            <a:ext cx="7991326" cy="210226"/>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sz="1400" dirty="0">
                <a:solidFill>
                  <a:srgbClr val="E7E6E6">
                    <a:lumMod val="75000"/>
                  </a:srgbClr>
                </a:solidFill>
                <a:latin typeface="Calibri"/>
              </a:rPr>
              <a:t>Accompagner les élèves, fournir de l‘aide à ceux en difficulté. Demander aux élèves de verbaliser leur raisonnement. </a:t>
            </a: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sp>
        <p:nvSpPr>
          <p:cNvPr id="5" name="ZoneTexte 4">
            <a:extLst>
              <a:ext uri="{FF2B5EF4-FFF2-40B4-BE49-F238E27FC236}">
                <a16:creationId xmlns:a16="http://schemas.microsoft.com/office/drawing/2014/main" id="{1A46524A-69AF-AF30-333B-DB9166232855}"/>
              </a:ext>
            </a:extLst>
          </p:cNvPr>
          <p:cNvSpPr txBox="1"/>
          <p:nvPr/>
        </p:nvSpPr>
        <p:spPr>
          <a:xfrm>
            <a:off x="358329" y="1413162"/>
            <a:ext cx="6376268" cy="1477328"/>
          </a:xfrm>
          <a:prstGeom prst="rect">
            <a:avLst/>
          </a:prstGeom>
          <a:noFill/>
        </p:spPr>
        <p:txBody>
          <a:bodyPr wrap="square">
            <a:spAutoFit/>
          </a:bodyPr>
          <a:lstStyle/>
          <a:p>
            <a:pPr algn="just"/>
            <a:r>
              <a:rPr lang="fr-FR" dirty="0"/>
              <a:t>Chaque matin, le grand-père va au jardin public. Il s’assoit sur un banc en bois. Il respire le parfum des fleurs et regarde les plantes vertes. Le jardin est calme et paisible. Ses amis le rejoignent souvent. Ils discutent, rient ensemble et passent un bon moment dans ce jardin magnifique.</a:t>
            </a:r>
          </a:p>
        </p:txBody>
      </p:sp>
      <p:pic>
        <p:nvPicPr>
          <p:cNvPr id="6" name="Image 5">
            <a:extLst>
              <a:ext uri="{FF2B5EF4-FFF2-40B4-BE49-F238E27FC236}">
                <a16:creationId xmlns:a16="http://schemas.microsoft.com/office/drawing/2014/main" id="{FD2A8344-9586-D784-320F-9013B5C420D0}"/>
              </a:ext>
            </a:extLst>
          </p:cNvPr>
          <p:cNvPicPr>
            <a:picLocks noChangeAspect="1"/>
          </p:cNvPicPr>
          <p:nvPr/>
        </p:nvPicPr>
        <p:blipFill>
          <a:blip r:embed="rId3"/>
          <a:stretch>
            <a:fillRect/>
          </a:stretch>
        </p:blipFill>
        <p:spPr>
          <a:xfrm>
            <a:off x="6892183" y="1413161"/>
            <a:ext cx="2094230" cy="1580891"/>
          </a:xfrm>
          <a:prstGeom prst="rect">
            <a:avLst/>
          </a:prstGeom>
        </p:spPr>
      </p:pic>
      <p:pic>
        <p:nvPicPr>
          <p:cNvPr id="9" name="Image 8">
            <a:extLst>
              <a:ext uri="{FF2B5EF4-FFF2-40B4-BE49-F238E27FC236}">
                <a16:creationId xmlns:a16="http://schemas.microsoft.com/office/drawing/2014/main" id="{19F02B74-433C-E98F-5B07-0277408F1225}"/>
              </a:ext>
            </a:extLst>
          </p:cNvPr>
          <p:cNvPicPr>
            <a:picLocks noChangeAspect="1"/>
          </p:cNvPicPr>
          <p:nvPr/>
        </p:nvPicPr>
        <p:blipFill>
          <a:blip r:embed="rId4"/>
          <a:stretch>
            <a:fillRect/>
          </a:stretch>
        </p:blipFill>
        <p:spPr>
          <a:xfrm>
            <a:off x="1401381" y="3159367"/>
            <a:ext cx="5677692" cy="1009791"/>
          </a:xfrm>
          <a:prstGeom prst="rect">
            <a:avLst/>
          </a:prstGeom>
        </p:spPr>
      </p:pic>
    </p:spTree>
    <p:extLst>
      <p:ext uri="{BB962C8B-B14F-4D97-AF65-F5344CB8AC3E}">
        <p14:creationId xmlns:p14="http://schemas.microsoft.com/office/powerpoint/2010/main" val="282188593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E55611-FBF5-D653-D93E-3DE239956B8D}"/>
            </a:ext>
          </a:extLst>
        </p:cNvPr>
        <p:cNvGrpSpPr/>
        <p:nvPr/>
      </p:nvGrpSpPr>
      <p:grpSpPr>
        <a:xfrm>
          <a:off x="0" y="0"/>
          <a:ext cx="0" cy="0"/>
          <a:chOff x="0" y="0"/>
          <a:chExt cx="0" cy="0"/>
        </a:xfrm>
      </p:grpSpPr>
      <p:sp>
        <p:nvSpPr>
          <p:cNvPr id="4" name="ZoneTexte 11">
            <a:extLst>
              <a:ext uri="{FF2B5EF4-FFF2-40B4-BE49-F238E27FC236}">
                <a16:creationId xmlns:a16="http://schemas.microsoft.com/office/drawing/2014/main" id="{7B174773-120F-4713-F540-01C1ECE7A748}"/>
              </a:ext>
            </a:extLst>
          </p:cNvPr>
          <p:cNvSpPr txBox="1"/>
          <p:nvPr/>
        </p:nvSpPr>
        <p:spPr>
          <a:xfrm>
            <a:off x="594323" y="35634"/>
            <a:ext cx="8176849" cy="307777"/>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La bonne réponse est:</a:t>
            </a:r>
          </a:p>
        </p:txBody>
      </p:sp>
      <p:pic>
        <p:nvPicPr>
          <p:cNvPr id="2" name="Picture 9">
            <a:extLst>
              <a:ext uri="{FF2B5EF4-FFF2-40B4-BE49-F238E27FC236}">
                <a16:creationId xmlns:a16="http://schemas.microsoft.com/office/drawing/2014/main" id="{B3E4AF82-8C58-A1DF-F7CE-C2CD2639C08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63111" y="147579"/>
            <a:ext cx="637720" cy="595371"/>
          </a:xfrm>
          <a:prstGeom prst="rect">
            <a:avLst/>
          </a:prstGeom>
        </p:spPr>
      </p:pic>
      <p:sp>
        <p:nvSpPr>
          <p:cNvPr id="3" name="Espace réservé du texte 2">
            <a:extLst>
              <a:ext uri="{FF2B5EF4-FFF2-40B4-BE49-F238E27FC236}">
                <a16:creationId xmlns:a16="http://schemas.microsoft.com/office/drawing/2014/main" id="{D4C6C77E-7747-B2A8-4C02-3B6B4BBF3565}"/>
              </a:ext>
            </a:extLst>
          </p:cNvPr>
          <p:cNvSpPr txBox="1">
            <a:spLocks/>
          </p:cNvSpPr>
          <p:nvPr/>
        </p:nvSpPr>
        <p:spPr>
          <a:xfrm>
            <a:off x="527048" y="252424"/>
            <a:ext cx="7991326" cy="210226"/>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sz="1400" dirty="0">
                <a:solidFill>
                  <a:srgbClr val="E7E6E6">
                    <a:lumMod val="75000"/>
                  </a:srgbClr>
                </a:solidFill>
                <a:latin typeface="Calibri"/>
              </a:rPr>
              <a:t> Corriger si nécessaire. Apporter un feed-back. </a:t>
            </a: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sp>
        <p:nvSpPr>
          <p:cNvPr id="5" name="ZoneTexte 4">
            <a:extLst>
              <a:ext uri="{FF2B5EF4-FFF2-40B4-BE49-F238E27FC236}">
                <a16:creationId xmlns:a16="http://schemas.microsoft.com/office/drawing/2014/main" id="{3D36D4F1-DD24-A699-98A2-13B144DA1A69}"/>
              </a:ext>
            </a:extLst>
          </p:cNvPr>
          <p:cNvSpPr txBox="1"/>
          <p:nvPr/>
        </p:nvSpPr>
        <p:spPr>
          <a:xfrm>
            <a:off x="358329" y="1413162"/>
            <a:ext cx="6376268" cy="1477328"/>
          </a:xfrm>
          <a:prstGeom prst="rect">
            <a:avLst/>
          </a:prstGeom>
          <a:noFill/>
        </p:spPr>
        <p:txBody>
          <a:bodyPr wrap="square">
            <a:spAutoFit/>
          </a:bodyPr>
          <a:lstStyle/>
          <a:p>
            <a:pPr algn="just"/>
            <a:r>
              <a:rPr lang="fr-FR" dirty="0"/>
              <a:t>Chaque matin, le grand-père va au jardin public. Il s’assoit sur un banc en bois. Il respire le parfum des fleurs et regarde les plantes vertes. Le jardin est calme et paisible. Ses amis le rejoignent souvent. Ils discutent, rient ensemble et passent un bon moment dans ce jardin magnifique.</a:t>
            </a:r>
          </a:p>
        </p:txBody>
      </p:sp>
      <p:pic>
        <p:nvPicPr>
          <p:cNvPr id="6" name="Image 5">
            <a:extLst>
              <a:ext uri="{FF2B5EF4-FFF2-40B4-BE49-F238E27FC236}">
                <a16:creationId xmlns:a16="http://schemas.microsoft.com/office/drawing/2014/main" id="{4B7E8442-E84C-6B15-6955-F8F9552E4332}"/>
              </a:ext>
            </a:extLst>
          </p:cNvPr>
          <p:cNvPicPr>
            <a:picLocks noChangeAspect="1"/>
          </p:cNvPicPr>
          <p:nvPr/>
        </p:nvPicPr>
        <p:blipFill>
          <a:blip r:embed="rId3"/>
          <a:stretch>
            <a:fillRect/>
          </a:stretch>
        </p:blipFill>
        <p:spPr>
          <a:xfrm>
            <a:off x="6892183" y="1413161"/>
            <a:ext cx="2094230" cy="1580891"/>
          </a:xfrm>
          <a:prstGeom prst="rect">
            <a:avLst/>
          </a:prstGeom>
        </p:spPr>
      </p:pic>
      <p:pic>
        <p:nvPicPr>
          <p:cNvPr id="9" name="Image 8">
            <a:extLst>
              <a:ext uri="{FF2B5EF4-FFF2-40B4-BE49-F238E27FC236}">
                <a16:creationId xmlns:a16="http://schemas.microsoft.com/office/drawing/2014/main" id="{244CB76A-75D6-2BE4-222F-D101DE994103}"/>
              </a:ext>
            </a:extLst>
          </p:cNvPr>
          <p:cNvPicPr>
            <a:picLocks noChangeAspect="1"/>
          </p:cNvPicPr>
          <p:nvPr/>
        </p:nvPicPr>
        <p:blipFill>
          <a:blip r:embed="rId4"/>
          <a:stretch>
            <a:fillRect/>
          </a:stretch>
        </p:blipFill>
        <p:spPr>
          <a:xfrm>
            <a:off x="1401381" y="3159367"/>
            <a:ext cx="5677692" cy="1009791"/>
          </a:xfrm>
          <a:prstGeom prst="rect">
            <a:avLst/>
          </a:prstGeom>
        </p:spPr>
      </p:pic>
      <p:sp>
        <p:nvSpPr>
          <p:cNvPr id="7" name="ZoneTexte 6">
            <a:extLst>
              <a:ext uri="{FF2B5EF4-FFF2-40B4-BE49-F238E27FC236}">
                <a16:creationId xmlns:a16="http://schemas.microsoft.com/office/drawing/2014/main" id="{AD94C666-B6CF-6CE9-B6F1-E2D6A0C00F94}"/>
              </a:ext>
            </a:extLst>
          </p:cNvPr>
          <p:cNvSpPr txBox="1"/>
          <p:nvPr/>
        </p:nvSpPr>
        <p:spPr>
          <a:xfrm>
            <a:off x="1923678" y="3656336"/>
            <a:ext cx="5882910" cy="369332"/>
          </a:xfrm>
          <a:prstGeom prst="rect">
            <a:avLst/>
          </a:prstGeom>
          <a:noFill/>
        </p:spPr>
        <p:txBody>
          <a:bodyPr wrap="square" rtlCol="0">
            <a:spAutoFit/>
          </a:bodyPr>
          <a:lstStyle/>
          <a:p>
            <a:r>
              <a:rPr lang="fr-FR" b="1" dirty="0">
                <a:solidFill>
                  <a:srgbClr val="C00000"/>
                </a:solidFill>
              </a:rPr>
              <a:t>Le grand-père va au jardin public chaque matin.</a:t>
            </a:r>
          </a:p>
        </p:txBody>
      </p:sp>
    </p:spTree>
    <p:extLst>
      <p:ext uri="{BB962C8B-B14F-4D97-AF65-F5344CB8AC3E}">
        <p14:creationId xmlns:p14="http://schemas.microsoft.com/office/powerpoint/2010/main" val="12572440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D953F1-FE2E-156B-C1F4-E71934DBB284}"/>
            </a:ext>
          </a:extLst>
        </p:cNvPr>
        <p:cNvGrpSpPr/>
        <p:nvPr/>
      </p:nvGrpSpPr>
      <p:grpSpPr>
        <a:xfrm>
          <a:off x="0" y="0"/>
          <a:ext cx="0" cy="0"/>
          <a:chOff x="0" y="0"/>
          <a:chExt cx="0" cy="0"/>
        </a:xfrm>
      </p:grpSpPr>
      <p:pic>
        <p:nvPicPr>
          <p:cNvPr id="10" name="Image 9">
            <a:extLst>
              <a:ext uri="{FF2B5EF4-FFF2-40B4-BE49-F238E27FC236}">
                <a16:creationId xmlns:a16="http://schemas.microsoft.com/office/drawing/2014/main" id="{AFF027CF-7876-73E9-EC81-6DEBE198C065}"/>
              </a:ext>
            </a:extLst>
          </p:cNvPr>
          <p:cNvPicPr>
            <a:picLocks noChangeAspect="1"/>
          </p:cNvPicPr>
          <p:nvPr/>
        </p:nvPicPr>
        <p:blipFill>
          <a:blip r:embed="rId2"/>
          <a:stretch>
            <a:fillRect/>
          </a:stretch>
        </p:blipFill>
        <p:spPr>
          <a:xfrm>
            <a:off x="1345603" y="3295409"/>
            <a:ext cx="5934903" cy="1028844"/>
          </a:xfrm>
          <a:prstGeom prst="rect">
            <a:avLst/>
          </a:prstGeom>
        </p:spPr>
      </p:pic>
      <p:sp>
        <p:nvSpPr>
          <p:cNvPr id="4" name="ZoneTexte 11">
            <a:extLst>
              <a:ext uri="{FF2B5EF4-FFF2-40B4-BE49-F238E27FC236}">
                <a16:creationId xmlns:a16="http://schemas.microsoft.com/office/drawing/2014/main" id="{E3751919-95A9-0760-10DB-EDA36EB1EEB5}"/>
              </a:ext>
            </a:extLst>
          </p:cNvPr>
          <p:cNvSpPr txBox="1"/>
          <p:nvPr/>
        </p:nvSpPr>
        <p:spPr>
          <a:xfrm>
            <a:off x="594323" y="35634"/>
            <a:ext cx="8176849" cy="307777"/>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Maintenant nous allons répondre aux autres questions de l’activité.</a:t>
            </a:r>
          </a:p>
        </p:txBody>
      </p:sp>
      <p:pic>
        <p:nvPicPr>
          <p:cNvPr id="2" name="Picture 9">
            <a:extLst>
              <a:ext uri="{FF2B5EF4-FFF2-40B4-BE49-F238E27FC236}">
                <a16:creationId xmlns:a16="http://schemas.microsoft.com/office/drawing/2014/main" id="{19D814E3-4376-8F49-574D-8FC4F78F11C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63111" y="147579"/>
            <a:ext cx="637720" cy="595371"/>
          </a:xfrm>
          <a:prstGeom prst="rect">
            <a:avLst/>
          </a:prstGeom>
        </p:spPr>
      </p:pic>
      <p:sp>
        <p:nvSpPr>
          <p:cNvPr id="3" name="Espace réservé du texte 2">
            <a:extLst>
              <a:ext uri="{FF2B5EF4-FFF2-40B4-BE49-F238E27FC236}">
                <a16:creationId xmlns:a16="http://schemas.microsoft.com/office/drawing/2014/main" id="{C34F848D-0B95-21AB-495F-09A7E9F1AE9F}"/>
              </a:ext>
            </a:extLst>
          </p:cNvPr>
          <p:cNvSpPr txBox="1">
            <a:spLocks/>
          </p:cNvSpPr>
          <p:nvPr/>
        </p:nvSpPr>
        <p:spPr>
          <a:xfrm>
            <a:off x="448667" y="226297"/>
            <a:ext cx="7991326" cy="210226"/>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sz="1400" dirty="0">
                <a:solidFill>
                  <a:srgbClr val="E7E6E6">
                    <a:lumMod val="75000"/>
                  </a:srgbClr>
                </a:solidFill>
                <a:latin typeface="Calibri"/>
              </a:rPr>
              <a:t>Accompagner les élèves, fournir de l‘aide à ceux en difficulté. Demander aux élèves de verbaliser leur raisonnement. </a:t>
            </a: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sp>
        <p:nvSpPr>
          <p:cNvPr id="5" name="ZoneTexte 4">
            <a:extLst>
              <a:ext uri="{FF2B5EF4-FFF2-40B4-BE49-F238E27FC236}">
                <a16:creationId xmlns:a16="http://schemas.microsoft.com/office/drawing/2014/main" id="{0E765D9D-800B-05CA-6457-F485C52C3A5A}"/>
              </a:ext>
            </a:extLst>
          </p:cNvPr>
          <p:cNvSpPr txBox="1"/>
          <p:nvPr/>
        </p:nvSpPr>
        <p:spPr>
          <a:xfrm>
            <a:off x="358329" y="1413162"/>
            <a:ext cx="6376268" cy="1477328"/>
          </a:xfrm>
          <a:prstGeom prst="rect">
            <a:avLst/>
          </a:prstGeom>
          <a:noFill/>
        </p:spPr>
        <p:txBody>
          <a:bodyPr wrap="square">
            <a:spAutoFit/>
          </a:bodyPr>
          <a:lstStyle/>
          <a:p>
            <a:pPr algn="just"/>
            <a:r>
              <a:rPr lang="fr-FR" dirty="0"/>
              <a:t>Chaque matin, le grand-père va au jardin public. Il s’assoit sur un banc en bois. Il respire le parfum des fleurs et regarde les plantes vertes. Le jardin est calme et paisible. Ses amis le rejoignent souvent. Ils discutent, rient ensemble et passent un bon moment dans ce jardin magnifique.</a:t>
            </a:r>
          </a:p>
        </p:txBody>
      </p:sp>
      <p:pic>
        <p:nvPicPr>
          <p:cNvPr id="6" name="Image 5">
            <a:extLst>
              <a:ext uri="{FF2B5EF4-FFF2-40B4-BE49-F238E27FC236}">
                <a16:creationId xmlns:a16="http://schemas.microsoft.com/office/drawing/2014/main" id="{1D9BF6EA-9184-F8CB-296E-A53C61630191}"/>
              </a:ext>
            </a:extLst>
          </p:cNvPr>
          <p:cNvPicPr>
            <a:picLocks noChangeAspect="1"/>
          </p:cNvPicPr>
          <p:nvPr/>
        </p:nvPicPr>
        <p:blipFill>
          <a:blip r:embed="rId4"/>
          <a:stretch>
            <a:fillRect/>
          </a:stretch>
        </p:blipFill>
        <p:spPr>
          <a:xfrm>
            <a:off x="6892183" y="1413161"/>
            <a:ext cx="2094230" cy="1580891"/>
          </a:xfrm>
          <a:prstGeom prst="rect">
            <a:avLst/>
          </a:prstGeom>
        </p:spPr>
      </p:pic>
    </p:spTree>
    <p:extLst>
      <p:ext uri="{BB962C8B-B14F-4D97-AF65-F5344CB8AC3E}">
        <p14:creationId xmlns:p14="http://schemas.microsoft.com/office/powerpoint/2010/main" val="355366522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A7382-7788-A705-73B3-12CFD4F5B6D6}"/>
            </a:ext>
          </a:extLst>
        </p:cNvPr>
        <p:cNvGrpSpPr/>
        <p:nvPr/>
      </p:nvGrpSpPr>
      <p:grpSpPr>
        <a:xfrm>
          <a:off x="0" y="0"/>
          <a:ext cx="0" cy="0"/>
          <a:chOff x="0" y="0"/>
          <a:chExt cx="0" cy="0"/>
        </a:xfrm>
      </p:grpSpPr>
      <p:pic>
        <p:nvPicPr>
          <p:cNvPr id="10" name="Image 9">
            <a:extLst>
              <a:ext uri="{FF2B5EF4-FFF2-40B4-BE49-F238E27FC236}">
                <a16:creationId xmlns:a16="http://schemas.microsoft.com/office/drawing/2014/main" id="{CDE7AD41-39A4-5253-3CF4-C34F18F8A43A}"/>
              </a:ext>
            </a:extLst>
          </p:cNvPr>
          <p:cNvPicPr>
            <a:picLocks noChangeAspect="1"/>
          </p:cNvPicPr>
          <p:nvPr/>
        </p:nvPicPr>
        <p:blipFill>
          <a:blip r:embed="rId2"/>
          <a:stretch>
            <a:fillRect/>
          </a:stretch>
        </p:blipFill>
        <p:spPr>
          <a:xfrm>
            <a:off x="1345603" y="3295409"/>
            <a:ext cx="5934903" cy="1028844"/>
          </a:xfrm>
          <a:prstGeom prst="rect">
            <a:avLst/>
          </a:prstGeom>
        </p:spPr>
      </p:pic>
      <p:pic>
        <p:nvPicPr>
          <p:cNvPr id="2" name="Picture 9">
            <a:extLst>
              <a:ext uri="{FF2B5EF4-FFF2-40B4-BE49-F238E27FC236}">
                <a16:creationId xmlns:a16="http://schemas.microsoft.com/office/drawing/2014/main" id="{837B39AD-3864-AEA6-F435-002F533D1A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63111" y="147579"/>
            <a:ext cx="637720" cy="595371"/>
          </a:xfrm>
          <a:prstGeom prst="rect">
            <a:avLst/>
          </a:prstGeom>
        </p:spPr>
      </p:pic>
      <p:sp>
        <p:nvSpPr>
          <p:cNvPr id="5" name="ZoneTexte 4">
            <a:extLst>
              <a:ext uri="{FF2B5EF4-FFF2-40B4-BE49-F238E27FC236}">
                <a16:creationId xmlns:a16="http://schemas.microsoft.com/office/drawing/2014/main" id="{A0F2C47A-1765-03AA-E9F1-3DDBFE1DFFFE}"/>
              </a:ext>
            </a:extLst>
          </p:cNvPr>
          <p:cNvSpPr txBox="1"/>
          <p:nvPr/>
        </p:nvSpPr>
        <p:spPr>
          <a:xfrm>
            <a:off x="358329" y="1413162"/>
            <a:ext cx="6376268" cy="1477328"/>
          </a:xfrm>
          <a:prstGeom prst="rect">
            <a:avLst/>
          </a:prstGeom>
          <a:noFill/>
        </p:spPr>
        <p:txBody>
          <a:bodyPr wrap="square">
            <a:spAutoFit/>
          </a:bodyPr>
          <a:lstStyle/>
          <a:p>
            <a:pPr algn="just"/>
            <a:r>
              <a:rPr lang="fr-FR" dirty="0"/>
              <a:t>Chaque matin, le grand-père va au jardin public. Il s’assoit sur un banc en bois. Il respire le parfum des fleurs et regarde les plantes vertes. Le jardin est calme et paisible. Ses amis le rejoignent souvent. Ils discutent, rient ensemble et passent un bon moment dans ce jardin magnifique.</a:t>
            </a:r>
          </a:p>
        </p:txBody>
      </p:sp>
      <p:pic>
        <p:nvPicPr>
          <p:cNvPr id="6" name="Image 5">
            <a:extLst>
              <a:ext uri="{FF2B5EF4-FFF2-40B4-BE49-F238E27FC236}">
                <a16:creationId xmlns:a16="http://schemas.microsoft.com/office/drawing/2014/main" id="{7F488E11-6848-DAE4-09A8-4223740EB7E8}"/>
              </a:ext>
            </a:extLst>
          </p:cNvPr>
          <p:cNvPicPr>
            <a:picLocks noChangeAspect="1"/>
          </p:cNvPicPr>
          <p:nvPr/>
        </p:nvPicPr>
        <p:blipFill>
          <a:blip r:embed="rId4"/>
          <a:stretch>
            <a:fillRect/>
          </a:stretch>
        </p:blipFill>
        <p:spPr>
          <a:xfrm>
            <a:off x="6892183" y="1413161"/>
            <a:ext cx="2094230" cy="1580891"/>
          </a:xfrm>
          <a:prstGeom prst="rect">
            <a:avLst/>
          </a:prstGeom>
        </p:spPr>
      </p:pic>
      <p:sp>
        <p:nvSpPr>
          <p:cNvPr id="7" name="ZoneTexte 6">
            <a:extLst>
              <a:ext uri="{FF2B5EF4-FFF2-40B4-BE49-F238E27FC236}">
                <a16:creationId xmlns:a16="http://schemas.microsoft.com/office/drawing/2014/main" id="{5BB7C338-ACA5-A654-4A34-8A5AEF39D86D}"/>
              </a:ext>
            </a:extLst>
          </p:cNvPr>
          <p:cNvSpPr txBox="1"/>
          <p:nvPr/>
        </p:nvSpPr>
        <p:spPr>
          <a:xfrm>
            <a:off x="1915487" y="3809831"/>
            <a:ext cx="5882910" cy="369332"/>
          </a:xfrm>
          <a:prstGeom prst="rect">
            <a:avLst/>
          </a:prstGeom>
          <a:noFill/>
        </p:spPr>
        <p:txBody>
          <a:bodyPr wrap="square" rtlCol="0">
            <a:spAutoFit/>
          </a:bodyPr>
          <a:lstStyle/>
          <a:p>
            <a:r>
              <a:rPr lang="fr-FR" b="1" dirty="0">
                <a:solidFill>
                  <a:srgbClr val="C00000"/>
                </a:solidFill>
              </a:rPr>
              <a:t>Il s’assoit sur un banc et respire le parfum des fleurs.</a:t>
            </a:r>
          </a:p>
        </p:txBody>
      </p:sp>
      <p:sp>
        <p:nvSpPr>
          <p:cNvPr id="8" name="Espace réservé du texte 2">
            <a:extLst>
              <a:ext uri="{FF2B5EF4-FFF2-40B4-BE49-F238E27FC236}">
                <a16:creationId xmlns:a16="http://schemas.microsoft.com/office/drawing/2014/main" id="{1579239F-48EC-0AB8-9C49-C950510B6417}"/>
              </a:ext>
            </a:extLst>
          </p:cNvPr>
          <p:cNvSpPr txBox="1">
            <a:spLocks/>
          </p:cNvSpPr>
          <p:nvPr/>
        </p:nvSpPr>
        <p:spPr>
          <a:xfrm>
            <a:off x="527048" y="252424"/>
            <a:ext cx="7991326" cy="210226"/>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sz="1400" dirty="0">
                <a:solidFill>
                  <a:srgbClr val="E7E6E6">
                    <a:lumMod val="75000"/>
                  </a:srgbClr>
                </a:solidFill>
                <a:latin typeface="Calibri"/>
              </a:rPr>
              <a:t> Corriger si nécessaire. Apporter un feed-back. </a:t>
            </a: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sp>
        <p:nvSpPr>
          <p:cNvPr id="9" name="ZoneTexte 11">
            <a:extLst>
              <a:ext uri="{FF2B5EF4-FFF2-40B4-BE49-F238E27FC236}">
                <a16:creationId xmlns:a16="http://schemas.microsoft.com/office/drawing/2014/main" id="{250BA0E1-1DC4-9263-42AA-A5454CEB013E}"/>
              </a:ext>
            </a:extLst>
          </p:cNvPr>
          <p:cNvSpPr txBox="1"/>
          <p:nvPr/>
        </p:nvSpPr>
        <p:spPr>
          <a:xfrm>
            <a:off x="594323" y="35634"/>
            <a:ext cx="8176849" cy="307777"/>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La bonne réponse est:</a:t>
            </a:r>
          </a:p>
        </p:txBody>
      </p:sp>
    </p:spTree>
    <p:extLst>
      <p:ext uri="{BB962C8B-B14F-4D97-AF65-F5344CB8AC3E}">
        <p14:creationId xmlns:p14="http://schemas.microsoft.com/office/powerpoint/2010/main" val="272928868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1C8D4-CEAF-2E92-12B0-1C2DC9C768B3}"/>
            </a:ext>
          </a:extLst>
        </p:cNvPr>
        <p:cNvGrpSpPr/>
        <p:nvPr/>
      </p:nvGrpSpPr>
      <p:grpSpPr>
        <a:xfrm>
          <a:off x="0" y="0"/>
          <a:ext cx="0" cy="0"/>
          <a:chOff x="0" y="0"/>
          <a:chExt cx="0" cy="0"/>
        </a:xfrm>
      </p:grpSpPr>
      <p:sp>
        <p:nvSpPr>
          <p:cNvPr id="4" name="ZoneTexte 11">
            <a:extLst>
              <a:ext uri="{FF2B5EF4-FFF2-40B4-BE49-F238E27FC236}">
                <a16:creationId xmlns:a16="http://schemas.microsoft.com/office/drawing/2014/main" id="{E59F56BF-37C6-30A4-E6D1-9CFC7691EF3A}"/>
              </a:ext>
            </a:extLst>
          </p:cNvPr>
          <p:cNvSpPr txBox="1"/>
          <p:nvPr/>
        </p:nvSpPr>
        <p:spPr>
          <a:xfrm>
            <a:off x="594323" y="35634"/>
            <a:ext cx="8176849" cy="307777"/>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Maintenant nous allons répondre aux autres questions de l’activité.</a:t>
            </a:r>
          </a:p>
        </p:txBody>
      </p:sp>
      <p:pic>
        <p:nvPicPr>
          <p:cNvPr id="2" name="Picture 9">
            <a:extLst>
              <a:ext uri="{FF2B5EF4-FFF2-40B4-BE49-F238E27FC236}">
                <a16:creationId xmlns:a16="http://schemas.microsoft.com/office/drawing/2014/main" id="{E73C52F7-2BD0-4D0F-1A3B-B1A3E1428FD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63111" y="147579"/>
            <a:ext cx="637720" cy="595371"/>
          </a:xfrm>
          <a:prstGeom prst="rect">
            <a:avLst/>
          </a:prstGeom>
        </p:spPr>
      </p:pic>
      <p:sp>
        <p:nvSpPr>
          <p:cNvPr id="3" name="Espace réservé du texte 2">
            <a:extLst>
              <a:ext uri="{FF2B5EF4-FFF2-40B4-BE49-F238E27FC236}">
                <a16:creationId xmlns:a16="http://schemas.microsoft.com/office/drawing/2014/main" id="{CCA1591A-9802-E3FD-82F7-B6F9798C6AED}"/>
              </a:ext>
            </a:extLst>
          </p:cNvPr>
          <p:cNvSpPr txBox="1">
            <a:spLocks/>
          </p:cNvSpPr>
          <p:nvPr/>
        </p:nvSpPr>
        <p:spPr>
          <a:xfrm>
            <a:off x="448667" y="226297"/>
            <a:ext cx="7991326" cy="210226"/>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sz="1400" dirty="0">
                <a:solidFill>
                  <a:srgbClr val="E7E6E6">
                    <a:lumMod val="75000"/>
                  </a:srgbClr>
                </a:solidFill>
                <a:latin typeface="Calibri"/>
              </a:rPr>
              <a:t>Accompagner les élèves, fournir de l‘aide à ceux en difficulté. Demander aux élèves de verbaliser leur raisonnement. </a:t>
            </a: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sp>
        <p:nvSpPr>
          <p:cNvPr id="5" name="ZoneTexte 4">
            <a:extLst>
              <a:ext uri="{FF2B5EF4-FFF2-40B4-BE49-F238E27FC236}">
                <a16:creationId xmlns:a16="http://schemas.microsoft.com/office/drawing/2014/main" id="{6D9DCB31-8194-3E29-6B8C-B73E6600FB6E}"/>
              </a:ext>
            </a:extLst>
          </p:cNvPr>
          <p:cNvSpPr txBox="1"/>
          <p:nvPr/>
        </p:nvSpPr>
        <p:spPr>
          <a:xfrm>
            <a:off x="358329" y="1413162"/>
            <a:ext cx="6376268" cy="1477328"/>
          </a:xfrm>
          <a:prstGeom prst="rect">
            <a:avLst/>
          </a:prstGeom>
          <a:noFill/>
        </p:spPr>
        <p:txBody>
          <a:bodyPr wrap="square">
            <a:spAutoFit/>
          </a:bodyPr>
          <a:lstStyle/>
          <a:p>
            <a:pPr algn="just"/>
            <a:r>
              <a:rPr lang="fr-FR" dirty="0"/>
              <a:t>Chaque matin, le grand-père va au jardin public. Il s’assoit sur un banc en bois. Il respire le parfum des fleurs et regarde les plantes vertes. Le jardin est calme et paisible. Ses amis le rejoignent souvent. Ils discutent, rient ensemble et passent un bon moment dans ce jardin magnifique.</a:t>
            </a:r>
          </a:p>
        </p:txBody>
      </p:sp>
      <p:pic>
        <p:nvPicPr>
          <p:cNvPr id="6" name="Image 5">
            <a:extLst>
              <a:ext uri="{FF2B5EF4-FFF2-40B4-BE49-F238E27FC236}">
                <a16:creationId xmlns:a16="http://schemas.microsoft.com/office/drawing/2014/main" id="{769B2995-31B2-68CA-0CC5-D6229924C17E}"/>
              </a:ext>
            </a:extLst>
          </p:cNvPr>
          <p:cNvPicPr>
            <a:picLocks noChangeAspect="1"/>
          </p:cNvPicPr>
          <p:nvPr/>
        </p:nvPicPr>
        <p:blipFill>
          <a:blip r:embed="rId3"/>
          <a:stretch>
            <a:fillRect/>
          </a:stretch>
        </p:blipFill>
        <p:spPr>
          <a:xfrm>
            <a:off x="6892183" y="1413161"/>
            <a:ext cx="2094230" cy="1580891"/>
          </a:xfrm>
          <a:prstGeom prst="rect">
            <a:avLst/>
          </a:prstGeom>
        </p:spPr>
      </p:pic>
      <p:pic>
        <p:nvPicPr>
          <p:cNvPr id="8" name="Image 7">
            <a:extLst>
              <a:ext uri="{FF2B5EF4-FFF2-40B4-BE49-F238E27FC236}">
                <a16:creationId xmlns:a16="http://schemas.microsoft.com/office/drawing/2014/main" id="{222671F6-3107-5F5C-CE07-66B98923CF91}"/>
              </a:ext>
            </a:extLst>
          </p:cNvPr>
          <p:cNvPicPr>
            <a:picLocks noChangeAspect="1"/>
          </p:cNvPicPr>
          <p:nvPr/>
        </p:nvPicPr>
        <p:blipFill>
          <a:blip r:embed="rId4"/>
          <a:stretch>
            <a:fillRect/>
          </a:stretch>
        </p:blipFill>
        <p:spPr>
          <a:xfrm>
            <a:off x="1454856" y="3272621"/>
            <a:ext cx="5182323" cy="847843"/>
          </a:xfrm>
          <a:prstGeom prst="rect">
            <a:avLst/>
          </a:prstGeom>
        </p:spPr>
      </p:pic>
    </p:spTree>
    <p:extLst>
      <p:ext uri="{BB962C8B-B14F-4D97-AF65-F5344CB8AC3E}">
        <p14:creationId xmlns:p14="http://schemas.microsoft.com/office/powerpoint/2010/main" val="414440613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71D0DA-4935-7113-D6A1-A396D08D8B3F}"/>
            </a:ext>
          </a:extLst>
        </p:cNvPr>
        <p:cNvGrpSpPr/>
        <p:nvPr/>
      </p:nvGrpSpPr>
      <p:grpSpPr>
        <a:xfrm>
          <a:off x="0" y="0"/>
          <a:ext cx="0" cy="0"/>
          <a:chOff x="0" y="0"/>
          <a:chExt cx="0" cy="0"/>
        </a:xfrm>
      </p:grpSpPr>
      <p:pic>
        <p:nvPicPr>
          <p:cNvPr id="9" name="Image 8">
            <a:extLst>
              <a:ext uri="{FF2B5EF4-FFF2-40B4-BE49-F238E27FC236}">
                <a16:creationId xmlns:a16="http://schemas.microsoft.com/office/drawing/2014/main" id="{A7E55950-7F97-FB50-C98F-D6269576F654}"/>
              </a:ext>
            </a:extLst>
          </p:cNvPr>
          <p:cNvPicPr>
            <a:picLocks noChangeAspect="1"/>
          </p:cNvPicPr>
          <p:nvPr/>
        </p:nvPicPr>
        <p:blipFill>
          <a:blip r:embed="rId2"/>
          <a:stretch>
            <a:fillRect/>
          </a:stretch>
        </p:blipFill>
        <p:spPr>
          <a:xfrm>
            <a:off x="1624788" y="3443207"/>
            <a:ext cx="5182323" cy="847843"/>
          </a:xfrm>
          <a:prstGeom prst="rect">
            <a:avLst/>
          </a:prstGeom>
        </p:spPr>
      </p:pic>
      <p:pic>
        <p:nvPicPr>
          <p:cNvPr id="2" name="Picture 9">
            <a:extLst>
              <a:ext uri="{FF2B5EF4-FFF2-40B4-BE49-F238E27FC236}">
                <a16:creationId xmlns:a16="http://schemas.microsoft.com/office/drawing/2014/main" id="{015AAF68-EF3A-77ED-9E5D-1D5D178E8F7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63111" y="147579"/>
            <a:ext cx="637720" cy="595371"/>
          </a:xfrm>
          <a:prstGeom prst="rect">
            <a:avLst/>
          </a:prstGeom>
        </p:spPr>
      </p:pic>
      <p:sp>
        <p:nvSpPr>
          <p:cNvPr id="5" name="ZoneTexte 4">
            <a:extLst>
              <a:ext uri="{FF2B5EF4-FFF2-40B4-BE49-F238E27FC236}">
                <a16:creationId xmlns:a16="http://schemas.microsoft.com/office/drawing/2014/main" id="{9ACF8A64-DB2F-B062-F134-C21DE762906B}"/>
              </a:ext>
            </a:extLst>
          </p:cNvPr>
          <p:cNvSpPr txBox="1"/>
          <p:nvPr/>
        </p:nvSpPr>
        <p:spPr>
          <a:xfrm>
            <a:off x="358329" y="1413162"/>
            <a:ext cx="6376268" cy="1477328"/>
          </a:xfrm>
          <a:prstGeom prst="rect">
            <a:avLst/>
          </a:prstGeom>
          <a:noFill/>
        </p:spPr>
        <p:txBody>
          <a:bodyPr wrap="square">
            <a:spAutoFit/>
          </a:bodyPr>
          <a:lstStyle/>
          <a:p>
            <a:pPr algn="just"/>
            <a:r>
              <a:rPr lang="fr-FR" dirty="0"/>
              <a:t>Chaque matin, le grand-père va au jardin public. Il s’assoit sur un banc en bois. Il respire le parfum des fleurs et regarde les plantes vertes. Le jardin est calme et paisible. Ses amis le rejoignent souvent. Ils discutent, rient ensemble et passent un bon moment dans ce jardin magnifique.</a:t>
            </a:r>
          </a:p>
        </p:txBody>
      </p:sp>
      <p:pic>
        <p:nvPicPr>
          <p:cNvPr id="6" name="Image 5">
            <a:extLst>
              <a:ext uri="{FF2B5EF4-FFF2-40B4-BE49-F238E27FC236}">
                <a16:creationId xmlns:a16="http://schemas.microsoft.com/office/drawing/2014/main" id="{9BDA7AEB-DF23-9131-C9F9-47CD05708EBD}"/>
              </a:ext>
            </a:extLst>
          </p:cNvPr>
          <p:cNvPicPr>
            <a:picLocks noChangeAspect="1"/>
          </p:cNvPicPr>
          <p:nvPr/>
        </p:nvPicPr>
        <p:blipFill>
          <a:blip r:embed="rId4"/>
          <a:stretch>
            <a:fillRect/>
          </a:stretch>
        </p:blipFill>
        <p:spPr>
          <a:xfrm>
            <a:off x="6892183" y="1413161"/>
            <a:ext cx="2094230" cy="1580891"/>
          </a:xfrm>
          <a:prstGeom prst="rect">
            <a:avLst/>
          </a:prstGeom>
        </p:spPr>
      </p:pic>
      <p:sp>
        <p:nvSpPr>
          <p:cNvPr id="7" name="ZoneTexte 6">
            <a:extLst>
              <a:ext uri="{FF2B5EF4-FFF2-40B4-BE49-F238E27FC236}">
                <a16:creationId xmlns:a16="http://schemas.microsoft.com/office/drawing/2014/main" id="{1553E395-0EE9-CE2B-312B-C3C2151442FB}"/>
              </a:ext>
            </a:extLst>
          </p:cNvPr>
          <p:cNvSpPr txBox="1"/>
          <p:nvPr/>
        </p:nvSpPr>
        <p:spPr>
          <a:xfrm>
            <a:off x="2056388" y="3867128"/>
            <a:ext cx="5882910" cy="369332"/>
          </a:xfrm>
          <a:prstGeom prst="rect">
            <a:avLst/>
          </a:prstGeom>
          <a:noFill/>
        </p:spPr>
        <p:txBody>
          <a:bodyPr wrap="square" rtlCol="0">
            <a:spAutoFit/>
          </a:bodyPr>
          <a:lstStyle/>
          <a:p>
            <a:r>
              <a:rPr lang="fr-FR" b="1" dirty="0">
                <a:solidFill>
                  <a:srgbClr val="C00000"/>
                </a:solidFill>
              </a:rPr>
              <a:t>Il passe du temps avec ses amis.</a:t>
            </a:r>
          </a:p>
        </p:txBody>
      </p:sp>
      <p:sp>
        <p:nvSpPr>
          <p:cNvPr id="8" name="ZoneTexte 11">
            <a:extLst>
              <a:ext uri="{FF2B5EF4-FFF2-40B4-BE49-F238E27FC236}">
                <a16:creationId xmlns:a16="http://schemas.microsoft.com/office/drawing/2014/main" id="{A5025AB7-B1C4-23B0-2D58-C81114D2B398}"/>
              </a:ext>
            </a:extLst>
          </p:cNvPr>
          <p:cNvSpPr txBox="1"/>
          <p:nvPr/>
        </p:nvSpPr>
        <p:spPr>
          <a:xfrm>
            <a:off x="594323" y="35634"/>
            <a:ext cx="8176849" cy="307777"/>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La bonne réponse est:</a:t>
            </a:r>
          </a:p>
        </p:txBody>
      </p:sp>
      <p:sp>
        <p:nvSpPr>
          <p:cNvPr id="10" name="Espace réservé du texte 2">
            <a:extLst>
              <a:ext uri="{FF2B5EF4-FFF2-40B4-BE49-F238E27FC236}">
                <a16:creationId xmlns:a16="http://schemas.microsoft.com/office/drawing/2014/main" id="{9C6E738F-0CEF-4151-A153-7D4490E229C2}"/>
              </a:ext>
            </a:extLst>
          </p:cNvPr>
          <p:cNvSpPr txBox="1">
            <a:spLocks/>
          </p:cNvSpPr>
          <p:nvPr/>
        </p:nvSpPr>
        <p:spPr>
          <a:xfrm>
            <a:off x="527048" y="252424"/>
            <a:ext cx="7991326" cy="210226"/>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sz="1400" dirty="0">
                <a:solidFill>
                  <a:srgbClr val="E7E6E6">
                    <a:lumMod val="75000"/>
                  </a:srgbClr>
                </a:solidFill>
                <a:latin typeface="Calibri"/>
              </a:rPr>
              <a:t> Corriger si nécessaire. Apporter un feed-back. </a:t>
            </a: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spTree>
    <p:extLst>
      <p:ext uri="{BB962C8B-B14F-4D97-AF65-F5344CB8AC3E}">
        <p14:creationId xmlns:p14="http://schemas.microsoft.com/office/powerpoint/2010/main" val="259443336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AABE0-4F47-392A-14E1-9FBB27D9456A}"/>
            </a:ext>
          </a:extLst>
        </p:cNvPr>
        <p:cNvGrpSpPr/>
        <p:nvPr/>
      </p:nvGrpSpPr>
      <p:grpSpPr>
        <a:xfrm>
          <a:off x="0" y="0"/>
          <a:ext cx="0" cy="0"/>
          <a:chOff x="0" y="0"/>
          <a:chExt cx="0" cy="0"/>
        </a:xfrm>
      </p:grpSpPr>
      <p:sp>
        <p:nvSpPr>
          <p:cNvPr id="4" name="ZoneTexte 11">
            <a:extLst>
              <a:ext uri="{FF2B5EF4-FFF2-40B4-BE49-F238E27FC236}">
                <a16:creationId xmlns:a16="http://schemas.microsoft.com/office/drawing/2014/main" id="{B2098E12-C0F7-F681-FFD8-04D869AF01B1}"/>
              </a:ext>
            </a:extLst>
          </p:cNvPr>
          <p:cNvSpPr txBox="1"/>
          <p:nvPr/>
        </p:nvSpPr>
        <p:spPr>
          <a:xfrm>
            <a:off x="594323" y="35634"/>
            <a:ext cx="8176849" cy="307777"/>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Maintenant nous allons répondre aux autres questions de l’activité.</a:t>
            </a:r>
          </a:p>
        </p:txBody>
      </p:sp>
      <p:pic>
        <p:nvPicPr>
          <p:cNvPr id="2" name="Picture 9">
            <a:extLst>
              <a:ext uri="{FF2B5EF4-FFF2-40B4-BE49-F238E27FC236}">
                <a16:creationId xmlns:a16="http://schemas.microsoft.com/office/drawing/2014/main" id="{77403218-D20D-84D4-2A26-3CF3E267FE0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63111" y="147579"/>
            <a:ext cx="637720" cy="595371"/>
          </a:xfrm>
          <a:prstGeom prst="rect">
            <a:avLst/>
          </a:prstGeom>
        </p:spPr>
      </p:pic>
      <p:sp>
        <p:nvSpPr>
          <p:cNvPr id="3" name="Espace réservé du texte 2">
            <a:extLst>
              <a:ext uri="{FF2B5EF4-FFF2-40B4-BE49-F238E27FC236}">
                <a16:creationId xmlns:a16="http://schemas.microsoft.com/office/drawing/2014/main" id="{F6DE0E49-D4F4-DDAD-CC41-1859B1B2D5B5}"/>
              </a:ext>
            </a:extLst>
          </p:cNvPr>
          <p:cNvSpPr txBox="1">
            <a:spLocks/>
          </p:cNvSpPr>
          <p:nvPr/>
        </p:nvSpPr>
        <p:spPr>
          <a:xfrm>
            <a:off x="448667" y="226297"/>
            <a:ext cx="7991326" cy="210226"/>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sz="1400" dirty="0">
                <a:solidFill>
                  <a:srgbClr val="E7E6E6">
                    <a:lumMod val="75000"/>
                  </a:srgbClr>
                </a:solidFill>
                <a:latin typeface="Calibri"/>
              </a:rPr>
              <a:t>Accompagner les élèves, fournir de l‘aide à ceux en difficulté. Demander aux élèves de verbaliser leur raisonnement. </a:t>
            </a: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sp>
        <p:nvSpPr>
          <p:cNvPr id="5" name="ZoneTexte 4">
            <a:extLst>
              <a:ext uri="{FF2B5EF4-FFF2-40B4-BE49-F238E27FC236}">
                <a16:creationId xmlns:a16="http://schemas.microsoft.com/office/drawing/2014/main" id="{AE32489B-E273-7883-ED48-6FA5DAE3075A}"/>
              </a:ext>
            </a:extLst>
          </p:cNvPr>
          <p:cNvSpPr txBox="1"/>
          <p:nvPr/>
        </p:nvSpPr>
        <p:spPr>
          <a:xfrm>
            <a:off x="358329" y="1413162"/>
            <a:ext cx="6376268" cy="1477328"/>
          </a:xfrm>
          <a:prstGeom prst="rect">
            <a:avLst/>
          </a:prstGeom>
          <a:noFill/>
        </p:spPr>
        <p:txBody>
          <a:bodyPr wrap="square">
            <a:spAutoFit/>
          </a:bodyPr>
          <a:lstStyle/>
          <a:p>
            <a:pPr algn="just"/>
            <a:r>
              <a:rPr lang="fr-FR" dirty="0"/>
              <a:t>Chaque matin, le grand-père va au jardin public. Il s’assoit sur un banc en bois. Il respire le parfum des fleurs et regarde les plantes vertes. Le jardin est calme et paisible. Ses amis le rejoignent souvent. Ils discutent, rient ensemble et passent un bon moment dans ce jardin magnifique.</a:t>
            </a:r>
          </a:p>
        </p:txBody>
      </p:sp>
      <p:pic>
        <p:nvPicPr>
          <p:cNvPr id="6" name="Image 5">
            <a:extLst>
              <a:ext uri="{FF2B5EF4-FFF2-40B4-BE49-F238E27FC236}">
                <a16:creationId xmlns:a16="http://schemas.microsoft.com/office/drawing/2014/main" id="{AA331110-2678-B95E-B3B4-93EC20CA907C}"/>
              </a:ext>
            </a:extLst>
          </p:cNvPr>
          <p:cNvPicPr>
            <a:picLocks noChangeAspect="1"/>
          </p:cNvPicPr>
          <p:nvPr/>
        </p:nvPicPr>
        <p:blipFill>
          <a:blip r:embed="rId3"/>
          <a:stretch>
            <a:fillRect/>
          </a:stretch>
        </p:blipFill>
        <p:spPr>
          <a:xfrm>
            <a:off x="6892183" y="1413161"/>
            <a:ext cx="2094230" cy="1580891"/>
          </a:xfrm>
          <a:prstGeom prst="rect">
            <a:avLst/>
          </a:prstGeom>
        </p:spPr>
      </p:pic>
      <p:pic>
        <p:nvPicPr>
          <p:cNvPr id="9" name="Image 8">
            <a:extLst>
              <a:ext uri="{FF2B5EF4-FFF2-40B4-BE49-F238E27FC236}">
                <a16:creationId xmlns:a16="http://schemas.microsoft.com/office/drawing/2014/main" id="{8DE201A6-6701-9832-880D-08AB43FE3FDD}"/>
              </a:ext>
            </a:extLst>
          </p:cNvPr>
          <p:cNvPicPr>
            <a:picLocks noChangeAspect="1"/>
          </p:cNvPicPr>
          <p:nvPr/>
        </p:nvPicPr>
        <p:blipFill>
          <a:blip r:embed="rId4"/>
          <a:stretch>
            <a:fillRect/>
          </a:stretch>
        </p:blipFill>
        <p:spPr>
          <a:xfrm>
            <a:off x="993984" y="3284794"/>
            <a:ext cx="6742002" cy="1371791"/>
          </a:xfrm>
          <a:prstGeom prst="rect">
            <a:avLst/>
          </a:prstGeom>
        </p:spPr>
      </p:pic>
    </p:spTree>
    <p:extLst>
      <p:ext uri="{BB962C8B-B14F-4D97-AF65-F5344CB8AC3E}">
        <p14:creationId xmlns:p14="http://schemas.microsoft.com/office/powerpoint/2010/main" val="209471116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8EA83-FEA2-253D-6E47-BDBBAAEEC79B}"/>
            </a:ext>
          </a:extLst>
        </p:cNvPr>
        <p:cNvGrpSpPr/>
        <p:nvPr/>
      </p:nvGrpSpPr>
      <p:grpSpPr>
        <a:xfrm>
          <a:off x="0" y="0"/>
          <a:ext cx="0" cy="0"/>
          <a:chOff x="0" y="0"/>
          <a:chExt cx="0" cy="0"/>
        </a:xfrm>
      </p:grpSpPr>
      <p:pic>
        <p:nvPicPr>
          <p:cNvPr id="2" name="Picture 9">
            <a:extLst>
              <a:ext uri="{FF2B5EF4-FFF2-40B4-BE49-F238E27FC236}">
                <a16:creationId xmlns:a16="http://schemas.microsoft.com/office/drawing/2014/main" id="{3C55DAF2-7477-26D9-F676-773C2EBD85F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63111" y="147579"/>
            <a:ext cx="637720" cy="595371"/>
          </a:xfrm>
          <a:prstGeom prst="rect">
            <a:avLst/>
          </a:prstGeom>
        </p:spPr>
      </p:pic>
      <p:sp>
        <p:nvSpPr>
          <p:cNvPr id="5" name="ZoneTexte 4">
            <a:extLst>
              <a:ext uri="{FF2B5EF4-FFF2-40B4-BE49-F238E27FC236}">
                <a16:creationId xmlns:a16="http://schemas.microsoft.com/office/drawing/2014/main" id="{28CF9643-2E44-7DF4-59DC-20DE056F6028}"/>
              </a:ext>
            </a:extLst>
          </p:cNvPr>
          <p:cNvSpPr txBox="1"/>
          <p:nvPr/>
        </p:nvSpPr>
        <p:spPr>
          <a:xfrm>
            <a:off x="358329" y="1413162"/>
            <a:ext cx="6376268" cy="1477328"/>
          </a:xfrm>
          <a:prstGeom prst="rect">
            <a:avLst/>
          </a:prstGeom>
          <a:noFill/>
        </p:spPr>
        <p:txBody>
          <a:bodyPr wrap="square">
            <a:spAutoFit/>
          </a:bodyPr>
          <a:lstStyle/>
          <a:p>
            <a:pPr algn="just"/>
            <a:r>
              <a:rPr lang="fr-FR" dirty="0"/>
              <a:t>Chaque matin, le grand-père va au jardin public. Il s’assoit sur un banc en bois. Il respire le parfum des fleurs et regarde les plantes vertes. Le jardin est calme et paisible. Ses amis le rejoignent souvent. Ils discutent, rient ensemble et passent un bon moment dans ce jardin magnifique.</a:t>
            </a:r>
          </a:p>
        </p:txBody>
      </p:sp>
      <p:pic>
        <p:nvPicPr>
          <p:cNvPr id="6" name="Image 5">
            <a:extLst>
              <a:ext uri="{FF2B5EF4-FFF2-40B4-BE49-F238E27FC236}">
                <a16:creationId xmlns:a16="http://schemas.microsoft.com/office/drawing/2014/main" id="{384845CB-7E57-C630-5280-65FF37428AA5}"/>
              </a:ext>
            </a:extLst>
          </p:cNvPr>
          <p:cNvPicPr>
            <a:picLocks noChangeAspect="1"/>
          </p:cNvPicPr>
          <p:nvPr/>
        </p:nvPicPr>
        <p:blipFill>
          <a:blip r:embed="rId3"/>
          <a:stretch>
            <a:fillRect/>
          </a:stretch>
        </p:blipFill>
        <p:spPr>
          <a:xfrm>
            <a:off x="6892183" y="1413161"/>
            <a:ext cx="2094230" cy="1580891"/>
          </a:xfrm>
          <a:prstGeom prst="rect">
            <a:avLst/>
          </a:prstGeom>
        </p:spPr>
      </p:pic>
      <p:sp>
        <p:nvSpPr>
          <p:cNvPr id="7" name="ZoneTexte 6">
            <a:extLst>
              <a:ext uri="{FF2B5EF4-FFF2-40B4-BE49-F238E27FC236}">
                <a16:creationId xmlns:a16="http://schemas.microsoft.com/office/drawing/2014/main" id="{571744F0-0BCA-4F75-E850-B07141276599}"/>
              </a:ext>
            </a:extLst>
          </p:cNvPr>
          <p:cNvSpPr txBox="1"/>
          <p:nvPr/>
        </p:nvSpPr>
        <p:spPr>
          <a:xfrm>
            <a:off x="1886455" y="3202598"/>
            <a:ext cx="5882910" cy="1754326"/>
          </a:xfrm>
          <a:prstGeom prst="rect">
            <a:avLst/>
          </a:prstGeom>
          <a:noFill/>
        </p:spPr>
        <p:txBody>
          <a:bodyPr wrap="square" rtlCol="0">
            <a:spAutoFit/>
          </a:bodyPr>
          <a:lstStyle/>
          <a:p>
            <a:pPr marL="342900" indent="-342900">
              <a:buFont typeface="+mj-lt"/>
              <a:buAutoNum type="arabicPeriod"/>
            </a:pPr>
            <a:r>
              <a:rPr lang="fr-FR" b="1" dirty="0">
                <a:solidFill>
                  <a:srgbClr val="C00000"/>
                </a:solidFill>
              </a:rPr>
              <a:t>Il va au jardin.</a:t>
            </a:r>
          </a:p>
          <a:p>
            <a:pPr marL="342900" indent="-342900">
              <a:buFont typeface="+mj-lt"/>
              <a:buAutoNum type="arabicPeriod"/>
            </a:pPr>
            <a:r>
              <a:rPr lang="fr-FR" b="1" dirty="0">
                <a:solidFill>
                  <a:srgbClr val="C00000"/>
                </a:solidFill>
              </a:rPr>
              <a:t>Il s’assoit sur un banc.</a:t>
            </a:r>
          </a:p>
          <a:p>
            <a:pPr marL="342900" indent="-342900">
              <a:buFont typeface="+mj-lt"/>
              <a:buAutoNum type="arabicPeriod"/>
            </a:pPr>
            <a:r>
              <a:rPr lang="fr-FR" b="1" dirty="0">
                <a:solidFill>
                  <a:srgbClr val="C00000"/>
                </a:solidFill>
              </a:rPr>
              <a:t>Il sent les fleurs.</a:t>
            </a:r>
          </a:p>
          <a:p>
            <a:pPr marL="342900" indent="-342900">
              <a:buFont typeface="+mj-lt"/>
              <a:buAutoNum type="arabicPeriod"/>
            </a:pPr>
            <a:r>
              <a:rPr lang="fr-FR" b="1" dirty="0">
                <a:solidFill>
                  <a:srgbClr val="C00000"/>
                </a:solidFill>
              </a:rPr>
              <a:t>Il parle avec ses amis.</a:t>
            </a:r>
          </a:p>
          <a:p>
            <a:pPr marL="342900" indent="-342900">
              <a:buFont typeface="+mj-lt"/>
              <a:buAutoNum type="arabicPeriod"/>
            </a:pPr>
            <a:endParaRPr lang="fr-FR" b="1" dirty="0">
              <a:solidFill>
                <a:srgbClr val="C00000"/>
              </a:solidFill>
            </a:endParaRPr>
          </a:p>
          <a:p>
            <a:pPr marL="342900" indent="-342900">
              <a:buFont typeface="+mj-lt"/>
              <a:buAutoNum type="arabicPeriod"/>
            </a:pPr>
            <a:endParaRPr lang="fr-FR" b="1" dirty="0">
              <a:solidFill>
                <a:srgbClr val="C00000"/>
              </a:solidFill>
            </a:endParaRPr>
          </a:p>
        </p:txBody>
      </p:sp>
      <p:sp>
        <p:nvSpPr>
          <p:cNvPr id="8" name="Espace réservé du texte 2">
            <a:extLst>
              <a:ext uri="{FF2B5EF4-FFF2-40B4-BE49-F238E27FC236}">
                <a16:creationId xmlns:a16="http://schemas.microsoft.com/office/drawing/2014/main" id="{93B00183-FF8E-C0AA-9241-0BFBA50E404F}"/>
              </a:ext>
            </a:extLst>
          </p:cNvPr>
          <p:cNvSpPr txBox="1">
            <a:spLocks/>
          </p:cNvSpPr>
          <p:nvPr/>
        </p:nvSpPr>
        <p:spPr>
          <a:xfrm>
            <a:off x="527048" y="252424"/>
            <a:ext cx="7991326" cy="210226"/>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sz="1400" dirty="0">
                <a:solidFill>
                  <a:srgbClr val="E7E6E6">
                    <a:lumMod val="75000"/>
                  </a:srgbClr>
                </a:solidFill>
                <a:latin typeface="Calibri"/>
              </a:rPr>
              <a:t> Corriger si nécessaire. Apporter un feed-back. </a:t>
            </a: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sp>
        <p:nvSpPr>
          <p:cNvPr id="9" name="ZoneTexte 11">
            <a:extLst>
              <a:ext uri="{FF2B5EF4-FFF2-40B4-BE49-F238E27FC236}">
                <a16:creationId xmlns:a16="http://schemas.microsoft.com/office/drawing/2014/main" id="{ED6D1892-4F37-D81D-C1B4-89E0F9ED84D6}"/>
              </a:ext>
            </a:extLst>
          </p:cNvPr>
          <p:cNvSpPr txBox="1"/>
          <p:nvPr/>
        </p:nvSpPr>
        <p:spPr>
          <a:xfrm>
            <a:off x="594323" y="35634"/>
            <a:ext cx="8176849" cy="307777"/>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La bonne réponse </a:t>
            </a:r>
            <a:r>
              <a:rPr lang="fr-FR" altLang="fr-FR" sz="1400" b="1" dirty="0" smtClean="0">
                <a:solidFill>
                  <a:srgbClr val="E7E6E6">
                    <a:lumMod val="50000"/>
                  </a:srgbClr>
                </a:solidFill>
                <a:latin typeface="Calibri" panose="020F0502020204030204"/>
              </a:rPr>
              <a:t>est :</a:t>
            </a:r>
            <a:endParaRPr lang="fr-FR" altLang="fr-FR" sz="1400" b="1" dirty="0">
              <a:solidFill>
                <a:srgbClr val="E7E6E6">
                  <a:lumMod val="50000"/>
                </a:srgbClr>
              </a:solidFill>
              <a:latin typeface="Calibri" panose="020F0502020204030204"/>
            </a:endParaRPr>
          </a:p>
        </p:txBody>
      </p:sp>
    </p:spTree>
    <p:extLst>
      <p:ext uri="{BB962C8B-B14F-4D97-AF65-F5344CB8AC3E}">
        <p14:creationId xmlns:p14="http://schemas.microsoft.com/office/powerpoint/2010/main" val="26116515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3B19E-8B8D-1324-67BF-587110784755}"/>
            </a:ext>
          </a:extLst>
        </p:cNvPr>
        <p:cNvGrpSpPr/>
        <p:nvPr/>
      </p:nvGrpSpPr>
      <p:grpSpPr>
        <a:xfrm>
          <a:off x="0" y="0"/>
          <a:ext cx="0" cy="0"/>
          <a:chOff x="0" y="0"/>
          <a:chExt cx="0" cy="0"/>
        </a:xfrm>
      </p:grpSpPr>
      <p:sp>
        <p:nvSpPr>
          <p:cNvPr id="15" name="Google Shape;288;p29">
            <a:extLst>
              <a:ext uri="{FF2B5EF4-FFF2-40B4-BE49-F238E27FC236}">
                <a16:creationId xmlns:a16="http://schemas.microsoft.com/office/drawing/2014/main" id="{8CCFADBE-426F-1BD1-0052-CF95DF424457}"/>
              </a:ext>
            </a:extLst>
          </p:cNvPr>
          <p:cNvSpPr/>
          <p:nvPr/>
        </p:nvSpPr>
        <p:spPr>
          <a:xfrm>
            <a:off x="1898292" y="1238468"/>
            <a:ext cx="6894690"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A la fin de cette séance, les élèves seront capables de :</a:t>
            </a:r>
          </a:p>
          <a:p>
            <a:pPr marL="285750" marR="0" lvl="0" indent="-285750" algn="l" defTabSz="914400" rtl="0" fontAlgn="auto" hangingPunct="1">
              <a:lnSpc>
                <a:spcPct val="100000"/>
              </a:lnSpc>
              <a:spcBef>
                <a:spcPts val="0"/>
              </a:spcBef>
              <a:spcAft>
                <a:spcPts val="0"/>
              </a:spcAft>
              <a:buClr>
                <a:srgbClr val="000000"/>
              </a:buClr>
              <a:buSzPts val="1200"/>
              <a:buFont typeface="Arial" panose="020B0604020202020204" pitchFamily="34" charset="0"/>
              <a:buChar char="•"/>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Lire </a:t>
            </a:r>
            <a:r>
              <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en respectant les pauses</a:t>
            </a: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a:t>
            </a:r>
          </a:p>
          <a:p>
            <a:pPr marL="215898" lvl="0" indent="-215898">
              <a:buClr>
                <a:srgbClr val="000000"/>
              </a:buClr>
              <a:buSzPts val="1200"/>
              <a:buFont typeface="Arial"/>
              <a:buChar char="•"/>
              <a:defRPr sz="1800" b="0" i="0" u="none" strike="noStrike" kern="0" cap="none" spc="0" baseline="0">
                <a:solidFill>
                  <a:srgbClr val="000000"/>
                </a:solidFill>
                <a:uFillTx/>
              </a:defRPr>
            </a:pPr>
            <a:r>
              <a:rPr lang="fr-FR" sz="1400" kern="0" dirty="0">
                <a:latin typeface="Calibri" panose="020F0502020204030204" pitchFamily="34" charset="0"/>
                <a:ea typeface="Calibri" panose="020F0502020204030204" pitchFamily="34" charset="0"/>
                <a:cs typeface="Calibri" panose="020F0502020204030204" pitchFamily="34" charset="0"/>
              </a:rPr>
              <a:t>  Identifier une routine ou une activité.</a:t>
            </a:r>
            <a:endPar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16" name="Google Shape;289;p29">
            <a:extLst>
              <a:ext uri="{FF2B5EF4-FFF2-40B4-BE49-F238E27FC236}">
                <a16:creationId xmlns:a16="http://schemas.microsoft.com/office/drawing/2014/main" id="{C3856963-9BED-6197-202B-2DC7FCE27198}"/>
              </a:ext>
            </a:extLst>
          </p:cNvPr>
          <p:cNvSpPr/>
          <p:nvPr/>
        </p:nvSpPr>
        <p:spPr>
          <a:xfrm>
            <a:off x="309229" y="1238468"/>
            <a:ext cx="1523911"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Tache à réussir par les élèves</a:t>
            </a:r>
            <a:endParaRPr lang="fr-FR" sz="1400" b="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17" name="Google Shape;292;p29">
            <a:extLst>
              <a:ext uri="{FF2B5EF4-FFF2-40B4-BE49-F238E27FC236}">
                <a16:creationId xmlns:a16="http://schemas.microsoft.com/office/drawing/2014/main" id="{2FFA696C-060A-544E-952F-61FC383E5B89}"/>
              </a:ext>
            </a:extLst>
          </p:cNvPr>
          <p:cNvSpPr/>
          <p:nvPr/>
        </p:nvSpPr>
        <p:spPr>
          <a:xfrm>
            <a:off x="1918464" y="2210359"/>
            <a:ext cx="6901508" cy="1093056"/>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La stratégie enseignée pendant le modelage et pratiquée pendant le reste de la séance est : </a:t>
            </a:r>
          </a:p>
          <a:p>
            <a:pPr marL="215898" lvl="0" indent="-215898">
              <a:buClr>
                <a:srgbClr val="000000"/>
              </a:buClr>
              <a:buSzPts val="1200"/>
              <a:buFont typeface="Arial"/>
              <a:buChar char="•"/>
              <a:defRPr sz="1800" b="0" i="0" u="none" strike="noStrike" kern="0" cap="none" spc="0" baseline="0">
                <a:solidFill>
                  <a:srgbClr val="000000"/>
                </a:solidFill>
                <a:uFillTx/>
              </a:defRPr>
            </a:pPr>
            <a:r>
              <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Comment lire en marquant les pauses.</a:t>
            </a:r>
          </a:p>
          <a:p>
            <a:pPr marL="215898" lvl="0" indent="-215898">
              <a:buClr>
                <a:srgbClr val="000000"/>
              </a:buClr>
              <a:buSzPts val="1200"/>
              <a:buFont typeface="Arial"/>
              <a:buChar char="•"/>
              <a:defRPr sz="1800" b="0" i="0" u="none" strike="noStrike" kern="0" cap="none" spc="0" baseline="0">
                <a:solidFill>
                  <a:srgbClr val="000000"/>
                </a:solidFill>
                <a:uFillTx/>
              </a:defRPr>
            </a:pPr>
            <a:r>
              <a:rPr lang="fr-FR" sz="1400" dirty="0"/>
              <a:t>Poser la question avec « Que fait .....chaque jour ? »  pour identifier une routine.</a:t>
            </a:r>
            <a:endParaRPr lang="fr-FR" sz="1400" b="1"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Google Shape;293;p29">
            <a:extLst>
              <a:ext uri="{FF2B5EF4-FFF2-40B4-BE49-F238E27FC236}">
                <a16:creationId xmlns:a16="http://schemas.microsoft.com/office/drawing/2014/main" id="{C3140FCC-47DA-0647-B3E7-AD4446CE28CF}"/>
              </a:ext>
            </a:extLst>
          </p:cNvPr>
          <p:cNvSpPr/>
          <p:nvPr/>
        </p:nvSpPr>
        <p:spPr>
          <a:xfrm>
            <a:off x="336122" y="2337906"/>
            <a:ext cx="1523911"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Stratégies et outils didactiques</a:t>
            </a:r>
          </a:p>
        </p:txBody>
      </p:sp>
      <p:sp>
        <p:nvSpPr>
          <p:cNvPr id="20" name="Google Shape;288;p29">
            <a:extLst>
              <a:ext uri="{FF2B5EF4-FFF2-40B4-BE49-F238E27FC236}">
                <a16:creationId xmlns:a16="http://schemas.microsoft.com/office/drawing/2014/main" id="{2033AB59-F0F3-EF02-8340-5CD20B0E656E}"/>
              </a:ext>
            </a:extLst>
          </p:cNvPr>
          <p:cNvSpPr/>
          <p:nvPr/>
        </p:nvSpPr>
        <p:spPr>
          <a:xfrm>
            <a:off x="1918464" y="3463953"/>
            <a:ext cx="6894690" cy="107034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endPar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endPar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Pendant le feed-back, attirer l’attention des élèves sur les erreurs fréquentes suivantes : </a:t>
            </a:r>
          </a:p>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Confondre les pauses qui correspondent aux différents signes de ponctuation</a:t>
            </a: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a:t>
            </a:r>
          </a:p>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Lire sans marquer de pauses.</a:t>
            </a:r>
          </a:p>
          <a:p>
            <a:pPr marL="215898" indent="-215898" fontAlgn="base">
              <a:spcBef>
                <a:spcPct val="0"/>
              </a:spcBef>
              <a:spcAft>
                <a:spcPct val="0"/>
              </a:spcAft>
              <a:buClr>
                <a:srgbClr val="000000"/>
              </a:buClr>
              <a:buSzPts val="1200"/>
              <a:buFont typeface="Arial"/>
              <a:buChar char="•"/>
              <a:defRPr sz="1800" b="0" i="0" u="none" strike="noStrike" kern="0" cap="none" spc="0" baseline="0">
                <a:solidFill>
                  <a:srgbClr val="000000"/>
                </a:solidFill>
                <a:uFillTx/>
              </a:defRPr>
            </a:pPr>
            <a:endParaRPr lang="fr-FR" altLang="fr-FR" sz="1400" b="1"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endPar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21" name="Google Shape;289;p29">
            <a:extLst>
              <a:ext uri="{FF2B5EF4-FFF2-40B4-BE49-F238E27FC236}">
                <a16:creationId xmlns:a16="http://schemas.microsoft.com/office/drawing/2014/main" id="{A9CEE627-69A7-9846-18DA-BED9357BB184}"/>
              </a:ext>
            </a:extLst>
          </p:cNvPr>
          <p:cNvSpPr/>
          <p:nvPr/>
        </p:nvSpPr>
        <p:spPr>
          <a:xfrm>
            <a:off x="330846" y="3596824"/>
            <a:ext cx="1523911"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Eléments de feed-back</a:t>
            </a:r>
            <a:endParaRPr lang="fr-FR" sz="1400" b="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10"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Orientations didactiques pour cette séance</a:t>
            </a:r>
            <a:endParaRPr lang="en-US" sz="1400" kern="0" dirty="0">
              <a:solidFill>
                <a:srgbClr val="44546A"/>
              </a:solidFill>
              <a:latin typeface="Arial"/>
              <a:ea typeface="Arial"/>
              <a:cs typeface="Arial"/>
            </a:endParaRPr>
          </a:p>
        </p:txBody>
      </p:sp>
      <p:pic>
        <p:nvPicPr>
          <p:cNvPr id="11"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84661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a:extLst>
            <a:ext uri="{FF2B5EF4-FFF2-40B4-BE49-F238E27FC236}">
              <a16:creationId xmlns:a16="http://schemas.microsoft.com/office/drawing/2014/main" id="{B996B3BB-D4A6-D43E-5050-7144AA0DA343}"/>
            </a:ext>
          </a:extLst>
        </p:cNvPr>
        <p:cNvGrpSpPr/>
        <p:nvPr/>
      </p:nvGrpSpPr>
      <p:grpSpPr>
        <a:xfrm>
          <a:off x="0" y="0"/>
          <a:ext cx="0" cy="0"/>
          <a:chOff x="0" y="0"/>
          <a:chExt cx="0" cy="0"/>
        </a:xfrm>
      </p:grpSpPr>
      <p:sp>
        <p:nvSpPr>
          <p:cNvPr id="2" name="Google Shape;1140;p112">
            <a:extLst>
              <a:ext uri="{FF2B5EF4-FFF2-40B4-BE49-F238E27FC236}">
                <a16:creationId xmlns:a16="http://schemas.microsoft.com/office/drawing/2014/main" id="{37919C6C-7394-4079-2CD8-1FFD16D72BE1}"/>
              </a:ext>
            </a:extLst>
          </p:cNvPr>
          <p:cNvSpPr txBox="1"/>
          <p:nvPr/>
        </p:nvSpPr>
        <p:spPr>
          <a:xfrm>
            <a:off x="0" y="2119903"/>
            <a:ext cx="9144000" cy="589007"/>
          </a:xfrm>
          <a:prstGeom prst="rect">
            <a:avLst/>
          </a:prstGeom>
          <a:noFill/>
          <a:ln cap="flat">
            <a:noFill/>
          </a:ln>
        </p:spPr>
        <p:txBody>
          <a:bodyPr vert="horz" wrap="square" lIns="0" tIns="0" rIns="0" bIns="0" anchor="t" anchorCtr="0" compatLnSpc="1">
            <a:spAutoFit/>
          </a:bodyPr>
          <a:lstStyle/>
          <a:p>
            <a:pPr marL="0" marR="0" lvl="0" indent="0" algn="ctr" defTabSz="91440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a:ln>
                  <a:noFill/>
                </a:ln>
                <a:solidFill>
                  <a:srgbClr val="44546A"/>
                </a:solidFill>
                <a:effectLst/>
                <a:uLnTx/>
                <a:uFillTx/>
                <a:latin typeface="Calibri"/>
                <a:ea typeface="Calibri"/>
                <a:cs typeface="Calibri"/>
              </a:rPr>
              <a:t>Défi</a:t>
            </a:r>
            <a:endParaRPr kumimoji="0" lang="en-US" sz="1800" b="0" i="0" u="none" strike="noStrike" kern="0" cap="none" spc="0" normalizeH="0" baseline="0" noProof="0" dirty="0">
              <a:ln>
                <a:noFill/>
              </a:ln>
              <a:solidFill>
                <a:srgbClr val="44546A"/>
              </a:solidFill>
              <a:effectLst/>
              <a:uLnTx/>
              <a:uFillTx/>
              <a:latin typeface="Arial"/>
              <a:ea typeface="Arial"/>
              <a:cs typeface="Arial"/>
            </a:endParaRPr>
          </a:p>
        </p:txBody>
      </p:sp>
    </p:spTree>
    <p:extLst>
      <p:ext uri="{BB962C8B-B14F-4D97-AF65-F5344CB8AC3E}">
        <p14:creationId xmlns:p14="http://schemas.microsoft.com/office/powerpoint/2010/main" val="198620349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FF145-99B8-95F6-6FB7-ED2A2FCB8106}"/>
            </a:ext>
          </a:extLst>
        </p:cNvPr>
        <p:cNvGrpSpPr/>
        <p:nvPr/>
      </p:nvGrpSpPr>
      <p:grpSpPr>
        <a:xfrm>
          <a:off x="0" y="0"/>
          <a:ext cx="0" cy="0"/>
          <a:chOff x="0" y="0"/>
          <a:chExt cx="0" cy="0"/>
        </a:xfrm>
      </p:grpSpPr>
      <p:sp>
        <p:nvSpPr>
          <p:cNvPr id="5" name="Google Shape;1848;p163">
            <a:extLst>
              <a:ext uri="{FF2B5EF4-FFF2-40B4-BE49-F238E27FC236}">
                <a16:creationId xmlns:a16="http://schemas.microsoft.com/office/drawing/2014/main" id="{D311DD67-0FF0-8B3D-81D1-704C97688287}"/>
              </a:ext>
            </a:extLst>
          </p:cNvPr>
          <p:cNvSpPr/>
          <p:nvPr/>
        </p:nvSpPr>
        <p:spPr>
          <a:xfrm rot="16199987" flipH="1">
            <a:off x="6384094" y="4102318"/>
            <a:ext cx="71396" cy="182697"/>
          </a:xfrm>
          <a:prstGeom prst="rect">
            <a:avLst/>
          </a:prstGeom>
          <a:no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700" b="0" i="0" u="none" strike="noStrike" kern="0" cap="none" spc="0" baseline="0">
              <a:solidFill>
                <a:srgbClr val="000000"/>
              </a:solidFill>
              <a:uFillTx/>
              <a:latin typeface="Calibri"/>
              <a:ea typeface="Calibri"/>
              <a:cs typeface="Calibri"/>
            </a:endParaRPr>
          </a:p>
        </p:txBody>
      </p:sp>
      <p:sp>
        <p:nvSpPr>
          <p:cNvPr id="8" name="Espace réservé du texte 2">
            <a:extLst>
              <a:ext uri="{FF2B5EF4-FFF2-40B4-BE49-F238E27FC236}">
                <a16:creationId xmlns:a16="http://schemas.microsoft.com/office/drawing/2014/main" id="{A4B33D35-D281-CEAF-0902-BDD37A6DFB72}"/>
              </a:ext>
            </a:extLst>
          </p:cNvPr>
          <p:cNvSpPr txBox="1">
            <a:spLocks/>
          </p:cNvSpPr>
          <p:nvPr/>
        </p:nvSpPr>
        <p:spPr>
          <a:xfrm>
            <a:off x="865396" y="497444"/>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fr-FR" sz="1400" dirty="0">
                <a:solidFill>
                  <a:srgbClr val="E7E6E6">
                    <a:lumMod val="75000"/>
                  </a:srgbClr>
                </a:solidFill>
                <a:latin typeface="Calibri"/>
              </a:rPr>
              <a:t>Demander à 3 élèves de lire leurs productions.  </a:t>
            </a:r>
            <a:endParaRPr kumimoji="0" lang="fr-FR" sz="1400" b="0" i="1" u="none" strike="noStrike" kern="1200" cap="none" spc="0" normalizeH="0" baseline="0" noProof="0" dirty="0">
              <a:ln>
                <a:noFill/>
              </a:ln>
              <a:solidFill>
                <a:srgbClr val="E7E6E6">
                  <a:lumMod val="75000"/>
                </a:srgbClr>
              </a:solidFill>
              <a:effectLst/>
              <a:uLnTx/>
              <a:uFillTx/>
              <a:latin typeface="Calibri"/>
              <a:ea typeface="+mn-ea"/>
              <a:cs typeface="+mn-cs"/>
            </a:endParaRPr>
          </a:p>
        </p:txBody>
      </p:sp>
      <p:pic>
        <p:nvPicPr>
          <p:cNvPr id="4" name="Image 3">
            <a:extLst>
              <a:ext uri="{FF2B5EF4-FFF2-40B4-BE49-F238E27FC236}">
                <a16:creationId xmlns:a16="http://schemas.microsoft.com/office/drawing/2014/main" id="{086052B8-8D76-A991-D420-EB1C9457261A}"/>
              </a:ext>
            </a:extLst>
          </p:cNvPr>
          <p:cNvPicPr>
            <a:picLocks noChangeAspect="1"/>
          </p:cNvPicPr>
          <p:nvPr/>
        </p:nvPicPr>
        <p:blipFill>
          <a:blip r:embed="rId3"/>
          <a:stretch>
            <a:fillRect/>
          </a:stretch>
        </p:blipFill>
        <p:spPr>
          <a:xfrm>
            <a:off x="640775" y="860010"/>
            <a:ext cx="8083943" cy="1695576"/>
          </a:xfrm>
          <a:prstGeom prst="rect">
            <a:avLst/>
          </a:prstGeom>
        </p:spPr>
      </p:pic>
      <p:sp>
        <p:nvSpPr>
          <p:cNvPr id="6" name="ZoneTexte 11">
            <a:extLst>
              <a:ext uri="{FF2B5EF4-FFF2-40B4-BE49-F238E27FC236}">
                <a16:creationId xmlns:a16="http://schemas.microsoft.com/office/drawing/2014/main" id="{FF567152-22BC-59AC-A961-F510EE3BB8CF}"/>
              </a:ext>
            </a:extLst>
          </p:cNvPr>
          <p:cNvSpPr txBox="1"/>
          <p:nvPr/>
        </p:nvSpPr>
        <p:spPr>
          <a:xfrm>
            <a:off x="865396" y="0"/>
            <a:ext cx="8176849" cy="523220"/>
          </a:xfrm>
          <a:prstGeom prst="rect">
            <a:avLst/>
          </a:prstGeom>
          <a:noFill/>
        </p:spPr>
        <p:txBody>
          <a:bodyPr wrap="square">
            <a:spAutoFit/>
          </a:bodyPr>
          <a:lstStyle/>
          <a:p>
            <a:pPr defTabSz="342900">
              <a:spcAft>
                <a:spcPts val="450"/>
              </a:spcAft>
            </a:pPr>
            <a:r>
              <a:rPr lang="fr-FR" altLang="fr-FR" sz="1400" b="1" dirty="0">
                <a:solidFill>
                  <a:srgbClr val="E7E6E6">
                    <a:lumMod val="50000"/>
                  </a:srgbClr>
                </a:solidFill>
                <a:latin typeface="Calibri" panose="020F0502020204030204"/>
              </a:rPr>
              <a:t>Maintenant, nous allons passer au défi. Pour réussir, formez des phrases correctes et n’oubliez pas de parler de ce que fait le grand-père pendant le soir.</a:t>
            </a:r>
          </a:p>
        </p:txBody>
      </p:sp>
      <p:sp>
        <p:nvSpPr>
          <p:cNvPr id="2" name="ZoneTexte 1"/>
          <p:cNvSpPr txBox="1"/>
          <p:nvPr/>
        </p:nvSpPr>
        <p:spPr>
          <a:xfrm>
            <a:off x="865395" y="2698820"/>
            <a:ext cx="7634702" cy="167975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nSpc>
                <a:spcPct val="200000"/>
              </a:lnSpc>
            </a:pPr>
            <a:r>
              <a:rPr lang="fr-FR" dirty="0"/>
              <a:t>…………………………………………………………………………………………………….…. …………………………………………………………………………………………………….…. </a:t>
            </a:r>
            <a:r>
              <a:rPr lang="fr-FR" dirty="0" smtClean="0"/>
              <a:t>…………………………………………………………………………………………………….….</a:t>
            </a:r>
            <a:endParaRPr lang="fr-FR" dirty="0"/>
          </a:p>
        </p:txBody>
      </p:sp>
    </p:spTree>
    <p:extLst>
      <p:ext uri="{BB962C8B-B14F-4D97-AF65-F5344CB8AC3E}">
        <p14:creationId xmlns:p14="http://schemas.microsoft.com/office/powerpoint/2010/main" val="183515603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65">
    <p:spTree>
      <p:nvGrpSpPr>
        <p:cNvPr id="1" name=""/>
        <p:cNvGrpSpPr/>
        <p:nvPr/>
      </p:nvGrpSpPr>
      <p:grpSpPr>
        <a:xfrm>
          <a:off x="0" y="0"/>
          <a:ext cx="0" cy="0"/>
          <a:chOff x="0" y="0"/>
          <a:chExt cx="0" cy="0"/>
        </a:xfrm>
      </p:grpSpPr>
      <p:pic>
        <p:nvPicPr>
          <p:cNvPr id="2050" name="Picture 2" descr="Image générée">
            <a:extLst>
              <a:ext uri="{FF2B5EF4-FFF2-40B4-BE49-F238E27FC236}">
                <a16:creationId xmlns:a16="http://schemas.microsoft.com/office/drawing/2014/main" id="{F9AE3A17-BAA8-8CCD-2375-25F3DFE384F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109" y="889906"/>
            <a:ext cx="3363686" cy="3363686"/>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14">
            <a:extLst>
              <a:ext uri="{FF2B5EF4-FFF2-40B4-BE49-F238E27FC236}">
                <a16:creationId xmlns:a16="http://schemas.microsoft.com/office/drawing/2014/main" id="{CFA21B18-E5B5-EBCB-579F-3A3952CB2FCA}"/>
              </a:ext>
            </a:extLst>
          </p:cNvPr>
          <p:cNvGrpSpPr/>
          <p:nvPr/>
        </p:nvGrpSpPr>
        <p:grpSpPr>
          <a:xfrm>
            <a:off x="3911089" y="1119026"/>
            <a:ext cx="4659652" cy="2905447"/>
            <a:chOff x="1641585" y="1048972"/>
            <a:chExt cx="5867403" cy="3260732"/>
          </a:xfrm>
        </p:grpSpPr>
        <p:sp>
          <p:nvSpPr>
            <p:cNvPr id="9" name="Rectangle : coins arrondis 10">
              <a:extLst>
                <a:ext uri="{FF2B5EF4-FFF2-40B4-BE49-F238E27FC236}">
                  <a16:creationId xmlns:a16="http://schemas.microsoft.com/office/drawing/2014/main" id="{9C953ABD-9511-86F1-9E3B-495891C64A2B}"/>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1" name="Rectangle 18">
              <a:extLst>
                <a:ext uri="{FF2B5EF4-FFF2-40B4-BE49-F238E27FC236}">
                  <a16:creationId xmlns:a16="http://schemas.microsoft.com/office/drawing/2014/main" id="{0D926067-D1CF-6573-E47D-E1BB909AEF3F}"/>
                </a:ext>
              </a:extLst>
            </p:cNvPr>
            <p:cNvSpPr/>
            <p:nvPr/>
          </p:nvSpPr>
          <p:spPr>
            <a:xfrm>
              <a:off x="1715066" y="1103461"/>
              <a:ext cx="5717724" cy="3124203"/>
            </a:xfrm>
            <a:prstGeom prst="rect">
              <a:avLst/>
            </a:prstGeom>
            <a:noFill/>
            <a:ln w="19050" cap="flat">
              <a:solidFill>
                <a:srgbClr val="A98FC3"/>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3" name="Rectangle 19">
              <a:extLst>
                <a:ext uri="{FF2B5EF4-FFF2-40B4-BE49-F238E27FC236}">
                  <a16:creationId xmlns:a16="http://schemas.microsoft.com/office/drawing/2014/main" id="{B67472F2-9B6F-B61A-D51E-19EC3BDD0A7D}"/>
                </a:ext>
              </a:extLst>
            </p:cNvPr>
            <p:cNvSpPr/>
            <p:nvPr/>
          </p:nvSpPr>
          <p:spPr>
            <a:xfrm>
              <a:off x="1802501" y="1179667"/>
              <a:ext cx="5542845" cy="2971800"/>
            </a:xfrm>
            <a:prstGeom prst="rect">
              <a:avLst/>
            </a:prstGeom>
            <a:solidFill>
              <a:srgbClr val="FFFFFF"/>
            </a:solidFill>
            <a:ln w="19050" cap="flat">
              <a:solidFill>
                <a:srgbClr val="A98FC3"/>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4" name="TextBox 6">
            <a:extLst>
              <a:ext uri="{FF2B5EF4-FFF2-40B4-BE49-F238E27FC236}">
                <a16:creationId xmlns:a16="http://schemas.microsoft.com/office/drawing/2014/main" id="{6BC752B5-5CB1-13C2-9329-8606DC574FAA}"/>
              </a:ext>
            </a:extLst>
          </p:cNvPr>
          <p:cNvSpPr txBox="1"/>
          <p:nvPr/>
        </p:nvSpPr>
        <p:spPr>
          <a:xfrm>
            <a:off x="4322182" y="1514729"/>
            <a:ext cx="3835300"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A98FC3"/>
                </a:solidFill>
                <a:latin typeface="Calibri"/>
              </a:rPr>
              <a:t>Clôture de la séance</a:t>
            </a:r>
            <a:endParaRPr lang="fr-FR" sz="2800" b="1" i="1" dirty="0">
              <a:solidFill>
                <a:srgbClr val="A98FC3"/>
              </a:solidFill>
              <a:latin typeface="Calibri" panose="020F0502020204030204" pitchFamily="34" charset="0"/>
              <a:ea typeface="Calibri" panose="020F0502020204030204" pitchFamily="34" charset="0"/>
              <a:cs typeface="Arial" panose="020B0604020202020204" pitchFamily="34" charset="0"/>
            </a:endParaRPr>
          </a:p>
          <a:p>
            <a:pPr lvl="0" algn="ctr">
              <a:lnSpc>
                <a:spcPct val="131218"/>
              </a:lnSpc>
              <a:defRPr sz="1800" b="0" i="0" u="none" strike="noStrike" kern="0" cap="none" spc="0" baseline="0">
                <a:solidFill>
                  <a:srgbClr val="000000"/>
                </a:solidFill>
                <a:uFillTx/>
              </a:defRPr>
            </a:pPr>
            <a:r>
              <a:rPr lang="fr-FR" sz="3600" b="1" kern="0" dirty="0">
                <a:solidFill>
                  <a:srgbClr val="A98FC3"/>
                </a:solidFill>
                <a:latin typeface="Calibri"/>
                <a:ea typeface="Calibri"/>
                <a:cs typeface="Calibri"/>
              </a:rPr>
              <a:t> </a:t>
            </a:r>
          </a:p>
          <a:p>
            <a:pPr lvl="0" algn="ctr">
              <a:lnSpc>
                <a:spcPct val="131218"/>
              </a:lnSpc>
              <a:defRPr sz="1800" b="0" i="0" u="none" strike="noStrike" kern="0" cap="none" spc="0" baseline="0">
                <a:solidFill>
                  <a:srgbClr val="000000"/>
                </a:solidFill>
                <a:uFillTx/>
              </a:defRPr>
            </a:pPr>
            <a:r>
              <a:rPr lang="fr-FR" sz="3600" b="1" kern="0" dirty="0">
                <a:solidFill>
                  <a:srgbClr val="A98FC3"/>
                </a:solidFill>
                <a:latin typeface="Calibri"/>
                <a:ea typeface="Calibri"/>
                <a:cs typeface="Calibri"/>
              </a:rPr>
              <a:t>5 min</a:t>
            </a:r>
            <a:endParaRPr lang="en-US" sz="3600" kern="0" dirty="0">
              <a:solidFill>
                <a:srgbClr val="A98FC3"/>
              </a:solidFill>
              <a:latin typeface="Arial"/>
              <a:ea typeface="Arial"/>
              <a:cs typeface="Arial"/>
            </a:endParaRPr>
          </a:p>
        </p:txBody>
      </p:sp>
      <p:sp>
        <p:nvSpPr>
          <p:cNvPr id="15" name="Oval 45">
            <a:extLst>
              <a:ext uri="{FF2B5EF4-FFF2-40B4-BE49-F238E27FC236}">
                <a16:creationId xmlns:a16="http://schemas.microsoft.com/office/drawing/2014/main" id="{826CBEFB-752C-96FE-F89B-C3C1FDDE5990}"/>
              </a:ext>
            </a:extLst>
          </p:cNvPr>
          <p:cNvSpPr/>
          <p:nvPr/>
        </p:nvSpPr>
        <p:spPr>
          <a:xfrm>
            <a:off x="6044979" y="2500335"/>
            <a:ext cx="389706" cy="389706"/>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CC8E78-4B8F-246E-23A6-D215FFA4528A}"/>
            </a:ext>
          </a:extLst>
        </p:cNvPr>
        <p:cNvGrpSpPr/>
        <p:nvPr/>
      </p:nvGrpSpPr>
      <p:grpSpPr>
        <a:xfrm>
          <a:off x="0" y="0"/>
          <a:ext cx="0" cy="0"/>
          <a:chOff x="0" y="0"/>
          <a:chExt cx="0" cy="0"/>
        </a:xfrm>
      </p:grpSpPr>
      <p:sp>
        <p:nvSpPr>
          <p:cNvPr id="7" name="ZoneTexte 11">
            <a:extLst>
              <a:ext uri="{FF2B5EF4-FFF2-40B4-BE49-F238E27FC236}">
                <a16:creationId xmlns:a16="http://schemas.microsoft.com/office/drawing/2014/main" id="{B87DD153-7E33-A778-7A47-C7A2FF2D7B81}"/>
              </a:ext>
            </a:extLst>
          </p:cNvPr>
          <p:cNvSpPr txBox="1"/>
          <p:nvPr/>
        </p:nvSpPr>
        <p:spPr>
          <a:xfrm>
            <a:off x="865396" y="146119"/>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dirty="0"/>
              <a:t>C’est la fin de la séance. Qui peut me rappeler ce que nous avons appris aujourd’hui ? </a:t>
            </a:r>
            <a:endParaRPr lang="fr-FR" dirty="0"/>
          </a:p>
        </p:txBody>
      </p:sp>
      <p:sp>
        <p:nvSpPr>
          <p:cNvPr id="8" name="Espace réservé du texte 2">
            <a:extLst>
              <a:ext uri="{FF2B5EF4-FFF2-40B4-BE49-F238E27FC236}">
                <a16:creationId xmlns:a16="http://schemas.microsoft.com/office/drawing/2014/main" id="{CAC56C4D-6F76-4259-3CCE-F4FBA54C4F08}"/>
              </a:ext>
            </a:extLst>
          </p:cNvPr>
          <p:cNvSpPr txBox="1">
            <a:spLocks/>
          </p:cNvSpPr>
          <p:nvPr/>
        </p:nvSpPr>
        <p:spPr>
          <a:xfrm>
            <a:off x="865396" y="436392"/>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MA" sz="1400" dirty="0">
                <a:latin typeface="Calibri" panose="020F0502020204030204" pitchFamily="34" charset="0"/>
                <a:cs typeface="Calibri" panose="020F0502020204030204" pitchFamily="34" charset="0"/>
              </a:rPr>
              <a:t>Désigner quelques élèves.</a:t>
            </a:r>
            <a:endParaRPr lang="fr-FR" sz="1400" dirty="0">
              <a:latin typeface="Calibri" panose="020F0502020204030204" pitchFamily="34" charset="0"/>
              <a:cs typeface="Calibri" panose="020F0502020204030204" pitchFamily="34" charset="0"/>
            </a:endParaRPr>
          </a:p>
        </p:txBody>
      </p:sp>
      <p:sp>
        <p:nvSpPr>
          <p:cNvPr id="10" name="ZoneTexte 9">
            <a:extLst>
              <a:ext uri="{FF2B5EF4-FFF2-40B4-BE49-F238E27FC236}">
                <a16:creationId xmlns:a16="http://schemas.microsoft.com/office/drawing/2014/main" id="{59156A88-1995-F63E-237F-68F912B3DD5F}"/>
              </a:ext>
            </a:extLst>
          </p:cNvPr>
          <p:cNvSpPr txBox="1"/>
          <p:nvPr/>
        </p:nvSpPr>
        <p:spPr>
          <a:xfrm>
            <a:off x="696037" y="2797355"/>
            <a:ext cx="7634702" cy="428835"/>
          </a:xfrm>
          <a:prstGeom prst="rect">
            <a:avLst/>
          </a:prstGeom>
          <a:noFill/>
        </p:spPr>
        <p:txBody>
          <a:bodyPr wrap="square">
            <a:spAutoFit/>
          </a:bodyPr>
          <a:lstStyle>
            <a:defPPr>
              <a:defRPr lang="fr-FR"/>
            </a:defPPr>
            <a:lvl1pPr algn="just">
              <a:lnSpc>
                <a:spcPct val="115000"/>
              </a:lnSpc>
              <a:spcAft>
                <a:spcPts val="800"/>
              </a:spcAft>
              <a:defRPr sz="2000" kern="100">
                <a:latin typeface="Calibri" panose="020F0502020204030204" pitchFamily="34" charset="0"/>
                <a:cs typeface="Calibri" panose="020F0502020204030204" pitchFamily="34" charset="0"/>
              </a:defRPr>
            </a:lvl1pPr>
          </a:lstStyle>
          <a:p>
            <a:r>
              <a:rPr lang="fr-FR" dirty="0"/>
              <a:t>2. Nous avons aussi appris :</a:t>
            </a:r>
          </a:p>
        </p:txBody>
      </p:sp>
      <p:sp>
        <p:nvSpPr>
          <p:cNvPr id="11" name="ZoneTexte 10">
            <a:extLst>
              <a:ext uri="{FF2B5EF4-FFF2-40B4-BE49-F238E27FC236}">
                <a16:creationId xmlns:a16="http://schemas.microsoft.com/office/drawing/2014/main" id="{ACBF0173-5255-172C-E10B-8624A2DB2B1F}"/>
              </a:ext>
            </a:extLst>
          </p:cNvPr>
          <p:cNvSpPr txBox="1"/>
          <p:nvPr/>
        </p:nvSpPr>
        <p:spPr>
          <a:xfrm>
            <a:off x="696037" y="1076885"/>
            <a:ext cx="7634702" cy="428835"/>
          </a:xfrm>
          <a:prstGeom prst="rect">
            <a:avLst/>
          </a:prstGeom>
          <a:noFill/>
        </p:spPr>
        <p:txBody>
          <a:bodyPr wrap="square">
            <a:spAutoFit/>
          </a:bodyPr>
          <a:lstStyle>
            <a:defPPr>
              <a:defRPr lang="fr-FR"/>
            </a:defPPr>
            <a:lvl1pPr algn="just">
              <a:lnSpc>
                <a:spcPct val="115000"/>
              </a:lnSpc>
              <a:spcAft>
                <a:spcPts val="800"/>
              </a:spcAft>
              <a:defRPr sz="2000" kern="100">
                <a:latin typeface="Calibri" panose="020F0502020204030204" pitchFamily="34" charset="0"/>
                <a:cs typeface="Calibri" panose="020F0502020204030204" pitchFamily="34" charset="0"/>
              </a:defRPr>
            </a:lvl1pPr>
          </a:lstStyle>
          <a:p>
            <a:r>
              <a:rPr lang="fr-FR" dirty="0"/>
              <a:t>1. Aujourd’hui, nous avons appris :</a:t>
            </a:r>
          </a:p>
        </p:txBody>
      </p:sp>
      <p:sp>
        <p:nvSpPr>
          <p:cNvPr id="12" name="Rectangle 11">
            <a:extLst>
              <a:ext uri="{FF2B5EF4-FFF2-40B4-BE49-F238E27FC236}">
                <a16:creationId xmlns:a16="http://schemas.microsoft.com/office/drawing/2014/main" id="{7BEAB7CC-F614-BEC7-5E31-36F2D68442A2}"/>
              </a:ext>
            </a:extLst>
          </p:cNvPr>
          <p:cNvSpPr/>
          <p:nvPr/>
        </p:nvSpPr>
        <p:spPr>
          <a:xfrm>
            <a:off x="943335" y="1621793"/>
            <a:ext cx="7387404" cy="1077218"/>
          </a:xfrm>
          <a:prstGeom prst="rect">
            <a:avLst/>
          </a:prstGeom>
          <a:solidFill>
            <a:schemeClr val="accent2">
              <a:lumMod val="20000"/>
              <a:lumOff val="80000"/>
            </a:schemeClr>
          </a:solidFill>
          <a:ln>
            <a:solidFill>
              <a:schemeClr val="tx1"/>
            </a:solidFill>
          </a:ln>
        </p:spPr>
        <p:txBody>
          <a:bodyPr wrap="square">
            <a:spAutoFit/>
          </a:bodyPr>
          <a:lstStyle/>
          <a:p>
            <a:pPr algn="just"/>
            <a:endParaRPr lang="fr-FR" sz="3200" b="1" dirty="0">
              <a:solidFill>
                <a:sysClr val="windowText" lastClr="000000"/>
              </a:solidFill>
              <a:latin typeface="Arial" panose="020B0604020202020204" pitchFamily="34" charset="0"/>
              <a:cs typeface="Arial" panose="020B0604020202020204" pitchFamily="34" charset="0"/>
            </a:endParaRPr>
          </a:p>
          <a:p>
            <a:pPr algn="just"/>
            <a:endParaRPr lang="fr-FR" sz="3200" b="1" dirty="0">
              <a:solidFill>
                <a:sysClr val="windowText" lastClr="000000"/>
              </a:solidFill>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CC5DC59D-280F-D914-9C8C-A5C43AF5689D}"/>
              </a:ext>
            </a:extLst>
          </p:cNvPr>
          <p:cNvSpPr/>
          <p:nvPr/>
        </p:nvSpPr>
        <p:spPr>
          <a:xfrm>
            <a:off x="943336" y="3335964"/>
            <a:ext cx="7387403" cy="1077218"/>
          </a:xfrm>
          <a:prstGeom prst="rect">
            <a:avLst/>
          </a:prstGeom>
          <a:solidFill>
            <a:schemeClr val="accent2">
              <a:lumMod val="20000"/>
              <a:lumOff val="80000"/>
            </a:schemeClr>
          </a:solidFill>
          <a:ln>
            <a:solidFill>
              <a:schemeClr val="tx1"/>
            </a:solidFill>
          </a:ln>
        </p:spPr>
        <p:txBody>
          <a:bodyPr wrap="square">
            <a:spAutoFit/>
          </a:bodyPr>
          <a:lstStyle/>
          <a:p>
            <a:pPr algn="just"/>
            <a:endParaRPr lang="fr-FR" sz="3200" b="1" dirty="0">
              <a:solidFill>
                <a:sysClr val="windowText" lastClr="000000"/>
              </a:solidFill>
              <a:latin typeface="Arial" panose="020B0604020202020204" pitchFamily="34" charset="0"/>
              <a:cs typeface="Arial" panose="020B0604020202020204" pitchFamily="34" charset="0"/>
            </a:endParaRPr>
          </a:p>
          <a:p>
            <a:pPr algn="just"/>
            <a:endParaRPr lang="fr-FR" sz="3200" b="1" dirty="0">
              <a:solidFill>
                <a:sysClr val="windowText" lastClr="000000"/>
              </a:solidFill>
              <a:latin typeface="Arial" panose="020B0604020202020204" pitchFamily="34" charset="0"/>
              <a:cs typeface="Arial" panose="020B0604020202020204" pitchFamily="34" charset="0"/>
            </a:endParaRPr>
          </a:p>
        </p:txBody>
      </p:sp>
      <p:pic>
        <p:nvPicPr>
          <p:cNvPr id="9" name="Picture 2" descr="Lever la main - Icônes mains et gestes gratuites">
            <a:extLst>
              <a:ext uri="{FF2B5EF4-FFF2-40B4-BE49-F238E27FC236}">
                <a16:creationId xmlns:a16="http://schemas.microsoft.com/office/drawing/2014/main" id="{B9680773-B8EE-D476-AACF-385FB2517A0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905950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A518BD-AE75-091C-96A5-73A279ECC9B7}"/>
            </a:ext>
          </a:extLst>
        </p:cNvPr>
        <p:cNvGrpSpPr/>
        <p:nvPr/>
      </p:nvGrpSpPr>
      <p:grpSpPr>
        <a:xfrm>
          <a:off x="0" y="0"/>
          <a:ext cx="0" cy="0"/>
          <a:chOff x="0" y="0"/>
          <a:chExt cx="0" cy="0"/>
        </a:xfrm>
      </p:grpSpPr>
      <p:sp>
        <p:nvSpPr>
          <p:cNvPr id="7" name="ZoneTexte 11">
            <a:extLst>
              <a:ext uri="{FF2B5EF4-FFF2-40B4-BE49-F238E27FC236}">
                <a16:creationId xmlns:a16="http://schemas.microsoft.com/office/drawing/2014/main" id="{9BB21426-E5FC-E142-01FE-7C246CD9A122}"/>
              </a:ext>
            </a:extLst>
          </p:cNvPr>
          <p:cNvSpPr txBox="1"/>
          <p:nvPr/>
        </p:nvSpPr>
        <p:spPr>
          <a:xfrm>
            <a:off x="865396" y="146119"/>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dirty="0"/>
              <a:t>C’est la fin de la séance. Qui peut me rappeler ce que nous avons appris aujourd’hui ? </a:t>
            </a:r>
            <a:endParaRPr lang="fr-FR" dirty="0"/>
          </a:p>
        </p:txBody>
      </p:sp>
      <p:sp>
        <p:nvSpPr>
          <p:cNvPr id="8" name="Espace réservé du texte 2">
            <a:extLst>
              <a:ext uri="{FF2B5EF4-FFF2-40B4-BE49-F238E27FC236}">
                <a16:creationId xmlns:a16="http://schemas.microsoft.com/office/drawing/2014/main" id="{45B66E0F-8107-F0B0-3561-747520696F0C}"/>
              </a:ext>
            </a:extLst>
          </p:cNvPr>
          <p:cNvSpPr txBox="1">
            <a:spLocks/>
          </p:cNvSpPr>
          <p:nvPr/>
        </p:nvSpPr>
        <p:spPr>
          <a:xfrm>
            <a:off x="865396" y="436392"/>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MA" sz="1400" dirty="0">
                <a:latin typeface="Calibri" panose="020F0502020204030204" pitchFamily="34" charset="0"/>
                <a:cs typeface="Calibri" panose="020F0502020204030204" pitchFamily="34" charset="0"/>
              </a:rPr>
              <a:t>Désigner des élèves pour lire. Demander à la classe de noter la trace écrite.</a:t>
            </a:r>
            <a:endParaRPr lang="fr-FR" sz="1400" dirty="0">
              <a:latin typeface="Calibri" panose="020F0502020204030204" pitchFamily="34" charset="0"/>
              <a:cs typeface="Calibri" panose="020F0502020204030204" pitchFamily="34" charset="0"/>
            </a:endParaRPr>
          </a:p>
        </p:txBody>
      </p:sp>
      <p:sp>
        <p:nvSpPr>
          <p:cNvPr id="10" name="ZoneTexte 9">
            <a:extLst>
              <a:ext uri="{FF2B5EF4-FFF2-40B4-BE49-F238E27FC236}">
                <a16:creationId xmlns:a16="http://schemas.microsoft.com/office/drawing/2014/main" id="{DBA8AA1A-3612-2CA5-7A33-2965B7FB61D9}"/>
              </a:ext>
            </a:extLst>
          </p:cNvPr>
          <p:cNvSpPr txBox="1"/>
          <p:nvPr/>
        </p:nvSpPr>
        <p:spPr>
          <a:xfrm>
            <a:off x="292000" y="2864807"/>
            <a:ext cx="8702509" cy="446276"/>
          </a:xfrm>
          <a:prstGeom prst="rect">
            <a:avLst/>
          </a:prstGeom>
          <a:noFill/>
        </p:spPr>
        <p:txBody>
          <a:bodyPr wrap="square">
            <a:spAutoFit/>
          </a:bodyPr>
          <a:lstStyle>
            <a:defPPr>
              <a:defRPr lang="fr-FR"/>
            </a:defPPr>
            <a:lvl1pPr algn="just">
              <a:lnSpc>
                <a:spcPct val="115000"/>
              </a:lnSpc>
              <a:spcAft>
                <a:spcPts val="800"/>
              </a:spcAft>
              <a:defRPr sz="2000" kern="100">
                <a:latin typeface="Calibri" panose="020F0502020204030204" pitchFamily="34" charset="0"/>
                <a:cs typeface="Calibri" panose="020F0502020204030204" pitchFamily="34" charset="0"/>
              </a:defRPr>
            </a:lvl1pPr>
          </a:lstStyle>
          <a:p>
            <a:r>
              <a:rPr lang="fr-FR" dirty="0"/>
              <a:t>2. Nous avons aussi appris à répondre </a:t>
            </a:r>
            <a:r>
              <a:rPr lang="fr-FR" dirty="0" smtClean="0"/>
              <a:t>à la question </a:t>
            </a:r>
            <a:r>
              <a:rPr lang="fr-FR" dirty="0"/>
              <a:t>« Que fait...... chaque</a:t>
            </a:r>
            <a:r>
              <a:rPr lang="fr-FR" dirty="0" smtClean="0"/>
              <a:t>....» :</a:t>
            </a:r>
            <a:endParaRPr lang="fr-FR" dirty="0"/>
          </a:p>
        </p:txBody>
      </p:sp>
      <p:sp>
        <p:nvSpPr>
          <p:cNvPr id="11" name="ZoneTexte 10">
            <a:extLst>
              <a:ext uri="{FF2B5EF4-FFF2-40B4-BE49-F238E27FC236}">
                <a16:creationId xmlns:a16="http://schemas.microsoft.com/office/drawing/2014/main" id="{EEEDB5EC-FFBC-0AF9-4CDE-8006326854FD}"/>
              </a:ext>
            </a:extLst>
          </p:cNvPr>
          <p:cNvSpPr txBox="1"/>
          <p:nvPr/>
        </p:nvSpPr>
        <p:spPr>
          <a:xfrm>
            <a:off x="341221" y="698650"/>
            <a:ext cx="7634702" cy="446276"/>
          </a:xfrm>
          <a:prstGeom prst="rect">
            <a:avLst/>
          </a:prstGeom>
          <a:noFill/>
        </p:spPr>
        <p:txBody>
          <a:bodyPr wrap="square">
            <a:spAutoFit/>
          </a:bodyPr>
          <a:lstStyle>
            <a:defPPr>
              <a:defRPr lang="fr-FR"/>
            </a:defPPr>
            <a:lvl1pPr algn="just">
              <a:lnSpc>
                <a:spcPct val="115000"/>
              </a:lnSpc>
              <a:spcAft>
                <a:spcPts val="800"/>
              </a:spcAft>
              <a:defRPr sz="2000" kern="100">
                <a:latin typeface="Calibri" panose="020F0502020204030204" pitchFamily="34" charset="0"/>
                <a:cs typeface="Calibri" panose="020F0502020204030204" pitchFamily="34" charset="0"/>
              </a:defRPr>
            </a:lvl1pPr>
          </a:lstStyle>
          <a:p>
            <a:r>
              <a:rPr lang="fr-FR" dirty="0"/>
              <a:t>1. Aujourd’hui, nous avons </a:t>
            </a:r>
            <a:r>
              <a:rPr lang="fr-FR" dirty="0" smtClean="0"/>
              <a:t>appris à </a:t>
            </a:r>
            <a:r>
              <a:rPr lang="fr-FR" dirty="0"/>
              <a:t>lire en respectant les pauses :</a:t>
            </a:r>
          </a:p>
        </p:txBody>
      </p:sp>
      <p:sp>
        <p:nvSpPr>
          <p:cNvPr id="12" name="Rectangle 11">
            <a:extLst>
              <a:ext uri="{FF2B5EF4-FFF2-40B4-BE49-F238E27FC236}">
                <a16:creationId xmlns:a16="http://schemas.microsoft.com/office/drawing/2014/main" id="{E2BA057A-8D4E-45D2-3095-CE1AE7B090B1}"/>
              </a:ext>
            </a:extLst>
          </p:cNvPr>
          <p:cNvSpPr/>
          <p:nvPr/>
        </p:nvSpPr>
        <p:spPr>
          <a:xfrm>
            <a:off x="444348" y="1076147"/>
            <a:ext cx="7387404" cy="1754326"/>
          </a:xfrm>
          <a:prstGeom prst="rect">
            <a:avLst/>
          </a:prstGeom>
          <a:solidFill>
            <a:schemeClr val="accent2">
              <a:lumMod val="20000"/>
              <a:lumOff val="80000"/>
            </a:schemeClr>
          </a:solidFill>
          <a:ln>
            <a:solidFill>
              <a:schemeClr val="tx1"/>
            </a:solidFill>
          </a:ln>
        </p:spPr>
        <p:txBody>
          <a:bodyPr wrap="square">
            <a:spAutoFit/>
          </a:bodyPr>
          <a:lstStyle/>
          <a:p>
            <a:r>
              <a:rPr lang="fr-FR" dirty="0" smtClean="0">
                <a:latin typeface="Calibri" panose="020F0502020204030204" pitchFamily="34" charset="0"/>
                <a:cs typeface="Calibri" panose="020F0502020204030204" pitchFamily="34" charset="0"/>
              </a:rPr>
              <a:t>Pour </a:t>
            </a:r>
            <a:r>
              <a:rPr lang="fr-FR" dirty="0">
                <a:latin typeface="Calibri" panose="020F0502020204030204" pitchFamily="34" charset="0"/>
                <a:cs typeface="Calibri" panose="020F0502020204030204" pitchFamily="34" charset="0"/>
              </a:rPr>
              <a:t>bien lire :</a:t>
            </a:r>
          </a:p>
          <a:p>
            <a:pPr marL="285750" lvl="0" indent="-285750">
              <a:buFont typeface="Wingdings" panose="05000000000000000000" pitchFamily="2" charset="2"/>
              <a:buChar char="Ø"/>
            </a:pPr>
            <a:r>
              <a:rPr lang="fr-FR" dirty="0">
                <a:latin typeface="Calibri" panose="020F0502020204030204" pitchFamily="34" charset="0"/>
                <a:cs typeface="Calibri" panose="020F0502020204030204" pitchFamily="34" charset="0"/>
              </a:rPr>
              <a:t>Je </a:t>
            </a:r>
            <a:r>
              <a:rPr lang="fr-FR" b="1" dirty="0" smtClean="0">
                <a:latin typeface="Calibri" panose="020F0502020204030204" pitchFamily="34" charset="0"/>
                <a:cs typeface="Calibri" panose="020F0502020204030204" pitchFamily="34" charset="0"/>
              </a:rPr>
              <a:t>reconnais les signes de ponctuation</a:t>
            </a:r>
            <a:r>
              <a:rPr lang="fr-FR" dirty="0" smtClean="0">
                <a:latin typeface="Calibri" panose="020F0502020204030204" pitchFamily="34" charset="0"/>
                <a:cs typeface="Calibri" panose="020F0502020204030204" pitchFamily="34" charset="0"/>
              </a:rPr>
              <a:t> (. , ? ! …).</a:t>
            </a:r>
          </a:p>
          <a:p>
            <a:pPr marL="285750" lvl="0" indent="-285750">
              <a:buFont typeface="Wingdings" panose="05000000000000000000" pitchFamily="2" charset="2"/>
              <a:buChar char="Ø"/>
            </a:pPr>
            <a:r>
              <a:rPr lang="fr-FR" dirty="0" smtClean="0">
                <a:latin typeface="Calibri" panose="020F0502020204030204" pitchFamily="34" charset="0"/>
                <a:cs typeface="Calibri" panose="020F0502020204030204" pitchFamily="34" charset="0"/>
              </a:rPr>
              <a:t>Je </a:t>
            </a:r>
            <a:r>
              <a:rPr lang="fr-FR" b="1" dirty="0" smtClean="0">
                <a:latin typeface="Calibri" panose="020F0502020204030204" pitchFamily="34" charset="0"/>
                <a:cs typeface="Calibri" panose="020F0502020204030204" pitchFamily="34" charset="0"/>
              </a:rPr>
              <a:t>fais une pause</a:t>
            </a:r>
            <a:r>
              <a:rPr lang="fr-FR" dirty="0" smtClean="0">
                <a:latin typeface="Calibri" panose="020F0502020204030204" pitchFamily="34" charset="0"/>
                <a:cs typeface="Calibri" panose="020F0502020204030204" pitchFamily="34" charset="0"/>
              </a:rPr>
              <a:t> quand j’arrive à ces signes.</a:t>
            </a:r>
          </a:p>
          <a:p>
            <a:r>
              <a:rPr lang="fr-FR" b="1" i="1" dirty="0" smtClean="0">
                <a:latin typeface="Calibri" panose="020F0502020204030204" pitchFamily="34" charset="0"/>
                <a:cs typeface="Calibri" panose="020F0502020204030204" pitchFamily="34" charset="0"/>
              </a:rPr>
              <a:t>Exemple</a:t>
            </a:r>
            <a:endParaRPr lang="fr-FR" b="1" i="1" dirty="0">
              <a:latin typeface="Calibri" panose="020F0502020204030204" pitchFamily="34" charset="0"/>
              <a:cs typeface="Calibri" panose="020F0502020204030204" pitchFamily="34" charset="0"/>
            </a:endParaRPr>
          </a:p>
          <a:p>
            <a:r>
              <a:rPr lang="fr-FR" dirty="0" smtClean="0"/>
              <a:t>Le grand-père </a:t>
            </a:r>
            <a:r>
              <a:rPr lang="fr-FR" dirty="0"/>
              <a:t>va au jardin public. Il s’assoit sur un banc en bois. </a:t>
            </a:r>
            <a:endParaRPr lang="fr-FR" dirty="0" smtClean="0"/>
          </a:p>
          <a:p>
            <a:r>
              <a:rPr lang="fr-FR" dirty="0" smtClean="0">
                <a:latin typeface="Calibri" panose="020F0502020204030204" pitchFamily="34" charset="0"/>
                <a:cs typeface="Calibri" panose="020F0502020204030204" pitchFamily="34" charset="0"/>
                <a:sym typeface="Wingdings" panose="05000000000000000000" pitchFamily="2" charset="2"/>
              </a:rPr>
              <a:t> </a:t>
            </a:r>
            <a:r>
              <a:rPr lang="fr-FR" dirty="0" smtClean="0">
                <a:latin typeface="Calibri" panose="020F0502020204030204" pitchFamily="34" charset="0"/>
                <a:cs typeface="Calibri" panose="020F0502020204030204" pitchFamily="34" charset="0"/>
              </a:rPr>
              <a:t> </a:t>
            </a:r>
            <a:r>
              <a:rPr lang="fr-FR" dirty="0">
                <a:latin typeface="Calibri" panose="020F0502020204030204" pitchFamily="34" charset="0"/>
                <a:cs typeface="Calibri" panose="020F0502020204030204" pitchFamily="34" charset="0"/>
              </a:rPr>
              <a:t>Je fais une pause après </a:t>
            </a:r>
            <a:r>
              <a:rPr lang="fr-FR" b="1" dirty="0" smtClean="0">
                <a:latin typeface="Calibri" panose="020F0502020204030204" pitchFamily="34" charset="0"/>
                <a:cs typeface="Calibri" panose="020F0502020204030204" pitchFamily="34" charset="0"/>
              </a:rPr>
              <a:t>public </a:t>
            </a:r>
            <a:r>
              <a:rPr lang="fr-FR" dirty="0" smtClean="0">
                <a:latin typeface="Calibri" panose="020F0502020204030204" pitchFamily="34" charset="0"/>
                <a:cs typeface="Calibri" panose="020F0502020204030204" pitchFamily="34" charset="0"/>
              </a:rPr>
              <a:t>(.)</a:t>
            </a:r>
            <a:endParaRPr lang="fr-FR" dirty="0">
              <a:latin typeface="Calibri" panose="020F0502020204030204" pitchFamily="34" charset="0"/>
              <a:cs typeface="Calibri" panose="020F0502020204030204" pitchFamily="34" charset="0"/>
            </a:endParaRPr>
          </a:p>
        </p:txBody>
      </p:sp>
      <p:sp>
        <p:nvSpPr>
          <p:cNvPr id="14" name="Rectangle 13">
            <a:extLst>
              <a:ext uri="{FF2B5EF4-FFF2-40B4-BE49-F238E27FC236}">
                <a16:creationId xmlns:a16="http://schemas.microsoft.com/office/drawing/2014/main" id="{2AFFA2F6-7D56-6918-DCBC-1ED9EFBFE48D}"/>
              </a:ext>
            </a:extLst>
          </p:cNvPr>
          <p:cNvSpPr/>
          <p:nvPr/>
        </p:nvSpPr>
        <p:spPr>
          <a:xfrm>
            <a:off x="444348" y="3421809"/>
            <a:ext cx="8055750" cy="1477328"/>
          </a:xfrm>
          <a:prstGeom prst="rect">
            <a:avLst/>
          </a:prstGeom>
          <a:solidFill>
            <a:schemeClr val="accent2">
              <a:lumMod val="20000"/>
              <a:lumOff val="80000"/>
            </a:schemeClr>
          </a:solidFill>
          <a:ln>
            <a:solidFill>
              <a:schemeClr val="tx1"/>
            </a:solidFill>
          </a:ln>
        </p:spPr>
        <p:txBody>
          <a:bodyPr wrap="square">
            <a:spAutoFit/>
          </a:bodyPr>
          <a:lstStyle/>
          <a:p>
            <a:r>
              <a:rPr lang="fr-FR" dirty="0" smtClean="0">
                <a:latin typeface="Calibri" panose="020F0502020204030204" pitchFamily="34" charset="0"/>
                <a:cs typeface="Calibri" panose="020F0502020204030204" pitchFamily="34" charset="0"/>
              </a:rPr>
              <a:t>Pour </a:t>
            </a:r>
            <a:r>
              <a:rPr lang="fr-FR" dirty="0">
                <a:latin typeface="Calibri" panose="020F0502020204030204" pitchFamily="34" charset="0"/>
                <a:cs typeface="Calibri" panose="020F0502020204030204" pitchFamily="34" charset="0"/>
              </a:rPr>
              <a:t>répondre, je cherche dans le texte :</a:t>
            </a:r>
          </a:p>
          <a:p>
            <a:pPr marL="285750" lvl="0" indent="-285750">
              <a:buFont typeface="Wingdings" panose="05000000000000000000" pitchFamily="2" charset="2"/>
              <a:buChar char="Ø"/>
            </a:pPr>
            <a:r>
              <a:rPr lang="fr-FR" b="1" dirty="0">
                <a:latin typeface="Calibri" panose="020F0502020204030204" pitchFamily="34" charset="0"/>
                <a:cs typeface="Calibri" panose="020F0502020204030204" pitchFamily="34" charset="0"/>
              </a:rPr>
              <a:t>Un mot de temps</a:t>
            </a:r>
            <a:r>
              <a:rPr lang="fr-FR" dirty="0">
                <a:latin typeface="Calibri" panose="020F0502020204030204" pitchFamily="34" charset="0"/>
                <a:cs typeface="Calibri" panose="020F0502020204030204" pitchFamily="34" charset="0"/>
              </a:rPr>
              <a:t> qui montre l’habitude (chaque jour, chaque matin…).</a:t>
            </a:r>
          </a:p>
          <a:p>
            <a:pPr marL="285750" lvl="0" indent="-285750">
              <a:buFont typeface="Wingdings" panose="05000000000000000000" pitchFamily="2" charset="2"/>
              <a:buChar char="Ø"/>
            </a:pPr>
            <a:r>
              <a:rPr lang="fr-FR" b="1" dirty="0">
                <a:latin typeface="Calibri" panose="020F0502020204030204" pitchFamily="34" charset="0"/>
                <a:cs typeface="Calibri" panose="020F0502020204030204" pitchFamily="34" charset="0"/>
              </a:rPr>
              <a:t>Le verbe d’action</a:t>
            </a:r>
            <a:r>
              <a:rPr lang="fr-FR" dirty="0">
                <a:latin typeface="Calibri" panose="020F0502020204030204" pitchFamily="34" charset="0"/>
                <a:cs typeface="Calibri" panose="020F0502020204030204" pitchFamily="34" charset="0"/>
              </a:rPr>
              <a:t> du personnage (lit, joue, mange, court…).</a:t>
            </a:r>
          </a:p>
          <a:p>
            <a:r>
              <a:rPr lang="fr-FR" b="1" i="1" dirty="0" smtClean="0">
                <a:latin typeface="Calibri" panose="020F0502020204030204" pitchFamily="34" charset="0"/>
                <a:cs typeface="Calibri" panose="020F0502020204030204" pitchFamily="34" charset="0"/>
              </a:rPr>
              <a:t>Exemple : </a:t>
            </a:r>
            <a:r>
              <a:rPr lang="fr-FR" dirty="0">
                <a:latin typeface="Calibri" panose="020F0502020204030204" pitchFamily="34" charset="0"/>
                <a:cs typeface="Calibri" panose="020F0502020204030204" pitchFamily="34" charset="0"/>
              </a:rPr>
              <a:t>Chaque matin la jeune fille lit un livre.</a:t>
            </a:r>
          </a:p>
          <a:p>
            <a:pPr marL="742950" lvl="1" indent="-285750">
              <a:buFont typeface="Arial" panose="020B0604020202020204" pitchFamily="34" charset="0"/>
              <a:buChar char="•"/>
            </a:pPr>
            <a:r>
              <a:rPr lang="fr-FR" dirty="0">
                <a:latin typeface="Calibri" panose="020F0502020204030204" pitchFamily="34" charset="0"/>
                <a:cs typeface="Calibri" panose="020F0502020204030204" pitchFamily="34" charset="0"/>
              </a:rPr>
              <a:t>Que fait </a:t>
            </a:r>
            <a:r>
              <a:rPr lang="fr-FR" dirty="0" smtClean="0">
                <a:latin typeface="Calibri" panose="020F0502020204030204" pitchFamily="34" charset="0"/>
                <a:cs typeface="Calibri" panose="020F0502020204030204" pitchFamily="34" charset="0"/>
              </a:rPr>
              <a:t>la jeune </a:t>
            </a:r>
            <a:r>
              <a:rPr lang="fr-FR" dirty="0">
                <a:latin typeface="Calibri" panose="020F0502020204030204" pitchFamily="34" charset="0"/>
                <a:cs typeface="Calibri" panose="020F0502020204030204" pitchFamily="34" charset="0"/>
              </a:rPr>
              <a:t>fille </a:t>
            </a:r>
            <a:r>
              <a:rPr lang="fr-FR" b="1" dirty="0">
                <a:latin typeface="Calibri" panose="020F0502020204030204" pitchFamily="34" charset="0"/>
                <a:cs typeface="Calibri" panose="020F0502020204030204" pitchFamily="34" charset="0"/>
              </a:rPr>
              <a:t>chaque matin</a:t>
            </a:r>
            <a:r>
              <a:rPr lang="fr-FR" dirty="0">
                <a:latin typeface="Calibri" panose="020F0502020204030204" pitchFamily="34" charset="0"/>
                <a:cs typeface="Calibri" panose="020F0502020204030204" pitchFamily="34" charset="0"/>
              </a:rPr>
              <a:t> ? </a:t>
            </a:r>
            <a:r>
              <a:rPr lang="fr-FR" dirty="0">
                <a:latin typeface="Calibri" panose="020F0502020204030204" pitchFamily="34" charset="0"/>
                <a:cs typeface="Calibri" panose="020F0502020204030204" pitchFamily="34" charset="0"/>
                <a:sym typeface="Wingdings" panose="05000000000000000000" pitchFamily="2" charset="2"/>
              </a:rPr>
              <a:t></a:t>
            </a:r>
            <a:r>
              <a:rPr lang="fr-FR" dirty="0">
                <a:latin typeface="Calibri" panose="020F0502020204030204" pitchFamily="34" charset="0"/>
                <a:cs typeface="Calibri" panose="020F0502020204030204" pitchFamily="34" charset="0"/>
              </a:rPr>
              <a:t> Elle </a:t>
            </a:r>
            <a:r>
              <a:rPr lang="fr-FR" b="1" dirty="0">
                <a:latin typeface="Calibri" panose="020F0502020204030204" pitchFamily="34" charset="0"/>
                <a:cs typeface="Calibri" panose="020F0502020204030204" pitchFamily="34" charset="0"/>
              </a:rPr>
              <a:t>lit</a:t>
            </a:r>
            <a:r>
              <a:rPr lang="fr-FR" dirty="0">
                <a:latin typeface="Calibri" panose="020F0502020204030204" pitchFamily="34" charset="0"/>
                <a:cs typeface="Calibri" panose="020F0502020204030204" pitchFamily="34" charset="0"/>
              </a:rPr>
              <a:t> un livre.</a:t>
            </a:r>
          </a:p>
        </p:txBody>
      </p:sp>
      <p:pic>
        <p:nvPicPr>
          <p:cNvPr id="9" name="Picture 2" descr="Lever la main - Icônes mains et gestes gratuites">
            <a:extLst>
              <a:ext uri="{FF2B5EF4-FFF2-40B4-BE49-F238E27FC236}">
                <a16:creationId xmlns:a16="http://schemas.microsoft.com/office/drawing/2014/main" id="{2522451F-962A-40BC-8865-0997D4787A7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486190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476E1-74AD-A26B-D4D0-E9BC81FE8AE0}"/>
            </a:ext>
          </a:extLst>
        </p:cNvPr>
        <p:cNvGrpSpPr/>
        <p:nvPr/>
      </p:nvGrpSpPr>
      <p:grpSpPr>
        <a:xfrm>
          <a:off x="0" y="0"/>
          <a:ext cx="0" cy="0"/>
          <a:chOff x="0" y="0"/>
          <a:chExt cx="0" cy="0"/>
        </a:xfrm>
      </p:grpSpPr>
      <p:pic>
        <p:nvPicPr>
          <p:cNvPr id="8" name="Image 5">
            <a:extLst>
              <a:ext uri="{FF2B5EF4-FFF2-40B4-BE49-F238E27FC236}">
                <a16:creationId xmlns:a16="http://schemas.microsoft.com/office/drawing/2014/main" id="{2A034354-09DB-A097-6EC3-FB4E24BFBD7A}"/>
              </a:ext>
            </a:extLst>
          </p:cNvPr>
          <p:cNvPicPr>
            <a:picLocks noChangeAspect="1"/>
          </p:cNvPicPr>
          <p:nvPr/>
        </p:nvPicPr>
        <p:blipFill>
          <a:blip r:embed="rId2"/>
          <a:stretch>
            <a:fillRect/>
          </a:stretch>
        </p:blipFill>
        <p:spPr>
          <a:xfrm>
            <a:off x="2659315" y="1200516"/>
            <a:ext cx="3418169" cy="1233626"/>
          </a:xfrm>
          <a:prstGeom prst="rect">
            <a:avLst/>
          </a:prstGeom>
        </p:spPr>
      </p:pic>
      <p:sp>
        <p:nvSpPr>
          <p:cNvPr id="2" name="ZoneTexte 1">
            <a:extLst>
              <a:ext uri="{FF2B5EF4-FFF2-40B4-BE49-F238E27FC236}">
                <a16:creationId xmlns:a16="http://schemas.microsoft.com/office/drawing/2014/main" id="{F2B281CB-D9D9-AFE0-F8E4-59B8F4F148FF}"/>
              </a:ext>
            </a:extLst>
          </p:cNvPr>
          <p:cNvSpPr txBox="1"/>
          <p:nvPr/>
        </p:nvSpPr>
        <p:spPr>
          <a:xfrm>
            <a:off x="728918" y="3220954"/>
            <a:ext cx="7558605" cy="810478"/>
          </a:xfrm>
          <a:prstGeom prst="rect">
            <a:avLst/>
          </a:prstGeom>
          <a:noFill/>
        </p:spPr>
        <p:txBody>
          <a:bodyPr wrap="square">
            <a:spAutoFit/>
          </a:bodyPr>
          <a:lstStyle/>
          <a:p>
            <a:pPr marL="514350" indent="-514350" algn="just">
              <a:spcAft>
                <a:spcPts val="800"/>
              </a:spcAft>
              <a:buAutoNum type="arabicPeriod"/>
            </a:pPr>
            <a:r>
              <a:rPr lang="fr-FR" sz="2000" b="1" kern="100" dirty="0">
                <a:latin typeface="Calibri" panose="020F0502020204030204" pitchFamily="34" charset="0"/>
                <a:cs typeface="Calibri" panose="020F0502020204030204" pitchFamily="34" charset="0"/>
              </a:rPr>
              <a:t>Entrainez-vous à lire à haute voix le texte p. </a:t>
            </a:r>
            <a:r>
              <a:rPr lang="fr-FR" sz="2000" b="1" kern="100" dirty="0" smtClean="0">
                <a:latin typeface="Calibri" panose="020F0502020204030204" pitchFamily="34" charset="0"/>
                <a:cs typeface="Calibri" panose="020F0502020204030204" pitchFamily="34" charset="0"/>
              </a:rPr>
              <a:t>36 </a:t>
            </a:r>
            <a:r>
              <a:rPr lang="fr-FR" sz="2000" b="1" kern="100" dirty="0">
                <a:latin typeface="Calibri" panose="020F0502020204030204" pitchFamily="34" charset="0"/>
                <a:cs typeface="Calibri" panose="020F0502020204030204" pitchFamily="34" charset="0"/>
              </a:rPr>
              <a:t>du livret.</a:t>
            </a:r>
          </a:p>
          <a:p>
            <a:pPr marL="514350" indent="-514350" algn="just">
              <a:spcAft>
                <a:spcPts val="800"/>
              </a:spcAft>
              <a:buAutoNum type="arabicPeriod"/>
            </a:pPr>
            <a:r>
              <a:rPr lang="fr-FR" sz="2000" b="1" kern="100" dirty="0">
                <a:latin typeface="Calibri" panose="020F0502020204030204" pitchFamily="34" charset="0"/>
                <a:cs typeface="Calibri" panose="020F0502020204030204" pitchFamily="34" charset="0"/>
              </a:rPr>
              <a:t>Entrainez-vous au défi proposé à la page </a:t>
            </a:r>
            <a:r>
              <a:rPr lang="fr-FR" sz="2000" b="1" kern="100" dirty="0" smtClean="0">
                <a:latin typeface="Calibri" panose="020F0502020204030204" pitchFamily="34" charset="0"/>
                <a:cs typeface="Calibri" panose="020F0502020204030204" pitchFamily="34" charset="0"/>
              </a:rPr>
              <a:t>36 </a:t>
            </a:r>
            <a:r>
              <a:rPr lang="fr-FR" sz="2000" b="1" kern="100" dirty="0">
                <a:latin typeface="Calibri" panose="020F0502020204030204" pitchFamily="34" charset="0"/>
                <a:cs typeface="Calibri" panose="020F0502020204030204" pitchFamily="34" charset="0"/>
              </a:rPr>
              <a:t>du livret.</a:t>
            </a:r>
          </a:p>
        </p:txBody>
      </p:sp>
      <p:sp>
        <p:nvSpPr>
          <p:cNvPr id="3" name="ZoneTexte 11">
            <a:extLst>
              <a:ext uri="{FF2B5EF4-FFF2-40B4-BE49-F238E27FC236}">
                <a16:creationId xmlns:a16="http://schemas.microsoft.com/office/drawing/2014/main" id="{9DD86C8A-219F-EE6C-6CC0-F38AD5DC0F52}"/>
              </a:ext>
            </a:extLst>
          </p:cNvPr>
          <p:cNvSpPr txBox="1"/>
          <p:nvPr/>
        </p:nvSpPr>
        <p:spPr>
          <a:xfrm>
            <a:off x="865396" y="158607"/>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N’oubliez pas de faire ces activités à la maison.</a:t>
            </a:r>
          </a:p>
        </p:txBody>
      </p:sp>
      <p:pic>
        <p:nvPicPr>
          <p:cNvPr id="4" name="Picture 4" descr="Image générée">
            <a:extLst>
              <a:ext uri="{FF2B5EF4-FFF2-40B4-BE49-F238E27FC236}">
                <a16:creationId xmlns:a16="http://schemas.microsoft.com/office/drawing/2014/main" id="{B3BAEB37-980D-8980-E621-27A08318EBA5}"/>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381" t="42119" r="70997" b="41629"/>
          <a:stretch>
            <a:fillRect/>
          </a:stretch>
        </p:blipFill>
        <p:spPr bwMode="auto">
          <a:xfrm>
            <a:off x="8549264" y="67167"/>
            <a:ext cx="594736" cy="5658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597237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1CBF6-922A-85E1-00C7-74B83E82DC6C}"/>
            </a:ext>
          </a:extLst>
        </p:cNvPr>
        <p:cNvGrpSpPr/>
        <p:nvPr/>
      </p:nvGrpSpPr>
      <p:grpSpPr>
        <a:xfrm>
          <a:off x="0" y="0"/>
          <a:ext cx="0" cy="0"/>
          <a:chOff x="0" y="0"/>
          <a:chExt cx="0" cy="0"/>
        </a:xfrm>
      </p:grpSpPr>
      <p:pic>
        <p:nvPicPr>
          <p:cNvPr id="2" name="Google Shape;1141;p76">
            <a:extLst>
              <a:ext uri="{FF2B5EF4-FFF2-40B4-BE49-F238E27FC236}">
                <a16:creationId xmlns:a16="http://schemas.microsoft.com/office/drawing/2014/main" id="{367831A9-45CD-8D91-D732-3CFE5E8B8CFE}"/>
              </a:ext>
            </a:extLst>
          </p:cNvPr>
          <p:cNvPicPr>
            <a:picLocks noChangeAspect="1"/>
          </p:cNvPicPr>
          <p:nvPr/>
        </p:nvPicPr>
        <p:blipFill>
          <a:blip r:embed="rId2">
            <a:alphaModFix/>
          </a:blip>
          <a:srcRect/>
          <a:stretch>
            <a:fillRect/>
          </a:stretch>
        </p:blipFill>
        <p:spPr>
          <a:xfrm>
            <a:off x="2961641" y="1425814"/>
            <a:ext cx="2783680" cy="2783680"/>
          </a:xfrm>
          <a:prstGeom prst="rect">
            <a:avLst/>
          </a:prstGeom>
          <a:noFill/>
          <a:ln cap="flat">
            <a:noFill/>
          </a:ln>
        </p:spPr>
      </p:pic>
      <p:sp>
        <p:nvSpPr>
          <p:cNvPr id="3" name="Titre 6">
            <a:extLst>
              <a:ext uri="{FF2B5EF4-FFF2-40B4-BE49-F238E27FC236}">
                <a16:creationId xmlns:a16="http://schemas.microsoft.com/office/drawing/2014/main" id="{692F1B43-DF4C-93B1-38A5-2B7FCE286261}"/>
              </a:ext>
            </a:extLst>
          </p:cNvPr>
          <p:cNvSpPr txBox="1">
            <a:spLocks/>
          </p:cNvSpPr>
          <p:nvPr/>
        </p:nvSpPr>
        <p:spPr>
          <a:xfrm>
            <a:off x="761585" y="318412"/>
            <a:ext cx="7620829" cy="352967"/>
          </a:xfrm>
          <a:prstGeom prst="rect">
            <a:avLst/>
          </a:prstGeom>
        </p:spPr>
        <p:txBody>
          <a:bodyPr>
            <a:normAutofit/>
          </a:bodyPr>
          <a:lstStyle>
            <a:lvl1pPr marL="0" marR="0" lvl="0" indent="0" algn="l" defTabSz="914400" rtl="0" fontAlgn="auto" hangingPunct="1">
              <a:lnSpc>
                <a:spcPct val="90000"/>
              </a:lnSpc>
              <a:spcBef>
                <a:spcPts val="0"/>
              </a:spcBef>
              <a:spcAft>
                <a:spcPts val="0"/>
              </a:spcAft>
              <a:buNone/>
              <a:tabLst/>
              <a:defRPr lang="fr-FR" sz="3300" b="0" i="0" u="none" strike="noStrike" kern="0" cap="none" spc="0" baseline="0">
                <a:solidFill>
                  <a:srgbClr val="000000"/>
                </a:solidFill>
                <a:uFillTx/>
                <a:latin typeface="Calibri"/>
                <a:ea typeface="Calibri"/>
                <a:cs typeface="Calibri"/>
              </a:defRPr>
            </a:lvl1pPr>
          </a:lstStyle>
          <a:p>
            <a:pPr defTabSz="342900"/>
            <a:r>
              <a:rPr lang="fr-MA" sz="1400" b="1" kern="1200" dirty="0">
                <a:solidFill>
                  <a:srgbClr val="E7E6E6">
                    <a:lumMod val="50000"/>
                  </a:srgbClr>
                </a:solidFill>
                <a:ea typeface="+mn-ea"/>
                <a:cs typeface="+mn-cs"/>
              </a:rPr>
              <a:t>C’est la fin de notre séance. N’oubliez pas de réviser votre leçon et de terminer vos devoirs !</a:t>
            </a:r>
          </a:p>
        </p:txBody>
      </p:sp>
    </p:spTree>
    <p:extLst>
      <p:ext uri="{BB962C8B-B14F-4D97-AF65-F5344CB8AC3E}">
        <p14:creationId xmlns:p14="http://schemas.microsoft.com/office/powerpoint/2010/main" val="29077669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55336185-5681-780C-3049-2048E4900FAC}"/>
              </a:ext>
            </a:extLst>
          </p:cNvPr>
          <p:cNvGrpSpPr/>
          <p:nvPr/>
        </p:nvGrpSpPr>
        <p:grpSpPr>
          <a:xfrm>
            <a:off x="322662" y="957638"/>
            <a:ext cx="2840016" cy="2105602"/>
            <a:chOff x="2136532" y="1667303"/>
            <a:chExt cx="7127574" cy="5120358"/>
          </a:xfrm>
        </p:grpSpPr>
        <p:pic>
          <p:nvPicPr>
            <p:cNvPr id="18" name="Picture 17">
              <a:extLst>
                <a:ext uri="{FF2B5EF4-FFF2-40B4-BE49-F238E27FC236}">
                  <a16:creationId xmlns:a16="http://schemas.microsoft.com/office/drawing/2014/main" id="{F1441734-6B00-D37C-EDE4-DC401FAFE545}"/>
                </a:ext>
              </a:extLst>
            </p:cNvPr>
            <p:cNvPicPr>
              <a:picLocks noChangeAspect="1"/>
            </p:cNvPicPr>
            <p:nvPr/>
          </p:nvPicPr>
          <p:blipFill>
            <a:blip r:embed="rId2"/>
            <a:stretch>
              <a:fillRect/>
            </a:stretch>
          </p:blipFill>
          <p:spPr>
            <a:xfrm>
              <a:off x="4845293" y="1667303"/>
              <a:ext cx="4418813" cy="2491458"/>
            </a:xfrm>
            <a:prstGeom prst="rect">
              <a:avLst/>
            </a:prstGeom>
          </p:spPr>
        </p:pic>
        <p:pic>
          <p:nvPicPr>
            <p:cNvPr id="19" name="Picture 18">
              <a:extLst>
                <a:ext uri="{FF2B5EF4-FFF2-40B4-BE49-F238E27FC236}">
                  <a16:creationId xmlns:a16="http://schemas.microsoft.com/office/drawing/2014/main" id="{A5A11443-21E3-048F-10D6-66E3A54D474F}"/>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2136532" y="1740877"/>
              <a:ext cx="5046784" cy="5046784"/>
            </a:xfrm>
            <a:prstGeom prst="rect">
              <a:avLst/>
            </a:prstGeom>
          </p:spPr>
        </p:pic>
      </p:grpSp>
      <p:grpSp>
        <p:nvGrpSpPr>
          <p:cNvPr id="11" name="Group 14">
            <a:extLst>
              <a:ext uri="{FF2B5EF4-FFF2-40B4-BE49-F238E27FC236}">
                <a16:creationId xmlns:a16="http://schemas.microsoft.com/office/drawing/2014/main" id="{2693BB2B-A99B-2063-FE4E-0EA17DB4ED8F}"/>
              </a:ext>
            </a:extLst>
          </p:cNvPr>
          <p:cNvGrpSpPr/>
          <p:nvPr/>
        </p:nvGrpSpPr>
        <p:grpSpPr>
          <a:xfrm>
            <a:off x="3243126" y="714455"/>
            <a:ext cx="5397953" cy="2905447"/>
            <a:chOff x="1641585" y="1048972"/>
            <a:chExt cx="5867403" cy="3260732"/>
          </a:xfrm>
        </p:grpSpPr>
        <p:sp>
          <p:nvSpPr>
            <p:cNvPr id="12" name="Rectangle : coins arrondis 10">
              <a:extLst>
                <a:ext uri="{FF2B5EF4-FFF2-40B4-BE49-F238E27FC236}">
                  <a16:creationId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3" name="Rectangle 18">
              <a:extLst>
                <a:ext uri="{FF2B5EF4-FFF2-40B4-BE49-F238E27FC236}">
                  <a16:creationId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4" name="Rectangle 19">
              <a:extLst>
                <a:ext uri="{FF2B5EF4-FFF2-40B4-BE49-F238E27FC236}">
                  <a16:creationId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5" name="TextBox 6">
            <a:extLst>
              <a:ext uri="{FF2B5EF4-FFF2-40B4-BE49-F238E27FC236}">
                <a16:creationId xmlns:a16="http://schemas.microsoft.com/office/drawing/2014/main" id="{EAAB8F7F-D325-69A9-6BF7-14E64FC29DF1}"/>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Ouverture de la séance</a:t>
            </a: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5 min</a:t>
            </a:r>
            <a:endParaRPr lang="en-US" sz="3600" kern="0" dirty="0">
              <a:solidFill>
                <a:srgbClr val="44546A"/>
              </a:solidFill>
              <a:latin typeface="Arial"/>
              <a:ea typeface="Arial"/>
              <a:cs typeface="Arial"/>
            </a:endParaRPr>
          </a:p>
        </p:txBody>
      </p:sp>
      <p:sp>
        <p:nvSpPr>
          <p:cNvPr id="16" name="Oval 45">
            <a:extLst>
              <a:ext uri="{FF2B5EF4-FFF2-40B4-BE49-F238E27FC236}">
                <a16:creationId xmlns:a16="http://schemas.microsoft.com/office/drawing/2014/main" id="{0099B80A-89E8-278D-5AE8-2B93876D6A38}"/>
              </a:ext>
            </a:extLst>
          </p:cNvPr>
          <p:cNvSpPr/>
          <p:nvPr/>
        </p:nvSpPr>
        <p:spPr>
          <a:xfrm>
            <a:off x="5728896" y="1950939"/>
            <a:ext cx="389706" cy="389706"/>
          </a:xfrm>
          <a:prstGeom prst="ellipse">
            <a:avLst/>
          </a:prstGeom>
          <a:blipFill>
            <a:blip r:embed="rId5"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val="31137751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 name="Google Shape;250;p28">
            <a:extLst>
              <a:ext uri="{FF2B5EF4-FFF2-40B4-BE49-F238E27FC236}">
                <a16:creationId xmlns:a16="http://schemas.microsoft.com/office/drawing/2014/main" id="{23119887-D815-A3DE-23BC-E38CCAB80305}"/>
              </a:ext>
            </a:extLst>
          </p:cNvPr>
          <p:cNvGrpSpPr/>
          <p:nvPr/>
        </p:nvGrpSpPr>
        <p:grpSpPr>
          <a:xfrm>
            <a:off x="530260" y="814620"/>
            <a:ext cx="7991737" cy="3804525"/>
            <a:chOff x="530260" y="814620"/>
            <a:chExt cx="7991737" cy="3804525"/>
          </a:xfrm>
        </p:grpSpPr>
        <p:sp>
          <p:nvSpPr>
            <p:cNvPr id="16" name="Google Shape;251;p28">
              <a:extLst>
                <a:ext uri="{FF2B5EF4-FFF2-40B4-BE49-F238E27FC236}">
                  <a16:creationId xmlns:a16="http://schemas.microsoft.com/office/drawing/2014/main" id="{631027FC-70ED-5C06-DCF5-CB283F9B7E7C}"/>
                </a:ext>
              </a:extLst>
            </p:cNvPr>
            <p:cNvSpPr/>
            <p:nvPr/>
          </p:nvSpPr>
          <p:spPr>
            <a:xfrm>
              <a:off x="530260" y="814620"/>
              <a:ext cx="7991737"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17" name="Google Shape;252;p28">
              <a:extLst>
                <a:ext uri="{FF2B5EF4-FFF2-40B4-BE49-F238E27FC236}">
                  <a16:creationId xmlns:a16="http://schemas.microsoft.com/office/drawing/2014/main" id="{78957CA4-8284-6C27-B548-4E384E3684FC}"/>
                </a:ext>
              </a:extLst>
            </p:cNvPr>
            <p:cNvSpPr/>
            <p:nvPr/>
          </p:nvSpPr>
          <p:spPr>
            <a:xfrm>
              <a:off x="626601" y="869118"/>
              <a:ext cx="7766959"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sp>
        <p:nvSpPr>
          <p:cNvPr id="18" name="Google Shape;255;p28">
            <a:extLst>
              <a:ext uri="{FF2B5EF4-FFF2-40B4-BE49-F238E27FC236}">
                <a16:creationId xmlns:a16="http://schemas.microsoft.com/office/drawing/2014/main" id="{9E2175D2-986C-1BFD-098C-82CF13394720}"/>
              </a:ext>
            </a:extLst>
          </p:cNvPr>
          <p:cNvSpPr/>
          <p:nvPr/>
        </p:nvSpPr>
        <p:spPr>
          <a:xfrm>
            <a:off x="626601" y="174082"/>
            <a:ext cx="4668176"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Contrat de classe</a:t>
            </a:r>
            <a:endParaRPr lang="en-US" sz="1400" b="0" i="0" u="none" strike="noStrike" kern="0" cap="none" spc="0" baseline="0" dirty="0">
              <a:solidFill>
                <a:srgbClr val="000000"/>
              </a:solidFill>
              <a:uFillTx/>
              <a:latin typeface="Arial"/>
              <a:ea typeface="Arial"/>
              <a:cs typeface="Arial"/>
            </a:endParaRPr>
          </a:p>
        </p:txBody>
      </p:sp>
      <p:pic>
        <p:nvPicPr>
          <p:cNvPr id="20" name="Google Shape;1173;p113" descr="Lever la main - Icônes mains et gestes gratuites">
            <a:extLst>
              <a:ext uri="{FF2B5EF4-FFF2-40B4-BE49-F238E27FC236}">
                <a16:creationId xmlns:a16="http://schemas.microsoft.com/office/drawing/2014/main" id="{3B3CE945-741F-D51E-42C7-A6E173B4B0D4}"/>
              </a:ext>
            </a:extLst>
          </p:cNvPr>
          <p:cNvPicPr>
            <a:picLocks noChangeAspect="1"/>
          </p:cNvPicPr>
          <p:nvPr/>
        </p:nvPicPr>
        <p:blipFill>
          <a:blip r:embed="rId2">
            <a:alphaModFix/>
          </a:blip>
          <a:srcRect/>
          <a:stretch>
            <a:fillRect/>
          </a:stretch>
        </p:blipFill>
        <p:spPr>
          <a:xfrm>
            <a:off x="747752" y="1541628"/>
            <a:ext cx="526977" cy="526977"/>
          </a:xfrm>
          <a:prstGeom prst="rect">
            <a:avLst/>
          </a:prstGeom>
          <a:noFill/>
          <a:ln cap="flat">
            <a:noFill/>
          </a:ln>
        </p:spPr>
      </p:pic>
      <p:pic>
        <p:nvPicPr>
          <p:cNvPr id="21" name="Google Shape;1174;p113">
            <a:extLst>
              <a:ext uri="{FF2B5EF4-FFF2-40B4-BE49-F238E27FC236}">
                <a16:creationId xmlns:a16="http://schemas.microsoft.com/office/drawing/2014/main" id="{04F530A4-35C6-F17E-2BB2-9684BF813481}"/>
              </a:ext>
            </a:extLst>
          </p:cNvPr>
          <p:cNvPicPr>
            <a:picLocks noChangeAspect="1"/>
          </p:cNvPicPr>
          <p:nvPr/>
        </p:nvPicPr>
        <p:blipFill>
          <a:blip r:embed="rId3">
            <a:alphaModFix/>
          </a:blip>
          <a:srcRect/>
          <a:stretch>
            <a:fillRect/>
          </a:stretch>
        </p:blipFill>
        <p:spPr>
          <a:xfrm>
            <a:off x="750440" y="2334710"/>
            <a:ext cx="524289" cy="524289"/>
          </a:xfrm>
          <a:prstGeom prst="rect">
            <a:avLst/>
          </a:prstGeom>
          <a:noFill/>
          <a:ln cap="flat">
            <a:noFill/>
          </a:ln>
        </p:spPr>
      </p:pic>
      <p:pic>
        <p:nvPicPr>
          <p:cNvPr id="22" name="Google Shape;1175;p113">
            <a:extLst>
              <a:ext uri="{FF2B5EF4-FFF2-40B4-BE49-F238E27FC236}">
                <a16:creationId xmlns:a16="http://schemas.microsoft.com/office/drawing/2014/main" id="{0C388D0C-F87E-6982-BE38-97BAD0ACF583}"/>
              </a:ext>
            </a:extLst>
          </p:cNvPr>
          <p:cNvPicPr>
            <a:picLocks noChangeAspect="1"/>
          </p:cNvPicPr>
          <p:nvPr/>
        </p:nvPicPr>
        <p:blipFill>
          <a:blip r:embed="rId4">
            <a:alphaModFix/>
          </a:blip>
          <a:srcRect/>
          <a:stretch>
            <a:fillRect/>
          </a:stretch>
        </p:blipFill>
        <p:spPr>
          <a:xfrm>
            <a:off x="800037" y="3175172"/>
            <a:ext cx="477380" cy="477380"/>
          </a:xfrm>
          <a:prstGeom prst="rect">
            <a:avLst/>
          </a:prstGeom>
          <a:noFill/>
          <a:ln cap="flat">
            <a:noFill/>
          </a:ln>
        </p:spPr>
      </p:pic>
      <p:pic>
        <p:nvPicPr>
          <p:cNvPr id="23" name="Google Shape;1176;p113">
            <a:extLst>
              <a:ext uri="{FF2B5EF4-FFF2-40B4-BE49-F238E27FC236}">
                <a16:creationId xmlns:a16="http://schemas.microsoft.com/office/drawing/2014/main" id="{E571B638-1A3A-671A-3CB8-2ED33A7BF5DC}"/>
              </a:ext>
            </a:extLst>
          </p:cNvPr>
          <p:cNvPicPr>
            <a:picLocks noChangeAspect="1"/>
          </p:cNvPicPr>
          <p:nvPr/>
        </p:nvPicPr>
        <p:blipFill>
          <a:blip r:embed="rId5">
            <a:alphaModFix/>
          </a:blip>
          <a:srcRect/>
          <a:stretch>
            <a:fillRect/>
          </a:stretch>
        </p:blipFill>
        <p:spPr>
          <a:xfrm>
            <a:off x="842611" y="3979686"/>
            <a:ext cx="453816" cy="453816"/>
          </a:xfrm>
          <a:prstGeom prst="rect">
            <a:avLst/>
          </a:prstGeom>
          <a:noFill/>
          <a:ln cap="flat">
            <a:noFill/>
          </a:ln>
        </p:spPr>
      </p:pic>
      <p:sp>
        <p:nvSpPr>
          <p:cNvPr id="24" name="Google Shape;1177;p113">
            <a:extLst>
              <a:ext uri="{FF2B5EF4-FFF2-40B4-BE49-F238E27FC236}">
                <a16:creationId xmlns:a16="http://schemas.microsoft.com/office/drawing/2014/main" id="{EE72BEE6-A38D-09BB-F856-5446D088108A}"/>
              </a:ext>
            </a:extLst>
          </p:cNvPr>
          <p:cNvSpPr txBox="1">
            <a:spLocks noGrp="1"/>
          </p:cNvSpPr>
          <p:nvPr>
            <p:ph type="title"/>
          </p:nvPr>
        </p:nvSpPr>
        <p:spPr>
          <a:xfrm>
            <a:off x="1274730" y="922428"/>
            <a:ext cx="7118830" cy="353095"/>
          </a:xfrm>
        </p:spPr>
        <p:txBody>
          <a:bodyPr/>
          <a:lstStyle/>
          <a:p>
            <a:pPr lvl="0"/>
            <a:r>
              <a:rPr lang="fr-FR" dirty="0"/>
              <a:t>Qui peut me rappeler la signification de ces icônes?</a:t>
            </a:r>
          </a:p>
        </p:txBody>
      </p:sp>
      <p:sp>
        <p:nvSpPr>
          <p:cNvPr id="25" name="Google Shape;1178;p113">
            <a:extLst>
              <a:ext uri="{FF2B5EF4-FFF2-40B4-BE49-F238E27FC236}">
                <a16:creationId xmlns:a16="http://schemas.microsoft.com/office/drawing/2014/main" id="{47418503-E934-4EF4-9A75-8FFE7AC3F906}"/>
              </a:ext>
            </a:extLst>
          </p:cNvPr>
          <p:cNvSpPr txBox="1">
            <a:spLocks/>
          </p:cNvSpPr>
          <p:nvPr/>
        </p:nvSpPr>
        <p:spPr>
          <a:xfrm>
            <a:off x="1274730" y="1292111"/>
            <a:ext cx="7118830" cy="219300"/>
          </a:xfrm>
          <a:prstGeom prst="rect">
            <a:avLst/>
          </a:prstGeom>
          <a:noFill/>
          <a:ln>
            <a:noFill/>
          </a:ln>
        </p:spPr>
        <p:txBody>
          <a:bodyPr vert="horz" wrap="square" lIns="68570" tIns="34271" rIns="68570" bIns="34271" anchor="t" anchorCtr="0" compatLnSpc="1">
            <a:normAutofit lnSpcReduction="10000"/>
          </a:bodyPr>
          <a:lstStyle>
            <a:lvl1pPr marL="457200" marR="0" lvl="0" indent="-361946" algn="l" defTabSz="914400" rtl="0" fontAlgn="auto" hangingPunct="1">
              <a:lnSpc>
                <a:spcPct val="90000"/>
              </a:lnSpc>
              <a:spcBef>
                <a:spcPts val="800"/>
              </a:spcBef>
              <a:spcAft>
                <a:spcPts val="0"/>
              </a:spcAft>
              <a:buClr>
                <a:srgbClr val="000000"/>
              </a:buClr>
              <a:buSzPts val="2100"/>
              <a:buFont typeface="Arial"/>
              <a:buChar char="•"/>
              <a:tabLst/>
              <a:defRPr lang="fr-FR" sz="2100" b="0" i="0" u="none" strike="noStrike" kern="0" cap="none" spc="0" baseline="0">
                <a:solidFill>
                  <a:srgbClr val="000000"/>
                </a:solidFill>
                <a:uFillTx/>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a:buNone/>
            </a:pPr>
            <a:r>
              <a:rPr lang="fr-FR" sz="1100" i="1" dirty="0">
                <a:solidFill>
                  <a:srgbClr val="AEABAB"/>
                </a:solidFill>
              </a:rPr>
              <a:t>Demander à 3 élèves au hasard</a:t>
            </a:r>
          </a:p>
        </p:txBody>
      </p:sp>
      <p:pic>
        <p:nvPicPr>
          <p:cNvPr id="26" name="Google Shape;1333;p128">
            <a:extLst>
              <a:ext uri="{FF2B5EF4-FFF2-40B4-BE49-F238E27FC236}">
                <a16:creationId xmlns:a16="http://schemas.microsoft.com/office/drawing/2014/main" id="{831ECF76-1CE9-A753-0111-F0705AF51B07}"/>
              </a:ext>
            </a:extLst>
          </p:cNvPr>
          <p:cNvPicPr>
            <a:picLocks noChangeAspect="1"/>
          </p:cNvPicPr>
          <p:nvPr/>
        </p:nvPicPr>
        <p:blipFill>
          <a:blip r:embed="rId6">
            <a:alphaModFix/>
          </a:blip>
          <a:srcRect/>
          <a:stretch>
            <a:fillRect/>
          </a:stretch>
        </p:blipFill>
        <p:spPr>
          <a:xfrm>
            <a:off x="174559" y="135159"/>
            <a:ext cx="452042" cy="452042"/>
          </a:xfrm>
          <a:prstGeom prst="rect">
            <a:avLst/>
          </a:prstGeom>
          <a:noFill/>
          <a:ln cap="flat">
            <a:noFill/>
          </a:ln>
        </p:spPr>
      </p:pic>
    </p:spTree>
    <p:extLst>
      <p:ext uri="{BB962C8B-B14F-4D97-AF65-F5344CB8AC3E}">
        <p14:creationId xmlns:p14="http://schemas.microsoft.com/office/powerpoint/2010/main" val="37805536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 name="Google Shape;250;p28">
            <a:extLst>
              <a:ext uri="{FF2B5EF4-FFF2-40B4-BE49-F238E27FC236}">
                <a16:creationId xmlns:a16="http://schemas.microsoft.com/office/drawing/2014/main" id="{1E3F9CF6-39E6-1C94-E88A-88F346ADD19A}"/>
              </a:ext>
            </a:extLst>
          </p:cNvPr>
          <p:cNvGrpSpPr/>
          <p:nvPr/>
        </p:nvGrpSpPr>
        <p:grpSpPr>
          <a:xfrm>
            <a:off x="530260" y="814620"/>
            <a:ext cx="7991737" cy="3804525"/>
            <a:chOff x="530260" y="814620"/>
            <a:chExt cx="7991737" cy="3804525"/>
          </a:xfrm>
        </p:grpSpPr>
        <p:sp>
          <p:nvSpPr>
            <p:cNvPr id="16" name="Google Shape;251;p28">
              <a:extLst>
                <a:ext uri="{FF2B5EF4-FFF2-40B4-BE49-F238E27FC236}">
                  <a16:creationId xmlns:a16="http://schemas.microsoft.com/office/drawing/2014/main" id="{C61BF164-7EC4-CE5A-FA49-5F835F0BCCE9}"/>
                </a:ext>
              </a:extLst>
            </p:cNvPr>
            <p:cNvSpPr/>
            <p:nvPr/>
          </p:nvSpPr>
          <p:spPr>
            <a:xfrm>
              <a:off x="530260" y="814620"/>
              <a:ext cx="7991737"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17" name="Google Shape;252;p28">
              <a:extLst>
                <a:ext uri="{FF2B5EF4-FFF2-40B4-BE49-F238E27FC236}">
                  <a16:creationId xmlns:a16="http://schemas.microsoft.com/office/drawing/2014/main" id="{25ABE639-BBB5-CA39-5D8C-26A8A1415C14}"/>
                </a:ext>
              </a:extLst>
            </p:cNvPr>
            <p:cNvSpPr/>
            <p:nvPr/>
          </p:nvSpPr>
          <p:spPr>
            <a:xfrm>
              <a:off x="626601" y="869118"/>
              <a:ext cx="7766959"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pic>
        <p:nvPicPr>
          <p:cNvPr id="20" name="Google Shape;1173;p113" descr="Lever la main - Icônes mains et gestes gratuites">
            <a:extLst>
              <a:ext uri="{FF2B5EF4-FFF2-40B4-BE49-F238E27FC236}">
                <a16:creationId xmlns:a16="http://schemas.microsoft.com/office/drawing/2014/main" id="{E3FB6262-E6FA-A75F-CAD9-2803ED099A53}"/>
              </a:ext>
            </a:extLst>
          </p:cNvPr>
          <p:cNvPicPr>
            <a:picLocks noChangeAspect="1"/>
          </p:cNvPicPr>
          <p:nvPr/>
        </p:nvPicPr>
        <p:blipFill>
          <a:blip r:embed="rId2">
            <a:alphaModFix/>
          </a:blip>
          <a:srcRect/>
          <a:stretch>
            <a:fillRect/>
          </a:stretch>
        </p:blipFill>
        <p:spPr>
          <a:xfrm>
            <a:off x="747752" y="1541628"/>
            <a:ext cx="526977" cy="526977"/>
          </a:xfrm>
          <a:prstGeom prst="rect">
            <a:avLst/>
          </a:prstGeom>
          <a:noFill/>
          <a:ln cap="flat">
            <a:noFill/>
          </a:ln>
        </p:spPr>
      </p:pic>
      <p:pic>
        <p:nvPicPr>
          <p:cNvPr id="21" name="Google Shape;1174;p113">
            <a:extLst>
              <a:ext uri="{FF2B5EF4-FFF2-40B4-BE49-F238E27FC236}">
                <a16:creationId xmlns:a16="http://schemas.microsoft.com/office/drawing/2014/main" id="{1FD4C1D6-DAD5-F303-C5DB-D5A251E4AB54}"/>
              </a:ext>
            </a:extLst>
          </p:cNvPr>
          <p:cNvPicPr>
            <a:picLocks noChangeAspect="1"/>
          </p:cNvPicPr>
          <p:nvPr/>
        </p:nvPicPr>
        <p:blipFill>
          <a:blip r:embed="rId3">
            <a:alphaModFix/>
          </a:blip>
          <a:srcRect/>
          <a:stretch>
            <a:fillRect/>
          </a:stretch>
        </p:blipFill>
        <p:spPr>
          <a:xfrm>
            <a:off x="750440" y="2334710"/>
            <a:ext cx="524289" cy="524289"/>
          </a:xfrm>
          <a:prstGeom prst="rect">
            <a:avLst/>
          </a:prstGeom>
          <a:noFill/>
          <a:ln cap="flat">
            <a:noFill/>
          </a:ln>
        </p:spPr>
      </p:pic>
      <p:pic>
        <p:nvPicPr>
          <p:cNvPr id="22" name="Google Shape;1175;p113">
            <a:extLst>
              <a:ext uri="{FF2B5EF4-FFF2-40B4-BE49-F238E27FC236}">
                <a16:creationId xmlns:a16="http://schemas.microsoft.com/office/drawing/2014/main" id="{06A85C84-00C3-3ACE-D900-93A3BE1F1923}"/>
              </a:ext>
            </a:extLst>
          </p:cNvPr>
          <p:cNvPicPr>
            <a:picLocks noChangeAspect="1"/>
          </p:cNvPicPr>
          <p:nvPr/>
        </p:nvPicPr>
        <p:blipFill>
          <a:blip r:embed="rId4">
            <a:alphaModFix/>
          </a:blip>
          <a:srcRect/>
          <a:stretch>
            <a:fillRect/>
          </a:stretch>
        </p:blipFill>
        <p:spPr>
          <a:xfrm>
            <a:off x="800037" y="3175172"/>
            <a:ext cx="477380" cy="477380"/>
          </a:xfrm>
          <a:prstGeom prst="rect">
            <a:avLst/>
          </a:prstGeom>
          <a:noFill/>
          <a:ln cap="flat">
            <a:noFill/>
          </a:ln>
        </p:spPr>
      </p:pic>
      <p:pic>
        <p:nvPicPr>
          <p:cNvPr id="23" name="Google Shape;1176;p113">
            <a:extLst>
              <a:ext uri="{FF2B5EF4-FFF2-40B4-BE49-F238E27FC236}">
                <a16:creationId xmlns:a16="http://schemas.microsoft.com/office/drawing/2014/main" id="{EE5318B2-7D13-F3C4-2BFC-DC8375686D81}"/>
              </a:ext>
            </a:extLst>
          </p:cNvPr>
          <p:cNvPicPr>
            <a:picLocks noChangeAspect="1"/>
          </p:cNvPicPr>
          <p:nvPr/>
        </p:nvPicPr>
        <p:blipFill>
          <a:blip r:embed="rId5">
            <a:alphaModFix/>
          </a:blip>
          <a:srcRect/>
          <a:stretch>
            <a:fillRect/>
          </a:stretch>
        </p:blipFill>
        <p:spPr>
          <a:xfrm>
            <a:off x="842611" y="3979686"/>
            <a:ext cx="453816" cy="453816"/>
          </a:xfrm>
          <a:prstGeom prst="rect">
            <a:avLst/>
          </a:prstGeom>
          <a:noFill/>
          <a:ln cap="flat">
            <a:noFill/>
          </a:ln>
        </p:spPr>
      </p:pic>
      <p:sp>
        <p:nvSpPr>
          <p:cNvPr id="24" name="Google Shape;1177;p113">
            <a:extLst>
              <a:ext uri="{FF2B5EF4-FFF2-40B4-BE49-F238E27FC236}">
                <a16:creationId xmlns:a16="http://schemas.microsoft.com/office/drawing/2014/main" id="{B29A5C1B-20DD-47B9-AD52-4263987A6980}"/>
              </a:ext>
            </a:extLst>
          </p:cNvPr>
          <p:cNvSpPr txBox="1">
            <a:spLocks noGrp="1"/>
          </p:cNvSpPr>
          <p:nvPr>
            <p:ph type="title"/>
          </p:nvPr>
        </p:nvSpPr>
        <p:spPr>
          <a:xfrm>
            <a:off x="1274730" y="922428"/>
            <a:ext cx="7118830" cy="353095"/>
          </a:xfrm>
        </p:spPr>
        <p:txBody>
          <a:bodyPr/>
          <a:lstStyle/>
          <a:p>
            <a:pPr lvl="0"/>
            <a:r>
              <a:rPr lang="fr-FR" dirty="0">
                <a:solidFill>
                  <a:schemeClr val="bg2">
                    <a:lumMod val="50000"/>
                  </a:schemeClr>
                </a:solidFill>
              </a:rPr>
              <a:t>Qui peut me rappeler la signification de ces icônes ?</a:t>
            </a:r>
          </a:p>
        </p:txBody>
      </p:sp>
      <p:sp>
        <p:nvSpPr>
          <p:cNvPr id="25" name="Google Shape;1178;p113">
            <a:extLst>
              <a:ext uri="{FF2B5EF4-FFF2-40B4-BE49-F238E27FC236}">
                <a16:creationId xmlns:a16="http://schemas.microsoft.com/office/drawing/2014/main" id="{FCA2A13B-E378-A9C3-7B79-7BD5C48EDD86}"/>
              </a:ext>
            </a:extLst>
          </p:cNvPr>
          <p:cNvSpPr txBox="1">
            <a:spLocks/>
          </p:cNvSpPr>
          <p:nvPr/>
        </p:nvSpPr>
        <p:spPr>
          <a:xfrm>
            <a:off x="1274730" y="1292111"/>
            <a:ext cx="7118830" cy="219300"/>
          </a:xfrm>
          <a:prstGeom prst="rect">
            <a:avLst/>
          </a:prstGeom>
          <a:noFill/>
          <a:ln>
            <a:noFill/>
          </a:ln>
        </p:spPr>
        <p:txBody>
          <a:bodyPr vert="horz" wrap="square" lIns="68570" tIns="34271" rIns="68570" bIns="34271" anchor="t" anchorCtr="0" compatLnSpc="1">
            <a:normAutofit lnSpcReduction="10000"/>
          </a:bodyPr>
          <a:lstStyle>
            <a:lvl1pPr marL="457200" marR="0" lvl="0" indent="-361946" algn="l" defTabSz="914400" rtl="0" fontAlgn="auto" hangingPunct="1">
              <a:lnSpc>
                <a:spcPct val="90000"/>
              </a:lnSpc>
              <a:spcBef>
                <a:spcPts val="800"/>
              </a:spcBef>
              <a:spcAft>
                <a:spcPts val="0"/>
              </a:spcAft>
              <a:buClr>
                <a:srgbClr val="000000"/>
              </a:buClr>
              <a:buSzPts val="2100"/>
              <a:buFont typeface="Arial"/>
              <a:buChar char="•"/>
              <a:tabLst/>
              <a:defRPr lang="fr-FR" sz="2100" b="0" i="0" u="none" strike="noStrike" kern="0" cap="none" spc="0" baseline="0">
                <a:solidFill>
                  <a:srgbClr val="000000"/>
                </a:solidFill>
                <a:uFillTx/>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a:buNone/>
            </a:pPr>
            <a:r>
              <a:rPr lang="fr-FR" sz="1100" i="1" dirty="0">
                <a:solidFill>
                  <a:srgbClr val="AEABAB"/>
                </a:solidFill>
              </a:rPr>
              <a:t>Demander à 3 élèves au hasard</a:t>
            </a:r>
          </a:p>
        </p:txBody>
      </p:sp>
      <p:sp>
        <p:nvSpPr>
          <p:cNvPr id="26" name="Google Shape;1185;p114">
            <a:extLst>
              <a:ext uri="{FF2B5EF4-FFF2-40B4-BE49-F238E27FC236}">
                <a16:creationId xmlns:a16="http://schemas.microsoft.com/office/drawing/2014/main" id="{810F50CF-B5E7-E085-E49B-7DFCE57E30FD}"/>
              </a:ext>
            </a:extLst>
          </p:cNvPr>
          <p:cNvSpPr txBox="1"/>
          <p:nvPr/>
        </p:nvSpPr>
        <p:spPr>
          <a:xfrm>
            <a:off x="1345718" y="1635227"/>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participe activement. Je lève la main pour participer</a:t>
            </a:r>
            <a:endParaRPr lang="fr-FR" sz="1100" b="0" i="0" u="none" strike="noStrike" kern="0" cap="none" spc="0" baseline="0" dirty="0">
              <a:solidFill>
                <a:srgbClr val="000000"/>
              </a:solidFill>
              <a:uFillTx/>
              <a:latin typeface="Arial"/>
              <a:ea typeface="Arial"/>
              <a:cs typeface="Arial"/>
            </a:endParaRPr>
          </a:p>
        </p:txBody>
      </p:sp>
      <p:sp>
        <p:nvSpPr>
          <p:cNvPr id="27" name="Google Shape;1186;p114">
            <a:extLst>
              <a:ext uri="{FF2B5EF4-FFF2-40B4-BE49-F238E27FC236}">
                <a16:creationId xmlns:a16="http://schemas.microsoft.com/office/drawing/2014/main" id="{CC94F0FF-E63B-A16E-1934-33420F0C4A9D}"/>
              </a:ext>
            </a:extLst>
          </p:cNvPr>
          <p:cNvSpPr txBox="1"/>
          <p:nvPr/>
        </p:nvSpPr>
        <p:spPr>
          <a:xfrm>
            <a:off x="1345718" y="2306312"/>
            <a:ext cx="7015742" cy="530876"/>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prête attention quand l’enseignant parle</a:t>
            </a:r>
            <a:endParaRPr lang="fr-FR" sz="1100" b="0" i="0" u="none" strike="noStrike" kern="0" cap="none" spc="0" baseline="0" dirty="0">
              <a:solidFill>
                <a:srgbClr val="000000"/>
              </a:solidFill>
              <a:uFillTx/>
              <a:latin typeface="Arial"/>
              <a:ea typeface="Arial"/>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prête attention quand d’autres camarades répondent à l’enseignant</a:t>
            </a:r>
            <a:endParaRPr lang="fr-FR" sz="1100" b="0" i="0" u="none" strike="noStrike" kern="0" cap="none" spc="0" baseline="0" dirty="0">
              <a:solidFill>
                <a:srgbClr val="000000"/>
              </a:solidFill>
              <a:uFillTx/>
              <a:latin typeface="Arial"/>
              <a:ea typeface="Arial"/>
              <a:cs typeface="Arial"/>
            </a:endParaRPr>
          </a:p>
        </p:txBody>
      </p:sp>
      <p:sp>
        <p:nvSpPr>
          <p:cNvPr id="28" name="Google Shape;1188;p114">
            <a:extLst>
              <a:ext uri="{FF2B5EF4-FFF2-40B4-BE49-F238E27FC236}">
                <a16:creationId xmlns:a16="http://schemas.microsoft.com/office/drawing/2014/main" id="{9C43998E-30CF-07A5-75EC-387B8CA2F18A}"/>
              </a:ext>
            </a:extLst>
          </p:cNvPr>
          <p:cNvSpPr txBox="1"/>
          <p:nvPr/>
        </p:nvSpPr>
        <p:spPr>
          <a:xfrm>
            <a:off x="1373758" y="3263840"/>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Si quelque chose n’est pas clair, je pose des questions</a:t>
            </a:r>
            <a:endParaRPr lang="fr-FR" sz="1100" b="0" i="0" u="none" strike="noStrike" kern="0" cap="none" spc="0" baseline="0" dirty="0">
              <a:solidFill>
                <a:srgbClr val="000000"/>
              </a:solidFill>
              <a:uFillTx/>
              <a:latin typeface="Arial"/>
              <a:ea typeface="Arial"/>
              <a:cs typeface="Arial"/>
            </a:endParaRPr>
          </a:p>
        </p:txBody>
      </p:sp>
      <p:sp>
        <p:nvSpPr>
          <p:cNvPr id="29" name="Google Shape;1189;p114">
            <a:extLst>
              <a:ext uri="{FF2B5EF4-FFF2-40B4-BE49-F238E27FC236}">
                <a16:creationId xmlns:a16="http://schemas.microsoft.com/office/drawing/2014/main" id="{F0CC3B64-ABA1-5C6C-D1E8-19B1742F934E}"/>
              </a:ext>
            </a:extLst>
          </p:cNvPr>
          <p:cNvSpPr txBox="1"/>
          <p:nvPr/>
        </p:nvSpPr>
        <p:spPr>
          <a:xfrm>
            <a:off x="1373758" y="405657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fais mes devoirs en classe et à la maison avec sérieux</a:t>
            </a:r>
            <a:endParaRPr lang="fr-FR" sz="1100" b="0" i="0" u="none" strike="noStrike" kern="0" cap="none" spc="0" baseline="0" dirty="0">
              <a:solidFill>
                <a:srgbClr val="000000"/>
              </a:solidFill>
              <a:uFillTx/>
              <a:latin typeface="Arial"/>
              <a:ea typeface="Arial"/>
              <a:cs typeface="Arial"/>
            </a:endParaRPr>
          </a:p>
        </p:txBody>
      </p:sp>
      <p:sp>
        <p:nvSpPr>
          <p:cNvPr id="19" name="Google Shape;255;p28">
            <a:extLst>
              <a:ext uri="{FF2B5EF4-FFF2-40B4-BE49-F238E27FC236}">
                <a16:creationId xmlns:a16="http://schemas.microsoft.com/office/drawing/2014/main" id="{9E2175D2-986C-1BFD-098C-82CF13394720}"/>
              </a:ext>
            </a:extLst>
          </p:cNvPr>
          <p:cNvSpPr/>
          <p:nvPr/>
        </p:nvSpPr>
        <p:spPr>
          <a:xfrm>
            <a:off x="626601" y="174082"/>
            <a:ext cx="4668176"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Contrat de classe</a:t>
            </a:r>
            <a:endParaRPr lang="en-US" sz="1400" b="0" i="0" u="none" strike="noStrike" kern="0" cap="none" spc="0" baseline="0" dirty="0">
              <a:solidFill>
                <a:srgbClr val="000000"/>
              </a:solidFill>
              <a:uFillTx/>
              <a:latin typeface="Arial"/>
              <a:ea typeface="Arial"/>
              <a:cs typeface="Arial"/>
            </a:endParaRPr>
          </a:p>
        </p:txBody>
      </p:sp>
      <p:pic>
        <p:nvPicPr>
          <p:cNvPr id="31" name="Google Shape;1333;p128">
            <a:extLst>
              <a:ext uri="{FF2B5EF4-FFF2-40B4-BE49-F238E27FC236}">
                <a16:creationId xmlns:a16="http://schemas.microsoft.com/office/drawing/2014/main" id="{831ECF76-1CE9-A753-0111-F0705AF51B07}"/>
              </a:ext>
            </a:extLst>
          </p:cNvPr>
          <p:cNvPicPr>
            <a:picLocks noChangeAspect="1"/>
          </p:cNvPicPr>
          <p:nvPr/>
        </p:nvPicPr>
        <p:blipFill>
          <a:blip r:embed="rId6">
            <a:alphaModFix/>
          </a:blip>
          <a:srcRect/>
          <a:stretch>
            <a:fillRect/>
          </a:stretch>
        </p:blipFill>
        <p:spPr>
          <a:xfrm>
            <a:off x="174559" y="135159"/>
            <a:ext cx="452042" cy="452042"/>
          </a:xfrm>
          <a:prstGeom prst="rect">
            <a:avLst/>
          </a:prstGeom>
          <a:noFill/>
          <a:ln cap="flat">
            <a:noFill/>
          </a:ln>
        </p:spPr>
      </p:pic>
    </p:spTree>
    <p:extLst>
      <p:ext uri="{BB962C8B-B14F-4D97-AF65-F5344CB8AC3E}">
        <p14:creationId xmlns:p14="http://schemas.microsoft.com/office/powerpoint/2010/main" val="78921158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5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Explicite " id="{FD5B412A-C9FB-4B00-A1F9-B24782C029EE}" vid="{85C32736-7674-4E61-97AF-966D7F035BCD}"/>
    </a:ext>
  </a:extLst>
</a:theme>
</file>

<file path=ppt/theme/theme3.xml><?xml version="1.0" encoding="utf-8"?>
<a:theme xmlns:a="http://schemas.openxmlformats.org/drawingml/2006/main" name="2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Explicite " id="{FD5B412A-C9FB-4B00-A1F9-B24782C029EE}" vid="{85C32736-7674-4E61-97AF-966D7F035BCD}"/>
    </a:ext>
  </a:extLst>
</a:theme>
</file>

<file path=ppt/theme/theme4.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3_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4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Explicite " id="{FD5B412A-C9FB-4B00-A1F9-B24782C029EE}" vid="{85C32736-7674-4E61-97AF-966D7F035BCD}"/>
    </a:ext>
  </a:extLst>
</a:theme>
</file>

<file path=ppt/theme/theme8.xml><?xml version="1.0" encoding="utf-8"?>
<a:theme xmlns:a="http://schemas.openxmlformats.org/drawingml/2006/main" name="1_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5527</TotalTime>
  <Words>3136</Words>
  <Application>Microsoft Office PowerPoint</Application>
  <PresentationFormat>Affichage à l'écran (16:9)</PresentationFormat>
  <Paragraphs>294</Paragraphs>
  <Slides>66</Slides>
  <Notes>8</Notes>
  <HiddenSlides>0</HiddenSlides>
  <MMClips>0</MMClips>
  <ScaleCrop>false</ScaleCrop>
  <HeadingPairs>
    <vt:vector size="6" baseType="variant">
      <vt:variant>
        <vt:lpstr>Polices utilisées</vt:lpstr>
      </vt:variant>
      <vt:variant>
        <vt:i4>11</vt:i4>
      </vt:variant>
      <vt:variant>
        <vt:lpstr>Thème</vt:lpstr>
      </vt:variant>
      <vt:variant>
        <vt:i4>8</vt:i4>
      </vt:variant>
      <vt:variant>
        <vt:lpstr>Titres des diapositives</vt:lpstr>
      </vt:variant>
      <vt:variant>
        <vt:i4>66</vt:i4>
      </vt:variant>
    </vt:vector>
  </HeadingPairs>
  <TitlesOfParts>
    <vt:vector size="85" baseType="lpstr">
      <vt:lpstr>맑은 고딕</vt:lpstr>
      <vt:lpstr>Aptos</vt:lpstr>
      <vt:lpstr>Aptos Display</vt:lpstr>
      <vt:lpstr>Arial</vt:lpstr>
      <vt:lpstr>Calibri</vt:lpstr>
      <vt:lpstr>Calibri (En-têtes)</vt:lpstr>
      <vt:lpstr>Calibri Light</vt:lpstr>
      <vt:lpstr>Dosis</vt:lpstr>
      <vt:lpstr>Poppins ExtraBold</vt:lpstr>
      <vt:lpstr>Simplified Arabic</vt:lpstr>
      <vt:lpstr>Wingdings</vt:lpstr>
      <vt:lpstr>Thème Office</vt:lpstr>
      <vt:lpstr>5_Thème Office</vt:lpstr>
      <vt:lpstr>2_Thème Office</vt:lpstr>
      <vt:lpstr>Conception personnalisée</vt:lpstr>
      <vt:lpstr>Thème Office</vt:lpstr>
      <vt:lpstr>3_Thème Office</vt:lpstr>
      <vt:lpstr>4_Thème Office</vt:lpstr>
      <vt:lpstr>1_Thème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Qui peut me rappeler la signification de ces icônes?</vt:lpstr>
      <vt:lpstr>Qui peut me rappeler la signification de ces icônes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ADM</cp:lastModifiedBy>
  <cp:revision>425</cp:revision>
  <dcterms:modified xsi:type="dcterms:W3CDTF">2025-09-20T11:42:50Z</dcterms:modified>
</cp:coreProperties>
</file>