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6"/>
  </p:notesMasterIdLst>
  <p:handoutMasterIdLst>
    <p:handoutMasterId r:id="rId47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7" r:id="rId16"/>
    <p:sldId id="2134806567" r:id="rId17"/>
    <p:sldId id="2147483580" r:id="rId18"/>
    <p:sldId id="2134806569" r:id="rId19"/>
    <p:sldId id="2134806564" r:id="rId20"/>
    <p:sldId id="2134806565" r:id="rId21"/>
    <p:sldId id="2134806568" r:id="rId22"/>
    <p:sldId id="2147483555" r:id="rId23"/>
    <p:sldId id="2134805878" r:id="rId24"/>
    <p:sldId id="2134806566" r:id="rId25"/>
    <p:sldId id="2134806101" r:id="rId26"/>
    <p:sldId id="2134806570" r:id="rId27"/>
    <p:sldId id="2134806572" r:id="rId28"/>
    <p:sldId id="2134806573" r:id="rId29"/>
    <p:sldId id="2134806108" r:id="rId30"/>
    <p:sldId id="2147483574" r:id="rId31"/>
    <p:sldId id="2147483575" r:id="rId32"/>
    <p:sldId id="2147483576" r:id="rId33"/>
    <p:sldId id="2134806576" r:id="rId34"/>
    <p:sldId id="2134806577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7"/>
          </p14:sldIdLst>
        </p14:section>
        <p14:section name="Activité rituelle" id="{79315A69-A635-48A2-B9BA-98FE67B817D4}">
          <p14:sldIdLst>
            <p14:sldId id="2134806567"/>
            <p14:sldId id="2147483580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74"/>
            <p14:sldId id="2147483575"/>
            <p14:sldId id="214748357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DE4C7"/>
    <a:srgbClr val="FCC4A3"/>
    <a:srgbClr val="AADCF4"/>
    <a:srgbClr val="DC94DE"/>
    <a:srgbClr val="E5EFBB"/>
    <a:srgbClr val="F7BBD5"/>
    <a:srgbClr val="DCF0FA"/>
    <a:srgbClr val="5FADE4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67" autoAdjust="0"/>
    <p:restoredTop sz="95267" autoAdjust="0"/>
  </p:normalViewPr>
  <p:slideViewPr>
    <p:cSldViewPr snapToGrid="0">
      <p:cViewPr varScale="1">
        <p:scale>
          <a:sx n="89" d="100"/>
          <a:sy n="89" d="100"/>
        </p:scale>
        <p:origin x="552" y="78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Des enfants jouent sur une </a:t>
            </a:r>
            <a:r>
              <a:rPr lang="fr-FR" b="1" dirty="0"/>
              <a:t>balançoire.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type de nombre et non pas sur les valeurs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3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10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ea typeface="Calibri"/>
                <a:cs typeface="Calibri"/>
              </a:rPr>
              <a:t>Fractions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0708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Comparer deux fractions de dénominateurs différents.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8C6662F-AD3B-4EDF-A52C-387872F142F1}"/>
              </a:ext>
            </a:extLst>
          </p:cNvPr>
          <p:cNvSpPr txBox="1"/>
          <p:nvPr/>
        </p:nvSpPr>
        <p:spPr>
          <a:xfrm>
            <a:off x="769815" y="896041"/>
            <a:ext cx="6094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Comparer deux fractions de dénominateurs différents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50D499-703D-5983-A171-BF2A0E8EE8D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19A5D86-6F39-8175-2F79-F8F6DC0BF19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C74139-64E2-AB92-C525-F1EE45E586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9AE87B49-19EB-13D2-2C4A-CAC1260F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C933E7A-357F-44D3-921A-626E3FF05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8329" y="1181099"/>
            <a:ext cx="7951280" cy="530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</a:t>
            </a:r>
            <a:r>
              <a:rPr lang="fr-FR" dirty="0"/>
              <a:t>l'inégalité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manquante 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433479" y="1299952"/>
            <a:ext cx="11325041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lvl="0"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</a:t>
            </a:r>
            <a:r>
              <a:rPr lang="fr-FR" sz="3000" b="1" dirty="0">
                <a:solidFill>
                  <a:prstClr val="black"/>
                </a:solidFill>
                <a:latin typeface="Calibri" panose="020F0502020204030204"/>
              </a:rPr>
              <a:t>l'inégalité</a:t>
            </a:r>
            <a:r>
              <a:rPr lang="fr-FR" sz="3200" dirty="0"/>
              <a:t> 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manquante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1400050" y="4539813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𝟖</m:t>
                            </m:r>
                          </m:den>
                        </m:f>
                        <m:r>
                          <a:rPr kumimoji="0" lang="fr-FR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&gt;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9351950" y="4539813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fr-FR" sz="24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76000" y="4539813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fr-FR" sz="2400" b="1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99127E0-9AF6-4E78-8FA8-C664830C6203}"/>
                  </a:ext>
                </a:extLst>
              </p:cNvPr>
              <p:cNvSpPr txBox="1"/>
              <p:nvPr/>
            </p:nvSpPr>
            <p:spPr>
              <a:xfrm>
                <a:off x="1150862" y="2929285"/>
                <a:ext cx="1367738" cy="6365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f>
                        <m:fPr>
                          <m:ctrlP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99127E0-9AF6-4E78-8FA8-C664830C6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862" y="2929285"/>
                <a:ext cx="1367738" cy="6365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E191AB6D-C760-415E-A212-AEA65B82D160}"/>
                  </a:ext>
                </a:extLst>
              </p:cNvPr>
              <p:cNvSpPr txBox="1"/>
              <p:nvPr/>
            </p:nvSpPr>
            <p:spPr>
              <a:xfrm>
                <a:off x="9560628" y="3082661"/>
                <a:ext cx="1196153" cy="483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….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….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…..</m:t>
                      </m:r>
                      <m:f>
                        <m:fPr>
                          <m:ctrlP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E191AB6D-C760-415E-A212-AEA65B82D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628" y="3082661"/>
                <a:ext cx="1196153" cy="4832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6979D3B9-022F-405C-ACF6-074F589C28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79" y="2105839"/>
            <a:ext cx="2908745" cy="6365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D8FE44D5-D1A6-4384-AD5F-5E63F3111C3C}"/>
                  </a:ext>
                </a:extLst>
              </p:cNvPr>
              <p:cNvSpPr txBox="1"/>
              <p:nvPr/>
            </p:nvSpPr>
            <p:spPr>
              <a:xfrm>
                <a:off x="5355745" y="2931081"/>
                <a:ext cx="1367738" cy="634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D8FE44D5-D1A6-4384-AD5F-5E63F3111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745" y="2931081"/>
                <a:ext cx="1367738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98FE45EF-8867-44DF-B3DA-D640318866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0815" y="2135118"/>
            <a:ext cx="2390368" cy="6015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A8F945-18D3-4E13-AD87-CE2DA4B589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5055" y="2125761"/>
            <a:ext cx="3487300" cy="61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825500" y="19401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Associez chaque inégalité à la figure correspondante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.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/>
              <p:nvPr/>
            </p:nvSpPr>
            <p:spPr>
              <a:xfrm>
                <a:off x="1591911" y="2567452"/>
                <a:ext cx="1965943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911" y="2567452"/>
                <a:ext cx="1965943" cy="811837"/>
              </a:xfrm>
              <a:prstGeom prst="chevron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5AC0EC9-C383-424F-8B96-E6A195860878}"/>
              </a:ext>
            </a:extLst>
          </p:cNvPr>
          <p:cNvCxnSpPr>
            <a:cxnSpLocks/>
          </p:cNvCxnSpPr>
          <p:nvPr/>
        </p:nvCxnSpPr>
        <p:spPr>
          <a:xfrm>
            <a:off x="3644843" y="3000616"/>
            <a:ext cx="4515326" cy="2968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4023CAA3-B509-4367-8215-E707661EEDE2}"/>
              </a:ext>
            </a:extLst>
          </p:cNvPr>
          <p:cNvCxnSpPr>
            <a:cxnSpLocks/>
          </p:cNvCxnSpPr>
          <p:nvPr/>
        </p:nvCxnSpPr>
        <p:spPr>
          <a:xfrm flipV="1">
            <a:off x="3644842" y="4497437"/>
            <a:ext cx="4416915" cy="111705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E43D8DB-B2AD-4274-8446-823BA3936636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644842" y="4249150"/>
            <a:ext cx="4503903" cy="173203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DDC8BB0-FACC-4798-B8A0-840E6375B08D}"/>
              </a:ext>
            </a:extLst>
          </p:cNvPr>
          <p:cNvSpPr txBox="1"/>
          <p:nvPr/>
        </p:nvSpPr>
        <p:spPr>
          <a:xfrm>
            <a:off x="1296670" y="1401538"/>
            <a:ext cx="9509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effectLst/>
              </a:rPr>
              <a:t> </a:t>
            </a:r>
            <a:r>
              <a:rPr lang="fr-FR" sz="3200" b="1" dirty="0"/>
              <a:t> Associez chaque inégalité à la figure correspondante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hevron 55">
                <a:extLst>
                  <a:ext uri="{FF2B5EF4-FFF2-40B4-BE49-F238E27FC236}">
                    <a16:creationId xmlns:a16="http://schemas.microsoft.com/office/drawing/2014/main" id="{CF9D9D75-4493-42DC-B43E-5FB87CECE91A}"/>
                  </a:ext>
                </a:extLst>
              </p:cNvPr>
              <p:cNvSpPr/>
              <p:nvPr/>
            </p:nvSpPr>
            <p:spPr>
              <a:xfrm>
                <a:off x="1559309" y="3819172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fr-FR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5" name="Chevron 55">
                <a:extLst>
                  <a:ext uri="{FF2B5EF4-FFF2-40B4-BE49-F238E27FC236}">
                    <a16:creationId xmlns:a16="http://schemas.microsoft.com/office/drawing/2014/main" id="{CF9D9D75-4493-42DC-B43E-5FB87CECE9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309" y="3819172"/>
                <a:ext cx="1998545" cy="811837"/>
              </a:xfrm>
              <a:prstGeom prst="chevron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hevron 55">
                <a:extLst>
                  <a:ext uri="{FF2B5EF4-FFF2-40B4-BE49-F238E27FC236}">
                    <a16:creationId xmlns:a16="http://schemas.microsoft.com/office/drawing/2014/main" id="{5D7A8DF3-6EC6-4EF7-A10D-403FFBA05314}"/>
                  </a:ext>
                </a:extLst>
              </p:cNvPr>
              <p:cNvSpPr/>
              <p:nvPr/>
            </p:nvSpPr>
            <p:spPr>
              <a:xfrm>
                <a:off x="1559309" y="5199341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31" name="Chevron 55">
                <a:extLst>
                  <a:ext uri="{FF2B5EF4-FFF2-40B4-BE49-F238E27FC236}">
                    <a16:creationId xmlns:a16="http://schemas.microsoft.com/office/drawing/2014/main" id="{5D7A8DF3-6EC6-4EF7-A10D-403FFBA053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309" y="5199341"/>
                <a:ext cx="1998545" cy="811837"/>
              </a:xfrm>
              <a:prstGeom prst="chevr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e 3">
            <a:extLst>
              <a:ext uri="{FF2B5EF4-FFF2-40B4-BE49-F238E27FC236}">
                <a16:creationId xmlns:a16="http://schemas.microsoft.com/office/drawing/2014/main" id="{CA82A3B1-9A2C-4D9C-AEC4-1C963907443D}"/>
              </a:ext>
            </a:extLst>
          </p:cNvPr>
          <p:cNvGrpSpPr/>
          <p:nvPr/>
        </p:nvGrpSpPr>
        <p:grpSpPr>
          <a:xfrm>
            <a:off x="8148745" y="2438113"/>
            <a:ext cx="2009971" cy="4075166"/>
            <a:chOff x="529865" y="2255364"/>
            <a:chExt cx="3402916" cy="4949353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02E72F6-7B09-4D76-AE92-0E98D94F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9865" y="5912253"/>
              <a:ext cx="3383573" cy="1292464"/>
            </a:xfrm>
            <a:prstGeom prst="rect">
              <a:avLst/>
            </a:prstGeom>
          </p:spPr>
        </p:pic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5D9CB8DD-4E95-42F9-B32B-DFD1EB600203}"/>
                </a:ext>
              </a:extLst>
            </p:cNvPr>
            <p:cNvGrpSpPr/>
            <p:nvPr/>
          </p:nvGrpSpPr>
          <p:grpSpPr>
            <a:xfrm>
              <a:off x="549208" y="2255364"/>
              <a:ext cx="3366000" cy="1273221"/>
              <a:chOff x="914399" y="3117038"/>
              <a:chExt cx="3366000" cy="1273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6D66EEC-22D0-491A-9C56-1E15B22D75D4}"/>
                  </a:ext>
                </a:extLst>
              </p:cNvPr>
              <p:cNvSpPr/>
              <p:nvPr/>
            </p:nvSpPr>
            <p:spPr>
              <a:xfrm>
                <a:off x="914400" y="3117038"/>
                <a:ext cx="839096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9D3CB14-EB27-4236-85CB-EEDA94F6C370}"/>
                  </a:ext>
                </a:extLst>
              </p:cNvPr>
              <p:cNvSpPr/>
              <p:nvPr/>
            </p:nvSpPr>
            <p:spPr>
              <a:xfrm>
                <a:off x="1753496" y="3117038"/>
                <a:ext cx="839096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A875E93-1F89-441B-BEAD-319CBF16C1A5}"/>
                  </a:ext>
                </a:extLst>
              </p:cNvPr>
              <p:cNvSpPr/>
              <p:nvPr/>
            </p:nvSpPr>
            <p:spPr>
              <a:xfrm>
                <a:off x="2592592" y="3117038"/>
                <a:ext cx="839096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B7366F2-5CE9-4F8D-8291-8EBDF6DEB862}"/>
                  </a:ext>
                </a:extLst>
              </p:cNvPr>
              <p:cNvSpPr/>
              <p:nvPr/>
            </p:nvSpPr>
            <p:spPr>
              <a:xfrm>
                <a:off x="3439533" y="3117038"/>
                <a:ext cx="839096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14234B6-4854-4001-B5DA-C32B6E1F29D1}"/>
                  </a:ext>
                </a:extLst>
              </p:cNvPr>
              <p:cNvSpPr/>
              <p:nvPr/>
            </p:nvSpPr>
            <p:spPr>
              <a:xfrm>
                <a:off x="914399" y="3836261"/>
                <a:ext cx="673200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EE1E4EE-843A-4854-A12D-BEB56EBD15C7}"/>
                  </a:ext>
                </a:extLst>
              </p:cNvPr>
              <p:cNvSpPr/>
              <p:nvPr/>
            </p:nvSpPr>
            <p:spPr>
              <a:xfrm>
                <a:off x="1587599" y="3836261"/>
                <a:ext cx="673200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B733367-7B06-4D14-A19C-1DD5351FF5DC}"/>
                  </a:ext>
                </a:extLst>
              </p:cNvPr>
              <p:cNvSpPr/>
              <p:nvPr/>
            </p:nvSpPr>
            <p:spPr>
              <a:xfrm>
                <a:off x="2260799" y="3836261"/>
                <a:ext cx="673200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E2C7D8F-9EC0-4135-AD5A-A06DA3610D0A}"/>
                  </a:ext>
                </a:extLst>
              </p:cNvPr>
              <p:cNvSpPr/>
              <p:nvPr/>
            </p:nvSpPr>
            <p:spPr>
              <a:xfrm>
                <a:off x="2933999" y="3836261"/>
                <a:ext cx="673200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E3D0C01-C89B-4AB3-8F60-4310C5189B33}"/>
                  </a:ext>
                </a:extLst>
              </p:cNvPr>
              <p:cNvSpPr/>
              <p:nvPr/>
            </p:nvSpPr>
            <p:spPr>
              <a:xfrm>
                <a:off x="3607199" y="3836261"/>
                <a:ext cx="673200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</p:grp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3BD2C56-D6B5-49A8-9C06-D01F740A4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9208" y="4110214"/>
              <a:ext cx="3383573" cy="1292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06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24743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Egale à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grand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petit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123759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0" cap="none" dirty="0">
                          <a:solidFill>
                            <a:srgbClr val="C00000"/>
                          </a:solidFill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مقارنة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Egale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يساوي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grand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أكبر من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petit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أصغر من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53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EB1553A-DE82-BF33-4524-3D2BF7CFDD0C}"/>
              </a:ext>
            </a:extLst>
          </p:cNvPr>
          <p:cNvSpPr txBox="1">
            <a:spLocks/>
          </p:cNvSpPr>
          <p:nvPr/>
        </p:nvSpPr>
        <p:spPr>
          <a:xfrm>
            <a:off x="848112" y="21699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 Comment savoir quel garçon a bu le plus de jus ?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4395F792-CCD1-D4B3-6187-CE1288528CC1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E015A96-CAE7-60E9-419D-BDB7660A0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206" y="2351024"/>
            <a:ext cx="2671294" cy="40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rticipation" descr="Lever la main - Icônes mains et gestes gratuites">
            <a:extLst>
              <a:ext uri="{FF2B5EF4-FFF2-40B4-BE49-F238E27FC236}">
                <a16:creationId xmlns:a16="http://schemas.microsoft.com/office/drawing/2014/main" id="{9976EE11-53F7-FD1C-7099-9A5B6596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B31E216-3E18-658E-2833-5F4D2457BAE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76BAF82-3673-4497-AEF8-2E9B8555CD31}"/>
              </a:ext>
            </a:extLst>
          </p:cNvPr>
          <p:cNvSpPr txBox="1"/>
          <p:nvPr/>
        </p:nvSpPr>
        <p:spPr>
          <a:xfrm>
            <a:off x="1124156" y="1578643"/>
            <a:ext cx="92192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/>
              <a:t>Comment savoir quel garçon a bu le plus de jus 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F7C2C2-615C-471A-85A2-5D9B5BCED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005" y="2209162"/>
            <a:ext cx="6427246" cy="428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242F5E8-3BDF-543A-0BD1-B92A86262DC3}"/>
              </a:ext>
            </a:extLst>
          </p:cNvPr>
          <p:cNvSpPr/>
          <p:nvPr/>
        </p:nvSpPr>
        <p:spPr>
          <a:xfrm>
            <a:off x="4595977" y="4783682"/>
            <a:ext cx="3000046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3">
                <a:extLst>
                  <a:ext uri="{FF2B5EF4-FFF2-40B4-BE49-F238E27FC236}">
                    <a16:creationId xmlns:a16="http://schemas.microsoft.com/office/drawing/2014/main" id="{195FE270-D947-72A5-D2FF-738C83430413}"/>
                  </a:ext>
                </a:extLst>
              </p:cNvPr>
              <p:cNvSpPr txBox="1"/>
              <p:nvPr/>
            </p:nvSpPr>
            <p:spPr>
              <a:xfrm>
                <a:off x="4595978" y="4877040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𝟐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𝟑</m:t>
                          </m:r>
                        </m:den>
                      </m:f>
                      <m:r>
                        <a:rPr lang="fr-FR" sz="2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&lt; = &gt;     </m:t>
                      </m:r>
                      <m:f>
                        <m:fPr>
                          <m:ctrlP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𝟒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6" name="ZoneTexte 3">
                <a:extLst>
                  <a:ext uri="{FF2B5EF4-FFF2-40B4-BE49-F238E27FC236}">
                    <a16:creationId xmlns:a16="http://schemas.microsoft.com/office/drawing/2014/main" id="{195FE270-D947-72A5-D2FF-738C83430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978" y="4877040"/>
                <a:ext cx="3000045" cy="10777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Comparer deux fractions de dénominateurs l’un est un multiple de l’autre.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2E8B829-D92D-462A-82B7-4B84D8AB4711}"/>
              </a:ext>
            </a:extLst>
          </p:cNvPr>
          <p:cNvSpPr/>
          <p:nvPr/>
        </p:nvSpPr>
        <p:spPr>
          <a:xfrm>
            <a:off x="378699" y="2838091"/>
            <a:ext cx="5081822" cy="1869010"/>
          </a:xfrm>
          <a:prstGeom prst="roundRect">
            <a:avLst/>
          </a:prstGeom>
          <a:solidFill>
            <a:srgbClr val="DCF0FA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F72FA4-DE49-7877-03AD-A8F24D8BF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1588925"/>
            <a:ext cx="6362700" cy="5619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D5B262-E5B8-E51E-0ABB-D6019B94EBA5}"/>
              </a:ext>
            </a:extLst>
          </p:cNvPr>
          <p:cNvSpPr/>
          <p:nvPr/>
        </p:nvSpPr>
        <p:spPr>
          <a:xfrm>
            <a:off x="2721610" y="3518643"/>
            <a:ext cx="396000" cy="360000"/>
          </a:xfrm>
          <a:prstGeom prst="rect">
            <a:avLst/>
          </a:prstGeom>
          <a:solidFill>
            <a:srgbClr val="DC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265062F-7525-59B7-2247-A86283C61FB5}"/>
              </a:ext>
            </a:extLst>
          </p:cNvPr>
          <p:cNvGrpSpPr/>
          <p:nvPr/>
        </p:nvGrpSpPr>
        <p:grpSpPr>
          <a:xfrm>
            <a:off x="463642" y="2937915"/>
            <a:ext cx="1669361" cy="1669361"/>
            <a:chOff x="463642" y="2937915"/>
            <a:chExt cx="1669361" cy="166936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1BE8CF-3DF5-78CC-3032-962712057953}"/>
                </a:ext>
              </a:extLst>
            </p:cNvPr>
            <p:cNvSpPr/>
            <p:nvPr/>
          </p:nvSpPr>
          <p:spPr>
            <a:xfrm>
              <a:off x="504375" y="2937915"/>
              <a:ext cx="793947" cy="834680"/>
            </a:xfrm>
            <a:custGeom>
              <a:avLst/>
              <a:gdLst>
                <a:gd name="connsiteX0" fmla="*/ 793948 w 793947"/>
                <a:gd name="connsiteY0" fmla="*/ 0 h 834680"/>
                <a:gd name="connsiteX1" fmla="*/ 793948 w 793947"/>
                <a:gd name="connsiteY1" fmla="*/ 834680 h 834680"/>
                <a:gd name="connsiteX2" fmla="*/ 0 w 793947"/>
                <a:gd name="connsiteY2" fmla="*/ 576764 h 834680"/>
                <a:gd name="connsiteX3" fmla="*/ 793948 w 793947"/>
                <a:gd name="connsiteY3" fmla="*/ 0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0"/>
                  </a:moveTo>
                  <a:lnTo>
                    <a:pt x="793948" y="834680"/>
                  </a:lnTo>
                  <a:lnTo>
                    <a:pt x="0" y="576764"/>
                  </a:lnTo>
                  <a:cubicBezTo>
                    <a:pt x="108508" y="242057"/>
                    <a:pt x="423016" y="0"/>
                    <a:pt x="793948" y="0"/>
                  </a:cubicBez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1D00D7-6554-1284-1D08-65EE0AB04DC9}"/>
                </a:ext>
              </a:extLst>
            </p:cNvPr>
            <p:cNvSpPr/>
            <p:nvPr/>
          </p:nvSpPr>
          <p:spPr>
            <a:xfrm>
              <a:off x="463642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344055 w 834680"/>
                <a:gd name="connsiteY1" fmla="*/ 933172 h 933172"/>
                <a:gd name="connsiteX2" fmla="*/ 0 w 834680"/>
                <a:gd name="connsiteY2" fmla="*/ 257916 h 933172"/>
                <a:gd name="connsiteX3" fmla="*/ 40732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lnTo>
                    <a:pt x="344055" y="933172"/>
                  </a:lnTo>
                  <a:cubicBezTo>
                    <a:pt x="135552" y="781428"/>
                    <a:pt x="0" y="535531"/>
                    <a:pt x="0" y="257916"/>
                  </a:cubicBezTo>
                  <a:cubicBezTo>
                    <a:pt x="0" y="167938"/>
                    <a:pt x="14190" y="81131"/>
                    <a:pt x="40732" y="0"/>
                  </a:cubicBezTo>
                  <a:lnTo>
                    <a:pt x="834680" y="257916"/>
                  </a:ln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2D83283-8E79-C209-EF70-92F4FD122C2F}"/>
                </a:ext>
              </a:extLst>
            </p:cNvPr>
            <p:cNvSpPr/>
            <p:nvPr/>
          </p:nvSpPr>
          <p:spPr>
            <a:xfrm>
              <a:off x="807697" y="3772596"/>
              <a:ext cx="981250" cy="834680"/>
            </a:xfrm>
            <a:custGeom>
              <a:avLst/>
              <a:gdLst>
                <a:gd name="connsiteX0" fmla="*/ 981250 w 981250"/>
                <a:gd name="connsiteY0" fmla="*/ 675256 h 834680"/>
                <a:gd name="connsiteX1" fmla="*/ 490625 w 981250"/>
                <a:gd name="connsiteY1" fmla="*/ 834680 h 834680"/>
                <a:gd name="connsiteX2" fmla="*/ 0 w 981250"/>
                <a:gd name="connsiteY2" fmla="*/ 675256 h 834680"/>
                <a:gd name="connsiteX3" fmla="*/ 490625 w 981250"/>
                <a:gd name="connsiteY3" fmla="*/ 0 h 834680"/>
                <a:gd name="connsiteX4" fmla="*/ 981250 w 981250"/>
                <a:gd name="connsiteY4" fmla="*/ 675256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250" h="834680">
                  <a:moveTo>
                    <a:pt x="981250" y="675256"/>
                  </a:moveTo>
                  <a:cubicBezTo>
                    <a:pt x="843528" y="775585"/>
                    <a:pt x="673921" y="834680"/>
                    <a:pt x="490625" y="834680"/>
                  </a:cubicBezTo>
                  <a:cubicBezTo>
                    <a:pt x="307329" y="834680"/>
                    <a:pt x="137722" y="775585"/>
                    <a:pt x="0" y="675256"/>
                  </a:cubicBezTo>
                  <a:lnTo>
                    <a:pt x="490625" y="0"/>
                  </a:lnTo>
                  <a:lnTo>
                    <a:pt x="981250" y="675256"/>
                  </a:ln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3F8827B-FA9E-E175-6461-F3A06378906C}"/>
                </a:ext>
              </a:extLst>
            </p:cNvPr>
            <p:cNvSpPr/>
            <p:nvPr/>
          </p:nvSpPr>
          <p:spPr>
            <a:xfrm>
              <a:off x="1298323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490625 w 834680"/>
                <a:gd name="connsiteY1" fmla="*/ 933172 h 933172"/>
                <a:gd name="connsiteX2" fmla="*/ 0 w 834680"/>
                <a:gd name="connsiteY2" fmla="*/ 257916 h 933172"/>
                <a:gd name="connsiteX3" fmla="*/ 793948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cubicBezTo>
                    <a:pt x="834680" y="535531"/>
                    <a:pt x="699128" y="781428"/>
                    <a:pt x="490625" y="933172"/>
                  </a:cubicBezTo>
                  <a:lnTo>
                    <a:pt x="0" y="257916"/>
                  </a:lnTo>
                  <a:lnTo>
                    <a:pt x="793948" y="0"/>
                  </a:lnTo>
                  <a:cubicBezTo>
                    <a:pt x="820491" y="81131"/>
                    <a:pt x="834680" y="167938"/>
                    <a:pt x="834680" y="257916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FE8C0E1-DD8C-5833-D291-BC3FB68E2275}"/>
                </a:ext>
              </a:extLst>
            </p:cNvPr>
            <p:cNvSpPr/>
            <p:nvPr/>
          </p:nvSpPr>
          <p:spPr>
            <a:xfrm>
              <a:off x="1298323" y="2937915"/>
              <a:ext cx="793947" cy="834680"/>
            </a:xfrm>
            <a:custGeom>
              <a:avLst/>
              <a:gdLst>
                <a:gd name="connsiteX0" fmla="*/ 793948 w 793947"/>
                <a:gd name="connsiteY0" fmla="*/ 576764 h 834680"/>
                <a:gd name="connsiteX1" fmla="*/ 0 w 793947"/>
                <a:gd name="connsiteY1" fmla="*/ 834680 h 834680"/>
                <a:gd name="connsiteX2" fmla="*/ 0 w 793947"/>
                <a:gd name="connsiteY2" fmla="*/ 0 h 834680"/>
                <a:gd name="connsiteX3" fmla="*/ 793948 w 793947"/>
                <a:gd name="connsiteY3" fmla="*/ 576764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576764"/>
                  </a:moveTo>
                  <a:lnTo>
                    <a:pt x="0" y="834680"/>
                  </a:lnTo>
                  <a:lnTo>
                    <a:pt x="0" y="0"/>
                  </a:lnTo>
                  <a:cubicBezTo>
                    <a:pt x="370932" y="0"/>
                    <a:pt x="685439" y="242057"/>
                    <a:pt x="793948" y="576764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C643BFB-4B8F-DDF0-6ABB-9177A3A066E5}"/>
              </a:ext>
            </a:extLst>
          </p:cNvPr>
          <p:cNvGrpSpPr/>
          <p:nvPr/>
        </p:nvGrpSpPr>
        <p:grpSpPr>
          <a:xfrm>
            <a:off x="3706216" y="2937915"/>
            <a:ext cx="1669361" cy="1669361"/>
            <a:chOff x="3706216" y="2937915"/>
            <a:chExt cx="1669361" cy="1669361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93B9BC8-2F64-ABDA-D8CB-85A8BC041360}"/>
                </a:ext>
              </a:extLst>
            </p:cNvPr>
            <p:cNvSpPr/>
            <p:nvPr/>
          </p:nvSpPr>
          <p:spPr>
            <a:xfrm>
              <a:off x="3746949" y="2937915"/>
              <a:ext cx="793947" cy="834680"/>
            </a:xfrm>
            <a:custGeom>
              <a:avLst/>
              <a:gdLst>
                <a:gd name="connsiteX0" fmla="*/ 793948 w 793947"/>
                <a:gd name="connsiteY0" fmla="*/ 0 h 834680"/>
                <a:gd name="connsiteX1" fmla="*/ 793948 w 793947"/>
                <a:gd name="connsiteY1" fmla="*/ 834680 h 834680"/>
                <a:gd name="connsiteX2" fmla="*/ 0 w 793947"/>
                <a:gd name="connsiteY2" fmla="*/ 576764 h 834680"/>
                <a:gd name="connsiteX3" fmla="*/ 793948 w 793947"/>
                <a:gd name="connsiteY3" fmla="*/ 0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0"/>
                  </a:moveTo>
                  <a:lnTo>
                    <a:pt x="793948" y="834680"/>
                  </a:lnTo>
                  <a:lnTo>
                    <a:pt x="0" y="576764"/>
                  </a:lnTo>
                  <a:cubicBezTo>
                    <a:pt x="108508" y="242057"/>
                    <a:pt x="423016" y="0"/>
                    <a:pt x="793948" y="0"/>
                  </a:cubicBez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176317D-3BF1-3FBB-3A30-380B7149AE80}"/>
                </a:ext>
              </a:extLst>
            </p:cNvPr>
            <p:cNvSpPr/>
            <p:nvPr/>
          </p:nvSpPr>
          <p:spPr>
            <a:xfrm>
              <a:off x="3706216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344055 w 834680"/>
                <a:gd name="connsiteY1" fmla="*/ 933172 h 933172"/>
                <a:gd name="connsiteX2" fmla="*/ 0 w 834680"/>
                <a:gd name="connsiteY2" fmla="*/ 257916 h 933172"/>
                <a:gd name="connsiteX3" fmla="*/ 40732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lnTo>
                    <a:pt x="344055" y="933172"/>
                  </a:lnTo>
                  <a:cubicBezTo>
                    <a:pt x="135552" y="781428"/>
                    <a:pt x="0" y="535531"/>
                    <a:pt x="0" y="257916"/>
                  </a:cubicBezTo>
                  <a:cubicBezTo>
                    <a:pt x="0" y="167938"/>
                    <a:pt x="14190" y="81131"/>
                    <a:pt x="40732" y="0"/>
                  </a:cubicBezTo>
                  <a:lnTo>
                    <a:pt x="834680" y="257916"/>
                  </a:ln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F895EDA-88A2-75F0-BFC9-F305EA27DB6D}"/>
                </a:ext>
              </a:extLst>
            </p:cNvPr>
            <p:cNvSpPr/>
            <p:nvPr/>
          </p:nvSpPr>
          <p:spPr>
            <a:xfrm>
              <a:off x="4050271" y="3772596"/>
              <a:ext cx="981250" cy="834680"/>
            </a:xfrm>
            <a:custGeom>
              <a:avLst/>
              <a:gdLst>
                <a:gd name="connsiteX0" fmla="*/ 981250 w 981250"/>
                <a:gd name="connsiteY0" fmla="*/ 675256 h 834680"/>
                <a:gd name="connsiteX1" fmla="*/ 490625 w 981250"/>
                <a:gd name="connsiteY1" fmla="*/ 834680 h 834680"/>
                <a:gd name="connsiteX2" fmla="*/ 0 w 981250"/>
                <a:gd name="connsiteY2" fmla="*/ 675256 h 834680"/>
                <a:gd name="connsiteX3" fmla="*/ 490625 w 981250"/>
                <a:gd name="connsiteY3" fmla="*/ 0 h 834680"/>
                <a:gd name="connsiteX4" fmla="*/ 981250 w 981250"/>
                <a:gd name="connsiteY4" fmla="*/ 675256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250" h="834680">
                  <a:moveTo>
                    <a:pt x="981250" y="675256"/>
                  </a:moveTo>
                  <a:cubicBezTo>
                    <a:pt x="843528" y="775585"/>
                    <a:pt x="673921" y="834680"/>
                    <a:pt x="490625" y="834680"/>
                  </a:cubicBezTo>
                  <a:cubicBezTo>
                    <a:pt x="307329" y="834680"/>
                    <a:pt x="137722" y="775585"/>
                    <a:pt x="0" y="675256"/>
                  </a:cubicBezTo>
                  <a:lnTo>
                    <a:pt x="490625" y="0"/>
                  </a:lnTo>
                  <a:lnTo>
                    <a:pt x="981250" y="675256"/>
                  </a:ln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87CA13F-F24F-622F-1E00-567D0A8B3AD0}"/>
                </a:ext>
              </a:extLst>
            </p:cNvPr>
            <p:cNvSpPr/>
            <p:nvPr/>
          </p:nvSpPr>
          <p:spPr>
            <a:xfrm>
              <a:off x="4540897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490625 w 834680"/>
                <a:gd name="connsiteY1" fmla="*/ 933172 h 933172"/>
                <a:gd name="connsiteX2" fmla="*/ 0 w 834680"/>
                <a:gd name="connsiteY2" fmla="*/ 257916 h 933172"/>
                <a:gd name="connsiteX3" fmla="*/ 793948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cubicBezTo>
                    <a:pt x="834680" y="535531"/>
                    <a:pt x="699128" y="781428"/>
                    <a:pt x="490625" y="933172"/>
                  </a:cubicBezTo>
                  <a:lnTo>
                    <a:pt x="0" y="257916"/>
                  </a:lnTo>
                  <a:lnTo>
                    <a:pt x="793948" y="0"/>
                  </a:lnTo>
                  <a:cubicBezTo>
                    <a:pt x="820491" y="81131"/>
                    <a:pt x="834680" y="167938"/>
                    <a:pt x="834680" y="257916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4213079-AED8-4135-DC93-CEC5D49F3E33}"/>
                </a:ext>
              </a:extLst>
            </p:cNvPr>
            <p:cNvSpPr/>
            <p:nvPr/>
          </p:nvSpPr>
          <p:spPr>
            <a:xfrm>
              <a:off x="4540897" y="2937915"/>
              <a:ext cx="793947" cy="834680"/>
            </a:xfrm>
            <a:custGeom>
              <a:avLst/>
              <a:gdLst>
                <a:gd name="connsiteX0" fmla="*/ 793948 w 793947"/>
                <a:gd name="connsiteY0" fmla="*/ 576764 h 834680"/>
                <a:gd name="connsiteX1" fmla="*/ 0 w 793947"/>
                <a:gd name="connsiteY1" fmla="*/ 834680 h 834680"/>
                <a:gd name="connsiteX2" fmla="*/ 0 w 793947"/>
                <a:gd name="connsiteY2" fmla="*/ 0 h 834680"/>
                <a:gd name="connsiteX3" fmla="*/ 793948 w 793947"/>
                <a:gd name="connsiteY3" fmla="*/ 576764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576764"/>
                  </a:moveTo>
                  <a:lnTo>
                    <a:pt x="0" y="834680"/>
                  </a:lnTo>
                  <a:lnTo>
                    <a:pt x="0" y="0"/>
                  </a:lnTo>
                  <a:cubicBezTo>
                    <a:pt x="370932" y="0"/>
                    <a:pt x="685439" y="242057"/>
                    <a:pt x="793948" y="576764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F3F7AACA-DB8C-C49B-EF8E-B298938EC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164" y="2769077"/>
            <a:ext cx="5353050" cy="2066925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30E0D759-BDB6-863C-03C0-540AA1FAD933}"/>
              </a:ext>
            </a:extLst>
          </p:cNvPr>
          <p:cNvGrpSpPr/>
          <p:nvPr/>
        </p:nvGrpSpPr>
        <p:grpSpPr>
          <a:xfrm>
            <a:off x="2325610" y="3315540"/>
            <a:ext cx="396000" cy="761346"/>
            <a:chOff x="2325610" y="3315540"/>
            <a:chExt cx="396000" cy="76134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49EEB-80EF-F6DF-ADD6-CA54AF36EF10}"/>
                </a:ext>
              </a:extLst>
            </p:cNvPr>
            <p:cNvSpPr/>
            <p:nvPr/>
          </p:nvSpPr>
          <p:spPr>
            <a:xfrm>
              <a:off x="2325610" y="3315540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F7BBD5"/>
                  </a:solidFill>
                </a:rPr>
                <a:t>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8DBD397-C59C-B946-C6E8-9022F432B596}"/>
                </a:ext>
              </a:extLst>
            </p:cNvPr>
            <p:cNvSpPr/>
            <p:nvPr/>
          </p:nvSpPr>
          <p:spPr>
            <a:xfrm>
              <a:off x="2325610" y="3716886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0070C0"/>
                  </a:solidFill>
                </a:rPr>
                <a:t>5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40BCE6-09CE-3693-184D-F0CD81400FCB}"/>
                </a:ext>
              </a:extLst>
            </p:cNvPr>
            <p:cNvCxnSpPr>
              <a:cxnSpLocks/>
            </p:cNvCxnSpPr>
            <p:nvPr/>
          </p:nvCxnSpPr>
          <p:spPr>
            <a:xfrm>
              <a:off x="2359397" y="3716886"/>
              <a:ext cx="32842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C112479-2AD3-E354-6583-7C8553F6FD71}"/>
              </a:ext>
            </a:extLst>
          </p:cNvPr>
          <p:cNvGrpSpPr/>
          <p:nvPr/>
        </p:nvGrpSpPr>
        <p:grpSpPr>
          <a:xfrm>
            <a:off x="3117610" y="3316485"/>
            <a:ext cx="396000" cy="760401"/>
            <a:chOff x="3117610" y="3316485"/>
            <a:chExt cx="396000" cy="76040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E9E4797-AD2E-CBCD-998A-1D94ECF877CC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0070C0"/>
                  </a:solidFill>
                </a:rPr>
                <a:t>5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23EBDE-BF73-C465-6415-E88C4CEF3BF8}"/>
                </a:ext>
              </a:extLst>
            </p:cNvPr>
            <p:cNvSpPr/>
            <p:nvPr/>
          </p:nvSpPr>
          <p:spPr>
            <a:xfrm>
              <a:off x="3117610" y="3316485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F7BBD5"/>
                  </a:solidFill>
                </a:rPr>
                <a:t>2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5D9F40C-1700-BBCC-5C03-2DD75019052B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A4E9E-885D-F37E-2363-FEE7D3D72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127379"/>
            <a:ext cx="11734800" cy="343275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81E4A1A-987E-4C33-726F-2B6ED71B244B}"/>
              </a:ext>
            </a:extLst>
          </p:cNvPr>
          <p:cNvSpPr/>
          <p:nvPr/>
        </p:nvSpPr>
        <p:spPr>
          <a:xfrm>
            <a:off x="6239400" y="2585708"/>
            <a:ext cx="5724000" cy="297442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E617D9-CC3E-E910-00A6-B0326C418905}"/>
              </a:ext>
            </a:extLst>
          </p:cNvPr>
          <p:cNvSpPr/>
          <p:nvPr/>
        </p:nvSpPr>
        <p:spPr>
          <a:xfrm>
            <a:off x="1667270" y="3778765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AA3672-7EF1-6CB6-EB19-FE12943C0442}"/>
              </a:ext>
            </a:extLst>
          </p:cNvPr>
          <p:cNvSpPr/>
          <p:nvPr/>
        </p:nvSpPr>
        <p:spPr>
          <a:xfrm>
            <a:off x="2210830" y="3778765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83469D-EC49-CEAB-CF1F-34E4370B503E}"/>
              </a:ext>
            </a:extLst>
          </p:cNvPr>
          <p:cNvSpPr/>
          <p:nvPr/>
        </p:nvSpPr>
        <p:spPr>
          <a:xfrm>
            <a:off x="4324110" y="3663756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5E1A68-6C93-9493-FAA3-2844F5506CBA}"/>
              </a:ext>
            </a:extLst>
          </p:cNvPr>
          <p:cNvSpPr/>
          <p:nvPr/>
        </p:nvSpPr>
        <p:spPr>
          <a:xfrm>
            <a:off x="4893070" y="3663756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26423D-8BA4-A736-A94B-120B30E6FB85}"/>
              </a:ext>
            </a:extLst>
          </p:cNvPr>
          <p:cNvSpPr/>
          <p:nvPr/>
        </p:nvSpPr>
        <p:spPr>
          <a:xfrm>
            <a:off x="5517910" y="3663756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831271-1D70-BFE7-E303-195E933E308D}"/>
              </a:ext>
            </a:extLst>
          </p:cNvPr>
          <p:cNvSpPr/>
          <p:nvPr/>
        </p:nvSpPr>
        <p:spPr>
          <a:xfrm>
            <a:off x="4324110" y="4052376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026BED1-B5E5-3102-502E-27C8D3D5A0B7}"/>
              </a:ext>
            </a:extLst>
          </p:cNvPr>
          <p:cNvSpPr/>
          <p:nvPr/>
        </p:nvSpPr>
        <p:spPr>
          <a:xfrm>
            <a:off x="4893070" y="4052376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B3FA8C-AFDC-382D-1E54-CD890A63A3C0}"/>
              </a:ext>
            </a:extLst>
          </p:cNvPr>
          <p:cNvSpPr/>
          <p:nvPr/>
        </p:nvSpPr>
        <p:spPr>
          <a:xfrm>
            <a:off x="5517910" y="4052376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B083BAE-B81A-B909-6874-6885FBD4A483}"/>
              </a:ext>
            </a:extLst>
          </p:cNvPr>
          <p:cNvSpPr/>
          <p:nvPr/>
        </p:nvSpPr>
        <p:spPr>
          <a:xfrm>
            <a:off x="2821446" y="4747320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DF3A5D8-9526-60D0-31D2-73AF2EC43CAF}"/>
              </a:ext>
            </a:extLst>
          </p:cNvPr>
          <p:cNvSpPr/>
          <p:nvPr/>
        </p:nvSpPr>
        <p:spPr>
          <a:xfrm>
            <a:off x="2821446" y="5070408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2" grpId="0" animBg="1"/>
      <p:bldP spid="3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2A0A4E6-53A8-2CDF-BE78-DA782B1BE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951" y="977901"/>
            <a:ext cx="9824099" cy="5288092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9714A4-CA67-2E7A-7E63-C3D22E96CC9D}"/>
              </a:ext>
            </a:extLst>
          </p:cNvPr>
          <p:cNvGrpSpPr/>
          <p:nvPr/>
        </p:nvGrpSpPr>
        <p:grpSpPr>
          <a:xfrm>
            <a:off x="8084153" y="1857457"/>
            <a:ext cx="396000" cy="760401"/>
            <a:chOff x="3117610" y="3316485"/>
            <a:chExt cx="396000" cy="760401"/>
          </a:xfrm>
          <a:noFill/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5DC1A4-AA97-C51A-A158-A87C0564CB5F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7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10E59D3-1936-4521-BDE1-90EE0D1FBD83}"/>
                </a:ext>
              </a:extLst>
            </p:cNvPr>
            <p:cNvSpPr/>
            <p:nvPr/>
          </p:nvSpPr>
          <p:spPr>
            <a:xfrm>
              <a:off x="3117610" y="331648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3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8F7D8B6-3C1D-8712-5BB8-3329AA294BA9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0DBCAF-DBD5-D357-83AD-717E7083F349}"/>
              </a:ext>
            </a:extLst>
          </p:cNvPr>
          <p:cNvGrpSpPr/>
          <p:nvPr/>
        </p:nvGrpSpPr>
        <p:grpSpPr>
          <a:xfrm>
            <a:off x="8754713" y="1857457"/>
            <a:ext cx="396000" cy="760401"/>
            <a:chOff x="3117610" y="3316485"/>
            <a:chExt cx="396000" cy="760401"/>
          </a:xfrm>
          <a:noFill/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1330AF-2199-802B-D6AB-1B351AF76743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7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87CA41-93D8-E76D-3E8D-689DAF5D9C1B}"/>
                </a:ext>
              </a:extLst>
            </p:cNvPr>
            <p:cNvSpPr/>
            <p:nvPr/>
          </p:nvSpPr>
          <p:spPr>
            <a:xfrm>
              <a:off x="3117610" y="331648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7EEE271-9675-1B10-D58B-FF33A3D2690F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DBD37DC-6B21-2CEF-1139-CDC70CD48FA5}"/>
              </a:ext>
            </a:extLst>
          </p:cNvPr>
          <p:cNvSpPr/>
          <p:nvPr/>
        </p:nvSpPr>
        <p:spPr>
          <a:xfrm>
            <a:off x="8420647" y="205574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0AF8EA-E75F-3BF2-9D22-1D20C5FBF4A6}"/>
              </a:ext>
            </a:extLst>
          </p:cNvPr>
          <p:cNvSpPr/>
          <p:nvPr/>
        </p:nvSpPr>
        <p:spPr>
          <a:xfrm>
            <a:off x="7099935" y="473041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974463-69D9-F616-A583-20FC1ABE30A1}"/>
              </a:ext>
            </a:extLst>
          </p:cNvPr>
          <p:cNvSpPr/>
          <p:nvPr/>
        </p:nvSpPr>
        <p:spPr>
          <a:xfrm>
            <a:off x="7574280" y="473041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E70E65-D70F-1732-7B0D-BC85CCAAB284}"/>
              </a:ext>
            </a:extLst>
          </p:cNvPr>
          <p:cNvSpPr/>
          <p:nvPr/>
        </p:nvSpPr>
        <p:spPr>
          <a:xfrm>
            <a:off x="8854747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EA513E-48AF-296D-B397-6A61DF67B7B6}"/>
              </a:ext>
            </a:extLst>
          </p:cNvPr>
          <p:cNvSpPr/>
          <p:nvPr/>
        </p:nvSpPr>
        <p:spPr>
          <a:xfrm>
            <a:off x="8854747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87D2708-9E2F-8792-57BF-C77EAD081B67}"/>
              </a:ext>
            </a:extLst>
          </p:cNvPr>
          <p:cNvSpPr/>
          <p:nvPr/>
        </p:nvSpPr>
        <p:spPr>
          <a:xfrm>
            <a:off x="9363382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D47154-92A2-72DD-F625-3054B4ED7478}"/>
              </a:ext>
            </a:extLst>
          </p:cNvPr>
          <p:cNvSpPr/>
          <p:nvPr/>
        </p:nvSpPr>
        <p:spPr>
          <a:xfrm>
            <a:off x="9363382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49306E-0B5F-1256-3631-F6968A1DEAD0}"/>
              </a:ext>
            </a:extLst>
          </p:cNvPr>
          <p:cNvSpPr/>
          <p:nvPr/>
        </p:nvSpPr>
        <p:spPr>
          <a:xfrm>
            <a:off x="9872017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4581F86-F1E6-9C00-7A52-8291D365DA09}"/>
              </a:ext>
            </a:extLst>
          </p:cNvPr>
          <p:cNvSpPr/>
          <p:nvPr/>
        </p:nvSpPr>
        <p:spPr>
          <a:xfrm>
            <a:off x="9872017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D4CC741-B9DA-3C4F-0458-B444CC2929FD}"/>
              </a:ext>
            </a:extLst>
          </p:cNvPr>
          <p:cNvSpPr/>
          <p:nvPr/>
        </p:nvSpPr>
        <p:spPr>
          <a:xfrm>
            <a:off x="10356833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FDE69D3-7D86-7B3C-6FE3-ACE614D39E4B}"/>
              </a:ext>
            </a:extLst>
          </p:cNvPr>
          <p:cNvSpPr/>
          <p:nvPr/>
        </p:nvSpPr>
        <p:spPr>
          <a:xfrm>
            <a:off x="10356833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21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D120465-8106-FF6F-BFEE-3DD20C395E4E}"/>
              </a:ext>
            </a:extLst>
          </p:cNvPr>
          <p:cNvGrpSpPr/>
          <p:nvPr/>
        </p:nvGrpSpPr>
        <p:grpSpPr>
          <a:xfrm>
            <a:off x="8108537" y="5432119"/>
            <a:ext cx="396000" cy="752781"/>
            <a:chOff x="3117610" y="3324105"/>
            <a:chExt cx="396000" cy="752781"/>
          </a:xfrm>
          <a:noFill/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95677ED-5A8F-893B-EE07-003BB182D620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21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E532A0C-93A3-DA21-6641-94EE70F0CC53}"/>
                </a:ext>
              </a:extLst>
            </p:cNvPr>
            <p:cNvSpPr/>
            <p:nvPr/>
          </p:nvSpPr>
          <p:spPr>
            <a:xfrm>
              <a:off x="3117610" y="332410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A57D771-2336-514E-F96A-245DC4075ECA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36DFA2B-DD40-E2FF-E1CC-4086FBBF43B2}"/>
              </a:ext>
            </a:extLst>
          </p:cNvPr>
          <p:cNvGrpSpPr/>
          <p:nvPr/>
        </p:nvGrpSpPr>
        <p:grpSpPr>
          <a:xfrm>
            <a:off x="8952713" y="5432119"/>
            <a:ext cx="396000" cy="752781"/>
            <a:chOff x="3117610" y="3324105"/>
            <a:chExt cx="396000" cy="752781"/>
          </a:xfrm>
          <a:noFill/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C598DB3-BC10-8535-1CD3-2AD6EFC6AFAC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21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6A901CA-D961-0F3C-AB83-2EA44B5176BA}"/>
                </a:ext>
              </a:extLst>
            </p:cNvPr>
            <p:cNvSpPr/>
            <p:nvPr/>
          </p:nvSpPr>
          <p:spPr>
            <a:xfrm>
              <a:off x="3117610" y="332410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9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7229895-C204-8238-BBD1-4D49E4C0DE63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C5516351-4EA4-2AC1-C2CF-8E230D467F2B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CC2E6103-2E97-5492-149C-957BA2C6550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5B7645D5-D969-E1D3-6539-252B6238BFA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60" b="1" kern="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Maintenant, nous allons apprendre à comparer deux fractions </a:t>
            </a:r>
            <a:r>
              <a:rPr lang="fr-FR" sz="1660" b="1" dirty="0">
                <a:solidFill>
                  <a:schemeClr val="bg1">
                    <a:lumMod val="65000"/>
                  </a:schemeClr>
                </a:solidFill>
              </a:rPr>
              <a:t>dont l'un des dénominateurs est un multiple de l'autre </a:t>
            </a:r>
            <a:r>
              <a:rPr lang="fr-FR" sz="1660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:</a:t>
            </a: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FD0E09DD-7A82-1AB7-FA52-BFEE7059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472547" y="2113278"/>
            <a:ext cx="3816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aires.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7719670" y="1790138"/>
            <a:ext cx="3816000" cy="3681006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Google Shape;528;p39">
            <a:extLst>
              <a:ext uri="{FF2B5EF4-FFF2-40B4-BE49-F238E27FC236}">
                <a16:creationId xmlns:a16="http://schemas.microsoft.com/office/drawing/2014/main" id="{C5085A6E-4D20-6FEB-A6F7-AAEBF6A11109}"/>
              </a:ext>
            </a:extLst>
          </p:cNvPr>
          <p:cNvSpPr txBox="1"/>
          <p:nvPr/>
        </p:nvSpPr>
        <p:spPr>
          <a:xfrm>
            <a:off x="330291" y="3940370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déduis la comparaison.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17D4D8A-B5D3-1AB3-44D7-BBFD68C47355}"/>
              </a:ext>
            </a:extLst>
          </p:cNvPr>
          <p:cNvSpPr/>
          <p:nvPr/>
        </p:nvSpPr>
        <p:spPr>
          <a:xfrm>
            <a:off x="7813122" y="2516477"/>
            <a:ext cx="821584" cy="821584"/>
          </a:xfrm>
          <a:custGeom>
            <a:avLst/>
            <a:gdLst>
              <a:gd name="connsiteX0" fmla="*/ 821584 w 821584"/>
              <a:gd name="connsiteY0" fmla="*/ 0 h 821584"/>
              <a:gd name="connsiteX1" fmla="*/ 821584 w 821584"/>
              <a:gd name="connsiteY1" fmla="*/ 821584 h 821584"/>
              <a:gd name="connsiteX2" fmla="*/ 0 w 821584"/>
              <a:gd name="connsiteY2" fmla="*/ 821584 h 821584"/>
              <a:gd name="connsiteX3" fmla="*/ 821584 w 821584"/>
              <a:gd name="connsiteY3" fmla="*/ 0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0"/>
                </a:moveTo>
                <a:lnTo>
                  <a:pt x="821584" y="821584"/>
                </a:lnTo>
                <a:lnTo>
                  <a:pt x="0" y="821584"/>
                </a:lnTo>
                <a:cubicBezTo>
                  <a:pt x="0" y="367741"/>
                  <a:pt x="367905" y="0"/>
                  <a:pt x="821584" y="0"/>
                </a:cubicBezTo>
                <a:close/>
              </a:path>
            </a:pathLst>
          </a:custGeom>
          <a:solidFill>
            <a:srgbClr val="F7BBD5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BB9FC8-630B-1285-8B32-DFDD1DDF9403}"/>
              </a:ext>
            </a:extLst>
          </p:cNvPr>
          <p:cNvSpPr/>
          <p:nvPr/>
        </p:nvSpPr>
        <p:spPr>
          <a:xfrm>
            <a:off x="7813122" y="3338062"/>
            <a:ext cx="821584" cy="821584"/>
          </a:xfrm>
          <a:custGeom>
            <a:avLst/>
            <a:gdLst>
              <a:gd name="connsiteX0" fmla="*/ 821584 w 821584"/>
              <a:gd name="connsiteY0" fmla="*/ 0 h 821584"/>
              <a:gd name="connsiteX1" fmla="*/ 821584 w 821584"/>
              <a:gd name="connsiteY1" fmla="*/ 821584 h 821584"/>
              <a:gd name="connsiteX2" fmla="*/ 0 w 821584"/>
              <a:gd name="connsiteY2" fmla="*/ 0 h 821584"/>
              <a:gd name="connsiteX3" fmla="*/ 821584 w 821584"/>
              <a:gd name="connsiteY3" fmla="*/ 0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0"/>
                </a:moveTo>
                <a:lnTo>
                  <a:pt x="821584" y="821584"/>
                </a:lnTo>
                <a:cubicBezTo>
                  <a:pt x="367905" y="821584"/>
                  <a:pt x="0" y="453679"/>
                  <a:pt x="0" y="0"/>
                </a:cubicBezTo>
                <a:lnTo>
                  <a:pt x="821584" y="0"/>
                </a:lnTo>
                <a:close/>
              </a:path>
            </a:pathLst>
          </a:custGeom>
          <a:solidFill>
            <a:srgbClr val="F7BBD5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DE1A92B-1013-79A1-14B5-CCFD4311EE21}"/>
              </a:ext>
            </a:extLst>
          </p:cNvPr>
          <p:cNvSpPr/>
          <p:nvPr/>
        </p:nvSpPr>
        <p:spPr>
          <a:xfrm>
            <a:off x="8634707" y="3338062"/>
            <a:ext cx="821584" cy="821584"/>
          </a:xfrm>
          <a:custGeom>
            <a:avLst/>
            <a:gdLst>
              <a:gd name="connsiteX0" fmla="*/ 821584 w 821584"/>
              <a:gd name="connsiteY0" fmla="*/ 0 h 821584"/>
              <a:gd name="connsiteX1" fmla="*/ 0 w 821584"/>
              <a:gd name="connsiteY1" fmla="*/ 821584 h 821584"/>
              <a:gd name="connsiteX2" fmla="*/ 0 w 821584"/>
              <a:gd name="connsiteY2" fmla="*/ 0 h 821584"/>
              <a:gd name="connsiteX3" fmla="*/ 821584 w 821584"/>
              <a:gd name="connsiteY3" fmla="*/ 0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0"/>
                </a:moveTo>
                <a:cubicBezTo>
                  <a:pt x="821584" y="453679"/>
                  <a:pt x="453843" y="821584"/>
                  <a:pt x="0" y="821584"/>
                </a:cubicBezTo>
                <a:lnTo>
                  <a:pt x="0" y="0"/>
                </a:lnTo>
                <a:lnTo>
                  <a:pt x="821584" y="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99514DF-ABE1-EE06-04EB-1010E25CD3E0}"/>
              </a:ext>
            </a:extLst>
          </p:cNvPr>
          <p:cNvSpPr/>
          <p:nvPr/>
        </p:nvSpPr>
        <p:spPr>
          <a:xfrm>
            <a:off x="8634707" y="2516477"/>
            <a:ext cx="821584" cy="821584"/>
          </a:xfrm>
          <a:custGeom>
            <a:avLst/>
            <a:gdLst>
              <a:gd name="connsiteX0" fmla="*/ 821584 w 821584"/>
              <a:gd name="connsiteY0" fmla="*/ 821584 h 821584"/>
              <a:gd name="connsiteX1" fmla="*/ 0 w 821584"/>
              <a:gd name="connsiteY1" fmla="*/ 821584 h 821584"/>
              <a:gd name="connsiteX2" fmla="*/ 0 w 821584"/>
              <a:gd name="connsiteY2" fmla="*/ 0 h 821584"/>
              <a:gd name="connsiteX3" fmla="*/ 821584 w 821584"/>
              <a:gd name="connsiteY3" fmla="*/ 821584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821584"/>
                </a:moveTo>
                <a:lnTo>
                  <a:pt x="0" y="821584"/>
                </a:lnTo>
                <a:lnTo>
                  <a:pt x="0" y="0"/>
                </a:lnTo>
                <a:cubicBezTo>
                  <a:pt x="453843" y="0"/>
                  <a:pt x="821584" y="367741"/>
                  <a:pt x="821584" y="821584"/>
                </a:cubicBezTo>
                <a:close/>
              </a:path>
            </a:pathLst>
          </a:custGeom>
          <a:solidFill>
            <a:srgbClr val="F7BBD5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634998A-0EDA-D7AF-ACD9-88E1DD6695EB}"/>
              </a:ext>
            </a:extLst>
          </p:cNvPr>
          <p:cNvSpPr/>
          <p:nvPr/>
        </p:nvSpPr>
        <p:spPr>
          <a:xfrm>
            <a:off x="9966717" y="3274827"/>
            <a:ext cx="581110" cy="821938"/>
          </a:xfrm>
          <a:custGeom>
            <a:avLst/>
            <a:gdLst>
              <a:gd name="connsiteX0" fmla="*/ 581110 w 581110"/>
              <a:gd name="connsiteY0" fmla="*/ 0 h 821938"/>
              <a:gd name="connsiteX1" fmla="*/ 581110 w 581110"/>
              <a:gd name="connsiteY1" fmla="*/ 821938 h 821938"/>
              <a:gd name="connsiteX2" fmla="*/ 0 w 581110"/>
              <a:gd name="connsiteY2" fmla="*/ 581110 h 821938"/>
              <a:gd name="connsiteX3" fmla="*/ 581110 w 581110"/>
              <a:gd name="connsiteY3" fmla="*/ 0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10" h="821938">
                <a:moveTo>
                  <a:pt x="581110" y="0"/>
                </a:moveTo>
                <a:lnTo>
                  <a:pt x="581110" y="821938"/>
                </a:lnTo>
                <a:cubicBezTo>
                  <a:pt x="354255" y="821938"/>
                  <a:pt x="148771" y="729881"/>
                  <a:pt x="0" y="581110"/>
                </a:cubicBezTo>
                <a:lnTo>
                  <a:pt x="581110" y="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49C7DD-9A85-5DDB-9BE0-0942186E3B97}"/>
              </a:ext>
            </a:extLst>
          </p:cNvPr>
          <p:cNvSpPr/>
          <p:nvPr/>
        </p:nvSpPr>
        <p:spPr>
          <a:xfrm>
            <a:off x="10547827" y="3274827"/>
            <a:ext cx="821938" cy="581110"/>
          </a:xfrm>
          <a:custGeom>
            <a:avLst/>
            <a:gdLst>
              <a:gd name="connsiteX0" fmla="*/ 821938 w 821938"/>
              <a:gd name="connsiteY0" fmla="*/ 0 h 581110"/>
              <a:gd name="connsiteX1" fmla="*/ 581110 w 821938"/>
              <a:gd name="connsiteY1" fmla="*/ 581110 h 581110"/>
              <a:gd name="connsiteX2" fmla="*/ 0 w 821938"/>
              <a:gd name="connsiteY2" fmla="*/ 0 h 581110"/>
              <a:gd name="connsiteX3" fmla="*/ 821938 w 821938"/>
              <a:gd name="connsiteY3" fmla="*/ 0 h 58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110">
                <a:moveTo>
                  <a:pt x="821938" y="0"/>
                </a:moveTo>
                <a:cubicBezTo>
                  <a:pt x="821938" y="227019"/>
                  <a:pt x="729881" y="432504"/>
                  <a:pt x="581110" y="581110"/>
                </a:cubicBezTo>
                <a:lnTo>
                  <a:pt x="0" y="0"/>
                </a:lnTo>
                <a:lnTo>
                  <a:pt x="821938" y="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675AEDB-2A22-24CE-97CB-742F28882834}"/>
              </a:ext>
            </a:extLst>
          </p:cNvPr>
          <p:cNvSpPr/>
          <p:nvPr/>
        </p:nvSpPr>
        <p:spPr>
          <a:xfrm>
            <a:off x="10547827" y="2452889"/>
            <a:ext cx="581110" cy="821938"/>
          </a:xfrm>
          <a:custGeom>
            <a:avLst/>
            <a:gdLst>
              <a:gd name="connsiteX0" fmla="*/ 581110 w 581110"/>
              <a:gd name="connsiteY0" fmla="*/ 240663 h 821938"/>
              <a:gd name="connsiteX1" fmla="*/ 0 w 581110"/>
              <a:gd name="connsiteY1" fmla="*/ 821938 h 821938"/>
              <a:gd name="connsiteX2" fmla="*/ 0 w 581110"/>
              <a:gd name="connsiteY2" fmla="*/ 0 h 821938"/>
              <a:gd name="connsiteX3" fmla="*/ 581110 w 581110"/>
              <a:gd name="connsiteY3" fmla="*/ 240663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10" h="821938">
                <a:moveTo>
                  <a:pt x="581110" y="240663"/>
                </a:moveTo>
                <a:lnTo>
                  <a:pt x="0" y="821938"/>
                </a:lnTo>
                <a:lnTo>
                  <a:pt x="0" y="0"/>
                </a:lnTo>
                <a:cubicBezTo>
                  <a:pt x="226855" y="0"/>
                  <a:pt x="432340" y="91893"/>
                  <a:pt x="581110" y="240663"/>
                </a:cubicBez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24E54C8-AF56-0080-A93D-16FDD29055D8}"/>
              </a:ext>
            </a:extLst>
          </p:cNvPr>
          <p:cNvSpPr/>
          <p:nvPr/>
        </p:nvSpPr>
        <p:spPr>
          <a:xfrm>
            <a:off x="9725889" y="2693552"/>
            <a:ext cx="821938" cy="581274"/>
          </a:xfrm>
          <a:custGeom>
            <a:avLst/>
            <a:gdLst>
              <a:gd name="connsiteX0" fmla="*/ 821938 w 821938"/>
              <a:gd name="connsiteY0" fmla="*/ 581275 h 581274"/>
              <a:gd name="connsiteX1" fmla="*/ 0 w 821938"/>
              <a:gd name="connsiteY1" fmla="*/ 581275 h 581274"/>
              <a:gd name="connsiteX2" fmla="*/ 240663 w 821938"/>
              <a:gd name="connsiteY2" fmla="*/ 0 h 581274"/>
              <a:gd name="connsiteX3" fmla="*/ 821938 w 821938"/>
              <a:gd name="connsiteY3" fmla="*/ 581275 h 58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274">
                <a:moveTo>
                  <a:pt x="821938" y="581275"/>
                </a:moveTo>
                <a:lnTo>
                  <a:pt x="0" y="581275"/>
                </a:lnTo>
                <a:cubicBezTo>
                  <a:pt x="0" y="354255"/>
                  <a:pt x="92057" y="148771"/>
                  <a:pt x="240663" y="0"/>
                </a:cubicBezTo>
                <a:lnTo>
                  <a:pt x="821938" y="581275"/>
                </a:ln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740FA10-8075-A42F-5379-108982CCEAD6}"/>
              </a:ext>
            </a:extLst>
          </p:cNvPr>
          <p:cNvSpPr/>
          <p:nvPr/>
        </p:nvSpPr>
        <p:spPr>
          <a:xfrm>
            <a:off x="9966552" y="2452889"/>
            <a:ext cx="581274" cy="821938"/>
          </a:xfrm>
          <a:custGeom>
            <a:avLst/>
            <a:gdLst>
              <a:gd name="connsiteX0" fmla="*/ 581275 w 581274"/>
              <a:gd name="connsiteY0" fmla="*/ 0 h 821938"/>
              <a:gd name="connsiteX1" fmla="*/ 581275 w 581274"/>
              <a:gd name="connsiteY1" fmla="*/ 821938 h 821938"/>
              <a:gd name="connsiteX2" fmla="*/ 0 w 581274"/>
              <a:gd name="connsiteY2" fmla="*/ 240663 h 821938"/>
              <a:gd name="connsiteX3" fmla="*/ 581275 w 581274"/>
              <a:gd name="connsiteY3" fmla="*/ 0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274" h="821938">
                <a:moveTo>
                  <a:pt x="581275" y="0"/>
                </a:moveTo>
                <a:lnTo>
                  <a:pt x="581275" y="821938"/>
                </a:lnTo>
                <a:lnTo>
                  <a:pt x="0" y="240663"/>
                </a:lnTo>
                <a:cubicBezTo>
                  <a:pt x="148771" y="91893"/>
                  <a:pt x="354255" y="0"/>
                  <a:pt x="581275" y="0"/>
                </a:cubicBez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C5360D9-12EA-5997-EE8B-0C75B2C143CC}"/>
              </a:ext>
            </a:extLst>
          </p:cNvPr>
          <p:cNvSpPr/>
          <p:nvPr/>
        </p:nvSpPr>
        <p:spPr>
          <a:xfrm>
            <a:off x="9725889" y="3274827"/>
            <a:ext cx="821938" cy="581110"/>
          </a:xfrm>
          <a:custGeom>
            <a:avLst/>
            <a:gdLst>
              <a:gd name="connsiteX0" fmla="*/ 821938 w 821938"/>
              <a:gd name="connsiteY0" fmla="*/ 0 h 581110"/>
              <a:gd name="connsiteX1" fmla="*/ 240828 w 821938"/>
              <a:gd name="connsiteY1" fmla="*/ 581110 h 581110"/>
              <a:gd name="connsiteX2" fmla="*/ 0 w 821938"/>
              <a:gd name="connsiteY2" fmla="*/ 0 h 581110"/>
              <a:gd name="connsiteX3" fmla="*/ 821938 w 821938"/>
              <a:gd name="connsiteY3" fmla="*/ 0 h 58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110">
                <a:moveTo>
                  <a:pt x="821938" y="0"/>
                </a:moveTo>
                <a:lnTo>
                  <a:pt x="240828" y="581110"/>
                </a:lnTo>
                <a:cubicBezTo>
                  <a:pt x="92057" y="432504"/>
                  <a:pt x="0" y="227019"/>
                  <a:pt x="0" y="0"/>
                </a:cubicBezTo>
                <a:lnTo>
                  <a:pt x="821938" y="0"/>
                </a:ln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06C8EFE-6EDB-C5EF-34F7-D57DCDB8D8CD}"/>
              </a:ext>
            </a:extLst>
          </p:cNvPr>
          <p:cNvSpPr/>
          <p:nvPr/>
        </p:nvSpPr>
        <p:spPr>
          <a:xfrm>
            <a:off x="10547827" y="3274827"/>
            <a:ext cx="581110" cy="821938"/>
          </a:xfrm>
          <a:custGeom>
            <a:avLst/>
            <a:gdLst>
              <a:gd name="connsiteX0" fmla="*/ 581110 w 581110"/>
              <a:gd name="connsiteY0" fmla="*/ 581110 h 821938"/>
              <a:gd name="connsiteX1" fmla="*/ 0 w 581110"/>
              <a:gd name="connsiteY1" fmla="*/ 821938 h 821938"/>
              <a:gd name="connsiteX2" fmla="*/ 0 w 581110"/>
              <a:gd name="connsiteY2" fmla="*/ 0 h 821938"/>
              <a:gd name="connsiteX3" fmla="*/ 581110 w 581110"/>
              <a:gd name="connsiteY3" fmla="*/ 581110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10" h="821938">
                <a:moveTo>
                  <a:pt x="581110" y="581110"/>
                </a:moveTo>
                <a:cubicBezTo>
                  <a:pt x="432340" y="729881"/>
                  <a:pt x="226855" y="821938"/>
                  <a:pt x="0" y="821938"/>
                </a:cubicBezTo>
                <a:lnTo>
                  <a:pt x="0" y="0"/>
                </a:lnTo>
                <a:lnTo>
                  <a:pt x="581110" y="58111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6C380F8-3F15-5992-EC17-C99519C3F859}"/>
              </a:ext>
            </a:extLst>
          </p:cNvPr>
          <p:cNvSpPr/>
          <p:nvPr/>
        </p:nvSpPr>
        <p:spPr>
          <a:xfrm>
            <a:off x="10547827" y="2693552"/>
            <a:ext cx="821938" cy="581274"/>
          </a:xfrm>
          <a:custGeom>
            <a:avLst/>
            <a:gdLst>
              <a:gd name="connsiteX0" fmla="*/ 821938 w 821938"/>
              <a:gd name="connsiteY0" fmla="*/ 581275 h 581274"/>
              <a:gd name="connsiteX1" fmla="*/ 0 w 821938"/>
              <a:gd name="connsiteY1" fmla="*/ 581275 h 581274"/>
              <a:gd name="connsiteX2" fmla="*/ 581110 w 821938"/>
              <a:gd name="connsiteY2" fmla="*/ 0 h 581274"/>
              <a:gd name="connsiteX3" fmla="*/ 821938 w 821938"/>
              <a:gd name="connsiteY3" fmla="*/ 581275 h 58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274">
                <a:moveTo>
                  <a:pt x="821938" y="581275"/>
                </a:moveTo>
                <a:lnTo>
                  <a:pt x="0" y="581275"/>
                </a:lnTo>
                <a:lnTo>
                  <a:pt x="581110" y="0"/>
                </a:lnTo>
                <a:cubicBezTo>
                  <a:pt x="729881" y="148771"/>
                  <a:pt x="821938" y="354255"/>
                  <a:pt x="821938" y="581275"/>
                </a:cubicBez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4" name="Arrow: Right 44">
            <a:extLst>
              <a:ext uri="{FF2B5EF4-FFF2-40B4-BE49-F238E27FC236}">
                <a16:creationId xmlns:a16="http://schemas.microsoft.com/office/drawing/2014/main" id="{0FC44638-13DF-F170-3525-1FFBD99E8E5F}"/>
              </a:ext>
            </a:extLst>
          </p:cNvPr>
          <p:cNvSpPr>
            <a:spLocks noChangeAspect="1"/>
          </p:cNvSpPr>
          <p:nvPr/>
        </p:nvSpPr>
        <p:spPr>
          <a:xfrm rot="5400000">
            <a:off x="9391908" y="4264825"/>
            <a:ext cx="471524" cy="180000"/>
          </a:xfrm>
          <a:custGeom>
            <a:avLst/>
            <a:gdLst>
              <a:gd name="connsiteX0" fmla="*/ 0 w 741716"/>
              <a:gd name="connsiteY0" fmla="*/ 98295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0 w 741716"/>
              <a:gd name="connsiteY7" fmla="*/ 98295 h 393181"/>
              <a:gd name="connsiteX0" fmla="*/ 3810 w 741716"/>
              <a:gd name="connsiteY0" fmla="*/ 191640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3810 w 741716"/>
              <a:gd name="connsiteY7" fmla="*/ 191640 h 393181"/>
              <a:gd name="connsiteX0" fmla="*/ 1905 w 739811"/>
              <a:gd name="connsiteY0" fmla="*/ 191640 h 393181"/>
              <a:gd name="connsiteX1" fmla="*/ 543221 w 739811"/>
              <a:gd name="connsiteY1" fmla="*/ 98295 h 393181"/>
              <a:gd name="connsiteX2" fmla="*/ 543221 w 739811"/>
              <a:gd name="connsiteY2" fmla="*/ 0 h 393181"/>
              <a:gd name="connsiteX3" fmla="*/ 739811 w 739811"/>
              <a:gd name="connsiteY3" fmla="*/ 196591 h 393181"/>
              <a:gd name="connsiteX4" fmla="*/ 543221 w 739811"/>
              <a:gd name="connsiteY4" fmla="*/ 393181 h 393181"/>
              <a:gd name="connsiteX5" fmla="*/ 543221 w 739811"/>
              <a:gd name="connsiteY5" fmla="*/ 294886 h 393181"/>
              <a:gd name="connsiteX6" fmla="*/ 0 w 739811"/>
              <a:gd name="connsiteY6" fmla="*/ 193921 h 393181"/>
              <a:gd name="connsiteX7" fmla="*/ 1905 w 739811"/>
              <a:gd name="connsiteY7" fmla="*/ 191640 h 39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811" h="393181">
                <a:moveTo>
                  <a:pt x="1905" y="191640"/>
                </a:moveTo>
                <a:lnTo>
                  <a:pt x="543221" y="98295"/>
                </a:lnTo>
                <a:lnTo>
                  <a:pt x="543221" y="0"/>
                </a:lnTo>
                <a:lnTo>
                  <a:pt x="739811" y="196591"/>
                </a:lnTo>
                <a:lnTo>
                  <a:pt x="543221" y="393181"/>
                </a:lnTo>
                <a:lnTo>
                  <a:pt x="543221" y="294886"/>
                </a:lnTo>
                <a:lnTo>
                  <a:pt x="0" y="193921"/>
                </a:lnTo>
                <a:lnTo>
                  <a:pt x="1905" y="19164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 : coins arrondis 5">
                <a:extLst>
                  <a:ext uri="{FF2B5EF4-FFF2-40B4-BE49-F238E27FC236}">
                    <a16:creationId xmlns:a16="http://schemas.microsoft.com/office/drawing/2014/main" id="{6052EA60-7228-4456-8FC0-10F22BF7E7BA}"/>
                  </a:ext>
                </a:extLst>
              </p:cNvPr>
              <p:cNvSpPr/>
              <p:nvPr/>
            </p:nvSpPr>
            <p:spPr>
              <a:xfrm>
                <a:off x="5603986" y="1196466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" name="Rectangle : coins arrondis 5">
                <a:extLst>
                  <a:ext uri="{FF2B5EF4-FFF2-40B4-BE49-F238E27FC236}">
                    <a16:creationId xmlns:a16="http://schemas.microsoft.com/office/drawing/2014/main" id="{6052EA60-7228-4456-8FC0-10F22BF7E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986" y="1196466"/>
                <a:ext cx="1829852" cy="101550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8FD1A607-54D9-4C74-86EE-322C9EDFAA64}"/>
                  </a:ext>
                </a:extLst>
              </p:cNvPr>
              <p:cNvSpPr txBox="1"/>
              <p:nvPr/>
            </p:nvSpPr>
            <p:spPr>
              <a:xfrm>
                <a:off x="8406307" y="4590587"/>
                <a:ext cx="541261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8FD1A607-54D9-4C74-86EE-322C9EDFA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307" y="4590587"/>
                <a:ext cx="541261" cy="8013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AECD304B-E8CB-4963-B912-3F8097F92757}"/>
                  </a:ext>
                </a:extLst>
              </p:cNvPr>
              <p:cNvSpPr txBox="1"/>
              <p:nvPr/>
            </p:nvSpPr>
            <p:spPr>
              <a:xfrm>
                <a:off x="10594084" y="4525446"/>
                <a:ext cx="541261" cy="8111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AECD304B-E8CB-4963-B912-3F8097F92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084" y="4525446"/>
                <a:ext cx="541261" cy="8111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2B0903D-E18D-459F-B7FB-E0EEECB9247F}"/>
                  </a:ext>
                </a:extLst>
              </p:cNvPr>
              <p:cNvSpPr txBox="1"/>
              <p:nvPr/>
            </p:nvSpPr>
            <p:spPr>
              <a:xfrm>
                <a:off x="9393989" y="4642219"/>
                <a:ext cx="5412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2B0903D-E18D-459F-B7FB-E0EEECB92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989" y="4642219"/>
                <a:ext cx="54126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2" grpId="0" animBg="1"/>
      <p:bldP spid="15" grpId="0" animBg="1"/>
      <p:bldP spid="16" grpId="0" animBg="1"/>
      <p:bldP spid="16" grpId="1" animBg="1"/>
      <p:bldP spid="18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5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4" grpId="0" animBg="1"/>
      <p:bldP spid="36" grpId="0"/>
      <p:bldP spid="42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15AA-D8C3-E87F-BB64-87683CC0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810349-2FCA-8CFA-B674-A59202954F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56398FC7-70A4-861F-3A91-12D5E8961E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D94D188-A862-7FBA-2028-276D4970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608BBF48-D039-9DE0-43A9-F04435483F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:</a:t>
            </a:r>
          </a:p>
        </p:txBody>
      </p:sp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ADDB826E-4393-38C1-A120-4D0EA1B45D10}"/>
              </a:ext>
            </a:extLst>
          </p:cNvPr>
          <p:cNvSpPr txBox="1"/>
          <p:nvPr/>
        </p:nvSpPr>
        <p:spPr>
          <a:xfrm>
            <a:off x="394369" y="1768595"/>
            <a:ext cx="373158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aires.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1D7E2097-73F8-59D5-55C9-4720E083ED02}"/>
              </a:ext>
            </a:extLst>
          </p:cNvPr>
          <p:cNvSpPr txBox="1"/>
          <p:nvPr/>
        </p:nvSpPr>
        <p:spPr>
          <a:xfrm>
            <a:off x="336491" y="3902410"/>
            <a:ext cx="410130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déduis la comparaison.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3B760-EE3D-E6D0-7F75-C5C50A4A1913}"/>
              </a:ext>
            </a:extLst>
          </p:cNvPr>
          <p:cNvSpPr/>
          <p:nvPr/>
        </p:nvSpPr>
        <p:spPr>
          <a:xfrm>
            <a:off x="9131491" y="3983929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85CCCD-AA22-603F-943D-8691A71A7B02}"/>
              </a:ext>
            </a:extLst>
          </p:cNvPr>
          <p:cNvSpPr/>
          <p:nvPr/>
        </p:nvSpPr>
        <p:spPr>
          <a:xfrm>
            <a:off x="7386541" y="1999853"/>
            <a:ext cx="833417" cy="833417"/>
          </a:xfrm>
          <a:custGeom>
            <a:avLst/>
            <a:gdLst>
              <a:gd name="connsiteX0" fmla="*/ 833418 w 833417"/>
              <a:gd name="connsiteY0" fmla="*/ 352230 h 833417"/>
              <a:gd name="connsiteX1" fmla="*/ 0 w 833417"/>
              <a:gd name="connsiteY1" fmla="*/ 833418 h 833417"/>
              <a:gd name="connsiteX2" fmla="*/ 480996 w 833417"/>
              <a:gd name="connsiteY2" fmla="*/ 0 h 833417"/>
              <a:gd name="connsiteX3" fmla="*/ 833418 w 833417"/>
              <a:gd name="connsiteY3" fmla="*/ 352230 h 83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417" h="833417">
                <a:moveTo>
                  <a:pt x="833418" y="352230"/>
                </a:moveTo>
                <a:lnTo>
                  <a:pt x="0" y="833418"/>
                </a:lnTo>
                <a:lnTo>
                  <a:pt x="480996" y="0"/>
                </a:lnTo>
                <a:cubicBezTo>
                  <a:pt x="627084" y="84304"/>
                  <a:pt x="748921" y="206141"/>
                  <a:pt x="833418" y="352230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9ABE3A8-967A-869F-E0A3-0DE2940D17FA}"/>
              </a:ext>
            </a:extLst>
          </p:cNvPr>
          <p:cNvSpPr/>
          <p:nvPr/>
        </p:nvSpPr>
        <p:spPr>
          <a:xfrm>
            <a:off x="7386541" y="2352082"/>
            <a:ext cx="962183" cy="481188"/>
          </a:xfrm>
          <a:custGeom>
            <a:avLst/>
            <a:gdLst>
              <a:gd name="connsiteX0" fmla="*/ 962184 w 962183"/>
              <a:gd name="connsiteY0" fmla="*/ 481188 h 481188"/>
              <a:gd name="connsiteX1" fmla="*/ 0 w 962183"/>
              <a:gd name="connsiteY1" fmla="*/ 481188 h 481188"/>
              <a:gd name="connsiteX2" fmla="*/ 833418 w 962183"/>
              <a:gd name="connsiteY2" fmla="*/ 0 h 481188"/>
              <a:gd name="connsiteX3" fmla="*/ 962184 w 962183"/>
              <a:gd name="connsiteY3" fmla="*/ 481188 h 48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183" h="481188">
                <a:moveTo>
                  <a:pt x="962184" y="481188"/>
                </a:moveTo>
                <a:lnTo>
                  <a:pt x="0" y="481188"/>
                </a:lnTo>
                <a:lnTo>
                  <a:pt x="833418" y="0"/>
                </a:lnTo>
                <a:cubicBezTo>
                  <a:pt x="915412" y="141469"/>
                  <a:pt x="962184" y="305843"/>
                  <a:pt x="962184" y="481188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6C69D8F-65DB-48E3-3FBF-D623C7A73865}"/>
              </a:ext>
            </a:extLst>
          </p:cNvPr>
          <p:cNvSpPr/>
          <p:nvPr/>
        </p:nvSpPr>
        <p:spPr>
          <a:xfrm>
            <a:off x="7386541" y="2833271"/>
            <a:ext cx="833417" cy="833610"/>
          </a:xfrm>
          <a:custGeom>
            <a:avLst/>
            <a:gdLst>
              <a:gd name="connsiteX0" fmla="*/ 833418 w 833417"/>
              <a:gd name="connsiteY0" fmla="*/ 481381 h 833610"/>
              <a:gd name="connsiteX1" fmla="*/ 481188 w 833417"/>
              <a:gd name="connsiteY1" fmla="*/ 833610 h 833610"/>
              <a:gd name="connsiteX2" fmla="*/ 0 w 833417"/>
              <a:gd name="connsiteY2" fmla="*/ 0 h 833610"/>
              <a:gd name="connsiteX3" fmla="*/ 833418 w 833417"/>
              <a:gd name="connsiteY3" fmla="*/ 481381 h 83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417" h="833610">
                <a:moveTo>
                  <a:pt x="833418" y="481381"/>
                </a:moveTo>
                <a:cubicBezTo>
                  <a:pt x="748921" y="627469"/>
                  <a:pt x="627277" y="749114"/>
                  <a:pt x="481188" y="833610"/>
                </a:cubicBezTo>
                <a:lnTo>
                  <a:pt x="0" y="0"/>
                </a:lnTo>
                <a:lnTo>
                  <a:pt x="833418" y="481381"/>
                </a:ln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6B85616-17AE-A925-AB0C-A9D33741B90C}"/>
              </a:ext>
            </a:extLst>
          </p:cNvPr>
          <p:cNvSpPr/>
          <p:nvPr/>
        </p:nvSpPr>
        <p:spPr>
          <a:xfrm>
            <a:off x="7386349" y="2833271"/>
            <a:ext cx="481380" cy="962376"/>
          </a:xfrm>
          <a:custGeom>
            <a:avLst/>
            <a:gdLst>
              <a:gd name="connsiteX0" fmla="*/ 481381 w 481380"/>
              <a:gd name="connsiteY0" fmla="*/ 833610 h 962376"/>
              <a:gd name="connsiteX1" fmla="*/ 0 w 481380"/>
              <a:gd name="connsiteY1" fmla="*/ 962376 h 962376"/>
              <a:gd name="connsiteX2" fmla="*/ 0 w 481380"/>
              <a:gd name="connsiteY2" fmla="*/ 0 h 962376"/>
              <a:gd name="connsiteX3" fmla="*/ 192 w 481380"/>
              <a:gd name="connsiteY3" fmla="*/ 0 h 962376"/>
              <a:gd name="connsiteX4" fmla="*/ 481381 w 481380"/>
              <a:gd name="connsiteY4" fmla="*/ 833610 h 96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80" h="962376">
                <a:moveTo>
                  <a:pt x="481381" y="833610"/>
                </a:moveTo>
                <a:cubicBezTo>
                  <a:pt x="339719" y="915605"/>
                  <a:pt x="175345" y="962376"/>
                  <a:pt x="0" y="962376"/>
                </a:cubicBezTo>
                <a:lnTo>
                  <a:pt x="0" y="0"/>
                </a:lnTo>
                <a:lnTo>
                  <a:pt x="192" y="0"/>
                </a:lnTo>
                <a:lnTo>
                  <a:pt x="481381" y="83361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DBCED11-0EB1-48AD-1999-F6C23B259BF3}"/>
              </a:ext>
            </a:extLst>
          </p:cNvPr>
          <p:cNvSpPr/>
          <p:nvPr/>
        </p:nvSpPr>
        <p:spPr>
          <a:xfrm>
            <a:off x="6905160" y="2833463"/>
            <a:ext cx="481188" cy="962183"/>
          </a:xfrm>
          <a:custGeom>
            <a:avLst/>
            <a:gdLst>
              <a:gd name="connsiteX0" fmla="*/ 481188 w 481188"/>
              <a:gd name="connsiteY0" fmla="*/ 0 h 962183"/>
              <a:gd name="connsiteX1" fmla="*/ 481188 w 481188"/>
              <a:gd name="connsiteY1" fmla="*/ 962184 h 962183"/>
              <a:gd name="connsiteX2" fmla="*/ 0 w 481188"/>
              <a:gd name="connsiteY2" fmla="*/ 833610 h 962183"/>
              <a:gd name="connsiteX3" fmla="*/ 481188 w 481188"/>
              <a:gd name="connsiteY3" fmla="*/ 0 h 962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188" h="962183">
                <a:moveTo>
                  <a:pt x="481188" y="0"/>
                </a:moveTo>
                <a:lnTo>
                  <a:pt x="481188" y="962184"/>
                </a:lnTo>
                <a:cubicBezTo>
                  <a:pt x="305843" y="962184"/>
                  <a:pt x="141469" y="915412"/>
                  <a:pt x="0" y="833610"/>
                </a:cubicBezTo>
                <a:lnTo>
                  <a:pt x="481188" y="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2A90BA2-0530-5A22-2D63-13BECC6FD556}"/>
              </a:ext>
            </a:extLst>
          </p:cNvPr>
          <p:cNvSpPr/>
          <p:nvPr/>
        </p:nvSpPr>
        <p:spPr>
          <a:xfrm>
            <a:off x="6552931" y="2833463"/>
            <a:ext cx="833417" cy="833610"/>
          </a:xfrm>
          <a:custGeom>
            <a:avLst/>
            <a:gdLst>
              <a:gd name="connsiteX0" fmla="*/ 833418 w 833417"/>
              <a:gd name="connsiteY0" fmla="*/ 0 h 833610"/>
              <a:gd name="connsiteX1" fmla="*/ 352230 w 833417"/>
              <a:gd name="connsiteY1" fmla="*/ 833610 h 833610"/>
              <a:gd name="connsiteX2" fmla="*/ 0 w 833417"/>
              <a:gd name="connsiteY2" fmla="*/ 481188 h 833610"/>
              <a:gd name="connsiteX3" fmla="*/ 833418 w 833417"/>
              <a:gd name="connsiteY3" fmla="*/ 0 h 83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417" h="833610">
                <a:moveTo>
                  <a:pt x="833418" y="0"/>
                </a:moveTo>
                <a:lnTo>
                  <a:pt x="352230" y="833610"/>
                </a:lnTo>
                <a:cubicBezTo>
                  <a:pt x="206141" y="748921"/>
                  <a:pt x="84497" y="627277"/>
                  <a:pt x="0" y="481188"/>
                </a:cubicBezTo>
                <a:lnTo>
                  <a:pt x="833418" y="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9D594EF-AD7B-6514-F175-9A8AFFB53466}"/>
              </a:ext>
            </a:extLst>
          </p:cNvPr>
          <p:cNvSpPr/>
          <p:nvPr/>
        </p:nvSpPr>
        <p:spPr>
          <a:xfrm>
            <a:off x="6423972" y="2833271"/>
            <a:ext cx="962376" cy="481380"/>
          </a:xfrm>
          <a:custGeom>
            <a:avLst/>
            <a:gdLst>
              <a:gd name="connsiteX0" fmla="*/ 962376 w 962376"/>
              <a:gd name="connsiteY0" fmla="*/ 0 h 481380"/>
              <a:gd name="connsiteX1" fmla="*/ 962376 w 962376"/>
              <a:gd name="connsiteY1" fmla="*/ 0 h 481380"/>
              <a:gd name="connsiteX2" fmla="*/ 128958 w 962376"/>
              <a:gd name="connsiteY2" fmla="*/ 481381 h 481380"/>
              <a:gd name="connsiteX3" fmla="*/ 0 w 962376"/>
              <a:gd name="connsiteY3" fmla="*/ 0 h 481380"/>
              <a:gd name="connsiteX4" fmla="*/ 962376 w 962376"/>
              <a:gd name="connsiteY4" fmla="*/ 0 h 48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376" h="481380">
                <a:moveTo>
                  <a:pt x="962376" y="0"/>
                </a:moveTo>
                <a:lnTo>
                  <a:pt x="962376" y="0"/>
                </a:lnTo>
                <a:cubicBezTo>
                  <a:pt x="962376" y="0"/>
                  <a:pt x="128958" y="481381"/>
                  <a:pt x="128958" y="481381"/>
                </a:cubicBezTo>
                <a:cubicBezTo>
                  <a:pt x="46964" y="339719"/>
                  <a:pt x="0" y="175345"/>
                  <a:pt x="0" y="0"/>
                </a:cubicBezTo>
                <a:lnTo>
                  <a:pt x="962376" y="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72F6FA2-CE86-C078-7C81-E7D7E10BBCA8}"/>
              </a:ext>
            </a:extLst>
          </p:cNvPr>
          <p:cNvSpPr/>
          <p:nvPr/>
        </p:nvSpPr>
        <p:spPr>
          <a:xfrm>
            <a:off x="6423972" y="2352082"/>
            <a:ext cx="962376" cy="481188"/>
          </a:xfrm>
          <a:custGeom>
            <a:avLst/>
            <a:gdLst>
              <a:gd name="connsiteX0" fmla="*/ 962376 w 962376"/>
              <a:gd name="connsiteY0" fmla="*/ 481188 h 481188"/>
              <a:gd name="connsiteX1" fmla="*/ 0 w 962376"/>
              <a:gd name="connsiteY1" fmla="*/ 481188 h 481188"/>
              <a:gd name="connsiteX2" fmla="*/ 128766 w 962376"/>
              <a:gd name="connsiteY2" fmla="*/ 0 h 481188"/>
              <a:gd name="connsiteX3" fmla="*/ 962376 w 962376"/>
              <a:gd name="connsiteY3" fmla="*/ 481188 h 48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376" h="481188">
                <a:moveTo>
                  <a:pt x="962376" y="481188"/>
                </a:moveTo>
                <a:lnTo>
                  <a:pt x="0" y="481188"/>
                </a:lnTo>
                <a:cubicBezTo>
                  <a:pt x="0" y="305843"/>
                  <a:pt x="46964" y="141469"/>
                  <a:pt x="128766" y="0"/>
                </a:cubicBezTo>
                <a:lnTo>
                  <a:pt x="962376" y="481188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DA549C3-010D-CC6D-E95D-1B0936587117}"/>
              </a:ext>
            </a:extLst>
          </p:cNvPr>
          <p:cNvSpPr/>
          <p:nvPr/>
        </p:nvSpPr>
        <p:spPr>
          <a:xfrm>
            <a:off x="6552738" y="1999660"/>
            <a:ext cx="833610" cy="833417"/>
          </a:xfrm>
          <a:custGeom>
            <a:avLst/>
            <a:gdLst>
              <a:gd name="connsiteX0" fmla="*/ 833610 w 833610"/>
              <a:gd name="connsiteY0" fmla="*/ 833418 h 833417"/>
              <a:gd name="connsiteX1" fmla="*/ 833610 w 833610"/>
              <a:gd name="connsiteY1" fmla="*/ 833418 h 833417"/>
              <a:gd name="connsiteX2" fmla="*/ 0 w 833610"/>
              <a:gd name="connsiteY2" fmla="*/ 352422 h 833417"/>
              <a:gd name="connsiteX3" fmla="*/ 352422 w 833610"/>
              <a:gd name="connsiteY3" fmla="*/ 0 h 833417"/>
              <a:gd name="connsiteX4" fmla="*/ 833610 w 833610"/>
              <a:gd name="connsiteY4" fmla="*/ 833418 h 83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610" h="833417">
                <a:moveTo>
                  <a:pt x="833610" y="833418"/>
                </a:moveTo>
                <a:lnTo>
                  <a:pt x="833610" y="833418"/>
                </a:lnTo>
                <a:cubicBezTo>
                  <a:pt x="833610" y="833418"/>
                  <a:pt x="0" y="352422"/>
                  <a:pt x="0" y="352422"/>
                </a:cubicBezTo>
                <a:cubicBezTo>
                  <a:pt x="84497" y="206333"/>
                  <a:pt x="206333" y="84497"/>
                  <a:pt x="352422" y="0"/>
                </a:cubicBezTo>
                <a:lnTo>
                  <a:pt x="833610" y="833418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DE0725-0DBB-FB01-8F4A-12017A72B592}"/>
              </a:ext>
            </a:extLst>
          </p:cNvPr>
          <p:cNvSpPr/>
          <p:nvPr/>
        </p:nvSpPr>
        <p:spPr>
          <a:xfrm>
            <a:off x="6905160" y="1870894"/>
            <a:ext cx="481188" cy="962183"/>
          </a:xfrm>
          <a:custGeom>
            <a:avLst/>
            <a:gdLst>
              <a:gd name="connsiteX0" fmla="*/ 481188 w 481188"/>
              <a:gd name="connsiteY0" fmla="*/ 0 h 962183"/>
              <a:gd name="connsiteX1" fmla="*/ 481188 w 481188"/>
              <a:gd name="connsiteY1" fmla="*/ 962184 h 962183"/>
              <a:gd name="connsiteX2" fmla="*/ 0 w 481188"/>
              <a:gd name="connsiteY2" fmla="*/ 128766 h 962183"/>
              <a:gd name="connsiteX3" fmla="*/ 481188 w 481188"/>
              <a:gd name="connsiteY3" fmla="*/ 0 h 962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188" h="962183">
                <a:moveTo>
                  <a:pt x="481188" y="0"/>
                </a:moveTo>
                <a:lnTo>
                  <a:pt x="481188" y="962184"/>
                </a:lnTo>
                <a:lnTo>
                  <a:pt x="0" y="128766"/>
                </a:lnTo>
                <a:cubicBezTo>
                  <a:pt x="141469" y="46964"/>
                  <a:pt x="305843" y="0"/>
                  <a:pt x="481188" y="0"/>
                </a:cubicBez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25B8A66-096A-16C5-E135-21E02BEE5120}"/>
              </a:ext>
            </a:extLst>
          </p:cNvPr>
          <p:cNvSpPr/>
          <p:nvPr/>
        </p:nvSpPr>
        <p:spPr>
          <a:xfrm>
            <a:off x="7386349" y="1870894"/>
            <a:ext cx="481188" cy="962376"/>
          </a:xfrm>
          <a:custGeom>
            <a:avLst/>
            <a:gdLst>
              <a:gd name="connsiteX0" fmla="*/ 481188 w 481188"/>
              <a:gd name="connsiteY0" fmla="*/ 128958 h 962376"/>
              <a:gd name="connsiteX1" fmla="*/ 192 w 481188"/>
              <a:gd name="connsiteY1" fmla="*/ 962376 h 962376"/>
              <a:gd name="connsiteX2" fmla="*/ 0 w 481188"/>
              <a:gd name="connsiteY2" fmla="*/ 962376 h 962376"/>
              <a:gd name="connsiteX3" fmla="*/ 0 w 481188"/>
              <a:gd name="connsiteY3" fmla="*/ 0 h 962376"/>
              <a:gd name="connsiteX4" fmla="*/ 481188 w 481188"/>
              <a:gd name="connsiteY4" fmla="*/ 128958 h 96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188" h="962376">
                <a:moveTo>
                  <a:pt x="481188" y="128958"/>
                </a:moveTo>
                <a:lnTo>
                  <a:pt x="192" y="962376"/>
                </a:lnTo>
                <a:lnTo>
                  <a:pt x="0" y="962376"/>
                </a:lnTo>
                <a:lnTo>
                  <a:pt x="0" y="0"/>
                </a:lnTo>
                <a:cubicBezTo>
                  <a:pt x="175345" y="0"/>
                  <a:pt x="339719" y="46964"/>
                  <a:pt x="481188" y="128958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9CFF995-F51F-3076-B9AC-1A7984A52CB7}"/>
              </a:ext>
            </a:extLst>
          </p:cNvPr>
          <p:cNvSpPr/>
          <p:nvPr/>
        </p:nvSpPr>
        <p:spPr>
          <a:xfrm>
            <a:off x="7386541" y="2833271"/>
            <a:ext cx="962183" cy="481380"/>
          </a:xfrm>
          <a:custGeom>
            <a:avLst/>
            <a:gdLst>
              <a:gd name="connsiteX0" fmla="*/ 962184 w 962183"/>
              <a:gd name="connsiteY0" fmla="*/ 0 h 481380"/>
              <a:gd name="connsiteX1" fmla="*/ 833418 w 962183"/>
              <a:gd name="connsiteY1" fmla="*/ 481381 h 481380"/>
              <a:gd name="connsiteX2" fmla="*/ 0 w 962183"/>
              <a:gd name="connsiteY2" fmla="*/ 0 h 481380"/>
              <a:gd name="connsiteX3" fmla="*/ 962184 w 962183"/>
              <a:gd name="connsiteY3" fmla="*/ 0 h 48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183" h="481380">
                <a:moveTo>
                  <a:pt x="962184" y="0"/>
                </a:moveTo>
                <a:cubicBezTo>
                  <a:pt x="962184" y="175345"/>
                  <a:pt x="915412" y="339719"/>
                  <a:pt x="833418" y="481381"/>
                </a:cubicBezTo>
                <a:lnTo>
                  <a:pt x="0" y="0"/>
                </a:lnTo>
                <a:lnTo>
                  <a:pt x="962184" y="0"/>
                </a:ln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52BF91-796D-79A7-5E59-B2D7DE2A3EE4}"/>
              </a:ext>
            </a:extLst>
          </p:cNvPr>
          <p:cNvSpPr/>
          <p:nvPr/>
        </p:nvSpPr>
        <p:spPr>
          <a:xfrm>
            <a:off x="9845877" y="2833271"/>
            <a:ext cx="1667028" cy="962376"/>
          </a:xfrm>
          <a:custGeom>
            <a:avLst/>
            <a:gdLst>
              <a:gd name="connsiteX0" fmla="*/ 1667028 w 1667028"/>
              <a:gd name="connsiteY0" fmla="*/ 481188 h 962376"/>
              <a:gd name="connsiteX1" fmla="*/ 833418 w 1667028"/>
              <a:gd name="connsiteY1" fmla="*/ 962376 h 962376"/>
              <a:gd name="connsiteX2" fmla="*/ 0 w 1667028"/>
              <a:gd name="connsiteY2" fmla="*/ 481188 h 962376"/>
              <a:gd name="connsiteX3" fmla="*/ 833418 w 1667028"/>
              <a:gd name="connsiteY3" fmla="*/ 0 h 962376"/>
              <a:gd name="connsiteX4" fmla="*/ 1667028 w 1667028"/>
              <a:gd name="connsiteY4" fmla="*/ 481188 h 96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028" h="962376">
                <a:moveTo>
                  <a:pt x="1667028" y="481188"/>
                </a:moveTo>
                <a:cubicBezTo>
                  <a:pt x="1500537" y="768746"/>
                  <a:pt x="1189497" y="962376"/>
                  <a:pt x="833418" y="962376"/>
                </a:cubicBezTo>
                <a:cubicBezTo>
                  <a:pt x="477339" y="962376"/>
                  <a:pt x="166299" y="768746"/>
                  <a:pt x="0" y="481188"/>
                </a:cubicBezTo>
                <a:lnTo>
                  <a:pt x="833418" y="0"/>
                </a:lnTo>
                <a:lnTo>
                  <a:pt x="1667028" y="481188"/>
                </a:lnTo>
                <a:close/>
              </a:path>
            </a:pathLst>
          </a:custGeom>
          <a:solidFill>
            <a:srgbClr val="FCC4A3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F4581B-238D-A1F2-90AF-D63F3737DD1B}"/>
              </a:ext>
            </a:extLst>
          </p:cNvPr>
          <p:cNvSpPr/>
          <p:nvPr/>
        </p:nvSpPr>
        <p:spPr>
          <a:xfrm>
            <a:off x="9716918" y="1870894"/>
            <a:ext cx="962376" cy="1443564"/>
          </a:xfrm>
          <a:custGeom>
            <a:avLst/>
            <a:gdLst>
              <a:gd name="connsiteX0" fmla="*/ 962376 w 962376"/>
              <a:gd name="connsiteY0" fmla="*/ 0 h 1443564"/>
              <a:gd name="connsiteX1" fmla="*/ 962376 w 962376"/>
              <a:gd name="connsiteY1" fmla="*/ 962376 h 1443564"/>
              <a:gd name="connsiteX2" fmla="*/ 128958 w 962376"/>
              <a:gd name="connsiteY2" fmla="*/ 1443564 h 1443564"/>
              <a:gd name="connsiteX3" fmla="*/ 0 w 962376"/>
              <a:gd name="connsiteY3" fmla="*/ 962376 h 1443564"/>
              <a:gd name="connsiteX4" fmla="*/ 962376 w 962376"/>
              <a:gd name="connsiteY4" fmla="*/ 0 h 144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376" h="1443564">
                <a:moveTo>
                  <a:pt x="962376" y="0"/>
                </a:moveTo>
                <a:lnTo>
                  <a:pt x="962376" y="962376"/>
                </a:lnTo>
                <a:lnTo>
                  <a:pt x="128958" y="1443564"/>
                </a:lnTo>
                <a:cubicBezTo>
                  <a:pt x="46964" y="1302095"/>
                  <a:pt x="0" y="1137721"/>
                  <a:pt x="0" y="962376"/>
                </a:cubicBezTo>
                <a:cubicBezTo>
                  <a:pt x="0" y="430952"/>
                  <a:pt x="430952" y="0"/>
                  <a:pt x="962376" y="0"/>
                </a:cubicBezTo>
                <a:close/>
              </a:path>
            </a:pathLst>
          </a:custGeom>
          <a:solidFill>
            <a:srgbClr val="FCC4A3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AE4D6D-CBB0-7B39-42E8-B118845367F4}"/>
              </a:ext>
            </a:extLst>
          </p:cNvPr>
          <p:cNvSpPr/>
          <p:nvPr/>
        </p:nvSpPr>
        <p:spPr>
          <a:xfrm>
            <a:off x="10679295" y="1870894"/>
            <a:ext cx="962376" cy="1443564"/>
          </a:xfrm>
          <a:custGeom>
            <a:avLst/>
            <a:gdLst>
              <a:gd name="connsiteX0" fmla="*/ 962376 w 962376"/>
              <a:gd name="connsiteY0" fmla="*/ 962376 h 1443564"/>
              <a:gd name="connsiteX1" fmla="*/ 833610 w 962376"/>
              <a:gd name="connsiteY1" fmla="*/ 1443564 h 1443564"/>
              <a:gd name="connsiteX2" fmla="*/ 0 w 962376"/>
              <a:gd name="connsiteY2" fmla="*/ 962376 h 1443564"/>
              <a:gd name="connsiteX3" fmla="*/ 0 w 962376"/>
              <a:gd name="connsiteY3" fmla="*/ 0 h 1443564"/>
              <a:gd name="connsiteX4" fmla="*/ 962376 w 962376"/>
              <a:gd name="connsiteY4" fmla="*/ 962376 h 144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376" h="1443564">
                <a:moveTo>
                  <a:pt x="962376" y="962376"/>
                </a:moveTo>
                <a:cubicBezTo>
                  <a:pt x="962376" y="1137721"/>
                  <a:pt x="915412" y="1302095"/>
                  <a:pt x="833610" y="1443564"/>
                </a:cubicBezTo>
                <a:lnTo>
                  <a:pt x="0" y="962376"/>
                </a:lnTo>
                <a:lnTo>
                  <a:pt x="0" y="0"/>
                </a:lnTo>
                <a:cubicBezTo>
                  <a:pt x="531424" y="0"/>
                  <a:pt x="962376" y="430952"/>
                  <a:pt x="962376" y="962376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DC49ACE-85F2-0B2F-FCA3-5195C27E688A}"/>
                  </a:ext>
                </a:extLst>
              </p:cNvPr>
              <p:cNvSpPr/>
              <p:nvPr/>
            </p:nvSpPr>
            <p:spPr>
              <a:xfrm>
                <a:off x="7386348" y="3831760"/>
                <a:ext cx="497080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DC49ACE-85F2-0B2F-FCA3-5195C27E6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348" y="3831760"/>
                <a:ext cx="497080" cy="774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6EF00A0-C4B1-7C94-4632-8899B25284AC}"/>
                  </a:ext>
                </a:extLst>
              </p:cNvPr>
              <p:cNvSpPr/>
              <p:nvPr/>
            </p:nvSpPr>
            <p:spPr>
              <a:xfrm>
                <a:off x="10673220" y="3831760"/>
                <a:ext cx="497080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6EF00A0-C4B1-7C94-4632-8899B25284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3220" y="3831760"/>
                <a:ext cx="497080" cy="77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B0D76A-1282-B9B9-3981-F38BED7257DF}"/>
              </a:ext>
            </a:extLst>
          </p:cNvPr>
          <p:cNvSpPr/>
          <p:nvPr/>
        </p:nvSpPr>
        <p:spPr>
          <a:xfrm>
            <a:off x="6096000" y="1689568"/>
            <a:ext cx="5698319" cy="3157601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2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8" grpId="0"/>
      <p:bldP spid="27" grpId="0" animBg="1"/>
      <p:bldP spid="28" grpId="0" animBg="1"/>
      <p:bldP spid="29" grpId="0" animBg="1"/>
      <p:bldP spid="38" grpId="0" animBg="1"/>
      <p:bldP spid="41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825500" y="20882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60" b="1" u="none" strike="noStrike" kern="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Calibri"/>
                <a:ea typeface="Calibri"/>
                <a:cs typeface="Calibri"/>
              </a:rPr>
              <a:t>Maintenant, nous allons </a:t>
            </a:r>
            <a:r>
              <a:rPr lang="fr-FR" sz="1660" b="1" kern="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apprendre à comparer deux fractions </a:t>
            </a:r>
            <a:r>
              <a:rPr lang="fr-FR" sz="1660" b="1" dirty="0">
                <a:solidFill>
                  <a:schemeClr val="bg1">
                    <a:lumMod val="65000"/>
                  </a:schemeClr>
                </a:solidFill>
              </a:rPr>
              <a:t>dont l'un des dénominateurs est un multiple de l'autre </a:t>
            </a:r>
            <a:r>
              <a:rPr lang="fr-FR" sz="1660" b="1" kern="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:</a:t>
            </a:r>
            <a:endParaRPr lang="fr-FR" sz="1660" b="1" u="none" strike="noStrike" kern="0" cap="none" spc="0" baseline="0" dirty="0">
              <a:solidFill>
                <a:schemeClr val="bg1">
                  <a:lumMod val="65000"/>
                </a:schemeClr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528;p39">
                <a:extLst>
                  <a:ext uri="{FF2B5EF4-FFF2-40B4-BE49-F238E27FC236}">
                    <a16:creationId xmlns:a16="http://schemas.microsoft.com/office/drawing/2014/main" id="{0DEBC28B-C5EF-3384-167E-EDAD1E942D8E}"/>
                  </a:ext>
                </a:extLst>
              </p:cNvPr>
              <p:cNvSpPr txBox="1"/>
              <p:nvPr/>
            </p:nvSpPr>
            <p:spPr>
              <a:xfrm>
                <a:off x="271826" y="3282140"/>
                <a:ext cx="7135971" cy="6028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compare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400" b="1" dirty="0"/>
                  <a:t> avec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400" b="1" dirty="0"/>
                  <a:t>.</a:t>
                </a:r>
              </a:p>
            </p:txBody>
          </p:sp>
        </mc:Choice>
        <mc:Fallback xmlns="">
          <p:sp>
            <p:nvSpPr>
              <p:cNvPr id="4" name="Google Shape;528;p39">
                <a:extLst>
                  <a:ext uri="{FF2B5EF4-FFF2-40B4-BE49-F238E27FC236}">
                    <a16:creationId xmlns:a16="http://schemas.microsoft.com/office/drawing/2014/main" id="{0DEBC28B-C5EF-3384-167E-EDAD1E942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26" y="3282140"/>
                <a:ext cx="7135971" cy="602827"/>
              </a:xfrm>
              <a:prstGeom prst="rect">
                <a:avLst/>
              </a:prstGeom>
              <a:blipFill>
                <a:blip r:embed="rId3"/>
                <a:stretch>
                  <a:fillRect l="-1709" b="-131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20B33283-4244-1A5D-375D-5B2F79CCA85B}"/>
              </a:ext>
            </a:extLst>
          </p:cNvPr>
          <p:cNvSpPr txBox="1"/>
          <p:nvPr/>
        </p:nvSpPr>
        <p:spPr>
          <a:xfrm>
            <a:off x="271826" y="2187691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réduis au même dénominateur.</a:t>
            </a:r>
          </a:p>
        </p:txBody>
      </p:sp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7294A2F7-B87E-952B-7675-A10AB947F434}"/>
              </a:ext>
            </a:extLst>
          </p:cNvPr>
          <p:cNvSpPr txBox="1"/>
          <p:nvPr/>
        </p:nvSpPr>
        <p:spPr>
          <a:xfrm>
            <a:off x="271825" y="4902351"/>
            <a:ext cx="71359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Je déduis la comparaison.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7075D4-7785-AAB2-E706-609ACFB86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935" y="2368632"/>
            <a:ext cx="5114737" cy="2785960"/>
          </a:xfrm>
          <a:prstGeom prst="rect">
            <a:avLst/>
          </a:prstGeom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532DE26-75D3-7522-4840-9486AD89DB7D}"/>
              </a:ext>
            </a:extLst>
          </p:cNvPr>
          <p:cNvSpPr txBox="1"/>
          <p:nvPr/>
        </p:nvSpPr>
        <p:spPr>
          <a:xfrm>
            <a:off x="10280102" y="3478829"/>
            <a:ext cx="1539883" cy="648000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endParaRPr lang="fr-FR" sz="2400" b="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3679A3-E767-ACBB-0455-E7824F851F41}"/>
              </a:ext>
            </a:extLst>
          </p:cNvPr>
          <p:cNvGrpSpPr/>
          <p:nvPr/>
        </p:nvGrpSpPr>
        <p:grpSpPr>
          <a:xfrm>
            <a:off x="8489746" y="3413046"/>
            <a:ext cx="791992" cy="748145"/>
            <a:chOff x="8489746" y="3364278"/>
            <a:chExt cx="791992" cy="748145"/>
          </a:xfrm>
        </p:grpSpPr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54178C70-BE4E-99C9-38F6-180327645821}"/>
                </a:ext>
              </a:extLst>
            </p:cNvPr>
            <p:cNvSpPr txBox="1"/>
            <p:nvPr/>
          </p:nvSpPr>
          <p:spPr>
            <a:xfrm>
              <a:off x="8489746" y="3673872"/>
              <a:ext cx="791992" cy="438551"/>
            </a:xfrm>
            <a:prstGeom prst="rect">
              <a:avLst/>
            </a:prstGeom>
            <a:solidFill>
              <a:srgbClr val="FDE4C7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endParaRPr lang="fr-FR" sz="2400" b="1" dirty="0"/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AD0F623E-5C40-3719-D107-721F731CE8A8}"/>
                </a:ext>
              </a:extLst>
            </p:cNvPr>
            <p:cNvSpPr txBox="1"/>
            <p:nvPr/>
          </p:nvSpPr>
          <p:spPr>
            <a:xfrm>
              <a:off x="8489746" y="3364278"/>
              <a:ext cx="791992" cy="576000"/>
            </a:xfrm>
            <a:prstGeom prst="rect">
              <a:avLst/>
            </a:prstGeom>
            <a:solidFill>
              <a:srgbClr val="FDE4C7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/>
                <a:t>…</a:t>
              </a:r>
            </a:p>
          </p:txBody>
        </p:sp>
      </p:grp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79783498-323E-F3FD-B1FB-9BB28E54F8F3}"/>
              </a:ext>
            </a:extLst>
          </p:cNvPr>
          <p:cNvSpPr txBox="1"/>
          <p:nvPr/>
        </p:nvSpPr>
        <p:spPr>
          <a:xfrm>
            <a:off x="9723119" y="3323061"/>
            <a:ext cx="316335" cy="438551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/>
              <a:t>…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2B599C96-C2D0-2B50-425D-0B710B0FBE2B}"/>
              </a:ext>
            </a:extLst>
          </p:cNvPr>
          <p:cNvSpPr txBox="1"/>
          <p:nvPr/>
        </p:nvSpPr>
        <p:spPr>
          <a:xfrm>
            <a:off x="6949863" y="4207771"/>
            <a:ext cx="2140797" cy="648000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endParaRPr lang="fr-FR" sz="2400" b="1" dirty="0"/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33D73A63-7BF0-A7F1-DAE8-2C3974B9D7B2}"/>
              </a:ext>
            </a:extLst>
          </p:cNvPr>
          <p:cNvSpPr txBox="1"/>
          <p:nvPr/>
        </p:nvSpPr>
        <p:spPr>
          <a:xfrm>
            <a:off x="6949863" y="3413046"/>
            <a:ext cx="4746837" cy="1682349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 : coins arrondis 5">
                <a:extLst>
                  <a:ext uri="{FF2B5EF4-FFF2-40B4-BE49-F238E27FC236}">
                    <a16:creationId xmlns:a16="http://schemas.microsoft.com/office/drawing/2014/main" id="{784B7576-C889-4388-AB2B-0DF2C1DF89EE}"/>
                  </a:ext>
                </a:extLst>
              </p:cNvPr>
              <p:cNvSpPr/>
              <p:nvPr/>
            </p:nvSpPr>
            <p:spPr>
              <a:xfrm>
                <a:off x="5577945" y="1116921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8" name="Rectangle : coins arrondis 5">
                <a:extLst>
                  <a:ext uri="{FF2B5EF4-FFF2-40B4-BE49-F238E27FC236}">
                    <a16:creationId xmlns:a16="http://schemas.microsoft.com/office/drawing/2014/main" id="{784B7576-C889-4388-AB2B-0DF2C1DF89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945" y="1116921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5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8" grpId="0"/>
      <p:bldP spid="11" grpId="0" animBg="1"/>
      <p:bldP spid="11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1968E-692E-87BF-8655-6C9A3388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E6B84CA-C78E-A1CF-F919-4DEBB7092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560" y="2130047"/>
            <a:ext cx="6690902" cy="311075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C9C020-F25C-D1D0-062C-D45A73E25C1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89C5E8F6-AA8A-7142-011C-9760218D433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17DC35-485F-9146-4332-89204396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CB6154E8-3481-96AE-C0B5-1B771EC8026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528;p39">
                <a:extLst>
                  <a:ext uri="{FF2B5EF4-FFF2-40B4-BE49-F238E27FC236}">
                    <a16:creationId xmlns:a16="http://schemas.microsoft.com/office/drawing/2014/main" id="{ECA49E20-83AC-761B-4A1C-20224299ECF0}"/>
                  </a:ext>
                </a:extLst>
              </p:cNvPr>
              <p:cNvSpPr txBox="1"/>
              <p:nvPr/>
            </p:nvSpPr>
            <p:spPr>
              <a:xfrm>
                <a:off x="271826" y="3283037"/>
                <a:ext cx="7135971" cy="6010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compare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fr-FR" sz="2400" b="1" dirty="0"/>
                  <a:t> avec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fr-FR" sz="2400" b="1" dirty="0"/>
                  <a:t>.</a:t>
                </a:r>
              </a:p>
            </p:txBody>
          </p:sp>
        </mc:Choice>
        <mc:Fallback xmlns="">
          <p:sp>
            <p:nvSpPr>
              <p:cNvPr id="6" name="Google Shape;528;p39">
                <a:extLst>
                  <a:ext uri="{FF2B5EF4-FFF2-40B4-BE49-F238E27FC236}">
                    <a16:creationId xmlns:a16="http://schemas.microsoft.com/office/drawing/2014/main" id="{ECA49E20-83AC-761B-4A1C-20224299E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26" y="3283037"/>
                <a:ext cx="7135971" cy="601032"/>
              </a:xfrm>
              <a:prstGeom prst="rect">
                <a:avLst/>
              </a:prstGeom>
              <a:blipFill>
                <a:blip r:embed="rId4"/>
                <a:stretch>
                  <a:fillRect l="-1709" b="-122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3161962C-FB27-79A8-39F6-B19EF6828B48}"/>
              </a:ext>
            </a:extLst>
          </p:cNvPr>
          <p:cNvSpPr txBox="1"/>
          <p:nvPr/>
        </p:nvSpPr>
        <p:spPr>
          <a:xfrm>
            <a:off x="271825" y="2520785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réduis au même dénominateur.</a:t>
            </a:r>
          </a:p>
        </p:txBody>
      </p:sp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BA5096F9-858A-C6A7-2CB2-62CFFB050B25}"/>
              </a:ext>
            </a:extLst>
          </p:cNvPr>
          <p:cNvSpPr txBox="1"/>
          <p:nvPr/>
        </p:nvSpPr>
        <p:spPr>
          <a:xfrm>
            <a:off x="271826" y="4300020"/>
            <a:ext cx="71359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Je déduis la comparaison.</a:t>
            </a: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A4B26B39-DF9D-7833-0EF5-1339C52B6F93}"/>
              </a:ext>
            </a:extLst>
          </p:cNvPr>
          <p:cNvSpPr txBox="1"/>
          <p:nvPr/>
        </p:nvSpPr>
        <p:spPr>
          <a:xfrm>
            <a:off x="7263490" y="3363337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F82D366B-638C-5F90-AF99-C590739959D9}"/>
              </a:ext>
            </a:extLst>
          </p:cNvPr>
          <p:cNvSpPr txBox="1"/>
          <p:nvPr/>
        </p:nvSpPr>
        <p:spPr>
          <a:xfrm>
            <a:off x="7263490" y="3740771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C0601CC3-50B1-7F6F-4689-05BFD8C96808}"/>
              </a:ext>
            </a:extLst>
          </p:cNvPr>
          <p:cNvSpPr txBox="1"/>
          <p:nvPr/>
        </p:nvSpPr>
        <p:spPr>
          <a:xfrm>
            <a:off x="8727574" y="3363337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36F5C242-1487-0FFB-C3CF-733A79692D9E}"/>
              </a:ext>
            </a:extLst>
          </p:cNvPr>
          <p:cNvSpPr txBox="1"/>
          <p:nvPr/>
        </p:nvSpPr>
        <p:spPr>
          <a:xfrm>
            <a:off x="10121934" y="3363337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2D121202-1BC3-308D-2AF4-759D33227530}"/>
              </a:ext>
            </a:extLst>
          </p:cNvPr>
          <p:cNvSpPr txBox="1"/>
          <p:nvPr/>
        </p:nvSpPr>
        <p:spPr>
          <a:xfrm>
            <a:off x="10711363" y="3521495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9769F2DD-96CD-F267-8FAB-23733CD90F72}"/>
              </a:ext>
            </a:extLst>
          </p:cNvPr>
          <p:cNvSpPr txBox="1"/>
          <p:nvPr/>
        </p:nvSpPr>
        <p:spPr>
          <a:xfrm>
            <a:off x="7023283" y="4497196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07519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5" grpId="0"/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4CBC63AE-5EC1-F521-A9F0-90685EBBD6A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6D3A5B8-B575-3551-A690-4032AACC2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B393753E-64B7-9498-824D-0D0099617F1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512898BA-530C-7C33-D940-4D843A65B720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F719DDB5-6E5B-452A-9956-E64D94E1FAC9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2D42197F-9078-856A-7D2B-40F425A20DD3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F7A80291-EB05-CDC9-9DD3-8446A5BCCB0E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4CA8C448-BD48-B183-BBEC-DE6205BA7F70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9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CA9AB09A-7CF2-A968-10F0-C2BE1D95EBC8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18921FCB-4BAB-6E2F-3AB2-6E64A0C4F4B5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786FF3-EE92-0AD6-6AFB-52431ECC1F92}"/>
              </a:ext>
            </a:extLst>
          </p:cNvPr>
          <p:cNvSpPr/>
          <p:nvPr/>
        </p:nvSpPr>
        <p:spPr>
          <a:xfrm>
            <a:off x="432120" y="549890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D8A3F665-5A1E-787A-5B4F-3B5EC26DAE04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 Comparer deux fractions de dénominateurs différents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6AC95CCD-ED6F-E395-6B87-B21A3A318230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6C4F2C7-3256-0D6E-7F73-E5E9B331F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20" y="994195"/>
            <a:ext cx="9357360" cy="5263981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0FF79B-54E3-71E4-9737-C9C5DD6A3CAD}"/>
              </a:ext>
            </a:extLst>
          </p:cNvPr>
          <p:cNvSpPr/>
          <p:nvPr/>
        </p:nvSpPr>
        <p:spPr>
          <a:xfrm>
            <a:off x="8197140" y="28596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86CC0-4F75-3718-CC29-C7F6E5A1569A}"/>
              </a:ext>
            </a:extLst>
          </p:cNvPr>
          <p:cNvSpPr/>
          <p:nvPr/>
        </p:nvSpPr>
        <p:spPr>
          <a:xfrm>
            <a:off x="7318300" y="573504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3BEBE0-2741-A662-1A8E-8B75EA509235}"/>
              </a:ext>
            </a:extLst>
          </p:cNvPr>
          <p:cNvSpPr/>
          <p:nvPr/>
        </p:nvSpPr>
        <p:spPr>
          <a:xfrm>
            <a:off x="7424420" y="4912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E2F0F-E801-2FD5-94C4-40C4532EA253}"/>
              </a:ext>
            </a:extLst>
          </p:cNvPr>
          <p:cNvSpPr/>
          <p:nvPr/>
        </p:nvSpPr>
        <p:spPr>
          <a:xfrm>
            <a:off x="7424420" y="521638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6BC6D6-E3F0-2D92-CCC8-570992258C46}"/>
              </a:ext>
            </a:extLst>
          </p:cNvPr>
          <p:cNvSpPr/>
          <p:nvPr/>
        </p:nvSpPr>
        <p:spPr>
          <a:xfrm>
            <a:off x="8467240" y="4912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25E1C8-C7C9-3109-C73D-F66F2E0010F0}"/>
              </a:ext>
            </a:extLst>
          </p:cNvPr>
          <p:cNvSpPr/>
          <p:nvPr/>
        </p:nvSpPr>
        <p:spPr>
          <a:xfrm>
            <a:off x="9458960" y="4912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43AFBE-F5D4-C4EA-1C30-330554EDE294}"/>
              </a:ext>
            </a:extLst>
          </p:cNvPr>
          <p:cNvSpPr/>
          <p:nvPr/>
        </p:nvSpPr>
        <p:spPr>
          <a:xfrm>
            <a:off x="9829800" y="5039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903D7-948F-6FF5-CFC2-026F311A2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5" y="2674009"/>
            <a:ext cx="11740642" cy="233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7ADCF9-170F-841F-AAC9-2B4D61113B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05" y="2674009"/>
            <a:ext cx="11740642" cy="23394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1694D78-3B52-A034-2D11-1C2B36784D45}"/>
              </a:ext>
            </a:extLst>
          </p:cNvPr>
          <p:cNvSpPr/>
          <p:nvPr/>
        </p:nvSpPr>
        <p:spPr>
          <a:xfrm>
            <a:off x="2685713" y="440690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44B053-0F2A-4C12-F0C9-FB0D613470E9}"/>
              </a:ext>
            </a:extLst>
          </p:cNvPr>
          <p:cNvSpPr/>
          <p:nvPr/>
        </p:nvSpPr>
        <p:spPr>
          <a:xfrm>
            <a:off x="8802033" y="321212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B872C3-2219-F6B9-21C3-66F68DF8ABE5}"/>
              </a:ext>
            </a:extLst>
          </p:cNvPr>
          <p:cNvSpPr/>
          <p:nvPr/>
        </p:nvSpPr>
        <p:spPr>
          <a:xfrm>
            <a:off x="8060353" y="401730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0403DC-B097-02AC-1A98-DF2A45188D06}"/>
              </a:ext>
            </a:extLst>
          </p:cNvPr>
          <p:cNvSpPr/>
          <p:nvPr/>
        </p:nvSpPr>
        <p:spPr>
          <a:xfrm>
            <a:off x="8060353" y="447989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49DDCC-6139-7F7D-3D23-08A14A6CF0A7}"/>
              </a:ext>
            </a:extLst>
          </p:cNvPr>
          <p:cNvSpPr/>
          <p:nvPr/>
        </p:nvSpPr>
        <p:spPr>
          <a:xfrm>
            <a:off x="9004673" y="401730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1AE0C3-5D58-64DA-9843-6EE1360831FD}"/>
              </a:ext>
            </a:extLst>
          </p:cNvPr>
          <p:cNvSpPr/>
          <p:nvPr/>
        </p:nvSpPr>
        <p:spPr>
          <a:xfrm>
            <a:off x="9004673" y="447989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BDED2C-5865-2609-EDD0-47CDF93D1352}"/>
              </a:ext>
            </a:extLst>
          </p:cNvPr>
          <p:cNvSpPr/>
          <p:nvPr/>
        </p:nvSpPr>
        <p:spPr>
          <a:xfrm>
            <a:off x="9677586" y="401730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27C0A4-84C4-3BAB-DEFB-E3EBC7808C6D}"/>
              </a:ext>
            </a:extLst>
          </p:cNvPr>
          <p:cNvSpPr/>
          <p:nvPr/>
        </p:nvSpPr>
        <p:spPr>
          <a:xfrm>
            <a:off x="9677586" y="447989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E9D514-25C3-E3AD-C6EA-1A47B61C846D}"/>
              </a:ext>
            </a:extLst>
          </p:cNvPr>
          <p:cNvSpPr/>
          <p:nvPr/>
        </p:nvSpPr>
        <p:spPr>
          <a:xfrm>
            <a:off x="10582447" y="401730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BF0DEB-748F-0C64-8AC6-5940A838D6EA}"/>
              </a:ext>
            </a:extLst>
          </p:cNvPr>
          <p:cNvSpPr/>
          <p:nvPr/>
        </p:nvSpPr>
        <p:spPr>
          <a:xfrm>
            <a:off x="10582447" y="447989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5E0D3FC-D222-8261-4D16-9430E73F9F2A}"/>
              </a:ext>
            </a:extLst>
          </p:cNvPr>
          <p:cNvGrpSpPr/>
          <p:nvPr/>
        </p:nvGrpSpPr>
        <p:grpSpPr>
          <a:xfrm>
            <a:off x="1119928" y="977900"/>
            <a:ext cx="9952144" cy="5720791"/>
            <a:chOff x="572884" y="1275080"/>
            <a:chExt cx="11790248" cy="67773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094B71-DC3D-5BA3-C39A-3F62EEB37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4707" y="1275080"/>
              <a:ext cx="10258425" cy="43434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00022C8-FD20-D6ED-0245-A86398CC7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2884" y="5042568"/>
              <a:ext cx="10582275" cy="3009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FF7ECA-3244-FB83-2AAE-788E416D32A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" y="977899"/>
            <a:ext cx="11758083" cy="49783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0F416CD-DF48-5D0B-2085-257781BC2854}"/>
              </a:ext>
            </a:extLst>
          </p:cNvPr>
          <p:cNvSpPr>
            <a:spLocks noChangeAspect="1"/>
          </p:cNvSpPr>
          <p:nvPr/>
        </p:nvSpPr>
        <p:spPr>
          <a:xfrm>
            <a:off x="2935246" y="284936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325E7A8-C2EC-DF70-22E1-FE5A831CE868}"/>
              </a:ext>
            </a:extLst>
          </p:cNvPr>
          <p:cNvSpPr>
            <a:spLocks noChangeAspect="1"/>
          </p:cNvSpPr>
          <p:nvPr/>
        </p:nvSpPr>
        <p:spPr>
          <a:xfrm>
            <a:off x="8782948" y="284936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414824-E42E-B9C4-1BDF-737FB4CB601A}"/>
              </a:ext>
            </a:extLst>
          </p:cNvPr>
          <p:cNvSpPr>
            <a:spLocks noChangeAspect="1"/>
          </p:cNvSpPr>
          <p:nvPr/>
        </p:nvSpPr>
        <p:spPr>
          <a:xfrm>
            <a:off x="2056055" y="437174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351240C-6712-67BC-722E-945010102154}"/>
              </a:ext>
            </a:extLst>
          </p:cNvPr>
          <p:cNvSpPr>
            <a:spLocks noChangeAspect="1"/>
          </p:cNvSpPr>
          <p:nvPr/>
        </p:nvSpPr>
        <p:spPr>
          <a:xfrm>
            <a:off x="1954455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2834385-C96D-BC19-FCCC-A80B89ED68E6}"/>
              </a:ext>
            </a:extLst>
          </p:cNvPr>
          <p:cNvSpPr>
            <a:spLocks noChangeAspect="1"/>
          </p:cNvSpPr>
          <p:nvPr/>
        </p:nvSpPr>
        <p:spPr>
          <a:xfrm>
            <a:off x="1954455" y="544098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82DB1F-FBC1-F73C-6C00-19E5C21FA1D8}"/>
              </a:ext>
            </a:extLst>
          </p:cNvPr>
          <p:cNvSpPr>
            <a:spLocks noChangeAspect="1"/>
          </p:cNvSpPr>
          <p:nvPr/>
        </p:nvSpPr>
        <p:spPr>
          <a:xfrm>
            <a:off x="2629101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4208A2-5126-DC3C-1E81-77452283B935}"/>
              </a:ext>
            </a:extLst>
          </p:cNvPr>
          <p:cNvSpPr>
            <a:spLocks noChangeAspect="1"/>
          </p:cNvSpPr>
          <p:nvPr/>
        </p:nvSpPr>
        <p:spPr>
          <a:xfrm>
            <a:off x="2629101" y="544098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55F96A-DC36-C4E9-60DC-A0795F040D1E}"/>
              </a:ext>
            </a:extLst>
          </p:cNvPr>
          <p:cNvSpPr>
            <a:spLocks noChangeAspect="1"/>
          </p:cNvSpPr>
          <p:nvPr/>
        </p:nvSpPr>
        <p:spPr>
          <a:xfrm>
            <a:off x="3436821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CE163BE-BF6D-1A62-8297-58954E094D7E}"/>
              </a:ext>
            </a:extLst>
          </p:cNvPr>
          <p:cNvSpPr>
            <a:spLocks noChangeAspect="1"/>
          </p:cNvSpPr>
          <p:nvPr/>
        </p:nvSpPr>
        <p:spPr>
          <a:xfrm>
            <a:off x="5932095" y="437174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54D5484-A38D-D6C4-0EE9-5940A295B6A1}"/>
              </a:ext>
            </a:extLst>
          </p:cNvPr>
          <p:cNvSpPr>
            <a:spLocks noChangeAspect="1"/>
          </p:cNvSpPr>
          <p:nvPr/>
        </p:nvSpPr>
        <p:spPr>
          <a:xfrm>
            <a:off x="5830495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8F58F9-6EF2-8240-E68A-D72E683F93CB}"/>
              </a:ext>
            </a:extLst>
          </p:cNvPr>
          <p:cNvSpPr>
            <a:spLocks noChangeAspect="1"/>
          </p:cNvSpPr>
          <p:nvPr/>
        </p:nvSpPr>
        <p:spPr>
          <a:xfrm>
            <a:off x="5830495" y="544098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0C1699-53B3-A5AC-387F-2571EA0B8A4B}"/>
              </a:ext>
            </a:extLst>
          </p:cNvPr>
          <p:cNvSpPr>
            <a:spLocks noChangeAspect="1"/>
          </p:cNvSpPr>
          <p:nvPr/>
        </p:nvSpPr>
        <p:spPr>
          <a:xfrm>
            <a:off x="6505141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3611165-A097-159A-2F19-66104EA37F3D}"/>
              </a:ext>
            </a:extLst>
          </p:cNvPr>
          <p:cNvSpPr>
            <a:spLocks noChangeAspect="1"/>
          </p:cNvSpPr>
          <p:nvPr/>
        </p:nvSpPr>
        <p:spPr>
          <a:xfrm>
            <a:off x="6505141" y="544098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ADCB59-0EC9-88EC-B213-69D2FB3B579F}"/>
              </a:ext>
            </a:extLst>
          </p:cNvPr>
          <p:cNvSpPr>
            <a:spLocks noChangeAspect="1"/>
          </p:cNvSpPr>
          <p:nvPr/>
        </p:nvSpPr>
        <p:spPr>
          <a:xfrm>
            <a:off x="7312861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0062D1-9A0A-AB21-B913-BE9BDF09B390}"/>
              </a:ext>
            </a:extLst>
          </p:cNvPr>
          <p:cNvSpPr>
            <a:spLocks noChangeAspect="1"/>
          </p:cNvSpPr>
          <p:nvPr/>
        </p:nvSpPr>
        <p:spPr>
          <a:xfrm>
            <a:off x="7312861" y="54286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26DF540-5643-FD73-AC2A-3412E796D88D}"/>
              </a:ext>
            </a:extLst>
          </p:cNvPr>
          <p:cNvSpPr>
            <a:spLocks noChangeAspect="1"/>
          </p:cNvSpPr>
          <p:nvPr/>
        </p:nvSpPr>
        <p:spPr>
          <a:xfrm>
            <a:off x="9684819" y="437174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C1FC2C1-57BB-6C15-27CA-5245946DC41D}"/>
              </a:ext>
            </a:extLst>
          </p:cNvPr>
          <p:cNvSpPr>
            <a:spLocks noChangeAspect="1"/>
          </p:cNvSpPr>
          <p:nvPr/>
        </p:nvSpPr>
        <p:spPr>
          <a:xfrm>
            <a:off x="9679739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985D66-B4C1-CD68-F540-F7DC9F603388}"/>
              </a:ext>
            </a:extLst>
          </p:cNvPr>
          <p:cNvSpPr>
            <a:spLocks noChangeAspect="1"/>
          </p:cNvSpPr>
          <p:nvPr/>
        </p:nvSpPr>
        <p:spPr>
          <a:xfrm>
            <a:off x="10334065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C48D195-DE58-A6DB-AAEB-7BD4D0A3724D}"/>
              </a:ext>
            </a:extLst>
          </p:cNvPr>
          <p:cNvSpPr>
            <a:spLocks noChangeAspect="1"/>
          </p:cNvSpPr>
          <p:nvPr/>
        </p:nvSpPr>
        <p:spPr>
          <a:xfrm>
            <a:off x="11166400" y="506770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</a:t>
            </a: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deux fractions de dénominateur l’un est un multiple de l’autre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14AC4BE-11BD-53A0-4EFF-BC92534A37E8}"/>
              </a:ext>
            </a:extLst>
          </p:cNvPr>
          <p:cNvGrpSpPr/>
          <p:nvPr/>
        </p:nvGrpSpPr>
        <p:grpSpPr>
          <a:xfrm>
            <a:off x="774700" y="1325638"/>
            <a:ext cx="7033846" cy="443278"/>
            <a:chOff x="1191855" y="1172460"/>
            <a:chExt cx="4572000" cy="360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839B6E-39C6-5D3F-B2F9-E85033208DC6}"/>
                </a:ext>
              </a:extLst>
            </p:cNvPr>
            <p:cNvSpPr/>
            <p:nvPr/>
          </p:nvSpPr>
          <p:spPr>
            <a:xfrm>
              <a:off x="1191855" y="117246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9A5DD7F-5D4F-3AD3-5977-1DCAE76D0555}"/>
                </a:ext>
              </a:extLst>
            </p:cNvPr>
            <p:cNvSpPr txBox="1"/>
            <p:nvPr/>
          </p:nvSpPr>
          <p:spPr>
            <a:xfrm>
              <a:off x="1551855" y="1174380"/>
              <a:ext cx="4212000" cy="3561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Graphiquement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81E9C-6A74-BD7E-AB8F-7331A531203C}"/>
              </a:ext>
            </a:extLst>
          </p:cNvPr>
          <p:cNvGrpSpPr/>
          <p:nvPr/>
        </p:nvGrpSpPr>
        <p:grpSpPr>
          <a:xfrm>
            <a:off x="377201" y="3881070"/>
            <a:ext cx="5433522" cy="443278"/>
            <a:chOff x="1191854" y="3893250"/>
            <a:chExt cx="5589200" cy="360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2071F8-A46C-A9DC-7C19-60503A5C8C40}"/>
                </a:ext>
              </a:extLst>
            </p:cNvPr>
            <p:cNvSpPr/>
            <p:nvPr/>
          </p:nvSpPr>
          <p:spPr>
            <a:xfrm>
              <a:off x="1191854" y="3893250"/>
              <a:ext cx="570284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229B4FA0-BF7D-EF54-A673-B06479D1328C}"/>
                </a:ext>
              </a:extLst>
            </p:cNvPr>
            <p:cNvSpPr txBox="1"/>
            <p:nvPr/>
          </p:nvSpPr>
          <p:spPr>
            <a:xfrm>
              <a:off x="1761569" y="3895170"/>
              <a:ext cx="5019485" cy="3561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dirty="0"/>
                <a:t> </a:t>
              </a:r>
              <a:r>
                <a:rPr lang="fr-FR" sz="2400" b="1" dirty="0">
                  <a:solidFill>
                    <a:srgbClr val="C00000"/>
                  </a:solidFill>
                </a:rPr>
                <a:t>Réduction au même dénominateur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" name="Google Shape;528;p39">
            <a:extLst>
              <a:ext uri="{FF2B5EF4-FFF2-40B4-BE49-F238E27FC236}">
                <a16:creationId xmlns:a16="http://schemas.microsoft.com/office/drawing/2014/main" id="{62394445-9D7B-7D3F-AD03-8DC53C987EBE}"/>
              </a:ext>
            </a:extLst>
          </p:cNvPr>
          <p:cNvSpPr txBox="1"/>
          <p:nvPr/>
        </p:nvSpPr>
        <p:spPr>
          <a:xfrm>
            <a:off x="706594" y="1959960"/>
            <a:ext cx="477473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aires.</a:t>
            </a: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98593D53-28D9-1E20-D62D-864EE3DFB931}"/>
              </a:ext>
            </a:extLst>
          </p:cNvPr>
          <p:cNvSpPr txBox="1"/>
          <p:nvPr/>
        </p:nvSpPr>
        <p:spPr>
          <a:xfrm>
            <a:off x="628377" y="2698660"/>
            <a:ext cx="477473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déduis la comparaison.</a:t>
            </a: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C4987B26-C5AA-5806-7B11-FB62D53088C8}"/>
              </a:ext>
            </a:extLst>
          </p:cNvPr>
          <p:cNvSpPr txBox="1"/>
          <p:nvPr/>
        </p:nvSpPr>
        <p:spPr>
          <a:xfrm>
            <a:off x="584330" y="5259572"/>
            <a:ext cx="440026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compare les numérateurs.</a:t>
            </a:r>
          </a:p>
        </p:txBody>
      </p: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5A3B4D74-8F46-F94C-8582-60BEF5C7B6F8}"/>
              </a:ext>
            </a:extLst>
          </p:cNvPr>
          <p:cNvSpPr txBox="1"/>
          <p:nvPr/>
        </p:nvSpPr>
        <p:spPr>
          <a:xfrm>
            <a:off x="584329" y="4513028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réduis au même dénominateur.</a:t>
            </a: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6644F9E2-E077-5438-E07E-1C5023A53CE9}"/>
              </a:ext>
            </a:extLst>
          </p:cNvPr>
          <p:cNvSpPr txBox="1"/>
          <p:nvPr/>
        </p:nvSpPr>
        <p:spPr>
          <a:xfrm>
            <a:off x="584329" y="6006116"/>
            <a:ext cx="426645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Je déduis la comparaison.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6A6F5D-1AA1-4AEB-99CB-E06FC6F28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840" y="1098856"/>
            <a:ext cx="4663608" cy="24594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EDA75E6-280A-47AA-91B2-619F9333E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667" y="3917562"/>
            <a:ext cx="5026839" cy="263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3" grpId="0" build="allAtOnce"/>
      <p:bldP spid="21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F47831-0F89-4E88-9907-18A4D972A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82" y="2647572"/>
            <a:ext cx="11729488" cy="239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0C4BA391-B21F-50D5-F962-4ABBCB439048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369747-38BE-3CFA-7DB0-BA54561B4D92}"/>
              </a:ext>
            </a:extLst>
          </p:cNvPr>
          <p:cNvGrpSpPr/>
          <p:nvPr/>
        </p:nvGrpSpPr>
        <p:grpSpPr>
          <a:xfrm>
            <a:off x="17058" y="2637072"/>
            <a:ext cx="5500961" cy="2534292"/>
            <a:chOff x="17058" y="2429949"/>
            <a:chExt cx="5500961" cy="25342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2A5978-ACF4-3DBE-1E42-5D4B72703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2637" y="2429949"/>
              <a:ext cx="4355382" cy="2534292"/>
            </a:xfrm>
            <a:prstGeom prst="rect">
              <a:avLst/>
            </a:prstGeom>
          </p:spPr>
        </p:pic>
        <p:sp>
          <p:nvSpPr>
            <p:cNvPr id="8" name="Bulle narrative : ronde 25">
              <a:extLst>
                <a:ext uri="{FF2B5EF4-FFF2-40B4-BE49-F238E27FC236}">
                  <a16:creationId xmlns:a16="http://schemas.microsoft.com/office/drawing/2014/main" id="{D1B6888A-D6F7-0E52-61B7-CCC0A8C89FF0}"/>
                </a:ext>
              </a:extLst>
            </p:cNvPr>
            <p:cNvSpPr/>
            <p:nvPr/>
          </p:nvSpPr>
          <p:spPr>
            <a:xfrm rot="20880000">
              <a:off x="17058" y="2480905"/>
              <a:ext cx="2711476" cy="1256882"/>
            </a:xfrm>
            <a:prstGeom prst="wedgeEllipseCallout">
              <a:avLst>
                <a:gd name="adj1" fmla="val 20452"/>
                <a:gd name="adj2" fmla="val 6883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Mon enseignante parle, je l’écoute !</a:t>
              </a:r>
            </a:p>
          </p:txBody>
        </p:sp>
      </p:grpSp>
      <p:pic>
        <p:nvPicPr>
          <p:cNvPr id="9" name="Picture 6" descr="Salle de classe moderne et interactive">
            <a:extLst>
              <a:ext uri="{FF2B5EF4-FFF2-40B4-BE49-F238E27FC236}">
                <a16:creationId xmlns:a16="http://schemas.microsoft.com/office/drawing/2014/main" id="{E2374A0D-1222-0834-ABA0-51B3C5636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31" y="2481183"/>
            <a:ext cx="4269105" cy="284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ulle narrative : ronde 25">
            <a:extLst>
              <a:ext uri="{FF2B5EF4-FFF2-40B4-BE49-F238E27FC236}">
                <a16:creationId xmlns:a16="http://schemas.microsoft.com/office/drawing/2014/main" id="{EDDDF9AE-18FF-942B-5742-D647400F851A}"/>
              </a:ext>
            </a:extLst>
          </p:cNvPr>
          <p:cNvSpPr/>
          <p:nvPr/>
        </p:nvSpPr>
        <p:spPr>
          <a:xfrm rot="20868109">
            <a:off x="5620195" y="2493772"/>
            <a:ext cx="2711476" cy="1256882"/>
          </a:xfrm>
          <a:prstGeom prst="wedgeEllipseCallout">
            <a:avLst>
              <a:gd name="adj1" fmla="val 6945"/>
              <a:gd name="adj2" fmla="val 800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1"/>
                </a:solidFill>
              </a:rPr>
              <a:t>Le téléphone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   d’abord 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410CE6-2318-A298-0B9C-BDE347B969A1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429EE0-51B0-9FEF-5F9F-13945DF0DF54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9A860F-F69C-B734-0E3C-1610EE399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54" y="2314245"/>
            <a:ext cx="11755744" cy="305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F37818-A1E0-878E-279B-F012B92B2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54" y="2314245"/>
            <a:ext cx="11755744" cy="3059022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50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1F588D-7462-D370-D4DC-BA15B4C48301}"/>
              </a:ext>
            </a:extLst>
          </p:cNvPr>
          <p:cNvSpPr/>
          <p:nvPr/>
        </p:nvSpPr>
        <p:spPr>
          <a:xfrm>
            <a:off x="2358668" y="382470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07CC4D-B65D-16C5-4B89-3E82FFECF438}"/>
              </a:ext>
            </a:extLst>
          </p:cNvPr>
          <p:cNvSpPr/>
          <p:nvPr/>
        </p:nvSpPr>
        <p:spPr>
          <a:xfrm>
            <a:off x="2358668" y="460279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CED6CB-443C-D558-4218-DD148596754B}"/>
              </a:ext>
            </a:extLst>
          </p:cNvPr>
          <p:cNvSpPr/>
          <p:nvPr/>
        </p:nvSpPr>
        <p:spPr>
          <a:xfrm>
            <a:off x="6159553" y="382470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98E2A6-36C0-0CB8-16A6-E9063D46E0E0}"/>
              </a:ext>
            </a:extLst>
          </p:cNvPr>
          <p:cNvSpPr/>
          <p:nvPr/>
        </p:nvSpPr>
        <p:spPr>
          <a:xfrm>
            <a:off x="6159553" y="460279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DD3F0-618C-1DAA-30CD-E613003711EA}"/>
              </a:ext>
            </a:extLst>
          </p:cNvPr>
          <p:cNvSpPr/>
          <p:nvPr/>
        </p:nvSpPr>
        <p:spPr>
          <a:xfrm>
            <a:off x="9891253" y="382470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FB2217-3A5A-1D08-D14C-E986B864CAA1}"/>
              </a:ext>
            </a:extLst>
          </p:cNvPr>
          <p:cNvSpPr/>
          <p:nvPr/>
        </p:nvSpPr>
        <p:spPr>
          <a:xfrm>
            <a:off x="9891253" y="460279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 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10327</TotalTime>
  <Words>1230</Words>
  <Application>Microsoft Office PowerPoint</Application>
  <PresentationFormat>Grand écran</PresentationFormat>
  <Paragraphs>306</Paragraphs>
  <Slides>41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41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1304</cp:revision>
  <cp:lastPrinted>2024-10-05T19:15:58Z</cp:lastPrinted>
  <dcterms:created xsi:type="dcterms:W3CDTF">2024-05-28T10:13:44Z</dcterms:created>
  <dcterms:modified xsi:type="dcterms:W3CDTF">2025-09-21T19:55:03Z</dcterms:modified>
</cp:coreProperties>
</file>