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3" r:id="rId1"/>
    <p:sldMasterId id="2147483767" r:id="rId2"/>
    <p:sldMasterId id="2147483768" r:id="rId3"/>
    <p:sldMasterId id="2147483780" r:id="rId4"/>
  </p:sldMasterIdLst>
  <p:notesMasterIdLst>
    <p:notesMasterId r:id="rId47"/>
  </p:notesMasterIdLst>
  <p:handoutMasterIdLst>
    <p:handoutMasterId r:id="rId48"/>
  </p:handoutMasterIdLst>
  <p:sldIdLst>
    <p:sldId id="2134807646" r:id="rId5"/>
    <p:sldId id="2147483485" r:id="rId6"/>
    <p:sldId id="2147483553" r:id="rId7"/>
    <p:sldId id="2147483552" r:id="rId8"/>
    <p:sldId id="2147483397" r:id="rId9"/>
    <p:sldId id="2147483528" r:id="rId10"/>
    <p:sldId id="2134806507" r:id="rId11"/>
    <p:sldId id="2134806552" r:id="rId12"/>
    <p:sldId id="2134806553" r:id="rId13"/>
    <p:sldId id="2134806554" r:id="rId14"/>
    <p:sldId id="2147483559" r:id="rId15"/>
    <p:sldId id="2147483571" r:id="rId16"/>
    <p:sldId id="2134806567" r:id="rId17"/>
    <p:sldId id="2147483572" r:id="rId18"/>
    <p:sldId id="2134806569" r:id="rId19"/>
    <p:sldId id="2134806564" r:id="rId20"/>
    <p:sldId id="2134806565" r:id="rId21"/>
    <p:sldId id="2134806568" r:id="rId22"/>
    <p:sldId id="2147483555" r:id="rId23"/>
    <p:sldId id="2134805878" r:id="rId24"/>
    <p:sldId id="2134806566" r:id="rId25"/>
    <p:sldId id="2134806101" r:id="rId26"/>
    <p:sldId id="2134806570" r:id="rId27"/>
    <p:sldId id="2147483577" r:id="rId28"/>
    <p:sldId id="2134806572" r:id="rId29"/>
    <p:sldId id="2134806573" r:id="rId30"/>
    <p:sldId id="2134806108" r:id="rId31"/>
    <p:sldId id="2147483574" r:id="rId32"/>
    <p:sldId id="2147483575" r:id="rId33"/>
    <p:sldId id="2147483578" r:id="rId34"/>
    <p:sldId id="2134806576" r:id="rId35"/>
    <p:sldId id="2134806577" r:id="rId36"/>
    <p:sldId id="2134806551" r:id="rId37"/>
    <p:sldId id="2134806578" r:id="rId38"/>
    <p:sldId id="2134806579" r:id="rId39"/>
    <p:sldId id="2134806088" r:id="rId40"/>
    <p:sldId id="2134806580" r:id="rId41"/>
    <p:sldId id="2134806581" r:id="rId42"/>
    <p:sldId id="2134806582" r:id="rId43"/>
    <p:sldId id="2134806536" r:id="rId44"/>
    <p:sldId id="2134806535" r:id="rId45"/>
    <p:sldId id="2134806584" r:id="rId4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ébut de la séance" id="{C2A08ED1-B979-4AF1-8A74-6EA0648FD953}">
          <p14:sldIdLst>
            <p14:sldId id="2134807646"/>
            <p14:sldId id="2147483485"/>
            <p14:sldId id="2147483553"/>
            <p14:sldId id="2147483552"/>
            <p14:sldId id="2147483397"/>
            <p14:sldId id="2147483528"/>
          </p14:sldIdLst>
        </p14:section>
        <p14:section name="Contrôle des cahiers des élèves" id="{3349E447-45AA-43EF-A620-CF581E9FA99B}">
          <p14:sldIdLst>
            <p14:sldId id="2134806507"/>
            <p14:sldId id="2134806552"/>
            <p14:sldId id="2134806553"/>
          </p14:sldIdLst>
        </p14:section>
        <p14:section name="Discussion informelle" id="{8F7889F9-27DA-4421-B305-A18399C6F4CE}">
          <p14:sldIdLst>
            <p14:sldId id="2134806554"/>
            <p14:sldId id="2147483559"/>
            <p14:sldId id="2147483571"/>
          </p14:sldIdLst>
        </p14:section>
        <p14:section name="Activité rituelle" id="{79315A69-A635-48A2-B9BA-98FE67B817D4}">
          <p14:sldIdLst>
            <p14:sldId id="2134806567"/>
            <p14:sldId id="2147483572"/>
          </p14:sldIdLst>
        </p14:section>
        <p14:section name="Lexique" id="{343C6800-A84D-49D7-8DE8-BBB1B42005B7}">
          <p14:sldIdLst>
            <p14:sldId id="2134806569"/>
            <p14:sldId id="2134806564"/>
            <p14:sldId id="2134806565"/>
          </p14:sldIdLst>
        </p14:section>
        <p14:section name="Déclaration de l’objectif de la séance" id="{1F7A1ED2-DD19-4DF3-BC26-A1D65FFD1118}">
          <p14:sldIdLst>
            <p14:sldId id="2134806568"/>
            <p14:sldId id="2147483555"/>
            <p14:sldId id="2134805878"/>
          </p14:sldIdLst>
        </p14:section>
        <p14:section name="Activités préparatoires" id="{69F73FD7-CFD2-4947-A3C9-375EE528B5BE}">
          <p14:sldIdLst>
            <p14:sldId id="2134806566"/>
            <p14:sldId id="2134806101"/>
            <p14:sldId id="2134806570"/>
            <p14:sldId id="2147483577"/>
            <p14:sldId id="2134806572"/>
          </p14:sldIdLst>
        </p14:section>
        <p14:section name="Tâche principale" id="{A2A5D278-252D-471E-A046-E0EEBB7C2D2B}">
          <p14:sldIdLst>
            <p14:sldId id="2134806573"/>
            <p14:sldId id="2134806108"/>
            <p14:sldId id="2147483574"/>
            <p14:sldId id="2147483575"/>
            <p14:sldId id="2147483578"/>
            <p14:sldId id="2134806576"/>
          </p14:sldIdLst>
        </p14:section>
        <p14:section name="Pratique en binôme" id="{FBF6C3DA-BDD6-43C8-8043-82F3BE3C64FD}">
          <p14:sldIdLst>
            <p14:sldId id="2134806577"/>
            <p14:sldId id="2134806551"/>
            <p14:sldId id="2134806578"/>
          </p14:sldIdLst>
        </p14:section>
        <p14:section name="Pratique autonome" id="{40CD8AAE-F9F0-47C4-A7F7-0976D79B8EC9}">
          <p14:sldIdLst>
            <p14:sldId id="2134806579"/>
            <p14:sldId id="2134806088"/>
            <p14:sldId id="2134806580"/>
            <p14:sldId id="2134806581"/>
          </p14:sldIdLst>
        </p14:section>
        <p14:section name="Clôture" id="{8EB5D3A0-81F1-4DE6-BEB2-58DE24DBB138}">
          <p14:sldIdLst>
            <p14:sldId id="2134806582"/>
            <p14:sldId id="2134806536"/>
            <p14:sldId id="2134806535"/>
          </p14:sldIdLst>
        </p14:section>
        <p14:section name="Fin de la séance" id="{44B71B2B-D974-4F2C-B5A1-E1796678D1E2}">
          <p14:sldIdLst>
            <p14:sldId id="2134806584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FADE4"/>
    <a:srgbClr val="B9DA8F"/>
    <a:srgbClr val="FF6600"/>
    <a:srgbClr val="000000"/>
    <a:srgbClr val="FF6565"/>
    <a:srgbClr val="DC94DE"/>
    <a:srgbClr val="E5EFBB"/>
    <a:srgbClr val="F7BBD5"/>
    <a:srgbClr val="AADCF4"/>
    <a:srgbClr val="EB926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3087" autoAdjust="0"/>
    <p:restoredTop sz="95267" autoAdjust="0"/>
  </p:normalViewPr>
  <p:slideViewPr>
    <p:cSldViewPr snapToGrid="0">
      <p:cViewPr varScale="1">
        <p:scale>
          <a:sx n="82" d="100"/>
          <a:sy n="82" d="100"/>
        </p:scale>
        <p:origin x="96" y="216"/>
      </p:cViewPr>
      <p:guideLst/>
    </p:cSldViewPr>
  </p:slideViewPr>
  <p:notesTextViewPr>
    <p:cViewPr>
      <p:scale>
        <a:sx n="400" d="100"/>
        <a:sy n="400" d="100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notesViewPr>
    <p:cSldViewPr snapToGrid="0">
      <p:cViewPr varScale="1">
        <p:scale>
          <a:sx n="65" d="100"/>
          <a:sy n="65" d="100"/>
        </p:scale>
        <p:origin x="2040" y="43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notesMaster" Target="notesMasters/notesMaster1.xml"/><Relationship Id="rId50" Type="http://schemas.openxmlformats.org/officeDocument/2006/relationships/viewProps" Target="viewProps.xml"/><Relationship Id="rId7" Type="http://schemas.openxmlformats.org/officeDocument/2006/relationships/slide" Target="slides/slide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handoutMaster" Target="handoutMasters/handoutMaster1.xml"/><Relationship Id="rId8" Type="http://schemas.openxmlformats.org/officeDocument/2006/relationships/slide" Target="slides/slide4.xml"/><Relationship Id="rId51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BCBC5355-174C-897A-4DA3-34860DDD257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4E6C065-6D13-7E84-9157-4778C9CB029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E90AC0-E56A-4928-9268-F8B86B3617FD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C77FEFC-A0B3-5633-10E3-B5C99AE1CE1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5D936D1-2E50-70A0-15D8-53F6492963D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D1FAB1-D3C0-4044-A94D-A9D2AF2A113A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8252380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52897D-8270-46EB-9581-9FD6E1B808F9}" type="datetimeFigureOut">
              <a:rPr lang="fr-FR" smtClean="0"/>
              <a:t>21/09/2025</a:t>
            </a:fld>
            <a:endParaRPr lang="fr-FR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437357-FDEB-42E8-94B9-16208305E930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1267654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726;g3634b8406b9_0_240:notes">
            <a:extLst>
              <a:ext uri="{FF2B5EF4-FFF2-40B4-BE49-F238E27FC236}">
                <a16:creationId xmlns:a16="http://schemas.microsoft.com/office/drawing/2014/main" id="{8CBA948B-DEAB-C133-8ABE-03928C64531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ln w="12701" cap="flat">
            <a:solidFill>
              <a:srgbClr val="000000"/>
            </a:solidFill>
            <a:prstDash val="solid"/>
            <a:round/>
          </a:ln>
        </p:spPr>
      </p:sp>
      <p:sp>
        <p:nvSpPr>
          <p:cNvPr id="3" name="Google Shape;727;g3634b8406b9_0_240:notes">
            <a:extLst>
              <a:ext uri="{FF2B5EF4-FFF2-40B4-BE49-F238E27FC236}">
                <a16:creationId xmlns:a16="http://schemas.microsoft.com/office/drawing/2014/main" id="{25290591-6B1F-9EE5-D585-9F74FD957F4B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685800" y="4400549"/>
            <a:ext cx="5486400" cy="3600596"/>
          </a:xfrm>
        </p:spPr>
        <p:txBody>
          <a:bodyPr tIns="45701" bIns="45701"/>
          <a:lstStyle/>
          <a:p>
            <a:endParaRPr lang="fr-FR" dirty="0"/>
          </a:p>
        </p:txBody>
      </p:sp>
      <p:sp>
        <p:nvSpPr>
          <p:cNvPr id="4" name="Google Shape;728;g3634b8406b9_0_240:notes">
            <a:extLst>
              <a:ext uri="{FF2B5EF4-FFF2-40B4-BE49-F238E27FC236}">
                <a16:creationId xmlns:a16="http://schemas.microsoft.com/office/drawing/2014/main" id="{97827319-4A22-AC57-30C6-0CCF479088F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3884608" y="8685208"/>
            <a:ext cx="2971800" cy="45869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1" tIns="45701" rIns="91421" bIns="45701" anchor="b" anchorCtr="0" compatLnSpc="1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C6F1429-C017-4037-8B8F-5A80DDDE3928}" type="slidenum">
              <a: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FR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46;g3708d1f8300_1_658:notes">
            <a:extLst>
              <a:ext uri="{FF2B5EF4-FFF2-40B4-BE49-F238E27FC236}">
                <a16:creationId xmlns:a16="http://schemas.microsoft.com/office/drawing/2014/main" id="{353E4283-BBA2-8675-6601-7A74B15BD29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ln w="12701" cap="flat">
            <a:solidFill>
              <a:srgbClr val="000000"/>
            </a:solidFill>
            <a:prstDash val="solid"/>
            <a:round/>
          </a:ln>
        </p:spPr>
      </p:sp>
      <p:sp>
        <p:nvSpPr>
          <p:cNvPr id="3" name="Google Shape;247;g3708d1f8300_1_658:notes">
            <a:extLst>
              <a:ext uri="{FF2B5EF4-FFF2-40B4-BE49-F238E27FC236}">
                <a16:creationId xmlns:a16="http://schemas.microsoft.com/office/drawing/2014/main" id="{7F1C854B-1D70-C6F1-A27D-A011B6547AC1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685800" y="4400549"/>
            <a:ext cx="5486400" cy="3600596"/>
          </a:xfrm>
        </p:spPr>
        <p:txBody>
          <a:bodyPr tIns="45701" bIns="45701"/>
          <a:lstStyle/>
          <a:p>
            <a:endParaRPr lang="fr-FR"/>
          </a:p>
        </p:txBody>
      </p:sp>
      <p:sp>
        <p:nvSpPr>
          <p:cNvPr id="4" name="Google Shape;248;g3708d1f8300_1_658:notes">
            <a:extLst>
              <a:ext uri="{FF2B5EF4-FFF2-40B4-BE49-F238E27FC236}">
                <a16:creationId xmlns:a16="http://schemas.microsoft.com/office/drawing/2014/main" id="{788381E9-0A6B-C645-053A-CA620AEFDDD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3884608" y="8685208"/>
            <a:ext cx="2971800" cy="45869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1" tIns="45701" rIns="91421" bIns="45701" anchor="b" anchorCtr="0" compatLnSpc="1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23401D-AD66-48E8-9BE6-514052742394}" type="slidenum">
              <a: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fr-FR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b="1" dirty="0">
                <a:highlight>
                  <a:srgbClr val="FFFF00"/>
                </a:highlight>
              </a:rPr>
              <a:t>Des enfants jouent sur une </a:t>
            </a:r>
            <a:r>
              <a:rPr lang="fr-FR" b="1" dirty="0"/>
              <a:t>balançoire. </a:t>
            </a:r>
            <a:endParaRPr lang="fr-FR" b="1" dirty="0">
              <a:highlight>
                <a:srgbClr val="FFFF00"/>
              </a:highlight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11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50763458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16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9259988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7FC498-5547-E0CC-8A4A-7FAD51DACC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2BC943C-2BF9-334C-51FC-A9DC6C32D40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AC17F9D-A8FA-3D18-E36F-D52DA9D4F81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6B60453-1A2B-26FB-4636-D63A7EE29F5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17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2162572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dirty="0"/>
              <a:t>Ici, l'accent sera mis sur le type de nombre et non pas sur les valeurs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19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065058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21/09/2025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120317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13064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426172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588553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133652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243104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B2709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051527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288423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168001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474725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DC94D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62840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21/09/2025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9843565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able of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43;p17">
            <a:extLst>
              <a:ext uri="{FF2B5EF4-FFF2-40B4-BE49-F238E27FC236}">
                <a16:creationId xmlns:a16="http://schemas.microsoft.com/office/drawing/2014/main" id="{1D5E7E9B-58C2-4C57-456E-7EA3B78DC98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621731" y="2174785"/>
            <a:ext cx="3074005" cy="602004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3" name="Google Shape;144;p17">
            <a:extLst>
              <a:ext uri="{FF2B5EF4-FFF2-40B4-BE49-F238E27FC236}">
                <a16:creationId xmlns:a16="http://schemas.microsoft.com/office/drawing/2014/main" id="{F0189036-8F9A-3D77-0C1B-A7B477325E00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2621743" y="2838919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4" name="Google Shape;145;p17">
            <a:extLst>
              <a:ext uri="{FF2B5EF4-FFF2-40B4-BE49-F238E27FC236}">
                <a16:creationId xmlns:a16="http://schemas.microsoft.com/office/drawing/2014/main" id="{D8D2167F-EC36-1319-AC32-C0927579250E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8020251" y="2838919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5" name="Google Shape;146;p17">
            <a:extLst>
              <a:ext uri="{FF2B5EF4-FFF2-40B4-BE49-F238E27FC236}">
                <a16:creationId xmlns:a16="http://schemas.microsoft.com/office/drawing/2014/main" id="{B4D140B0-70A5-696F-DBA8-60677A46C83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2621767" y="4184037"/>
            <a:ext cx="3074005" cy="703600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6" name="Google Shape;147;p17">
            <a:extLst>
              <a:ext uri="{FF2B5EF4-FFF2-40B4-BE49-F238E27FC236}">
                <a16:creationId xmlns:a16="http://schemas.microsoft.com/office/drawing/2014/main" id="{55771FE2-EEE0-822C-2E88-D809119C3B85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2621743" y="4835432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7" name="Google Shape;148;p17">
            <a:extLst>
              <a:ext uri="{FF2B5EF4-FFF2-40B4-BE49-F238E27FC236}">
                <a16:creationId xmlns:a16="http://schemas.microsoft.com/office/drawing/2014/main" id="{010BD099-F350-8315-5887-9A3861988A55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8020251" y="4835432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8" name="Google Shape;149;p17">
            <a:extLst>
              <a:ext uri="{FF2B5EF4-FFF2-40B4-BE49-F238E27FC236}">
                <a16:creationId xmlns:a16="http://schemas.microsoft.com/office/drawing/2014/main" id="{CF906F46-64F6-4619-CAF0-F66DA88FF9D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097755" y="2420599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9" name="Google Shape;150;p17">
            <a:extLst>
              <a:ext uri="{FF2B5EF4-FFF2-40B4-BE49-F238E27FC236}">
                <a16:creationId xmlns:a16="http://schemas.microsoft.com/office/drawing/2014/main" id="{BD3F9A21-A16C-729E-32D8-409207B4096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097755" y="4465491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0" name="Google Shape;151;p17">
            <a:extLst>
              <a:ext uri="{FF2B5EF4-FFF2-40B4-BE49-F238E27FC236}">
                <a16:creationId xmlns:a16="http://schemas.microsoft.com/office/drawing/2014/main" id="{91F48BA4-FD7A-B4CE-A715-4F8E87516604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496263" y="2420599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1" name="Google Shape;152;p17">
            <a:extLst>
              <a:ext uri="{FF2B5EF4-FFF2-40B4-BE49-F238E27FC236}">
                <a16:creationId xmlns:a16="http://schemas.microsoft.com/office/drawing/2014/main" id="{38A86FB9-893A-B736-244D-E2D3D70A23A2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496263" y="4465491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2" name="Google Shape;153;p17">
            <a:extLst>
              <a:ext uri="{FF2B5EF4-FFF2-40B4-BE49-F238E27FC236}">
                <a16:creationId xmlns:a16="http://schemas.microsoft.com/office/drawing/2014/main" id="{64FB734B-7941-270B-0913-63532338AE77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020263" y="2174785"/>
            <a:ext cx="3074005" cy="602004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13" name="Google Shape;154;p17">
            <a:extLst>
              <a:ext uri="{FF2B5EF4-FFF2-40B4-BE49-F238E27FC236}">
                <a16:creationId xmlns:a16="http://schemas.microsoft.com/office/drawing/2014/main" id="{A6829D20-8FE3-56B7-E3B8-3ACA6DA9C7B5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020299" y="4184037"/>
            <a:ext cx="3074005" cy="703600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14" name="Google Shape;155;p17">
            <a:extLst>
              <a:ext uri="{FF2B5EF4-FFF2-40B4-BE49-F238E27FC236}">
                <a16:creationId xmlns:a16="http://schemas.microsoft.com/office/drawing/2014/main" id="{B51C9C3E-295C-EE94-9145-901636833B90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959997" y="593373"/>
            <a:ext cx="10272003" cy="763596"/>
          </a:xfrm>
          <a:prstGeom prst="rect">
            <a:avLst/>
          </a:prstGeom>
        </p:spPr>
        <p:txBody>
          <a:bodyPr tIns="68570" bIns="68570" anchor="t">
            <a:noAutofit/>
          </a:bodyPr>
          <a:lstStyle>
            <a:lvl1pPr>
              <a:defRPr/>
            </a:lvl1pPr>
          </a:lstStyle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14036893"/>
      </p:ext>
    </p:extLst>
  </p:cSld>
  <p:clrMapOvr>
    <a:masterClrMapping/>
  </p:clrMapOvr>
  <p:hf sldNum="0" hdr="0" ftr="0" dt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53E8A14-2C2F-0280-5BB0-7B0C6E1CA9D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1833"/>
            <a:ext cx="9144000" cy="2387600"/>
          </a:xfrm>
        </p:spPr>
        <p:txBody>
          <a:bodyPr anchor="b"/>
          <a:lstStyle>
            <a:lvl1pPr algn="ctr">
              <a:defRPr sz="8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03C8791D-8049-B1F8-33BE-E1CA6EC6356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568"/>
            <a:ext cx="9144000" cy="1655233"/>
          </a:xfrm>
        </p:spPr>
        <p:txBody>
          <a:bodyPr/>
          <a:lstStyle>
            <a:lvl1pPr marL="0" indent="0" algn="ctr">
              <a:buNone/>
              <a:defRPr sz="3200"/>
            </a:lvl1pPr>
            <a:lvl2pPr marL="609585" indent="0" algn="ctr">
              <a:buNone/>
              <a:defRPr sz="2667"/>
            </a:lvl2pPr>
            <a:lvl3pPr marL="1219170" indent="0" algn="ctr">
              <a:buNone/>
              <a:defRPr sz="2400"/>
            </a:lvl3pPr>
            <a:lvl4pPr marL="1828754" indent="0" algn="ctr">
              <a:buNone/>
              <a:defRPr sz="2133"/>
            </a:lvl4pPr>
            <a:lvl5pPr marL="2438339" indent="0" algn="ctr">
              <a:buNone/>
              <a:defRPr sz="2133"/>
            </a:lvl5pPr>
            <a:lvl6pPr marL="3047924" indent="0" algn="ctr">
              <a:buNone/>
              <a:defRPr sz="2133"/>
            </a:lvl6pPr>
            <a:lvl7pPr marL="3657509" indent="0" algn="ctr">
              <a:buNone/>
              <a:defRPr sz="2133"/>
            </a:lvl7pPr>
            <a:lvl8pPr marL="4267093" indent="0" algn="ctr">
              <a:buNone/>
              <a:defRPr sz="2133"/>
            </a:lvl8pPr>
            <a:lvl9pPr marL="4876678" indent="0" algn="ctr">
              <a:buNone/>
              <a:defRPr sz="2133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6D5D854-2BDC-DA0F-B52C-2A1C7F760A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A8DD871-191C-C688-4F82-457E33494A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16EE848-288D-41D3-18FD-349395F32A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4102959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4459384-A860-B901-6EBD-1230DB0FF8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7B2773F-C018-B050-4955-045F2BB35E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A987918-09B9-A8B9-81ED-B5CC9735C8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9EAE1DC-D69D-71E7-C170-1BE9A60E3C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E7D297A-8EEF-E362-BC4E-8CA03F5CEC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4827382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FE6FA39-0BD9-F704-7EB7-3909CC9F99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1" y="1710267"/>
            <a:ext cx="10515600" cy="2853267"/>
          </a:xfrm>
        </p:spPr>
        <p:txBody>
          <a:bodyPr anchor="b"/>
          <a:lstStyle>
            <a:lvl1pPr>
              <a:defRPr sz="8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2EDEC3F6-AEBC-3A03-823E-9BE05C166A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1" y="4588934"/>
            <a:ext cx="10515600" cy="1500717"/>
          </a:xfrm>
        </p:spPr>
        <p:txBody>
          <a:bodyPr/>
          <a:lstStyle>
            <a:lvl1pPr marL="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1pPr>
            <a:lvl2pPr marL="609585" indent="0">
              <a:buNone/>
              <a:defRPr sz="2667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222CD37-7F56-6686-D058-A4FB7FA0E6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D82B674-6453-649E-B987-01C98EB932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D2B8FE4-CF8A-E623-CD66-0D757888EA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0203466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3E56F11-6BA1-661A-B97E-44B418CAA9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6F6E683-F0B0-216D-F4F2-1279932CB78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6684"/>
            <a:ext cx="5156200" cy="4349749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F3B1FE45-5A72-FCDF-D7EE-6D8D1FEE4FF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97600" y="1826684"/>
            <a:ext cx="5156200" cy="4349749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AABD2AF5-9EC1-244E-C68B-3E8A1913DE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2D396993-A6F9-D13A-C4A9-19DE35BD04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1A59B924-0EC7-560B-1247-8A5556D4B7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8765276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18172ED-0134-00FD-3B85-B2550A65DF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0317" y="366185"/>
            <a:ext cx="10515600" cy="132503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4879F41E-D66C-92BD-E5E1-E3659EBF13A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40318" y="1680634"/>
            <a:ext cx="5158316" cy="825500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FB7EE2D8-4B05-E386-DF89-BC99722E814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40318" y="2506133"/>
            <a:ext cx="5158316" cy="3683000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B36BD647-6AF7-0798-B379-93826998600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0634"/>
            <a:ext cx="5183717" cy="825500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4BF3CF91-84F5-A99C-3C70-E11F36B651C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6133"/>
            <a:ext cx="5183717" cy="3683000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40AE842A-2ACB-9D3B-D7A2-EC0750C6FF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7AA4A4D0-9449-FD5B-681D-F4C314AE60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FC7A0CB2-48D5-E72F-388D-0FF261CD1B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748690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40BFF39-CE18-6F4D-F1F5-2F78704B7D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3AB51D6A-A13A-C99E-0D09-7AFC1D78D6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4BF5F7D4-7695-DF82-773A-FFC0ABF71D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F89372F2-928E-7D5D-2271-3D8640DAC3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6228451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BABCB1AE-F039-AA0D-6D9A-8D1BBCAE13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846C4296-1F00-D169-10C1-7091D2DEA7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FA709C7-5931-9ED3-F47F-C043C94965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9537160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01C37CB-F4A0-688B-87AE-508AFB2997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4267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6FE94FB-DD69-4E83-2249-C551F5EF81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717" y="988485"/>
            <a:ext cx="6172200" cy="4872567"/>
          </a:xfrm>
        </p:spPr>
        <p:txBody>
          <a:bodyPr/>
          <a:lstStyle>
            <a:lvl1pPr>
              <a:defRPr sz="4267"/>
            </a:lvl1pPr>
            <a:lvl2pPr>
              <a:defRPr sz="3733"/>
            </a:lvl2pPr>
            <a:lvl3pPr>
              <a:defRPr sz="3200"/>
            </a:lvl3pPr>
            <a:lvl4pPr>
              <a:defRPr sz="2667"/>
            </a:lvl4pPr>
            <a:lvl5pPr>
              <a:defRPr sz="2667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6E756CE6-915C-0CDB-C1EA-649916C5A12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2117"/>
          </a:xfrm>
        </p:spPr>
        <p:txBody>
          <a:bodyPr/>
          <a:lstStyle>
            <a:lvl1pPr marL="0" indent="0">
              <a:buNone/>
              <a:defRPr sz="2133"/>
            </a:lvl1pPr>
            <a:lvl2pPr marL="609585" indent="0">
              <a:buNone/>
              <a:defRPr sz="1867"/>
            </a:lvl2pPr>
            <a:lvl3pPr marL="1219170" indent="0">
              <a:buNone/>
              <a:defRPr sz="1600"/>
            </a:lvl3pPr>
            <a:lvl4pPr marL="1828754" indent="0">
              <a:buNone/>
              <a:defRPr sz="1333"/>
            </a:lvl4pPr>
            <a:lvl5pPr marL="2438339" indent="0">
              <a:buNone/>
              <a:defRPr sz="1333"/>
            </a:lvl5pPr>
            <a:lvl6pPr marL="3047924" indent="0">
              <a:buNone/>
              <a:defRPr sz="1333"/>
            </a:lvl6pPr>
            <a:lvl7pPr marL="3657509" indent="0">
              <a:buNone/>
              <a:defRPr sz="1333"/>
            </a:lvl7pPr>
            <a:lvl8pPr marL="4267093" indent="0">
              <a:buNone/>
              <a:defRPr sz="1333"/>
            </a:lvl8pPr>
            <a:lvl9pPr marL="4876678" indent="0">
              <a:buNone/>
              <a:defRPr sz="1333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F096428-A04D-4AE7-7A6D-AE8115248F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F9C3459-AFBE-009C-DF2C-12B9E1E27A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AC2782A4-F141-E3B4-431C-0790053F61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9047326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D9AC5EF-7050-F0BD-6B3C-7BC492709F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4267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0467D50C-E54C-4A56-4C3D-453AB13C12C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717" y="988485"/>
            <a:ext cx="6172200" cy="4872567"/>
          </a:xfrm>
        </p:spPr>
        <p:txBody>
          <a:bodyPr/>
          <a:lstStyle>
            <a:lvl1pPr marL="0" indent="0">
              <a:buNone/>
              <a:defRPr sz="4267"/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E4BB5C45-B688-08B1-6D13-29AD5A9B0DE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2117"/>
          </a:xfrm>
        </p:spPr>
        <p:txBody>
          <a:bodyPr/>
          <a:lstStyle>
            <a:lvl1pPr marL="0" indent="0">
              <a:buNone/>
              <a:defRPr sz="2133"/>
            </a:lvl1pPr>
            <a:lvl2pPr marL="609585" indent="0">
              <a:buNone/>
              <a:defRPr sz="1867"/>
            </a:lvl2pPr>
            <a:lvl3pPr marL="1219170" indent="0">
              <a:buNone/>
              <a:defRPr sz="1600"/>
            </a:lvl3pPr>
            <a:lvl4pPr marL="1828754" indent="0">
              <a:buNone/>
              <a:defRPr sz="1333"/>
            </a:lvl4pPr>
            <a:lvl5pPr marL="2438339" indent="0">
              <a:buNone/>
              <a:defRPr sz="1333"/>
            </a:lvl5pPr>
            <a:lvl6pPr marL="3047924" indent="0">
              <a:buNone/>
              <a:defRPr sz="1333"/>
            </a:lvl6pPr>
            <a:lvl7pPr marL="3657509" indent="0">
              <a:buNone/>
              <a:defRPr sz="1333"/>
            </a:lvl7pPr>
            <a:lvl8pPr marL="4267093" indent="0">
              <a:buNone/>
              <a:defRPr sz="1333"/>
            </a:lvl8pPr>
            <a:lvl9pPr marL="4876678" indent="0">
              <a:buNone/>
              <a:defRPr sz="1333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26319B9-429C-89AB-2A27-C32AE219D6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80E66F0-B199-D96E-1F71-043E555263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888C96CA-6AB4-62E7-2ACB-F121C36F14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070758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21/09/2025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66272711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B7847D1-663C-ECA2-E55D-7AD7475CE3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0740EA62-CB54-CE55-C158-9D1EE8A5C31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F148D92-4C64-34D0-DD5B-9A2085FF29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C3972CD-9983-8E52-E58A-A9EBB1526D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BA96257-1F08-87BB-1ABA-079255D966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0719573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47F954C5-9700-8B31-0F38-6FD7B742992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1" y="366185"/>
            <a:ext cx="2628900" cy="5810249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519EE4D1-811F-76B0-2015-C5DCC0D2650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1" y="366185"/>
            <a:ext cx="7683500" cy="5810249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D187D06-8084-38C2-27E1-BB9CB3505F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77E656B-46EE-DDF1-8FC5-77BD22D8C3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A0FFFD7-EF61-8A6A-9B39-E47EF5A9CF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1659435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72299224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21/09/2025</a:t>
            </a:fld>
            <a:endParaRPr lang="fr-FR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6871298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21/09/2025</a:t>
            </a:fld>
            <a:endParaRPr lang="fr-F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5293399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21/09/2025</a:t>
            </a:fld>
            <a:endParaRPr lang="fr-FR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049158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 : coins arrondis 10">
            <a:extLst>
              <a:ext uri="{FF2B5EF4-FFF2-40B4-BE49-F238E27FC236}">
                <a16:creationId xmlns:a16="http://schemas.microsoft.com/office/drawing/2014/main" id="{E0BC4242-9A8C-5D25-7A48-0D752968C08F}"/>
              </a:ext>
            </a:extLst>
          </p:cNvPr>
          <p:cNvSpPr/>
          <p:nvPr/>
        </p:nvSpPr>
        <p:spPr>
          <a:xfrm>
            <a:off x="1236924" y="706094"/>
            <a:ext cx="9678395" cy="5378639"/>
          </a:xfrm>
          <a:prstGeom prst="roundRect">
            <a:avLst>
              <a:gd name="adj" fmla="val 2665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63500" sx="102000" sy="102000" algn="ctr" rotWithShape="0">
              <a:prstClr val="black">
                <a:alpha val="7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05E1EAA-044A-F868-99A6-40884F81B1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21/09/2025</a:t>
            </a:fld>
            <a:endParaRPr lang="fr-FR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5C4152E-60FA-2D27-4B48-3A7F90862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5E59203-A521-FAC9-67B6-E8D7387500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AD36517-4ED4-0548-6E68-9A2D2FC87595}"/>
              </a:ext>
            </a:extLst>
          </p:cNvPr>
          <p:cNvSpPr/>
          <p:nvPr userDrawn="1"/>
        </p:nvSpPr>
        <p:spPr>
          <a:xfrm>
            <a:off x="1360423" y="832901"/>
            <a:ext cx="9431497" cy="5153431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C31B206-CDBC-66FF-FF75-2FB0BB6B3102}"/>
              </a:ext>
            </a:extLst>
          </p:cNvPr>
          <p:cNvSpPr/>
          <p:nvPr userDrawn="1"/>
        </p:nvSpPr>
        <p:spPr>
          <a:xfrm>
            <a:off x="1504652" y="958594"/>
            <a:ext cx="9143039" cy="490204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5CDF9342-9116-CFDE-97E1-6BEFAA002E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9800" y="2311679"/>
            <a:ext cx="7772400" cy="2234643"/>
          </a:xfrm>
        </p:spPr>
        <p:txBody>
          <a:bodyPr>
            <a:normAutofit/>
          </a:bodyPr>
          <a:lstStyle>
            <a:lvl1pPr algn="ctr">
              <a:defRPr sz="5400" b="1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fr-FR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3DB1997-A891-40DD-2A8A-7CF8DA76F90A}"/>
              </a:ext>
            </a:extLst>
          </p:cNvPr>
          <p:cNvSpPr/>
          <p:nvPr userDrawn="1"/>
        </p:nvSpPr>
        <p:spPr>
          <a:xfrm>
            <a:off x="1773169" y="5360163"/>
            <a:ext cx="8610496" cy="10703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11" name="Picture 23">
            <a:extLst>
              <a:ext uri="{FF2B5EF4-FFF2-40B4-BE49-F238E27FC236}">
                <a16:creationId xmlns:a16="http://schemas.microsoft.com/office/drawing/2014/main" id="{AC82658B-7A46-B36B-B5A0-5250BDA107A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5784" y="1391337"/>
            <a:ext cx="920432" cy="920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69780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21/09/2025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9129527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44866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8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23.xml"/><Relationship Id="rId7" Type="http://schemas.openxmlformats.org/officeDocument/2006/relationships/slideLayout" Target="../slideLayouts/slideLayout27.xml"/><Relationship Id="rId12" Type="http://schemas.openxmlformats.org/officeDocument/2006/relationships/slideLayout" Target="../slideLayouts/slideLayout32.xml"/><Relationship Id="rId2" Type="http://schemas.openxmlformats.org/officeDocument/2006/relationships/slideLayout" Target="../slideLayouts/slideLayout22.xml"/><Relationship Id="rId1" Type="http://schemas.openxmlformats.org/officeDocument/2006/relationships/slideLayout" Target="../slideLayouts/slideLayout21.xml"/><Relationship Id="rId6" Type="http://schemas.openxmlformats.org/officeDocument/2006/relationships/slideLayout" Target="../slideLayouts/slideLayout26.xml"/><Relationship Id="rId11" Type="http://schemas.openxmlformats.org/officeDocument/2006/relationships/slideLayout" Target="../slideLayouts/slideLayout31.xml"/><Relationship Id="rId5" Type="http://schemas.openxmlformats.org/officeDocument/2006/relationships/slideLayout" Target="../slideLayouts/slideLayout25.xml"/><Relationship Id="rId10" Type="http://schemas.openxmlformats.org/officeDocument/2006/relationships/slideLayout" Target="../slideLayouts/slideLayout30.xml"/><Relationship Id="rId4" Type="http://schemas.openxmlformats.org/officeDocument/2006/relationships/slideLayout" Target="../slideLayouts/slideLayout24.xml"/><Relationship Id="rId9" Type="http://schemas.openxmlformats.org/officeDocument/2006/relationships/slideLayout" Target="../slideLayouts/slideLayout2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CE231B-25EB-4A68-BA80-EB75600200BE}" type="datetimeFigureOut">
              <a:rPr lang="fr-FR" smtClean="0"/>
              <a:t>21/09/2025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539850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4" r:id="rId1"/>
    <p:sldLayoutId id="2147483745" r:id="rId2"/>
    <p:sldLayoutId id="2147483747" r:id="rId3"/>
    <p:sldLayoutId id="2147483748" r:id="rId4"/>
    <p:sldLayoutId id="2147483749" r:id="rId5"/>
    <p:sldLayoutId id="2147483750" r:id="rId6"/>
    <p:sldLayoutId id="2147483761" r:id="rId7"/>
    <p:sldLayoutId id="2147483751" r:id="rId8"/>
    <p:sldLayoutId id="2147483755" r:id="rId9"/>
    <p:sldLayoutId id="2147483769" r:id="rId10"/>
    <p:sldLayoutId id="2147483770" r:id="rId11"/>
    <p:sldLayoutId id="2147483771" r:id="rId12"/>
    <p:sldLayoutId id="2147483772" r:id="rId13"/>
    <p:sldLayoutId id="2147483773" r:id="rId14"/>
    <p:sldLayoutId id="2147483774" r:id="rId15"/>
    <p:sldLayoutId id="2147483775" r:id="rId16"/>
    <p:sldLayoutId id="2147483776" r:id="rId17"/>
    <p:sldLayoutId id="2147483777" r:id="rId18"/>
    <p:sldLayoutId id="2147483778" r:id="rId19"/>
    <p:sldLayoutId id="2147483779" r:id="rId2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accent6">
                <a:lumMod val="5000"/>
                <a:lumOff val="95000"/>
              </a:schemeClr>
            </a:gs>
            <a:gs pos="74000">
              <a:schemeClr val="accent6">
                <a:lumMod val="45000"/>
                <a:lumOff val="55000"/>
              </a:schemeClr>
            </a:gs>
            <a:gs pos="83000">
              <a:schemeClr val="accent6">
                <a:lumMod val="45000"/>
                <a:lumOff val="55000"/>
              </a:schemeClr>
            </a:gs>
            <a:gs pos="100000">
              <a:schemeClr val="accent6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12631432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accent4">
                <a:lumMod val="5000"/>
                <a:lumOff val="95000"/>
              </a:schemeClr>
            </a:gs>
            <a:gs pos="74000">
              <a:schemeClr val="accent4">
                <a:lumMod val="45000"/>
                <a:lumOff val="55000"/>
              </a:schemeClr>
            </a:gs>
            <a:gs pos="83000">
              <a:schemeClr val="accent4">
                <a:lumMod val="45000"/>
                <a:lumOff val="55000"/>
              </a:schemeClr>
            </a:gs>
            <a:gs pos="100000">
              <a:schemeClr val="accent4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37476001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4D3BDCFA-CA0F-BE85-C3EF-72E4CED3CB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6185"/>
            <a:ext cx="10515600" cy="13250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48D5721-73C6-4550-338C-3180E763B7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6684"/>
            <a:ext cx="10515600" cy="43497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9965F76-7CCE-F4E2-3CA4-3F023F95AB8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E34262-8F06-428E-A415-E5BF8AFABD82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251EC41-97C5-5CFA-1D16-10CE70E2EB8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C88DCC7-E87F-672F-F6AC-FC0F73AEE97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6D2C4A-B043-4E64-8C1F-A7CBE928B3A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536658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  <p:sldLayoutId id="2147483792" r:id="rId12"/>
  </p:sldLayoutIdLst>
  <p:txStyles>
    <p:titleStyle>
      <a:lvl1pPr algn="l" defTabSz="1219170" rtl="0" eaLnBrk="1" latinLnBrk="0" hangingPunct="1">
        <a:lnSpc>
          <a:spcPct val="90000"/>
        </a:lnSpc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04792" indent="-304792" algn="l" defTabSz="1219170" rtl="0" eaLnBrk="1" latinLnBrk="0" hangingPunct="1">
        <a:lnSpc>
          <a:spcPct val="90000"/>
        </a:lnSpc>
        <a:spcBef>
          <a:spcPts val="1333"/>
        </a:spcBef>
        <a:buFont typeface="Arial" panose="020B0604020202020204" pitchFamily="34" charset="0"/>
        <a:buChar char="•"/>
        <a:defRPr sz="3733" kern="1200">
          <a:solidFill>
            <a:schemeClr val="tx1"/>
          </a:solidFill>
          <a:latin typeface="+mn-lt"/>
          <a:ea typeface="+mn-ea"/>
          <a:cs typeface="+mn-cs"/>
        </a:defRPr>
      </a:lvl1pPr>
      <a:lvl2pPr marL="914377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620">
          <p15:clr>
            <a:srgbClr val="F26B43"/>
          </p15:clr>
        </p15:guide>
        <p15:guide id="2" pos="288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1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1.jpeg"/><Relationship Id="rId11" Type="http://schemas.openxmlformats.org/officeDocument/2006/relationships/image" Target="../media/image15.png"/><Relationship Id="rId5" Type="http://schemas.openxmlformats.org/officeDocument/2006/relationships/image" Target="../media/image10.jpeg"/><Relationship Id="rId10" Type="http://schemas.openxmlformats.org/officeDocument/2006/relationships/image" Target="../media/image14.png"/><Relationship Id="rId4" Type="http://schemas.openxmlformats.org/officeDocument/2006/relationships/image" Target="../media/image9.png"/><Relationship Id="rId9" Type="http://schemas.microsoft.com/office/2007/relationships/hdphoto" Target="../media/hdphoto1.wdp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58.png"/><Relationship Id="rId5" Type="http://schemas.openxmlformats.org/officeDocument/2006/relationships/image" Target="../media/image57.png"/><Relationship Id="rId4" Type="http://schemas.openxmlformats.org/officeDocument/2006/relationships/image" Target="../media/image5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62.png"/><Relationship Id="rId5" Type="http://schemas.openxmlformats.org/officeDocument/2006/relationships/image" Target="../media/image61.png"/><Relationship Id="rId4" Type="http://schemas.openxmlformats.org/officeDocument/2006/relationships/image" Target="../media/image60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1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54.png"/><Relationship Id="rId4" Type="http://schemas.openxmlformats.org/officeDocument/2006/relationships/image" Target="../media/image53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7" Type="http://schemas.openxmlformats.org/officeDocument/2006/relationships/image" Target="../media/image65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63.png"/><Relationship Id="rId5" Type="http://schemas.openxmlformats.org/officeDocument/2006/relationships/image" Target="../media/image64.png"/><Relationship Id="rId4" Type="http://schemas.openxmlformats.org/officeDocument/2006/relationships/image" Target="../media/image59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68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0.png"/><Relationship Id="rId7" Type="http://schemas.openxmlformats.org/officeDocument/2006/relationships/image" Target="../media/image7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70.png"/><Relationship Id="rId5" Type="http://schemas.openxmlformats.org/officeDocument/2006/relationships/image" Target="../media/image71.png"/><Relationship Id="rId4" Type="http://schemas.openxmlformats.org/officeDocument/2006/relationships/image" Target="../media/image69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74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75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77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77.png"/><Relationship Id="rId4" Type="http://schemas.openxmlformats.org/officeDocument/2006/relationships/image" Target="../media/image14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6.xml"/><Relationship Id="rId4" Type="http://schemas.microsoft.com/office/2007/relationships/hdphoto" Target="../media/hdphoto1.wdp"/></Relationships>
</file>

<file path=ppt/slides/_rels/slide3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79.png"/><Relationship Id="rId4" Type="http://schemas.openxmlformats.org/officeDocument/2006/relationships/image" Target="../media/image78.png"/></Relationships>
</file>

<file path=ppt/slides/_rels/slide37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18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1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17.gif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83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9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6.png"/><Relationship Id="rId7" Type="http://schemas.openxmlformats.org/officeDocument/2006/relationships/image" Target="../media/image22.jpe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2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730;p98" descr="الصفحة الرئيسية">
            <a:extLst>
              <a:ext uri="{FF2B5EF4-FFF2-40B4-BE49-F238E27FC236}">
                <a16:creationId xmlns:a16="http://schemas.microsoft.com/office/drawing/2014/main" id="{7AF5373E-AA58-8DF1-C78B-6DC56AE08DAB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3909512" y="183880"/>
            <a:ext cx="4372977" cy="663097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4" name="Google Shape;223;p26">
            <a:extLst>
              <a:ext uri="{FF2B5EF4-FFF2-40B4-BE49-F238E27FC236}">
                <a16:creationId xmlns:a16="http://schemas.microsoft.com/office/drawing/2014/main" id="{E0FF8D5D-C824-FEA6-FAD4-EC41BEFD6341}"/>
              </a:ext>
            </a:extLst>
          </p:cNvPr>
          <p:cNvSpPr/>
          <p:nvPr/>
        </p:nvSpPr>
        <p:spPr>
          <a:xfrm>
            <a:off x="304312" y="3710465"/>
            <a:ext cx="5990003" cy="696796"/>
          </a:xfrm>
          <a:prstGeom prst="rect">
            <a:avLst/>
          </a:prstGeom>
          <a:solidFill>
            <a:srgbClr val="336FB6"/>
          </a:solidFill>
          <a:ln w="38103" cap="flat">
            <a:solidFill>
              <a:srgbClr val="FFFFFF"/>
            </a:solidFill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667" b="1" kern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Parcours</a:t>
            </a:r>
          </a:p>
        </p:txBody>
      </p:sp>
      <p:sp>
        <p:nvSpPr>
          <p:cNvPr id="5" name="Google Shape;224;p26">
            <a:extLst>
              <a:ext uri="{FF2B5EF4-FFF2-40B4-BE49-F238E27FC236}">
                <a16:creationId xmlns:a16="http://schemas.microsoft.com/office/drawing/2014/main" id="{523F5EC1-AEA6-A379-1E26-6B69A01A48C4}"/>
              </a:ext>
            </a:extLst>
          </p:cNvPr>
          <p:cNvSpPr/>
          <p:nvPr/>
        </p:nvSpPr>
        <p:spPr>
          <a:xfrm>
            <a:off x="304312" y="5304657"/>
            <a:ext cx="5990003" cy="696796"/>
          </a:xfrm>
          <a:prstGeom prst="rect">
            <a:avLst/>
          </a:prstGeom>
          <a:solidFill>
            <a:srgbClr val="54AFE9"/>
          </a:solidFill>
          <a:ln w="38103" cap="flat">
            <a:solidFill>
              <a:srgbClr val="FFFFFF"/>
            </a:solidFill>
            <a:prstDash val="solid"/>
          </a:ln>
          <a:effectLst>
            <a:outerShdw dist="19997" dir="5400000" algn="tl">
              <a:srgbClr val="000000">
                <a:alpha val="38000"/>
              </a:srgbClr>
            </a:outerShdw>
          </a:effectLst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667" b="1" kern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Séance 09 </a:t>
            </a:r>
          </a:p>
        </p:txBody>
      </p:sp>
      <p:sp>
        <p:nvSpPr>
          <p:cNvPr id="9" name="Google Shape;735;p98">
            <a:extLst>
              <a:ext uri="{FF2B5EF4-FFF2-40B4-BE49-F238E27FC236}">
                <a16:creationId xmlns:a16="http://schemas.microsoft.com/office/drawing/2014/main" id="{F8C53EBC-F327-F687-DA37-526990EB91DF}"/>
              </a:ext>
            </a:extLst>
          </p:cNvPr>
          <p:cNvSpPr/>
          <p:nvPr/>
        </p:nvSpPr>
        <p:spPr>
          <a:xfrm>
            <a:off x="1846698" y="3811586"/>
            <a:ext cx="65604" cy="496396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933" kern="0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0" name="Google Shape;742;p98">
            <a:extLst>
              <a:ext uri="{FF2B5EF4-FFF2-40B4-BE49-F238E27FC236}">
                <a16:creationId xmlns:a16="http://schemas.microsoft.com/office/drawing/2014/main" id="{E20F6010-5958-CCE5-50DA-0596536343DD}"/>
              </a:ext>
            </a:extLst>
          </p:cNvPr>
          <p:cNvSpPr/>
          <p:nvPr/>
        </p:nvSpPr>
        <p:spPr>
          <a:xfrm>
            <a:off x="1846710" y="5423309"/>
            <a:ext cx="65604" cy="450799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933" kern="0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1" name="Google Shape;742;p98">
            <a:extLst>
              <a:ext uri="{FF2B5EF4-FFF2-40B4-BE49-F238E27FC236}">
                <a16:creationId xmlns:a16="http://schemas.microsoft.com/office/drawing/2014/main" id="{9039775E-25CB-5C8B-4309-9EC4BDC9F608}"/>
              </a:ext>
            </a:extLst>
          </p:cNvPr>
          <p:cNvSpPr/>
          <p:nvPr/>
        </p:nvSpPr>
        <p:spPr>
          <a:xfrm>
            <a:off x="2331257" y="2444618"/>
            <a:ext cx="65604" cy="450799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933" kern="0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2" name="Google Shape;731;p98">
            <a:extLst>
              <a:ext uri="{FF2B5EF4-FFF2-40B4-BE49-F238E27FC236}">
                <a16:creationId xmlns:a16="http://schemas.microsoft.com/office/drawing/2014/main" id="{C8167791-6C21-ACFF-666C-CFBE10BF97F7}"/>
              </a:ext>
            </a:extLst>
          </p:cNvPr>
          <p:cNvSpPr txBox="1"/>
          <p:nvPr/>
        </p:nvSpPr>
        <p:spPr>
          <a:xfrm>
            <a:off x="461345" y="1787438"/>
            <a:ext cx="7747991" cy="110799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7200" b="1" kern="0" dirty="0">
                <a:solidFill>
                  <a:srgbClr val="002060"/>
                </a:solidFill>
                <a:latin typeface="Calibri"/>
                <a:ea typeface="Calibri"/>
                <a:cs typeface="Calibri"/>
              </a:rPr>
              <a:t>Mathématiques</a:t>
            </a:r>
            <a:endParaRPr lang="fr-FR" sz="1867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3" name="Google Shape;738;p98">
            <a:extLst>
              <a:ext uri="{FF2B5EF4-FFF2-40B4-BE49-F238E27FC236}">
                <a16:creationId xmlns:a16="http://schemas.microsoft.com/office/drawing/2014/main" id="{65144499-8D01-A9D1-C61B-029059C4644C}"/>
              </a:ext>
            </a:extLst>
          </p:cNvPr>
          <p:cNvSpPr txBox="1"/>
          <p:nvPr/>
        </p:nvSpPr>
        <p:spPr>
          <a:xfrm>
            <a:off x="9945099" y="1685373"/>
            <a:ext cx="1704404" cy="45974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83502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67" b="1" kern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Niveau</a:t>
            </a:r>
            <a:r>
              <a:rPr lang="fr-FR" sz="1600" b="1" kern="0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</a:t>
            </a:r>
            <a:r>
              <a:rPr lang="fr-FR" sz="1333" b="1" kern="0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</a:t>
            </a:r>
            <a:r>
              <a:rPr lang="fr-FR" sz="1600" b="1" kern="0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 </a:t>
            </a:r>
            <a:endParaRPr lang="fr-FR" sz="1467" kern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14" name="Google Shape;743;p98">
            <a:extLst>
              <a:ext uri="{FF2B5EF4-FFF2-40B4-BE49-F238E27FC236}">
                <a16:creationId xmlns:a16="http://schemas.microsoft.com/office/drawing/2014/main" id="{1A5A0225-4191-FE6C-65D7-5FB54D406688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/>
          </a:blip>
          <a:srcRect/>
          <a:stretch>
            <a:fillRect/>
          </a:stretch>
        </p:blipFill>
        <p:spPr>
          <a:xfrm>
            <a:off x="9852013" y="1564952"/>
            <a:ext cx="2026479" cy="1623728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15" name="Google Shape;744;p98">
            <a:extLst>
              <a:ext uri="{FF2B5EF4-FFF2-40B4-BE49-F238E27FC236}">
                <a16:creationId xmlns:a16="http://schemas.microsoft.com/office/drawing/2014/main" id="{63FD0B00-58C1-E387-3548-3A58CB102D08}"/>
              </a:ext>
            </a:extLst>
          </p:cNvPr>
          <p:cNvSpPr txBox="1"/>
          <p:nvPr/>
        </p:nvSpPr>
        <p:spPr>
          <a:xfrm>
            <a:off x="10013049" y="1751881"/>
            <a:ext cx="1704404" cy="59093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83502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Niveau</a:t>
            </a:r>
            <a:r>
              <a:rPr lang="fr-FR" sz="2133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    </a:t>
            </a:r>
            <a:endParaRPr lang="fr-FR" sz="1867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6" name="Google Shape;745;p98">
            <a:extLst>
              <a:ext uri="{FF2B5EF4-FFF2-40B4-BE49-F238E27FC236}">
                <a16:creationId xmlns:a16="http://schemas.microsoft.com/office/drawing/2014/main" id="{46746A8E-17B0-82BF-AA2A-E3A6E80172F6}"/>
              </a:ext>
            </a:extLst>
          </p:cNvPr>
          <p:cNvSpPr txBox="1"/>
          <p:nvPr/>
        </p:nvSpPr>
        <p:spPr>
          <a:xfrm>
            <a:off x="10116447" y="2376817"/>
            <a:ext cx="1497604" cy="46161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7" tIns="45695" rIns="91427" bIns="45695" anchor="t" anchorCtr="1" compatLnSpc="1">
            <a:sp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FCBF1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1AC</a:t>
            </a:r>
          </a:p>
        </p:txBody>
      </p:sp>
      <p:sp>
        <p:nvSpPr>
          <p:cNvPr id="23" name="Google Shape;223;p26">
            <a:extLst>
              <a:ext uri="{FF2B5EF4-FFF2-40B4-BE49-F238E27FC236}">
                <a16:creationId xmlns:a16="http://schemas.microsoft.com/office/drawing/2014/main" id="{D258681E-15E4-E90D-7486-E7468319E5A3}"/>
              </a:ext>
            </a:extLst>
          </p:cNvPr>
          <p:cNvSpPr/>
          <p:nvPr/>
        </p:nvSpPr>
        <p:spPr>
          <a:xfrm>
            <a:off x="2108472" y="2944041"/>
            <a:ext cx="4226283" cy="509623"/>
          </a:xfrm>
          <a:prstGeom prst="rect">
            <a:avLst/>
          </a:prstGeom>
          <a:noFill/>
          <a:ln w="38103" cap="flat">
            <a:solidFill>
              <a:srgbClr val="FFFFFF"/>
            </a:solidFill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Période de remédiation</a:t>
            </a:r>
            <a:endParaRPr lang="fr-FR" sz="3200" b="1" kern="0" dirty="0">
              <a:solidFill>
                <a:srgbClr val="0070C0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24" name="Google Shape;223;p26">
            <a:extLst>
              <a:ext uri="{FF2B5EF4-FFF2-40B4-BE49-F238E27FC236}">
                <a16:creationId xmlns:a16="http://schemas.microsoft.com/office/drawing/2014/main" id="{385193E7-D31A-7AEA-E5AC-38519D2D228A}"/>
              </a:ext>
            </a:extLst>
          </p:cNvPr>
          <p:cNvSpPr/>
          <p:nvPr/>
        </p:nvSpPr>
        <p:spPr>
          <a:xfrm>
            <a:off x="304312" y="4531839"/>
            <a:ext cx="5990003" cy="696796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38103" cap="flat">
            <a:solidFill>
              <a:srgbClr val="FFFFFF"/>
            </a:solidFill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667" b="1" kern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Domaine </a:t>
            </a:r>
          </a:p>
        </p:txBody>
      </p:sp>
      <p:sp>
        <p:nvSpPr>
          <p:cNvPr id="25" name="Google Shape;735;p98">
            <a:extLst>
              <a:ext uri="{FF2B5EF4-FFF2-40B4-BE49-F238E27FC236}">
                <a16:creationId xmlns:a16="http://schemas.microsoft.com/office/drawing/2014/main" id="{44BDC77F-AD67-2B29-88E6-15630B2F8F94}"/>
              </a:ext>
            </a:extLst>
          </p:cNvPr>
          <p:cNvSpPr/>
          <p:nvPr/>
        </p:nvSpPr>
        <p:spPr>
          <a:xfrm>
            <a:off x="1856995" y="4604250"/>
            <a:ext cx="65604" cy="496396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933" kern="0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</p:txBody>
      </p:sp>
      <p:pic>
        <p:nvPicPr>
          <p:cNvPr id="28" name="Picture 27" descr="Cartoon kids holding protractor and protractor&#10;&#10;AI-generated content may be incorrect.">
            <a:extLst>
              <a:ext uri="{FF2B5EF4-FFF2-40B4-BE49-F238E27FC236}">
                <a16:creationId xmlns:a16="http://schemas.microsoft.com/office/drawing/2014/main" id="{96656D0C-ECB6-0A90-69AA-A3C5D97E67F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2291" y="3669322"/>
            <a:ext cx="4939709" cy="2534173"/>
          </a:xfrm>
          <a:prstGeom prst="rect">
            <a:avLst/>
          </a:prstGeom>
        </p:spPr>
      </p:pic>
      <p:sp>
        <p:nvSpPr>
          <p:cNvPr id="17" name="Google Shape;223;p26">
            <a:extLst>
              <a:ext uri="{FF2B5EF4-FFF2-40B4-BE49-F238E27FC236}">
                <a16:creationId xmlns:a16="http://schemas.microsoft.com/office/drawing/2014/main" id="{AD19DCE4-5143-B078-8898-4479268B4435}"/>
              </a:ext>
            </a:extLst>
          </p:cNvPr>
          <p:cNvSpPr/>
          <p:nvPr/>
        </p:nvSpPr>
        <p:spPr>
          <a:xfrm>
            <a:off x="1937552" y="3770861"/>
            <a:ext cx="4286785" cy="576000"/>
          </a:xfrm>
          <a:prstGeom prst="rect">
            <a:avLst/>
          </a:prstGeom>
          <a:solidFill>
            <a:srgbClr val="336FB6"/>
          </a:solidFill>
          <a:ln w="38103"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667" b="1" kern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2</a:t>
            </a:r>
          </a:p>
        </p:txBody>
      </p:sp>
      <p:sp>
        <p:nvSpPr>
          <p:cNvPr id="18" name="Google Shape;223;p26">
            <a:extLst>
              <a:ext uri="{FF2B5EF4-FFF2-40B4-BE49-F238E27FC236}">
                <a16:creationId xmlns:a16="http://schemas.microsoft.com/office/drawing/2014/main" id="{C7B67333-344B-E87F-5F52-3D69D2C5DA01}"/>
              </a:ext>
            </a:extLst>
          </p:cNvPr>
          <p:cNvSpPr/>
          <p:nvPr/>
        </p:nvSpPr>
        <p:spPr>
          <a:xfrm>
            <a:off x="1937552" y="4592236"/>
            <a:ext cx="4286785" cy="576000"/>
          </a:xfrm>
          <a:prstGeom prst="rect">
            <a:avLst/>
          </a:prstGeom>
          <a:solidFill>
            <a:srgbClr val="BDD7EE"/>
          </a:solidFill>
          <a:ln w="38103"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667" b="1" kern="0">
                <a:solidFill>
                  <a:srgbClr val="FFFFFF"/>
                </a:solidFill>
                <a:ea typeface="Calibri"/>
                <a:cs typeface="Calibri"/>
              </a:rPr>
              <a:t>Fractions</a:t>
            </a:r>
            <a:endParaRPr lang="fr-FR" sz="2667" b="1" kern="0" dirty="0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9" name="Google Shape;223;p26">
            <a:extLst>
              <a:ext uri="{FF2B5EF4-FFF2-40B4-BE49-F238E27FC236}">
                <a16:creationId xmlns:a16="http://schemas.microsoft.com/office/drawing/2014/main" id="{264FAA57-6EF3-0E4C-0BA8-402533F5DEA2}"/>
              </a:ext>
            </a:extLst>
          </p:cNvPr>
          <p:cNvSpPr/>
          <p:nvPr/>
        </p:nvSpPr>
        <p:spPr>
          <a:xfrm>
            <a:off x="1937552" y="5365053"/>
            <a:ext cx="4286785" cy="576000"/>
          </a:xfrm>
          <a:prstGeom prst="rect">
            <a:avLst/>
          </a:prstGeom>
          <a:solidFill>
            <a:srgbClr val="54AFE9"/>
          </a:solidFill>
          <a:ln w="38103"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133" b="1" kern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Comparer deux fractions de même dénominateur ou numérateurs.</a:t>
            </a:r>
          </a:p>
        </p:txBody>
      </p:sp>
      <p:sp>
        <p:nvSpPr>
          <p:cNvPr id="8" name="Rectangle 2">
            <a:extLst>
              <a:ext uri="{FF2B5EF4-FFF2-40B4-BE49-F238E27FC236}">
                <a16:creationId xmlns:a16="http://schemas.microsoft.com/office/drawing/2014/main" id="{62355552-FBE5-4AF4-908D-DE25BC938B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70201" y="3387581"/>
            <a:ext cx="246286" cy="8617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21920" tIns="60960" rIns="121920" bIns="60960" numCol="1" anchor="ctr" anchorCtr="0" compatLnSpc="1">
            <a:prstTxWarp prst="textNoShape">
              <a:avLst/>
            </a:prstTxWarp>
            <a:spAutoFit/>
          </a:bodyPr>
          <a:lstStyle/>
          <a:p>
            <a:pPr defTabSz="1219170" eaLnBrk="0" fontAlgn="base" hangingPunct="0">
              <a:spcBef>
                <a:spcPct val="0"/>
              </a:spcBef>
              <a:spcAft>
                <a:spcPct val="0"/>
              </a:spcAft>
            </a:pPr>
            <a:br>
              <a:rPr lang="fr-FR" altLang="fr-FR" sz="2400">
                <a:solidFill>
                  <a:prstClr val="black"/>
                </a:solidFill>
                <a:latin typeface="Arial" panose="020B0604020202020204" pitchFamily="34" charset="0"/>
              </a:rPr>
            </a:br>
            <a:endParaRPr lang="fr-FR" altLang="fr-FR" sz="2400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20000"/>
                <a:lumOff val="80000"/>
              </a:schemeClr>
            </a:gs>
            <a:gs pos="74000">
              <a:srgbClr val="B27096">
                <a:alpha val="44000"/>
                <a:lumMod val="32000"/>
              </a:srgbClr>
            </a:gs>
            <a:gs pos="83000">
              <a:srgbClr val="5FADE4"/>
            </a:gs>
            <a:gs pos="100000">
              <a:srgbClr val="5FADE4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91DD44B3-2ECC-8E73-7AB6-47B427663729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3B0A6C83-9B87-FCD8-63FB-3803C46C9694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5FADE4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E3320B3B-90C7-C1B3-09C6-81ACA009541F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Discussion informelle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C7F10022-23D6-311C-F092-CED679E4BE6C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BD27AC25-B29A-602F-372F-391BB2A0C070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B2EC7153-8E5F-4E83-4F71-0117492C850D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3 min</a:t>
              </a:r>
            </a:p>
          </p:txBody>
        </p:sp>
      </p:grpSp>
      <p:pic>
        <p:nvPicPr>
          <p:cNvPr id="11" name="Picture 10">
            <a:extLst>
              <a:ext uri="{FF2B5EF4-FFF2-40B4-BE49-F238E27FC236}">
                <a16:creationId xmlns:a16="http://schemas.microsoft.com/office/drawing/2014/main" id="{BC48600F-D189-86A1-9DEC-103FEF9621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26025" y="1210310"/>
            <a:ext cx="2139950" cy="1163833"/>
          </a:xfrm>
          <a:custGeom>
            <a:avLst/>
            <a:gdLst>
              <a:gd name="connsiteX0" fmla="*/ 0 w 2139950"/>
              <a:gd name="connsiteY0" fmla="*/ 0 h 1163833"/>
              <a:gd name="connsiteX1" fmla="*/ 577787 w 2139950"/>
              <a:gd name="connsiteY1" fmla="*/ 0 h 1163833"/>
              <a:gd name="connsiteX2" fmla="*/ 1134174 w 2139950"/>
              <a:gd name="connsiteY2" fmla="*/ 0 h 1163833"/>
              <a:gd name="connsiteX3" fmla="*/ 1604963 w 2139950"/>
              <a:gd name="connsiteY3" fmla="*/ 0 h 1163833"/>
              <a:gd name="connsiteX4" fmla="*/ 2139950 w 2139950"/>
              <a:gd name="connsiteY4" fmla="*/ 0 h 1163833"/>
              <a:gd name="connsiteX5" fmla="*/ 2139950 w 2139950"/>
              <a:gd name="connsiteY5" fmla="*/ 547002 h 1163833"/>
              <a:gd name="connsiteX6" fmla="*/ 2139950 w 2139950"/>
              <a:gd name="connsiteY6" fmla="*/ 1163833 h 1163833"/>
              <a:gd name="connsiteX7" fmla="*/ 1647762 w 2139950"/>
              <a:gd name="connsiteY7" fmla="*/ 1163833 h 1163833"/>
              <a:gd name="connsiteX8" fmla="*/ 1134174 w 2139950"/>
              <a:gd name="connsiteY8" fmla="*/ 1163833 h 1163833"/>
              <a:gd name="connsiteX9" fmla="*/ 556387 w 2139950"/>
              <a:gd name="connsiteY9" fmla="*/ 1163833 h 1163833"/>
              <a:gd name="connsiteX10" fmla="*/ 0 w 2139950"/>
              <a:gd name="connsiteY10" fmla="*/ 1163833 h 1163833"/>
              <a:gd name="connsiteX11" fmla="*/ 0 w 2139950"/>
              <a:gd name="connsiteY11" fmla="*/ 605193 h 1163833"/>
              <a:gd name="connsiteX12" fmla="*/ 0 w 2139950"/>
              <a:gd name="connsiteY12" fmla="*/ 0 h 11638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139950" h="1163833" fill="none" extrusionOk="0">
                <a:moveTo>
                  <a:pt x="0" y="0"/>
                </a:moveTo>
                <a:cubicBezTo>
                  <a:pt x="222243" y="-14514"/>
                  <a:pt x="433967" y="50052"/>
                  <a:pt x="577787" y="0"/>
                </a:cubicBezTo>
                <a:cubicBezTo>
                  <a:pt x="721607" y="-50052"/>
                  <a:pt x="901976" y="41663"/>
                  <a:pt x="1134174" y="0"/>
                </a:cubicBezTo>
                <a:cubicBezTo>
                  <a:pt x="1366372" y="-41663"/>
                  <a:pt x="1492999" y="18728"/>
                  <a:pt x="1604963" y="0"/>
                </a:cubicBezTo>
                <a:cubicBezTo>
                  <a:pt x="1716927" y="-18728"/>
                  <a:pt x="1882795" y="22395"/>
                  <a:pt x="2139950" y="0"/>
                </a:cubicBezTo>
                <a:cubicBezTo>
                  <a:pt x="2168709" y="268604"/>
                  <a:pt x="2110094" y="324667"/>
                  <a:pt x="2139950" y="547002"/>
                </a:cubicBezTo>
                <a:cubicBezTo>
                  <a:pt x="2169806" y="769337"/>
                  <a:pt x="2133784" y="973411"/>
                  <a:pt x="2139950" y="1163833"/>
                </a:cubicBezTo>
                <a:cubicBezTo>
                  <a:pt x="1930389" y="1176763"/>
                  <a:pt x="1768743" y="1141582"/>
                  <a:pt x="1647762" y="1163833"/>
                </a:cubicBezTo>
                <a:cubicBezTo>
                  <a:pt x="1526781" y="1186084"/>
                  <a:pt x="1250890" y="1125078"/>
                  <a:pt x="1134174" y="1163833"/>
                </a:cubicBezTo>
                <a:cubicBezTo>
                  <a:pt x="1017458" y="1202588"/>
                  <a:pt x="731959" y="1095584"/>
                  <a:pt x="556387" y="1163833"/>
                </a:cubicBezTo>
                <a:cubicBezTo>
                  <a:pt x="380815" y="1232082"/>
                  <a:pt x="231687" y="1142273"/>
                  <a:pt x="0" y="1163833"/>
                </a:cubicBezTo>
                <a:cubicBezTo>
                  <a:pt x="-23979" y="914484"/>
                  <a:pt x="23215" y="720421"/>
                  <a:pt x="0" y="605193"/>
                </a:cubicBezTo>
                <a:cubicBezTo>
                  <a:pt x="-23215" y="489965"/>
                  <a:pt x="3436" y="200099"/>
                  <a:pt x="0" y="0"/>
                </a:cubicBezTo>
                <a:close/>
              </a:path>
              <a:path w="2139950" h="1163833" stroke="0" extrusionOk="0">
                <a:moveTo>
                  <a:pt x="0" y="0"/>
                </a:moveTo>
                <a:cubicBezTo>
                  <a:pt x="235729" y="-46465"/>
                  <a:pt x="290898" y="4841"/>
                  <a:pt x="513588" y="0"/>
                </a:cubicBezTo>
                <a:cubicBezTo>
                  <a:pt x="736278" y="-4841"/>
                  <a:pt x="813366" y="62696"/>
                  <a:pt x="1091375" y="0"/>
                </a:cubicBezTo>
                <a:cubicBezTo>
                  <a:pt x="1369384" y="-62696"/>
                  <a:pt x="1495050" y="26457"/>
                  <a:pt x="1669161" y="0"/>
                </a:cubicBezTo>
                <a:cubicBezTo>
                  <a:pt x="1843272" y="-26457"/>
                  <a:pt x="2002324" y="2858"/>
                  <a:pt x="2139950" y="0"/>
                </a:cubicBezTo>
                <a:cubicBezTo>
                  <a:pt x="2157935" y="233093"/>
                  <a:pt x="2079520" y="356131"/>
                  <a:pt x="2139950" y="605193"/>
                </a:cubicBezTo>
                <a:cubicBezTo>
                  <a:pt x="2200380" y="854255"/>
                  <a:pt x="2129084" y="936554"/>
                  <a:pt x="2139950" y="1163833"/>
                </a:cubicBezTo>
                <a:cubicBezTo>
                  <a:pt x="1904482" y="1170263"/>
                  <a:pt x="1782006" y="1108388"/>
                  <a:pt x="1562164" y="1163833"/>
                </a:cubicBezTo>
                <a:cubicBezTo>
                  <a:pt x="1342322" y="1219278"/>
                  <a:pt x="1234217" y="1139308"/>
                  <a:pt x="1091375" y="1163833"/>
                </a:cubicBezTo>
                <a:cubicBezTo>
                  <a:pt x="948533" y="1188358"/>
                  <a:pt x="805225" y="1148451"/>
                  <a:pt x="534988" y="1163833"/>
                </a:cubicBezTo>
                <a:cubicBezTo>
                  <a:pt x="264751" y="1179215"/>
                  <a:pt x="199878" y="1161446"/>
                  <a:pt x="0" y="1163833"/>
                </a:cubicBezTo>
                <a:cubicBezTo>
                  <a:pt x="-27028" y="996531"/>
                  <a:pt x="29889" y="815666"/>
                  <a:pt x="0" y="581917"/>
                </a:cubicBezTo>
                <a:cubicBezTo>
                  <a:pt x="-29889" y="348168"/>
                  <a:pt x="51244" y="219564"/>
                  <a:pt x="0" y="0"/>
                </a:cubicBezTo>
                <a:close/>
              </a:path>
            </a:pathLst>
          </a:custGeom>
          <a:ln w="57150">
            <a:solidFill>
              <a:srgbClr val="B27096"/>
            </a:solidFill>
            <a:extLst>
              <a:ext uri="{C807C97D-BFC1-408E-A445-0C87EB9F89A2}">
                <ask:lineSketchStyleProps xmlns:ask="http://schemas.microsoft.com/office/drawing/2018/sketchyshapes" sd="3712543914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316820901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_A_01">
            <a:extLst>
              <a:ext uri="{FF2B5EF4-FFF2-40B4-BE49-F238E27FC236}">
                <a16:creationId xmlns:a16="http://schemas.microsoft.com/office/drawing/2014/main" id="{5E50D499-703D-5983-A171-BF2A0E8EE8DC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Que représente l’image ? Discutez en binômes.</a:t>
            </a:r>
          </a:p>
        </p:txBody>
      </p:sp>
      <p:sp>
        <p:nvSpPr>
          <p:cNvPr id="4" name="D_A_02">
            <a:extLst>
              <a:ext uri="{FF2B5EF4-FFF2-40B4-BE49-F238E27FC236}">
                <a16:creationId xmlns:a16="http://schemas.microsoft.com/office/drawing/2014/main" id="{119A5D86-6F39-8175-2F79-F8F6DC0BF199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L’enseignant donne 30 secondes aux binômes pour discuter puis donne la parole à certains d’eux.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D1C74139-64E2-AB92-C525-F1EE45E5861C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O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8" name="Participation" descr="Lever la main - Icônes mains et gestes gratuites">
            <a:extLst>
              <a:ext uri="{FF2B5EF4-FFF2-40B4-BE49-F238E27FC236}">
                <a16:creationId xmlns:a16="http://schemas.microsoft.com/office/drawing/2014/main" id="{9AE87B49-19EB-13D2-2C4A-CAC1260F56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7082" y="880298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55DCD9EA-A5BF-49FF-A6ED-4B069023A0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8260" y="992136"/>
            <a:ext cx="8288319" cy="55255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623095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_A_01">
            <a:extLst>
              <a:ext uri="{FF2B5EF4-FFF2-40B4-BE49-F238E27FC236}">
                <a16:creationId xmlns:a16="http://schemas.microsoft.com/office/drawing/2014/main" id="{7D08A2B4-6AB3-70C4-6CD9-6C2817BB123B}"/>
              </a:ext>
            </a:extLst>
          </p:cNvPr>
          <p:cNvSpPr txBox="1"/>
          <p:nvPr/>
        </p:nvSpPr>
        <p:spPr>
          <a:xfrm>
            <a:off x="774699" y="176316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>
            <a:defPPr>
              <a:defRPr lang="en-US"/>
            </a:defPPr>
            <a:lvl1pPr>
              <a:spcAft>
                <a:spcPts val="400"/>
              </a:spcAft>
              <a:defRPr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Observer les exemples donnés. En suivant la même logique, </a:t>
            </a:r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compléter par &lt; ou &gt; ou = :</a:t>
            </a:r>
          </a:p>
        </p:txBody>
      </p:sp>
      <p:sp>
        <p:nvSpPr>
          <p:cNvPr id="14" name="D_A_02">
            <a:extLst>
              <a:ext uri="{FF2B5EF4-FFF2-40B4-BE49-F238E27FC236}">
                <a16:creationId xmlns:a16="http://schemas.microsoft.com/office/drawing/2014/main" id="{691F636F-9C84-F087-0376-DA9863088811}"/>
              </a:ext>
            </a:extLst>
          </p:cNvPr>
          <p:cNvSpPr txBox="1"/>
          <p:nvPr/>
        </p:nvSpPr>
        <p:spPr>
          <a:xfrm>
            <a:off x="190500" y="673099"/>
            <a:ext cx="1117600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0" i="1" u="none" strike="noStrike" kern="1200" cap="none" spc="0" normalizeH="0" baseline="0" noProof="0" dirty="0">
                <a:ln>
                  <a:noFill/>
                </a:ln>
                <a:solidFill>
                  <a:srgbClr val="A5A5A5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L’enseignant </a:t>
            </a:r>
            <a:r>
              <a:rPr kumimoji="0" lang="fr-FR" sz="1600" b="0" i="1" u="none" strike="noStrike" kern="1200" cap="none" spc="0" normalizeH="0" baseline="0" noProof="0" dirty="0">
                <a:ln>
                  <a:noFill/>
                </a:ln>
                <a:solidFill>
                  <a:srgbClr val="A5A5A5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lance une discussion et demande aux élèves de justifier leurs réponses, vraies ou fausses. </a:t>
            </a:r>
            <a:endParaRPr kumimoji="0" sz="16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ZoneTexte 38">
            <a:extLst>
              <a:ext uri="{FF2B5EF4-FFF2-40B4-BE49-F238E27FC236}">
                <a16:creationId xmlns:a16="http://schemas.microsoft.com/office/drawing/2014/main" id="{7C957DA5-BD69-3F98-2C64-B51DBAD16C36}"/>
              </a:ext>
            </a:extLst>
          </p:cNvPr>
          <p:cNvSpPr txBox="1"/>
          <p:nvPr/>
        </p:nvSpPr>
        <p:spPr>
          <a:xfrm>
            <a:off x="3358" y="1309474"/>
            <a:ext cx="11325041" cy="523220"/>
          </a:xfrm>
          <a:prstGeom prst="rect">
            <a:avLst/>
          </a:prstGeom>
          <a:noFill/>
        </p:spPr>
        <p:txBody>
          <a:bodyPr wrap="square" anchor="ctr" anchorCtr="1">
            <a:spAutoFit/>
          </a:bodyPr>
          <a:lstStyle/>
          <a:p>
            <a:pPr lvl="0"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rPr>
              <a:t> En suivant la même logique, </a:t>
            </a:r>
            <a:r>
              <a:rPr lang="fr-FR" sz="2800" b="1" dirty="0">
                <a:solidFill>
                  <a:prstClr val="black"/>
                </a:solidFill>
                <a:latin typeface="Calibri" panose="020F0502020204030204"/>
              </a:rPr>
              <a:t>compléter par &lt; ou &gt; ou = :</a:t>
            </a:r>
          </a:p>
        </p:txBody>
      </p:sp>
      <p:pic>
        <p:nvPicPr>
          <p:cNvPr id="16" name="Picture 2" descr="Lever la main - Icônes mains et gestes gratuites">
            <a:extLst>
              <a:ext uri="{FF2B5EF4-FFF2-40B4-BE49-F238E27FC236}">
                <a16:creationId xmlns:a16="http://schemas.microsoft.com/office/drawing/2014/main" id="{3307F7C8-578A-E448-6EBE-5D8FC969DA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7082" y="965267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Oval 16">
            <a:extLst>
              <a:ext uri="{FF2B5EF4-FFF2-40B4-BE49-F238E27FC236}">
                <a16:creationId xmlns:a16="http://schemas.microsoft.com/office/drawing/2014/main" id="{80474BDC-25BE-F584-0858-FE92976A5E1B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O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grpSp>
        <p:nvGrpSpPr>
          <p:cNvPr id="20" name="Group 49">
            <a:extLst>
              <a:ext uri="{FF2B5EF4-FFF2-40B4-BE49-F238E27FC236}">
                <a16:creationId xmlns:a16="http://schemas.microsoft.com/office/drawing/2014/main" id="{87D52204-314C-60CD-30BC-14B39B94D384}"/>
              </a:ext>
            </a:extLst>
          </p:cNvPr>
          <p:cNvGrpSpPr/>
          <p:nvPr/>
        </p:nvGrpSpPr>
        <p:grpSpPr>
          <a:xfrm>
            <a:off x="2068073" y="4539813"/>
            <a:ext cx="1440000" cy="1315142"/>
            <a:chOff x="8471746" y="4922303"/>
            <a:chExt cx="1475979" cy="1315142"/>
          </a:xfrm>
        </p:grpSpPr>
        <p:sp>
          <p:nvSpPr>
            <p:cNvPr id="23" name="Oval 29">
              <a:extLst>
                <a:ext uri="{FF2B5EF4-FFF2-40B4-BE49-F238E27FC236}">
                  <a16:creationId xmlns:a16="http://schemas.microsoft.com/office/drawing/2014/main" id="{FD0AA9EE-E259-66CC-9F2C-E19173FC495D}"/>
                </a:ext>
              </a:extLst>
            </p:cNvPr>
            <p:cNvSpPr/>
            <p:nvPr/>
          </p:nvSpPr>
          <p:spPr>
            <a:xfrm>
              <a:off x="8508737" y="4922303"/>
              <a:ext cx="1401912" cy="1315142"/>
            </a:xfrm>
            <a:custGeom>
              <a:avLst/>
              <a:gdLst>
                <a:gd name="connsiteX0" fmla="*/ 0 w 1401823"/>
                <a:gd name="connsiteY0" fmla="*/ 700912 h 1401823"/>
                <a:gd name="connsiteX1" fmla="*/ 700912 w 1401823"/>
                <a:gd name="connsiteY1" fmla="*/ 0 h 1401823"/>
                <a:gd name="connsiteX2" fmla="*/ 1401824 w 1401823"/>
                <a:gd name="connsiteY2" fmla="*/ 700912 h 1401823"/>
                <a:gd name="connsiteX3" fmla="*/ 700912 w 1401823"/>
                <a:gd name="connsiteY3" fmla="*/ 1401824 h 1401823"/>
                <a:gd name="connsiteX4" fmla="*/ 0 w 1401823"/>
                <a:gd name="connsiteY4" fmla="*/ 700912 h 1401823"/>
                <a:gd name="connsiteX0" fmla="*/ 88 w 1401912"/>
                <a:gd name="connsiteY0" fmla="*/ 700912 h 1530778"/>
                <a:gd name="connsiteX1" fmla="*/ 701000 w 1401912"/>
                <a:gd name="connsiteY1" fmla="*/ 0 h 1530778"/>
                <a:gd name="connsiteX2" fmla="*/ 1401912 w 1401912"/>
                <a:gd name="connsiteY2" fmla="*/ 700912 h 1530778"/>
                <a:gd name="connsiteX3" fmla="*/ 665831 w 1401912"/>
                <a:gd name="connsiteY3" fmla="*/ 1530778 h 1530778"/>
                <a:gd name="connsiteX4" fmla="*/ 88 w 1401912"/>
                <a:gd name="connsiteY4" fmla="*/ 700912 h 15307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1912" h="1530778">
                  <a:moveTo>
                    <a:pt x="88" y="700912"/>
                  </a:moveTo>
                  <a:cubicBezTo>
                    <a:pt x="5950" y="445782"/>
                    <a:pt x="313897" y="0"/>
                    <a:pt x="701000" y="0"/>
                  </a:cubicBezTo>
                  <a:cubicBezTo>
                    <a:pt x="1088103" y="0"/>
                    <a:pt x="1401912" y="313809"/>
                    <a:pt x="1401912" y="700912"/>
                  </a:cubicBezTo>
                  <a:cubicBezTo>
                    <a:pt x="1401912" y="1088015"/>
                    <a:pt x="1052934" y="1530778"/>
                    <a:pt x="665831" y="1530778"/>
                  </a:cubicBezTo>
                  <a:cubicBezTo>
                    <a:pt x="278728" y="1530778"/>
                    <a:pt x="-5774" y="956042"/>
                    <a:pt x="88" y="700912"/>
                  </a:cubicBezTo>
                  <a:close/>
                </a:path>
              </a:pathLst>
            </a:custGeom>
            <a:solidFill>
              <a:srgbClr val="0070C0"/>
            </a:solidFill>
            <a:ln/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tlCol="0" anchor="b" anchorCtr="0"/>
            <a:lstStyle/>
            <a:p>
              <a:pPr marL="0" marR="0" lvl="0" indent="0" algn="ctr" defTabSz="4572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A</a:t>
              </a:r>
            </a:p>
          </p:txBody>
        </p:sp>
        <p:sp>
          <p:nvSpPr>
            <p:cNvPr id="27" name="Rectangle : coins arrondis 46">
              <a:extLst>
                <a:ext uri="{FF2B5EF4-FFF2-40B4-BE49-F238E27FC236}">
                  <a16:creationId xmlns:a16="http://schemas.microsoft.com/office/drawing/2014/main" id="{287C3356-3969-D745-5D03-F21F53DBF4AD}"/>
                </a:ext>
              </a:extLst>
            </p:cNvPr>
            <p:cNvSpPr/>
            <p:nvPr/>
          </p:nvSpPr>
          <p:spPr>
            <a:xfrm>
              <a:off x="8471746" y="4929418"/>
              <a:ext cx="1475979" cy="795792"/>
            </a:xfrm>
            <a:prstGeom prst="roundRect">
              <a:avLst/>
            </a:prstGeom>
            <a:solidFill>
              <a:srgbClr val="0070C0"/>
            </a:solidFill>
            <a:ln/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4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&lt;</a:t>
              </a:r>
            </a:p>
          </p:txBody>
        </p:sp>
      </p:grpSp>
      <p:grpSp>
        <p:nvGrpSpPr>
          <p:cNvPr id="28" name="Group 49">
            <a:extLst>
              <a:ext uri="{FF2B5EF4-FFF2-40B4-BE49-F238E27FC236}">
                <a16:creationId xmlns:a16="http://schemas.microsoft.com/office/drawing/2014/main" id="{EA8CFE16-78A5-EFEF-6363-2C07293A6F38}"/>
              </a:ext>
            </a:extLst>
          </p:cNvPr>
          <p:cNvGrpSpPr/>
          <p:nvPr/>
        </p:nvGrpSpPr>
        <p:grpSpPr>
          <a:xfrm>
            <a:off x="8667955" y="4539813"/>
            <a:ext cx="1440000" cy="1315142"/>
            <a:chOff x="8471746" y="4922303"/>
            <a:chExt cx="1475979" cy="1315142"/>
          </a:xfrm>
        </p:grpSpPr>
        <p:sp>
          <p:nvSpPr>
            <p:cNvPr id="29" name="Oval 29">
              <a:extLst>
                <a:ext uri="{FF2B5EF4-FFF2-40B4-BE49-F238E27FC236}">
                  <a16:creationId xmlns:a16="http://schemas.microsoft.com/office/drawing/2014/main" id="{29BDF1C0-88E2-B63B-7C44-D770CC42C85C}"/>
                </a:ext>
              </a:extLst>
            </p:cNvPr>
            <p:cNvSpPr/>
            <p:nvPr/>
          </p:nvSpPr>
          <p:spPr>
            <a:xfrm>
              <a:off x="8508737" y="4922303"/>
              <a:ext cx="1401912" cy="1315142"/>
            </a:xfrm>
            <a:custGeom>
              <a:avLst/>
              <a:gdLst>
                <a:gd name="connsiteX0" fmla="*/ 0 w 1401823"/>
                <a:gd name="connsiteY0" fmla="*/ 700912 h 1401823"/>
                <a:gd name="connsiteX1" fmla="*/ 700912 w 1401823"/>
                <a:gd name="connsiteY1" fmla="*/ 0 h 1401823"/>
                <a:gd name="connsiteX2" fmla="*/ 1401824 w 1401823"/>
                <a:gd name="connsiteY2" fmla="*/ 700912 h 1401823"/>
                <a:gd name="connsiteX3" fmla="*/ 700912 w 1401823"/>
                <a:gd name="connsiteY3" fmla="*/ 1401824 h 1401823"/>
                <a:gd name="connsiteX4" fmla="*/ 0 w 1401823"/>
                <a:gd name="connsiteY4" fmla="*/ 700912 h 1401823"/>
                <a:gd name="connsiteX0" fmla="*/ 88 w 1401912"/>
                <a:gd name="connsiteY0" fmla="*/ 700912 h 1530778"/>
                <a:gd name="connsiteX1" fmla="*/ 701000 w 1401912"/>
                <a:gd name="connsiteY1" fmla="*/ 0 h 1530778"/>
                <a:gd name="connsiteX2" fmla="*/ 1401912 w 1401912"/>
                <a:gd name="connsiteY2" fmla="*/ 700912 h 1530778"/>
                <a:gd name="connsiteX3" fmla="*/ 665831 w 1401912"/>
                <a:gd name="connsiteY3" fmla="*/ 1530778 h 1530778"/>
                <a:gd name="connsiteX4" fmla="*/ 88 w 1401912"/>
                <a:gd name="connsiteY4" fmla="*/ 700912 h 15307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1912" h="1530778">
                  <a:moveTo>
                    <a:pt x="88" y="700912"/>
                  </a:moveTo>
                  <a:cubicBezTo>
                    <a:pt x="5950" y="445782"/>
                    <a:pt x="313897" y="0"/>
                    <a:pt x="701000" y="0"/>
                  </a:cubicBezTo>
                  <a:cubicBezTo>
                    <a:pt x="1088103" y="0"/>
                    <a:pt x="1401912" y="313809"/>
                    <a:pt x="1401912" y="700912"/>
                  </a:cubicBezTo>
                  <a:cubicBezTo>
                    <a:pt x="1401912" y="1088015"/>
                    <a:pt x="1052934" y="1530778"/>
                    <a:pt x="665831" y="1530778"/>
                  </a:cubicBezTo>
                  <a:cubicBezTo>
                    <a:pt x="278728" y="1530778"/>
                    <a:pt x="-5774" y="956042"/>
                    <a:pt x="88" y="700912"/>
                  </a:cubicBezTo>
                  <a:close/>
                </a:path>
              </a:pathLst>
            </a:custGeom>
            <a:solidFill>
              <a:srgbClr val="0070C0"/>
            </a:solidFill>
            <a:ln/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tlCol="0" anchor="b" anchorCtr="0"/>
            <a:lstStyle/>
            <a:p>
              <a:pPr marL="0" marR="0" lvl="0" indent="0" algn="ctr" defTabSz="4572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C</a:t>
              </a:r>
            </a:p>
          </p:txBody>
        </p:sp>
        <p:sp>
          <p:nvSpPr>
            <p:cNvPr id="30" name="Rectangle : coins arrondis 46">
              <a:extLst>
                <a:ext uri="{FF2B5EF4-FFF2-40B4-BE49-F238E27FC236}">
                  <a16:creationId xmlns:a16="http://schemas.microsoft.com/office/drawing/2014/main" id="{224E87B9-1DCF-5118-3D28-BB5076136353}"/>
                </a:ext>
              </a:extLst>
            </p:cNvPr>
            <p:cNvSpPr/>
            <p:nvPr/>
          </p:nvSpPr>
          <p:spPr>
            <a:xfrm>
              <a:off x="8471746" y="4929418"/>
              <a:ext cx="1475979" cy="795792"/>
            </a:xfrm>
            <a:prstGeom prst="roundRect">
              <a:avLst/>
            </a:prstGeom>
            <a:solidFill>
              <a:srgbClr val="0070C0"/>
            </a:solidFill>
            <a:ln/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4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&gt;</a:t>
              </a:r>
            </a:p>
          </p:txBody>
        </p:sp>
      </p:grpSp>
      <p:grpSp>
        <p:nvGrpSpPr>
          <p:cNvPr id="33" name="Group 49">
            <a:extLst>
              <a:ext uri="{FF2B5EF4-FFF2-40B4-BE49-F238E27FC236}">
                <a16:creationId xmlns:a16="http://schemas.microsoft.com/office/drawing/2014/main" id="{C038FC37-0897-2B8B-5405-AF96BB3AEACD}"/>
              </a:ext>
            </a:extLst>
          </p:cNvPr>
          <p:cNvGrpSpPr/>
          <p:nvPr/>
        </p:nvGrpSpPr>
        <p:grpSpPr>
          <a:xfrm>
            <a:off x="5368056" y="4539813"/>
            <a:ext cx="1440000" cy="1315142"/>
            <a:chOff x="8471746" y="4922303"/>
            <a:chExt cx="1475979" cy="1315142"/>
          </a:xfrm>
        </p:grpSpPr>
        <p:sp>
          <p:nvSpPr>
            <p:cNvPr id="34" name="Oval 29">
              <a:extLst>
                <a:ext uri="{FF2B5EF4-FFF2-40B4-BE49-F238E27FC236}">
                  <a16:creationId xmlns:a16="http://schemas.microsoft.com/office/drawing/2014/main" id="{DAC1E686-A639-DCAE-27D4-2E0E4F708C24}"/>
                </a:ext>
              </a:extLst>
            </p:cNvPr>
            <p:cNvSpPr/>
            <p:nvPr/>
          </p:nvSpPr>
          <p:spPr>
            <a:xfrm>
              <a:off x="8508737" y="4922303"/>
              <a:ext cx="1401912" cy="1315142"/>
            </a:xfrm>
            <a:custGeom>
              <a:avLst/>
              <a:gdLst>
                <a:gd name="connsiteX0" fmla="*/ 0 w 1401823"/>
                <a:gd name="connsiteY0" fmla="*/ 700912 h 1401823"/>
                <a:gd name="connsiteX1" fmla="*/ 700912 w 1401823"/>
                <a:gd name="connsiteY1" fmla="*/ 0 h 1401823"/>
                <a:gd name="connsiteX2" fmla="*/ 1401824 w 1401823"/>
                <a:gd name="connsiteY2" fmla="*/ 700912 h 1401823"/>
                <a:gd name="connsiteX3" fmla="*/ 700912 w 1401823"/>
                <a:gd name="connsiteY3" fmla="*/ 1401824 h 1401823"/>
                <a:gd name="connsiteX4" fmla="*/ 0 w 1401823"/>
                <a:gd name="connsiteY4" fmla="*/ 700912 h 1401823"/>
                <a:gd name="connsiteX0" fmla="*/ 88 w 1401912"/>
                <a:gd name="connsiteY0" fmla="*/ 700912 h 1530778"/>
                <a:gd name="connsiteX1" fmla="*/ 701000 w 1401912"/>
                <a:gd name="connsiteY1" fmla="*/ 0 h 1530778"/>
                <a:gd name="connsiteX2" fmla="*/ 1401912 w 1401912"/>
                <a:gd name="connsiteY2" fmla="*/ 700912 h 1530778"/>
                <a:gd name="connsiteX3" fmla="*/ 665831 w 1401912"/>
                <a:gd name="connsiteY3" fmla="*/ 1530778 h 1530778"/>
                <a:gd name="connsiteX4" fmla="*/ 88 w 1401912"/>
                <a:gd name="connsiteY4" fmla="*/ 700912 h 15307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1912" h="1530778">
                  <a:moveTo>
                    <a:pt x="88" y="700912"/>
                  </a:moveTo>
                  <a:cubicBezTo>
                    <a:pt x="5950" y="445782"/>
                    <a:pt x="313897" y="0"/>
                    <a:pt x="701000" y="0"/>
                  </a:cubicBezTo>
                  <a:cubicBezTo>
                    <a:pt x="1088103" y="0"/>
                    <a:pt x="1401912" y="313809"/>
                    <a:pt x="1401912" y="700912"/>
                  </a:cubicBezTo>
                  <a:cubicBezTo>
                    <a:pt x="1401912" y="1088015"/>
                    <a:pt x="1052934" y="1530778"/>
                    <a:pt x="665831" y="1530778"/>
                  </a:cubicBezTo>
                  <a:cubicBezTo>
                    <a:pt x="278728" y="1530778"/>
                    <a:pt x="-5774" y="956042"/>
                    <a:pt x="88" y="700912"/>
                  </a:cubicBezTo>
                  <a:close/>
                </a:path>
              </a:pathLst>
            </a:custGeom>
            <a:solidFill>
              <a:srgbClr val="0070C0"/>
            </a:solidFill>
            <a:ln/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tlCol="0" anchor="b" anchorCtr="0"/>
            <a:lstStyle/>
            <a:p>
              <a:pPr marL="0" marR="0" lvl="0" indent="0" algn="ctr" defTabSz="4572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B</a:t>
              </a:r>
            </a:p>
          </p:txBody>
        </p:sp>
        <p:sp>
          <p:nvSpPr>
            <p:cNvPr id="35" name="Rectangle : coins arrondis 46">
              <a:extLst>
                <a:ext uri="{FF2B5EF4-FFF2-40B4-BE49-F238E27FC236}">
                  <a16:creationId xmlns:a16="http://schemas.microsoft.com/office/drawing/2014/main" id="{F87AD61F-0100-6B84-4CE7-2C1359EC12F6}"/>
                </a:ext>
              </a:extLst>
            </p:cNvPr>
            <p:cNvSpPr/>
            <p:nvPr/>
          </p:nvSpPr>
          <p:spPr>
            <a:xfrm>
              <a:off x="8471746" y="4929418"/>
              <a:ext cx="1475979" cy="795792"/>
            </a:xfrm>
            <a:prstGeom prst="roundRect">
              <a:avLst/>
            </a:prstGeom>
            <a:solidFill>
              <a:srgbClr val="0070C0"/>
            </a:solidFill>
            <a:ln/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r-FR" sz="4800" b="1" dirty="0">
                  <a:solidFill>
                    <a:prstClr val="white"/>
                  </a:solidFill>
                  <a:latin typeface="Calibri" panose="020F0502020204030204"/>
                </a:rPr>
                <a:t>=</a:t>
              </a:r>
              <a:endParaRPr kumimoji="0" lang="fr-FR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6" name="Groupe 5">
            <a:extLst>
              <a:ext uri="{FF2B5EF4-FFF2-40B4-BE49-F238E27FC236}">
                <a16:creationId xmlns:a16="http://schemas.microsoft.com/office/drawing/2014/main" id="{464143BB-0EBE-4B4A-B6CE-2CA1A2D1BE12}"/>
              </a:ext>
            </a:extLst>
          </p:cNvPr>
          <p:cNvGrpSpPr/>
          <p:nvPr/>
        </p:nvGrpSpPr>
        <p:grpSpPr>
          <a:xfrm>
            <a:off x="2500534" y="2430218"/>
            <a:ext cx="1320644" cy="1320644"/>
            <a:chOff x="2500534" y="2569227"/>
            <a:chExt cx="1320644" cy="1320644"/>
          </a:xfrm>
        </p:grpSpPr>
        <p:sp>
          <p:nvSpPr>
            <p:cNvPr id="21" name="Forme libre : forme 20">
              <a:extLst>
                <a:ext uri="{FF2B5EF4-FFF2-40B4-BE49-F238E27FC236}">
                  <a16:creationId xmlns:a16="http://schemas.microsoft.com/office/drawing/2014/main" id="{7B331A00-7658-4876-97BF-DA3D611B6927}"/>
                </a:ext>
              </a:extLst>
            </p:cNvPr>
            <p:cNvSpPr/>
            <p:nvPr/>
          </p:nvSpPr>
          <p:spPr>
            <a:xfrm>
              <a:off x="2644616" y="2569227"/>
              <a:ext cx="516239" cy="660322"/>
            </a:xfrm>
            <a:custGeom>
              <a:avLst/>
              <a:gdLst>
                <a:gd name="connsiteX0" fmla="*/ 516240 w 516239"/>
                <a:gd name="connsiteY0" fmla="*/ 0 h 660322"/>
                <a:gd name="connsiteX1" fmla="*/ 516240 w 516239"/>
                <a:gd name="connsiteY1" fmla="*/ 660322 h 660322"/>
                <a:gd name="connsiteX2" fmla="*/ 0 w 516239"/>
                <a:gd name="connsiteY2" fmla="*/ 248677 h 660322"/>
                <a:gd name="connsiteX3" fmla="*/ 516240 w 516239"/>
                <a:gd name="connsiteY3" fmla="*/ 0 h 6603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16239" h="660322">
                  <a:moveTo>
                    <a:pt x="516240" y="0"/>
                  </a:moveTo>
                  <a:lnTo>
                    <a:pt x="516240" y="660322"/>
                  </a:lnTo>
                  <a:lnTo>
                    <a:pt x="0" y="248677"/>
                  </a:lnTo>
                  <a:cubicBezTo>
                    <a:pt x="120971" y="97067"/>
                    <a:pt x="307314" y="0"/>
                    <a:pt x="516240" y="0"/>
                  </a:cubicBezTo>
                  <a:close/>
                </a:path>
              </a:pathLst>
            </a:custGeom>
            <a:noFill/>
            <a:ln w="22730" cap="flat">
              <a:solidFill>
                <a:srgbClr val="FF66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2" name="Forme libre : forme 21">
              <a:extLst>
                <a:ext uri="{FF2B5EF4-FFF2-40B4-BE49-F238E27FC236}">
                  <a16:creationId xmlns:a16="http://schemas.microsoft.com/office/drawing/2014/main" id="{422CB0A4-FD0F-4C9E-BB6E-047E949C6B8D}"/>
                </a:ext>
              </a:extLst>
            </p:cNvPr>
            <p:cNvSpPr/>
            <p:nvPr/>
          </p:nvSpPr>
          <p:spPr>
            <a:xfrm>
              <a:off x="2500534" y="2817904"/>
              <a:ext cx="660322" cy="558632"/>
            </a:xfrm>
            <a:custGeom>
              <a:avLst/>
              <a:gdLst>
                <a:gd name="connsiteX0" fmla="*/ 660322 w 660322"/>
                <a:gd name="connsiteY0" fmla="*/ 411645 h 558632"/>
                <a:gd name="connsiteX1" fmla="*/ 16508 w 660322"/>
                <a:gd name="connsiteY1" fmla="*/ 558633 h 558632"/>
                <a:gd name="connsiteX2" fmla="*/ 0 w 660322"/>
                <a:gd name="connsiteY2" fmla="*/ 411645 h 558632"/>
                <a:gd name="connsiteX3" fmla="*/ 144082 w 660322"/>
                <a:gd name="connsiteY3" fmla="*/ 0 h 558632"/>
                <a:gd name="connsiteX4" fmla="*/ 660322 w 660322"/>
                <a:gd name="connsiteY4" fmla="*/ 411645 h 5586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0322" h="558632">
                  <a:moveTo>
                    <a:pt x="660322" y="411645"/>
                  </a:moveTo>
                  <a:lnTo>
                    <a:pt x="16508" y="558633"/>
                  </a:lnTo>
                  <a:cubicBezTo>
                    <a:pt x="5679" y="511354"/>
                    <a:pt x="0" y="462094"/>
                    <a:pt x="0" y="411645"/>
                  </a:cubicBezTo>
                  <a:cubicBezTo>
                    <a:pt x="0" y="255941"/>
                    <a:pt x="53882" y="112783"/>
                    <a:pt x="144082" y="0"/>
                  </a:cubicBezTo>
                  <a:lnTo>
                    <a:pt x="660322" y="411645"/>
                  </a:lnTo>
                  <a:close/>
                </a:path>
              </a:pathLst>
            </a:custGeom>
            <a:noFill/>
            <a:ln w="22730" cap="flat">
              <a:solidFill>
                <a:srgbClr val="FF66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4" name="Forme libre : forme 23">
              <a:extLst>
                <a:ext uri="{FF2B5EF4-FFF2-40B4-BE49-F238E27FC236}">
                  <a16:creationId xmlns:a16="http://schemas.microsoft.com/office/drawing/2014/main" id="{2F6C8CFE-BE5E-4B0C-ADFB-522EA259A759}"/>
                </a:ext>
              </a:extLst>
            </p:cNvPr>
            <p:cNvSpPr/>
            <p:nvPr/>
          </p:nvSpPr>
          <p:spPr>
            <a:xfrm>
              <a:off x="2517042" y="3229549"/>
              <a:ext cx="643814" cy="595082"/>
            </a:xfrm>
            <a:custGeom>
              <a:avLst/>
              <a:gdLst>
                <a:gd name="connsiteX0" fmla="*/ 643814 w 643814"/>
                <a:gd name="connsiteY0" fmla="*/ 0 h 595082"/>
                <a:gd name="connsiteX1" fmla="*/ 357234 w 643814"/>
                <a:gd name="connsiteY1" fmla="*/ 595082 h 595082"/>
                <a:gd name="connsiteX2" fmla="*/ 0 w 643814"/>
                <a:gd name="connsiteY2" fmla="*/ 146988 h 595082"/>
                <a:gd name="connsiteX3" fmla="*/ 643814 w 643814"/>
                <a:gd name="connsiteY3" fmla="*/ 0 h 595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43814" h="595082">
                  <a:moveTo>
                    <a:pt x="643814" y="0"/>
                  </a:moveTo>
                  <a:lnTo>
                    <a:pt x="357234" y="595082"/>
                  </a:lnTo>
                  <a:cubicBezTo>
                    <a:pt x="178815" y="508976"/>
                    <a:pt x="44902" y="344820"/>
                    <a:pt x="0" y="146988"/>
                  </a:cubicBezTo>
                  <a:lnTo>
                    <a:pt x="643814" y="0"/>
                  </a:ln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 w="22730" cap="flat">
              <a:solidFill>
                <a:srgbClr val="FF66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5" name="Forme libre : forme 24">
              <a:extLst>
                <a:ext uri="{FF2B5EF4-FFF2-40B4-BE49-F238E27FC236}">
                  <a16:creationId xmlns:a16="http://schemas.microsoft.com/office/drawing/2014/main" id="{8A38B56B-8AC9-4D33-875F-695C36E0D6BE}"/>
                </a:ext>
              </a:extLst>
            </p:cNvPr>
            <p:cNvSpPr/>
            <p:nvPr/>
          </p:nvSpPr>
          <p:spPr>
            <a:xfrm>
              <a:off x="2874276" y="3229549"/>
              <a:ext cx="573159" cy="660322"/>
            </a:xfrm>
            <a:custGeom>
              <a:avLst/>
              <a:gdLst>
                <a:gd name="connsiteX0" fmla="*/ 573160 w 573159"/>
                <a:gd name="connsiteY0" fmla="*/ 595082 h 660322"/>
                <a:gd name="connsiteX1" fmla="*/ 286580 w 573159"/>
                <a:gd name="connsiteY1" fmla="*/ 660322 h 660322"/>
                <a:gd name="connsiteX2" fmla="*/ 0 w 573159"/>
                <a:gd name="connsiteY2" fmla="*/ 595082 h 660322"/>
                <a:gd name="connsiteX3" fmla="*/ 286580 w 573159"/>
                <a:gd name="connsiteY3" fmla="*/ 0 h 660322"/>
                <a:gd name="connsiteX4" fmla="*/ 573160 w 573159"/>
                <a:gd name="connsiteY4" fmla="*/ 595082 h 6603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3159" h="660322">
                  <a:moveTo>
                    <a:pt x="573160" y="595082"/>
                  </a:moveTo>
                  <a:cubicBezTo>
                    <a:pt x="486525" y="636815"/>
                    <a:pt x="389326" y="660322"/>
                    <a:pt x="286580" y="660322"/>
                  </a:cubicBezTo>
                  <a:cubicBezTo>
                    <a:pt x="183834" y="660322"/>
                    <a:pt x="86634" y="636815"/>
                    <a:pt x="0" y="595082"/>
                  </a:cubicBezTo>
                  <a:lnTo>
                    <a:pt x="286580" y="0"/>
                  </a:lnTo>
                  <a:lnTo>
                    <a:pt x="573160" y="595082"/>
                  </a:ln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 w="22730" cap="flat">
              <a:solidFill>
                <a:srgbClr val="FF66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6" name="Forme libre : forme 25">
              <a:extLst>
                <a:ext uri="{FF2B5EF4-FFF2-40B4-BE49-F238E27FC236}">
                  <a16:creationId xmlns:a16="http://schemas.microsoft.com/office/drawing/2014/main" id="{6733EB96-A014-4ECE-A508-87171E616184}"/>
                </a:ext>
              </a:extLst>
            </p:cNvPr>
            <p:cNvSpPr/>
            <p:nvPr/>
          </p:nvSpPr>
          <p:spPr>
            <a:xfrm>
              <a:off x="3160856" y="3229549"/>
              <a:ext cx="643946" cy="595082"/>
            </a:xfrm>
            <a:custGeom>
              <a:avLst/>
              <a:gdLst>
                <a:gd name="connsiteX0" fmla="*/ 643946 w 643946"/>
                <a:gd name="connsiteY0" fmla="*/ 146988 h 595082"/>
                <a:gd name="connsiteX1" fmla="*/ 286580 w 643946"/>
                <a:gd name="connsiteY1" fmla="*/ 595082 h 595082"/>
                <a:gd name="connsiteX2" fmla="*/ 0 w 643946"/>
                <a:gd name="connsiteY2" fmla="*/ 0 h 595082"/>
                <a:gd name="connsiteX3" fmla="*/ 643946 w 643946"/>
                <a:gd name="connsiteY3" fmla="*/ 146988 h 595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43946" h="595082">
                  <a:moveTo>
                    <a:pt x="643946" y="146988"/>
                  </a:moveTo>
                  <a:cubicBezTo>
                    <a:pt x="598912" y="344820"/>
                    <a:pt x="465131" y="508976"/>
                    <a:pt x="286580" y="595082"/>
                  </a:cubicBezTo>
                  <a:lnTo>
                    <a:pt x="0" y="0"/>
                  </a:lnTo>
                  <a:lnTo>
                    <a:pt x="643946" y="146988"/>
                  </a:ln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 w="22730" cap="flat">
              <a:solidFill>
                <a:srgbClr val="FF66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2" name="Forme libre : forme 31">
              <a:extLst>
                <a:ext uri="{FF2B5EF4-FFF2-40B4-BE49-F238E27FC236}">
                  <a16:creationId xmlns:a16="http://schemas.microsoft.com/office/drawing/2014/main" id="{0242486F-A5AA-4C9A-9010-82AC1BA2532F}"/>
                </a:ext>
              </a:extLst>
            </p:cNvPr>
            <p:cNvSpPr/>
            <p:nvPr/>
          </p:nvSpPr>
          <p:spPr>
            <a:xfrm>
              <a:off x="3160856" y="2817772"/>
              <a:ext cx="660322" cy="558764"/>
            </a:xfrm>
            <a:custGeom>
              <a:avLst/>
              <a:gdLst>
                <a:gd name="connsiteX0" fmla="*/ 660322 w 660322"/>
                <a:gd name="connsiteY0" fmla="*/ 411777 h 558764"/>
                <a:gd name="connsiteX1" fmla="*/ 643946 w 660322"/>
                <a:gd name="connsiteY1" fmla="*/ 558765 h 558764"/>
                <a:gd name="connsiteX2" fmla="*/ 0 w 660322"/>
                <a:gd name="connsiteY2" fmla="*/ 411777 h 558764"/>
                <a:gd name="connsiteX3" fmla="*/ 516240 w 660322"/>
                <a:gd name="connsiteY3" fmla="*/ 0 h 558764"/>
                <a:gd name="connsiteX4" fmla="*/ 660322 w 660322"/>
                <a:gd name="connsiteY4" fmla="*/ 411777 h 5587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0322" h="558764">
                  <a:moveTo>
                    <a:pt x="660322" y="411777"/>
                  </a:moveTo>
                  <a:cubicBezTo>
                    <a:pt x="660322" y="462226"/>
                    <a:pt x="654644" y="511486"/>
                    <a:pt x="643946" y="558765"/>
                  </a:cubicBezTo>
                  <a:lnTo>
                    <a:pt x="0" y="411777"/>
                  </a:lnTo>
                  <a:lnTo>
                    <a:pt x="516240" y="0"/>
                  </a:lnTo>
                  <a:cubicBezTo>
                    <a:pt x="606440" y="112915"/>
                    <a:pt x="660322" y="256073"/>
                    <a:pt x="660322" y="411777"/>
                  </a:cubicBez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 w="22730" cap="flat">
              <a:solidFill>
                <a:srgbClr val="FF66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8" name="Forme libre : forme 37">
              <a:extLst>
                <a:ext uri="{FF2B5EF4-FFF2-40B4-BE49-F238E27FC236}">
                  <a16:creationId xmlns:a16="http://schemas.microsoft.com/office/drawing/2014/main" id="{85264821-41C7-421C-A52A-B5CE1805010F}"/>
                </a:ext>
              </a:extLst>
            </p:cNvPr>
            <p:cNvSpPr/>
            <p:nvPr/>
          </p:nvSpPr>
          <p:spPr>
            <a:xfrm>
              <a:off x="3160856" y="2569227"/>
              <a:ext cx="516239" cy="660322"/>
            </a:xfrm>
            <a:custGeom>
              <a:avLst/>
              <a:gdLst>
                <a:gd name="connsiteX0" fmla="*/ 516240 w 516239"/>
                <a:gd name="connsiteY0" fmla="*/ 248545 h 660322"/>
                <a:gd name="connsiteX1" fmla="*/ 0 w 516239"/>
                <a:gd name="connsiteY1" fmla="*/ 660322 h 660322"/>
                <a:gd name="connsiteX2" fmla="*/ 0 w 516239"/>
                <a:gd name="connsiteY2" fmla="*/ 0 h 660322"/>
                <a:gd name="connsiteX3" fmla="*/ 516240 w 516239"/>
                <a:gd name="connsiteY3" fmla="*/ 248545 h 6603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16239" h="660322">
                  <a:moveTo>
                    <a:pt x="516240" y="248545"/>
                  </a:moveTo>
                  <a:lnTo>
                    <a:pt x="0" y="660322"/>
                  </a:lnTo>
                  <a:lnTo>
                    <a:pt x="0" y="0"/>
                  </a:lnTo>
                  <a:cubicBezTo>
                    <a:pt x="209058" y="0"/>
                    <a:pt x="395269" y="97067"/>
                    <a:pt x="516240" y="248545"/>
                  </a:cubicBezTo>
                  <a:close/>
                </a:path>
              </a:pathLst>
            </a:custGeom>
            <a:noFill/>
            <a:ln w="22730" cap="flat">
              <a:solidFill>
                <a:srgbClr val="FF66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</p:grpSp>
      <p:sp>
        <p:nvSpPr>
          <p:cNvPr id="39" name="Est égal à 38">
            <a:extLst>
              <a:ext uri="{FF2B5EF4-FFF2-40B4-BE49-F238E27FC236}">
                <a16:creationId xmlns:a16="http://schemas.microsoft.com/office/drawing/2014/main" id="{B3E362E5-1806-422A-9B3F-D1BED6B92A2C}"/>
              </a:ext>
            </a:extLst>
          </p:cNvPr>
          <p:cNvSpPr/>
          <p:nvPr/>
        </p:nvSpPr>
        <p:spPr>
          <a:xfrm>
            <a:off x="1906449" y="3023011"/>
            <a:ext cx="337865" cy="345559"/>
          </a:xfrm>
          <a:prstGeom prst="mathEqual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3A387192-C418-451B-888A-BD5638DE786D}"/>
              </a:ext>
            </a:extLst>
          </p:cNvPr>
          <p:cNvGrpSpPr/>
          <p:nvPr/>
        </p:nvGrpSpPr>
        <p:grpSpPr>
          <a:xfrm>
            <a:off x="6568718" y="2430218"/>
            <a:ext cx="1319893" cy="1320644"/>
            <a:chOff x="6568718" y="2475933"/>
            <a:chExt cx="1319893" cy="1320644"/>
          </a:xfrm>
        </p:grpSpPr>
        <p:sp>
          <p:nvSpPr>
            <p:cNvPr id="47" name="Forme libre : forme 46">
              <a:extLst>
                <a:ext uri="{FF2B5EF4-FFF2-40B4-BE49-F238E27FC236}">
                  <a16:creationId xmlns:a16="http://schemas.microsoft.com/office/drawing/2014/main" id="{6016D98B-8026-4D40-B55D-F5E2192973A1}"/>
                </a:ext>
              </a:extLst>
            </p:cNvPr>
            <p:cNvSpPr/>
            <p:nvPr/>
          </p:nvSpPr>
          <p:spPr>
            <a:xfrm>
              <a:off x="6712800" y="2475933"/>
              <a:ext cx="516239" cy="660322"/>
            </a:xfrm>
            <a:custGeom>
              <a:avLst/>
              <a:gdLst>
                <a:gd name="connsiteX0" fmla="*/ 516240 w 516239"/>
                <a:gd name="connsiteY0" fmla="*/ 0 h 660322"/>
                <a:gd name="connsiteX1" fmla="*/ 516240 w 516239"/>
                <a:gd name="connsiteY1" fmla="*/ 660322 h 660322"/>
                <a:gd name="connsiteX2" fmla="*/ 0 w 516239"/>
                <a:gd name="connsiteY2" fmla="*/ 248677 h 660322"/>
                <a:gd name="connsiteX3" fmla="*/ 516240 w 516239"/>
                <a:gd name="connsiteY3" fmla="*/ 0 h 6603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16239" h="660322">
                  <a:moveTo>
                    <a:pt x="516240" y="0"/>
                  </a:moveTo>
                  <a:lnTo>
                    <a:pt x="516240" y="660322"/>
                  </a:lnTo>
                  <a:lnTo>
                    <a:pt x="0" y="248677"/>
                  </a:lnTo>
                  <a:cubicBezTo>
                    <a:pt x="120971" y="97067"/>
                    <a:pt x="307314" y="0"/>
                    <a:pt x="516240" y="0"/>
                  </a:cubicBezTo>
                  <a:close/>
                </a:path>
              </a:pathLst>
            </a:custGeom>
            <a:noFill/>
            <a:ln w="22730" cap="flat">
              <a:solidFill>
                <a:srgbClr val="FF66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8" name="Forme libre : forme 47">
              <a:extLst>
                <a:ext uri="{FF2B5EF4-FFF2-40B4-BE49-F238E27FC236}">
                  <a16:creationId xmlns:a16="http://schemas.microsoft.com/office/drawing/2014/main" id="{000EAC2B-4F9D-4B03-A7F3-9FDD36DB4AAE}"/>
                </a:ext>
              </a:extLst>
            </p:cNvPr>
            <p:cNvSpPr/>
            <p:nvPr/>
          </p:nvSpPr>
          <p:spPr>
            <a:xfrm>
              <a:off x="6568718" y="2724610"/>
              <a:ext cx="660322" cy="558632"/>
            </a:xfrm>
            <a:custGeom>
              <a:avLst/>
              <a:gdLst>
                <a:gd name="connsiteX0" fmla="*/ 660322 w 660322"/>
                <a:gd name="connsiteY0" fmla="*/ 411645 h 558632"/>
                <a:gd name="connsiteX1" fmla="*/ 16508 w 660322"/>
                <a:gd name="connsiteY1" fmla="*/ 558633 h 558632"/>
                <a:gd name="connsiteX2" fmla="*/ 0 w 660322"/>
                <a:gd name="connsiteY2" fmla="*/ 411645 h 558632"/>
                <a:gd name="connsiteX3" fmla="*/ 144082 w 660322"/>
                <a:gd name="connsiteY3" fmla="*/ 0 h 558632"/>
                <a:gd name="connsiteX4" fmla="*/ 660322 w 660322"/>
                <a:gd name="connsiteY4" fmla="*/ 411645 h 5586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0322" h="558632">
                  <a:moveTo>
                    <a:pt x="660322" y="411645"/>
                  </a:moveTo>
                  <a:lnTo>
                    <a:pt x="16508" y="558633"/>
                  </a:lnTo>
                  <a:cubicBezTo>
                    <a:pt x="5679" y="511354"/>
                    <a:pt x="0" y="462094"/>
                    <a:pt x="0" y="411645"/>
                  </a:cubicBezTo>
                  <a:cubicBezTo>
                    <a:pt x="0" y="255941"/>
                    <a:pt x="53882" y="112783"/>
                    <a:pt x="144082" y="0"/>
                  </a:cubicBezTo>
                  <a:lnTo>
                    <a:pt x="660322" y="411645"/>
                  </a:lnTo>
                  <a:close/>
                </a:path>
              </a:pathLst>
            </a:custGeom>
            <a:noFill/>
            <a:ln w="22730" cap="flat">
              <a:solidFill>
                <a:srgbClr val="FF66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9" name="Forme libre : forme 48">
              <a:extLst>
                <a:ext uri="{FF2B5EF4-FFF2-40B4-BE49-F238E27FC236}">
                  <a16:creationId xmlns:a16="http://schemas.microsoft.com/office/drawing/2014/main" id="{3B0F230F-793E-48C1-A42C-2190428BE035}"/>
                </a:ext>
              </a:extLst>
            </p:cNvPr>
            <p:cNvSpPr/>
            <p:nvPr/>
          </p:nvSpPr>
          <p:spPr>
            <a:xfrm>
              <a:off x="6585226" y="3136255"/>
              <a:ext cx="643814" cy="595082"/>
            </a:xfrm>
            <a:custGeom>
              <a:avLst/>
              <a:gdLst>
                <a:gd name="connsiteX0" fmla="*/ 643814 w 643814"/>
                <a:gd name="connsiteY0" fmla="*/ 0 h 595082"/>
                <a:gd name="connsiteX1" fmla="*/ 357234 w 643814"/>
                <a:gd name="connsiteY1" fmla="*/ 595082 h 595082"/>
                <a:gd name="connsiteX2" fmla="*/ 0 w 643814"/>
                <a:gd name="connsiteY2" fmla="*/ 146988 h 595082"/>
                <a:gd name="connsiteX3" fmla="*/ 643814 w 643814"/>
                <a:gd name="connsiteY3" fmla="*/ 0 h 595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43814" h="595082">
                  <a:moveTo>
                    <a:pt x="643814" y="0"/>
                  </a:moveTo>
                  <a:lnTo>
                    <a:pt x="357234" y="595082"/>
                  </a:lnTo>
                  <a:cubicBezTo>
                    <a:pt x="178815" y="508976"/>
                    <a:pt x="44902" y="344820"/>
                    <a:pt x="0" y="146988"/>
                  </a:cubicBezTo>
                  <a:lnTo>
                    <a:pt x="643814" y="0"/>
                  </a:ln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 w="22730" cap="flat">
              <a:solidFill>
                <a:srgbClr val="FF66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0" name="Forme libre : forme 49">
              <a:extLst>
                <a:ext uri="{FF2B5EF4-FFF2-40B4-BE49-F238E27FC236}">
                  <a16:creationId xmlns:a16="http://schemas.microsoft.com/office/drawing/2014/main" id="{E32B4012-25C1-485D-A0CF-9029506492F5}"/>
                </a:ext>
              </a:extLst>
            </p:cNvPr>
            <p:cNvSpPr/>
            <p:nvPr/>
          </p:nvSpPr>
          <p:spPr>
            <a:xfrm>
              <a:off x="6942460" y="3136255"/>
              <a:ext cx="573159" cy="660322"/>
            </a:xfrm>
            <a:custGeom>
              <a:avLst/>
              <a:gdLst>
                <a:gd name="connsiteX0" fmla="*/ 573160 w 573159"/>
                <a:gd name="connsiteY0" fmla="*/ 595082 h 660322"/>
                <a:gd name="connsiteX1" fmla="*/ 286580 w 573159"/>
                <a:gd name="connsiteY1" fmla="*/ 660322 h 660322"/>
                <a:gd name="connsiteX2" fmla="*/ 0 w 573159"/>
                <a:gd name="connsiteY2" fmla="*/ 595082 h 660322"/>
                <a:gd name="connsiteX3" fmla="*/ 286580 w 573159"/>
                <a:gd name="connsiteY3" fmla="*/ 0 h 660322"/>
                <a:gd name="connsiteX4" fmla="*/ 573160 w 573159"/>
                <a:gd name="connsiteY4" fmla="*/ 595082 h 6603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3159" h="660322">
                  <a:moveTo>
                    <a:pt x="573160" y="595082"/>
                  </a:moveTo>
                  <a:cubicBezTo>
                    <a:pt x="486525" y="636815"/>
                    <a:pt x="389326" y="660322"/>
                    <a:pt x="286580" y="660322"/>
                  </a:cubicBezTo>
                  <a:cubicBezTo>
                    <a:pt x="183834" y="660322"/>
                    <a:pt x="86634" y="636815"/>
                    <a:pt x="0" y="595082"/>
                  </a:cubicBezTo>
                  <a:lnTo>
                    <a:pt x="286580" y="0"/>
                  </a:lnTo>
                  <a:lnTo>
                    <a:pt x="573160" y="595082"/>
                  </a:ln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 w="22730" cap="flat">
              <a:solidFill>
                <a:srgbClr val="FF66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1" name="Forme libre : forme 50">
              <a:extLst>
                <a:ext uri="{FF2B5EF4-FFF2-40B4-BE49-F238E27FC236}">
                  <a16:creationId xmlns:a16="http://schemas.microsoft.com/office/drawing/2014/main" id="{84E7BAD8-F440-4D0A-B596-473F4A8C89B1}"/>
                </a:ext>
              </a:extLst>
            </p:cNvPr>
            <p:cNvSpPr/>
            <p:nvPr/>
          </p:nvSpPr>
          <p:spPr>
            <a:xfrm>
              <a:off x="7229040" y="3136255"/>
              <a:ext cx="643946" cy="595082"/>
            </a:xfrm>
            <a:custGeom>
              <a:avLst/>
              <a:gdLst>
                <a:gd name="connsiteX0" fmla="*/ 643946 w 643946"/>
                <a:gd name="connsiteY0" fmla="*/ 146988 h 595082"/>
                <a:gd name="connsiteX1" fmla="*/ 286580 w 643946"/>
                <a:gd name="connsiteY1" fmla="*/ 595082 h 595082"/>
                <a:gd name="connsiteX2" fmla="*/ 0 w 643946"/>
                <a:gd name="connsiteY2" fmla="*/ 0 h 595082"/>
                <a:gd name="connsiteX3" fmla="*/ 643946 w 643946"/>
                <a:gd name="connsiteY3" fmla="*/ 146988 h 595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43946" h="595082">
                  <a:moveTo>
                    <a:pt x="643946" y="146988"/>
                  </a:moveTo>
                  <a:cubicBezTo>
                    <a:pt x="598912" y="344820"/>
                    <a:pt x="465131" y="508976"/>
                    <a:pt x="286580" y="595082"/>
                  </a:cubicBezTo>
                  <a:lnTo>
                    <a:pt x="0" y="0"/>
                  </a:lnTo>
                  <a:lnTo>
                    <a:pt x="643946" y="146988"/>
                  </a:ln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 w="22730" cap="flat">
              <a:solidFill>
                <a:srgbClr val="FF66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2" name="Forme libre : forme 51">
              <a:extLst>
                <a:ext uri="{FF2B5EF4-FFF2-40B4-BE49-F238E27FC236}">
                  <a16:creationId xmlns:a16="http://schemas.microsoft.com/office/drawing/2014/main" id="{3EEFEC49-056B-41F8-9517-8C6C0E7AE110}"/>
                </a:ext>
              </a:extLst>
            </p:cNvPr>
            <p:cNvSpPr/>
            <p:nvPr/>
          </p:nvSpPr>
          <p:spPr>
            <a:xfrm>
              <a:off x="7228289" y="2724478"/>
              <a:ext cx="660322" cy="558764"/>
            </a:xfrm>
            <a:custGeom>
              <a:avLst/>
              <a:gdLst>
                <a:gd name="connsiteX0" fmla="*/ 660322 w 660322"/>
                <a:gd name="connsiteY0" fmla="*/ 411777 h 558764"/>
                <a:gd name="connsiteX1" fmla="*/ 643946 w 660322"/>
                <a:gd name="connsiteY1" fmla="*/ 558765 h 558764"/>
                <a:gd name="connsiteX2" fmla="*/ 0 w 660322"/>
                <a:gd name="connsiteY2" fmla="*/ 411777 h 558764"/>
                <a:gd name="connsiteX3" fmla="*/ 516240 w 660322"/>
                <a:gd name="connsiteY3" fmla="*/ 0 h 558764"/>
                <a:gd name="connsiteX4" fmla="*/ 660322 w 660322"/>
                <a:gd name="connsiteY4" fmla="*/ 411777 h 5587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0322" h="558764">
                  <a:moveTo>
                    <a:pt x="660322" y="411777"/>
                  </a:moveTo>
                  <a:cubicBezTo>
                    <a:pt x="660322" y="462226"/>
                    <a:pt x="654644" y="511486"/>
                    <a:pt x="643946" y="558765"/>
                  </a:cubicBezTo>
                  <a:lnTo>
                    <a:pt x="0" y="411777"/>
                  </a:lnTo>
                  <a:lnTo>
                    <a:pt x="516240" y="0"/>
                  </a:lnTo>
                  <a:cubicBezTo>
                    <a:pt x="606440" y="112915"/>
                    <a:pt x="660322" y="256073"/>
                    <a:pt x="660322" y="411777"/>
                  </a:cubicBez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 w="22730" cap="flat">
              <a:solidFill>
                <a:srgbClr val="FF66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3" name="Forme libre : forme 52">
              <a:extLst>
                <a:ext uri="{FF2B5EF4-FFF2-40B4-BE49-F238E27FC236}">
                  <a16:creationId xmlns:a16="http://schemas.microsoft.com/office/drawing/2014/main" id="{2C2DF8A7-7D02-45E2-BDED-E1990FB1A4FE}"/>
                </a:ext>
              </a:extLst>
            </p:cNvPr>
            <p:cNvSpPr/>
            <p:nvPr/>
          </p:nvSpPr>
          <p:spPr>
            <a:xfrm>
              <a:off x="7229040" y="2475933"/>
              <a:ext cx="516239" cy="660322"/>
            </a:xfrm>
            <a:custGeom>
              <a:avLst/>
              <a:gdLst>
                <a:gd name="connsiteX0" fmla="*/ 516240 w 516239"/>
                <a:gd name="connsiteY0" fmla="*/ 248545 h 660322"/>
                <a:gd name="connsiteX1" fmla="*/ 0 w 516239"/>
                <a:gd name="connsiteY1" fmla="*/ 660322 h 660322"/>
                <a:gd name="connsiteX2" fmla="*/ 0 w 516239"/>
                <a:gd name="connsiteY2" fmla="*/ 0 h 660322"/>
                <a:gd name="connsiteX3" fmla="*/ 516240 w 516239"/>
                <a:gd name="connsiteY3" fmla="*/ 248545 h 6603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16239" h="660322">
                  <a:moveTo>
                    <a:pt x="516240" y="248545"/>
                  </a:moveTo>
                  <a:lnTo>
                    <a:pt x="0" y="660322"/>
                  </a:lnTo>
                  <a:lnTo>
                    <a:pt x="0" y="0"/>
                  </a:lnTo>
                  <a:cubicBezTo>
                    <a:pt x="209058" y="0"/>
                    <a:pt x="395269" y="97067"/>
                    <a:pt x="516240" y="248545"/>
                  </a:cubicBezTo>
                  <a:close/>
                </a:path>
              </a:pathLst>
            </a:custGeom>
            <a:noFill/>
            <a:ln w="22730" cap="flat">
              <a:solidFill>
                <a:srgbClr val="FF66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</p:grpSp>
      <p:grpSp>
        <p:nvGrpSpPr>
          <p:cNvPr id="7" name="Groupe 6">
            <a:extLst>
              <a:ext uri="{FF2B5EF4-FFF2-40B4-BE49-F238E27FC236}">
                <a16:creationId xmlns:a16="http://schemas.microsoft.com/office/drawing/2014/main" id="{5B7E9798-2D80-4B38-B381-29E2816F48D1}"/>
              </a:ext>
            </a:extLst>
          </p:cNvPr>
          <p:cNvGrpSpPr/>
          <p:nvPr/>
        </p:nvGrpSpPr>
        <p:grpSpPr>
          <a:xfrm>
            <a:off x="4448824" y="2430218"/>
            <a:ext cx="1320643" cy="1320644"/>
            <a:chOff x="4448824" y="2506437"/>
            <a:chExt cx="1320643" cy="1320644"/>
          </a:xfrm>
        </p:grpSpPr>
        <p:sp>
          <p:nvSpPr>
            <p:cNvPr id="54" name="Forme libre : forme 53">
              <a:extLst>
                <a:ext uri="{FF2B5EF4-FFF2-40B4-BE49-F238E27FC236}">
                  <a16:creationId xmlns:a16="http://schemas.microsoft.com/office/drawing/2014/main" id="{69784FFC-46D7-479A-BF14-5F0959EA1655}"/>
                </a:ext>
              </a:extLst>
            </p:cNvPr>
            <p:cNvSpPr/>
            <p:nvPr/>
          </p:nvSpPr>
          <p:spPr>
            <a:xfrm>
              <a:off x="4592906" y="2506437"/>
              <a:ext cx="516239" cy="660322"/>
            </a:xfrm>
            <a:custGeom>
              <a:avLst/>
              <a:gdLst>
                <a:gd name="connsiteX0" fmla="*/ 516240 w 516239"/>
                <a:gd name="connsiteY0" fmla="*/ 0 h 660322"/>
                <a:gd name="connsiteX1" fmla="*/ 516240 w 516239"/>
                <a:gd name="connsiteY1" fmla="*/ 660322 h 660322"/>
                <a:gd name="connsiteX2" fmla="*/ 0 w 516239"/>
                <a:gd name="connsiteY2" fmla="*/ 248677 h 660322"/>
                <a:gd name="connsiteX3" fmla="*/ 516240 w 516239"/>
                <a:gd name="connsiteY3" fmla="*/ 0 h 6603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16239" h="660322">
                  <a:moveTo>
                    <a:pt x="516240" y="0"/>
                  </a:moveTo>
                  <a:lnTo>
                    <a:pt x="516240" y="660322"/>
                  </a:lnTo>
                  <a:lnTo>
                    <a:pt x="0" y="248677"/>
                  </a:lnTo>
                  <a:cubicBezTo>
                    <a:pt x="120971" y="97067"/>
                    <a:pt x="307314" y="0"/>
                    <a:pt x="516240" y="0"/>
                  </a:cubicBez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 w="22730" cap="flat">
              <a:solidFill>
                <a:srgbClr val="FF66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5" name="Forme libre : forme 54">
              <a:extLst>
                <a:ext uri="{FF2B5EF4-FFF2-40B4-BE49-F238E27FC236}">
                  <a16:creationId xmlns:a16="http://schemas.microsoft.com/office/drawing/2014/main" id="{33929BFD-6C27-45C2-8322-A3065C10050A}"/>
                </a:ext>
              </a:extLst>
            </p:cNvPr>
            <p:cNvSpPr/>
            <p:nvPr/>
          </p:nvSpPr>
          <p:spPr>
            <a:xfrm>
              <a:off x="4448824" y="2755114"/>
              <a:ext cx="660322" cy="558632"/>
            </a:xfrm>
            <a:custGeom>
              <a:avLst/>
              <a:gdLst>
                <a:gd name="connsiteX0" fmla="*/ 660322 w 660322"/>
                <a:gd name="connsiteY0" fmla="*/ 411645 h 558632"/>
                <a:gd name="connsiteX1" fmla="*/ 16508 w 660322"/>
                <a:gd name="connsiteY1" fmla="*/ 558633 h 558632"/>
                <a:gd name="connsiteX2" fmla="*/ 0 w 660322"/>
                <a:gd name="connsiteY2" fmla="*/ 411645 h 558632"/>
                <a:gd name="connsiteX3" fmla="*/ 144082 w 660322"/>
                <a:gd name="connsiteY3" fmla="*/ 0 h 558632"/>
                <a:gd name="connsiteX4" fmla="*/ 660322 w 660322"/>
                <a:gd name="connsiteY4" fmla="*/ 411645 h 5586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0322" h="558632">
                  <a:moveTo>
                    <a:pt x="660322" y="411645"/>
                  </a:moveTo>
                  <a:lnTo>
                    <a:pt x="16508" y="558633"/>
                  </a:lnTo>
                  <a:cubicBezTo>
                    <a:pt x="5679" y="511354"/>
                    <a:pt x="0" y="462094"/>
                    <a:pt x="0" y="411645"/>
                  </a:cubicBezTo>
                  <a:cubicBezTo>
                    <a:pt x="0" y="255941"/>
                    <a:pt x="53882" y="112783"/>
                    <a:pt x="144082" y="0"/>
                  </a:cubicBezTo>
                  <a:lnTo>
                    <a:pt x="660322" y="411645"/>
                  </a:ln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 w="22730" cap="flat">
              <a:solidFill>
                <a:srgbClr val="FF66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6" name="Forme libre : forme 55">
              <a:extLst>
                <a:ext uri="{FF2B5EF4-FFF2-40B4-BE49-F238E27FC236}">
                  <a16:creationId xmlns:a16="http://schemas.microsoft.com/office/drawing/2014/main" id="{068B212D-2594-4206-8453-17B0A52143E7}"/>
                </a:ext>
              </a:extLst>
            </p:cNvPr>
            <p:cNvSpPr/>
            <p:nvPr/>
          </p:nvSpPr>
          <p:spPr>
            <a:xfrm>
              <a:off x="4465332" y="3166759"/>
              <a:ext cx="643814" cy="595082"/>
            </a:xfrm>
            <a:custGeom>
              <a:avLst/>
              <a:gdLst>
                <a:gd name="connsiteX0" fmla="*/ 643814 w 643814"/>
                <a:gd name="connsiteY0" fmla="*/ 0 h 595082"/>
                <a:gd name="connsiteX1" fmla="*/ 357234 w 643814"/>
                <a:gd name="connsiteY1" fmla="*/ 595082 h 595082"/>
                <a:gd name="connsiteX2" fmla="*/ 0 w 643814"/>
                <a:gd name="connsiteY2" fmla="*/ 146988 h 595082"/>
                <a:gd name="connsiteX3" fmla="*/ 643814 w 643814"/>
                <a:gd name="connsiteY3" fmla="*/ 0 h 595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43814" h="595082">
                  <a:moveTo>
                    <a:pt x="643814" y="0"/>
                  </a:moveTo>
                  <a:lnTo>
                    <a:pt x="357234" y="595082"/>
                  </a:lnTo>
                  <a:cubicBezTo>
                    <a:pt x="178815" y="508976"/>
                    <a:pt x="44902" y="344820"/>
                    <a:pt x="0" y="146988"/>
                  </a:cubicBezTo>
                  <a:lnTo>
                    <a:pt x="643814" y="0"/>
                  </a:lnTo>
                  <a:close/>
                </a:path>
              </a:pathLst>
            </a:custGeom>
            <a:noFill/>
            <a:ln w="22730" cap="flat">
              <a:solidFill>
                <a:srgbClr val="FF66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7" name="Forme libre : forme 56">
              <a:extLst>
                <a:ext uri="{FF2B5EF4-FFF2-40B4-BE49-F238E27FC236}">
                  <a16:creationId xmlns:a16="http://schemas.microsoft.com/office/drawing/2014/main" id="{C566B39A-15CE-47DC-9DEF-94CF238047AC}"/>
                </a:ext>
              </a:extLst>
            </p:cNvPr>
            <p:cNvSpPr/>
            <p:nvPr/>
          </p:nvSpPr>
          <p:spPr>
            <a:xfrm>
              <a:off x="4822566" y="3166759"/>
              <a:ext cx="573159" cy="660322"/>
            </a:xfrm>
            <a:custGeom>
              <a:avLst/>
              <a:gdLst>
                <a:gd name="connsiteX0" fmla="*/ 573160 w 573159"/>
                <a:gd name="connsiteY0" fmla="*/ 595082 h 660322"/>
                <a:gd name="connsiteX1" fmla="*/ 286580 w 573159"/>
                <a:gd name="connsiteY1" fmla="*/ 660322 h 660322"/>
                <a:gd name="connsiteX2" fmla="*/ 0 w 573159"/>
                <a:gd name="connsiteY2" fmla="*/ 595082 h 660322"/>
                <a:gd name="connsiteX3" fmla="*/ 286580 w 573159"/>
                <a:gd name="connsiteY3" fmla="*/ 0 h 660322"/>
                <a:gd name="connsiteX4" fmla="*/ 573160 w 573159"/>
                <a:gd name="connsiteY4" fmla="*/ 595082 h 6603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3159" h="660322">
                  <a:moveTo>
                    <a:pt x="573160" y="595082"/>
                  </a:moveTo>
                  <a:cubicBezTo>
                    <a:pt x="486525" y="636815"/>
                    <a:pt x="389326" y="660322"/>
                    <a:pt x="286580" y="660322"/>
                  </a:cubicBezTo>
                  <a:cubicBezTo>
                    <a:pt x="183834" y="660322"/>
                    <a:pt x="86634" y="636815"/>
                    <a:pt x="0" y="595082"/>
                  </a:cubicBezTo>
                  <a:lnTo>
                    <a:pt x="286580" y="0"/>
                  </a:lnTo>
                  <a:lnTo>
                    <a:pt x="573160" y="595082"/>
                  </a:lnTo>
                  <a:close/>
                </a:path>
              </a:pathLst>
            </a:custGeom>
            <a:noFill/>
            <a:ln w="22730" cap="flat">
              <a:solidFill>
                <a:srgbClr val="FF66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8" name="Forme libre : forme 57">
              <a:extLst>
                <a:ext uri="{FF2B5EF4-FFF2-40B4-BE49-F238E27FC236}">
                  <a16:creationId xmlns:a16="http://schemas.microsoft.com/office/drawing/2014/main" id="{C9D70D4F-6CFD-4D6A-9DBC-8E18D2091361}"/>
                </a:ext>
              </a:extLst>
            </p:cNvPr>
            <p:cNvSpPr/>
            <p:nvPr/>
          </p:nvSpPr>
          <p:spPr>
            <a:xfrm>
              <a:off x="5109146" y="3166759"/>
              <a:ext cx="643946" cy="595082"/>
            </a:xfrm>
            <a:custGeom>
              <a:avLst/>
              <a:gdLst>
                <a:gd name="connsiteX0" fmla="*/ 643946 w 643946"/>
                <a:gd name="connsiteY0" fmla="*/ 146988 h 595082"/>
                <a:gd name="connsiteX1" fmla="*/ 286580 w 643946"/>
                <a:gd name="connsiteY1" fmla="*/ 595082 h 595082"/>
                <a:gd name="connsiteX2" fmla="*/ 0 w 643946"/>
                <a:gd name="connsiteY2" fmla="*/ 0 h 595082"/>
                <a:gd name="connsiteX3" fmla="*/ 643946 w 643946"/>
                <a:gd name="connsiteY3" fmla="*/ 146988 h 595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43946" h="595082">
                  <a:moveTo>
                    <a:pt x="643946" y="146988"/>
                  </a:moveTo>
                  <a:cubicBezTo>
                    <a:pt x="598912" y="344820"/>
                    <a:pt x="465131" y="508976"/>
                    <a:pt x="286580" y="595082"/>
                  </a:cubicBezTo>
                  <a:lnTo>
                    <a:pt x="0" y="0"/>
                  </a:lnTo>
                  <a:lnTo>
                    <a:pt x="643946" y="146988"/>
                  </a:lnTo>
                  <a:close/>
                </a:path>
              </a:pathLst>
            </a:custGeom>
            <a:noFill/>
            <a:ln w="22730" cap="flat">
              <a:solidFill>
                <a:srgbClr val="FF66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9" name="Forme libre : forme 58">
              <a:extLst>
                <a:ext uri="{FF2B5EF4-FFF2-40B4-BE49-F238E27FC236}">
                  <a16:creationId xmlns:a16="http://schemas.microsoft.com/office/drawing/2014/main" id="{16DA50E1-6FD0-491B-909A-8EA1A6EC6F73}"/>
                </a:ext>
              </a:extLst>
            </p:cNvPr>
            <p:cNvSpPr/>
            <p:nvPr/>
          </p:nvSpPr>
          <p:spPr>
            <a:xfrm>
              <a:off x="5109145" y="2754982"/>
              <a:ext cx="660322" cy="558764"/>
            </a:xfrm>
            <a:custGeom>
              <a:avLst/>
              <a:gdLst>
                <a:gd name="connsiteX0" fmla="*/ 660322 w 660322"/>
                <a:gd name="connsiteY0" fmla="*/ 411777 h 558764"/>
                <a:gd name="connsiteX1" fmla="*/ 643946 w 660322"/>
                <a:gd name="connsiteY1" fmla="*/ 558765 h 558764"/>
                <a:gd name="connsiteX2" fmla="*/ 0 w 660322"/>
                <a:gd name="connsiteY2" fmla="*/ 411777 h 558764"/>
                <a:gd name="connsiteX3" fmla="*/ 516240 w 660322"/>
                <a:gd name="connsiteY3" fmla="*/ 0 h 558764"/>
                <a:gd name="connsiteX4" fmla="*/ 660322 w 660322"/>
                <a:gd name="connsiteY4" fmla="*/ 411777 h 5587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0322" h="558764">
                  <a:moveTo>
                    <a:pt x="660322" y="411777"/>
                  </a:moveTo>
                  <a:cubicBezTo>
                    <a:pt x="660322" y="462226"/>
                    <a:pt x="654644" y="511486"/>
                    <a:pt x="643946" y="558765"/>
                  </a:cubicBezTo>
                  <a:lnTo>
                    <a:pt x="0" y="411777"/>
                  </a:lnTo>
                  <a:lnTo>
                    <a:pt x="516240" y="0"/>
                  </a:lnTo>
                  <a:cubicBezTo>
                    <a:pt x="606440" y="112915"/>
                    <a:pt x="660322" y="256073"/>
                    <a:pt x="660322" y="411777"/>
                  </a:cubicBezTo>
                  <a:close/>
                </a:path>
              </a:pathLst>
            </a:custGeom>
            <a:noFill/>
            <a:ln w="22730" cap="flat">
              <a:solidFill>
                <a:srgbClr val="FF66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0" name="Forme libre : forme 59">
              <a:extLst>
                <a:ext uri="{FF2B5EF4-FFF2-40B4-BE49-F238E27FC236}">
                  <a16:creationId xmlns:a16="http://schemas.microsoft.com/office/drawing/2014/main" id="{ED1502A6-0AC5-45DA-9FB4-33225AD67ACD}"/>
                </a:ext>
              </a:extLst>
            </p:cNvPr>
            <p:cNvSpPr/>
            <p:nvPr/>
          </p:nvSpPr>
          <p:spPr>
            <a:xfrm>
              <a:off x="5109146" y="2506437"/>
              <a:ext cx="516239" cy="660322"/>
            </a:xfrm>
            <a:custGeom>
              <a:avLst/>
              <a:gdLst>
                <a:gd name="connsiteX0" fmla="*/ 516240 w 516239"/>
                <a:gd name="connsiteY0" fmla="*/ 248545 h 660322"/>
                <a:gd name="connsiteX1" fmla="*/ 0 w 516239"/>
                <a:gd name="connsiteY1" fmla="*/ 660322 h 660322"/>
                <a:gd name="connsiteX2" fmla="*/ 0 w 516239"/>
                <a:gd name="connsiteY2" fmla="*/ 0 h 660322"/>
                <a:gd name="connsiteX3" fmla="*/ 516240 w 516239"/>
                <a:gd name="connsiteY3" fmla="*/ 248545 h 6603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16239" h="660322">
                  <a:moveTo>
                    <a:pt x="516240" y="248545"/>
                  </a:moveTo>
                  <a:lnTo>
                    <a:pt x="0" y="660322"/>
                  </a:lnTo>
                  <a:lnTo>
                    <a:pt x="0" y="0"/>
                  </a:lnTo>
                  <a:cubicBezTo>
                    <a:pt x="209058" y="0"/>
                    <a:pt x="395269" y="97067"/>
                    <a:pt x="516240" y="248545"/>
                  </a:cubicBez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 w="22730" cap="flat">
              <a:solidFill>
                <a:srgbClr val="FF66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61" name="ZoneTexte 60">
                <a:extLst>
                  <a:ext uri="{FF2B5EF4-FFF2-40B4-BE49-F238E27FC236}">
                    <a16:creationId xmlns:a16="http://schemas.microsoft.com/office/drawing/2014/main" id="{13FA3B9A-F2AC-47B2-8B3D-380F70E3E376}"/>
                  </a:ext>
                </a:extLst>
              </p:cNvPr>
              <p:cNvSpPr txBox="1"/>
              <p:nvPr/>
            </p:nvSpPr>
            <p:spPr>
              <a:xfrm>
                <a:off x="5653444" y="2716631"/>
                <a:ext cx="981744" cy="76944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fr-FR" sz="44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&lt;</m:t>
                      </m:r>
                    </m:oMath>
                  </m:oMathPara>
                </a14:m>
                <a:endParaRPr lang="fr-FR" sz="4400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61" name="ZoneTexte 60">
                <a:extLst>
                  <a:ext uri="{FF2B5EF4-FFF2-40B4-BE49-F238E27FC236}">
                    <a16:creationId xmlns:a16="http://schemas.microsoft.com/office/drawing/2014/main" id="{13FA3B9A-F2AC-47B2-8B3D-380F70E3E37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53444" y="2716631"/>
                <a:ext cx="981744" cy="76944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0" name="Groupe 9">
            <a:extLst>
              <a:ext uri="{FF2B5EF4-FFF2-40B4-BE49-F238E27FC236}">
                <a16:creationId xmlns:a16="http://schemas.microsoft.com/office/drawing/2014/main" id="{93A3D3BA-50B6-44C3-84EC-4615707C7E5E}"/>
              </a:ext>
            </a:extLst>
          </p:cNvPr>
          <p:cNvGrpSpPr/>
          <p:nvPr/>
        </p:nvGrpSpPr>
        <p:grpSpPr>
          <a:xfrm>
            <a:off x="10552213" y="2430218"/>
            <a:ext cx="1320642" cy="1320644"/>
            <a:chOff x="10552213" y="2430218"/>
            <a:chExt cx="1320642" cy="1320644"/>
          </a:xfrm>
        </p:grpSpPr>
        <p:sp>
          <p:nvSpPr>
            <p:cNvPr id="62" name="Forme libre : forme 61">
              <a:extLst>
                <a:ext uri="{FF2B5EF4-FFF2-40B4-BE49-F238E27FC236}">
                  <a16:creationId xmlns:a16="http://schemas.microsoft.com/office/drawing/2014/main" id="{FFDA2619-46F7-41EB-AA85-55F89453C36A}"/>
                </a:ext>
              </a:extLst>
            </p:cNvPr>
            <p:cNvSpPr/>
            <p:nvPr/>
          </p:nvSpPr>
          <p:spPr>
            <a:xfrm>
              <a:off x="10696295" y="2430218"/>
              <a:ext cx="516239" cy="660322"/>
            </a:xfrm>
            <a:custGeom>
              <a:avLst/>
              <a:gdLst>
                <a:gd name="connsiteX0" fmla="*/ 516240 w 516239"/>
                <a:gd name="connsiteY0" fmla="*/ 0 h 660322"/>
                <a:gd name="connsiteX1" fmla="*/ 516240 w 516239"/>
                <a:gd name="connsiteY1" fmla="*/ 660322 h 660322"/>
                <a:gd name="connsiteX2" fmla="*/ 0 w 516239"/>
                <a:gd name="connsiteY2" fmla="*/ 248677 h 660322"/>
                <a:gd name="connsiteX3" fmla="*/ 516240 w 516239"/>
                <a:gd name="connsiteY3" fmla="*/ 0 h 6603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16239" h="660322">
                  <a:moveTo>
                    <a:pt x="516240" y="0"/>
                  </a:moveTo>
                  <a:lnTo>
                    <a:pt x="516240" y="660322"/>
                  </a:lnTo>
                  <a:lnTo>
                    <a:pt x="0" y="248677"/>
                  </a:lnTo>
                  <a:cubicBezTo>
                    <a:pt x="120971" y="97067"/>
                    <a:pt x="307314" y="0"/>
                    <a:pt x="516240" y="0"/>
                  </a:cubicBezTo>
                  <a:close/>
                </a:path>
              </a:pathLst>
            </a:custGeom>
            <a:noFill/>
            <a:ln w="22730" cap="flat">
              <a:solidFill>
                <a:srgbClr val="FF66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3" name="Forme libre : forme 62">
              <a:extLst>
                <a:ext uri="{FF2B5EF4-FFF2-40B4-BE49-F238E27FC236}">
                  <a16:creationId xmlns:a16="http://schemas.microsoft.com/office/drawing/2014/main" id="{DE4E02E7-B88A-4B40-9E44-9F2F39FED722}"/>
                </a:ext>
              </a:extLst>
            </p:cNvPr>
            <p:cNvSpPr/>
            <p:nvPr/>
          </p:nvSpPr>
          <p:spPr>
            <a:xfrm>
              <a:off x="10552213" y="2678895"/>
              <a:ext cx="660322" cy="558632"/>
            </a:xfrm>
            <a:custGeom>
              <a:avLst/>
              <a:gdLst>
                <a:gd name="connsiteX0" fmla="*/ 660322 w 660322"/>
                <a:gd name="connsiteY0" fmla="*/ 411645 h 558632"/>
                <a:gd name="connsiteX1" fmla="*/ 16508 w 660322"/>
                <a:gd name="connsiteY1" fmla="*/ 558633 h 558632"/>
                <a:gd name="connsiteX2" fmla="*/ 0 w 660322"/>
                <a:gd name="connsiteY2" fmla="*/ 411645 h 558632"/>
                <a:gd name="connsiteX3" fmla="*/ 144082 w 660322"/>
                <a:gd name="connsiteY3" fmla="*/ 0 h 558632"/>
                <a:gd name="connsiteX4" fmla="*/ 660322 w 660322"/>
                <a:gd name="connsiteY4" fmla="*/ 411645 h 5586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0322" h="558632">
                  <a:moveTo>
                    <a:pt x="660322" y="411645"/>
                  </a:moveTo>
                  <a:lnTo>
                    <a:pt x="16508" y="558633"/>
                  </a:lnTo>
                  <a:cubicBezTo>
                    <a:pt x="5679" y="511354"/>
                    <a:pt x="0" y="462094"/>
                    <a:pt x="0" y="411645"/>
                  </a:cubicBezTo>
                  <a:cubicBezTo>
                    <a:pt x="0" y="255941"/>
                    <a:pt x="53882" y="112783"/>
                    <a:pt x="144082" y="0"/>
                  </a:cubicBezTo>
                  <a:lnTo>
                    <a:pt x="660322" y="411645"/>
                  </a:lnTo>
                  <a:close/>
                </a:path>
              </a:pathLst>
            </a:custGeom>
            <a:solidFill>
              <a:schemeClr val="bg1"/>
            </a:solidFill>
            <a:ln w="22730" cap="flat">
              <a:solidFill>
                <a:srgbClr val="FF66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4" name="Forme libre : forme 63">
              <a:extLst>
                <a:ext uri="{FF2B5EF4-FFF2-40B4-BE49-F238E27FC236}">
                  <a16:creationId xmlns:a16="http://schemas.microsoft.com/office/drawing/2014/main" id="{800F1FB0-22FC-4074-9C29-A8A86C70BDAE}"/>
                </a:ext>
              </a:extLst>
            </p:cNvPr>
            <p:cNvSpPr/>
            <p:nvPr/>
          </p:nvSpPr>
          <p:spPr>
            <a:xfrm>
              <a:off x="10568721" y="3090540"/>
              <a:ext cx="643814" cy="595082"/>
            </a:xfrm>
            <a:custGeom>
              <a:avLst/>
              <a:gdLst>
                <a:gd name="connsiteX0" fmla="*/ 643814 w 643814"/>
                <a:gd name="connsiteY0" fmla="*/ 0 h 595082"/>
                <a:gd name="connsiteX1" fmla="*/ 357234 w 643814"/>
                <a:gd name="connsiteY1" fmla="*/ 595082 h 595082"/>
                <a:gd name="connsiteX2" fmla="*/ 0 w 643814"/>
                <a:gd name="connsiteY2" fmla="*/ 146988 h 595082"/>
                <a:gd name="connsiteX3" fmla="*/ 643814 w 643814"/>
                <a:gd name="connsiteY3" fmla="*/ 0 h 595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43814" h="595082">
                  <a:moveTo>
                    <a:pt x="643814" y="0"/>
                  </a:moveTo>
                  <a:lnTo>
                    <a:pt x="357234" y="595082"/>
                  </a:lnTo>
                  <a:cubicBezTo>
                    <a:pt x="178815" y="508976"/>
                    <a:pt x="44902" y="344820"/>
                    <a:pt x="0" y="146988"/>
                  </a:cubicBezTo>
                  <a:lnTo>
                    <a:pt x="643814" y="0"/>
                  </a:lnTo>
                  <a:close/>
                </a:path>
              </a:pathLst>
            </a:custGeom>
            <a:solidFill>
              <a:schemeClr val="bg1"/>
            </a:solidFill>
            <a:ln w="22730" cap="flat">
              <a:solidFill>
                <a:srgbClr val="FF66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5" name="Forme libre : forme 64">
              <a:extLst>
                <a:ext uri="{FF2B5EF4-FFF2-40B4-BE49-F238E27FC236}">
                  <a16:creationId xmlns:a16="http://schemas.microsoft.com/office/drawing/2014/main" id="{97968D45-E098-4418-9951-632A96EBEDB4}"/>
                </a:ext>
              </a:extLst>
            </p:cNvPr>
            <p:cNvSpPr/>
            <p:nvPr/>
          </p:nvSpPr>
          <p:spPr>
            <a:xfrm>
              <a:off x="10925955" y="3090540"/>
              <a:ext cx="573159" cy="660322"/>
            </a:xfrm>
            <a:custGeom>
              <a:avLst/>
              <a:gdLst>
                <a:gd name="connsiteX0" fmla="*/ 573160 w 573159"/>
                <a:gd name="connsiteY0" fmla="*/ 595082 h 660322"/>
                <a:gd name="connsiteX1" fmla="*/ 286580 w 573159"/>
                <a:gd name="connsiteY1" fmla="*/ 660322 h 660322"/>
                <a:gd name="connsiteX2" fmla="*/ 0 w 573159"/>
                <a:gd name="connsiteY2" fmla="*/ 595082 h 660322"/>
                <a:gd name="connsiteX3" fmla="*/ 286580 w 573159"/>
                <a:gd name="connsiteY3" fmla="*/ 0 h 660322"/>
                <a:gd name="connsiteX4" fmla="*/ 573160 w 573159"/>
                <a:gd name="connsiteY4" fmla="*/ 595082 h 6603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3159" h="660322">
                  <a:moveTo>
                    <a:pt x="573160" y="595082"/>
                  </a:moveTo>
                  <a:cubicBezTo>
                    <a:pt x="486525" y="636815"/>
                    <a:pt x="389326" y="660322"/>
                    <a:pt x="286580" y="660322"/>
                  </a:cubicBezTo>
                  <a:cubicBezTo>
                    <a:pt x="183834" y="660322"/>
                    <a:pt x="86634" y="636815"/>
                    <a:pt x="0" y="595082"/>
                  </a:cubicBezTo>
                  <a:lnTo>
                    <a:pt x="286580" y="0"/>
                  </a:lnTo>
                  <a:lnTo>
                    <a:pt x="573160" y="595082"/>
                  </a:lnTo>
                  <a:close/>
                </a:path>
              </a:pathLst>
            </a:custGeom>
            <a:solidFill>
              <a:schemeClr val="bg1"/>
            </a:solidFill>
            <a:ln w="22730" cap="flat">
              <a:solidFill>
                <a:srgbClr val="FF66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6" name="Forme libre : forme 65">
              <a:extLst>
                <a:ext uri="{FF2B5EF4-FFF2-40B4-BE49-F238E27FC236}">
                  <a16:creationId xmlns:a16="http://schemas.microsoft.com/office/drawing/2014/main" id="{C5000534-D66B-45EF-8A6B-FDA20B79101F}"/>
                </a:ext>
              </a:extLst>
            </p:cNvPr>
            <p:cNvSpPr/>
            <p:nvPr/>
          </p:nvSpPr>
          <p:spPr>
            <a:xfrm>
              <a:off x="11212535" y="3090540"/>
              <a:ext cx="643946" cy="595082"/>
            </a:xfrm>
            <a:custGeom>
              <a:avLst/>
              <a:gdLst>
                <a:gd name="connsiteX0" fmla="*/ 643946 w 643946"/>
                <a:gd name="connsiteY0" fmla="*/ 146988 h 595082"/>
                <a:gd name="connsiteX1" fmla="*/ 286580 w 643946"/>
                <a:gd name="connsiteY1" fmla="*/ 595082 h 595082"/>
                <a:gd name="connsiteX2" fmla="*/ 0 w 643946"/>
                <a:gd name="connsiteY2" fmla="*/ 0 h 595082"/>
                <a:gd name="connsiteX3" fmla="*/ 643946 w 643946"/>
                <a:gd name="connsiteY3" fmla="*/ 146988 h 595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43946" h="595082">
                  <a:moveTo>
                    <a:pt x="643946" y="146988"/>
                  </a:moveTo>
                  <a:cubicBezTo>
                    <a:pt x="598912" y="344820"/>
                    <a:pt x="465131" y="508976"/>
                    <a:pt x="286580" y="595082"/>
                  </a:cubicBezTo>
                  <a:lnTo>
                    <a:pt x="0" y="0"/>
                  </a:lnTo>
                  <a:lnTo>
                    <a:pt x="643946" y="146988"/>
                  </a:ln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 w="22730" cap="flat">
              <a:solidFill>
                <a:srgbClr val="FF66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7" name="Forme libre : forme 66">
              <a:extLst>
                <a:ext uri="{FF2B5EF4-FFF2-40B4-BE49-F238E27FC236}">
                  <a16:creationId xmlns:a16="http://schemas.microsoft.com/office/drawing/2014/main" id="{E415B47D-8CFA-4E9B-8709-F8039B52937B}"/>
                </a:ext>
              </a:extLst>
            </p:cNvPr>
            <p:cNvSpPr/>
            <p:nvPr/>
          </p:nvSpPr>
          <p:spPr>
            <a:xfrm>
              <a:off x="11212533" y="2678763"/>
              <a:ext cx="660322" cy="558764"/>
            </a:xfrm>
            <a:custGeom>
              <a:avLst/>
              <a:gdLst>
                <a:gd name="connsiteX0" fmla="*/ 660322 w 660322"/>
                <a:gd name="connsiteY0" fmla="*/ 411777 h 558764"/>
                <a:gd name="connsiteX1" fmla="*/ 643946 w 660322"/>
                <a:gd name="connsiteY1" fmla="*/ 558765 h 558764"/>
                <a:gd name="connsiteX2" fmla="*/ 0 w 660322"/>
                <a:gd name="connsiteY2" fmla="*/ 411777 h 558764"/>
                <a:gd name="connsiteX3" fmla="*/ 516240 w 660322"/>
                <a:gd name="connsiteY3" fmla="*/ 0 h 558764"/>
                <a:gd name="connsiteX4" fmla="*/ 660322 w 660322"/>
                <a:gd name="connsiteY4" fmla="*/ 411777 h 5587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0322" h="558764">
                  <a:moveTo>
                    <a:pt x="660322" y="411777"/>
                  </a:moveTo>
                  <a:cubicBezTo>
                    <a:pt x="660322" y="462226"/>
                    <a:pt x="654644" y="511486"/>
                    <a:pt x="643946" y="558765"/>
                  </a:cubicBezTo>
                  <a:lnTo>
                    <a:pt x="0" y="411777"/>
                  </a:lnTo>
                  <a:lnTo>
                    <a:pt x="516240" y="0"/>
                  </a:lnTo>
                  <a:cubicBezTo>
                    <a:pt x="606440" y="112915"/>
                    <a:pt x="660322" y="256073"/>
                    <a:pt x="660322" y="411777"/>
                  </a:cubicBezTo>
                  <a:close/>
                </a:path>
              </a:pathLst>
            </a:custGeom>
            <a:noFill/>
            <a:ln w="22730" cap="flat">
              <a:solidFill>
                <a:srgbClr val="FF66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8" name="Forme libre : forme 67">
              <a:extLst>
                <a:ext uri="{FF2B5EF4-FFF2-40B4-BE49-F238E27FC236}">
                  <a16:creationId xmlns:a16="http://schemas.microsoft.com/office/drawing/2014/main" id="{5E726953-C371-448D-A567-65FB31220BEF}"/>
                </a:ext>
              </a:extLst>
            </p:cNvPr>
            <p:cNvSpPr/>
            <p:nvPr/>
          </p:nvSpPr>
          <p:spPr>
            <a:xfrm>
              <a:off x="11212535" y="2430218"/>
              <a:ext cx="516239" cy="660322"/>
            </a:xfrm>
            <a:custGeom>
              <a:avLst/>
              <a:gdLst>
                <a:gd name="connsiteX0" fmla="*/ 516240 w 516239"/>
                <a:gd name="connsiteY0" fmla="*/ 248545 h 660322"/>
                <a:gd name="connsiteX1" fmla="*/ 0 w 516239"/>
                <a:gd name="connsiteY1" fmla="*/ 660322 h 660322"/>
                <a:gd name="connsiteX2" fmla="*/ 0 w 516239"/>
                <a:gd name="connsiteY2" fmla="*/ 0 h 660322"/>
                <a:gd name="connsiteX3" fmla="*/ 516240 w 516239"/>
                <a:gd name="connsiteY3" fmla="*/ 248545 h 6603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16239" h="660322">
                  <a:moveTo>
                    <a:pt x="516240" y="248545"/>
                  </a:moveTo>
                  <a:lnTo>
                    <a:pt x="0" y="660322"/>
                  </a:lnTo>
                  <a:lnTo>
                    <a:pt x="0" y="0"/>
                  </a:lnTo>
                  <a:cubicBezTo>
                    <a:pt x="209058" y="0"/>
                    <a:pt x="395269" y="97067"/>
                    <a:pt x="516240" y="248545"/>
                  </a:cubicBezTo>
                  <a:close/>
                </a:path>
              </a:pathLst>
            </a:custGeom>
            <a:solidFill>
              <a:srgbClr val="B9DA8F"/>
            </a:solidFill>
            <a:ln w="22730" cap="flat">
              <a:solidFill>
                <a:srgbClr val="FF66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</p:grpSp>
      <p:grpSp>
        <p:nvGrpSpPr>
          <p:cNvPr id="9" name="Groupe 8">
            <a:extLst>
              <a:ext uri="{FF2B5EF4-FFF2-40B4-BE49-F238E27FC236}">
                <a16:creationId xmlns:a16="http://schemas.microsoft.com/office/drawing/2014/main" id="{83ABFD5C-7786-46CC-8327-AEC158A37931}"/>
              </a:ext>
            </a:extLst>
          </p:cNvPr>
          <p:cNvGrpSpPr/>
          <p:nvPr/>
        </p:nvGrpSpPr>
        <p:grpSpPr>
          <a:xfrm>
            <a:off x="8432319" y="2430218"/>
            <a:ext cx="1320641" cy="1320644"/>
            <a:chOff x="8432319" y="2460722"/>
            <a:chExt cx="1320641" cy="1320644"/>
          </a:xfrm>
        </p:grpSpPr>
        <p:sp>
          <p:nvSpPr>
            <p:cNvPr id="69" name="Forme libre : forme 68">
              <a:extLst>
                <a:ext uri="{FF2B5EF4-FFF2-40B4-BE49-F238E27FC236}">
                  <a16:creationId xmlns:a16="http://schemas.microsoft.com/office/drawing/2014/main" id="{FA16E565-04BD-41D8-8A70-FB9311A60E44}"/>
                </a:ext>
              </a:extLst>
            </p:cNvPr>
            <p:cNvSpPr/>
            <p:nvPr/>
          </p:nvSpPr>
          <p:spPr>
            <a:xfrm>
              <a:off x="8576401" y="2460722"/>
              <a:ext cx="516239" cy="660322"/>
            </a:xfrm>
            <a:custGeom>
              <a:avLst/>
              <a:gdLst>
                <a:gd name="connsiteX0" fmla="*/ 516240 w 516239"/>
                <a:gd name="connsiteY0" fmla="*/ 0 h 660322"/>
                <a:gd name="connsiteX1" fmla="*/ 516240 w 516239"/>
                <a:gd name="connsiteY1" fmla="*/ 660322 h 660322"/>
                <a:gd name="connsiteX2" fmla="*/ 0 w 516239"/>
                <a:gd name="connsiteY2" fmla="*/ 248677 h 660322"/>
                <a:gd name="connsiteX3" fmla="*/ 516240 w 516239"/>
                <a:gd name="connsiteY3" fmla="*/ 0 h 6603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16239" h="660322">
                  <a:moveTo>
                    <a:pt x="516240" y="0"/>
                  </a:moveTo>
                  <a:lnTo>
                    <a:pt x="516240" y="660322"/>
                  </a:lnTo>
                  <a:lnTo>
                    <a:pt x="0" y="248677"/>
                  </a:lnTo>
                  <a:cubicBezTo>
                    <a:pt x="120971" y="97067"/>
                    <a:pt x="307314" y="0"/>
                    <a:pt x="516240" y="0"/>
                  </a:cubicBezTo>
                  <a:close/>
                </a:path>
              </a:pathLst>
            </a:custGeom>
            <a:solidFill>
              <a:schemeClr val="bg1"/>
            </a:solidFill>
            <a:ln w="22730" cap="flat">
              <a:solidFill>
                <a:srgbClr val="FF66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70" name="Forme libre : forme 69">
              <a:extLst>
                <a:ext uri="{FF2B5EF4-FFF2-40B4-BE49-F238E27FC236}">
                  <a16:creationId xmlns:a16="http://schemas.microsoft.com/office/drawing/2014/main" id="{733EB8BD-E038-4961-B0F7-4C8B23E463A4}"/>
                </a:ext>
              </a:extLst>
            </p:cNvPr>
            <p:cNvSpPr/>
            <p:nvPr/>
          </p:nvSpPr>
          <p:spPr>
            <a:xfrm>
              <a:off x="8432319" y="2709399"/>
              <a:ext cx="660322" cy="558632"/>
            </a:xfrm>
            <a:custGeom>
              <a:avLst/>
              <a:gdLst>
                <a:gd name="connsiteX0" fmla="*/ 660322 w 660322"/>
                <a:gd name="connsiteY0" fmla="*/ 411645 h 558632"/>
                <a:gd name="connsiteX1" fmla="*/ 16508 w 660322"/>
                <a:gd name="connsiteY1" fmla="*/ 558633 h 558632"/>
                <a:gd name="connsiteX2" fmla="*/ 0 w 660322"/>
                <a:gd name="connsiteY2" fmla="*/ 411645 h 558632"/>
                <a:gd name="connsiteX3" fmla="*/ 144082 w 660322"/>
                <a:gd name="connsiteY3" fmla="*/ 0 h 558632"/>
                <a:gd name="connsiteX4" fmla="*/ 660322 w 660322"/>
                <a:gd name="connsiteY4" fmla="*/ 411645 h 5586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0322" h="558632">
                  <a:moveTo>
                    <a:pt x="660322" y="411645"/>
                  </a:moveTo>
                  <a:lnTo>
                    <a:pt x="16508" y="558633"/>
                  </a:lnTo>
                  <a:cubicBezTo>
                    <a:pt x="5679" y="511354"/>
                    <a:pt x="0" y="462094"/>
                    <a:pt x="0" y="411645"/>
                  </a:cubicBezTo>
                  <a:cubicBezTo>
                    <a:pt x="0" y="255941"/>
                    <a:pt x="53882" y="112783"/>
                    <a:pt x="144082" y="0"/>
                  </a:cubicBezTo>
                  <a:lnTo>
                    <a:pt x="660322" y="411645"/>
                  </a:ln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 w="22730" cap="flat">
              <a:solidFill>
                <a:srgbClr val="FF66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71" name="Forme libre : forme 70">
              <a:extLst>
                <a:ext uri="{FF2B5EF4-FFF2-40B4-BE49-F238E27FC236}">
                  <a16:creationId xmlns:a16="http://schemas.microsoft.com/office/drawing/2014/main" id="{C34624F6-A7D6-4189-AA40-4FEBDD288FC3}"/>
                </a:ext>
              </a:extLst>
            </p:cNvPr>
            <p:cNvSpPr/>
            <p:nvPr/>
          </p:nvSpPr>
          <p:spPr>
            <a:xfrm>
              <a:off x="8448827" y="3121044"/>
              <a:ext cx="643814" cy="595082"/>
            </a:xfrm>
            <a:custGeom>
              <a:avLst/>
              <a:gdLst>
                <a:gd name="connsiteX0" fmla="*/ 643814 w 643814"/>
                <a:gd name="connsiteY0" fmla="*/ 0 h 595082"/>
                <a:gd name="connsiteX1" fmla="*/ 357234 w 643814"/>
                <a:gd name="connsiteY1" fmla="*/ 595082 h 595082"/>
                <a:gd name="connsiteX2" fmla="*/ 0 w 643814"/>
                <a:gd name="connsiteY2" fmla="*/ 146988 h 595082"/>
                <a:gd name="connsiteX3" fmla="*/ 643814 w 643814"/>
                <a:gd name="connsiteY3" fmla="*/ 0 h 595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43814" h="595082">
                  <a:moveTo>
                    <a:pt x="643814" y="0"/>
                  </a:moveTo>
                  <a:lnTo>
                    <a:pt x="357234" y="595082"/>
                  </a:lnTo>
                  <a:cubicBezTo>
                    <a:pt x="178815" y="508976"/>
                    <a:pt x="44902" y="344820"/>
                    <a:pt x="0" y="146988"/>
                  </a:cubicBezTo>
                  <a:lnTo>
                    <a:pt x="643814" y="0"/>
                  </a:lnTo>
                  <a:close/>
                </a:path>
              </a:pathLst>
            </a:custGeom>
            <a:noFill/>
            <a:ln w="22730" cap="flat">
              <a:solidFill>
                <a:srgbClr val="FF66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72" name="Forme libre : forme 71">
              <a:extLst>
                <a:ext uri="{FF2B5EF4-FFF2-40B4-BE49-F238E27FC236}">
                  <a16:creationId xmlns:a16="http://schemas.microsoft.com/office/drawing/2014/main" id="{3BA63748-73DF-463D-B178-BEA9209FDD12}"/>
                </a:ext>
              </a:extLst>
            </p:cNvPr>
            <p:cNvSpPr/>
            <p:nvPr/>
          </p:nvSpPr>
          <p:spPr>
            <a:xfrm>
              <a:off x="8806061" y="3121044"/>
              <a:ext cx="573159" cy="660322"/>
            </a:xfrm>
            <a:custGeom>
              <a:avLst/>
              <a:gdLst>
                <a:gd name="connsiteX0" fmla="*/ 573160 w 573159"/>
                <a:gd name="connsiteY0" fmla="*/ 595082 h 660322"/>
                <a:gd name="connsiteX1" fmla="*/ 286580 w 573159"/>
                <a:gd name="connsiteY1" fmla="*/ 660322 h 660322"/>
                <a:gd name="connsiteX2" fmla="*/ 0 w 573159"/>
                <a:gd name="connsiteY2" fmla="*/ 595082 h 660322"/>
                <a:gd name="connsiteX3" fmla="*/ 286580 w 573159"/>
                <a:gd name="connsiteY3" fmla="*/ 0 h 660322"/>
                <a:gd name="connsiteX4" fmla="*/ 573160 w 573159"/>
                <a:gd name="connsiteY4" fmla="*/ 595082 h 6603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3159" h="660322">
                  <a:moveTo>
                    <a:pt x="573160" y="595082"/>
                  </a:moveTo>
                  <a:cubicBezTo>
                    <a:pt x="486525" y="636815"/>
                    <a:pt x="389326" y="660322"/>
                    <a:pt x="286580" y="660322"/>
                  </a:cubicBezTo>
                  <a:cubicBezTo>
                    <a:pt x="183834" y="660322"/>
                    <a:pt x="86634" y="636815"/>
                    <a:pt x="0" y="595082"/>
                  </a:cubicBezTo>
                  <a:lnTo>
                    <a:pt x="286580" y="0"/>
                  </a:lnTo>
                  <a:lnTo>
                    <a:pt x="573160" y="595082"/>
                  </a:lnTo>
                  <a:close/>
                </a:path>
              </a:pathLst>
            </a:custGeom>
            <a:solidFill>
              <a:srgbClr val="B9DA8F"/>
            </a:solidFill>
            <a:ln w="22730" cap="flat">
              <a:solidFill>
                <a:srgbClr val="FF66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73" name="Forme libre : forme 72">
              <a:extLst>
                <a:ext uri="{FF2B5EF4-FFF2-40B4-BE49-F238E27FC236}">
                  <a16:creationId xmlns:a16="http://schemas.microsoft.com/office/drawing/2014/main" id="{58046CB3-2136-46D9-8DCE-69D334B9D71D}"/>
                </a:ext>
              </a:extLst>
            </p:cNvPr>
            <p:cNvSpPr/>
            <p:nvPr/>
          </p:nvSpPr>
          <p:spPr>
            <a:xfrm>
              <a:off x="9092641" y="3121044"/>
              <a:ext cx="643946" cy="595082"/>
            </a:xfrm>
            <a:custGeom>
              <a:avLst/>
              <a:gdLst>
                <a:gd name="connsiteX0" fmla="*/ 643946 w 643946"/>
                <a:gd name="connsiteY0" fmla="*/ 146988 h 595082"/>
                <a:gd name="connsiteX1" fmla="*/ 286580 w 643946"/>
                <a:gd name="connsiteY1" fmla="*/ 595082 h 595082"/>
                <a:gd name="connsiteX2" fmla="*/ 0 w 643946"/>
                <a:gd name="connsiteY2" fmla="*/ 0 h 595082"/>
                <a:gd name="connsiteX3" fmla="*/ 643946 w 643946"/>
                <a:gd name="connsiteY3" fmla="*/ 146988 h 595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43946" h="595082">
                  <a:moveTo>
                    <a:pt x="643946" y="146988"/>
                  </a:moveTo>
                  <a:cubicBezTo>
                    <a:pt x="598912" y="344820"/>
                    <a:pt x="465131" y="508976"/>
                    <a:pt x="286580" y="595082"/>
                  </a:cubicBezTo>
                  <a:lnTo>
                    <a:pt x="0" y="0"/>
                  </a:lnTo>
                  <a:lnTo>
                    <a:pt x="643946" y="146988"/>
                  </a:lnTo>
                  <a:close/>
                </a:path>
              </a:pathLst>
            </a:custGeom>
            <a:noFill/>
            <a:ln w="22730" cap="flat">
              <a:solidFill>
                <a:srgbClr val="FF66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74" name="Forme libre : forme 73">
              <a:extLst>
                <a:ext uri="{FF2B5EF4-FFF2-40B4-BE49-F238E27FC236}">
                  <a16:creationId xmlns:a16="http://schemas.microsoft.com/office/drawing/2014/main" id="{2B676ABF-CEC6-4535-B1B3-8A79DA0A70C8}"/>
                </a:ext>
              </a:extLst>
            </p:cNvPr>
            <p:cNvSpPr/>
            <p:nvPr/>
          </p:nvSpPr>
          <p:spPr>
            <a:xfrm>
              <a:off x="9092638" y="2709267"/>
              <a:ext cx="660322" cy="558764"/>
            </a:xfrm>
            <a:custGeom>
              <a:avLst/>
              <a:gdLst>
                <a:gd name="connsiteX0" fmla="*/ 660322 w 660322"/>
                <a:gd name="connsiteY0" fmla="*/ 411777 h 558764"/>
                <a:gd name="connsiteX1" fmla="*/ 643946 w 660322"/>
                <a:gd name="connsiteY1" fmla="*/ 558765 h 558764"/>
                <a:gd name="connsiteX2" fmla="*/ 0 w 660322"/>
                <a:gd name="connsiteY2" fmla="*/ 411777 h 558764"/>
                <a:gd name="connsiteX3" fmla="*/ 516240 w 660322"/>
                <a:gd name="connsiteY3" fmla="*/ 0 h 558764"/>
                <a:gd name="connsiteX4" fmla="*/ 660322 w 660322"/>
                <a:gd name="connsiteY4" fmla="*/ 411777 h 5587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0322" h="558764">
                  <a:moveTo>
                    <a:pt x="660322" y="411777"/>
                  </a:moveTo>
                  <a:cubicBezTo>
                    <a:pt x="660322" y="462226"/>
                    <a:pt x="654644" y="511486"/>
                    <a:pt x="643946" y="558765"/>
                  </a:cubicBezTo>
                  <a:lnTo>
                    <a:pt x="0" y="411777"/>
                  </a:lnTo>
                  <a:lnTo>
                    <a:pt x="516240" y="0"/>
                  </a:lnTo>
                  <a:cubicBezTo>
                    <a:pt x="606440" y="112915"/>
                    <a:pt x="660322" y="256073"/>
                    <a:pt x="660322" y="411777"/>
                  </a:cubicBez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 w="22730" cap="flat">
              <a:solidFill>
                <a:srgbClr val="FF66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dirty="0"/>
            </a:p>
          </p:txBody>
        </p:sp>
        <p:sp>
          <p:nvSpPr>
            <p:cNvPr id="75" name="Forme libre : forme 74">
              <a:extLst>
                <a:ext uri="{FF2B5EF4-FFF2-40B4-BE49-F238E27FC236}">
                  <a16:creationId xmlns:a16="http://schemas.microsoft.com/office/drawing/2014/main" id="{AEA31F57-FD57-488A-B034-A8CDC5D6E1F7}"/>
                </a:ext>
              </a:extLst>
            </p:cNvPr>
            <p:cNvSpPr/>
            <p:nvPr/>
          </p:nvSpPr>
          <p:spPr>
            <a:xfrm>
              <a:off x="9092639" y="2460722"/>
              <a:ext cx="516239" cy="660322"/>
            </a:xfrm>
            <a:custGeom>
              <a:avLst/>
              <a:gdLst>
                <a:gd name="connsiteX0" fmla="*/ 516240 w 516239"/>
                <a:gd name="connsiteY0" fmla="*/ 248545 h 660322"/>
                <a:gd name="connsiteX1" fmla="*/ 0 w 516239"/>
                <a:gd name="connsiteY1" fmla="*/ 660322 h 660322"/>
                <a:gd name="connsiteX2" fmla="*/ 0 w 516239"/>
                <a:gd name="connsiteY2" fmla="*/ 0 h 660322"/>
                <a:gd name="connsiteX3" fmla="*/ 516240 w 516239"/>
                <a:gd name="connsiteY3" fmla="*/ 248545 h 6603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16239" h="660322">
                  <a:moveTo>
                    <a:pt x="516240" y="248545"/>
                  </a:moveTo>
                  <a:lnTo>
                    <a:pt x="0" y="660322"/>
                  </a:lnTo>
                  <a:lnTo>
                    <a:pt x="0" y="0"/>
                  </a:lnTo>
                  <a:cubicBezTo>
                    <a:pt x="209058" y="0"/>
                    <a:pt x="395269" y="97067"/>
                    <a:pt x="516240" y="248545"/>
                  </a:cubicBezTo>
                  <a:close/>
                </a:path>
              </a:pathLst>
            </a:custGeom>
            <a:solidFill>
              <a:schemeClr val="bg1"/>
            </a:solidFill>
            <a:ln w="22730" cap="flat">
              <a:solidFill>
                <a:srgbClr val="FF66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76" name="ZoneTexte 75">
                <a:extLst>
                  <a:ext uri="{FF2B5EF4-FFF2-40B4-BE49-F238E27FC236}">
                    <a16:creationId xmlns:a16="http://schemas.microsoft.com/office/drawing/2014/main" id="{4B439367-ECE9-41DE-BF47-4CA170D288E8}"/>
                  </a:ext>
                </a:extLst>
              </p:cNvPr>
              <p:cNvSpPr txBox="1"/>
              <p:nvPr/>
            </p:nvSpPr>
            <p:spPr>
              <a:xfrm>
                <a:off x="9686490" y="2647498"/>
                <a:ext cx="981744" cy="76944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fr-FR" sz="44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…</m:t>
                      </m:r>
                    </m:oMath>
                  </m:oMathPara>
                </a14:m>
                <a:endParaRPr lang="fr-FR" sz="4400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76" name="ZoneTexte 75">
                <a:extLst>
                  <a:ext uri="{FF2B5EF4-FFF2-40B4-BE49-F238E27FC236}">
                    <a16:creationId xmlns:a16="http://schemas.microsoft.com/office/drawing/2014/main" id="{4B439367-ECE9-41DE-BF47-4CA170D288E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86490" y="2647498"/>
                <a:ext cx="981744" cy="76944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8" name="Groupe 17">
            <a:extLst>
              <a:ext uri="{FF2B5EF4-FFF2-40B4-BE49-F238E27FC236}">
                <a16:creationId xmlns:a16="http://schemas.microsoft.com/office/drawing/2014/main" id="{1ABC88DD-303F-4B4C-86BB-A70E0A117033}"/>
              </a:ext>
            </a:extLst>
          </p:cNvPr>
          <p:cNvGrpSpPr/>
          <p:nvPr/>
        </p:nvGrpSpPr>
        <p:grpSpPr>
          <a:xfrm>
            <a:off x="380640" y="2430218"/>
            <a:ext cx="1320643" cy="1320644"/>
            <a:chOff x="380640" y="2599731"/>
            <a:chExt cx="1320643" cy="1320644"/>
          </a:xfrm>
        </p:grpSpPr>
        <p:sp>
          <p:nvSpPr>
            <p:cNvPr id="41" name="Forme libre : forme 40">
              <a:extLst>
                <a:ext uri="{FF2B5EF4-FFF2-40B4-BE49-F238E27FC236}">
                  <a16:creationId xmlns:a16="http://schemas.microsoft.com/office/drawing/2014/main" id="{53124F70-4441-4CD2-B609-804059F492D0}"/>
                </a:ext>
              </a:extLst>
            </p:cNvPr>
            <p:cNvSpPr/>
            <p:nvPr/>
          </p:nvSpPr>
          <p:spPr>
            <a:xfrm>
              <a:off x="380640" y="2848408"/>
              <a:ext cx="660322" cy="558632"/>
            </a:xfrm>
            <a:custGeom>
              <a:avLst/>
              <a:gdLst>
                <a:gd name="connsiteX0" fmla="*/ 660322 w 660322"/>
                <a:gd name="connsiteY0" fmla="*/ 411645 h 558632"/>
                <a:gd name="connsiteX1" fmla="*/ 16508 w 660322"/>
                <a:gd name="connsiteY1" fmla="*/ 558633 h 558632"/>
                <a:gd name="connsiteX2" fmla="*/ 0 w 660322"/>
                <a:gd name="connsiteY2" fmla="*/ 411645 h 558632"/>
                <a:gd name="connsiteX3" fmla="*/ 144082 w 660322"/>
                <a:gd name="connsiteY3" fmla="*/ 0 h 558632"/>
                <a:gd name="connsiteX4" fmla="*/ 660322 w 660322"/>
                <a:gd name="connsiteY4" fmla="*/ 411645 h 5586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0322" h="558632">
                  <a:moveTo>
                    <a:pt x="660322" y="411645"/>
                  </a:moveTo>
                  <a:lnTo>
                    <a:pt x="16508" y="558633"/>
                  </a:lnTo>
                  <a:cubicBezTo>
                    <a:pt x="5679" y="511354"/>
                    <a:pt x="0" y="462094"/>
                    <a:pt x="0" y="411645"/>
                  </a:cubicBezTo>
                  <a:cubicBezTo>
                    <a:pt x="0" y="255941"/>
                    <a:pt x="53882" y="112783"/>
                    <a:pt x="144082" y="0"/>
                  </a:cubicBezTo>
                  <a:lnTo>
                    <a:pt x="660322" y="411645"/>
                  </a:ln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 w="22730" cap="flat">
              <a:solidFill>
                <a:srgbClr val="FF66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grpSp>
          <p:nvGrpSpPr>
            <p:cNvPr id="5" name="Groupe 4">
              <a:extLst>
                <a:ext uri="{FF2B5EF4-FFF2-40B4-BE49-F238E27FC236}">
                  <a16:creationId xmlns:a16="http://schemas.microsoft.com/office/drawing/2014/main" id="{5D317CC5-A856-4F7C-BFBB-2F51DECFA072}"/>
                </a:ext>
              </a:extLst>
            </p:cNvPr>
            <p:cNvGrpSpPr/>
            <p:nvPr/>
          </p:nvGrpSpPr>
          <p:grpSpPr>
            <a:xfrm>
              <a:off x="397148" y="2599731"/>
              <a:ext cx="1304135" cy="1320644"/>
              <a:chOff x="397148" y="2599731"/>
              <a:chExt cx="1304135" cy="1320644"/>
            </a:xfrm>
          </p:grpSpPr>
          <p:sp>
            <p:nvSpPr>
              <p:cNvPr id="40" name="Forme libre : forme 39">
                <a:extLst>
                  <a:ext uri="{FF2B5EF4-FFF2-40B4-BE49-F238E27FC236}">
                    <a16:creationId xmlns:a16="http://schemas.microsoft.com/office/drawing/2014/main" id="{AD174175-EB60-4F95-8F61-F90DC4A253DF}"/>
                  </a:ext>
                </a:extLst>
              </p:cNvPr>
              <p:cNvSpPr/>
              <p:nvPr/>
            </p:nvSpPr>
            <p:spPr>
              <a:xfrm>
                <a:off x="524722" y="2599731"/>
                <a:ext cx="516239" cy="660322"/>
              </a:xfrm>
              <a:custGeom>
                <a:avLst/>
                <a:gdLst>
                  <a:gd name="connsiteX0" fmla="*/ 516240 w 516239"/>
                  <a:gd name="connsiteY0" fmla="*/ 0 h 660322"/>
                  <a:gd name="connsiteX1" fmla="*/ 516240 w 516239"/>
                  <a:gd name="connsiteY1" fmla="*/ 660322 h 660322"/>
                  <a:gd name="connsiteX2" fmla="*/ 0 w 516239"/>
                  <a:gd name="connsiteY2" fmla="*/ 248677 h 660322"/>
                  <a:gd name="connsiteX3" fmla="*/ 516240 w 516239"/>
                  <a:gd name="connsiteY3" fmla="*/ 0 h 6603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6239" h="660322">
                    <a:moveTo>
                      <a:pt x="516240" y="0"/>
                    </a:moveTo>
                    <a:lnTo>
                      <a:pt x="516240" y="660322"/>
                    </a:lnTo>
                    <a:lnTo>
                      <a:pt x="0" y="248677"/>
                    </a:lnTo>
                    <a:cubicBezTo>
                      <a:pt x="120971" y="97067"/>
                      <a:pt x="307314" y="0"/>
                      <a:pt x="516240" y="0"/>
                    </a:cubicBezTo>
                    <a:close/>
                  </a:path>
                </a:pathLst>
              </a:custGeom>
              <a:solidFill>
                <a:schemeClr val="accent2">
                  <a:lumMod val="60000"/>
                  <a:lumOff val="40000"/>
                </a:schemeClr>
              </a:solidFill>
              <a:ln w="22730" cap="flat">
                <a:solidFill>
                  <a:srgbClr val="FF66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fr-FR"/>
              </a:p>
            </p:txBody>
          </p:sp>
          <p:sp>
            <p:nvSpPr>
              <p:cNvPr id="42" name="Forme libre : forme 41">
                <a:extLst>
                  <a:ext uri="{FF2B5EF4-FFF2-40B4-BE49-F238E27FC236}">
                    <a16:creationId xmlns:a16="http://schemas.microsoft.com/office/drawing/2014/main" id="{D7D899E2-7B00-40EC-8874-50FA45645E93}"/>
                  </a:ext>
                </a:extLst>
              </p:cNvPr>
              <p:cNvSpPr/>
              <p:nvPr/>
            </p:nvSpPr>
            <p:spPr>
              <a:xfrm>
                <a:off x="397148" y="3260053"/>
                <a:ext cx="643814" cy="595082"/>
              </a:xfrm>
              <a:custGeom>
                <a:avLst/>
                <a:gdLst>
                  <a:gd name="connsiteX0" fmla="*/ 643814 w 643814"/>
                  <a:gd name="connsiteY0" fmla="*/ 0 h 595082"/>
                  <a:gd name="connsiteX1" fmla="*/ 357234 w 643814"/>
                  <a:gd name="connsiteY1" fmla="*/ 595082 h 595082"/>
                  <a:gd name="connsiteX2" fmla="*/ 0 w 643814"/>
                  <a:gd name="connsiteY2" fmla="*/ 146988 h 595082"/>
                  <a:gd name="connsiteX3" fmla="*/ 643814 w 643814"/>
                  <a:gd name="connsiteY3" fmla="*/ 0 h 5950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43814" h="595082">
                    <a:moveTo>
                      <a:pt x="643814" y="0"/>
                    </a:moveTo>
                    <a:lnTo>
                      <a:pt x="357234" y="595082"/>
                    </a:lnTo>
                    <a:cubicBezTo>
                      <a:pt x="178815" y="508976"/>
                      <a:pt x="44902" y="344820"/>
                      <a:pt x="0" y="146988"/>
                    </a:cubicBezTo>
                    <a:lnTo>
                      <a:pt x="643814" y="0"/>
                    </a:lnTo>
                    <a:close/>
                  </a:path>
                </a:pathLst>
              </a:custGeom>
              <a:noFill/>
              <a:ln w="22730" cap="flat">
                <a:solidFill>
                  <a:srgbClr val="FF66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fr-FR"/>
              </a:p>
            </p:txBody>
          </p:sp>
          <p:sp>
            <p:nvSpPr>
              <p:cNvPr id="43" name="Forme libre : forme 42">
                <a:extLst>
                  <a:ext uri="{FF2B5EF4-FFF2-40B4-BE49-F238E27FC236}">
                    <a16:creationId xmlns:a16="http://schemas.microsoft.com/office/drawing/2014/main" id="{A48516F6-CBC0-46FE-95D6-F99C1A192CF5}"/>
                  </a:ext>
                </a:extLst>
              </p:cNvPr>
              <p:cNvSpPr/>
              <p:nvPr/>
            </p:nvSpPr>
            <p:spPr>
              <a:xfrm>
                <a:off x="754382" y="3260053"/>
                <a:ext cx="573159" cy="660322"/>
              </a:xfrm>
              <a:custGeom>
                <a:avLst/>
                <a:gdLst>
                  <a:gd name="connsiteX0" fmla="*/ 573160 w 573159"/>
                  <a:gd name="connsiteY0" fmla="*/ 595082 h 660322"/>
                  <a:gd name="connsiteX1" fmla="*/ 286580 w 573159"/>
                  <a:gd name="connsiteY1" fmla="*/ 660322 h 660322"/>
                  <a:gd name="connsiteX2" fmla="*/ 0 w 573159"/>
                  <a:gd name="connsiteY2" fmla="*/ 595082 h 660322"/>
                  <a:gd name="connsiteX3" fmla="*/ 286580 w 573159"/>
                  <a:gd name="connsiteY3" fmla="*/ 0 h 660322"/>
                  <a:gd name="connsiteX4" fmla="*/ 573160 w 573159"/>
                  <a:gd name="connsiteY4" fmla="*/ 595082 h 6603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3159" h="660322">
                    <a:moveTo>
                      <a:pt x="573160" y="595082"/>
                    </a:moveTo>
                    <a:cubicBezTo>
                      <a:pt x="486525" y="636815"/>
                      <a:pt x="389326" y="660322"/>
                      <a:pt x="286580" y="660322"/>
                    </a:cubicBezTo>
                    <a:cubicBezTo>
                      <a:pt x="183834" y="660322"/>
                      <a:pt x="86634" y="636815"/>
                      <a:pt x="0" y="595082"/>
                    </a:cubicBezTo>
                    <a:lnTo>
                      <a:pt x="286580" y="0"/>
                    </a:lnTo>
                    <a:lnTo>
                      <a:pt x="573160" y="595082"/>
                    </a:lnTo>
                    <a:close/>
                  </a:path>
                </a:pathLst>
              </a:custGeom>
              <a:noFill/>
              <a:ln w="22730" cap="flat">
                <a:solidFill>
                  <a:srgbClr val="FF66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fr-FR"/>
              </a:p>
            </p:txBody>
          </p:sp>
          <p:sp>
            <p:nvSpPr>
              <p:cNvPr id="44" name="Forme libre : forme 43">
                <a:extLst>
                  <a:ext uri="{FF2B5EF4-FFF2-40B4-BE49-F238E27FC236}">
                    <a16:creationId xmlns:a16="http://schemas.microsoft.com/office/drawing/2014/main" id="{BDFEF109-64AC-4CFC-A27F-B5EFB73425C5}"/>
                  </a:ext>
                </a:extLst>
              </p:cNvPr>
              <p:cNvSpPr/>
              <p:nvPr/>
            </p:nvSpPr>
            <p:spPr>
              <a:xfrm>
                <a:off x="1040962" y="3260053"/>
                <a:ext cx="643946" cy="595082"/>
              </a:xfrm>
              <a:custGeom>
                <a:avLst/>
                <a:gdLst>
                  <a:gd name="connsiteX0" fmla="*/ 643946 w 643946"/>
                  <a:gd name="connsiteY0" fmla="*/ 146988 h 595082"/>
                  <a:gd name="connsiteX1" fmla="*/ 286580 w 643946"/>
                  <a:gd name="connsiteY1" fmla="*/ 595082 h 595082"/>
                  <a:gd name="connsiteX2" fmla="*/ 0 w 643946"/>
                  <a:gd name="connsiteY2" fmla="*/ 0 h 595082"/>
                  <a:gd name="connsiteX3" fmla="*/ 643946 w 643946"/>
                  <a:gd name="connsiteY3" fmla="*/ 146988 h 5950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43946" h="595082">
                    <a:moveTo>
                      <a:pt x="643946" y="146988"/>
                    </a:moveTo>
                    <a:cubicBezTo>
                      <a:pt x="598912" y="344820"/>
                      <a:pt x="465131" y="508976"/>
                      <a:pt x="286580" y="595082"/>
                    </a:cubicBezTo>
                    <a:lnTo>
                      <a:pt x="0" y="0"/>
                    </a:lnTo>
                    <a:lnTo>
                      <a:pt x="643946" y="146988"/>
                    </a:lnTo>
                    <a:close/>
                  </a:path>
                </a:pathLst>
              </a:custGeom>
              <a:noFill/>
              <a:ln w="22730" cap="flat">
                <a:solidFill>
                  <a:srgbClr val="FF66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fr-FR"/>
              </a:p>
            </p:txBody>
          </p:sp>
          <p:sp>
            <p:nvSpPr>
              <p:cNvPr id="45" name="Forme libre : forme 44">
                <a:extLst>
                  <a:ext uri="{FF2B5EF4-FFF2-40B4-BE49-F238E27FC236}">
                    <a16:creationId xmlns:a16="http://schemas.microsoft.com/office/drawing/2014/main" id="{329D66BB-E937-43E5-8F2C-1DCB242E3600}"/>
                  </a:ext>
                </a:extLst>
              </p:cNvPr>
              <p:cNvSpPr/>
              <p:nvPr/>
            </p:nvSpPr>
            <p:spPr>
              <a:xfrm>
                <a:off x="1040961" y="2848276"/>
                <a:ext cx="660322" cy="558764"/>
              </a:xfrm>
              <a:custGeom>
                <a:avLst/>
                <a:gdLst>
                  <a:gd name="connsiteX0" fmla="*/ 660322 w 660322"/>
                  <a:gd name="connsiteY0" fmla="*/ 411777 h 558764"/>
                  <a:gd name="connsiteX1" fmla="*/ 643946 w 660322"/>
                  <a:gd name="connsiteY1" fmla="*/ 558765 h 558764"/>
                  <a:gd name="connsiteX2" fmla="*/ 0 w 660322"/>
                  <a:gd name="connsiteY2" fmla="*/ 411777 h 558764"/>
                  <a:gd name="connsiteX3" fmla="*/ 516240 w 660322"/>
                  <a:gd name="connsiteY3" fmla="*/ 0 h 558764"/>
                  <a:gd name="connsiteX4" fmla="*/ 660322 w 660322"/>
                  <a:gd name="connsiteY4" fmla="*/ 411777 h 5587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60322" h="558764">
                    <a:moveTo>
                      <a:pt x="660322" y="411777"/>
                    </a:moveTo>
                    <a:cubicBezTo>
                      <a:pt x="660322" y="462226"/>
                      <a:pt x="654644" y="511486"/>
                      <a:pt x="643946" y="558765"/>
                    </a:cubicBezTo>
                    <a:lnTo>
                      <a:pt x="0" y="411777"/>
                    </a:lnTo>
                    <a:lnTo>
                      <a:pt x="516240" y="0"/>
                    </a:lnTo>
                    <a:cubicBezTo>
                      <a:pt x="606440" y="112915"/>
                      <a:pt x="660322" y="256073"/>
                      <a:pt x="660322" y="411777"/>
                    </a:cubicBezTo>
                    <a:close/>
                  </a:path>
                </a:pathLst>
              </a:custGeom>
              <a:solidFill>
                <a:schemeClr val="accent2">
                  <a:lumMod val="60000"/>
                  <a:lumOff val="40000"/>
                </a:schemeClr>
              </a:solidFill>
              <a:ln w="22730" cap="flat">
                <a:solidFill>
                  <a:srgbClr val="FF66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fr-FR"/>
              </a:p>
            </p:txBody>
          </p:sp>
          <p:sp>
            <p:nvSpPr>
              <p:cNvPr id="46" name="Forme libre : forme 45">
                <a:extLst>
                  <a:ext uri="{FF2B5EF4-FFF2-40B4-BE49-F238E27FC236}">
                    <a16:creationId xmlns:a16="http://schemas.microsoft.com/office/drawing/2014/main" id="{40F2A87F-5F06-49C0-B2D6-68DD4A8DC218}"/>
                  </a:ext>
                </a:extLst>
              </p:cNvPr>
              <p:cNvSpPr/>
              <p:nvPr/>
            </p:nvSpPr>
            <p:spPr>
              <a:xfrm>
                <a:off x="1040962" y="2599731"/>
                <a:ext cx="516239" cy="660322"/>
              </a:xfrm>
              <a:custGeom>
                <a:avLst/>
                <a:gdLst>
                  <a:gd name="connsiteX0" fmla="*/ 516240 w 516239"/>
                  <a:gd name="connsiteY0" fmla="*/ 248545 h 660322"/>
                  <a:gd name="connsiteX1" fmla="*/ 0 w 516239"/>
                  <a:gd name="connsiteY1" fmla="*/ 660322 h 660322"/>
                  <a:gd name="connsiteX2" fmla="*/ 0 w 516239"/>
                  <a:gd name="connsiteY2" fmla="*/ 0 h 660322"/>
                  <a:gd name="connsiteX3" fmla="*/ 516240 w 516239"/>
                  <a:gd name="connsiteY3" fmla="*/ 248545 h 6603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6239" h="660322">
                    <a:moveTo>
                      <a:pt x="516240" y="248545"/>
                    </a:moveTo>
                    <a:lnTo>
                      <a:pt x="0" y="660322"/>
                    </a:lnTo>
                    <a:lnTo>
                      <a:pt x="0" y="0"/>
                    </a:lnTo>
                    <a:cubicBezTo>
                      <a:pt x="209058" y="0"/>
                      <a:pt x="395269" y="97067"/>
                      <a:pt x="516240" y="248545"/>
                    </a:cubicBezTo>
                    <a:close/>
                  </a:path>
                </a:pathLst>
              </a:custGeom>
              <a:solidFill>
                <a:schemeClr val="accent2">
                  <a:lumMod val="60000"/>
                  <a:lumOff val="40000"/>
                </a:schemeClr>
              </a:solidFill>
              <a:ln w="22730" cap="flat">
                <a:solidFill>
                  <a:srgbClr val="FF66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fr-FR"/>
              </a:p>
            </p:txBody>
          </p:sp>
        </p:grpSp>
        <p:cxnSp>
          <p:nvCxnSpPr>
            <p:cNvPr id="12" name="Connecteur droit 11">
              <a:extLst>
                <a:ext uri="{FF2B5EF4-FFF2-40B4-BE49-F238E27FC236}">
                  <a16:creationId xmlns:a16="http://schemas.microsoft.com/office/drawing/2014/main" id="{2BAE89ED-23D7-4D04-8F12-81E31AA84535}"/>
                </a:ext>
              </a:extLst>
            </p:cNvPr>
            <p:cNvCxnSpPr/>
            <p:nvPr/>
          </p:nvCxnSpPr>
          <p:spPr>
            <a:xfrm flipV="1">
              <a:off x="559398" y="3238052"/>
              <a:ext cx="0" cy="15915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77" name="Connecteur droit 76">
            <a:extLst>
              <a:ext uri="{FF2B5EF4-FFF2-40B4-BE49-F238E27FC236}">
                <a16:creationId xmlns:a16="http://schemas.microsoft.com/office/drawing/2014/main" id="{9D9453A2-E3D8-4579-BA6D-E6930BA38EB6}"/>
              </a:ext>
            </a:extLst>
          </p:cNvPr>
          <p:cNvCxnSpPr/>
          <p:nvPr/>
        </p:nvCxnSpPr>
        <p:spPr>
          <a:xfrm>
            <a:off x="4044875" y="1957892"/>
            <a:ext cx="0" cy="1904103"/>
          </a:xfrm>
          <a:prstGeom prst="line">
            <a:avLst/>
          </a:prstGeom>
          <a:ln w="28575">
            <a:solidFill>
              <a:srgbClr val="0070C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Connecteur droit 78">
            <a:extLst>
              <a:ext uri="{FF2B5EF4-FFF2-40B4-BE49-F238E27FC236}">
                <a16:creationId xmlns:a16="http://schemas.microsoft.com/office/drawing/2014/main" id="{8EACD5D5-337D-438E-9EB1-E691CDBB5BA4}"/>
              </a:ext>
            </a:extLst>
          </p:cNvPr>
          <p:cNvCxnSpPr/>
          <p:nvPr/>
        </p:nvCxnSpPr>
        <p:spPr>
          <a:xfrm>
            <a:off x="8166846" y="1926834"/>
            <a:ext cx="0" cy="1904103"/>
          </a:xfrm>
          <a:prstGeom prst="line">
            <a:avLst/>
          </a:prstGeom>
          <a:ln w="28575">
            <a:solidFill>
              <a:srgbClr val="0070C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384597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20000"/>
                <a:lumOff val="80000"/>
              </a:schemeClr>
            </a:gs>
            <a:gs pos="74000">
              <a:srgbClr val="B27096">
                <a:alpha val="44000"/>
                <a:lumMod val="32000"/>
              </a:srgbClr>
            </a:gs>
            <a:gs pos="83000">
              <a:srgbClr val="5FADE4"/>
            </a:gs>
            <a:gs pos="100000">
              <a:srgbClr val="5FADE4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EE0D1D2-7AEB-8CAF-5491-81B12DBED4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1A345A0A-BD70-E305-6075-A1ECADAADBE8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A3F5BA16-6963-F17F-0CDD-C66FF80BC447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5FADE4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9EE17F62-D96D-D8C5-7395-003D8D5A77D6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Activité rituelle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3B391222-358B-20D2-669D-8ECA122D3606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1335DF2C-463A-267F-5759-B5812B6396F6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0C0BED87-E73D-E1FA-B687-4B60EABE4F5A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3 min</a:t>
              </a:r>
            </a:p>
          </p:txBody>
        </p:sp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E00C5BA9-A643-30E4-ECF0-A0E25CFEF764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4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5518813" y="1210310"/>
            <a:ext cx="1154374" cy="1162800"/>
          </a:xfrm>
          <a:custGeom>
            <a:avLst/>
            <a:gdLst>
              <a:gd name="connsiteX0" fmla="*/ 0 w 1154374"/>
              <a:gd name="connsiteY0" fmla="*/ 0 h 1162800"/>
              <a:gd name="connsiteX1" fmla="*/ 565643 w 1154374"/>
              <a:gd name="connsiteY1" fmla="*/ 0 h 1162800"/>
              <a:gd name="connsiteX2" fmla="*/ 1154374 w 1154374"/>
              <a:gd name="connsiteY2" fmla="*/ 0 h 1162800"/>
              <a:gd name="connsiteX3" fmla="*/ 1154374 w 1154374"/>
              <a:gd name="connsiteY3" fmla="*/ 593028 h 1162800"/>
              <a:gd name="connsiteX4" fmla="*/ 1154374 w 1154374"/>
              <a:gd name="connsiteY4" fmla="*/ 1162800 h 1162800"/>
              <a:gd name="connsiteX5" fmla="*/ 565643 w 1154374"/>
              <a:gd name="connsiteY5" fmla="*/ 1162800 h 1162800"/>
              <a:gd name="connsiteX6" fmla="*/ 0 w 1154374"/>
              <a:gd name="connsiteY6" fmla="*/ 1162800 h 1162800"/>
              <a:gd name="connsiteX7" fmla="*/ 0 w 1154374"/>
              <a:gd name="connsiteY7" fmla="*/ 604656 h 1162800"/>
              <a:gd name="connsiteX8" fmla="*/ 0 w 1154374"/>
              <a:gd name="connsiteY8" fmla="*/ 0 h 1162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54374" h="1162800" fill="none" extrusionOk="0">
                <a:moveTo>
                  <a:pt x="0" y="0"/>
                </a:moveTo>
                <a:cubicBezTo>
                  <a:pt x="213644" y="-8733"/>
                  <a:pt x="391840" y="49994"/>
                  <a:pt x="565643" y="0"/>
                </a:cubicBezTo>
                <a:cubicBezTo>
                  <a:pt x="739446" y="-49994"/>
                  <a:pt x="874216" y="50711"/>
                  <a:pt x="1154374" y="0"/>
                </a:cubicBezTo>
                <a:cubicBezTo>
                  <a:pt x="1192048" y="236085"/>
                  <a:pt x="1097035" y="381148"/>
                  <a:pt x="1154374" y="593028"/>
                </a:cubicBezTo>
                <a:cubicBezTo>
                  <a:pt x="1211713" y="804908"/>
                  <a:pt x="1114044" y="1005123"/>
                  <a:pt x="1154374" y="1162800"/>
                </a:cubicBezTo>
                <a:cubicBezTo>
                  <a:pt x="982826" y="1185884"/>
                  <a:pt x="835950" y="1154862"/>
                  <a:pt x="565643" y="1162800"/>
                </a:cubicBezTo>
                <a:cubicBezTo>
                  <a:pt x="295336" y="1170738"/>
                  <a:pt x="275875" y="1110075"/>
                  <a:pt x="0" y="1162800"/>
                </a:cubicBezTo>
                <a:cubicBezTo>
                  <a:pt x="-733" y="951271"/>
                  <a:pt x="9986" y="866916"/>
                  <a:pt x="0" y="604656"/>
                </a:cubicBezTo>
                <a:cubicBezTo>
                  <a:pt x="-9986" y="342396"/>
                  <a:pt x="11489" y="270212"/>
                  <a:pt x="0" y="0"/>
                </a:cubicBezTo>
                <a:close/>
              </a:path>
              <a:path w="1154374" h="1162800" stroke="0" extrusionOk="0">
                <a:moveTo>
                  <a:pt x="0" y="0"/>
                </a:moveTo>
                <a:cubicBezTo>
                  <a:pt x="110579" y="-61253"/>
                  <a:pt x="308700" y="61734"/>
                  <a:pt x="542556" y="0"/>
                </a:cubicBezTo>
                <a:cubicBezTo>
                  <a:pt x="776412" y="-61734"/>
                  <a:pt x="875019" y="16015"/>
                  <a:pt x="1154374" y="0"/>
                </a:cubicBezTo>
                <a:cubicBezTo>
                  <a:pt x="1222263" y="186785"/>
                  <a:pt x="1117997" y="402746"/>
                  <a:pt x="1154374" y="569772"/>
                </a:cubicBezTo>
                <a:cubicBezTo>
                  <a:pt x="1190751" y="736798"/>
                  <a:pt x="1127040" y="902733"/>
                  <a:pt x="1154374" y="1162800"/>
                </a:cubicBezTo>
                <a:cubicBezTo>
                  <a:pt x="983061" y="1195368"/>
                  <a:pt x="722264" y="1140509"/>
                  <a:pt x="588731" y="1162800"/>
                </a:cubicBezTo>
                <a:cubicBezTo>
                  <a:pt x="455198" y="1185091"/>
                  <a:pt x="136416" y="1116172"/>
                  <a:pt x="0" y="1162800"/>
                </a:cubicBezTo>
                <a:cubicBezTo>
                  <a:pt x="-62942" y="938676"/>
                  <a:pt x="67965" y="770173"/>
                  <a:pt x="0" y="569772"/>
                </a:cubicBezTo>
                <a:cubicBezTo>
                  <a:pt x="-67965" y="369371"/>
                  <a:pt x="26860" y="170094"/>
                  <a:pt x="0" y="0"/>
                </a:cubicBezTo>
                <a:close/>
              </a:path>
            </a:pathLst>
          </a:custGeom>
          <a:ln w="57150">
            <a:solidFill>
              <a:srgbClr val="5FADE4"/>
            </a:solidFill>
            <a:extLst>
              <a:ext uri="{C807C97D-BFC1-408E-A445-0C87EB9F89A2}">
                <ask:lineSketchStyleProps xmlns:ask="http://schemas.microsoft.com/office/drawing/2018/sketchyshapes" sd="366377406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205743013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_A_02">
            <a:extLst>
              <a:ext uri="{FF2B5EF4-FFF2-40B4-BE49-F238E27FC236}">
                <a16:creationId xmlns:a16="http://schemas.microsoft.com/office/drawing/2014/main" id="{8370BD2B-BD7F-4541-9796-EA130DEC88F0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L’enseignant donne 30s aux élèves pour réfléchir, puis invite deux ou trois d'entre eux à répondre.</a:t>
            </a:r>
          </a:p>
        </p:txBody>
      </p:sp>
      <p:sp>
        <p:nvSpPr>
          <p:cNvPr id="22" name="D_A_01">
            <a:extLst>
              <a:ext uri="{FF2B5EF4-FFF2-40B4-BE49-F238E27FC236}">
                <a16:creationId xmlns:a16="http://schemas.microsoft.com/office/drawing/2014/main" id="{8370BD2B-BD7F-4541-9796-EA130DEC88F0}"/>
              </a:ext>
            </a:extLst>
          </p:cNvPr>
          <p:cNvSpPr txBox="1"/>
          <p:nvPr/>
        </p:nvSpPr>
        <p:spPr>
          <a:xfrm>
            <a:off x="774700" y="221423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fr-FR" b="1" dirty="0">
                <a:solidFill>
                  <a:schemeClr val="bg1">
                    <a:lumMod val="65000"/>
                  </a:schemeClr>
                </a:solidFill>
                <a:effectLst/>
              </a:rPr>
              <a:t> </a:t>
            </a:r>
            <a:r>
              <a:rPr lang="fr-FR" sz="1800" b="1" i="0" dirty="0">
                <a:solidFill>
                  <a:schemeClr val="bg1">
                    <a:lumMod val="65000"/>
                  </a:schemeClr>
                </a:solidFill>
                <a:effectLst/>
              </a:rPr>
              <a:t> </a:t>
            </a:r>
            <a:r>
              <a:rPr lang="fr-FR" sz="1800" b="1" dirty="0">
                <a:solidFill>
                  <a:schemeClr val="bg1">
                    <a:lumMod val="65000"/>
                  </a:schemeClr>
                </a:solidFill>
              </a:rPr>
              <a:t>Sur quel graphique l'inégalité proposée est-elle fausse </a:t>
            </a:r>
            <a:r>
              <a:rPr lang="fr-FR" sz="1800" b="1" i="0" dirty="0">
                <a:solidFill>
                  <a:schemeClr val="bg1">
                    <a:lumMod val="65000"/>
                  </a:schemeClr>
                </a:solidFill>
                <a:effectLst/>
              </a:rPr>
              <a:t>?</a:t>
            </a:r>
            <a:endParaRPr lang="fr-FR" sz="1800" b="1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34" name="Picture 2" descr="Lever la main - Icônes mains et gestes gratuites">
            <a:extLst>
              <a:ext uri="{FF2B5EF4-FFF2-40B4-BE49-F238E27FC236}">
                <a16:creationId xmlns:a16="http://schemas.microsoft.com/office/drawing/2014/main" id="{C87E905E-97AE-F893-3E0B-5B0DCCEBCA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7082" y="880298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2" name="Oval 81">
            <a:extLst>
              <a:ext uri="{FF2B5EF4-FFF2-40B4-BE49-F238E27FC236}">
                <a16:creationId xmlns:a16="http://schemas.microsoft.com/office/drawing/2014/main" id="{630EB2B0-4083-1AB5-B365-BCE8E48633F6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O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32" name="ZoneTexte 31">
            <a:extLst>
              <a:ext uri="{FF2B5EF4-FFF2-40B4-BE49-F238E27FC236}">
                <a16:creationId xmlns:a16="http://schemas.microsoft.com/office/drawing/2014/main" id="{48934F26-E90D-4CF9-A20F-05AA8E54CFAF}"/>
              </a:ext>
            </a:extLst>
          </p:cNvPr>
          <p:cNvSpPr txBox="1"/>
          <p:nvPr/>
        </p:nvSpPr>
        <p:spPr>
          <a:xfrm>
            <a:off x="1230946" y="2208963"/>
            <a:ext cx="9730108" cy="584775"/>
          </a:xfrm>
          <a:prstGeom prst="rect">
            <a:avLst/>
          </a:prstGeom>
          <a:noFill/>
          <a:ln w="38100"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fr-FR" sz="3200" b="1" i="0" dirty="0">
                <a:effectLst/>
              </a:rPr>
              <a:t> </a:t>
            </a:r>
            <a:r>
              <a:rPr lang="fr-FR" sz="3200" b="1" dirty="0"/>
              <a:t>Sur quel graphique l'inégalité proposée est-elle fausse </a:t>
            </a:r>
            <a:r>
              <a:rPr lang="fr-FR" sz="3200" b="1" i="0" dirty="0">
                <a:effectLst/>
              </a:rPr>
              <a:t>?</a:t>
            </a:r>
            <a:endParaRPr lang="fr-FR" sz="3200" b="1" dirty="0"/>
          </a:p>
        </p:txBody>
      </p:sp>
      <p:pic>
        <p:nvPicPr>
          <p:cNvPr id="26" name="Image 25">
            <a:extLst>
              <a:ext uri="{FF2B5EF4-FFF2-40B4-BE49-F238E27FC236}">
                <a16:creationId xmlns:a16="http://schemas.microsoft.com/office/drawing/2014/main" id="{6FD41CD1-0E0A-4124-AF3B-D3AAEB29A2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58790" y="3656098"/>
            <a:ext cx="2317304" cy="871608"/>
          </a:xfrm>
          <a:prstGeom prst="rect">
            <a:avLst/>
          </a:prstGeom>
        </p:spPr>
      </p:pic>
      <p:pic>
        <p:nvPicPr>
          <p:cNvPr id="46" name="Image 45">
            <a:extLst>
              <a:ext uri="{FF2B5EF4-FFF2-40B4-BE49-F238E27FC236}">
                <a16:creationId xmlns:a16="http://schemas.microsoft.com/office/drawing/2014/main" id="{632AA8DA-8603-4444-B284-CE13FE7609D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49069" y="3602308"/>
            <a:ext cx="1447215" cy="893868"/>
          </a:xfrm>
          <a:prstGeom prst="rect">
            <a:avLst/>
          </a:prstGeom>
        </p:spPr>
      </p:pic>
      <p:pic>
        <p:nvPicPr>
          <p:cNvPr id="47" name="Image 46">
            <a:extLst>
              <a:ext uri="{FF2B5EF4-FFF2-40B4-BE49-F238E27FC236}">
                <a16:creationId xmlns:a16="http://schemas.microsoft.com/office/drawing/2014/main" id="{40293380-B072-412F-AFDC-B719E402A57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838669" y="3602308"/>
            <a:ext cx="1489731" cy="920128"/>
          </a:xfrm>
          <a:prstGeom prst="rect">
            <a:avLst/>
          </a:prstGeom>
        </p:spPr>
      </p:pic>
      <p:pic>
        <p:nvPicPr>
          <p:cNvPr id="48" name="Image 47">
            <a:extLst>
              <a:ext uri="{FF2B5EF4-FFF2-40B4-BE49-F238E27FC236}">
                <a16:creationId xmlns:a16="http://schemas.microsoft.com/office/drawing/2014/main" id="{2749C6C0-BEEA-4B7B-B531-EB2DA88D160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378311" y="3656098"/>
            <a:ext cx="2296247" cy="863688"/>
          </a:xfrm>
          <a:prstGeom prst="rect">
            <a:avLst/>
          </a:prstGeom>
        </p:spPr>
      </p:pic>
      <p:sp>
        <p:nvSpPr>
          <p:cNvPr id="9" name="Oval 8">
            <a:extLst>
              <a:ext uri="{FF2B5EF4-FFF2-40B4-BE49-F238E27FC236}">
                <a16:creationId xmlns:a16="http://schemas.microsoft.com/office/drawing/2014/main" id="{EB298D03-EBA1-7813-2B05-EE32DA9480E3}"/>
              </a:ext>
            </a:extLst>
          </p:cNvPr>
          <p:cNvSpPr/>
          <p:nvPr/>
        </p:nvSpPr>
        <p:spPr>
          <a:xfrm>
            <a:off x="6858000" y="3163398"/>
            <a:ext cx="4705815" cy="1843500"/>
          </a:xfrm>
          <a:prstGeom prst="ellipse">
            <a:avLst/>
          </a:prstGeom>
          <a:noFill/>
          <a:ln w="38100">
            <a:solidFill>
              <a:srgbClr val="C00000"/>
            </a:solidFill>
            <a:extLst>
              <a:ext uri="{C807C97D-BFC1-408E-A445-0C87EB9F89A2}">
                <ask:lineSketchStyleProps xmlns:ask="http://schemas.microsoft.com/office/drawing/2018/sketchyshapes" sd="2650216993">
                  <a:custGeom>
                    <a:avLst/>
                    <a:gdLst>
                      <a:gd name="connsiteX0" fmla="*/ 0 w 4705815"/>
                      <a:gd name="connsiteY0" fmla="*/ 921750 h 1843500"/>
                      <a:gd name="connsiteX1" fmla="*/ 2352908 w 4705815"/>
                      <a:gd name="connsiteY1" fmla="*/ 0 h 1843500"/>
                      <a:gd name="connsiteX2" fmla="*/ 4705816 w 4705815"/>
                      <a:gd name="connsiteY2" fmla="*/ 921750 h 1843500"/>
                      <a:gd name="connsiteX3" fmla="*/ 2352908 w 4705815"/>
                      <a:gd name="connsiteY3" fmla="*/ 1843500 h 1843500"/>
                      <a:gd name="connsiteX4" fmla="*/ 0 w 4705815"/>
                      <a:gd name="connsiteY4" fmla="*/ 921750 h 18435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4705815" h="1843500" extrusionOk="0">
                        <a:moveTo>
                          <a:pt x="0" y="921750"/>
                        </a:moveTo>
                        <a:cubicBezTo>
                          <a:pt x="-47847" y="414729"/>
                          <a:pt x="1078263" y="24412"/>
                          <a:pt x="2352908" y="0"/>
                        </a:cubicBezTo>
                        <a:cubicBezTo>
                          <a:pt x="3718902" y="136522"/>
                          <a:pt x="4710650" y="560200"/>
                          <a:pt x="4705816" y="921750"/>
                        </a:cubicBezTo>
                        <a:cubicBezTo>
                          <a:pt x="4547698" y="1192265"/>
                          <a:pt x="3743665" y="1953866"/>
                          <a:pt x="2352908" y="1843500"/>
                        </a:cubicBezTo>
                        <a:cubicBezTo>
                          <a:pt x="1083887" y="1730224"/>
                          <a:pt x="25205" y="1477812"/>
                          <a:pt x="0" y="92175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74407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20000"/>
                <a:lumOff val="80000"/>
              </a:schemeClr>
            </a:gs>
            <a:gs pos="74000">
              <a:srgbClr val="B27096">
                <a:alpha val="44000"/>
                <a:lumMod val="32000"/>
              </a:srgbClr>
            </a:gs>
            <a:gs pos="83000">
              <a:srgbClr val="5FADE4"/>
            </a:gs>
            <a:gs pos="100000">
              <a:srgbClr val="5FADE4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997DCD3-7E2D-91B5-8B6C-32BB0449DA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00CB0939-B889-00E3-240F-B78E789C9ED9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63B304AE-F9B2-8DE5-6C2E-73E3BD31DD84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5FADE4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1E5727F8-31CE-BFE0-3DB5-AD019D263AAB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Lexique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2A4462C8-2B32-EA78-CD01-247E37425A93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43D164A7-90A6-0FF6-E091-E375E773C391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B05687A2-1D42-D24B-6BB8-E33646815E39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1 min</a:t>
              </a:r>
            </a:p>
          </p:txBody>
        </p:sp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468B9924-2D50-D7A9-71E5-12542BE36D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2038" y="1397317"/>
            <a:ext cx="1407925" cy="1227600"/>
          </a:xfrm>
          <a:custGeom>
            <a:avLst/>
            <a:gdLst>
              <a:gd name="connsiteX0" fmla="*/ 0 w 1407925"/>
              <a:gd name="connsiteY0" fmla="*/ 0 h 1227600"/>
              <a:gd name="connsiteX1" fmla="*/ 469308 w 1407925"/>
              <a:gd name="connsiteY1" fmla="*/ 0 h 1227600"/>
              <a:gd name="connsiteX2" fmla="*/ 952696 w 1407925"/>
              <a:gd name="connsiteY2" fmla="*/ 0 h 1227600"/>
              <a:gd name="connsiteX3" fmla="*/ 1407925 w 1407925"/>
              <a:gd name="connsiteY3" fmla="*/ 0 h 1227600"/>
              <a:gd name="connsiteX4" fmla="*/ 1407925 w 1407925"/>
              <a:gd name="connsiteY4" fmla="*/ 421476 h 1227600"/>
              <a:gd name="connsiteX5" fmla="*/ 1407925 w 1407925"/>
              <a:gd name="connsiteY5" fmla="*/ 818400 h 1227600"/>
              <a:gd name="connsiteX6" fmla="*/ 1407925 w 1407925"/>
              <a:gd name="connsiteY6" fmla="*/ 1227600 h 1227600"/>
              <a:gd name="connsiteX7" fmla="*/ 938617 w 1407925"/>
              <a:gd name="connsiteY7" fmla="*/ 1227600 h 1227600"/>
              <a:gd name="connsiteX8" fmla="*/ 483388 w 1407925"/>
              <a:gd name="connsiteY8" fmla="*/ 1227600 h 1227600"/>
              <a:gd name="connsiteX9" fmla="*/ 0 w 1407925"/>
              <a:gd name="connsiteY9" fmla="*/ 1227600 h 1227600"/>
              <a:gd name="connsiteX10" fmla="*/ 0 w 1407925"/>
              <a:gd name="connsiteY10" fmla="*/ 793848 h 1227600"/>
              <a:gd name="connsiteX11" fmla="*/ 0 w 1407925"/>
              <a:gd name="connsiteY11" fmla="*/ 372372 h 1227600"/>
              <a:gd name="connsiteX12" fmla="*/ 0 w 1407925"/>
              <a:gd name="connsiteY12" fmla="*/ 0 h 1227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407925" h="1227600" fill="none" extrusionOk="0">
                <a:moveTo>
                  <a:pt x="0" y="0"/>
                </a:moveTo>
                <a:cubicBezTo>
                  <a:pt x="97159" y="-47304"/>
                  <a:pt x="307302" y="14376"/>
                  <a:pt x="469308" y="0"/>
                </a:cubicBezTo>
                <a:cubicBezTo>
                  <a:pt x="631314" y="-14376"/>
                  <a:pt x="733928" y="25223"/>
                  <a:pt x="952696" y="0"/>
                </a:cubicBezTo>
                <a:cubicBezTo>
                  <a:pt x="1171464" y="-25223"/>
                  <a:pt x="1206947" y="46417"/>
                  <a:pt x="1407925" y="0"/>
                </a:cubicBezTo>
                <a:cubicBezTo>
                  <a:pt x="1414686" y="108824"/>
                  <a:pt x="1401804" y="241412"/>
                  <a:pt x="1407925" y="421476"/>
                </a:cubicBezTo>
                <a:cubicBezTo>
                  <a:pt x="1414046" y="601540"/>
                  <a:pt x="1399281" y="689538"/>
                  <a:pt x="1407925" y="818400"/>
                </a:cubicBezTo>
                <a:cubicBezTo>
                  <a:pt x="1416569" y="947262"/>
                  <a:pt x="1366004" y="1130313"/>
                  <a:pt x="1407925" y="1227600"/>
                </a:cubicBezTo>
                <a:cubicBezTo>
                  <a:pt x="1228184" y="1257298"/>
                  <a:pt x="1160171" y="1195385"/>
                  <a:pt x="938617" y="1227600"/>
                </a:cubicBezTo>
                <a:cubicBezTo>
                  <a:pt x="717063" y="1259815"/>
                  <a:pt x="603423" y="1198033"/>
                  <a:pt x="483388" y="1227600"/>
                </a:cubicBezTo>
                <a:cubicBezTo>
                  <a:pt x="363353" y="1257167"/>
                  <a:pt x="223838" y="1203235"/>
                  <a:pt x="0" y="1227600"/>
                </a:cubicBezTo>
                <a:cubicBezTo>
                  <a:pt x="-36369" y="1029647"/>
                  <a:pt x="25876" y="909087"/>
                  <a:pt x="0" y="793848"/>
                </a:cubicBezTo>
                <a:cubicBezTo>
                  <a:pt x="-25876" y="678609"/>
                  <a:pt x="20520" y="568845"/>
                  <a:pt x="0" y="372372"/>
                </a:cubicBezTo>
                <a:cubicBezTo>
                  <a:pt x="-20520" y="175899"/>
                  <a:pt x="38855" y="109030"/>
                  <a:pt x="0" y="0"/>
                </a:cubicBezTo>
                <a:close/>
              </a:path>
              <a:path w="1407925" h="1227600" stroke="0" extrusionOk="0">
                <a:moveTo>
                  <a:pt x="0" y="0"/>
                </a:moveTo>
                <a:cubicBezTo>
                  <a:pt x="105373" y="-7769"/>
                  <a:pt x="262787" y="8732"/>
                  <a:pt x="427071" y="0"/>
                </a:cubicBezTo>
                <a:cubicBezTo>
                  <a:pt x="591355" y="-8732"/>
                  <a:pt x="648851" y="28881"/>
                  <a:pt x="854141" y="0"/>
                </a:cubicBezTo>
                <a:cubicBezTo>
                  <a:pt x="1059431" y="-28881"/>
                  <a:pt x="1223492" y="30855"/>
                  <a:pt x="1407925" y="0"/>
                </a:cubicBezTo>
                <a:cubicBezTo>
                  <a:pt x="1435756" y="178000"/>
                  <a:pt x="1404614" y="245819"/>
                  <a:pt x="1407925" y="384648"/>
                </a:cubicBezTo>
                <a:cubicBezTo>
                  <a:pt x="1411236" y="523477"/>
                  <a:pt x="1365978" y="610238"/>
                  <a:pt x="1407925" y="806124"/>
                </a:cubicBezTo>
                <a:cubicBezTo>
                  <a:pt x="1449872" y="1002010"/>
                  <a:pt x="1386449" y="1066247"/>
                  <a:pt x="1407925" y="1227600"/>
                </a:cubicBezTo>
                <a:cubicBezTo>
                  <a:pt x="1291123" y="1254235"/>
                  <a:pt x="1179980" y="1186521"/>
                  <a:pt x="966775" y="1227600"/>
                </a:cubicBezTo>
                <a:cubicBezTo>
                  <a:pt x="753570" y="1268679"/>
                  <a:pt x="634025" y="1188637"/>
                  <a:pt x="469308" y="1227600"/>
                </a:cubicBezTo>
                <a:cubicBezTo>
                  <a:pt x="304591" y="1266563"/>
                  <a:pt x="229939" y="1185858"/>
                  <a:pt x="0" y="1227600"/>
                </a:cubicBezTo>
                <a:cubicBezTo>
                  <a:pt x="-33521" y="1140452"/>
                  <a:pt x="24394" y="958484"/>
                  <a:pt x="0" y="806124"/>
                </a:cubicBezTo>
                <a:cubicBezTo>
                  <a:pt x="-24394" y="653764"/>
                  <a:pt x="33205" y="480016"/>
                  <a:pt x="0" y="396924"/>
                </a:cubicBezTo>
                <a:cubicBezTo>
                  <a:pt x="-33205" y="313832"/>
                  <a:pt x="5652" y="133195"/>
                  <a:pt x="0" y="0"/>
                </a:cubicBezTo>
                <a:close/>
              </a:path>
            </a:pathLst>
          </a:custGeom>
          <a:ln w="57150">
            <a:solidFill>
              <a:srgbClr val="5FADE4"/>
            </a:solidFill>
            <a:extLst>
              <a:ext uri="{C807C97D-BFC1-408E-A445-0C87EB9F89A2}">
                <ask:lineSketchStyleProps xmlns:ask="http://schemas.microsoft.com/office/drawing/2018/sketchyshapes" sd="237147491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422520087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DEE79D-2FE6-0B7D-E01A-685742BADC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_A_01">
            <a:extLst>
              <a:ext uri="{FF2B5EF4-FFF2-40B4-BE49-F238E27FC236}">
                <a16:creationId xmlns:a16="http://schemas.microsoft.com/office/drawing/2014/main" id="{A36C3B3D-1D4D-F08E-F92F-D71570C20460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Notez bien que ces mots en français seront utilisés au cours de cette séance et pendant toute la leçon.</a:t>
            </a:r>
          </a:p>
          <a:p>
            <a:pPr>
              <a:spcAft>
                <a:spcPts val="400"/>
              </a:spcAft>
            </a:pPr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Donnez la traduction de ces termes en arabe.</a:t>
            </a:r>
          </a:p>
        </p:txBody>
      </p:sp>
      <p:sp>
        <p:nvSpPr>
          <p:cNvPr id="42" name="D_A_02">
            <a:extLst>
              <a:ext uri="{FF2B5EF4-FFF2-40B4-BE49-F238E27FC236}">
                <a16:creationId xmlns:a16="http://schemas.microsoft.com/office/drawing/2014/main" id="{6970BA60-C0B8-9D1E-B67E-29CCEED3AFC6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L’enseignant affiche le lexique et invite quelques élèves à le lire à haute voix.</a:t>
            </a:r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009099BD-E9EF-F635-A5B1-C315A11888D6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O</a:t>
            </a:r>
            <a:endParaRPr lang="fr-FR" sz="1200" b="1" dirty="0">
              <a:latin typeface="Dosis Bold" pitchFamily="2" charset="0"/>
            </a:endParaRP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F0D1FD72-AF72-1EB0-C711-3A02202A572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20214772"/>
              </p:ext>
            </p:extLst>
          </p:nvPr>
        </p:nvGraphicFramePr>
        <p:xfrm>
          <a:off x="1370272" y="1466899"/>
          <a:ext cx="9435652" cy="4752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717826">
                  <a:extLst>
                    <a:ext uri="{9D8B030D-6E8A-4147-A177-3AD203B41FA5}">
                      <a16:colId xmlns:a16="http://schemas.microsoft.com/office/drawing/2014/main" val="1960156081"/>
                    </a:ext>
                  </a:extLst>
                </a:gridCol>
                <a:gridCol w="4717826">
                  <a:extLst>
                    <a:ext uri="{9D8B030D-6E8A-4147-A177-3AD203B41FA5}">
                      <a16:colId xmlns:a16="http://schemas.microsoft.com/office/drawing/2014/main" val="1839190834"/>
                    </a:ext>
                  </a:extLst>
                </a:gridCol>
              </a:tblGrid>
              <a:tr h="11880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3600" b="0" u="none" strike="noStrike" cap="none" dirty="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Comparaison</a:t>
                      </a:r>
                    </a:p>
                  </a:txBody>
                  <a:tcPr marL="34299" marR="34299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fr-FR" sz="3600" b="0" u="none" strike="noStrike" cap="none" dirty="0">
                        <a:solidFill>
                          <a:srgbClr val="C00000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4299" marR="34299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76087956"/>
                  </a:ext>
                </a:extLst>
              </a:tr>
              <a:tr h="11880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3600" b="0" dirty="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Fraction</a:t>
                      </a:r>
                    </a:p>
                  </a:txBody>
                  <a:tcPr marL="34299" marR="34299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fr-FR" sz="3600" b="0" u="none" strike="noStrike" cap="none" dirty="0">
                        <a:solidFill>
                          <a:srgbClr val="C00000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4299" marR="34299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51265034"/>
                  </a:ext>
                </a:extLst>
              </a:tr>
              <a:tr h="11880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3600" b="0" u="none" strike="noStrike" cap="none" dirty="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Dénominateur</a:t>
                      </a:r>
                    </a:p>
                  </a:txBody>
                  <a:tcPr marL="34299" marR="34299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fr-FR" sz="3600" b="0" u="none" strike="noStrike" cap="none" dirty="0">
                        <a:solidFill>
                          <a:srgbClr val="C00000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4299" marR="34299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02061686"/>
                  </a:ext>
                </a:extLst>
              </a:tr>
              <a:tr h="11880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3600" b="0" dirty="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Numérateur</a:t>
                      </a:r>
                    </a:p>
                  </a:txBody>
                  <a:tcPr marL="34299" marR="34299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fr-FR" sz="3600" b="0" u="none" strike="noStrike" cap="none" dirty="0">
                        <a:solidFill>
                          <a:srgbClr val="C00000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4299" marR="34299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69073890"/>
                  </a:ext>
                </a:extLst>
              </a:tr>
            </a:tbl>
          </a:graphicData>
        </a:graphic>
      </p:graphicFrame>
      <p:pic>
        <p:nvPicPr>
          <p:cNvPr id="2" name="Participation" descr="Lever la main - Icônes mains et gestes gratuites">
            <a:extLst>
              <a:ext uri="{FF2B5EF4-FFF2-40B4-BE49-F238E27FC236}">
                <a16:creationId xmlns:a16="http://schemas.microsoft.com/office/drawing/2014/main" id="{BF7EF7D1-28DD-61D0-8E2C-ADB88C5F11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7082" y="880298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5419647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20C473-4611-0341-091B-76C6EAD09A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_A_01">
            <a:extLst>
              <a:ext uri="{FF2B5EF4-FFF2-40B4-BE49-F238E27FC236}">
                <a16:creationId xmlns:a16="http://schemas.microsoft.com/office/drawing/2014/main" id="{40D4A5B3-CB51-8644-C8E0-F188AE85F315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Prenez la traduction sur votre livret.</a:t>
            </a:r>
          </a:p>
        </p:txBody>
      </p:sp>
      <p:sp>
        <p:nvSpPr>
          <p:cNvPr id="42" name="D_A_02">
            <a:extLst>
              <a:ext uri="{FF2B5EF4-FFF2-40B4-BE49-F238E27FC236}">
                <a16:creationId xmlns:a16="http://schemas.microsoft.com/office/drawing/2014/main" id="{598FFF68-354B-C55D-C839-005862CC7737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L’enseignant demande d’écrire le lexique sur le livret.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0AA164EA-91A6-B2E4-25E7-F4831A394DE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43497248"/>
              </p:ext>
            </p:extLst>
          </p:nvPr>
        </p:nvGraphicFramePr>
        <p:xfrm>
          <a:off x="1370272" y="1466899"/>
          <a:ext cx="9435652" cy="4752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717826">
                  <a:extLst>
                    <a:ext uri="{9D8B030D-6E8A-4147-A177-3AD203B41FA5}">
                      <a16:colId xmlns:a16="http://schemas.microsoft.com/office/drawing/2014/main" val="1960156081"/>
                    </a:ext>
                  </a:extLst>
                </a:gridCol>
                <a:gridCol w="4717826">
                  <a:extLst>
                    <a:ext uri="{9D8B030D-6E8A-4147-A177-3AD203B41FA5}">
                      <a16:colId xmlns:a16="http://schemas.microsoft.com/office/drawing/2014/main" val="1839190834"/>
                    </a:ext>
                  </a:extLst>
                </a:gridCol>
              </a:tblGrid>
              <a:tr h="11880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3600" b="0" u="none" strike="noStrike" cap="none" dirty="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Comparaison</a:t>
                      </a:r>
                    </a:p>
                  </a:txBody>
                  <a:tcPr marL="34299" marR="34299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3600" b="0" u="none" strike="noStrike" cap="none" dirty="0">
                          <a:solidFill>
                            <a:srgbClr val="C00000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r>
                        <a:rPr lang="ar-MA" sz="3600" b="0" u="none" strike="noStrike" kern="0" cap="none" dirty="0">
                          <a:solidFill>
                            <a:srgbClr val="C00000"/>
                          </a:solidFill>
                          <a:latin typeface="+mn-lt"/>
                          <a:ea typeface="Calibri" panose="020F0502020204030204" pitchFamily="34" charset="0"/>
                          <a:cs typeface="Calibri"/>
                        </a:rPr>
                        <a:t>مقارنة</a:t>
                      </a:r>
                      <a:endParaRPr lang="fr-FR" sz="3600" b="0" u="none" strike="noStrike" cap="none" dirty="0">
                        <a:solidFill>
                          <a:srgbClr val="C00000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4299" marR="34299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76087956"/>
                  </a:ext>
                </a:extLst>
              </a:tr>
              <a:tr h="11880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3600" b="0" dirty="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Fraction</a:t>
                      </a:r>
                    </a:p>
                  </a:txBody>
                  <a:tcPr marL="34299" marR="34299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ar-MA" sz="3600" b="0" i="0" u="none" strike="noStrike" kern="0" cap="none" spc="0" baseline="0" dirty="0">
                          <a:solidFill>
                            <a:srgbClr val="C00000"/>
                          </a:solidFill>
                          <a:uFillTx/>
                          <a:latin typeface="+mn-lt"/>
                          <a:ea typeface="Calibri"/>
                          <a:cs typeface="Calibri"/>
                        </a:rPr>
                        <a:t>كسر</a:t>
                      </a:r>
                      <a:endParaRPr lang="fr-FR" sz="3600" b="0" u="none" strike="noStrike" cap="none" dirty="0">
                        <a:solidFill>
                          <a:srgbClr val="C00000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4299" marR="34299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51265034"/>
                  </a:ext>
                </a:extLst>
              </a:tr>
              <a:tr h="11880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3600" b="0" u="none" strike="noStrike" cap="none" dirty="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Dénominateur</a:t>
                      </a:r>
                    </a:p>
                  </a:txBody>
                  <a:tcPr marL="34299" marR="34299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ar-MA" sz="3600" b="0" i="0" u="none" strike="noStrike" kern="0" cap="none" spc="0" baseline="0" dirty="0">
                          <a:solidFill>
                            <a:srgbClr val="C00000"/>
                          </a:solidFill>
                          <a:uFillTx/>
                          <a:latin typeface="Calibri"/>
                          <a:ea typeface="Calibri"/>
                          <a:cs typeface="Calibri"/>
                        </a:rPr>
                        <a:t>مقام</a:t>
                      </a:r>
                      <a:endParaRPr lang="fr-FR" sz="3600" b="0" u="none" strike="noStrike" cap="none" dirty="0">
                        <a:solidFill>
                          <a:srgbClr val="C00000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4299" marR="34299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02061686"/>
                  </a:ext>
                </a:extLst>
              </a:tr>
              <a:tr h="11880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3600" b="0" dirty="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Numérateur</a:t>
                      </a:r>
                    </a:p>
                  </a:txBody>
                  <a:tcPr marL="34299" marR="34299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ar-MA" sz="3600" b="0" i="0" u="none" strike="noStrike" kern="0" cap="none" spc="0" baseline="0" dirty="0">
                          <a:solidFill>
                            <a:srgbClr val="C00000"/>
                          </a:solidFill>
                          <a:uFillTx/>
                          <a:latin typeface="+mn-lt"/>
                          <a:ea typeface="Calibri"/>
                          <a:cs typeface="Calibri"/>
                        </a:rPr>
                        <a:t>بسط</a:t>
                      </a:r>
                      <a:endParaRPr lang="fr-FR" sz="3600" b="0" u="none" strike="noStrike" cap="none" dirty="0">
                        <a:solidFill>
                          <a:srgbClr val="C00000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4299" marR="34299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69073890"/>
                  </a:ext>
                </a:extLst>
              </a:tr>
            </a:tbl>
          </a:graphicData>
        </a:graphic>
      </p:graphicFrame>
      <p:sp>
        <p:nvSpPr>
          <p:cNvPr id="6" name="Oval 5">
            <a:extLst>
              <a:ext uri="{FF2B5EF4-FFF2-40B4-BE49-F238E27FC236}">
                <a16:creationId xmlns:a16="http://schemas.microsoft.com/office/drawing/2014/main" id="{C84C894A-BA44-9126-86DD-C00E061F4E6B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O</a:t>
            </a:r>
            <a:endParaRPr lang="fr-FR" sz="1200" b="1" dirty="0">
              <a:latin typeface="Dosis Bold" pitchFamily="2" charset="0"/>
            </a:endParaRP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D0B5C8FA-BD36-0807-8E49-9DF1EB162470}"/>
              </a:ext>
            </a:extLst>
          </p:cNvPr>
          <p:cNvGrpSpPr/>
          <p:nvPr/>
        </p:nvGrpSpPr>
        <p:grpSpPr>
          <a:xfrm>
            <a:off x="10582447" y="187919"/>
            <a:ext cx="630930" cy="588164"/>
            <a:chOff x="582302" y="4457015"/>
            <a:chExt cx="630930" cy="588164"/>
          </a:xfrm>
        </p:grpSpPr>
        <p:pic>
          <p:nvPicPr>
            <p:cNvPr id="10" name="Picture 7">
              <a:extLst>
                <a:ext uri="{FF2B5EF4-FFF2-40B4-BE49-F238E27FC236}">
                  <a16:creationId xmlns:a16="http://schemas.microsoft.com/office/drawing/2014/main" id="{A06D64E8-9ABC-0901-8ADE-0ED82A47665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11" name="Picture 7">
              <a:extLst>
                <a:ext uri="{FF2B5EF4-FFF2-40B4-BE49-F238E27FC236}">
                  <a16:creationId xmlns:a16="http://schemas.microsoft.com/office/drawing/2014/main" id="{714E30D3-6CC4-A425-59BA-2357815E424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63394A4F-28F7-BC62-3221-1C1C7A1F58EE}"/>
              </a:ext>
            </a:extLst>
          </p:cNvPr>
          <p:cNvSpPr/>
          <p:nvPr/>
        </p:nvSpPr>
        <p:spPr>
          <a:xfrm>
            <a:off x="5124450" y="6234805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 </a:t>
            </a:r>
            <a:r>
              <a:rPr lang="ar-MA" sz="2800" b="1" dirty="0">
                <a:solidFill>
                  <a:sysClr val="windowText" lastClr="000000"/>
                </a:solidFill>
              </a:rPr>
              <a:t>49</a:t>
            </a:r>
            <a:endParaRPr lang="fr-FR" sz="2800" b="1" dirty="0">
              <a:solidFill>
                <a:sysClr val="windowText" lastClr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384191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20000"/>
                <a:lumOff val="80000"/>
              </a:schemeClr>
            </a:gs>
            <a:gs pos="74000">
              <a:srgbClr val="B27096">
                <a:alpha val="44000"/>
                <a:lumMod val="32000"/>
              </a:srgbClr>
            </a:gs>
            <a:gs pos="83000">
              <a:srgbClr val="5FADE4"/>
            </a:gs>
            <a:gs pos="100000">
              <a:srgbClr val="5FADE4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75BDFA7-8376-13C3-55AF-B8132F644F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8838AD19-89AD-83F5-2768-C0E9310953F5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D4FECBDD-FE17-6530-B8CB-0CC9831DEDF6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5FADE4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C3A0CE62-A2F5-4EE8-24B8-5D883810FAD4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Déclaration de l’objectif </a:t>
              </a:r>
              <a:br>
                <a:rPr lang="fr-FR" sz="5600" b="1" dirty="0">
                  <a:solidFill>
                    <a:schemeClr val="tx1"/>
                  </a:solidFill>
                </a:rPr>
              </a:br>
              <a:r>
                <a:rPr lang="fr-FR" sz="5600" b="1" dirty="0">
                  <a:solidFill>
                    <a:schemeClr val="tx1"/>
                  </a:solidFill>
                </a:rPr>
                <a:t>de la séance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CD8AC97E-DDDE-1B87-8C8A-0B3090B08A01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1CF2B2B7-F70B-0731-D261-BFD8F1D2A89C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17D85B70-E75F-E837-04F6-E07B31BD5D41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1 min</a:t>
              </a:r>
            </a:p>
          </p:txBody>
        </p:sp>
      </p:grpSp>
      <p:pic>
        <p:nvPicPr>
          <p:cNvPr id="5" name="Image 23">
            <a:extLst>
              <a:ext uri="{FF2B5EF4-FFF2-40B4-BE49-F238E27FC236}">
                <a16:creationId xmlns:a16="http://schemas.microsoft.com/office/drawing/2014/main" id="{67ABEC7D-8D18-C4C6-7BE6-E0EE89E2D38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8651" t="-3030" r="-1" b="-2475"/>
          <a:stretch/>
        </p:blipFill>
        <p:spPr>
          <a:xfrm>
            <a:off x="5414010" y="1047750"/>
            <a:ext cx="1263390" cy="1226820"/>
          </a:xfrm>
          <a:custGeom>
            <a:avLst/>
            <a:gdLst>
              <a:gd name="connsiteX0" fmla="*/ 0 w 1263390"/>
              <a:gd name="connsiteY0" fmla="*/ 0 h 1226820"/>
              <a:gd name="connsiteX1" fmla="*/ 408496 w 1263390"/>
              <a:gd name="connsiteY1" fmla="*/ 0 h 1226820"/>
              <a:gd name="connsiteX2" fmla="*/ 842260 w 1263390"/>
              <a:gd name="connsiteY2" fmla="*/ 0 h 1226820"/>
              <a:gd name="connsiteX3" fmla="*/ 1263390 w 1263390"/>
              <a:gd name="connsiteY3" fmla="*/ 0 h 1226820"/>
              <a:gd name="connsiteX4" fmla="*/ 1263390 w 1263390"/>
              <a:gd name="connsiteY4" fmla="*/ 372135 h 1226820"/>
              <a:gd name="connsiteX5" fmla="*/ 1263390 w 1263390"/>
              <a:gd name="connsiteY5" fmla="*/ 805612 h 1226820"/>
              <a:gd name="connsiteX6" fmla="*/ 1263390 w 1263390"/>
              <a:gd name="connsiteY6" fmla="*/ 1226820 h 1226820"/>
              <a:gd name="connsiteX7" fmla="*/ 842260 w 1263390"/>
              <a:gd name="connsiteY7" fmla="*/ 1226820 h 1226820"/>
              <a:gd name="connsiteX8" fmla="*/ 446398 w 1263390"/>
              <a:gd name="connsiteY8" fmla="*/ 1226820 h 1226820"/>
              <a:gd name="connsiteX9" fmla="*/ 0 w 1263390"/>
              <a:gd name="connsiteY9" fmla="*/ 1226820 h 1226820"/>
              <a:gd name="connsiteX10" fmla="*/ 0 w 1263390"/>
              <a:gd name="connsiteY10" fmla="*/ 854685 h 1226820"/>
              <a:gd name="connsiteX11" fmla="*/ 0 w 1263390"/>
              <a:gd name="connsiteY11" fmla="*/ 458013 h 1226820"/>
              <a:gd name="connsiteX12" fmla="*/ 0 w 1263390"/>
              <a:gd name="connsiteY12" fmla="*/ 0 h 12268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263390" h="1226820" fill="none" extrusionOk="0">
                <a:moveTo>
                  <a:pt x="0" y="0"/>
                </a:moveTo>
                <a:cubicBezTo>
                  <a:pt x="154298" y="-32504"/>
                  <a:pt x="290814" y="45440"/>
                  <a:pt x="408496" y="0"/>
                </a:cubicBezTo>
                <a:cubicBezTo>
                  <a:pt x="526178" y="-45440"/>
                  <a:pt x="744176" y="24572"/>
                  <a:pt x="842260" y="0"/>
                </a:cubicBezTo>
                <a:cubicBezTo>
                  <a:pt x="940344" y="-24572"/>
                  <a:pt x="1130917" y="5892"/>
                  <a:pt x="1263390" y="0"/>
                </a:cubicBezTo>
                <a:cubicBezTo>
                  <a:pt x="1298095" y="148229"/>
                  <a:pt x="1255985" y="229454"/>
                  <a:pt x="1263390" y="372135"/>
                </a:cubicBezTo>
                <a:cubicBezTo>
                  <a:pt x="1270795" y="514817"/>
                  <a:pt x="1229977" y="609411"/>
                  <a:pt x="1263390" y="805612"/>
                </a:cubicBezTo>
                <a:cubicBezTo>
                  <a:pt x="1296803" y="1001813"/>
                  <a:pt x="1240370" y="1047358"/>
                  <a:pt x="1263390" y="1226820"/>
                </a:cubicBezTo>
                <a:cubicBezTo>
                  <a:pt x="1072006" y="1254819"/>
                  <a:pt x="957831" y="1183296"/>
                  <a:pt x="842260" y="1226820"/>
                </a:cubicBezTo>
                <a:cubicBezTo>
                  <a:pt x="726689" y="1270344"/>
                  <a:pt x="592790" y="1215456"/>
                  <a:pt x="446398" y="1226820"/>
                </a:cubicBezTo>
                <a:cubicBezTo>
                  <a:pt x="300006" y="1238184"/>
                  <a:pt x="118105" y="1199197"/>
                  <a:pt x="0" y="1226820"/>
                </a:cubicBezTo>
                <a:cubicBezTo>
                  <a:pt x="-37025" y="1136350"/>
                  <a:pt x="13756" y="1012064"/>
                  <a:pt x="0" y="854685"/>
                </a:cubicBezTo>
                <a:cubicBezTo>
                  <a:pt x="-13756" y="697306"/>
                  <a:pt x="19777" y="641070"/>
                  <a:pt x="0" y="458013"/>
                </a:cubicBezTo>
                <a:cubicBezTo>
                  <a:pt x="-19777" y="274956"/>
                  <a:pt x="24227" y="172424"/>
                  <a:pt x="0" y="0"/>
                </a:cubicBezTo>
                <a:close/>
              </a:path>
              <a:path w="1263390" h="1226820" stroke="0" extrusionOk="0">
                <a:moveTo>
                  <a:pt x="0" y="0"/>
                </a:moveTo>
                <a:cubicBezTo>
                  <a:pt x="195536" y="-53471"/>
                  <a:pt x="302629" y="442"/>
                  <a:pt x="446398" y="0"/>
                </a:cubicBezTo>
                <a:cubicBezTo>
                  <a:pt x="590167" y="-442"/>
                  <a:pt x="739588" y="45818"/>
                  <a:pt x="854894" y="0"/>
                </a:cubicBezTo>
                <a:cubicBezTo>
                  <a:pt x="970200" y="-45818"/>
                  <a:pt x="1070257" y="40794"/>
                  <a:pt x="1263390" y="0"/>
                </a:cubicBezTo>
                <a:cubicBezTo>
                  <a:pt x="1300266" y="83435"/>
                  <a:pt x="1237473" y="271774"/>
                  <a:pt x="1263390" y="396672"/>
                </a:cubicBezTo>
                <a:cubicBezTo>
                  <a:pt x="1289307" y="521570"/>
                  <a:pt x="1244381" y="634192"/>
                  <a:pt x="1263390" y="830148"/>
                </a:cubicBezTo>
                <a:cubicBezTo>
                  <a:pt x="1282399" y="1026104"/>
                  <a:pt x="1244980" y="1107843"/>
                  <a:pt x="1263390" y="1226820"/>
                </a:cubicBezTo>
                <a:cubicBezTo>
                  <a:pt x="1163146" y="1235140"/>
                  <a:pt x="998366" y="1181384"/>
                  <a:pt x="854894" y="1226820"/>
                </a:cubicBezTo>
                <a:cubicBezTo>
                  <a:pt x="711422" y="1272256"/>
                  <a:pt x="587263" y="1224209"/>
                  <a:pt x="421130" y="1226820"/>
                </a:cubicBezTo>
                <a:cubicBezTo>
                  <a:pt x="254997" y="1229431"/>
                  <a:pt x="123040" y="1188598"/>
                  <a:pt x="0" y="1226820"/>
                </a:cubicBezTo>
                <a:cubicBezTo>
                  <a:pt x="-48084" y="1095287"/>
                  <a:pt x="40797" y="989440"/>
                  <a:pt x="0" y="805612"/>
                </a:cubicBezTo>
                <a:cubicBezTo>
                  <a:pt x="-40797" y="621784"/>
                  <a:pt x="46416" y="497706"/>
                  <a:pt x="0" y="372135"/>
                </a:cubicBezTo>
                <a:cubicBezTo>
                  <a:pt x="-46416" y="246564"/>
                  <a:pt x="22734" y="102258"/>
                  <a:pt x="0" y="0"/>
                </a:cubicBezTo>
                <a:close/>
              </a:path>
            </a:pathLst>
          </a:custGeom>
          <a:ln w="57150">
            <a:solidFill>
              <a:schemeClr val="accent4">
                <a:lumMod val="75000"/>
              </a:schemeClr>
            </a:solidFill>
            <a:extLst>
              <a:ext uri="{C807C97D-BFC1-408E-A445-0C87EB9F89A2}">
                <ask:lineSketchStyleProps xmlns:ask="http://schemas.microsoft.com/office/drawing/2018/sketchyshapes" sd="1072148218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261861323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1">
            <a:extLst>
              <a:ext uri="{FF2B5EF4-FFF2-40B4-BE49-F238E27FC236}">
                <a16:creationId xmlns:a16="http://schemas.microsoft.com/office/drawing/2014/main" id="{DEB1553A-DE82-BF33-4524-3D2BF7CFDD0C}"/>
              </a:ext>
            </a:extLst>
          </p:cNvPr>
          <p:cNvSpPr txBox="1">
            <a:spLocks/>
          </p:cNvSpPr>
          <p:nvPr/>
        </p:nvSpPr>
        <p:spPr>
          <a:xfrm>
            <a:off x="926592" y="216957"/>
            <a:ext cx="10548112" cy="5080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68569" tIns="34275" rIns="68569" bIns="34275" rtlCol="0" anchor="ctr" anchorCtr="0" compatLnSpc="1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1800" b="1" dirty="0">
                <a:solidFill>
                  <a:schemeClr val="bg1">
                    <a:lumMod val="65000"/>
                  </a:schemeClr>
                </a:solidFill>
              </a:rPr>
              <a:t> Comment savoir quel enfant a parcouru le plus grand trajet ?</a:t>
            </a:r>
          </a:p>
        </p:txBody>
      </p:sp>
      <p:sp>
        <p:nvSpPr>
          <p:cNvPr id="6" name="D_A_02">
            <a:extLst>
              <a:ext uri="{FF2B5EF4-FFF2-40B4-BE49-F238E27FC236}">
                <a16:creationId xmlns:a16="http://schemas.microsoft.com/office/drawing/2014/main" id="{4395F792-CCD1-D4B3-6187-CE1288528CC1}"/>
              </a:ext>
            </a:extLst>
          </p:cNvPr>
          <p:cNvSpPr txBox="1">
            <a:spLocks/>
          </p:cNvSpPr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68569" tIns="34275" rIns="68569" bIns="34275" anchor="ctr" anchorCtr="0" compatLnSpc="1">
            <a:noAutofit/>
          </a:bodyPr>
          <a:lstStyle>
            <a:lvl1pPr marL="457200" marR="0" lvl="0" indent="-311152" algn="l" defTabSz="914400" rtl="0" fontAlgn="auto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DCB821"/>
              </a:buClr>
              <a:buSzPts val="1300"/>
              <a:buFont typeface="Calibri"/>
              <a:buChar char="●"/>
              <a:tabLst/>
              <a:defRPr lang="fr-FR" sz="1300" b="0" i="0" u="none" strike="noStrike" kern="0" cap="none" spc="0" baseline="0">
                <a:solidFill>
                  <a:srgbClr val="DCB821"/>
                </a:solidFill>
                <a:uFillTx/>
                <a:latin typeface="Calibri"/>
                <a:ea typeface="Calibri"/>
                <a:cs typeface="Calibri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FR" sz="1600" i="1" dirty="0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L'enseignant montre l'image et invite les élèves à proposer </a:t>
            </a:r>
            <a:r>
              <a:rPr lang="fr-FR" sz="1600" i="1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l'opération convenable.</a:t>
            </a:r>
            <a:endParaRPr lang="fr-MA" sz="1600" i="1" dirty="0">
              <a:solidFill>
                <a:schemeClr val="bg2">
                  <a:lumMod val="7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ZoneTexte 4">
            <a:extLst>
              <a:ext uri="{FF2B5EF4-FFF2-40B4-BE49-F238E27FC236}">
                <a16:creationId xmlns:a16="http://schemas.microsoft.com/office/drawing/2014/main" id="{6431D730-5F89-CD26-C441-C83F0EF56DAB}"/>
              </a:ext>
            </a:extLst>
          </p:cNvPr>
          <p:cNvSpPr txBox="1"/>
          <p:nvPr/>
        </p:nvSpPr>
        <p:spPr>
          <a:xfrm flipH="1">
            <a:off x="926592" y="1321330"/>
            <a:ext cx="946944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2800" b="1" dirty="0">
                <a:solidFill>
                  <a:schemeClr val="dk1"/>
                </a:solidFill>
                <a:ea typeface="Calibri"/>
                <a:cs typeface="Calibri"/>
              </a:rPr>
              <a:t> </a:t>
            </a:r>
            <a:r>
              <a:rPr lang="fr-FR" sz="2800" b="1" dirty="0"/>
              <a:t>Comment savoir quel enfant a parcouru le plus grand trajet ?</a:t>
            </a:r>
            <a:endParaRPr lang="fr-FR" sz="2800" b="1" dirty="0">
              <a:solidFill>
                <a:schemeClr val="dk1"/>
              </a:solidFill>
              <a:ea typeface="Calibri"/>
              <a:cs typeface="Calibri"/>
            </a:endParaRPr>
          </a:p>
        </p:txBody>
      </p:sp>
      <p:pic>
        <p:nvPicPr>
          <p:cNvPr id="20" name="Picture 2">
            <a:extLst>
              <a:ext uri="{FF2B5EF4-FFF2-40B4-BE49-F238E27FC236}">
                <a16:creationId xmlns:a16="http://schemas.microsoft.com/office/drawing/2014/main" id="{1E015A96-CAE7-60E9-419D-BDB7660A0A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0879" y="2028550"/>
            <a:ext cx="3105621" cy="4651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articipation" descr="Lever la main - Icônes mains et gestes gratuites">
            <a:extLst>
              <a:ext uri="{FF2B5EF4-FFF2-40B4-BE49-F238E27FC236}">
                <a16:creationId xmlns:a16="http://schemas.microsoft.com/office/drawing/2014/main" id="{9976EE11-53F7-FD1C-7099-9A5B659610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7082" y="880298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Oval 21">
            <a:extLst>
              <a:ext uri="{FF2B5EF4-FFF2-40B4-BE49-F238E27FC236}">
                <a16:creationId xmlns:a16="http://schemas.microsoft.com/office/drawing/2014/main" id="{6B31E216-3E18-658E-2833-5F4D2457BAE8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O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0B563072-6EF5-4608-B3C9-DA32614D6B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1898" y="2028550"/>
            <a:ext cx="6858000" cy="457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13245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DBB1FF-6D47-6CCE-5034-90D187628B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oupe 25">
            <a:extLst>
              <a:ext uri="{FF2B5EF4-FFF2-40B4-BE49-F238E27FC236}">
                <a16:creationId xmlns:a16="http://schemas.microsoft.com/office/drawing/2014/main" id="{1F60E79E-44F9-73E8-EE0A-CD776DBAD59C}"/>
              </a:ext>
            </a:extLst>
          </p:cNvPr>
          <p:cNvGrpSpPr/>
          <p:nvPr/>
        </p:nvGrpSpPr>
        <p:grpSpPr>
          <a:xfrm>
            <a:off x="619365" y="1551565"/>
            <a:ext cx="10083393" cy="553396"/>
            <a:chOff x="619365" y="2771723"/>
            <a:chExt cx="10083393" cy="553396"/>
          </a:xfrm>
        </p:grpSpPr>
        <p:pic>
          <p:nvPicPr>
            <p:cNvPr id="4" name="Picture 3" descr="Image générée">
              <a:extLst>
                <a:ext uri="{FF2B5EF4-FFF2-40B4-BE49-F238E27FC236}">
                  <a16:creationId xmlns:a16="http://schemas.microsoft.com/office/drawing/2014/main" id="{4FFB60C4-8009-C22C-6AF2-61AABBB304CD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026" t="25227" r="75345" b="62431"/>
            <a:stretch>
              <a:fillRect/>
            </a:stretch>
          </p:blipFill>
          <p:spPr bwMode="auto">
            <a:xfrm>
              <a:off x="619365" y="2771723"/>
              <a:ext cx="556805" cy="55339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" name="Google Shape;1185;p114">
              <a:extLst>
                <a:ext uri="{FF2B5EF4-FFF2-40B4-BE49-F238E27FC236}">
                  <a16:creationId xmlns:a16="http://schemas.microsoft.com/office/drawing/2014/main" id="{A59F36CC-CDFE-3C2A-2593-769EE40B2A0D}"/>
                </a:ext>
              </a:extLst>
            </p:cNvPr>
            <p:cNvSpPr txBox="1"/>
            <p:nvPr/>
          </p:nvSpPr>
          <p:spPr>
            <a:xfrm>
              <a:off x="1596074" y="2850034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Consignes et explications données aux élèves (à dire à haute voix)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31" name="Groupe 30">
            <a:extLst>
              <a:ext uri="{FF2B5EF4-FFF2-40B4-BE49-F238E27FC236}">
                <a16:creationId xmlns:a16="http://schemas.microsoft.com/office/drawing/2014/main" id="{FF811532-D41C-18D2-CC75-4FDADF22C5F0}"/>
              </a:ext>
            </a:extLst>
          </p:cNvPr>
          <p:cNvGrpSpPr/>
          <p:nvPr/>
        </p:nvGrpSpPr>
        <p:grpSpPr>
          <a:xfrm>
            <a:off x="641607" y="2278151"/>
            <a:ext cx="10061151" cy="481959"/>
            <a:chOff x="641607" y="3874674"/>
            <a:chExt cx="10061151" cy="481959"/>
          </a:xfrm>
        </p:grpSpPr>
        <p:pic>
          <p:nvPicPr>
            <p:cNvPr id="30" name="Image 9">
              <a:extLst>
                <a:ext uri="{FF2B5EF4-FFF2-40B4-BE49-F238E27FC236}">
                  <a16:creationId xmlns:a16="http://schemas.microsoft.com/office/drawing/2014/main" id="{09036825-C8BB-3F76-00B6-B6E0060FFED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41607" y="3874674"/>
              <a:ext cx="481959" cy="481959"/>
            </a:xfrm>
            <a:prstGeom prst="rect">
              <a:avLst/>
            </a:prstGeom>
          </p:spPr>
        </p:pic>
        <p:sp>
          <p:nvSpPr>
            <p:cNvPr id="10" name="Google Shape;1185;p114">
              <a:extLst>
                <a:ext uri="{FF2B5EF4-FFF2-40B4-BE49-F238E27FC236}">
                  <a16:creationId xmlns:a16="http://schemas.microsoft.com/office/drawing/2014/main" id="{29D2EE66-5645-E2E2-A84E-694256C5078B}"/>
                </a:ext>
              </a:extLst>
            </p:cNvPr>
            <p:cNvSpPr txBox="1"/>
            <p:nvPr/>
          </p:nvSpPr>
          <p:spPr>
            <a:xfrm>
              <a:off x="1596074" y="3942064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prête l’attention à l’enseignant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</p:grpSp>
      <p:sp>
        <p:nvSpPr>
          <p:cNvPr id="13" name="Google Shape;853;p104">
            <a:extLst>
              <a:ext uri="{FF2B5EF4-FFF2-40B4-BE49-F238E27FC236}">
                <a16:creationId xmlns:a16="http://schemas.microsoft.com/office/drawing/2014/main" id="{0B966DA1-200F-843A-31DC-1A206DCDCBE7}"/>
              </a:ext>
            </a:extLst>
          </p:cNvPr>
          <p:cNvSpPr/>
          <p:nvPr/>
        </p:nvSpPr>
        <p:spPr>
          <a:xfrm>
            <a:off x="63503" y="27983"/>
            <a:ext cx="8240977" cy="603712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MA" sz="32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Banque des icones utilisées dans les slides</a:t>
            </a:r>
            <a:endParaRPr lang="en-US" sz="1867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F9836112-CCAC-4413-2986-BF5CC2870BAA}"/>
              </a:ext>
            </a:extLst>
          </p:cNvPr>
          <p:cNvGrpSpPr/>
          <p:nvPr/>
        </p:nvGrpSpPr>
        <p:grpSpPr>
          <a:xfrm>
            <a:off x="633815" y="2933300"/>
            <a:ext cx="10068943" cy="527905"/>
            <a:chOff x="633815" y="5937939"/>
            <a:chExt cx="10068943" cy="527905"/>
          </a:xfrm>
        </p:grpSpPr>
        <p:sp>
          <p:nvSpPr>
            <p:cNvPr id="12" name="Google Shape;1185;p114">
              <a:extLst>
                <a:ext uri="{FF2B5EF4-FFF2-40B4-BE49-F238E27FC236}">
                  <a16:creationId xmlns:a16="http://schemas.microsoft.com/office/drawing/2014/main" id="{B47427F0-4482-A0CA-65C7-0A249E0575EF}"/>
                </a:ext>
              </a:extLst>
            </p:cNvPr>
            <p:cNvSpPr txBox="1"/>
            <p:nvPr/>
          </p:nvSpPr>
          <p:spPr>
            <a:xfrm>
              <a:off x="1596074" y="6001862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lève la main avant de répondre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pic>
          <p:nvPicPr>
            <p:cNvPr id="20" name="Picture 2" descr="Lever la main - Icônes mains et gestes gratuites">
              <a:extLst>
                <a:ext uri="{FF2B5EF4-FFF2-40B4-BE49-F238E27FC236}">
                  <a16:creationId xmlns:a16="http://schemas.microsoft.com/office/drawing/2014/main" id="{2FCF7B9A-6689-6267-0FD9-41B383A1804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3815" y="5937939"/>
              <a:ext cx="527905" cy="52790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8" name="Groupe 27">
            <a:extLst>
              <a:ext uri="{FF2B5EF4-FFF2-40B4-BE49-F238E27FC236}">
                <a16:creationId xmlns:a16="http://schemas.microsoft.com/office/drawing/2014/main" id="{DA1E3BCF-77F7-83D5-7635-BA60211B5BB3}"/>
              </a:ext>
            </a:extLst>
          </p:cNvPr>
          <p:cNvGrpSpPr/>
          <p:nvPr/>
        </p:nvGrpSpPr>
        <p:grpSpPr>
          <a:xfrm>
            <a:off x="582302" y="4457015"/>
            <a:ext cx="10120456" cy="588164"/>
            <a:chOff x="582302" y="4995763"/>
            <a:chExt cx="10120456" cy="588164"/>
          </a:xfrm>
        </p:grpSpPr>
        <p:sp>
          <p:nvSpPr>
            <p:cNvPr id="11" name="Google Shape;1185;p114">
              <a:extLst>
                <a:ext uri="{FF2B5EF4-FFF2-40B4-BE49-F238E27FC236}">
                  <a16:creationId xmlns:a16="http://schemas.microsoft.com/office/drawing/2014/main" id="{8E1A970E-903D-6D16-9675-51626C774FDD}"/>
                </a:ext>
              </a:extLst>
            </p:cNvPr>
            <p:cNvSpPr txBox="1"/>
            <p:nvPr/>
          </p:nvSpPr>
          <p:spPr>
            <a:xfrm>
              <a:off x="1596074" y="5117031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recopie la correction sur le livret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grpSp>
          <p:nvGrpSpPr>
            <p:cNvPr id="24" name="Groupe 23">
              <a:extLst>
                <a:ext uri="{FF2B5EF4-FFF2-40B4-BE49-F238E27FC236}">
                  <a16:creationId xmlns:a16="http://schemas.microsoft.com/office/drawing/2014/main" id="{B2982EF8-5E48-6000-7A9A-FFBA190C7120}"/>
                </a:ext>
              </a:extLst>
            </p:cNvPr>
            <p:cNvGrpSpPr/>
            <p:nvPr/>
          </p:nvGrpSpPr>
          <p:grpSpPr>
            <a:xfrm>
              <a:off x="582302" y="4995763"/>
              <a:ext cx="630930" cy="588164"/>
              <a:chOff x="10280460" y="4850932"/>
              <a:chExt cx="630930" cy="588164"/>
            </a:xfrm>
          </p:grpSpPr>
          <p:pic>
            <p:nvPicPr>
              <p:cNvPr id="2" name="Picture 7">
                <a:extLst>
                  <a:ext uri="{FF2B5EF4-FFF2-40B4-BE49-F238E27FC236}">
                    <a16:creationId xmlns:a16="http://schemas.microsoft.com/office/drawing/2014/main" id="{FBCC49BC-29F6-6E08-E3DD-5BFF1ADED9A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print">
                <a:clrChange>
                  <a:clrFrom>
                    <a:srgbClr val="F8F8F8"/>
                  </a:clrFrom>
                  <a:clrTo>
                    <a:srgbClr val="F8F8F8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1664" t="23325" r="25923" b="30055"/>
              <a:stretch>
                <a:fillRect/>
              </a:stretch>
            </p:blipFill>
            <p:spPr>
              <a:xfrm>
                <a:off x="10280460" y="4967823"/>
                <a:ext cx="630930" cy="471273"/>
              </a:xfrm>
              <a:prstGeom prst="rect">
                <a:avLst/>
              </a:prstGeom>
              <a:ln w="19050">
                <a:noFill/>
              </a:ln>
            </p:spPr>
          </p:pic>
          <p:pic>
            <p:nvPicPr>
              <p:cNvPr id="23" name="Picture 7">
                <a:extLst>
                  <a:ext uri="{FF2B5EF4-FFF2-40B4-BE49-F238E27FC236}">
                    <a16:creationId xmlns:a16="http://schemas.microsoft.com/office/drawing/2014/main" id="{6B1C2D3A-6AC5-2620-1526-A1C86C35AB6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print">
                <a:clrChange>
                  <a:clrFrom>
                    <a:srgbClr val="F8F8F8"/>
                  </a:clrFrom>
                  <a:clrTo>
                    <a:srgbClr val="F8F8F8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4744" t="23325" r="10688" b="30055"/>
              <a:stretch>
                <a:fillRect/>
              </a:stretch>
            </p:blipFill>
            <p:spPr>
              <a:xfrm rot="1461832">
                <a:off x="10456526" y="4850932"/>
                <a:ext cx="147273" cy="471273"/>
              </a:xfrm>
              <a:prstGeom prst="rect">
                <a:avLst/>
              </a:prstGeom>
              <a:ln w="19050">
                <a:noFill/>
              </a:ln>
            </p:spPr>
          </p:pic>
        </p:grpSp>
      </p:grpSp>
      <p:grpSp>
        <p:nvGrpSpPr>
          <p:cNvPr id="7" name="Groupe 6">
            <a:extLst>
              <a:ext uri="{FF2B5EF4-FFF2-40B4-BE49-F238E27FC236}">
                <a16:creationId xmlns:a16="http://schemas.microsoft.com/office/drawing/2014/main" id="{2A52812C-2574-5FBD-20D8-4B52D19C9B88}"/>
              </a:ext>
            </a:extLst>
          </p:cNvPr>
          <p:cNvGrpSpPr/>
          <p:nvPr/>
        </p:nvGrpSpPr>
        <p:grpSpPr>
          <a:xfrm>
            <a:off x="563963" y="3754530"/>
            <a:ext cx="9818899" cy="471273"/>
            <a:chOff x="563963" y="3754530"/>
            <a:chExt cx="9818899" cy="471273"/>
          </a:xfrm>
        </p:grpSpPr>
        <p:pic>
          <p:nvPicPr>
            <p:cNvPr id="6" name="Picture 2">
              <a:extLst>
                <a:ext uri="{FF2B5EF4-FFF2-40B4-BE49-F238E27FC236}">
                  <a16:creationId xmlns:a16="http://schemas.microsoft.com/office/drawing/2014/main" id="{8017B555-F8E8-EF10-A734-35560AD21E1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3963" y="3754530"/>
              <a:ext cx="649216" cy="47127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2" name="Google Shape;1233;p116">
              <a:extLst>
                <a:ext uri="{FF2B5EF4-FFF2-40B4-BE49-F238E27FC236}">
                  <a16:creationId xmlns:a16="http://schemas.microsoft.com/office/drawing/2014/main" id="{60FA70E0-73E4-C505-CD95-3A2BF272883C}"/>
                </a:ext>
              </a:extLst>
            </p:cNvPr>
            <p:cNvSpPr txBox="1"/>
            <p:nvPr/>
          </p:nvSpPr>
          <p:spPr>
            <a:xfrm>
              <a:off x="1589281" y="3778310"/>
              <a:ext cx="8793581" cy="42051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MA" sz="2133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utilise l’ardoise pour répondre </a:t>
              </a:r>
            </a:p>
          </p:txBody>
        </p:sp>
      </p:grpSp>
      <p:grpSp>
        <p:nvGrpSpPr>
          <p:cNvPr id="39" name="Groupe 38">
            <a:extLst>
              <a:ext uri="{FF2B5EF4-FFF2-40B4-BE49-F238E27FC236}">
                <a16:creationId xmlns:a16="http://schemas.microsoft.com/office/drawing/2014/main" id="{53AAD794-A7AF-D7A8-B8AE-396A98369A1C}"/>
              </a:ext>
            </a:extLst>
          </p:cNvPr>
          <p:cNvGrpSpPr/>
          <p:nvPr/>
        </p:nvGrpSpPr>
        <p:grpSpPr>
          <a:xfrm>
            <a:off x="594801" y="5218369"/>
            <a:ext cx="9414435" cy="615521"/>
            <a:chOff x="594801" y="7422032"/>
            <a:chExt cx="9414435" cy="615521"/>
          </a:xfrm>
        </p:grpSpPr>
        <p:sp>
          <p:nvSpPr>
            <p:cNvPr id="33" name="Google Shape;1234;p116">
              <a:extLst>
                <a:ext uri="{FF2B5EF4-FFF2-40B4-BE49-F238E27FC236}">
                  <a16:creationId xmlns:a16="http://schemas.microsoft.com/office/drawing/2014/main" id="{4A00C5EF-E445-EB6B-1DE2-E4A5A54530F6}"/>
                </a:ext>
              </a:extLst>
            </p:cNvPr>
            <p:cNvSpPr txBox="1"/>
            <p:nvPr/>
          </p:nvSpPr>
          <p:spPr>
            <a:xfrm>
              <a:off x="1589281" y="7548993"/>
              <a:ext cx="8419955" cy="42051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MA" sz="2133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Pratique autonome</a:t>
              </a:r>
            </a:p>
          </p:txBody>
        </p:sp>
        <p:pic>
          <p:nvPicPr>
            <p:cNvPr id="36" name="Picture 14">
              <a:extLst>
                <a:ext uri="{FF2B5EF4-FFF2-40B4-BE49-F238E27FC236}">
                  <a16:creationId xmlns:a16="http://schemas.microsoft.com/office/drawing/2014/main" id="{65756CE2-44EC-5A96-FB15-7BE43C6C2C3A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5469" b="89941" l="9961" r="89941">
                          <a14:foregroundMark x1="29102" y1="41602" x2="32422" y2="38184"/>
                          <a14:foregroundMark x1="50098" y1="9570" x2="43262" y2="13379"/>
                          <a14:foregroundMark x1="32227" y1="37109" x2="32715" y2="35742"/>
                          <a14:foregroundMark x1="37891" y1="55078" x2="61914" y2="65430"/>
                          <a14:foregroundMark x1="52539" y1="55078" x2="61816" y2="55078"/>
                          <a14:foregroundMark x1="37012" y1="64941" x2="46777" y2="64063"/>
                          <a14:foregroundMark x1="73535" y1="56738" x2="81250" y2="55957"/>
                          <a14:foregroundMark x1="71875" y1="66699" x2="79102" y2="66504"/>
                          <a14:foregroundMark x1="43848" y1="20801" x2="44922" y2="27637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4801" y="7422032"/>
              <a:ext cx="615518" cy="615521"/>
            </a:xfrm>
            <a:prstGeom prst="rect">
              <a:avLst/>
            </a:prstGeom>
          </p:spPr>
        </p:pic>
      </p:grpSp>
      <p:grpSp>
        <p:nvGrpSpPr>
          <p:cNvPr id="40" name="Groupe 39">
            <a:extLst>
              <a:ext uri="{FF2B5EF4-FFF2-40B4-BE49-F238E27FC236}">
                <a16:creationId xmlns:a16="http://schemas.microsoft.com/office/drawing/2014/main" id="{FCBBF3BE-3157-798D-4F61-21AD576E26E4}"/>
              </a:ext>
            </a:extLst>
          </p:cNvPr>
          <p:cNvGrpSpPr/>
          <p:nvPr/>
        </p:nvGrpSpPr>
        <p:grpSpPr>
          <a:xfrm>
            <a:off x="594801" y="6007081"/>
            <a:ext cx="8608190" cy="574642"/>
            <a:chOff x="594801" y="8720789"/>
            <a:chExt cx="8608190" cy="574642"/>
          </a:xfrm>
        </p:grpSpPr>
        <p:sp>
          <p:nvSpPr>
            <p:cNvPr id="34" name="Google Shape;1235;p116">
              <a:extLst>
                <a:ext uri="{FF2B5EF4-FFF2-40B4-BE49-F238E27FC236}">
                  <a16:creationId xmlns:a16="http://schemas.microsoft.com/office/drawing/2014/main" id="{F1EDF54E-1505-D11C-6E61-D13C0509A328}"/>
                </a:ext>
              </a:extLst>
            </p:cNvPr>
            <p:cNvSpPr txBox="1"/>
            <p:nvPr/>
          </p:nvSpPr>
          <p:spPr>
            <a:xfrm>
              <a:off x="1589281" y="8827342"/>
              <a:ext cx="7613710" cy="42051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MA" sz="2133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Pratique guidée en binôme</a:t>
              </a:r>
            </a:p>
          </p:txBody>
        </p:sp>
        <p:pic>
          <p:nvPicPr>
            <p:cNvPr id="37" name="Picture 9">
              <a:extLst>
                <a:ext uri="{FF2B5EF4-FFF2-40B4-BE49-F238E27FC236}">
                  <a16:creationId xmlns:a16="http://schemas.microsoft.com/office/drawing/2014/main" id="{40841830-4F1E-C9C4-4026-00753CDEA548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4801" y="8720789"/>
              <a:ext cx="615518" cy="574642"/>
            </a:xfrm>
            <a:prstGeom prst="rect">
              <a:avLst/>
            </a:prstGeom>
          </p:spPr>
        </p:pic>
      </p:grpSp>
      <p:grpSp>
        <p:nvGrpSpPr>
          <p:cNvPr id="45" name="Groupe 44">
            <a:extLst>
              <a:ext uri="{FF2B5EF4-FFF2-40B4-BE49-F238E27FC236}">
                <a16:creationId xmlns:a16="http://schemas.microsoft.com/office/drawing/2014/main" id="{40C50BF5-960C-B6C6-9315-41D3DF110C0F}"/>
              </a:ext>
            </a:extLst>
          </p:cNvPr>
          <p:cNvGrpSpPr/>
          <p:nvPr/>
        </p:nvGrpSpPr>
        <p:grpSpPr>
          <a:xfrm>
            <a:off x="605726" y="736482"/>
            <a:ext cx="10092113" cy="641893"/>
            <a:chOff x="605726" y="736482"/>
            <a:chExt cx="10092113" cy="641893"/>
          </a:xfrm>
        </p:grpSpPr>
        <p:pic>
          <p:nvPicPr>
            <p:cNvPr id="41" name="Picture 2" descr="Image générée">
              <a:extLst>
                <a:ext uri="{FF2B5EF4-FFF2-40B4-BE49-F238E27FC236}">
                  <a16:creationId xmlns:a16="http://schemas.microsoft.com/office/drawing/2014/main" id="{E9531E9B-C991-40A9-D03B-DB4C18F89249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1064" b="10678"/>
            <a:stretch>
              <a:fillRect/>
            </a:stretch>
          </p:blipFill>
          <p:spPr bwMode="auto">
            <a:xfrm>
              <a:off x="605726" y="736482"/>
              <a:ext cx="546818" cy="64189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4" name="Google Shape;1185;p114">
              <a:extLst>
                <a:ext uri="{FF2B5EF4-FFF2-40B4-BE49-F238E27FC236}">
                  <a16:creationId xmlns:a16="http://schemas.microsoft.com/office/drawing/2014/main" id="{8E049F13-5293-D7AC-1599-B71F84A1B7F9}"/>
                </a:ext>
              </a:extLst>
            </p:cNvPr>
            <p:cNvSpPr txBox="1"/>
            <p:nvPr/>
          </p:nvSpPr>
          <p:spPr>
            <a:xfrm>
              <a:off x="1591155" y="857399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Slide réservé à l’enseignant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2776316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_A_01">
            <a:extLst>
              <a:ext uri="{FF2B5EF4-FFF2-40B4-BE49-F238E27FC236}">
                <a16:creationId xmlns:a16="http://schemas.microsoft.com/office/drawing/2014/main" id="{F12169F3-1E1E-5674-AF58-0D9FDBFD6406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A la fin de cette séance, vous serez capables de :</a:t>
            </a:r>
          </a:p>
        </p:txBody>
      </p:sp>
      <p:grpSp>
        <p:nvGrpSpPr>
          <p:cNvPr id="33" name="Group 32">
            <a:extLst>
              <a:ext uri="{FF2B5EF4-FFF2-40B4-BE49-F238E27FC236}">
                <a16:creationId xmlns:a16="http://schemas.microsoft.com/office/drawing/2014/main" id="{92D11DAF-D9BB-1EDD-A9CF-904ECCB477D7}"/>
              </a:ext>
            </a:extLst>
          </p:cNvPr>
          <p:cNvGrpSpPr/>
          <p:nvPr/>
        </p:nvGrpSpPr>
        <p:grpSpPr>
          <a:xfrm>
            <a:off x="468259" y="2750816"/>
            <a:ext cx="11215016" cy="1015839"/>
            <a:chOff x="468259" y="3181003"/>
            <a:chExt cx="11215016" cy="1015839"/>
          </a:xfrm>
        </p:grpSpPr>
        <p:sp>
          <p:nvSpPr>
            <p:cNvPr id="14" name="Google Shape;2054;p38">
              <a:extLst>
                <a:ext uri="{FF2B5EF4-FFF2-40B4-BE49-F238E27FC236}">
                  <a16:creationId xmlns:a16="http://schemas.microsoft.com/office/drawing/2014/main" id="{6501D79C-26AF-921E-9B63-CD8E14A565B9}"/>
                </a:ext>
              </a:extLst>
            </p:cNvPr>
            <p:cNvSpPr/>
            <p:nvPr/>
          </p:nvSpPr>
          <p:spPr>
            <a:xfrm>
              <a:off x="774699" y="3488956"/>
              <a:ext cx="10908576" cy="707886"/>
            </a:xfrm>
            <a:prstGeom prst="roundRect">
              <a:avLst>
                <a:gd name="adj" fmla="val 50000"/>
              </a:avLst>
            </a:prstGeom>
            <a:noFill/>
            <a:ln w="19050">
              <a:solidFill>
                <a:srgbClr val="72B6D3"/>
              </a:solidFill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endParaRPr sz="2400" dirty="0"/>
            </a:p>
          </p:txBody>
        </p:sp>
        <p:sp>
          <p:nvSpPr>
            <p:cNvPr id="15" name="ZoneTexte 3">
              <a:extLst>
                <a:ext uri="{FF2B5EF4-FFF2-40B4-BE49-F238E27FC236}">
                  <a16:creationId xmlns:a16="http://schemas.microsoft.com/office/drawing/2014/main" id="{A2F52361-43C4-DFD3-0C09-18ABE961AD0E}"/>
                </a:ext>
              </a:extLst>
            </p:cNvPr>
            <p:cNvSpPr txBox="1"/>
            <p:nvPr/>
          </p:nvSpPr>
          <p:spPr>
            <a:xfrm>
              <a:off x="1272484" y="3587391"/>
              <a:ext cx="10248955" cy="461665"/>
            </a:xfrm>
            <a:prstGeom prst="rect">
              <a:avLst/>
            </a:prstGeom>
            <a:noFill/>
            <a:ln w="19050"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>
              <a:defPPr>
                <a:defRPr lang="en-US"/>
              </a:defPPr>
              <a:lvl1pPr algn="ctr">
                <a:defRPr sz="2400"/>
              </a:lvl1pPr>
            </a:lstStyle>
            <a:p>
              <a:pPr algn="l"/>
              <a:r>
                <a:rPr lang="fr-FR" sz="2800" b="1" kern="0" dirty="0">
                  <a:solidFill>
                    <a:srgbClr val="000000"/>
                  </a:solidFill>
                  <a:latin typeface="Calibri"/>
                  <a:ea typeface="Calibri"/>
                  <a:cs typeface="Calibri"/>
                </a:rPr>
                <a:t>Comparer deux fractions de même dénominateur ou numérateurs.</a:t>
              </a:r>
            </a:p>
          </p:txBody>
        </p:sp>
        <p:pic>
          <p:nvPicPr>
            <p:cNvPr id="18" name="Image 23">
              <a:extLst>
                <a:ext uri="{FF2B5EF4-FFF2-40B4-BE49-F238E27FC236}">
                  <a16:creationId xmlns:a16="http://schemas.microsoft.com/office/drawing/2014/main" id="{26133DAA-B1B6-2FA8-97A6-AB92BE8CFE1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8259" y="3181003"/>
              <a:ext cx="805544" cy="805544"/>
            </a:xfrm>
            <a:prstGeom prst="rect">
              <a:avLst/>
            </a:prstGeom>
          </p:spPr>
        </p:pic>
      </p:grpSp>
      <p:sp>
        <p:nvSpPr>
          <p:cNvPr id="42" name="D_A_02">
            <a:extLst>
              <a:ext uri="{FF2B5EF4-FFF2-40B4-BE49-F238E27FC236}">
                <a16:creationId xmlns:a16="http://schemas.microsoft.com/office/drawing/2014/main" id="{10E50318-8877-2053-794E-0F66F466E0B9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L’enseignant déclare l’objectif sans aucune explication.</a:t>
            </a:r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937B0509-6C22-05EA-3A25-50D2C4A264F8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O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4" name="Ecoute">
            <a:extLst>
              <a:ext uri="{FF2B5EF4-FFF2-40B4-BE49-F238E27FC236}">
                <a16:creationId xmlns:a16="http://schemas.microsoft.com/office/drawing/2014/main" id="{706B59AB-B98B-3426-4FCF-169FEE7BF6B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FDAFDA2D-CC9F-48A3-86EE-25AD6F9677AB}"/>
              </a:ext>
            </a:extLst>
          </p:cNvPr>
          <p:cNvSpPr/>
          <p:nvPr/>
        </p:nvSpPr>
        <p:spPr>
          <a:xfrm>
            <a:off x="2128051" y="4774352"/>
            <a:ext cx="3000046" cy="126449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38100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ZoneTexte 3">
                <a:extLst>
                  <a:ext uri="{FF2B5EF4-FFF2-40B4-BE49-F238E27FC236}">
                    <a16:creationId xmlns:a16="http://schemas.microsoft.com/office/drawing/2014/main" id="{E113A858-2433-4B0A-B61A-202D2A054031}"/>
                  </a:ext>
                </a:extLst>
              </p:cNvPr>
              <p:cNvSpPr txBox="1"/>
              <p:nvPr/>
            </p:nvSpPr>
            <p:spPr>
              <a:xfrm>
                <a:off x="2235111" y="4838368"/>
                <a:ext cx="3000045" cy="1077780"/>
              </a:xfrm>
              <a:prstGeom prst="rect">
                <a:avLst/>
              </a:prstGeom>
              <a:noFill/>
              <a:ln w="19050"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>
                <a:defPPr>
                  <a:defRPr lang="en-US"/>
                </a:defPPr>
                <a:lvl1pPr algn="ctr">
                  <a:defRPr sz="2400"/>
                </a:lvl1pPr>
              </a:lstStyle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sz="2800" b="1" i="1" kern="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libri"/>
                              <a:cs typeface="Calibri"/>
                            </a:rPr>
                          </m:ctrlPr>
                        </m:fPr>
                        <m:num>
                          <m:r>
                            <a:rPr lang="fr-FR" sz="2800" b="1" i="1" kern="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libri"/>
                              <a:cs typeface="Calibri"/>
                            </a:rPr>
                            <m:t>𝟒</m:t>
                          </m:r>
                        </m:num>
                        <m:den>
                          <m:r>
                            <a:rPr lang="fr-FR" sz="2800" b="1" i="1" ker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libri"/>
                              <a:cs typeface="Calibri"/>
                            </a:rPr>
                            <m:t>𝟓</m:t>
                          </m:r>
                        </m:den>
                      </m:f>
                      <m:r>
                        <a:rPr lang="fr-FR" sz="2800" b="1" i="1" kern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libri"/>
                          <a:cs typeface="Calibri"/>
                        </a:rPr>
                        <m:t>   &lt; = &gt;      </m:t>
                      </m:r>
                      <m:f>
                        <m:fPr>
                          <m:ctrlPr>
                            <a:rPr lang="fr-FR" sz="2800" b="1" i="1" ker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libri"/>
                              <a:cs typeface="Calibri"/>
                            </a:rPr>
                          </m:ctrlPr>
                        </m:fPr>
                        <m:num>
                          <m:r>
                            <a:rPr lang="fr-FR" sz="2800" b="1" i="1" kern="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libri"/>
                              <a:cs typeface="Calibri"/>
                            </a:rPr>
                            <m:t>𝟑</m:t>
                          </m:r>
                        </m:num>
                        <m:den>
                          <m:r>
                            <a:rPr lang="fr-FR" sz="2800" b="1" i="1" kern="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libri"/>
                              <a:cs typeface="Calibri"/>
                            </a:rPr>
                            <m:t>𝟏𝟎</m:t>
                          </m:r>
                        </m:den>
                      </m:f>
                    </m:oMath>
                  </m:oMathPara>
                </a14:m>
                <a:endParaRPr lang="fr-FR" sz="2800" b="1" kern="0" dirty="0">
                  <a:solidFill>
                    <a:srgbClr val="000000"/>
                  </a:solidFill>
                  <a:latin typeface="Calibri"/>
                  <a:ea typeface="Calibri"/>
                  <a:cs typeface="Calibri"/>
                </a:endParaRPr>
              </a:p>
            </p:txBody>
          </p:sp>
        </mc:Choice>
        <mc:Fallback xmlns="">
          <p:sp>
            <p:nvSpPr>
              <p:cNvPr id="21" name="ZoneTexte 3">
                <a:extLst>
                  <a:ext uri="{FF2B5EF4-FFF2-40B4-BE49-F238E27FC236}">
                    <a16:creationId xmlns:a16="http://schemas.microsoft.com/office/drawing/2014/main" id="{E113A858-2433-4B0A-B61A-202D2A05403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35111" y="4838368"/>
                <a:ext cx="3000045" cy="107778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19050"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" name="Rectangle 21">
            <a:extLst>
              <a:ext uri="{FF2B5EF4-FFF2-40B4-BE49-F238E27FC236}">
                <a16:creationId xmlns:a16="http://schemas.microsoft.com/office/drawing/2014/main" id="{AA134685-2244-48DF-9A94-881C661EC883}"/>
              </a:ext>
            </a:extLst>
          </p:cNvPr>
          <p:cNvSpPr/>
          <p:nvPr/>
        </p:nvSpPr>
        <p:spPr>
          <a:xfrm>
            <a:off x="7048100" y="4738543"/>
            <a:ext cx="3000046" cy="126449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38100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ZoneTexte 3">
                <a:extLst>
                  <a:ext uri="{FF2B5EF4-FFF2-40B4-BE49-F238E27FC236}">
                    <a16:creationId xmlns:a16="http://schemas.microsoft.com/office/drawing/2014/main" id="{D11114E2-DC28-4A27-B49F-92BB393A7B1F}"/>
                  </a:ext>
                </a:extLst>
              </p:cNvPr>
              <p:cNvSpPr txBox="1"/>
              <p:nvPr/>
            </p:nvSpPr>
            <p:spPr>
              <a:xfrm>
                <a:off x="7048100" y="4838368"/>
                <a:ext cx="3000045" cy="1077780"/>
              </a:xfrm>
              <a:prstGeom prst="rect">
                <a:avLst/>
              </a:prstGeom>
              <a:noFill/>
              <a:ln w="19050"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>
                <a:defPPr>
                  <a:defRPr lang="en-US"/>
                </a:defPPr>
                <a:lvl1pPr algn="ctr">
                  <a:defRPr sz="2400"/>
                </a:lvl1pPr>
              </a:lstStyle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sz="2800" b="1" i="1" kern="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libri"/>
                              <a:cs typeface="Calibri"/>
                            </a:rPr>
                          </m:ctrlPr>
                        </m:fPr>
                        <m:num>
                          <m:r>
                            <a:rPr lang="ar-MA" sz="2800" b="1" i="1" kern="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libri"/>
                              <a:cs typeface="Calibri"/>
                            </a:rPr>
                            <m:t>𝟐</m:t>
                          </m:r>
                        </m:num>
                        <m:den>
                          <m:r>
                            <a:rPr lang="ar-MA" sz="2800" b="1" i="1" kern="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libri"/>
                              <a:cs typeface="Calibri"/>
                            </a:rPr>
                            <m:t>𝟕</m:t>
                          </m:r>
                        </m:den>
                      </m:f>
                      <m:r>
                        <a:rPr lang="fr-FR" sz="2800" b="1" i="1" ker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libri"/>
                          <a:cs typeface="Calibri"/>
                        </a:rPr>
                        <m:t>&lt; = &gt;</m:t>
                      </m:r>
                      <m:f>
                        <m:fPr>
                          <m:ctrlPr>
                            <a:rPr lang="fr-FR" sz="2800" b="1" i="1" kern="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libri"/>
                              <a:cs typeface="Calibri"/>
                            </a:rPr>
                          </m:ctrlPr>
                        </m:fPr>
                        <m:num>
                          <m:r>
                            <a:rPr lang="ar-MA" sz="2800" b="1" i="1" kern="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libri"/>
                              <a:cs typeface="Calibri"/>
                            </a:rPr>
                            <m:t>𝟒</m:t>
                          </m:r>
                        </m:num>
                        <m:den>
                          <m:r>
                            <a:rPr lang="ar-MA" sz="2800" b="1" i="1" kern="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libri"/>
                              <a:cs typeface="Calibri"/>
                            </a:rPr>
                            <m:t>𝟕</m:t>
                          </m:r>
                        </m:den>
                      </m:f>
                    </m:oMath>
                  </m:oMathPara>
                </a14:m>
                <a:endParaRPr lang="fr-FR" sz="2800" b="1" kern="0" dirty="0">
                  <a:solidFill>
                    <a:srgbClr val="000000"/>
                  </a:solidFill>
                  <a:ea typeface="Calibri"/>
                  <a:cs typeface="Calibri"/>
                </a:endParaRPr>
              </a:p>
            </p:txBody>
          </p:sp>
        </mc:Choice>
        <mc:Fallback xmlns="">
          <p:sp>
            <p:nvSpPr>
              <p:cNvPr id="23" name="ZoneTexte 3">
                <a:extLst>
                  <a:ext uri="{FF2B5EF4-FFF2-40B4-BE49-F238E27FC236}">
                    <a16:creationId xmlns:a16="http://schemas.microsoft.com/office/drawing/2014/main" id="{D11114E2-DC28-4A27-B49F-92BB393A7B1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48100" y="4838368"/>
                <a:ext cx="3000045" cy="107778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 w="19050"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1433718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60000"/>
                <a:lumOff val="40000"/>
                <a:alpha val="22000"/>
              </a:schemeClr>
            </a:gs>
            <a:gs pos="74000">
              <a:schemeClr val="accent5">
                <a:lumMod val="60000"/>
                <a:lumOff val="40000"/>
                <a:alpha val="69000"/>
              </a:schemeClr>
            </a:gs>
            <a:gs pos="83000">
              <a:schemeClr val="accent5">
                <a:lumMod val="60000"/>
                <a:lumOff val="40000"/>
                <a:alpha val="36000"/>
              </a:schemeClr>
            </a:gs>
            <a:gs pos="100000">
              <a:schemeClr val="accent5">
                <a:lumMod val="60000"/>
                <a:lumOff val="4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60C5A8F-0F29-20B7-C4A1-ABE2BBE71C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731ECBDC-F888-DE66-4042-7E36928AD7BA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5F1EDCBC-B270-4A01-20B4-2C1F7CA1150C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chemeClr val="accent5">
                <a:lumMod val="75000"/>
              </a:schemeClr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87104FF5-C8D6-CC9A-1059-45CB5D806CC2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Activités préparatoires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F537FC51-C584-9CD9-A9F1-6866525CEC2E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B04CE78A-A05D-16A1-E75D-BAAEE4B4BD3F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B5AD26D5-888E-CBB6-433F-E2DB6822A0FC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3 min</a:t>
              </a: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8DB44F15-6B30-A3E9-EF4C-255E52AD8F60}"/>
              </a:ext>
            </a:extLst>
          </p:cNvPr>
          <p:cNvGrpSpPr/>
          <p:nvPr/>
        </p:nvGrpSpPr>
        <p:grpSpPr>
          <a:xfrm>
            <a:off x="5148263" y="1114425"/>
            <a:ext cx="1895475" cy="1581150"/>
            <a:chOff x="5148263" y="1114425"/>
            <a:chExt cx="1895475" cy="1581150"/>
          </a:xfrm>
        </p:grpSpPr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63B3FA65-4ABF-74C6-D573-983CE16ECA50}"/>
                </a:ext>
              </a:extLst>
            </p:cNvPr>
            <p:cNvGrpSpPr/>
            <p:nvPr/>
          </p:nvGrpSpPr>
          <p:grpSpPr>
            <a:xfrm>
              <a:off x="5148263" y="1114425"/>
              <a:ext cx="1895475" cy="1581150"/>
              <a:chOff x="4924742" y="1114425"/>
              <a:chExt cx="1895475" cy="1581150"/>
            </a:xfrm>
          </p:grpSpPr>
          <p:pic>
            <p:nvPicPr>
              <p:cNvPr id="10" name="Picture 9">
                <a:extLst>
                  <a:ext uri="{FF2B5EF4-FFF2-40B4-BE49-F238E27FC236}">
                    <a16:creationId xmlns:a16="http://schemas.microsoft.com/office/drawing/2014/main" id="{64CC5FE1-3C52-2F27-3553-4D42D077FC6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duotone>
                  <a:schemeClr val="accent5">
                    <a:shade val="45000"/>
                    <a:satMod val="135000"/>
                  </a:schemeClr>
                  <a:prstClr val="white"/>
                </a:duotone>
              </a:blip>
              <a:stretch>
                <a:fillRect/>
              </a:stretch>
            </p:blipFill>
            <p:spPr>
              <a:xfrm>
                <a:off x="4924742" y="1114425"/>
                <a:ext cx="1895475" cy="1581150"/>
              </a:xfrm>
              <a:custGeom>
                <a:avLst/>
                <a:gdLst>
                  <a:gd name="connsiteX0" fmla="*/ 0 w 1895475"/>
                  <a:gd name="connsiteY0" fmla="*/ 0 h 1581150"/>
                  <a:gd name="connsiteX1" fmla="*/ 417005 w 1895475"/>
                  <a:gd name="connsiteY1" fmla="*/ 0 h 1581150"/>
                  <a:gd name="connsiteX2" fmla="*/ 834009 w 1895475"/>
                  <a:gd name="connsiteY2" fmla="*/ 0 h 1581150"/>
                  <a:gd name="connsiteX3" fmla="*/ 1269968 w 1895475"/>
                  <a:gd name="connsiteY3" fmla="*/ 0 h 1581150"/>
                  <a:gd name="connsiteX4" fmla="*/ 1895475 w 1895475"/>
                  <a:gd name="connsiteY4" fmla="*/ 0 h 1581150"/>
                  <a:gd name="connsiteX5" fmla="*/ 1895475 w 1895475"/>
                  <a:gd name="connsiteY5" fmla="*/ 542862 h 1581150"/>
                  <a:gd name="connsiteX6" fmla="*/ 1895475 w 1895475"/>
                  <a:gd name="connsiteY6" fmla="*/ 1085723 h 1581150"/>
                  <a:gd name="connsiteX7" fmla="*/ 1895475 w 1895475"/>
                  <a:gd name="connsiteY7" fmla="*/ 1581150 h 1581150"/>
                  <a:gd name="connsiteX8" fmla="*/ 1383697 w 1895475"/>
                  <a:gd name="connsiteY8" fmla="*/ 1581150 h 1581150"/>
                  <a:gd name="connsiteX9" fmla="*/ 871918 w 1895475"/>
                  <a:gd name="connsiteY9" fmla="*/ 1581150 h 1581150"/>
                  <a:gd name="connsiteX10" fmla="*/ 417004 w 1895475"/>
                  <a:gd name="connsiteY10" fmla="*/ 1581150 h 1581150"/>
                  <a:gd name="connsiteX11" fmla="*/ 0 w 1895475"/>
                  <a:gd name="connsiteY11" fmla="*/ 1581150 h 1581150"/>
                  <a:gd name="connsiteX12" fmla="*/ 0 w 1895475"/>
                  <a:gd name="connsiteY12" fmla="*/ 1054100 h 1581150"/>
                  <a:gd name="connsiteX13" fmla="*/ 0 w 1895475"/>
                  <a:gd name="connsiteY13" fmla="*/ 558673 h 1581150"/>
                  <a:gd name="connsiteX14" fmla="*/ 0 w 1895475"/>
                  <a:gd name="connsiteY14" fmla="*/ 0 h 1581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895475" h="1581150" fill="none" extrusionOk="0">
                    <a:moveTo>
                      <a:pt x="0" y="0"/>
                    </a:moveTo>
                    <a:cubicBezTo>
                      <a:pt x="85368" y="-15554"/>
                      <a:pt x="244884" y="12208"/>
                      <a:pt x="417005" y="0"/>
                    </a:cubicBezTo>
                    <a:cubicBezTo>
                      <a:pt x="589127" y="-12208"/>
                      <a:pt x="676218" y="41414"/>
                      <a:pt x="834009" y="0"/>
                    </a:cubicBezTo>
                    <a:cubicBezTo>
                      <a:pt x="991800" y="-41414"/>
                      <a:pt x="1159503" y="46346"/>
                      <a:pt x="1269968" y="0"/>
                    </a:cubicBezTo>
                    <a:cubicBezTo>
                      <a:pt x="1380433" y="-46346"/>
                      <a:pt x="1752577" y="34513"/>
                      <a:pt x="1895475" y="0"/>
                    </a:cubicBezTo>
                    <a:cubicBezTo>
                      <a:pt x="1899454" y="223525"/>
                      <a:pt x="1854251" y="429089"/>
                      <a:pt x="1895475" y="542862"/>
                    </a:cubicBezTo>
                    <a:cubicBezTo>
                      <a:pt x="1936699" y="656635"/>
                      <a:pt x="1880701" y="862457"/>
                      <a:pt x="1895475" y="1085723"/>
                    </a:cubicBezTo>
                    <a:cubicBezTo>
                      <a:pt x="1910249" y="1308989"/>
                      <a:pt x="1891491" y="1461217"/>
                      <a:pt x="1895475" y="1581150"/>
                    </a:cubicBezTo>
                    <a:cubicBezTo>
                      <a:pt x="1725270" y="1626099"/>
                      <a:pt x="1609458" y="1523692"/>
                      <a:pt x="1383697" y="1581150"/>
                    </a:cubicBezTo>
                    <a:cubicBezTo>
                      <a:pt x="1157936" y="1638608"/>
                      <a:pt x="1107369" y="1537980"/>
                      <a:pt x="871918" y="1581150"/>
                    </a:cubicBezTo>
                    <a:cubicBezTo>
                      <a:pt x="636467" y="1624320"/>
                      <a:pt x="561334" y="1542155"/>
                      <a:pt x="417004" y="1581150"/>
                    </a:cubicBezTo>
                    <a:cubicBezTo>
                      <a:pt x="272674" y="1620145"/>
                      <a:pt x="153365" y="1567336"/>
                      <a:pt x="0" y="1581150"/>
                    </a:cubicBezTo>
                    <a:cubicBezTo>
                      <a:pt x="-33118" y="1384510"/>
                      <a:pt x="62840" y="1292165"/>
                      <a:pt x="0" y="1054100"/>
                    </a:cubicBezTo>
                    <a:cubicBezTo>
                      <a:pt x="-62840" y="816035"/>
                      <a:pt x="35395" y="676116"/>
                      <a:pt x="0" y="558673"/>
                    </a:cubicBezTo>
                    <a:cubicBezTo>
                      <a:pt x="-35395" y="441230"/>
                      <a:pt x="38224" y="176895"/>
                      <a:pt x="0" y="0"/>
                    </a:cubicBezTo>
                    <a:close/>
                  </a:path>
                  <a:path w="1895475" h="1581150" stroke="0" extrusionOk="0">
                    <a:moveTo>
                      <a:pt x="0" y="0"/>
                    </a:moveTo>
                    <a:cubicBezTo>
                      <a:pt x="171616" y="-41765"/>
                      <a:pt x="292768" y="25457"/>
                      <a:pt x="454914" y="0"/>
                    </a:cubicBezTo>
                    <a:cubicBezTo>
                      <a:pt x="617060" y="-25457"/>
                      <a:pt x="787330" y="33785"/>
                      <a:pt x="871918" y="0"/>
                    </a:cubicBezTo>
                    <a:cubicBezTo>
                      <a:pt x="956506" y="-33785"/>
                      <a:pt x="1153634" y="43104"/>
                      <a:pt x="1288923" y="0"/>
                    </a:cubicBezTo>
                    <a:cubicBezTo>
                      <a:pt x="1424212" y="-43104"/>
                      <a:pt x="1719811" y="54016"/>
                      <a:pt x="1895475" y="0"/>
                    </a:cubicBezTo>
                    <a:cubicBezTo>
                      <a:pt x="1916451" y="160680"/>
                      <a:pt x="1894378" y="265485"/>
                      <a:pt x="1895475" y="511238"/>
                    </a:cubicBezTo>
                    <a:cubicBezTo>
                      <a:pt x="1896572" y="756991"/>
                      <a:pt x="1850872" y="875213"/>
                      <a:pt x="1895475" y="1054100"/>
                    </a:cubicBezTo>
                    <a:cubicBezTo>
                      <a:pt x="1940078" y="1232987"/>
                      <a:pt x="1859478" y="1428888"/>
                      <a:pt x="1895475" y="1581150"/>
                    </a:cubicBezTo>
                    <a:cubicBezTo>
                      <a:pt x="1769681" y="1589375"/>
                      <a:pt x="1583112" y="1573720"/>
                      <a:pt x="1383697" y="1581150"/>
                    </a:cubicBezTo>
                    <a:cubicBezTo>
                      <a:pt x="1184282" y="1588580"/>
                      <a:pt x="1046841" y="1526287"/>
                      <a:pt x="890873" y="1581150"/>
                    </a:cubicBezTo>
                    <a:cubicBezTo>
                      <a:pt x="734905" y="1636013"/>
                      <a:pt x="180027" y="1554498"/>
                      <a:pt x="0" y="1581150"/>
                    </a:cubicBezTo>
                    <a:cubicBezTo>
                      <a:pt x="-51894" y="1353186"/>
                      <a:pt x="29973" y="1211566"/>
                      <a:pt x="0" y="1085723"/>
                    </a:cubicBezTo>
                    <a:cubicBezTo>
                      <a:pt x="-29973" y="959880"/>
                      <a:pt x="35154" y="764350"/>
                      <a:pt x="0" y="542862"/>
                    </a:cubicBezTo>
                    <a:cubicBezTo>
                      <a:pt x="-35154" y="321374"/>
                      <a:pt x="63317" y="172865"/>
                      <a:pt x="0" y="0"/>
                    </a:cubicBezTo>
                    <a:close/>
                  </a:path>
                </a:pathLst>
              </a:custGeom>
              <a:ln w="38100">
                <a:solidFill>
                  <a:srgbClr val="EB926C"/>
                </a:solidFill>
                <a:extLst>
                  <a:ext uri="{C807C97D-BFC1-408E-A445-0C87EB9F89A2}">
                    <ask:lineSketchStyleProps xmlns:ask="http://schemas.microsoft.com/office/drawing/2018/sketchyshapes" sd="3503406413">
                      <a:prstGeom prst="rect">
                        <a:avLst/>
                      </a:prstGeom>
                      <ask:type>
                        <ask:lineSketchScribble/>
                      </ask:type>
                    </ask:lineSketchStyleProps>
                  </a:ext>
                </a:extLst>
              </a:ln>
            </p:spPr>
          </p:pic>
          <p:pic>
            <p:nvPicPr>
              <p:cNvPr id="12" name="Picture 11">
                <a:extLst>
                  <a:ext uri="{FF2B5EF4-FFF2-40B4-BE49-F238E27FC236}">
                    <a16:creationId xmlns:a16="http://schemas.microsoft.com/office/drawing/2014/main" id="{98407FA0-8334-A2F7-BE9E-16E005D686F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 rot="21412866">
                <a:off x="5135146" y="1223681"/>
                <a:ext cx="1331279" cy="208856"/>
              </a:xfrm>
              <a:prstGeom prst="rect">
                <a:avLst/>
              </a:prstGeom>
            </p:spPr>
          </p:pic>
        </p:grpSp>
        <p:pic>
          <p:nvPicPr>
            <p:cNvPr id="26" name="Picture 25">
              <a:extLst>
                <a:ext uri="{FF2B5EF4-FFF2-40B4-BE49-F238E27FC236}">
                  <a16:creationId xmlns:a16="http://schemas.microsoft.com/office/drawing/2014/main" id="{25011695-14CE-78A2-EAEA-22663BE0D9C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370320" y="1832610"/>
              <a:ext cx="562447" cy="68961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49278409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D_A_02">
            <a:extLst>
              <a:ext uri="{FF2B5EF4-FFF2-40B4-BE49-F238E27FC236}">
                <a16:creationId xmlns:a16="http://schemas.microsoft.com/office/drawing/2014/main" id="{DAD17F96-4EAE-B2AE-2C4B-0B46322E65E8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L’enseignant lit l’exemple puis donne 15s aux élèves pour réfléchir avant de répondre oralement.</a:t>
            </a:r>
          </a:p>
        </p:txBody>
      </p:sp>
      <p:sp>
        <p:nvSpPr>
          <p:cNvPr id="3" name="D_A_01"/>
          <p:cNvSpPr/>
          <p:nvPr/>
        </p:nvSpPr>
        <p:spPr>
          <a:xfrm>
            <a:off x="774700" y="177800"/>
            <a:ext cx="10553700" cy="508000"/>
          </a:xfrm>
          <a:prstGeom prst="rect">
            <a:avLst/>
          </a:prstGeom>
        </p:spPr>
        <p:txBody>
          <a:bodyPr wrap="square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Observez l’exemple puis compléter :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0F4D61D3-83E6-0165-898E-50AF38AE7AC6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E989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P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5" name="Participation" descr="Lever la main - Icônes mains et gestes gratuites">
            <a:extLst>
              <a:ext uri="{FF2B5EF4-FFF2-40B4-BE49-F238E27FC236}">
                <a16:creationId xmlns:a16="http://schemas.microsoft.com/office/drawing/2014/main" id="{9A076006-C7CC-2DFF-AC59-916DEA706F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7082" y="880298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4F72FA4-DE49-7877-03AD-A8F24D8BFF1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4700" y="1434597"/>
            <a:ext cx="6362700" cy="561975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5AC7B24D-398C-47F2-8BD1-8E919380570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2413" y="3136392"/>
            <a:ext cx="3602687" cy="2569464"/>
          </a:xfrm>
          <a:prstGeom prst="rect">
            <a:avLst/>
          </a:prstGeom>
        </p:spPr>
      </p:pic>
      <p:cxnSp>
        <p:nvCxnSpPr>
          <p:cNvPr id="15" name="Connecteur droit avec flèche 14">
            <a:extLst>
              <a:ext uri="{FF2B5EF4-FFF2-40B4-BE49-F238E27FC236}">
                <a16:creationId xmlns:a16="http://schemas.microsoft.com/office/drawing/2014/main" id="{35C3B945-B296-48DB-BE44-4A7A5B439C10}"/>
              </a:ext>
            </a:extLst>
          </p:cNvPr>
          <p:cNvCxnSpPr/>
          <p:nvPr/>
        </p:nvCxnSpPr>
        <p:spPr>
          <a:xfrm>
            <a:off x="2121860" y="3913163"/>
            <a:ext cx="0" cy="753566"/>
          </a:xfrm>
          <a:prstGeom prst="straightConnector1">
            <a:avLst/>
          </a:prstGeom>
          <a:ln w="28575"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necteur droit avec flèche 23">
            <a:extLst>
              <a:ext uri="{FF2B5EF4-FFF2-40B4-BE49-F238E27FC236}">
                <a16:creationId xmlns:a16="http://schemas.microsoft.com/office/drawing/2014/main" id="{1A0F402E-7851-4E3F-BE69-006D716FE8C0}"/>
              </a:ext>
            </a:extLst>
          </p:cNvPr>
          <p:cNvCxnSpPr/>
          <p:nvPr/>
        </p:nvCxnSpPr>
        <p:spPr>
          <a:xfrm>
            <a:off x="3200852" y="3913163"/>
            <a:ext cx="0" cy="753566"/>
          </a:xfrm>
          <a:prstGeom prst="straightConnector1">
            <a:avLst/>
          </a:prstGeom>
          <a:ln w="28575"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onnecteur droit avec flèche 24">
            <a:extLst>
              <a:ext uri="{FF2B5EF4-FFF2-40B4-BE49-F238E27FC236}">
                <a16:creationId xmlns:a16="http://schemas.microsoft.com/office/drawing/2014/main" id="{9CCD57A9-26A0-4F10-BE17-C9B9FCC31CF9}"/>
              </a:ext>
            </a:extLst>
          </p:cNvPr>
          <p:cNvCxnSpPr/>
          <p:nvPr/>
        </p:nvCxnSpPr>
        <p:spPr>
          <a:xfrm>
            <a:off x="2618592" y="3913163"/>
            <a:ext cx="0" cy="753566"/>
          </a:xfrm>
          <a:prstGeom prst="straightConnector1">
            <a:avLst/>
          </a:prstGeom>
          <a:ln w="28575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" name="Image 17">
            <a:extLst>
              <a:ext uri="{FF2B5EF4-FFF2-40B4-BE49-F238E27FC236}">
                <a16:creationId xmlns:a16="http://schemas.microsoft.com/office/drawing/2014/main" id="{0AF2C7AA-65A1-4195-B321-EDA3EE2DFEC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04777" y="3307080"/>
            <a:ext cx="7382424" cy="22870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09103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9C7324-76E7-4011-C926-7586BCB329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D_A_02">
            <a:extLst>
              <a:ext uri="{FF2B5EF4-FFF2-40B4-BE49-F238E27FC236}">
                <a16:creationId xmlns:a16="http://schemas.microsoft.com/office/drawing/2014/main" id="{32647A62-B668-BF8D-6BA2-5DC9BE96E045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L’enseignant lit l’exemple puis donne 15s aux élèves pour réfléchir avant de répondre oralement.</a:t>
            </a:r>
          </a:p>
        </p:txBody>
      </p:sp>
      <p:sp>
        <p:nvSpPr>
          <p:cNvPr id="3" name="D_A_01">
            <a:extLst>
              <a:ext uri="{FF2B5EF4-FFF2-40B4-BE49-F238E27FC236}">
                <a16:creationId xmlns:a16="http://schemas.microsoft.com/office/drawing/2014/main" id="{E717719E-C8A8-A4CA-4ACB-4D774C364066}"/>
              </a:ext>
            </a:extLst>
          </p:cNvPr>
          <p:cNvSpPr/>
          <p:nvPr/>
        </p:nvSpPr>
        <p:spPr>
          <a:xfrm>
            <a:off x="774700" y="177800"/>
            <a:ext cx="10553700" cy="508000"/>
          </a:xfrm>
          <a:prstGeom prst="rect">
            <a:avLst/>
          </a:prstGeom>
        </p:spPr>
        <p:txBody>
          <a:bodyPr wrap="square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Observez l’exemple puis compléter :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29A9E360-A243-E985-D379-7251DA269F48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E989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P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5" name="Participation" descr="Lever la main - Icônes mains et gestes gratuites">
            <a:extLst>
              <a:ext uri="{FF2B5EF4-FFF2-40B4-BE49-F238E27FC236}">
                <a16:creationId xmlns:a16="http://schemas.microsoft.com/office/drawing/2014/main" id="{17B2301B-4AC2-CC8C-B2D5-8FD3CAED14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7082" y="880298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1" name="Group 30">
            <a:extLst>
              <a:ext uri="{FF2B5EF4-FFF2-40B4-BE49-F238E27FC236}">
                <a16:creationId xmlns:a16="http://schemas.microsoft.com/office/drawing/2014/main" id="{A046F020-BBD0-D1A9-E54F-78041E4C9908}"/>
              </a:ext>
            </a:extLst>
          </p:cNvPr>
          <p:cNvGrpSpPr/>
          <p:nvPr/>
        </p:nvGrpSpPr>
        <p:grpSpPr>
          <a:xfrm>
            <a:off x="247650" y="2917829"/>
            <a:ext cx="11696701" cy="1851855"/>
            <a:chOff x="247650" y="2917829"/>
            <a:chExt cx="11696701" cy="1851855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062D7939-4EDF-DD94-D4F7-D5A670FD178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47650" y="2917829"/>
              <a:ext cx="11696701" cy="1851855"/>
            </a:xfrm>
            <a:prstGeom prst="rect">
              <a:avLst/>
            </a:prstGeom>
          </p:spPr>
        </p:pic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3861F494-1E80-3149-0E66-F4967B2861F4}"/>
                </a:ext>
              </a:extLst>
            </p:cNvPr>
            <p:cNvSpPr/>
            <p:nvPr/>
          </p:nvSpPr>
          <p:spPr>
            <a:xfrm>
              <a:off x="1433520" y="3669588"/>
              <a:ext cx="2353620" cy="887172"/>
            </a:xfrm>
            <a:prstGeom prst="rect">
              <a:avLst/>
            </a:prstGeom>
            <a:solidFill>
              <a:schemeClr val="bg1"/>
            </a:solidFill>
            <a:ln w="3810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400" dirty="0">
                <a:solidFill>
                  <a:schemeClr val="tx1"/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" name="Rectangle 11">
                  <a:extLst>
                    <a:ext uri="{FF2B5EF4-FFF2-40B4-BE49-F238E27FC236}">
                      <a16:creationId xmlns:a16="http://schemas.microsoft.com/office/drawing/2014/main" id="{40A7BA1A-E2DB-7DCC-7972-78D685F59E58}"/>
                    </a:ext>
                  </a:extLst>
                </p:cNvPr>
                <p:cNvSpPr/>
                <p:nvPr/>
              </p:nvSpPr>
              <p:spPr>
                <a:xfrm>
                  <a:off x="1586956" y="3641649"/>
                  <a:ext cx="394244" cy="915111"/>
                </a:xfrm>
                <a:prstGeom prst="rect">
                  <a:avLst/>
                </a:prstGeom>
                <a:solidFill>
                  <a:schemeClr val="bg1"/>
                </a:solidFill>
                <a:ln w="3810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fr-FR" sz="2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fr-FR" sz="2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5</m:t>
                            </m:r>
                          </m:num>
                          <m:den>
                            <m:r>
                              <a:rPr lang="fr-FR" sz="2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8</m:t>
                            </m:r>
                          </m:den>
                        </m:f>
                      </m:oMath>
                    </m:oMathPara>
                  </a14:m>
                  <a:endParaRPr lang="fr-FR" sz="2400" dirty="0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12" name="Rectangle 11">
                  <a:extLst>
                    <a:ext uri="{FF2B5EF4-FFF2-40B4-BE49-F238E27FC236}">
                      <a16:creationId xmlns:a16="http://schemas.microsoft.com/office/drawing/2014/main" id="{40A7BA1A-E2DB-7DCC-7972-78D685F59E58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586956" y="3641649"/>
                  <a:ext cx="394244" cy="915111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  <a:ln w="38100">
                  <a:noFill/>
                </a:ln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6" name="Rectangle 15">
                  <a:extLst>
                    <a:ext uri="{FF2B5EF4-FFF2-40B4-BE49-F238E27FC236}">
                      <a16:creationId xmlns:a16="http://schemas.microsoft.com/office/drawing/2014/main" id="{05037BC1-7E84-A44B-5307-3A4BCB337F21}"/>
                    </a:ext>
                  </a:extLst>
                </p:cNvPr>
                <p:cNvSpPr/>
                <p:nvPr/>
              </p:nvSpPr>
              <p:spPr>
                <a:xfrm>
                  <a:off x="2413208" y="3641649"/>
                  <a:ext cx="394244" cy="915111"/>
                </a:xfrm>
                <a:prstGeom prst="rect">
                  <a:avLst/>
                </a:prstGeom>
                <a:solidFill>
                  <a:schemeClr val="bg1"/>
                </a:solidFill>
                <a:ln w="3810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fr-FR" sz="2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fr-FR" sz="2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7</m:t>
                            </m:r>
                          </m:num>
                          <m:den>
                            <m:r>
                              <a:rPr lang="fr-FR" sz="2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9</m:t>
                            </m:r>
                          </m:den>
                        </m:f>
                      </m:oMath>
                    </m:oMathPara>
                  </a14:m>
                  <a:endParaRPr lang="fr-FR" sz="2400" dirty="0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16" name="Rectangle 15">
                  <a:extLst>
                    <a:ext uri="{FF2B5EF4-FFF2-40B4-BE49-F238E27FC236}">
                      <a16:creationId xmlns:a16="http://schemas.microsoft.com/office/drawing/2014/main" id="{05037BC1-7E84-A44B-5307-3A4BCB337F21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413208" y="3641649"/>
                  <a:ext cx="394244" cy="915111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  <a:ln w="38100">
                  <a:noFill/>
                </a:ln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1" name="Rectangle 20">
                  <a:extLst>
                    <a:ext uri="{FF2B5EF4-FFF2-40B4-BE49-F238E27FC236}">
                      <a16:creationId xmlns:a16="http://schemas.microsoft.com/office/drawing/2014/main" id="{CFB17B08-2981-9511-25A9-BF9F03E8F3C2}"/>
                    </a:ext>
                  </a:extLst>
                </p:cNvPr>
                <p:cNvSpPr/>
                <p:nvPr/>
              </p:nvSpPr>
              <p:spPr>
                <a:xfrm>
                  <a:off x="3239460" y="3641649"/>
                  <a:ext cx="394244" cy="915111"/>
                </a:xfrm>
                <a:prstGeom prst="rect">
                  <a:avLst/>
                </a:prstGeom>
                <a:solidFill>
                  <a:schemeClr val="bg1"/>
                </a:solidFill>
                <a:ln w="3810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fr-FR" sz="2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fr-FR" sz="2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7</m:t>
                            </m:r>
                          </m:num>
                          <m:den>
                            <m:r>
                              <a:rPr lang="fr-FR" sz="2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8</m:t>
                            </m:r>
                          </m:den>
                        </m:f>
                      </m:oMath>
                    </m:oMathPara>
                  </a14:m>
                  <a:endParaRPr lang="fr-FR" sz="2400" dirty="0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21" name="Rectangle 20">
                  <a:extLst>
                    <a:ext uri="{FF2B5EF4-FFF2-40B4-BE49-F238E27FC236}">
                      <a16:creationId xmlns:a16="http://schemas.microsoft.com/office/drawing/2014/main" id="{CFB17B08-2981-9511-25A9-BF9F03E8F3C2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239460" y="3641649"/>
                  <a:ext cx="394244" cy="915111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  <a:ln w="38100">
                  <a:noFill/>
                </a:ln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23" name="Oval 22">
            <a:extLst>
              <a:ext uri="{FF2B5EF4-FFF2-40B4-BE49-F238E27FC236}">
                <a16:creationId xmlns:a16="http://schemas.microsoft.com/office/drawing/2014/main" id="{06BE9A22-9158-29FA-7BD6-83259ACAFF67}"/>
              </a:ext>
            </a:extLst>
          </p:cNvPr>
          <p:cNvSpPr/>
          <p:nvPr/>
        </p:nvSpPr>
        <p:spPr>
          <a:xfrm>
            <a:off x="1606006" y="4196760"/>
            <a:ext cx="288000" cy="288000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 dirty="0">
              <a:solidFill>
                <a:schemeClr val="tx1"/>
              </a:solidFill>
            </a:endParaRP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4FB58F57-D531-2312-8E35-E76EB9590D9A}"/>
              </a:ext>
            </a:extLst>
          </p:cNvPr>
          <p:cNvSpPr/>
          <p:nvPr/>
        </p:nvSpPr>
        <p:spPr>
          <a:xfrm>
            <a:off x="3258510" y="4196760"/>
            <a:ext cx="288000" cy="288000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 dirty="0">
              <a:solidFill>
                <a:schemeClr val="tx1"/>
              </a:solidFill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D81E4A1A-987E-4C33-726F-2B6ED71B244B}"/>
              </a:ext>
            </a:extLst>
          </p:cNvPr>
          <p:cNvSpPr/>
          <p:nvPr/>
        </p:nvSpPr>
        <p:spPr>
          <a:xfrm>
            <a:off x="4219148" y="3336400"/>
            <a:ext cx="7725202" cy="1605990"/>
          </a:xfrm>
          <a:prstGeom prst="rect">
            <a:avLst/>
          </a:prstGeom>
          <a:solidFill>
            <a:schemeClr val="bg1"/>
          </a:solidFill>
          <a:ln w="381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 dirty="0">
              <a:solidFill>
                <a:schemeClr val="tx1"/>
              </a:solidFill>
            </a:endParaRPr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06542334-F6F3-3A5B-F490-8D4B9B4EC430}"/>
              </a:ext>
            </a:extLst>
          </p:cNvPr>
          <p:cNvSpPr/>
          <p:nvPr/>
        </p:nvSpPr>
        <p:spPr>
          <a:xfrm>
            <a:off x="1552006" y="3704376"/>
            <a:ext cx="396000" cy="828000"/>
          </a:xfrm>
          <a:prstGeom prst="ellipse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 dirty="0">
              <a:solidFill>
                <a:schemeClr val="tx1"/>
              </a:solidFill>
            </a:endParaRPr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CDCDFA85-208E-C9D7-FEE5-8945D33E1C44}"/>
              </a:ext>
            </a:extLst>
          </p:cNvPr>
          <p:cNvSpPr/>
          <p:nvPr/>
        </p:nvSpPr>
        <p:spPr>
          <a:xfrm>
            <a:off x="3205333" y="3704376"/>
            <a:ext cx="396000" cy="828000"/>
          </a:xfrm>
          <a:prstGeom prst="ellipse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98579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23" grpId="1" animBg="1"/>
      <p:bldP spid="24" grpId="0" animBg="1"/>
      <p:bldP spid="24" grpId="1" animBg="1"/>
      <p:bldP spid="25" grpId="0" animBg="1"/>
      <p:bldP spid="25" grpId="1" animBg="1"/>
      <p:bldP spid="27" grpId="0" animBg="1"/>
      <p:bldP spid="30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847419-750F-3DA5-8B2A-B9B0DA185C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Picture 33">
            <a:extLst>
              <a:ext uri="{FF2B5EF4-FFF2-40B4-BE49-F238E27FC236}">
                <a16:creationId xmlns:a16="http://schemas.microsoft.com/office/drawing/2014/main" id="{51817BD0-44BC-8FE6-C6CC-682B49AE8C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6227" y="2910259"/>
            <a:ext cx="11639546" cy="1866995"/>
          </a:xfrm>
          <a:prstGeom prst="rect">
            <a:avLst/>
          </a:prstGeom>
        </p:spPr>
      </p:pic>
      <p:sp>
        <p:nvSpPr>
          <p:cNvPr id="146" name="D_A_02">
            <a:extLst>
              <a:ext uri="{FF2B5EF4-FFF2-40B4-BE49-F238E27FC236}">
                <a16:creationId xmlns:a16="http://schemas.microsoft.com/office/drawing/2014/main" id="{8C9CF448-0162-11CD-8195-D5E829BD62AF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L’enseignant lit l’exemple puis donne 15s aux élèves pour réfléchir avant de répondre oralement.</a:t>
            </a:r>
          </a:p>
        </p:txBody>
      </p:sp>
      <p:sp>
        <p:nvSpPr>
          <p:cNvPr id="3" name="D_A_01">
            <a:extLst>
              <a:ext uri="{FF2B5EF4-FFF2-40B4-BE49-F238E27FC236}">
                <a16:creationId xmlns:a16="http://schemas.microsoft.com/office/drawing/2014/main" id="{9061591D-F611-4813-ED4D-DC8AF5ABD37C}"/>
              </a:ext>
            </a:extLst>
          </p:cNvPr>
          <p:cNvSpPr/>
          <p:nvPr/>
        </p:nvSpPr>
        <p:spPr>
          <a:xfrm>
            <a:off x="774700" y="177800"/>
            <a:ext cx="10553700" cy="508000"/>
          </a:xfrm>
          <a:prstGeom prst="rect">
            <a:avLst/>
          </a:prstGeom>
        </p:spPr>
        <p:txBody>
          <a:bodyPr wrap="square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Observez l’exemple puis compléter :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16567992-1792-46CD-F040-8B384961A32B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E989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P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5" name="Participation" descr="Lever la main - Icônes mains et gestes gratuites">
            <a:extLst>
              <a:ext uri="{FF2B5EF4-FFF2-40B4-BE49-F238E27FC236}">
                <a16:creationId xmlns:a16="http://schemas.microsoft.com/office/drawing/2014/main" id="{B1BC281F-4C7B-86AE-99E8-DF23477CA0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7082" y="880298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5F604B8B-FE74-3D8D-7A94-15295B952355}"/>
              </a:ext>
            </a:extLst>
          </p:cNvPr>
          <p:cNvSpPr/>
          <p:nvPr/>
        </p:nvSpPr>
        <p:spPr>
          <a:xfrm>
            <a:off x="1433520" y="3669588"/>
            <a:ext cx="2353620" cy="887172"/>
          </a:xfrm>
          <a:prstGeom prst="rect">
            <a:avLst/>
          </a:prstGeom>
          <a:solidFill>
            <a:schemeClr val="bg1"/>
          </a:solidFill>
          <a:ln w="381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0B8DB783-3B7A-91DA-52FA-E56CECF7FF42}"/>
                  </a:ext>
                </a:extLst>
              </p:cNvPr>
              <p:cNvSpPr/>
              <p:nvPr/>
            </p:nvSpPr>
            <p:spPr>
              <a:xfrm>
                <a:off x="1586956" y="3641649"/>
                <a:ext cx="394244" cy="915111"/>
              </a:xfrm>
              <a:prstGeom prst="rect">
                <a:avLst/>
              </a:prstGeom>
              <a:solidFill>
                <a:schemeClr val="bg1"/>
              </a:solidFill>
              <a:ln w="38100"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num>
                        <m:den>
                          <m:r>
                            <a:rPr lang="fr-FR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</m:den>
                      </m:f>
                    </m:oMath>
                  </m:oMathPara>
                </a14:m>
                <a:endParaRPr lang="fr-FR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0B8DB783-3B7A-91DA-52FA-E56CECF7FF4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86956" y="3641649"/>
                <a:ext cx="394244" cy="91511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38100"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D389BE2C-8ADC-462F-CE20-A25EA12B6B65}"/>
                  </a:ext>
                </a:extLst>
              </p:cNvPr>
              <p:cNvSpPr/>
              <p:nvPr/>
            </p:nvSpPr>
            <p:spPr>
              <a:xfrm>
                <a:off x="2413208" y="3641649"/>
                <a:ext cx="394244" cy="915111"/>
              </a:xfrm>
              <a:prstGeom prst="rect">
                <a:avLst/>
              </a:prstGeom>
              <a:solidFill>
                <a:schemeClr val="bg1"/>
              </a:solidFill>
              <a:ln w="38100"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num>
                        <m:den>
                          <m:r>
                            <a:rPr lang="fr-FR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9</m:t>
                          </m:r>
                        </m:den>
                      </m:f>
                    </m:oMath>
                  </m:oMathPara>
                </a14:m>
                <a:endParaRPr lang="fr-FR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D389BE2C-8ADC-462F-CE20-A25EA12B6B6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13208" y="3641649"/>
                <a:ext cx="394244" cy="91511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 w="38100"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id="{B9B1EB36-75D3-B814-5272-40EEA877E905}"/>
                  </a:ext>
                </a:extLst>
              </p:cNvPr>
              <p:cNvSpPr/>
              <p:nvPr/>
            </p:nvSpPr>
            <p:spPr>
              <a:xfrm>
                <a:off x="3239460" y="3641649"/>
                <a:ext cx="394244" cy="915111"/>
              </a:xfrm>
              <a:prstGeom prst="rect">
                <a:avLst/>
              </a:prstGeom>
              <a:solidFill>
                <a:schemeClr val="bg1"/>
              </a:solidFill>
              <a:ln w="38100"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9</m:t>
                          </m:r>
                        </m:num>
                        <m:den>
                          <m:r>
                            <a:rPr lang="fr-FR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</m:den>
                      </m:f>
                    </m:oMath>
                  </m:oMathPara>
                </a14:m>
                <a:endParaRPr lang="fr-FR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id="{B9B1EB36-75D3-B814-5272-40EEA877E90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9460" y="3641649"/>
                <a:ext cx="394244" cy="915111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  <a:ln w="38100"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3" name="Oval 22">
            <a:extLst>
              <a:ext uri="{FF2B5EF4-FFF2-40B4-BE49-F238E27FC236}">
                <a16:creationId xmlns:a16="http://schemas.microsoft.com/office/drawing/2014/main" id="{44ED04E9-8029-3924-E193-D1CFE117CB5C}"/>
              </a:ext>
            </a:extLst>
          </p:cNvPr>
          <p:cNvSpPr/>
          <p:nvPr/>
        </p:nvSpPr>
        <p:spPr>
          <a:xfrm>
            <a:off x="1606006" y="3759240"/>
            <a:ext cx="288000" cy="288000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 dirty="0">
              <a:solidFill>
                <a:schemeClr val="tx1"/>
              </a:solidFill>
            </a:endParaRP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1DE0CCDB-D083-3B3F-7288-98961F0D9D10}"/>
              </a:ext>
            </a:extLst>
          </p:cNvPr>
          <p:cNvSpPr/>
          <p:nvPr/>
        </p:nvSpPr>
        <p:spPr>
          <a:xfrm>
            <a:off x="2433191" y="3759240"/>
            <a:ext cx="288000" cy="288000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 dirty="0">
              <a:solidFill>
                <a:schemeClr val="tx1"/>
              </a:solidFill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56017391-5AA5-FFDD-23D1-63FBF2EDBE64}"/>
              </a:ext>
            </a:extLst>
          </p:cNvPr>
          <p:cNvSpPr/>
          <p:nvPr/>
        </p:nvSpPr>
        <p:spPr>
          <a:xfrm>
            <a:off x="4219148" y="3336400"/>
            <a:ext cx="7725202" cy="1605990"/>
          </a:xfrm>
          <a:prstGeom prst="rect">
            <a:avLst/>
          </a:prstGeom>
          <a:solidFill>
            <a:schemeClr val="bg1"/>
          </a:solidFill>
          <a:ln w="381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 dirty="0">
              <a:solidFill>
                <a:schemeClr val="tx1"/>
              </a:solidFill>
            </a:endParaRPr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EE1D2AE4-89D4-3C23-2B5E-1AF7BCDD0A99}"/>
              </a:ext>
            </a:extLst>
          </p:cNvPr>
          <p:cNvSpPr/>
          <p:nvPr/>
        </p:nvSpPr>
        <p:spPr>
          <a:xfrm>
            <a:off x="1552006" y="3704376"/>
            <a:ext cx="396000" cy="828000"/>
          </a:xfrm>
          <a:prstGeom prst="ellipse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 dirty="0">
              <a:solidFill>
                <a:schemeClr val="tx1"/>
              </a:solidFill>
            </a:endParaRPr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6FDEECC6-3C8F-D264-617F-9BC8F0421A00}"/>
              </a:ext>
            </a:extLst>
          </p:cNvPr>
          <p:cNvSpPr/>
          <p:nvPr/>
        </p:nvSpPr>
        <p:spPr>
          <a:xfrm>
            <a:off x="2380014" y="3704376"/>
            <a:ext cx="396000" cy="828000"/>
          </a:xfrm>
          <a:prstGeom prst="ellipse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84207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23" grpId="1" animBg="1"/>
      <p:bldP spid="24" grpId="0" animBg="1"/>
      <p:bldP spid="24" grpId="1" animBg="1"/>
      <p:bldP spid="25" grpId="0" animBg="1"/>
      <p:bldP spid="25" grpId="1" animBg="1"/>
      <p:bldP spid="27" grpId="0" animBg="1"/>
      <p:bldP spid="30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77C2AA-C6FA-362F-8898-AFFBF491A6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75E4A71D-6CAC-7C84-138D-6C2AAC5C3A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41591" y="977900"/>
            <a:ext cx="8508818" cy="5256905"/>
          </a:xfrm>
          <a:prstGeom prst="rect">
            <a:avLst/>
          </a:prstGeom>
        </p:spPr>
      </p:pic>
      <p:sp>
        <p:nvSpPr>
          <p:cNvPr id="146" name="D_A_02">
            <a:extLst>
              <a:ext uri="{FF2B5EF4-FFF2-40B4-BE49-F238E27FC236}">
                <a16:creationId xmlns:a16="http://schemas.microsoft.com/office/drawing/2014/main" id="{FD410E28-F17D-C673-1AFF-AFEBF58049AF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L’enseignant donne 30s aux élèves pour recopier la correction sur les livrets.</a:t>
            </a:r>
          </a:p>
        </p:txBody>
      </p:sp>
      <p:sp>
        <p:nvSpPr>
          <p:cNvPr id="3" name="D_A_01">
            <a:extLst>
              <a:ext uri="{FF2B5EF4-FFF2-40B4-BE49-F238E27FC236}">
                <a16:creationId xmlns:a16="http://schemas.microsoft.com/office/drawing/2014/main" id="{2F9DA99D-4DB6-5B5E-AF95-B38D64CE9137}"/>
              </a:ext>
            </a:extLst>
          </p:cNvPr>
          <p:cNvSpPr/>
          <p:nvPr/>
        </p:nvSpPr>
        <p:spPr>
          <a:xfrm>
            <a:off x="774700" y="177800"/>
            <a:ext cx="10553700" cy="508000"/>
          </a:xfrm>
          <a:prstGeom prst="rect">
            <a:avLst/>
          </a:prstGeom>
        </p:spPr>
        <p:txBody>
          <a:bodyPr wrap="square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Prenez la correction sur vos livrets.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6D3FC3A8-3531-BBD7-E643-16DAEE40105B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E989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P</a:t>
            </a:r>
            <a:endParaRPr lang="fr-FR" sz="1200" b="1" dirty="0">
              <a:latin typeface="Dosis Bold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A1E919D5-E30C-465D-A3B2-9FAD51769FC2}"/>
              </a:ext>
            </a:extLst>
          </p:cNvPr>
          <p:cNvGrpSpPr/>
          <p:nvPr/>
        </p:nvGrpSpPr>
        <p:grpSpPr>
          <a:xfrm>
            <a:off x="10582447" y="187919"/>
            <a:ext cx="630930" cy="588164"/>
            <a:chOff x="582302" y="4457015"/>
            <a:chExt cx="630930" cy="588164"/>
          </a:xfrm>
        </p:grpSpPr>
        <p:pic>
          <p:nvPicPr>
            <p:cNvPr id="5" name="Picture 7">
              <a:extLst>
                <a:ext uri="{FF2B5EF4-FFF2-40B4-BE49-F238E27FC236}">
                  <a16:creationId xmlns:a16="http://schemas.microsoft.com/office/drawing/2014/main" id="{29F9DEFB-0108-D807-B2B6-0124680B8D6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6" name="Picture 7">
              <a:extLst>
                <a:ext uri="{FF2B5EF4-FFF2-40B4-BE49-F238E27FC236}">
                  <a16:creationId xmlns:a16="http://schemas.microsoft.com/office/drawing/2014/main" id="{DA0484B5-6777-5EEA-3AB1-ACAC828CE90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sp>
        <p:nvSpPr>
          <p:cNvPr id="20" name="Rectangle 19">
            <a:extLst>
              <a:ext uri="{FF2B5EF4-FFF2-40B4-BE49-F238E27FC236}">
                <a16:creationId xmlns:a16="http://schemas.microsoft.com/office/drawing/2014/main" id="{4A789F4E-6EA8-66C4-5296-B3C4CE63459B}"/>
              </a:ext>
            </a:extLst>
          </p:cNvPr>
          <p:cNvSpPr/>
          <p:nvPr/>
        </p:nvSpPr>
        <p:spPr>
          <a:xfrm>
            <a:off x="5124450" y="6234805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 49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DC1902A2-7A2E-B98D-74C7-D209664BD4D5}"/>
              </a:ext>
            </a:extLst>
          </p:cNvPr>
          <p:cNvSpPr/>
          <p:nvPr/>
        </p:nvSpPr>
        <p:spPr>
          <a:xfrm>
            <a:off x="5898000" y="2113280"/>
            <a:ext cx="396000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400" b="1" dirty="0">
                <a:solidFill>
                  <a:srgbClr val="C00000"/>
                </a:solidFill>
              </a:rPr>
              <a:t>4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4367269-8F84-BC65-8A00-5CE17EBCB0CC}"/>
              </a:ext>
            </a:extLst>
          </p:cNvPr>
          <p:cNvSpPr/>
          <p:nvPr/>
        </p:nvSpPr>
        <p:spPr>
          <a:xfrm>
            <a:off x="5898000" y="2491060"/>
            <a:ext cx="396000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400" b="1" dirty="0">
                <a:solidFill>
                  <a:srgbClr val="C00000"/>
                </a:solidFill>
              </a:rPr>
              <a:t>10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48A2B71D-D4A3-CB42-FD07-3B9EBD3488B2}"/>
              </a:ext>
            </a:extLst>
          </p:cNvPr>
          <p:cNvSpPr/>
          <p:nvPr/>
        </p:nvSpPr>
        <p:spPr>
          <a:xfrm>
            <a:off x="6484740" y="2113280"/>
            <a:ext cx="396000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400" b="1" dirty="0">
                <a:solidFill>
                  <a:srgbClr val="C00000"/>
                </a:solidFill>
              </a:rPr>
              <a:t>9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5860DBE6-93AE-8883-8F57-BDC627F3ACFA}"/>
              </a:ext>
            </a:extLst>
          </p:cNvPr>
          <p:cNvSpPr/>
          <p:nvPr/>
        </p:nvSpPr>
        <p:spPr>
          <a:xfrm>
            <a:off x="6484740" y="2491060"/>
            <a:ext cx="396000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400" b="1" dirty="0">
                <a:solidFill>
                  <a:srgbClr val="C00000"/>
                </a:solidFill>
              </a:rPr>
              <a:t>10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5EAEBE76-9F77-93C6-A001-6B62134EFB19}"/>
              </a:ext>
            </a:extLst>
          </p:cNvPr>
          <p:cNvSpPr/>
          <p:nvPr/>
        </p:nvSpPr>
        <p:spPr>
          <a:xfrm>
            <a:off x="6208045" y="2334176"/>
            <a:ext cx="396000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400" b="1" dirty="0">
                <a:solidFill>
                  <a:srgbClr val="C00000"/>
                </a:solidFill>
              </a:rPr>
              <a:t>&lt;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A0D0686D-37F5-C9B1-FD1B-071E7561FD5C}"/>
              </a:ext>
            </a:extLst>
          </p:cNvPr>
          <p:cNvSpPr/>
          <p:nvPr/>
        </p:nvSpPr>
        <p:spPr>
          <a:xfrm>
            <a:off x="8769328" y="2113280"/>
            <a:ext cx="396000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400" b="1" dirty="0">
                <a:solidFill>
                  <a:srgbClr val="C00000"/>
                </a:solidFill>
              </a:rPr>
              <a:t>5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13842FDB-4F42-863F-92B5-56E5F5A11F93}"/>
              </a:ext>
            </a:extLst>
          </p:cNvPr>
          <p:cNvSpPr/>
          <p:nvPr/>
        </p:nvSpPr>
        <p:spPr>
          <a:xfrm>
            <a:off x="9356068" y="2113280"/>
            <a:ext cx="396000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400" b="1" dirty="0">
                <a:solidFill>
                  <a:srgbClr val="C00000"/>
                </a:solidFill>
              </a:rPr>
              <a:t>3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E1E11CFC-6BE9-F7E2-2B16-67F2FD843AC4}"/>
              </a:ext>
            </a:extLst>
          </p:cNvPr>
          <p:cNvSpPr/>
          <p:nvPr/>
        </p:nvSpPr>
        <p:spPr>
          <a:xfrm>
            <a:off x="9033653" y="2339256"/>
            <a:ext cx="396000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400" b="1" dirty="0">
                <a:solidFill>
                  <a:srgbClr val="C00000"/>
                </a:solidFill>
              </a:rPr>
              <a:t>&gt;</a:t>
            </a:r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A4639680-C082-520D-2E3F-9548224DE161}"/>
              </a:ext>
            </a:extLst>
          </p:cNvPr>
          <p:cNvSpPr/>
          <p:nvPr/>
        </p:nvSpPr>
        <p:spPr>
          <a:xfrm>
            <a:off x="5595740" y="5456976"/>
            <a:ext cx="396000" cy="576000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 dirty="0">
              <a:solidFill>
                <a:schemeClr val="tx1"/>
              </a:solidFill>
            </a:endParaRP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F26BFD36-6462-076A-07F6-4AB84556032D}"/>
              </a:ext>
            </a:extLst>
          </p:cNvPr>
          <p:cNvSpPr/>
          <p:nvPr/>
        </p:nvSpPr>
        <p:spPr>
          <a:xfrm>
            <a:off x="6203955" y="3778043"/>
            <a:ext cx="396000" cy="576000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 dirty="0">
              <a:solidFill>
                <a:schemeClr val="tx1"/>
              </a:solidFill>
            </a:endParaRP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80BB0FE5-6681-6EDF-9408-96E53AC53062}"/>
              </a:ext>
            </a:extLst>
          </p:cNvPr>
          <p:cNvSpPr/>
          <p:nvPr/>
        </p:nvSpPr>
        <p:spPr>
          <a:xfrm>
            <a:off x="6798315" y="3778043"/>
            <a:ext cx="396000" cy="576000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 dirty="0">
              <a:solidFill>
                <a:schemeClr val="tx1"/>
              </a:solidFill>
            </a:endParaRPr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1C6433AC-6465-1DB6-C725-EC9F79968601}"/>
              </a:ext>
            </a:extLst>
          </p:cNvPr>
          <p:cNvSpPr/>
          <p:nvPr/>
        </p:nvSpPr>
        <p:spPr>
          <a:xfrm>
            <a:off x="8450441" y="3778043"/>
            <a:ext cx="396000" cy="576000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 dirty="0">
              <a:solidFill>
                <a:schemeClr val="tx1"/>
              </a:solidFill>
            </a:endParaRPr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BB306349-D16E-CAC6-C46E-11488F88AC6D}"/>
              </a:ext>
            </a:extLst>
          </p:cNvPr>
          <p:cNvSpPr/>
          <p:nvPr/>
        </p:nvSpPr>
        <p:spPr>
          <a:xfrm>
            <a:off x="9064133" y="3778043"/>
            <a:ext cx="396000" cy="576000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 dirty="0">
              <a:solidFill>
                <a:schemeClr val="tx1"/>
              </a:solidFill>
            </a:endParaRPr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9F05AA0F-5C34-F2BE-74A7-37ED99AE1A1C}"/>
              </a:ext>
            </a:extLst>
          </p:cNvPr>
          <p:cNvSpPr/>
          <p:nvPr/>
        </p:nvSpPr>
        <p:spPr>
          <a:xfrm>
            <a:off x="6798315" y="5456976"/>
            <a:ext cx="396000" cy="576000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 dirty="0">
              <a:solidFill>
                <a:schemeClr val="tx1"/>
              </a:solidFill>
            </a:endParaRPr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AE6371C0-AABE-67AA-0BFA-F38ABFEA47E0}"/>
              </a:ext>
            </a:extLst>
          </p:cNvPr>
          <p:cNvSpPr/>
          <p:nvPr/>
        </p:nvSpPr>
        <p:spPr>
          <a:xfrm>
            <a:off x="8457026" y="5456976"/>
            <a:ext cx="396000" cy="576000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 dirty="0">
              <a:solidFill>
                <a:schemeClr val="tx1"/>
              </a:solidFill>
            </a:endParaRPr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8CB6EAA6-93C0-B482-0D96-E06B8A470A1C}"/>
              </a:ext>
            </a:extLst>
          </p:cNvPr>
          <p:cNvSpPr/>
          <p:nvPr/>
        </p:nvSpPr>
        <p:spPr>
          <a:xfrm>
            <a:off x="9060678" y="5456976"/>
            <a:ext cx="396000" cy="576000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564383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7030A0">
                <a:alpha val="15000"/>
              </a:srgbClr>
            </a:gs>
            <a:gs pos="74000">
              <a:srgbClr val="7030A0">
                <a:alpha val="64000"/>
              </a:srgbClr>
            </a:gs>
            <a:gs pos="83000">
              <a:srgbClr val="7030A0"/>
            </a:gs>
            <a:gs pos="100000">
              <a:srgbClr val="7030A0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39780FE-9FCE-1381-FFD4-A5D640666A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CCB8A577-911C-FD81-B916-3D7EE40911B3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5E5F7B02-652F-05AB-0AA0-813BC29E60FE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chemeClr val="accent4">
                <a:lumMod val="75000"/>
              </a:schemeClr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A8959736-496E-A58E-DE07-89E2E7784484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Tâche principale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0CC6AB3A-9C73-A6CA-AAC2-813D827AB29C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77E1DEAE-FF3D-2DFB-798F-C9F31425C258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6327F1A6-9BD2-766B-F33A-F10703AAAC04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15 min</a:t>
              </a: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CAEF6DAB-AD82-CDA7-4514-05F41D35916D}"/>
              </a:ext>
            </a:extLst>
          </p:cNvPr>
          <p:cNvGrpSpPr/>
          <p:nvPr/>
        </p:nvGrpSpPr>
        <p:grpSpPr>
          <a:xfrm>
            <a:off x="5489860" y="1368749"/>
            <a:ext cx="1212279" cy="1231221"/>
            <a:chOff x="8785161" y="1328109"/>
            <a:chExt cx="1212279" cy="1231221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09E3F72F-921E-D48C-F757-BC4B1D68600C}"/>
                </a:ext>
              </a:extLst>
            </p:cNvPr>
            <p:cNvGrpSpPr/>
            <p:nvPr/>
          </p:nvGrpSpPr>
          <p:grpSpPr>
            <a:xfrm>
              <a:off x="8785161" y="1328109"/>
              <a:ext cx="1212279" cy="1231221"/>
              <a:chOff x="8785161" y="1328109"/>
              <a:chExt cx="1212279" cy="1231221"/>
            </a:xfrm>
          </p:grpSpPr>
          <p:pic>
            <p:nvPicPr>
              <p:cNvPr id="9" name="Picture 8">
                <a:extLst>
                  <a:ext uri="{FF2B5EF4-FFF2-40B4-BE49-F238E27FC236}">
                    <a16:creationId xmlns:a16="http://schemas.microsoft.com/office/drawing/2014/main" id="{7B1539CC-6A30-3BB0-749E-D3FF075EC79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rcRect r="33712" b="33712"/>
              <a:stretch/>
            </p:blipFill>
            <p:spPr>
              <a:xfrm>
                <a:off x="8785161" y="1328109"/>
                <a:ext cx="1212279" cy="1231221"/>
              </a:xfrm>
              <a:custGeom>
                <a:avLst/>
                <a:gdLst>
                  <a:gd name="connsiteX0" fmla="*/ 0 w 1212279"/>
                  <a:gd name="connsiteY0" fmla="*/ 0 h 1231221"/>
                  <a:gd name="connsiteX1" fmla="*/ 416216 w 1212279"/>
                  <a:gd name="connsiteY1" fmla="*/ 0 h 1231221"/>
                  <a:gd name="connsiteX2" fmla="*/ 783940 w 1212279"/>
                  <a:gd name="connsiteY2" fmla="*/ 0 h 1231221"/>
                  <a:gd name="connsiteX3" fmla="*/ 1212279 w 1212279"/>
                  <a:gd name="connsiteY3" fmla="*/ 0 h 1231221"/>
                  <a:gd name="connsiteX4" fmla="*/ 1212279 w 1212279"/>
                  <a:gd name="connsiteY4" fmla="*/ 373470 h 1231221"/>
                  <a:gd name="connsiteX5" fmla="*/ 1212279 w 1212279"/>
                  <a:gd name="connsiteY5" fmla="*/ 771565 h 1231221"/>
                  <a:gd name="connsiteX6" fmla="*/ 1212279 w 1212279"/>
                  <a:gd name="connsiteY6" fmla="*/ 1231221 h 1231221"/>
                  <a:gd name="connsiteX7" fmla="*/ 832432 w 1212279"/>
                  <a:gd name="connsiteY7" fmla="*/ 1231221 h 1231221"/>
                  <a:gd name="connsiteX8" fmla="*/ 404093 w 1212279"/>
                  <a:gd name="connsiteY8" fmla="*/ 1231221 h 1231221"/>
                  <a:gd name="connsiteX9" fmla="*/ 0 w 1212279"/>
                  <a:gd name="connsiteY9" fmla="*/ 1231221 h 1231221"/>
                  <a:gd name="connsiteX10" fmla="*/ 0 w 1212279"/>
                  <a:gd name="connsiteY10" fmla="*/ 820814 h 1231221"/>
                  <a:gd name="connsiteX11" fmla="*/ 0 w 1212279"/>
                  <a:gd name="connsiteY11" fmla="*/ 398095 h 1231221"/>
                  <a:gd name="connsiteX12" fmla="*/ 0 w 1212279"/>
                  <a:gd name="connsiteY12" fmla="*/ 0 h 1231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212279" h="1231221" fill="none" extrusionOk="0">
                    <a:moveTo>
                      <a:pt x="0" y="0"/>
                    </a:moveTo>
                    <a:cubicBezTo>
                      <a:pt x="151577" y="-12235"/>
                      <a:pt x="271266" y="41204"/>
                      <a:pt x="416216" y="0"/>
                    </a:cubicBezTo>
                    <a:cubicBezTo>
                      <a:pt x="561166" y="-41204"/>
                      <a:pt x="648075" y="13993"/>
                      <a:pt x="783940" y="0"/>
                    </a:cubicBezTo>
                    <a:cubicBezTo>
                      <a:pt x="919805" y="-13993"/>
                      <a:pt x="1030975" y="9324"/>
                      <a:pt x="1212279" y="0"/>
                    </a:cubicBezTo>
                    <a:cubicBezTo>
                      <a:pt x="1230621" y="126227"/>
                      <a:pt x="1179615" y="203393"/>
                      <a:pt x="1212279" y="373470"/>
                    </a:cubicBezTo>
                    <a:cubicBezTo>
                      <a:pt x="1244943" y="543547"/>
                      <a:pt x="1194614" y="653653"/>
                      <a:pt x="1212279" y="771565"/>
                    </a:cubicBezTo>
                    <a:cubicBezTo>
                      <a:pt x="1229944" y="889477"/>
                      <a:pt x="1159763" y="1035195"/>
                      <a:pt x="1212279" y="1231221"/>
                    </a:cubicBezTo>
                    <a:cubicBezTo>
                      <a:pt x="1080783" y="1275724"/>
                      <a:pt x="930848" y="1212439"/>
                      <a:pt x="832432" y="1231221"/>
                    </a:cubicBezTo>
                    <a:cubicBezTo>
                      <a:pt x="734016" y="1250003"/>
                      <a:pt x="502786" y="1204579"/>
                      <a:pt x="404093" y="1231221"/>
                    </a:cubicBezTo>
                    <a:cubicBezTo>
                      <a:pt x="305400" y="1257863"/>
                      <a:pt x="174863" y="1197235"/>
                      <a:pt x="0" y="1231221"/>
                    </a:cubicBezTo>
                    <a:cubicBezTo>
                      <a:pt x="-14608" y="1093703"/>
                      <a:pt x="45445" y="936692"/>
                      <a:pt x="0" y="820814"/>
                    </a:cubicBezTo>
                    <a:cubicBezTo>
                      <a:pt x="-45445" y="704936"/>
                      <a:pt x="5272" y="607244"/>
                      <a:pt x="0" y="398095"/>
                    </a:cubicBezTo>
                    <a:cubicBezTo>
                      <a:pt x="-5272" y="188946"/>
                      <a:pt x="2075" y="167047"/>
                      <a:pt x="0" y="0"/>
                    </a:cubicBezTo>
                    <a:close/>
                  </a:path>
                  <a:path w="1212279" h="1231221" stroke="0" extrusionOk="0">
                    <a:moveTo>
                      <a:pt x="0" y="0"/>
                    </a:moveTo>
                    <a:cubicBezTo>
                      <a:pt x="124927" y="-29832"/>
                      <a:pt x="293598" y="30254"/>
                      <a:pt x="404093" y="0"/>
                    </a:cubicBezTo>
                    <a:cubicBezTo>
                      <a:pt x="514588" y="-30254"/>
                      <a:pt x="625997" y="27623"/>
                      <a:pt x="796063" y="0"/>
                    </a:cubicBezTo>
                    <a:cubicBezTo>
                      <a:pt x="966129" y="-27623"/>
                      <a:pt x="1080568" y="18890"/>
                      <a:pt x="1212279" y="0"/>
                    </a:cubicBezTo>
                    <a:cubicBezTo>
                      <a:pt x="1241019" y="105988"/>
                      <a:pt x="1162319" y="220819"/>
                      <a:pt x="1212279" y="435031"/>
                    </a:cubicBezTo>
                    <a:cubicBezTo>
                      <a:pt x="1262239" y="649243"/>
                      <a:pt x="1200860" y="701077"/>
                      <a:pt x="1212279" y="833126"/>
                    </a:cubicBezTo>
                    <a:cubicBezTo>
                      <a:pt x="1223698" y="965176"/>
                      <a:pt x="1212051" y="1087068"/>
                      <a:pt x="1212279" y="1231221"/>
                    </a:cubicBezTo>
                    <a:cubicBezTo>
                      <a:pt x="1054845" y="1245982"/>
                      <a:pt x="911106" y="1180989"/>
                      <a:pt x="783940" y="1231221"/>
                    </a:cubicBezTo>
                    <a:cubicBezTo>
                      <a:pt x="656774" y="1281453"/>
                      <a:pt x="485861" y="1223569"/>
                      <a:pt x="391970" y="1231221"/>
                    </a:cubicBezTo>
                    <a:cubicBezTo>
                      <a:pt x="298079" y="1238873"/>
                      <a:pt x="195435" y="1230290"/>
                      <a:pt x="0" y="1231221"/>
                    </a:cubicBezTo>
                    <a:cubicBezTo>
                      <a:pt x="-16866" y="1041361"/>
                      <a:pt x="41363" y="919744"/>
                      <a:pt x="0" y="833126"/>
                    </a:cubicBezTo>
                    <a:cubicBezTo>
                      <a:pt x="-41363" y="746509"/>
                      <a:pt x="40948" y="576265"/>
                      <a:pt x="0" y="459656"/>
                    </a:cubicBezTo>
                    <a:cubicBezTo>
                      <a:pt x="-40948" y="343047"/>
                      <a:pt x="6107" y="130864"/>
                      <a:pt x="0" y="0"/>
                    </a:cubicBezTo>
                    <a:close/>
                  </a:path>
                </a:pathLst>
              </a:custGeom>
              <a:ln w="38100">
                <a:solidFill>
                  <a:srgbClr val="7030A0"/>
                </a:solidFill>
                <a:extLst>
                  <a:ext uri="{C807C97D-BFC1-408E-A445-0C87EB9F89A2}">
                    <ask:lineSketchStyleProps xmlns:ask="http://schemas.microsoft.com/office/drawing/2018/sketchyshapes" sd="2803942933">
                      <a:prstGeom prst="rect">
                        <a:avLst/>
                      </a:prstGeom>
                      <ask:type>
                        <ask:lineSketchScribble/>
                      </ask:type>
                    </ask:lineSketchStyleProps>
                  </a:ext>
                </a:extLst>
              </a:ln>
            </p:spPr>
          </p:pic>
          <p:pic>
            <p:nvPicPr>
              <p:cNvPr id="10" name="Picture 9">
                <a:extLst>
                  <a:ext uri="{FF2B5EF4-FFF2-40B4-BE49-F238E27FC236}">
                    <a16:creationId xmlns:a16="http://schemas.microsoft.com/office/drawing/2014/main" id="{5352A805-D321-DD26-68B6-C0FBEFCB485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rcRect t="11425" r="52534" b="24998"/>
              <a:stretch/>
            </p:blipFill>
            <p:spPr>
              <a:xfrm>
                <a:off x="8932406" y="1487155"/>
                <a:ext cx="917789" cy="835689"/>
              </a:xfrm>
              <a:prstGeom prst="rect">
                <a:avLst/>
              </a:prstGeom>
            </p:spPr>
          </p:pic>
        </p:grpSp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9F0371A6-AD9A-7BFB-E435-E48A61E6D1E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9785062" y="1468598"/>
              <a:ext cx="199924" cy="29914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77433153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Oval 7">
            <a:extLst>
              <a:ext uri="{FF2B5EF4-FFF2-40B4-BE49-F238E27FC236}">
                <a16:creationId xmlns:a16="http://schemas.microsoft.com/office/drawing/2014/main" id="{C5516351-4EA4-2AC1-C2CF-8E230D467F2B}"/>
              </a:ext>
            </a:extLst>
          </p:cNvPr>
          <p:cNvSpPr/>
          <p:nvPr/>
        </p:nvSpPr>
        <p:spPr>
          <a:xfrm>
            <a:off x="11369605" y="193215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M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38" name="D_A_02">
            <a:extLst>
              <a:ext uri="{FF2B5EF4-FFF2-40B4-BE49-F238E27FC236}">
                <a16:creationId xmlns:a16="http://schemas.microsoft.com/office/drawing/2014/main" id="{CC2E6103-2E97-5492-149C-957BA2C65505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L’enseignant incite les élèves à suivre.</a:t>
            </a:r>
          </a:p>
        </p:txBody>
      </p:sp>
      <p:sp>
        <p:nvSpPr>
          <p:cNvPr id="39" name="D_A_01">
            <a:extLst>
              <a:ext uri="{FF2B5EF4-FFF2-40B4-BE49-F238E27FC236}">
                <a16:creationId xmlns:a16="http://schemas.microsoft.com/office/drawing/2014/main" id="{5B7645D5-D969-E1D3-6539-252B6238BFAA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b="1" u="none" strike="noStrike" kern="0" cap="none" spc="0" baseline="0" dirty="0">
                <a:solidFill>
                  <a:srgbClr val="A5A5A5"/>
                </a:solidFill>
                <a:uFillTx/>
                <a:latin typeface="Calibri"/>
                <a:ea typeface="Calibri"/>
                <a:cs typeface="Calibri"/>
              </a:rPr>
              <a:t>Aujourd’hui, nous allons apprendre à comparer deux fractions ayant le même dénominateur :</a:t>
            </a:r>
          </a:p>
        </p:txBody>
      </p:sp>
      <p:pic>
        <p:nvPicPr>
          <p:cNvPr id="56" name="Ecoute">
            <a:extLst>
              <a:ext uri="{FF2B5EF4-FFF2-40B4-BE49-F238E27FC236}">
                <a16:creationId xmlns:a16="http://schemas.microsoft.com/office/drawing/2014/main" id="{FD0E09DD-7A82-1AB7-FA52-BFEE7059FF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7" name="Google Shape;528;p39">
            <a:extLst>
              <a:ext uri="{FF2B5EF4-FFF2-40B4-BE49-F238E27FC236}">
                <a16:creationId xmlns:a16="http://schemas.microsoft.com/office/drawing/2014/main" id="{1CC351FA-4EED-B602-D047-03086A358A90}"/>
              </a:ext>
            </a:extLst>
          </p:cNvPr>
          <p:cNvSpPr txBox="1"/>
          <p:nvPr/>
        </p:nvSpPr>
        <p:spPr>
          <a:xfrm>
            <a:off x="430202" y="5594925"/>
            <a:ext cx="1886278" cy="4385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r>
              <a:rPr lang="fr-FR" sz="2400" b="1" dirty="0"/>
              <a:t>3°/ Donc :</a:t>
            </a:r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77BA98B2-0272-12EB-D77C-6868FF76244E}"/>
              </a:ext>
            </a:extLst>
          </p:cNvPr>
          <p:cNvSpPr/>
          <p:nvPr/>
        </p:nvSpPr>
        <p:spPr>
          <a:xfrm>
            <a:off x="8335207" y="2053145"/>
            <a:ext cx="3005651" cy="2751710"/>
          </a:xfrm>
          <a:prstGeom prst="roundRect">
            <a:avLst/>
          </a:prstGeom>
          <a:noFill/>
          <a:ln w="76200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 lang="fr-FR" sz="24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Rectangle 25">
                <a:extLst>
                  <a:ext uri="{FF2B5EF4-FFF2-40B4-BE49-F238E27FC236}">
                    <a16:creationId xmlns:a16="http://schemas.microsoft.com/office/drawing/2014/main" id="{8BC758BB-E7DA-9944-A2DF-5612D7928108}"/>
                  </a:ext>
                </a:extLst>
              </p:cNvPr>
              <p:cNvSpPr/>
              <p:nvPr/>
            </p:nvSpPr>
            <p:spPr>
              <a:xfrm>
                <a:off x="9223351" y="2191333"/>
                <a:ext cx="1229362" cy="792571"/>
              </a:xfrm>
              <a:prstGeom prst="rect">
                <a:avLst/>
              </a:prstGeom>
              <a:noFill/>
              <a:ln w="38100"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f>
                      <m:fPr>
                        <m:ctrlPr>
                          <a:rPr lang="fr-FR" sz="32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sz="3200" b="1" i="1">
                            <a:solidFill>
                              <a:srgbClr val="00B0F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fr-FR" sz="32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den>
                    </m:f>
                  </m:oMath>
                </a14:m>
                <a:r>
                  <a:rPr lang="fr-FR" sz="3200" b="1" dirty="0">
                    <a:solidFill>
                      <a:prstClr val="black"/>
                    </a:solidFill>
                  </a:rPr>
                  <a:t>  </a:t>
                </a:r>
                <a:r>
                  <a:rPr lang="fr-FR" sz="2800" b="1" dirty="0">
                    <a:solidFill>
                      <a:prstClr val="black"/>
                    </a:solidFill>
                  </a:rPr>
                  <a:t>et</a:t>
                </a:r>
                <a:r>
                  <a:rPr lang="fr-FR" sz="3200" b="1" dirty="0">
                    <a:solidFill>
                      <a:prstClr val="black"/>
                    </a:solidFill>
                  </a:rPr>
                  <a:t>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r-FR" sz="32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sz="3200" b="1" i="1">
                            <a:solidFill>
                              <a:srgbClr val="00B0F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fr-FR" sz="32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den>
                    </m:f>
                  </m:oMath>
                </a14:m>
                <a:endParaRPr lang="fr-FR" sz="28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6" name="Rectangle 25">
                <a:extLst>
                  <a:ext uri="{FF2B5EF4-FFF2-40B4-BE49-F238E27FC236}">
                    <a16:creationId xmlns:a16="http://schemas.microsoft.com/office/drawing/2014/main" id="{8BC758BB-E7DA-9944-A2DF-5612D792810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23351" y="2191333"/>
                <a:ext cx="1229362" cy="792571"/>
              </a:xfrm>
              <a:prstGeom prst="rect">
                <a:avLst/>
              </a:prstGeom>
              <a:blipFill>
                <a:blip r:embed="rId3"/>
                <a:stretch>
                  <a:fillRect b="-9231"/>
                </a:stretch>
              </a:blipFill>
              <a:ln w="38100"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Google Shape;528;p39">
            <a:extLst>
              <a:ext uri="{FF2B5EF4-FFF2-40B4-BE49-F238E27FC236}">
                <a16:creationId xmlns:a16="http://schemas.microsoft.com/office/drawing/2014/main" id="{1A7AC580-71FC-E7FD-3AC7-DB3E0443123E}"/>
              </a:ext>
            </a:extLst>
          </p:cNvPr>
          <p:cNvSpPr txBox="1"/>
          <p:nvPr/>
        </p:nvSpPr>
        <p:spPr>
          <a:xfrm>
            <a:off x="430202" y="3741115"/>
            <a:ext cx="4568424" cy="4385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r>
              <a:rPr lang="fr-FR" sz="2400" b="1" dirty="0"/>
              <a:t>2°/ Je compare les </a:t>
            </a:r>
            <a:r>
              <a:rPr lang="fr-FR" sz="2400" b="1" dirty="0">
                <a:solidFill>
                  <a:srgbClr val="00B0F0"/>
                </a:solidFill>
              </a:rPr>
              <a:t>numérateurs</a:t>
            </a:r>
            <a:r>
              <a:rPr lang="fr-FR" sz="2400" b="1" dirty="0"/>
              <a:t> :</a:t>
            </a:r>
          </a:p>
        </p:txBody>
      </p:sp>
      <p:sp>
        <p:nvSpPr>
          <p:cNvPr id="4" name="Arrow: Right 44">
            <a:extLst>
              <a:ext uri="{FF2B5EF4-FFF2-40B4-BE49-F238E27FC236}">
                <a16:creationId xmlns:a16="http://schemas.microsoft.com/office/drawing/2014/main" id="{52DE19C0-C0C0-E130-63A5-A6BBD569A6C0}"/>
              </a:ext>
            </a:extLst>
          </p:cNvPr>
          <p:cNvSpPr>
            <a:spLocks noChangeAspect="1"/>
          </p:cNvSpPr>
          <p:nvPr/>
        </p:nvSpPr>
        <p:spPr>
          <a:xfrm rot="5400000">
            <a:off x="9602270" y="3152721"/>
            <a:ext cx="471524" cy="180000"/>
          </a:xfrm>
          <a:custGeom>
            <a:avLst/>
            <a:gdLst>
              <a:gd name="connsiteX0" fmla="*/ 0 w 741716"/>
              <a:gd name="connsiteY0" fmla="*/ 98295 h 393181"/>
              <a:gd name="connsiteX1" fmla="*/ 545126 w 741716"/>
              <a:gd name="connsiteY1" fmla="*/ 98295 h 393181"/>
              <a:gd name="connsiteX2" fmla="*/ 545126 w 741716"/>
              <a:gd name="connsiteY2" fmla="*/ 0 h 393181"/>
              <a:gd name="connsiteX3" fmla="*/ 741716 w 741716"/>
              <a:gd name="connsiteY3" fmla="*/ 196591 h 393181"/>
              <a:gd name="connsiteX4" fmla="*/ 545126 w 741716"/>
              <a:gd name="connsiteY4" fmla="*/ 393181 h 393181"/>
              <a:gd name="connsiteX5" fmla="*/ 545126 w 741716"/>
              <a:gd name="connsiteY5" fmla="*/ 294886 h 393181"/>
              <a:gd name="connsiteX6" fmla="*/ 0 w 741716"/>
              <a:gd name="connsiteY6" fmla="*/ 294886 h 393181"/>
              <a:gd name="connsiteX7" fmla="*/ 0 w 741716"/>
              <a:gd name="connsiteY7" fmla="*/ 98295 h 393181"/>
              <a:gd name="connsiteX0" fmla="*/ 3810 w 741716"/>
              <a:gd name="connsiteY0" fmla="*/ 191640 h 393181"/>
              <a:gd name="connsiteX1" fmla="*/ 545126 w 741716"/>
              <a:gd name="connsiteY1" fmla="*/ 98295 h 393181"/>
              <a:gd name="connsiteX2" fmla="*/ 545126 w 741716"/>
              <a:gd name="connsiteY2" fmla="*/ 0 h 393181"/>
              <a:gd name="connsiteX3" fmla="*/ 741716 w 741716"/>
              <a:gd name="connsiteY3" fmla="*/ 196591 h 393181"/>
              <a:gd name="connsiteX4" fmla="*/ 545126 w 741716"/>
              <a:gd name="connsiteY4" fmla="*/ 393181 h 393181"/>
              <a:gd name="connsiteX5" fmla="*/ 545126 w 741716"/>
              <a:gd name="connsiteY5" fmla="*/ 294886 h 393181"/>
              <a:gd name="connsiteX6" fmla="*/ 0 w 741716"/>
              <a:gd name="connsiteY6" fmla="*/ 294886 h 393181"/>
              <a:gd name="connsiteX7" fmla="*/ 3810 w 741716"/>
              <a:gd name="connsiteY7" fmla="*/ 191640 h 393181"/>
              <a:gd name="connsiteX0" fmla="*/ 1905 w 739811"/>
              <a:gd name="connsiteY0" fmla="*/ 191640 h 393181"/>
              <a:gd name="connsiteX1" fmla="*/ 543221 w 739811"/>
              <a:gd name="connsiteY1" fmla="*/ 98295 h 393181"/>
              <a:gd name="connsiteX2" fmla="*/ 543221 w 739811"/>
              <a:gd name="connsiteY2" fmla="*/ 0 h 393181"/>
              <a:gd name="connsiteX3" fmla="*/ 739811 w 739811"/>
              <a:gd name="connsiteY3" fmla="*/ 196591 h 393181"/>
              <a:gd name="connsiteX4" fmla="*/ 543221 w 739811"/>
              <a:gd name="connsiteY4" fmla="*/ 393181 h 393181"/>
              <a:gd name="connsiteX5" fmla="*/ 543221 w 739811"/>
              <a:gd name="connsiteY5" fmla="*/ 294886 h 393181"/>
              <a:gd name="connsiteX6" fmla="*/ 0 w 739811"/>
              <a:gd name="connsiteY6" fmla="*/ 193921 h 393181"/>
              <a:gd name="connsiteX7" fmla="*/ 1905 w 739811"/>
              <a:gd name="connsiteY7" fmla="*/ 191640 h 3931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39811" h="393181">
                <a:moveTo>
                  <a:pt x="1905" y="191640"/>
                </a:moveTo>
                <a:lnTo>
                  <a:pt x="543221" y="98295"/>
                </a:lnTo>
                <a:lnTo>
                  <a:pt x="543221" y="0"/>
                </a:lnTo>
                <a:lnTo>
                  <a:pt x="739811" y="196591"/>
                </a:lnTo>
                <a:lnTo>
                  <a:pt x="543221" y="393181"/>
                </a:lnTo>
                <a:lnTo>
                  <a:pt x="543221" y="294886"/>
                </a:lnTo>
                <a:lnTo>
                  <a:pt x="0" y="193921"/>
                </a:lnTo>
                <a:lnTo>
                  <a:pt x="1905" y="191640"/>
                </a:lnTo>
                <a:close/>
              </a:path>
            </a:pathLst>
          </a:custGeom>
          <a:solidFill>
            <a:srgbClr val="7030A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88FD1DFB-7AF5-C83B-F83F-F5059EC0DDFF}"/>
                  </a:ext>
                </a:extLst>
              </p:cNvPr>
              <p:cNvSpPr/>
              <p:nvPr/>
            </p:nvSpPr>
            <p:spPr>
              <a:xfrm>
                <a:off x="8278929" y="3698780"/>
                <a:ext cx="3087571" cy="774815"/>
              </a:xfrm>
              <a:prstGeom prst="rect">
                <a:avLst/>
              </a:prstGeom>
              <a:noFill/>
              <a:ln w="38100"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sz="2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2400" b="1" i="1" smtClean="0">
                              <a:solidFill>
                                <a:srgbClr val="00B0F0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num>
                        <m:den>
                          <m:r>
                            <a:rPr lang="fr-FR" sz="24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𝟕</m:t>
                          </m:r>
                        </m:den>
                      </m:f>
                      <m:r>
                        <a:rPr lang="fr-FR" sz="24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   &lt;    </m:t>
                      </m:r>
                      <m:f>
                        <m:fPr>
                          <m:ctrlPr>
                            <a:rPr lang="fr-FR" sz="2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2400" b="1" i="1" smtClean="0">
                              <a:solidFill>
                                <a:srgbClr val="00B0F0"/>
                              </a:solidFill>
                              <a:latin typeface="Cambria Math" panose="02040503050406030204" pitchFamily="18" charset="0"/>
                            </a:rPr>
                            <m:t>𝟓</m:t>
                          </m:r>
                        </m:num>
                        <m:den>
                          <m:r>
                            <a:rPr lang="fr-FR" sz="24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𝟕</m:t>
                          </m:r>
                        </m:den>
                      </m:f>
                    </m:oMath>
                  </m:oMathPara>
                </a14:m>
                <a:endParaRPr lang="fr-FR" sz="24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88FD1DFB-7AF5-C83B-F83F-F5059EC0DDF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78929" y="3698780"/>
                <a:ext cx="3087571" cy="77481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38100"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ectangle : coins arrondis 5">
                <a:extLst>
                  <a:ext uri="{FF2B5EF4-FFF2-40B4-BE49-F238E27FC236}">
                    <a16:creationId xmlns:a16="http://schemas.microsoft.com/office/drawing/2014/main" id="{57489E7B-24C6-4942-A6EC-453B81ABBAC1}"/>
                  </a:ext>
                </a:extLst>
              </p:cNvPr>
              <p:cNvSpPr/>
              <p:nvPr/>
            </p:nvSpPr>
            <p:spPr>
              <a:xfrm>
                <a:off x="5749973" y="1127208"/>
                <a:ext cx="1829852" cy="1015504"/>
              </a:xfrm>
              <a:prstGeom prst="roundRect">
                <a:avLst/>
              </a:prstGeom>
              <a:solidFill>
                <a:srgbClr val="E2F0D9"/>
              </a:solidFill>
              <a:ln w="19050" cap="flat" cmpd="sng" algn="ctr">
                <a:solidFill>
                  <a:srgbClr val="0040C0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lvl="0" algn="ctr" defTabSz="914400">
                  <a:defRPr/>
                </a:pPr>
                <a14:m>
                  <m:oMath xmlns:m="http://schemas.openxmlformats.org/officeDocument/2006/math">
                    <m:f>
                      <m:fPr>
                        <m:ctrlPr>
                          <a:rPr lang="fr-FR" sz="32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sz="3200" b="1" i="1" smtClean="0">
                            <a:solidFill>
                              <a:srgbClr val="00B0F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fr-FR" sz="32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den>
                    </m:f>
                  </m:oMath>
                </a14:m>
                <a:r>
                  <a:rPr lang="fr-FR" sz="3200" b="1" dirty="0"/>
                  <a:t>  </a:t>
                </a:r>
                <a:r>
                  <a:rPr lang="fr-FR" sz="2800" b="1" dirty="0"/>
                  <a:t>et</a:t>
                </a:r>
                <a:r>
                  <a:rPr lang="fr-FR" sz="3200" b="1" dirty="0"/>
                  <a:t>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r-FR" sz="32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sz="3200" b="1" i="1" smtClean="0">
                            <a:solidFill>
                              <a:srgbClr val="00B0F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fr-FR" sz="32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den>
                    </m:f>
                  </m:oMath>
                </a14:m>
                <a:endParaRPr kumimoji="0" lang="fr-FR" sz="32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Calibri"/>
                  <a:cs typeface="Calibri"/>
                  <a:sym typeface="Calibri"/>
                </a:endParaRPr>
              </a:p>
            </p:txBody>
          </p:sp>
        </mc:Choice>
        <mc:Fallback xmlns="">
          <p:sp>
            <p:nvSpPr>
              <p:cNvPr id="16" name="Rectangle : coins arrondis 5">
                <a:extLst>
                  <a:ext uri="{FF2B5EF4-FFF2-40B4-BE49-F238E27FC236}">
                    <a16:creationId xmlns:a16="http://schemas.microsoft.com/office/drawing/2014/main" id="{57489E7B-24C6-4942-A6EC-453B81ABBAC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49973" y="1127208"/>
                <a:ext cx="1829852" cy="1015504"/>
              </a:xfrm>
              <a:prstGeom prst="roundRect">
                <a:avLst/>
              </a:prstGeom>
              <a:blipFill>
                <a:blip r:embed="rId5"/>
                <a:stretch>
                  <a:fillRect/>
                </a:stretch>
              </a:blipFill>
              <a:ln w="19050" cap="flat" cmpd="sng" algn="ctr">
                <a:solidFill>
                  <a:srgbClr val="0040C0"/>
                </a:solidFill>
                <a:prstDash val="solid"/>
                <a:miter lim="800000"/>
              </a:ln>
              <a:effectLst/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Google Shape;528;p39">
            <a:extLst>
              <a:ext uri="{FF2B5EF4-FFF2-40B4-BE49-F238E27FC236}">
                <a16:creationId xmlns:a16="http://schemas.microsoft.com/office/drawing/2014/main" id="{8005734A-9C56-4D74-A5E7-225F8FC0BB3C}"/>
              </a:ext>
            </a:extLst>
          </p:cNvPr>
          <p:cNvSpPr txBox="1"/>
          <p:nvPr/>
        </p:nvSpPr>
        <p:spPr>
          <a:xfrm>
            <a:off x="410292" y="1971972"/>
            <a:ext cx="3812376" cy="4385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r>
              <a:rPr lang="fr-FR" sz="2400" b="1" dirty="0"/>
              <a:t>1°/ Même </a:t>
            </a:r>
            <a:r>
              <a:rPr lang="fr-FR" sz="2400" b="1" dirty="0">
                <a:solidFill>
                  <a:srgbClr val="C00000"/>
                </a:solidFill>
              </a:rPr>
              <a:t>dénominateurs</a:t>
            </a:r>
            <a:r>
              <a:rPr lang="fr-FR" sz="2400" b="1" dirty="0">
                <a:solidFill>
                  <a:srgbClr val="0070C0"/>
                </a:solidFill>
              </a:rPr>
              <a:t> </a:t>
            </a:r>
            <a:r>
              <a:rPr lang="fr-FR" sz="2400" b="1" dirty="0"/>
              <a:t>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ZoneTexte 20">
                <a:extLst>
                  <a:ext uri="{FF2B5EF4-FFF2-40B4-BE49-F238E27FC236}">
                    <a16:creationId xmlns:a16="http://schemas.microsoft.com/office/drawing/2014/main" id="{4A57076C-9ED9-4DD8-ADAF-440BD8F1D025}"/>
                  </a:ext>
                </a:extLst>
              </p:cNvPr>
              <p:cNvSpPr txBox="1"/>
              <p:nvPr/>
            </p:nvSpPr>
            <p:spPr>
              <a:xfrm>
                <a:off x="3767607" y="1973538"/>
                <a:ext cx="702168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1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𝟕</m:t>
                      </m:r>
                    </m:oMath>
                  </m:oMathPara>
                </a14:m>
                <a:endParaRPr lang="fr-FR" sz="2400" dirty="0"/>
              </a:p>
            </p:txBody>
          </p:sp>
        </mc:Choice>
        <mc:Fallback xmlns="">
          <p:sp>
            <p:nvSpPr>
              <p:cNvPr id="21" name="ZoneTexte 20">
                <a:extLst>
                  <a:ext uri="{FF2B5EF4-FFF2-40B4-BE49-F238E27FC236}">
                    <a16:creationId xmlns:a16="http://schemas.microsoft.com/office/drawing/2014/main" id="{4A57076C-9ED9-4DD8-ADAF-440BD8F1D02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67607" y="1973538"/>
                <a:ext cx="702168" cy="46166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3" name="ZoneTexte 22">
            <a:extLst>
              <a:ext uri="{FF2B5EF4-FFF2-40B4-BE49-F238E27FC236}">
                <a16:creationId xmlns:a16="http://schemas.microsoft.com/office/drawing/2014/main" id="{B5EDD6A1-7AFB-44E9-9C36-04C86AAEBBDB}"/>
              </a:ext>
            </a:extLst>
          </p:cNvPr>
          <p:cNvSpPr txBox="1"/>
          <p:nvPr/>
        </p:nvSpPr>
        <p:spPr>
          <a:xfrm>
            <a:off x="4743319" y="3698780"/>
            <a:ext cx="12537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fr-FR" sz="2400" b="1" i="0" dirty="0">
                <a:solidFill>
                  <a:srgbClr val="00B0F0"/>
                </a:solidFill>
                <a:effectLst/>
                <a:latin typeface="quote-cjk-patch"/>
              </a:rPr>
              <a:t>3</a:t>
            </a:r>
            <a:r>
              <a:rPr lang="fr-FR" b="1" i="0" dirty="0">
                <a:solidFill>
                  <a:srgbClr val="0F1115"/>
                </a:solidFill>
                <a:effectLst/>
                <a:latin typeface="quote-cjk-patch"/>
              </a:rPr>
              <a:t> </a:t>
            </a:r>
            <a:r>
              <a:rPr lang="fr-FR" b="1" dirty="0">
                <a:solidFill>
                  <a:srgbClr val="0F1115"/>
                </a:solidFill>
                <a:latin typeface="quote-cjk-patch"/>
              </a:rPr>
              <a:t> </a:t>
            </a:r>
            <a:r>
              <a:rPr lang="fr-FR" sz="2800" b="1" dirty="0">
                <a:solidFill>
                  <a:srgbClr val="0F1115"/>
                </a:solidFill>
                <a:latin typeface="quote-cjk-patch"/>
              </a:rPr>
              <a:t>&lt;</a:t>
            </a:r>
            <a:r>
              <a:rPr lang="fr-FR" b="1" i="0" dirty="0">
                <a:solidFill>
                  <a:srgbClr val="0F1115"/>
                </a:solidFill>
                <a:effectLst/>
                <a:latin typeface="quote-cjk-patch"/>
              </a:rPr>
              <a:t> </a:t>
            </a:r>
            <a:r>
              <a:rPr lang="fr-FR" sz="2400" b="1" dirty="0">
                <a:solidFill>
                  <a:srgbClr val="00B0F0"/>
                </a:solidFill>
                <a:latin typeface="quote-cjk-patch"/>
              </a:rPr>
              <a:t>5</a:t>
            </a:r>
            <a:endParaRPr lang="fr-FR" sz="2400" b="0" i="0" dirty="0">
              <a:solidFill>
                <a:srgbClr val="00B0F0"/>
              </a:solidFill>
              <a:effectLst/>
              <a:latin typeface="quote-cjk-patch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A15C9AAB-8F9F-4588-BBB3-62CECBAF4F9D}"/>
                  </a:ext>
                </a:extLst>
              </p:cNvPr>
              <p:cNvSpPr/>
              <p:nvPr/>
            </p:nvSpPr>
            <p:spPr>
              <a:xfrm>
                <a:off x="1911055" y="5646068"/>
                <a:ext cx="3087571" cy="774815"/>
              </a:xfrm>
              <a:prstGeom prst="rect">
                <a:avLst/>
              </a:prstGeom>
              <a:noFill/>
              <a:ln w="38100"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sz="2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2400" b="1" i="1" smtClean="0">
                              <a:solidFill>
                                <a:srgbClr val="00B0F0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num>
                        <m:den>
                          <m:r>
                            <a:rPr lang="fr-FR" sz="24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𝟕</m:t>
                          </m:r>
                        </m:den>
                      </m:f>
                      <m:r>
                        <a:rPr lang="fr-FR" sz="24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   &lt;    </m:t>
                      </m:r>
                      <m:f>
                        <m:fPr>
                          <m:ctrlPr>
                            <a:rPr lang="fr-FR" sz="2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2400" b="1" i="1" smtClean="0">
                              <a:solidFill>
                                <a:srgbClr val="00B0F0"/>
                              </a:solidFill>
                              <a:latin typeface="Cambria Math" panose="02040503050406030204" pitchFamily="18" charset="0"/>
                            </a:rPr>
                            <m:t>𝟓</m:t>
                          </m:r>
                        </m:num>
                        <m:den>
                          <m:r>
                            <a:rPr lang="fr-FR" sz="24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𝟕</m:t>
                          </m:r>
                        </m:den>
                      </m:f>
                    </m:oMath>
                  </m:oMathPara>
                </a14:m>
                <a:endParaRPr lang="fr-FR" sz="24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A15C9AAB-8F9F-4588-BBB3-62CECBAF4F9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11055" y="5646068"/>
                <a:ext cx="3087571" cy="77481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  <a:ln w="38100"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189452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26" grpId="0"/>
      <p:bldP spid="14" grpId="0"/>
      <p:bldP spid="4" grpId="0" animBg="1"/>
      <p:bldP spid="13" grpId="0"/>
      <p:bldP spid="18" grpId="0"/>
      <p:bldP spid="21" grpId="0"/>
      <p:bldP spid="23" grpId="0"/>
      <p:bldP spid="17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7815AA-D8C3-E87F-BB64-87683CC0DC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C5810349-2FCA-8CFA-B674-A59202954F7A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VdC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3" name="D_A_02">
            <a:extLst>
              <a:ext uri="{FF2B5EF4-FFF2-40B4-BE49-F238E27FC236}">
                <a16:creationId xmlns:a16="http://schemas.microsoft.com/office/drawing/2014/main" id="{56398FC7-70A4-861F-3A91-12D5E8961E24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L'enseignant choisit au hasard deux élèves pour justifier oralement leur démarche.</a:t>
            </a: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FD94D188-A862-7FBA-2028-276D49708F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548" y="257231"/>
            <a:ext cx="714138" cy="51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D_A_01">
            <a:extLst>
              <a:ext uri="{FF2B5EF4-FFF2-40B4-BE49-F238E27FC236}">
                <a16:creationId xmlns:a16="http://schemas.microsoft.com/office/drawing/2014/main" id="{608BBF48-D039-9DE0-43A9-F04435483FEB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b="1" kern="0" dirty="0">
                <a:solidFill>
                  <a:srgbClr val="A5A5A5"/>
                </a:solidFill>
                <a:ea typeface="Calibri"/>
                <a:cs typeface="Calibri"/>
              </a:rPr>
              <a:t>Compléter :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65044587-AD94-4732-91DA-1720D41CDFF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5957" y="1499995"/>
            <a:ext cx="3529643" cy="2124530"/>
          </a:xfrm>
          <a:prstGeom prst="rect">
            <a:avLst/>
          </a:prstGeom>
        </p:spPr>
      </p:pic>
      <p:sp>
        <p:nvSpPr>
          <p:cNvPr id="10" name="Organigramme : Connecteur 9">
            <a:extLst>
              <a:ext uri="{FF2B5EF4-FFF2-40B4-BE49-F238E27FC236}">
                <a16:creationId xmlns:a16="http://schemas.microsoft.com/office/drawing/2014/main" id="{09923FEC-FCC7-411E-AD99-E9550131A9A6}"/>
              </a:ext>
            </a:extLst>
          </p:cNvPr>
          <p:cNvSpPr/>
          <p:nvPr/>
        </p:nvSpPr>
        <p:spPr>
          <a:xfrm>
            <a:off x="1746079" y="2104147"/>
            <a:ext cx="360000" cy="360000"/>
          </a:xfrm>
          <a:prstGeom prst="flowChartConnector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Organigramme : Connecteur 18">
            <a:extLst>
              <a:ext uri="{FF2B5EF4-FFF2-40B4-BE49-F238E27FC236}">
                <a16:creationId xmlns:a16="http://schemas.microsoft.com/office/drawing/2014/main" id="{B1F9736E-2AFF-40ED-A0E6-FE2CBA30DDEA}"/>
              </a:ext>
            </a:extLst>
          </p:cNvPr>
          <p:cNvSpPr/>
          <p:nvPr/>
        </p:nvSpPr>
        <p:spPr>
          <a:xfrm>
            <a:off x="2623232" y="2104147"/>
            <a:ext cx="360000" cy="360000"/>
          </a:xfrm>
          <a:prstGeom prst="flowChartConnector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2373B760-EE3D-E6D0-7F75-C5C50A4A1913}"/>
              </a:ext>
            </a:extLst>
          </p:cNvPr>
          <p:cNvSpPr/>
          <p:nvPr/>
        </p:nvSpPr>
        <p:spPr>
          <a:xfrm>
            <a:off x="1497539" y="2761274"/>
            <a:ext cx="497079" cy="470476"/>
          </a:xfrm>
          <a:prstGeom prst="rect">
            <a:avLst/>
          </a:prstGeom>
          <a:noFill/>
          <a:ln w="381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600" b="1" dirty="0">
                <a:solidFill>
                  <a:srgbClr val="C00000"/>
                </a:solidFill>
              </a:rPr>
              <a:t>&lt;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9D5C73FF-EE05-490D-B9BF-AA029CC7B12F}"/>
              </a:ext>
            </a:extLst>
          </p:cNvPr>
          <p:cNvSpPr/>
          <p:nvPr/>
        </p:nvSpPr>
        <p:spPr>
          <a:xfrm>
            <a:off x="2967160" y="2761274"/>
            <a:ext cx="497079" cy="470476"/>
          </a:xfrm>
          <a:prstGeom prst="rect">
            <a:avLst/>
          </a:prstGeom>
          <a:noFill/>
          <a:ln w="381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600" b="1" dirty="0">
                <a:solidFill>
                  <a:srgbClr val="C00000"/>
                </a:solidFill>
              </a:rPr>
              <a:t>&lt;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9CB62BCA-7FD2-4258-96EE-D56DE75BB8B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52875" y="1541214"/>
            <a:ext cx="4011168" cy="2435825"/>
          </a:xfrm>
          <a:prstGeom prst="rect">
            <a:avLst/>
          </a:prstGeom>
        </p:spPr>
      </p:pic>
      <p:sp>
        <p:nvSpPr>
          <p:cNvPr id="21" name="Organigramme : Connecteur 20">
            <a:extLst>
              <a:ext uri="{FF2B5EF4-FFF2-40B4-BE49-F238E27FC236}">
                <a16:creationId xmlns:a16="http://schemas.microsoft.com/office/drawing/2014/main" id="{044F06B9-F71E-4503-91E2-3B0A2351541D}"/>
              </a:ext>
            </a:extLst>
          </p:cNvPr>
          <p:cNvSpPr/>
          <p:nvPr/>
        </p:nvSpPr>
        <p:spPr>
          <a:xfrm>
            <a:off x="7427551" y="2226067"/>
            <a:ext cx="432000" cy="432000"/>
          </a:xfrm>
          <a:prstGeom prst="flowChartConnector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" name="Organigramme : Connecteur 21">
            <a:extLst>
              <a:ext uri="{FF2B5EF4-FFF2-40B4-BE49-F238E27FC236}">
                <a16:creationId xmlns:a16="http://schemas.microsoft.com/office/drawing/2014/main" id="{F4EE4088-8EBF-4099-976D-0B11653DC110}"/>
              </a:ext>
            </a:extLst>
          </p:cNvPr>
          <p:cNvSpPr/>
          <p:nvPr/>
        </p:nvSpPr>
        <p:spPr>
          <a:xfrm>
            <a:off x="8438816" y="2226067"/>
            <a:ext cx="432000" cy="432000"/>
          </a:xfrm>
          <a:prstGeom prst="flowChartConnector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C5DC0348-A1B0-B06D-955D-448C656CF6F1}"/>
              </a:ext>
            </a:extLst>
          </p:cNvPr>
          <p:cNvSpPr/>
          <p:nvPr/>
        </p:nvSpPr>
        <p:spPr>
          <a:xfrm>
            <a:off x="6912104" y="3024705"/>
            <a:ext cx="497079" cy="470476"/>
          </a:xfrm>
          <a:prstGeom prst="rect">
            <a:avLst/>
          </a:prstGeom>
          <a:noFill/>
          <a:ln w="381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600" b="1" dirty="0">
                <a:solidFill>
                  <a:srgbClr val="C00000"/>
                </a:solidFill>
              </a:rPr>
              <a:t>&gt;</a:t>
            </a: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2956A982-4B2A-2EB8-2F6C-0E043C9013C6}"/>
              </a:ext>
            </a:extLst>
          </p:cNvPr>
          <p:cNvSpPr/>
          <p:nvPr/>
        </p:nvSpPr>
        <p:spPr>
          <a:xfrm>
            <a:off x="9285800" y="2957789"/>
            <a:ext cx="648000" cy="470476"/>
          </a:xfrm>
          <a:prstGeom prst="rect">
            <a:avLst/>
          </a:prstGeom>
          <a:noFill/>
          <a:ln w="381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600" b="1" dirty="0">
                <a:solidFill>
                  <a:srgbClr val="C00000"/>
                </a:solidFill>
              </a:rPr>
              <a:t>17</a:t>
            </a: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39C6B723-724B-F39C-D47C-EBD5379EA665}"/>
              </a:ext>
            </a:extLst>
          </p:cNvPr>
          <p:cNvSpPr/>
          <p:nvPr/>
        </p:nvSpPr>
        <p:spPr>
          <a:xfrm>
            <a:off x="8418140" y="2924496"/>
            <a:ext cx="648000" cy="470476"/>
          </a:xfrm>
          <a:prstGeom prst="rect">
            <a:avLst/>
          </a:prstGeom>
          <a:noFill/>
          <a:ln w="381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600" b="1" dirty="0">
                <a:solidFill>
                  <a:srgbClr val="C00000"/>
                </a:solidFill>
              </a:rPr>
              <a:t>21</a:t>
            </a: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5C778A89-1649-15CC-E450-B11FDBEAFE0D}"/>
              </a:ext>
            </a:extLst>
          </p:cNvPr>
          <p:cNvSpPr/>
          <p:nvPr/>
        </p:nvSpPr>
        <p:spPr>
          <a:xfrm>
            <a:off x="8956194" y="2994365"/>
            <a:ext cx="497079" cy="470476"/>
          </a:xfrm>
          <a:prstGeom prst="rect">
            <a:avLst/>
          </a:prstGeom>
          <a:noFill/>
          <a:ln w="381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600" b="1" dirty="0">
                <a:solidFill>
                  <a:srgbClr val="C00000"/>
                </a:solidFill>
              </a:rPr>
              <a:t>&gt;</a:t>
            </a:r>
          </a:p>
        </p:txBody>
      </p:sp>
    </p:spTree>
    <p:extLst>
      <p:ext uri="{BB962C8B-B14F-4D97-AF65-F5344CB8AC3E}">
        <p14:creationId xmlns:p14="http://schemas.microsoft.com/office/powerpoint/2010/main" val="25678260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0" grpId="1" animBg="1"/>
      <p:bldP spid="19" grpId="0" animBg="1"/>
      <p:bldP spid="19" grpId="1" animBg="1"/>
      <p:bldP spid="18" grpId="0"/>
      <p:bldP spid="17" grpId="0"/>
      <p:bldP spid="21" grpId="0" animBg="1"/>
      <p:bldP spid="21" grpId="1" animBg="1"/>
      <p:bldP spid="22" grpId="0" animBg="1"/>
      <p:bldP spid="22" grpId="1" animBg="1"/>
      <p:bldP spid="37" grpId="0"/>
      <p:bldP spid="43" grpId="0"/>
      <p:bldP spid="39" grpId="0"/>
      <p:bldP spid="40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AC0D2D-834B-1330-3369-470F8E7EEB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Oval 7">
            <a:extLst>
              <a:ext uri="{FF2B5EF4-FFF2-40B4-BE49-F238E27FC236}">
                <a16:creationId xmlns:a16="http://schemas.microsoft.com/office/drawing/2014/main" id="{54B21175-E8A4-85B0-44CD-D141FA5519D0}"/>
              </a:ext>
            </a:extLst>
          </p:cNvPr>
          <p:cNvSpPr/>
          <p:nvPr/>
        </p:nvSpPr>
        <p:spPr>
          <a:xfrm>
            <a:off x="11369605" y="193215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M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38" name="D_A_02">
            <a:extLst>
              <a:ext uri="{FF2B5EF4-FFF2-40B4-BE49-F238E27FC236}">
                <a16:creationId xmlns:a16="http://schemas.microsoft.com/office/drawing/2014/main" id="{4873CA56-F3A9-E3C3-F423-6B3B2D742708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L’enseignant incite les élèves à suivre.</a:t>
            </a:r>
          </a:p>
        </p:txBody>
      </p:sp>
      <p:sp>
        <p:nvSpPr>
          <p:cNvPr id="39" name="D_A_01">
            <a:extLst>
              <a:ext uri="{FF2B5EF4-FFF2-40B4-BE49-F238E27FC236}">
                <a16:creationId xmlns:a16="http://schemas.microsoft.com/office/drawing/2014/main" id="{9EF0B9BB-49E0-57D6-A506-897F891E1CE5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b="1" u="none" strike="noStrike" kern="0" cap="none" spc="0" baseline="0" dirty="0">
                <a:solidFill>
                  <a:srgbClr val="A5A5A5"/>
                </a:solidFill>
                <a:uFillTx/>
                <a:latin typeface="Calibri"/>
                <a:ea typeface="Calibri"/>
                <a:cs typeface="Calibri"/>
              </a:rPr>
              <a:t>Maintenant, nous allons apprendre à </a:t>
            </a:r>
            <a:r>
              <a:rPr lang="fr-FR" b="1" kern="0" dirty="0">
                <a:solidFill>
                  <a:srgbClr val="A5A5A5"/>
                </a:solidFill>
                <a:ea typeface="Calibri"/>
                <a:cs typeface="Calibri"/>
              </a:rPr>
              <a:t>comparer deux fractions ayant le même numérateur :</a:t>
            </a:r>
            <a:endParaRPr lang="fr-FR" b="1" u="none" strike="noStrike" kern="0" cap="none" spc="0" baseline="0" dirty="0">
              <a:solidFill>
                <a:srgbClr val="A5A5A5"/>
              </a:solidFill>
              <a:uFillTx/>
              <a:latin typeface="Calibri"/>
              <a:ea typeface="Calibri"/>
              <a:cs typeface="Calibri"/>
            </a:endParaRPr>
          </a:p>
        </p:txBody>
      </p:sp>
      <p:pic>
        <p:nvPicPr>
          <p:cNvPr id="56" name="Ecoute">
            <a:extLst>
              <a:ext uri="{FF2B5EF4-FFF2-40B4-BE49-F238E27FC236}">
                <a16:creationId xmlns:a16="http://schemas.microsoft.com/office/drawing/2014/main" id="{5043EFC3-1CC8-235B-9C26-E817ED2272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30" name="Rectangle 29">
            <a:extLst>
              <a:ext uri="{FF2B5EF4-FFF2-40B4-BE49-F238E27FC236}">
                <a16:creationId xmlns:a16="http://schemas.microsoft.com/office/drawing/2014/main" id="{509A06CA-7882-7165-F844-532E51DFF49E}"/>
              </a:ext>
            </a:extLst>
          </p:cNvPr>
          <p:cNvSpPr/>
          <p:nvPr/>
        </p:nvSpPr>
        <p:spPr>
          <a:xfrm>
            <a:off x="13314045" y="6342759"/>
            <a:ext cx="765973" cy="904820"/>
          </a:xfrm>
          <a:prstGeom prst="rect">
            <a:avLst/>
          </a:prstGeom>
          <a:solidFill>
            <a:schemeClr val="tx1"/>
          </a:solidFill>
          <a:ln w="381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F5EC9907-839D-C98C-CDE2-C2A0F5A001D5}"/>
              </a:ext>
            </a:extLst>
          </p:cNvPr>
          <p:cNvSpPr/>
          <p:nvPr/>
        </p:nvSpPr>
        <p:spPr>
          <a:xfrm>
            <a:off x="7938040" y="1986371"/>
            <a:ext cx="3428460" cy="3073310"/>
          </a:xfrm>
          <a:prstGeom prst="roundRect">
            <a:avLst/>
          </a:prstGeom>
          <a:noFill/>
          <a:ln w="76200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 lang="fr-FR" sz="24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8B9E4EDB-D39E-C728-C96B-5DF245079AE7}"/>
                  </a:ext>
                </a:extLst>
              </p:cNvPr>
              <p:cNvSpPr/>
              <p:nvPr/>
            </p:nvSpPr>
            <p:spPr>
              <a:xfrm>
                <a:off x="9012290" y="2157984"/>
                <a:ext cx="1279961" cy="813303"/>
              </a:xfrm>
              <a:prstGeom prst="rect">
                <a:avLst/>
              </a:prstGeom>
              <a:noFill/>
              <a:ln w="38100"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f>
                      <m:fPr>
                        <m:ctrlPr>
                          <a:rPr lang="fr-FR" sz="2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sz="2800" b="1" i="1" smtClean="0">
                            <a:solidFill>
                              <a:srgbClr val="00B0F0"/>
                            </a:solidFill>
                            <a:latin typeface="Cambria Math" panose="02040503050406030204" pitchFamily="18" charset="0"/>
                          </a:rPr>
                          <m:t>𝟗</m:t>
                        </m:r>
                      </m:num>
                      <m:den>
                        <m:r>
                          <a:rPr lang="fr-FR" sz="28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</m:den>
                    </m:f>
                  </m:oMath>
                </a14:m>
                <a:r>
                  <a:rPr lang="fr-FR" sz="2800" b="1" dirty="0">
                    <a:solidFill>
                      <a:schemeClr val="tx1"/>
                    </a:solidFill>
                  </a:rPr>
                  <a:t>  et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r-FR" sz="28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sz="2800" b="1" i="1" smtClean="0">
                            <a:solidFill>
                              <a:srgbClr val="00B0F0"/>
                            </a:solidFill>
                            <a:latin typeface="Cambria Math" panose="02040503050406030204" pitchFamily="18" charset="0"/>
                          </a:rPr>
                          <m:t>𝟗</m:t>
                        </m:r>
                      </m:num>
                      <m:den>
                        <m:r>
                          <a:rPr lang="fr-FR" sz="28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den>
                    </m:f>
                  </m:oMath>
                </a14:m>
                <a:endParaRPr lang="fr-FR" sz="28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8B9E4EDB-D39E-C728-C96B-5DF245079AE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12290" y="2157984"/>
                <a:ext cx="1279961" cy="813303"/>
              </a:xfrm>
              <a:prstGeom prst="rect">
                <a:avLst/>
              </a:prstGeom>
              <a:blipFill>
                <a:blip r:embed="rId3"/>
                <a:stretch>
                  <a:fillRect b="-4511"/>
                </a:stretch>
              </a:blipFill>
              <a:ln w="38100"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Arrow: Right 44">
            <a:extLst>
              <a:ext uri="{FF2B5EF4-FFF2-40B4-BE49-F238E27FC236}">
                <a16:creationId xmlns:a16="http://schemas.microsoft.com/office/drawing/2014/main" id="{6D0E9CC5-FB55-25E5-E477-463B05EAF214}"/>
              </a:ext>
            </a:extLst>
          </p:cNvPr>
          <p:cNvSpPr>
            <a:spLocks noChangeAspect="1"/>
          </p:cNvSpPr>
          <p:nvPr/>
        </p:nvSpPr>
        <p:spPr>
          <a:xfrm rot="5400000">
            <a:off x="9416508" y="3264788"/>
            <a:ext cx="471524" cy="180000"/>
          </a:xfrm>
          <a:custGeom>
            <a:avLst/>
            <a:gdLst>
              <a:gd name="connsiteX0" fmla="*/ 0 w 741716"/>
              <a:gd name="connsiteY0" fmla="*/ 98295 h 393181"/>
              <a:gd name="connsiteX1" fmla="*/ 545126 w 741716"/>
              <a:gd name="connsiteY1" fmla="*/ 98295 h 393181"/>
              <a:gd name="connsiteX2" fmla="*/ 545126 w 741716"/>
              <a:gd name="connsiteY2" fmla="*/ 0 h 393181"/>
              <a:gd name="connsiteX3" fmla="*/ 741716 w 741716"/>
              <a:gd name="connsiteY3" fmla="*/ 196591 h 393181"/>
              <a:gd name="connsiteX4" fmla="*/ 545126 w 741716"/>
              <a:gd name="connsiteY4" fmla="*/ 393181 h 393181"/>
              <a:gd name="connsiteX5" fmla="*/ 545126 w 741716"/>
              <a:gd name="connsiteY5" fmla="*/ 294886 h 393181"/>
              <a:gd name="connsiteX6" fmla="*/ 0 w 741716"/>
              <a:gd name="connsiteY6" fmla="*/ 294886 h 393181"/>
              <a:gd name="connsiteX7" fmla="*/ 0 w 741716"/>
              <a:gd name="connsiteY7" fmla="*/ 98295 h 393181"/>
              <a:gd name="connsiteX0" fmla="*/ 3810 w 741716"/>
              <a:gd name="connsiteY0" fmla="*/ 191640 h 393181"/>
              <a:gd name="connsiteX1" fmla="*/ 545126 w 741716"/>
              <a:gd name="connsiteY1" fmla="*/ 98295 h 393181"/>
              <a:gd name="connsiteX2" fmla="*/ 545126 w 741716"/>
              <a:gd name="connsiteY2" fmla="*/ 0 h 393181"/>
              <a:gd name="connsiteX3" fmla="*/ 741716 w 741716"/>
              <a:gd name="connsiteY3" fmla="*/ 196591 h 393181"/>
              <a:gd name="connsiteX4" fmla="*/ 545126 w 741716"/>
              <a:gd name="connsiteY4" fmla="*/ 393181 h 393181"/>
              <a:gd name="connsiteX5" fmla="*/ 545126 w 741716"/>
              <a:gd name="connsiteY5" fmla="*/ 294886 h 393181"/>
              <a:gd name="connsiteX6" fmla="*/ 0 w 741716"/>
              <a:gd name="connsiteY6" fmla="*/ 294886 h 393181"/>
              <a:gd name="connsiteX7" fmla="*/ 3810 w 741716"/>
              <a:gd name="connsiteY7" fmla="*/ 191640 h 393181"/>
              <a:gd name="connsiteX0" fmla="*/ 1905 w 739811"/>
              <a:gd name="connsiteY0" fmla="*/ 191640 h 393181"/>
              <a:gd name="connsiteX1" fmla="*/ 543221 w 739811"/>
              <a:gd name="connsiteY1" fmla="*/ 98295 h 393181"/>
              <a:gd name="connsiteX2" fmla="*/ 543221 w 739811"/>
              <a:gd name="connsiteY2" fmla="*/ 0 h 393181"/>
              <a:gd name="connsiteX3" fmla="*/ 739811 w 739811"/>
              <a:gd name="connsiteY3" fmla="*/ 196591 h 393181"/>
              <a:gd name="connsiteX4" fmla="*/ 543221 w 739811"/>
              <a:gd name="connsiteY4" fmla="*/ 393181 h 393181"/>
              <a:gd name="connsiteX5" fmla="*/ 543221 w 739811"/>
              <a:gd name="connsiteY5" fmla="*/ 294886 h 393181"/>
              <a:gd name="connsiteX6" fmla="*/ 0 w 739811"/>
              <a:gd name="connsiteY6" fmla="*/ 193921 h 393181"/>
              <a:gd name="connsiteX7" fmla="*/ 1905 w 739811"/>
              <a:gd name="connsiteY7" fmla="*/ 191640 h 3931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39811" h="393181">
                <a:moveTo>
                  <a:pt x="1905" y="191640"/>
                </a:moveTo>
                <a:lnTo>
                  <a:pt x="543221" y="98295"/>
                </a:lnTo>
                <a:lnTo>
                  <a:pt x="543221" y="0"/>
                </a:lnTo>
                <a:lnTo>
                  <a:pt x="739811" y="196591"/>
                </a:lnTo>
                <a:lnTo>
                  <a:pt x="543221" y="393181"/>
                </a:lnTo>
                <a:lnTo>
                  <a:pt x="543221" y="294886"/>
                </a:lnTo>
                <a:lnTo>
                  <a:pt x="0" y="193921"/>
                </a:lnTo>
                <a:lnTo>
                  <a:pt x="1905" y="191640"/>
                </a:lnTo>
                <a:close/>
              </a:path>
            </a:pathLst>
          </a:custGeom>
          <a:solidFill>
            <a:srgbClr val="7030A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56DBECDA-9BD9-5AEA-0B69-B5D40D49BF7C}"/>
                  </a:ext>
                </a:extLst>
              </p:cNvPr>
              <p:cNvSpPr/>
              <p:nvPr/>
            </p:nvSpPr>
            <p:spPr>
              <a:xfrm>
                <a:off x="8608838" y="3919973"/>
                <a:ext cx="2086865" cy="774815"/>
              </a:xfrm>
              <a:prstGeom prst="rect">
                <a:avLst/>
              </a:prstGeom>
              <a:noFill/>
              <a:ln w="38100"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sz="2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2400" b="1" i="1" smtClean="0">
                              <a:solidFill>
                                <a:srgbClr val="00B0F0"/>
                              </a:solidFill>
                              <a:latin typeface="Cambria Math" panose="02040503050406030204" pitchFamily="18" charset="0"/>
                            </a:rPr>
                            <m:t>𝟗</m:t>
                          </m:r>
                        </m:num>
                        <m:den>
                          <m:r>
                            <a:rPr lang="fr-FR" sz="24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𝟖</m:t>
                          </m:r>
                        </m:den>
                      </m:f>
                      <m:r>
                        <a:rPr lang="fr-FR" sz="24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   &lt;    </m:t>
                      </m:r>
                      <m:f>
                        <m:fPr>
                          <m:ctrlPr>
                            <a:rPr lang="fr-FR" sz="2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2400" b="1" i="1" smtClean="0">
                              <a:solidFill>
                                <a:srgbClr val="00B0F0"/>
                              </a:solidFill>
                              <a:latin typeface="Cambria Math" panose="02040503050406030204" pitchFamily="18" charset="0"/>
                            </a:rPr>
                            <m:t>𝟗</m:t>
                          </m:r>
                        </m:num>
                        <m:den>
                          <m:r>
                            <a:rPr lang="fr-FR" sz="24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𝟕</m:t>
                          </m:r>
                        </m:den>
                      </m:f>
                    </m:oMath>
                  </m:oMathPara>
                </a14:m>
                <a:endParaRPr lang="fr-FR" sz="24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56DBECDA-9BD9-5AEA-0B69-B5D40D49BF7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08838" y="3919973"/>
                <a:ext cx="2086865" cy="77481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38100"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Rectangle : coins arrondis 5">
                <a:extLst>
                  <a:ext uri="{FF2B5EF4-FFF2-40B4-BE49-F238E27FC236}">
                    <a16:creationId xmlns:a16="http://schemas.microsoft.com/office/drawing/2014/main" id="{AAE65391-46D9-4BF3-9229-F89F79DF2B8B}"/>
                  </a:ext>
                </a:extLst>
              </p:cNvPr>
              <p:cNvSpPr/>
              <p:nvPr/>
            </p:nvSpPr>
            <p:spPr>
              <a:xfrm>
                <a:off x="5749973" y="1127208"/>
                <a:ext cx="1829852" cy="1015504"/>
              </a:xfrm>
              <a:prstGeom prst="roundRect">
                <a:avLst/>
              </a:prstGeom>
              <a:solidFill>
                <a:srgbClr val="E2F0D9"/>
              </a:solidFill>
              <a:ln w="19050" cap="flat" cmpd="sng" algn="ctr">
                <a:solidFill>
                  <a:srgbClr val="0040C0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lvl="0" algn="ctr" defTabSz="914400">
                  <a:defRPr/>
                </a:pPr>
                <a14:m>
                  <m:oMath xmlns:m="http://schemas.openxmlformats.org/officeDocument/2006/math">
                    <m:f>
                      <m:fPr>
                        <m:ctrlPr>
                          <a:rPr lang="fr-FR" sz="32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sz="3200" b="1" i="1" smtClean="0">
                            <a:solidFill>
                              <a:srgbClr val="00B0F0"/>
                            </a:solidFill>
                            <a:latin typeface="Cambria Math" panose="02040503050406030204" pitchFamily="18" charset="0"/>
                          </a:rPr>
                          <m:t>𝟗</m:t>
                        </m:r>
                      </m:num>
                      <m:den>
                        <m:r>
                          <a:rPr lang="fr-FR" sz="32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</m:den>
                    </m:f>
                  </m:oMath>
                </a14:m>
                <a:r>
                  <a:rPr lang="fr-FR" sz="3200" b="1" dirty="0"/>
                  <a:t>  </a:t>
                </a:r>
                <a:r>
                  <a:rPr lang="fr-FR" sz="2800" b="1" dirty="0"/>
                  <a:t>et</a:t>
                </a:r>
                <a:r>
                  <a:rPr lang="fr-FR" sz="3200" b="1" dirty="0"/>
                  <a:t>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r-FR" sz="32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sz="3200" b="1" i="1" smtClean="0">
                            <a:solidFill>
                              <a:srgbClr val="00B0F0"/>
                            </a:solidFill>
                            <a:latin typeface="Cambria Math" panose="02040503050406030204" pitchFamily="18" charset="0"/>
                          </a:rPr>
                          <m:t>𝟗</m:t>
                        </m:r>
                      </m:num>
                      <m:den>
                        <m:r>
                          <a:rPr lang="fr-FR" sz="32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den>
                    </m:f>
                  </m:oMath>
                </a14:m>
                <a:endParaRPr kumimoji="0" lang="fr-FR" sz="32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Calibri"/>
                  <a:cs typeface="Calibri"/>
                  <a:sym typeface="Calibri"/>
                </a:endParaRPr>
              </a:p>
            </p:txBody>
          </p:sp>
        </mc:Choice>
        <mc:Fallback xmlns="">
          <p:sp>
            <p:nvSpPr>
              <p:cNvPr id="17" name="Rectangle : coins arrondis 5">
                <a:extLst>
                  <a:ext uri="{FF2B5EF4-FFF2-40B4-BE49-F238E27FC236}">
                    <a16:creationId xmlns:a16="http://schemas.microsoft.com/office/drawing/2014/main" id="{AAE65391-46D9-4BF3-9229-F89F79DF2B8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49973" y="1127208"/>
                <a:ext cx="1829852" cy="1015504"/>
              </a:xfrm>
              <a:prstGeom prst="roundRect">
                <a:avLst/>
              </a:prstGeom>
              <a:blipFill>
                <a:blip r:embed="rId5"/>
                <a:stretch>
                  <a:fillRect/>
                </a:stretch>
              </a:blipFill>
              <a:ln w="19050" cap="flat" cmpd="sng" algn="ctr">
                <a:solidFill>
                  <a:srgbClr val="0040C0"/>
                </a:solidFill>
                <a:prstDash val="solid"/>
                <a:miter lim="800000"/>
              </a:ln>
              <a:effectLst/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Google Shape;528;p39">
            <a:extLst>
              <a:ext uri="{FF2B5EF4-FFF2-40B4-BE49-F238E27FC236}">
                <a16:creationId xmlns:a16="http://schemas.microsoft.com/office/drawing/2014/main" id="{A25CBC84-E0A2-4A87-B926-7C9E50F8924E}"/>
              </a:ext>
            </a:extLst>
          </p:cNvPr>
          <p:cNvSpPr txBox="1"/>
          <p:nvPr/>
        </p:nvSpPr>
        <p:spPr>
          <a:xfrm>
            <a:off x="430202" y="1685990"/>
            <a:ext cx="3812376" cy="4385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r>
              <a:rPr lang="fr-FR" sz="2400" b="1" dirty="0"/>
              <a:t>1°/ Même </a:t>
            </a:r>
            <a:r>
              <a:rPr lang="fr-FR" sz="2400" b="1" dirty="0">
                <a:solidFill>
                  <a:srgbClr val="5FADE4"/>
                </a:solidFill>
              </a:rPr>
              <a:t>numérateurs</a:t>
            </a:r>
            <a:r>
              <a:rPr lang="fr-FR" sz="2400" b="1" dirty="0">
                <a:solidFill>
                  <a:srgbClr val="0070C0"/>
                </a:solidFill>
              </a:rPr>
              <a:t> </a:t>
            </a:r>
            <a:r>
              <a:rPr lang="fr-FR" sz="2400" b="1" dirty="0"/>
              <a:t>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ZoneTexte 20">
                <a:extLst>
                  <a:ext uri="{FF2B5EF4-FFF2-40B4-BE49-F238E27FC236}">
                    <a16:creationId xmlns:a16="http://schemas.microsoft.com/office/drawing/2014/main" id="{0B788B88-CC41-4EC1-B35E-50A496E2DB08}"/>
                  </a:ext>
                </a:extLst>
              </p:cNvPr>
              <p:cNvSpPr txBox="1"/>
              <p:nvPr/>
            </p:nvSpPr>
            <p:spPr>
              <a:xfrm>
                <a:off x="3489610" y="1687556"/>
                <a:ext cx="702168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1" i="1" smtClean="0">
                          <a:solidFill>
                            <a:srgbClr val="00B0F0"/>
                          </a:solidFill>
                          <a:latin typeface="Cambria Math" panose="02040503050406030204" pitchFamily="18" charset="0"/>
                        </a:rPr>
                        <m:t>𝟗</m:t>
                      </m:r>
                    </m:oMath>
                  </m:oMathPara>
                </a14:m>
                <a:endParaRPr lang="fr-FR" sz="2400" dirty="0">
                  <a:solidFill>
                    <a:srgbClr val="00B0F0"/>
                  </a:solidFill>
                </a:endParaRPr>
              </a:p>
            </p:txBody>
          </p:sp>
        </mc:Choice>
        <mc:Fallback xmlns="">
          <p:sp>
            <p:nvSpPr>
              <p:cNvPr id="21" name="ZoneTexte 20">
                <a:extLst>
                  <a:ext uri="{FF2B5EF4-FFF2-40B4-BE49-F238E27FC236}">
                    <a16:creationId xmlns:a16="http://schemas.microsoft.com/office/drawing/2014/main" id="{0B788B88-CC41-4EC1-B35E-50A496E2DB0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89610" y="1687556"/>
                <a:ext cx="702168" cy="46166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" name="Google Shape;528;p39">
            <a:extLst>
              <a:ext uri="{FF2B5EF4-FFF2-40B4-BE49-F238E27FC236}">
                <a16:creationId xmlns:a16="http://schemas.microsoft.com/office/drawing/2014/main" id="{00B1B575-FD8F-4934-9778-0202D6C636B7}"/>
              </a:ext>
            </a:extLst>
          </p:cNvPr>
          <p:cNvSpPr txBox="1"/>
          <p:nvPr/>
        </p:nvSpPr>
        <p:spPr>
          <a:xfrm>
            <a:off x="430202" y="3640458"/>
            <a:ext cx="4790588" cy="4385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r>
              <a:rPr lang="fr-FR" sz="2400" b="1" dirty="0"/>
              <a:t>2°/ Je compare les </a:t>
            </a:r>
            <a:r>
              <a:rPr lang="fr-FR" sz="2400" b="1" dirty="0">
                <a:solidFill>
                  <a:srgbClr val="C00000"/>
                </a:solidFill>
              </a:rPr>
              <a:t>dénominateurs</a:t>
            </a:r>
            <a:r>
              <a:rPr lang="fr-FR" sz="2400" b="1" dirty="0"/>
              <a:t> :</a:t>
            </a: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2FC96262-84BD-4AA4-8668-C0024189A487}"/>
              </a:ext>
            </a:extLst>
          </p:cNvPr>
          <p:cNvSpPr txBox="1"/>
          <p:nvPr/>
        </p:nvSpPr>
        <p:spPr>
          <a:xfrm>
            <a:off x="4952132" y="3590550"/>
            <a:ext cx="12537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fr-FR" sz="2400" b="1" i="0" dirty="0">
                <a:solidFill>
                  <a:srgbClr val="C00000"/>
                </a:solidFill>
                <a:effectLst/>
                <a:latin typeface="quote-cjk-patch"/>
              </a:rPr>
              <a:t>8</a:t>
            </a:r>
            <a:r>
              <a:rPr lang="fr-FR" b="1" i="0" dirty="0">
                <a:solidFill>
                  <a:srgbClr val="0F1115"/>
                </a:solidFill>
                <a:effectLst/>
                <a:latin typeface="quote-cjk-patch"/>
              </a:rPr>
              <a:t> </a:t>
            </a:r>
            <a:r>
              <a:rPr lang="fr-FR" b="1" dirty="0">
                <a:solidFill>
                  <a:srgbClr val="0F1115"/>
                </a:solidFill>
                <a:latin typeface="quote-cjk-patch"/>
              </a:rPr>
              <a:t> </a:t>
            </a:r>
            <a:r>
              <a:rPr lang="fr-FR" sz="2800" b="1" dirty="0">
                <a:solidFill>
                  <a:srgbClr val="0F1115"/>
                </a:solidFill>
                <a:latin typeface="quote-cjk-patch"/>
              </a:rPr>
              <a:t>&gt;</a:t>
            </a:r>
            <a:r>
              <a:rPr lang="fr-FR" b="1" i="0" dirty="0">
                <a:solidFill>
                  <a:srgbClr val="0F1115"/>
                </a:solidFill>
                <a:effectLst/>
                <a:latin typeface="quote-cjk-patch"/>
              </a:rPr>
              <a:t> </a:t>
            </a:r>
            <a:r>
              <a:rPr lang="fr-FR" sz="2400" b="1" dirty="0">
                <a:solidFill>
                  <a:srgbClr val="C00000"/>
                </a:solidFill>
                <a:latin typeface="quote-cjk-patch"/>
              </a:rPr>
              <a:t>7</a:t>
            </a:r>
            <a:endParaRPr lang="fr-FR" sz="2400" b="0" i="0" dirty="0">
              <a:solidFill>
                <a:srgbClr val="C00000"/>
              </a:solidFill>
              <a:effectLst/>
              <a:latin typeface="quote-cjk-patch"/>
            </a:endParaRPr>
          </a:p>
        </p:txBody>
      </p:sp>
      <p:sp>
        <p:nvSpPr>
          <p:cNvPr id="24" name="Google Shape;528;p39">
            <a:extLst>
              <a:ext uri="{FF2B5EF4-FFF2-40B4-BE49-F238E27FC236}">
                <a16:creationId xmlns:a16="http://schemas.microsoft.com/office/drawing/2014/main" id="{24243665-F967-433F-8DE8-DC164CCCB11C}"/>
              </a:ext>
            </a:extLst>
          </p:cNvPr>
          <p:cNvSpPr txBox="1"/>
          <p:nvPr/>
        </p:nvSpPr>
        <p:spPr>
          <a:xfrm>
            <a:off x="430202" y="5594925"/>
            <a:ext cx="1886278" cy="4385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r>
              <a:rPr lang="fr-FR" sz="2400" b="1" dirty="0"/>
              <a:t>3°/ Donc 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BBE4D23F-F0BD-4B29-B83B-A025AA6F9DA5}"/>
                  </a:ext>
                </a:extLst>
              </p:cNvPr>
              <p:cNvSpPr/>
              <p:nvPr/>
            </p:nvSpPr>
            <p:spPr>
              <a:xfrm>
                <a:off x="2173925" y="5646068"/>
                <a:ext cx="2086865" cy="774815"/>
              </a:xfrm>
              <a:prstGeom prst="rect">
                <a:avLst/>
              </a:prstGeom>
              <a:noFill/>
              <a:ln w="38100"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sz="2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2400" b="1" i="1" smtClean="0">
                              <a:solidFill>
                                <a:srgbClr val="00B0F0"/>
                              </a:solidFill>
                              <a:latin typeface="Cambria Math" panose="02040503050406030204" pitchFamily="18" charset="0"/>
                            </a:rPr>
                            <m:t>𝟗</m:t>
                          </m:r>
                        </m:num>
                        <m:den>
                          <m:r>
                            <a:rPr lang="fr-FR" sz="24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𝟖</m:t>
                          </m:r>
                        </m:den>
                      </m:f>
                      <m:r>
                        <a:rPr lang="fr-FR" sz="24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   &lt;    </m:t>
                      </m:r>
                      <m:f>
                        <m:fPr>
                          <m:ctrlPr>
                            <a:rPr lang="fr-FR" sz="2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2400" b="1" i="1" smtClean="0">
                              <a:solidFill>
                                <a:srgbClr val="00B0F0"/>
                              </a:solidFill>
                              <a:latin typeface="Cambria Math" panose="02040503050406030204" pitchFamily="18" charset="0"/>
                            </a:rPr>
                            <m:t>𝟗</m:t>
                          </m:r>
                        </m:num>
                        <m:den>
                          <m:r>
                            <a:rPr lang="fr-FR" sz="24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𝟕</m:t>
                          </m:r>
                        </m:den>
                      </m:f>
                    </m:oMath>
                  </m:oMathPara>
                </a14:m>
                <a:endParaRPr lang="fr-FR" sz="24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BBE4D23F-F0BD-4B29-B83B-A025AA6F9DA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73925" y="5646068"/>
                <a:ext cx="2086865" cy="77481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  <a:ln w="38100"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095832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4" grpId="0" animBg="1"/>
      <p:bldP spid="16" grpId="0"/>
      <p:bldP spid="20" grpId="0"/>
      <p:bldP spid="21" grpId="0"/>
      <p:bldP spid="22" grpId="0"/>
      <p:bldP spid="23" grpId="0"/>
      <p:bldP spid="24" grpId="0"/>
      <p:bldP spid="1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025BED-01D8-0B8A-0A22-83F944E435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85;p29">
            <a:extLst>
              <a:ext uri="{FF2B5EF4-FFF2-40B4-BE49-F238E27FC236}">
                <a16:creationId xmlns:a16="http://schemas.microsoft.com/office/drawing/2014/main" id="{4CBC63AE-5EC1-F521-A9F0-90685EBBD6A7}"/>
              </a:ext>
            </a:extLst>
          </p:cNvPr>
          <p:cNvSpPr/>
          <p:nvPr/>
        </p:nvSpPr>
        <p:spPr>
          <a:xfrm>
            <a:off x="948074" y="165260"/>
            <a:ext cx="7935199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Repérage dans la semaine</a:t>
            </a:r>
            <a:endParaRPr lang="fr-FR" sz="3200" i="1" kern="0" dirty="0">
              <a:solidFill>
                <a:srgbClr val="44546A"/>
              </a:solidFill>
              <a:latin typeface="Calibri"/>
              <a:ea typeface="Calibri"/>
              <a:cs typeface="Calibri"/>
            </a:endParaRPr>
          </a:p>
        </p:txBody>
      </p:sp>
      <p:pic>
        <p:nvPicPr>
          <p:cNvPr id="11" name="Picture 2" descr="Image générée">
            <a:extLst>
              <a:ext uri="{FF2B5EF4-FFF2-40B4-BE49-F238E27FC236}">
                <a16:creationId xmlns:a16="http://schemas.microsoft.com/office/drawing/2014/main" id="{C6D3A5B8-B575-3551-A690-4032AACC2AF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59" y="30481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Google Shape;288;p29">
            <a:extLst>
              <a:ext uri="{FF2B5EF4-FFF2-40B4-BE49-F238E27FC236}">
                <a16:creationId xmlns:a16="http://schemas.microsoft.com/office/drawing/2014/main" id="{B393753E-64B7-9498-824D-0D0099617F1F}"/>
              </a:ext>
            </a:extLst>
          </p:cNvPr>
          <p:cNvSpPr/>
          <p:nvPr/>
        </p:nvSpPr>
        <p:spPr>
          <a:xfrm>
            <a:off x="2697481" y="2238781"/>
            <a:ext cx="9062399" cy="939600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0" tIns="0" rIns="0" bIns="0" anchor="ctr" anchorCtr="1" compatLnSpc="1">
            <a:noAutofit/>
          </a:bodyPr>
          <a:lstStyle/>
          <a:p>
            <a:pPr algn="ctr">
              <a:buClr>
                <a:srgbClr val="000000"/>
              </a:buClr>
              <a:buSzPts val="1200"/>
            </a:pPr>
            <a:r>
              <a:rPr lang="fr-FR" sz="2400" b="1" kern="0" dirty="0">
                <a:solidFill>
                  <a:schemeClr val="bg1"/>
                </a:solidFill>
                <a:latin typeface="Calibri"/>
                <a:cs typeface="Calibri"/>
              </a:rPr>
              <a:t>Correction du test</a:t>
            </a:r>
          </a:p>
        </p:txBody>
      </p:sp>
      <p:sp>
        <p:nvSpPr>
          <p:cNvPr id="16" name="Google Shape;289;p29">
            <a:extLst>
              <a:ext uri="{FF2B5EF4-FFF2-40B4-BE49-F238E27FC236}">
                <a16:creationId xmlns:a16="http://schemas.microsoft.com/office/drawing/2014/main" id="{512898BA-530C-7C33-D940-4D843A65B720}"/>
              </a:ext>
            </a:extLst>
          </p:cNvPr>
          <p:cNvSpPr/>
          <p:nvPr/>
        </p:nvSpPr>
        <p:spPr>
          <a:xfrm>
            <a:off x="578729" y="2238404"/>
            <a:ext cx="1798795" cy="94035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/>
            <a:r>
              <a:rPr lang="fr-FR" sz="1867" b="1" kern="0" dirty="0">
                <a:solidFill>
                  <a:schemeClr val="bg1"/>
                </a:solidFill>
                <a:latin typeface="Calibri"/>
                <a:cs typeface="Calibri"/>
              </a:rPr>
              <a:t>Séance 7</a:t>
            </a:r>
          </a:p>
        </p:txBody>
      </p:sp>
      <p:sp>
        <p:nvSpPr>
          <p:cNvPr id="17" name="Google Shape;287;p29">
            <a:extLst>
              <a:ext uri="{FF2B5EF4-FFF2-40B4-BE49-F238E27FC236}">
                <a16:creationId xmlns:a16="http://schemas.microsoft.com/office/drawing/2014/main" id="{F719DDB5-6E5B-452A-9956-E64D94E1FAC9}"/>
              </a:ext>
            </a:extLst>
          </p:cNvPr>
          <p:cNvSpPr/>
          <p:nvPr/>
        </p:nvSpPr>
        <p:spPr>
          <a:xfrm>
            <a:off x="578729" y="1120213"/>
            <a:ext cx="1798795" cy="94035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/>
            <a:r>
              <a:rPr lang="fr-FR" sz="1867" b="1" kern="0" dirty="0">
                <a:solidFill>
                  <a:schemeClr val="bg1"/>
                </a:solidFill>
                <a:latin typeface="Calibri"/>
                <a:cs typeface="Calibri"/>
              </a:rPr>
              <a:t>Séance 6</a:t>
            </a:r>
          </a:p>
        </p:txBody>
      </p:sp>
      <p:sp>
        <p:nvSpPr>
          <p:cNvPr id="18" name="Google Shape;290;p29">
            <a:extLst>
              <a:ext uri="{FF2B5EF4-FFF2-40B4-BE49-F238E27FC236}">
                <a16:creationId xmlns:a16="http://schemas.microsoft.com/office/drawing/2014/main" id="{2D42197F-9078-856A-7D2B-40F425A20DD3}"/>
              </a:ext>
            </a:extLst>
          </p:cNvPr>
          <p:cNvSpPr/>
          <p:nvPr/>
        </p:nvSpPr>
        <p:spPr>
          <a:xfrm>
            <a:off x="2697481" y="1120590"/>
            <a:ext cx="9062399" cy="939600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0" tIns="0" rIns="0" bIns="0" anchor="ctr" anchorCtr="1" compatLnSpc="1">
            <a:noAutofit/>
          </a:bodyPr>
          <a:lstStyle/>
          <a:p>
            <a:pPr algn="ctr">
              <a:buClr>
                <a:srgbClr val="000000"/>
              </a:buClr>
              <a:buSzPts val="1200"/>
            </a:pPr>
            <a:r>
              <a:rPr lang="fr-FR" sz="2400" b="1" kern="0" dirty="0">
                <a:solidFill>
                  <a:schemeClr val="bg1"/>
                </a:solidFill>
                <a:latin typeface="Calibri"/>
                <a:cs typeface="Calibri"/>
              </a:rPr>
              <a:t>Test de fin de domaine</a:t>
            </a:r>
          </a:p>
        </p:txBody>
      </p:sp>
      <p:sp>
        <p:nvSpPr>
          <p:cNvPr id="19" name="Google Shape;286;p29">
            <a:extLst>
              <a:ext uri="{FF2B5EF4-FFF2-40B4-BE49-F238E27FC236}">
                <a16:creationId xmlns:a16="http://schemas.microsoft.com/office/drawing/2014/main" id="{F7A80291-EB05-CDC9-9DD3-8446A5BCCB0E}"/>
              </a:ext>
            </a:extLst>
          </p:cNvPr>
          <p:cNvSpPr/>
          <p:nvPr/>
        </p:nvSpPr>
        <p:spPr>
          <a:xfrm>
            <a:off x="2697481" y="4475163"/>
            <a:ext cx="9062399" cy="939600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bg1"/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0" tIns="0" rIns="0" bIns="0" anchor="ctr" anchorCtr="1" compatLnSpc="1">
            <a:noAutofit/>
          </a:bodyPr>
          <a:lstStyle/>
          <a:p>
            <a:pPr marL="203201" algn="ctr">
              <a:buClr>
                <a:schemeClr val="bg1"/>
              </a:buClr>
              <a:buSzPts val="1200"/>
            </a:pPr>
            <a:r>
              <a:rPr lang="fr-FR" sz="2400" b="1" kern="0" dirty="0">
                <a:solidFill>
                  <a:srgbClr val="000000"/>
                </a:solidFill>
                <a:latin typeface="Calibri"/>
                <a:cs typeface="Calibri"/>
              </a:rPr>
              <a:t> Comparer deux fractions de même dénominateur ou numérateurs</a:t>
            </a:r>
          </a:p>
        </p:txBody>
      </p:sp>
      <p:sp>
        <p:nvSpPr>
          <p:cNvPr id="20" name="Google Shape;291;p29">
            <a:extLst>
              <a:ext uri="{FF2B5EF4-FFF2-40B4-BE49-F238E27FC236}">
                <a16:creationId xmlns:a16="http://schemas.microsoft.com/office/drawing/2014/main" id="{4CA8C448-BD48-B183-BBEC-DE6205BA7F70}"/>
              </a:ext>
            </a:extLst>
          </p:cNvPr>
          <p:cNvSpPr/>
          <p:nvPr/>
        </p:nvSpPr>
        <p:spPr>
          <a:xfrm>
            <a:off x="578729" y="4474786"/>
            <a:ext cx="1798795" cy="94035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54AFE9"/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/>
            <a:r>
              <a:rPr lang="fr-FR" sz="1867" b="1" kern="0" dirty="0">
                <a:solidFill>
                  <a:srgbClr val="000000"/>
                </a:solidFill>
                <a:latin typeface="Calibri"/>
                <a:cs typeface="Calibri"/>
              </a:rPr>
              <a:t>Séance 9</a:t>
            </a:r>
          </a:p>
        </p:txBody>
      </p:sp>
      <p:sp>
        <p:nvSpPr>
          <p:cNvPr id="21" name="Google Shape;292;p29">
            <a:extLst>
              <a:ext uri="{FF2B5EF4-FFF2-40B4-BE49-F238E27FC236}">
                <a16:creationId xmlns:a16="http://schemas.microsoft.com/office/drawing/2014/main" id="{CA9AB09A-7CF2-A968-10F0-C2BE1D95EBC8}"/>
              </a:ext>
            </a:extLst>
          </p:cNvPr>
          <p:cNvSpPr/>
          <p:nvPr/>
        </p:nvSpPr>
        <p:spPr>
          <a:xfrm>
            <a:off x="2697481" y="3356972"/>
            <a:ext cx="9062399" cy="939600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0" tIns="0" rIns="0" bIns="0" anchor="ctr" anchorCtr="1" compatLnSpc="1">
            <a:noAutofit/>
          </a:bodyPr>
          <a:lstStyle/>
          <a:p>
            <a:pPr algn="ctr">
              <a:buClr>
                <a:srgbClr val="000000"/>
              </a:buClr>
              <a:buSzPts val="1200"/>
            </a:pPr>
            <a:r>
              <a:rPr lang="fr-FR" sz="2400" b="1" kern="0" dirty="0">
                <a:solidFill>
                  <a:schemeClr val="bg1"/>
                </a:solidFill>
                <a:cs typeface="Calibri"/>
              </a:rPr>
              <a:t>Addition et soustraction des fractions</a:t>
            </a:r>
          </a:p>
        </p:txBody>
      </p:sp>
      <p:sp>
        <p:nvSpPr>
          <p:cNvPr id="22" name="Google Shape;293;p29">
            <a:extLst>
              <a:ext uri="{FF2B5EF4-FFF2-40B4-BE49-F238E27FC236}">
                <a16:creationId xmlns:a16="http://schemas.microsoft.com/office/drawing/2014/main" id="{18921FCB-4BAB-6E2F-3AB2-6E64A0C4F4B5}"/>
              </a:ext>
            </a:extLst>
          </p:cNvPr>
          <p:cNvSpPr/>
          <p:nvPr/>
        </p:nvSpPr>
        <p:spPr>
          <a:xfrm>
            <a:off x="578729" y="3356595"/>
            <a:ext cx="1798795" cy="94035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/>
            <a:r>
              <a:rPr lang="fr-FR" sz="1867" b="1" kern="0" dirty="0">
                <a:solidFill>
                  <a:schemeClr val="bg1"/>
                </a:solidFill>
                <a:latin typeface="Calibri"/>
                <a:cs typeface="Calibri"/>
              </a:rPr>
              <a:t>Séance 8</a:t>
            </a:r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75786FF3-EE92-0AD6-6AFB-52431ECC1F92}"/>
              </a:ext>
            </a:extLst>
          </p:cNvPr>
          <p:cNvSpPr/>
          <p:nvPr/>
        </p:nvSpPr>
        <p:spPr>
          <a:xfrm>
            <a:off x="432120" y="4375177"/>
            <a:ext cx="11471239" cy="1128505"/>
          </a:xfrm>
          <a:prstGeom prst="roundRect">
            <a:avLst/>
          </a:prstGeom>
          <a:noFill/>
          <a:ln w="38100"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2400"/>
          </a:p>
        </p:txBody>
      </p:sp>
      <p:sp>
        <p:nvSpPr>
          <p:cNvPr id="24" name="Google Shape;290;p29">
            <a:extLst>
              <a:ext uri="{FF2B5EF4-FFF2-40B4-BE49-F238E27FC236}">
                <a16:creationId xmlns:a16="http://schemas.microsoft.com/office/drawing/2014/main" id="{D8A3F665-5A1E-787A-5B4F-3B5EC26DAE04}"/>
              </a:ext>
            </a:extLst>
          </p:cNvPr>
          <p:cNvSpPr/>
          <p:nvPr/>
        </p:nvSpPr>
        <p:spPr>
          <a:xfrm>
            <a:off x="2697481" y="5593355"/>
            <a:ext cx="9062399" cy="939600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0" tIns="0" rIns="0" bIns="0" anchor="ctr" anchorCtr="1" compatLnSpc="1">
            <a:noAutofit/>
          </a:bodyPr>
          <a:lstStyle/>
          <a:p>
            <a:pPr algn="ctr">
              <a:buClr>
                <a:srgbClr val="000000"/>
              </a:buClr>
              <a:buSzPts val="1200"/>
            </a:pPr>
            <a:r>
              <a:rPr lang="fr-FR" sz="2400" b="1" kern="0" dirty="0">
                <a:solidFill>
                  <a:schemeClr val="bg1"/>
                </a:solidFill>
                <a:latin typeface="Calibri"/>
                <a:cs typeface="Calibri"/>
              </a:rPr>
              <a:t> Comparer deux fractions de dénominateurs différents</a:t>
            </a:r>
          </a:p>
        </p:txBody>
      </p:sp>
      <p:sp>
        <p:nvSpPr>
          <p:cNvPr id="25" name="Google Shape;291;p29">
            <a:extLst>
              <a:ext uri="{FF2B5EF4-FFF2-40B4-BE49-F238E27FC236}">
                <a16:creationId xmlns:a16="http://schemas.microsoft.com/office/drawing/2014/main" id="{6AC95CCD-ED6F-E395-6B87-B21A3A318230}"/>
              </a:ext>
            </a:extLst>
          </p:cNvPr>
          <p:cNvSpPr/>
          <p:nvPr/>
        </p:nvSpPr>
        <p:spPr>
          <a:xfrm>
            <a:off x="578729" y="5592978"/>
            <a:ext cx="1798795" cy="94035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/>
            <a:r>
              <a:rPr lang="fr-FR" sz="1867" b="1" kern="0" dirty="0">
                <a:solidFill>
                  <a:schemeClr val="bg1"/>
                </a:solidFill>
                <a:latin typeface="Calibri"/>
                <a:cs typeface="Calibri"/>
              </a:rPr>
              <a:t>Séance 10</a:t>
            </a:r>
          </a:p>
        </p:txBody>
      </p:sp>
    </p:spTree>
    <p:extLst>
      <p:ext uri="{BB962C8B-B14F-4D97-AF65-F5344CB8AC3E}">
        <p14:creationId xmlns:p14="http://schemas.microsoft.com/office/powerpoint/2010/main" val="372720267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7815AA-D8C3-E87F-BB64-87683CC0DC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C5810349-2FCA-8CFA-B674-A59202954F7A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VdC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3" name="D_A_02">
            <a:extLst>
              <a:ext uri="{FF2B5EF4-FFF2-40B4-BE49-F238E27FC236}">
                <a16:creationId xmlns:a16="http://schemas.microsoft.com/office/drawing/2014/main" id="{56398FC7-70A4-861F-3A91-12D5E8961E24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L'enseignant choisit au hasard deux élèves pour justifier oralement leur démarche.</a:t>
            </a: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FD94D188-A862-7FBA-2028-276D49708F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548" y="257231"/>
            <a:ext cx="714138" cy="51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D_A_01">
            <a:extLst>
              <a:ext uri="{FF2B5EF4-FFF2-40B4-BE49-F238E27FC236}">
                <a16:creationId xmlns:a16="http://schemas.microsoft.com/office/drawing/2014/main" id="{608BBF48-D039-9DE0-43A9-F04435483FEB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b="1" kern="0" dirty="0">
                <a:solidFill>
                  <a:srgbClr val="A5A5A5"/>
                </a:solidFill>
                <a:ea typeface="Calibri"/>
                <a:cs typeface="Calibri"/>
              </a:rPr>
              <a:t>Compléter :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B9EA968C-E20D-4557-87FF-57AEAC4831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9378" y="1776452"/>
            <a:ext cx="4050883" cy="2435825"/>
          </a:xfrm>
          <a:prstGeom prst="rect">
            <a:avLst/>
          </a:prstGeom>
        </p:spPr>
      </p:pic>
      <p:sp>
        <p:nvSpPr>
          <p:cNvPr id="10" name="Organigramme : Connecteur 9">
            <a:extLst>
              <a:ext uri="{FF2B5EF4-FFF2-40B4-BE49-F238E27FC236}">
                <a16:creationId xmlns:a16="http://schemas.microsoft.com/office/drawing/2014/main" id="{09923FEC-FCC7-411E-AD99-E9550131A9A6}"/>
              </a:ext>
            </a:extLst>
          </p:cNvPr>
          <p:cNvSpPr/>
          <p:nvPr/>
        </p:nvSpPr>
        <p:spPr>
          <a:xfrm>
            <a:off x="1778083" y="2093432"/>
            <a:ext cx="360000" cy="360000"/>
          </a:xfrm>
          <a:prstGeom prst="flowChartConnector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Organigramme : Connecteur 18">
            <a:extLst>
              <a:ext uri="{FF2B5EF4-FFF2-40B4-BE49-F238E27FC236}">
                <a16:creationId xmlns:a16="http://schemas.microsoft.com/office/drawing/2014/main" id="{B1F9736E-2AFF-40ED-A0E6-FE2CBA30DDEA}"/>
              </a:ext>
            </a:extLst>
          </p:cNvPr>
          <p:cNvSpPr/>
          <p:nvPr/>
        </p:nvSpPr>
        <p:spPr>
          <a:xfrm>
            <a:off x="2787020" y="2093432"/>
            <a:ext cx="360000" cy="360000"/>
          </a:xfrm>
          <a:prstGeom prst="flowChartConnector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2373B760-EE3D-E6D0-7F75-C5C50A4A1913}"/>
              </a:ext>
            </a:extLst>
          </p:cNvPr>
          <p:cNvSpPr/>
          <p:nvPr/>
        </p:nvSpPr>
        <p:spPr>
          <a:xfrm>
            <a:off x="1458196" y="3251984"/>
            <a:ext cx="497079" cy="470476"/>
          </a:xfrm>
          <a:prstGeom prst="rect">
            <a:avLst/>
          </a:prstGeom>
          <a:noFill/>
          <a:ln w="381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600" b="1" dirty="0">
                <a:solidFill>
                  <a:srgbClr val="C00000"/>
                </a:solidFill>
              </a:rPr>
              <a:t>&lt;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9D5C73FF-EE05-490D-B9BF-AA029CC7B12F}"/>
              </a:ext>
            </a:extLst>
          </p:cNvPr>
          <p:cNvSpPr/>
          <p:nvPr/>
        </p:nvSpPr>
        <p:spPr>
          <a:xfrm>
            <a:off x="3094124" y="3277276"/>
            <a:ext cx="497079" cy="470476"/>
          </a:xfrm>
          <a:prstGeom prst="rect">
            <a:avLst/>
          </a:prstGeom>
          <a:noFill/>
          <a:ln w="381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600" b="1" dirty="0">
                <a:solidFill>
                  <a:srgbClr val="C00000"/>
                </a:solidFill>
              </a:rPr>
              <a:t>&gt;</a:t>
            </a: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9A6BDC51-7676-4D1E-8214-12CB2163141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58521" y="1943939"/>
            <a:ext cx="4002311" cy="2498175"/>
          </a:xfrm>
          <a:prstGeom prst="rect">
            <a:avLst/>
          </a:prstGeom>
        </p:spPr>
      </p:pic>
      <p:sp>
        <p:nvSpPr>
          <p:cNvPr id="21" name="Organigramme : Connecteur 20">
            <a:extLst>
              <a:ext uri="{FF2B5EF4-FFF2-40B4-BE49-F238E27FC236}">
                <a16:creationId xmlns:a16="http://schemas.microsoft.com/office/drawing/2014/main" id="{044F06B9-F71E-4503-91E2-3B0A2351541D}"/>
              </a:ext>
            </a:extLst>
          </p:cNvPr>
          <p:cNvSpPr/>
          <p:nvPr/>
        </p:nvSpPr>
        <p:spPr>
          <a:xfrm>
            <a:off x="7552165" y="2303680"/>
            <a:ext cx="360000" cy="360000"/>
          </a:xfrm>
          <a:prstGeom prst="flowChartConnector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" name="Organigramme : Connecteur 21">
            <a:extLst>
              <a:ext uri="{FF2B5EF4-FFF2-40B4-BE49-F238E27FC236}">
                <a16:creationId xmlns:a16="http://schemas.microsoft.com/office/drawing/2014/main" id="{F4EE4088-8EBF-4099-976D-0B11653DC110}"/>
              </a:ext>
            </a:extLst>
          </p:cNvPr>
          <p:cNvSpPr/>
          <p:nvPr/>
        </p:nvSpPr>
        <p:spPr>
          <a:xfrm>
            <a:off x="8563430" y="2296292"/>
            <a:ext cx="360000" cy="360000"/>
          </a:xfrm>
          <a:prstGeom prst="flowChartConnector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C5DC0348-A1B0-B06D-955D-448C656CF6F1}"/>
              </a:ext>
            </a:extLst>
          </p:cNvPr>
          <p:cNvSpPr/>
          <p:nvPr/>
        </p:nvSpPr>
        <p:spPr>
          <a:xfrm>
            <a:off x="7011836" y="3440953"/>
            <a:ext cx="497079" cy="470476"/>
          </a:xfrm>
          <a:prstGeom prst="rect">
            <a:avLst/>
          </a:prstGeom>
          <a:noFill/>
          <a:ln w="381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600" b="1" dirty="0">
                <a:solidFill>
                  <a:srgbClr val="C00000"/>
                </a:solidFill>
              </a:rPr>
              <a:t>&gt;</a:t>
            </a: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5C778A89-1649-15CC-E450-B11FDBEAFE0D}"/>
              </a:ext>
            </a:extLst>
          </p:cNvPr>
          <p:cNvSpPr/>
          <p:nvPr/>
        </p:nvSpPr>
        <p:spPr>
          <a:xfrm>
            <a:off x="8956194" y="3470604"/>
            <a:ext cx="497079" cy="470476"/>
          </a:xfrm>
          <a:prstGeom prst="rect">
            <a:avLst/>
          </a:prstGeom>
          <a:noFill/>
          <a:ln w="381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600" b="1" dirty="0">
                <a:solidFill>
                  <a:srgbClr val="C00000"/>
                </a:solidFill>
              </a:rPr>
              <a:t>&lt;</a:t>
            </a:r>
          </a:p>
        </p:txBody>
      </p:sp>
    </p:spTree>
    <p:extLst>
      <p:ext uri="{BB962C8B-B14F-4D97-AF65-F5344CB8AC3E}">
        <p14:creationId xmlns:p14="http://schemas.microsoft.com/office/powerpoint/2010/main" val="32263382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0" grpId="1" animBg="1"/>
      <p:bldP spid="19" grpId="0" animBg="1"/>
      <p:bldP spid="19" grpId="1" animBg="1"/>
      <p:bldP spid="18" grpId="0"/>
      <p:bldP spid="17" grpId="0"/>
      <p:bldP spid="21" grpId="0" animBg="1"/>
      <p:bldP spid="21" grpId="1" animBg="1"/>
      <p:bldP spid="22" grpId="0" animBg="1"/>
      <p:bldP spid="22" grpId="1" animBg="1"/>
      <p:bldP spid="37" grpId="0"/>
      <p:bldP spid="40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84A10D-4EAF-5509-0DB5-9AC5B62572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D_A_02">
            <a:extLst>
              <a:ext uri="{FF2B5EF4-FFF2-40B4-BE49-F238E27FC236}">
                <a16:creationId xmlns:a16="http://schemas.microsoft.com/office/drawing/2014/main" id="{4CD87FD3-FAF1-AFD0-3EE7-7635B1B37788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L’enseignant donne 30s aux élèves pour recopier la correction sur les livrets.</a:t>
            </a:r>
          </a:p>
        </p:txBody>
      </p:sp>
      <p:sp>
        <p:nvSpPr>
          <p:cNvPr id="3" name="D_A_01">
            <a:extLst>
              <a:ext uri="{FF2B5EF4-FFF2-40B4-BE49-F238E27FC236}">
                <a16:creationId xmlns:a16="http://schemas.microsoft.com/office/drawing/2014/main" id="{911BFEA1-59F8-8BAC-6FAF-55E3E5A80BBD}"/>
              </a:ext>
            </a:extLst>
          </p:cNvPr>
          <p:cNvSpPr/>
          <p:nvPr/>
        </p:nvSpPr>
        <p:spPr>
          <a:xfrm>
            <a:off x="774700" y="177800"/>
            <a:ext cx="10553700" cy="508000"/>
          </a:xfrm>
          <a:prstGeom prst="rect">
            <a:avLst/>
          </a:prstGeom>
        </p:spPr>
        <p:txBody>
          <a:bodyPr wrap="square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Prenez la correction sur vos livrets.</a:t>
            </a: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52CD02DD-0746-BAD5-2451-604C8191F24D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M</a:t>
            </a:r>
            <a:endParaRPr lang="fr-FR" sz="1200" b="1" dirty="0">
              <a:latin typeface="Dosis Bold" pitchFamily="2" charset="0"/>
            </a:endParaRPr>
          </a:p>
        </p:txBody>
      </p:sp>
      <p:grpSp>
        <p:nvGrpSpPr>
          <p:cNvPr id="4" name="Groupe 3">
            <a:extLst>
              <a:ext uri="{FF2B5EF4-FFF2-40B4-BE49-F238E27FC236}">
                <a16:creationId xmlns:a16="http://schemas.microsoft.com/office/drawing/2014/main" id="{0A226DC7-F693-5E8E-A1C2-E7A4AE26FF33}"/>
              </a:ext>
            </a:extLst>
          </p:cNvPr>
          <p:cNvGrpSpPr/>
          <p:nvPr/>
        </p:nvGrpSpPr>
        <p:grpSpPr>
          <a:xfrm>
            <a:off x="10582447" y="187919"/>
            <a:ext cx="630930" cy="588164"/>
            <a:chOff x="582302" y="4457015"/>
            <a:chExt cx="630930" cy="588164"/>
          </a:xfrm>
        </p:grpSpPr>
        <p:pic>
          <p:nvPicPr>
            <p:cNvPr id="5" name="Picture 7">
              <a:extLst>
                <a:ext uri="{FF2B5EF4-FFF2-40B4-BE49-F238E27FC236}">
                  <a16:creationId xmlns:a16="http://schemas.microsoft.com/office/drawing/2014/main" id="{0A841DFF-C140-55DA-D23F-215B106F219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6" name="Picture 7">
              <a:extLst>
                <a:ext uri="{FF2B5EF4-FFF2-40B4-BE49-F238E27FC236}">
                  <a16:creationId xmlns:a16="http://schemas.microsoft.com/office/drawing/2014/main" id="{E35C6DC5-9AD3-3DCF-C961-368E67F94E5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sp>
        <p:nvSpPr>
          <p:cNvPr id="7" name="Rectangle 6">
            <a:extLst>
              <a:ext uri="{FF2B5EF4-FFF2-40B4-BE49-F238E27FC236}">
                <a16:creationId xmlns:a16="http://schemas.microsoft.com/office/drawing/2014/main" id="{D078C5F8-D446-C0F3-B736-CE35D93F5209}"/>
              </a:ext>
            </a:extLst>
          </p:cNvPr>
          <p:cNvSpPr/>
          <p:nvPr/>
        </p:nvSpPr>
        <p:spPr>
          <a:xfrm>
            <a:off x="5124450" y="6223230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 </a:t>
            </a:r>
            <a:r>
              <a:rPr lang="ar-MA" sz="2800" b="1" dirty="0">
                <a:solidFill>
                  <a:sysClr val="windowText" lastClr="000000"/>
                </a:solidFill>
              </a:rPr>
              <a:t>49</a:t>
            </a:r>
            <a:endParaRPr lang="fr-FR" sz="2800" b="1" dirty="0">
              <a:solidFill>
                <a:sysClr val="windowText" lastClr="000000"/>
              </a:solidFill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B3D58D27-E97D-1974-EF75-610303E8FEE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4562" y="977900"/>
            <a:ext cx="11022877" cy="5189206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4F0FF79B-54E3-71E4-9737-C9C5DD6A3CAD}"/>
              </a:ext>
            </a:extLst>
          </p:cNvPr>
          <p:cNvSpPr/>
          <p:nvPr/>
        </p:nvSpPr>
        <p:spPr>
          <a:xfrm>
            <a:off x="5555540" y="2707218"/>
            <a:ext cx="324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400" b="1" dirty="0">
                <a:solidFill>
                  <a:srgbClr val="C00000"/>
                </a:solidFill>
              </a:rPr>
              <a:t>&lt;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B46BBEB-CB88-00D8-9421-439B9DD53C96}"/>
              </a:ext>
            </a:extLst>
          </p:cNvPr>
          <p:cNvSpPr/>
          <p:nvPr/>
        </p:nvSpPr>
        <p:spPr>
          <a:xfrm>
            <a:off x="6905550" y="2707218"/>
            <a:ext cx="324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400" b="1" dirty="0">
                <a:solidFill>
                  <a:srgbClr val="C00000"/>
                </a:solidFill>
              </a:rPr>
              <a:t>&lt;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45693A3-B294-0929-8681-18DFF776BC09}"/>
              </a:ext>
            </a:extLst>
          </p:cNvPr>
          <p:cNvSpPr/>
          <p:nvPr/>
        </p:nvSpPr>
        <p:spPr>
          <a:xfrm>
            <a:off x="9094494" y="2707218"/>
            <a:ext cx="324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400" b="1" dirty="0">
                <a:solidFill>
                  <a:srgbClr val="C00000"/>
                </a:solidFill>
              </a:rPr>
              <a:t>&gt;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D841B9D-437A-3147-296C-A4C660F811F7}"/>
              </a:ext>
            </a:extLst>
          </p:cNvPr>
          <p:cNvSpPr/>
          <p:nvPr/>
        </p:nvSpPr>
        <p:spPr>
          <a:xfrm>
            <a:off x="10188966" y="2651338"/>
            <a:ext cx="1177534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400" b="1" dirty="0">
                <a:solidFill>
                  <a:srgbClr val="C00000"/>
                </a:solidFill>
              </a:rPr>
              <a:t>21 &gt; 17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5FDC694-0606-A2C3-ACDE-852F13926F12}"/>
              </a:ext>
            </a:extLst>
          </p:cNvPr>
          <p:cNvSpPr/>
          <p:nvPr/>
        </p:nvSpPr>
        <p:spPr>
          <a:xfrm>
            <a:off x="5555540" y="5460578"/>
            <a:ext cx="324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400" b="1" dirty="0">
                <a:solidFill>
                  <a:srgbClr val="C00000"/>
                </a:solidFill>
              </a:rPr>
              <a:t>&lt;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0717930-7922-FBAD-A145-C38E349995B2}"/>
              </a:ext>
            </a:extLst>
          </p:cNvPr>
          <p:cNvSpPr/>
          <p:nvPr/>
        </p:nvSpPr>
        <p:spPr>
          <a:xfrm>
            <a:off x="6905550" y="5460578"/>
            <a:ext cx="324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400" b="1" dirty="0">
                <a:solidFill>
                  <a:srgbClr val="C00000"/>
                </a:solidFill>
              </a:rPr>
              <a:t>&gt;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0FF484A5-45F3-7558-CD04-2AEFA5057B59}"/>
              </a:ext>
            </a:extLst>
          </p:cNvPr>
          <p:cNvSpPr/>
          <p:nvPr/>
        </p:nvSpPr>
        <p:spPr>
          <a:xfrm>
            <a:off x="9094494" y="5460578"/>
            <a:ext cx="324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400" b="1" dirty="0">
                <a:solidFill>
                  <a:srgbClr val="C00000"/>
                </a:solidFill>
              </a:rPr>
              <a:t>&gt;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6734974C-E0A5-EB4E-8AB0-05D585283F77}"/>
              </a:ext>
            </a:extLst>
          </p:cNvPr>
          <p:cNvSpPr/>
          <p:nvPr/>
        </p:nvSpPr>
        <p:spPr>
          <a:xfrm>
            <a:off x="10615733" y="5460578"/>
            <a:ext cx="324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400" b="1" dirty="0">
                <a:solidFill>
                  <a:srgbClr val="C00000"/>
                </a:solidFill>
              </a:rPr>
              <a:t>&lt;</a:t>
            </a:r>
          </a:p>
        </p:txBody>
      </p:sp>
    </p:spTree>
    <p:extLst>
      <p:ext uri="{BB962C8B-B14F-4D97-AF65-F5344CB8AC3E}">
        <p14:creationId xmlns:p14="http://schemas.microsoft.com/office/powerpoint/2010/main" val="226705585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00B050">
                <a:alpha val="30000"/>
              </a:srgbClr>
            </a:gs>
            <a:gs pos="74000">
              <a:srgbClr val="00B050">
                <a:alpha val="33000"/>
              </a:srgbClr>
            </a:gs>
            <a:gs pos="83000">
              <a:srgbClr val="00B050">
                <a:alpha val="78000"/>
              </a:srgbClr>
            </a:gs>
            <a:gs pos="100000">
              <a:srgbClr val="00B050">
                <a:alpha val="92000"/>
              </a:srgbClr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E1A2AEC-4FEC-0615-956B-B4DD379158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BAF45B94-C52C-8B49-DB6E-84596265B029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C3503BD9-8239-80DA-DFDD-EDCBC0CF8740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chemeClr val="accent1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7DC6C1B6-2959-2170-0BB3-DFE9D2F8FE57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Pratique en binôme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7D196EF9-21FB-9D05-ACD6-0BA09BA2BC98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ECDF3BAF-17A8-4A90-0D0C-BB94FB33C1C5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A83C7FD9-368B-76CC-4A3D-907A30B0ABA0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5 min</a:t>
              </a:r>
            </a:p>
          </p:txBody>
        </p:sp>
      </p:grpSp>
      <p:pic>
        <p:nvPicPr>
          <p:cNvPr id="5" name="Picture 9">
            <a:extLst>
              <a:ext uri="{FF2B5EF4-FFF2-40B4-BE49-F238E27FC236}">
                <a16:creationId xmlns:a16="http://schemas.microsoft.com/office/drawing/2014/main" id="{905D3019-78F1-3FD7-7E47-7F8D041A9FE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021" y="1471892"/>
            <a:ext cx="1319419" cy="123179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89179648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6B918E-557C-B06D-444D-B686B8F46E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9">
            <a:extLst>
              <a:ext uri="{FF2B5EF4-FFF2-40B4-BE49-F238E27FC236}">
                <a16:creationId xmlns:a16="http://schemas.microsoft.com/office/drawing/2014/main" id="{695D9E41-9FD0-627C-9E11-3B5110F0899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71580" y="241580"/>
            <a:ext cx="559562" cy="522402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145" name="D_A_01">
            <a:extLst>
              <a:ext uri="{FF2B5EF4-FFF2-40B4-BE49-F238E27FC236}">
                <a16:creationId xmlns:a16="http://schemas.microsoft.com/office/drawing/2014/main" id="{E1D78294-F818-401F-E4DB-0562EE7A9441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Travaillez individuellement puis discutez en binômes vos réponses. </a:t>
            </a: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4BCA2537-C411-7D51-B7DF-83EBB5A22730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L'enseignant accorde 2 min au travail individuel puis une minute de discussion. Il circule pour contrôler et donner des </a:t>
            </a:r>
            <a:br>
              <a:rPr lang="fr-FR" sz="1600" i="1" dirty="0">
                <a:solidFill>
                  <a:schemeClr val="bg1">
                    <a:lumMod val="65000"/>
                  </a:schemeClr>
                </a:solidFill>
              </a:rPr>
            </a:b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indications en cas de blocage.</a:t>
            </a:r>
          </a:p>
        </p:txBody>
      </p:sp>
      <p:pic>
        <p:nvPicPr>
          <p:cNvPr id="10" name="Google Shape;228;p39">
            <a:extLst>
              <a:ext uri="{FF2B5EF4-FFF2-40B4-BE49-F238E27FC236}">
                <a16:creationId xmlns:a16="http://schemas.microsoft.com/office/drawing/2014/main" id="{E8CEA787-8ED9-1958-86E8-0DC758691B43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3">
            <a:alphaModFix/>
          </a:blip>
          <a:srcRect l="2318" t="72303" r="2289" b="454"/>
          <a:stretch/>
        </p:blipFill>
        <p:spPr>
          <a:xfrm>
            <a:off x="10838371" y="243581"/>
            <a:ext cx="518400" cy="518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F3002B20-AAA2-565F-B8D3-7C2C133E6B4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6905" y="3096468"/>
            <a:ext cx="11740642" cy="14945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90634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D5A42D-E7FE-C31B-36AB-56BCFC13E0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D_A_01">
            <a:extLst>
              <a:ext uri="{FF2B5EF4-FFF2-40B4-BE49-F238E27FC236}">
                <a16:creationId xmlns:a16="http://schemas.microsoft.com/office/drawing/2014/main" id="{27B0C8F2-D65B-21A7-16E3-C35EF066DFA0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Prenez la correction sur vos livrets.</a:t>
            </a: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CAF29143-5851-950D-3BDB-B3301F392A49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L’enseignant explique la réponse et donne 30s aux élèves pour recopier la correction sur les livrets.</a:t>
            </a: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9C10EAA7-795A-CCDE-75FF-BFC3A83594B5}"/>
              </a:ext>
            </a:extLst>
          </p:cNvPr>
          <p:cNvGrpSpPr/>
          <p:nvPr/>
        </p:nvGrpSpPr>
        <p:grpSpPr>
          <a:xfrm>
            <a:off x="10633247" y="187919"/>
            <a:ext cx="630930" cy="588164"/>
            <a:chOff x="582302" y="4457015"/>
            <a:chExt cx="630930" cy="588164"/>
          </a:xfrm>
        </p:grpSpPr>
        <p:pic>
          <p:nvPicPr>
            <p:cNvPr id="3" name="Picture 7">
              <a:extLst>
                <a:ext uri="{FF2B5EF4-FFF2-40B4-BE49-F238E27FC236}">
                  <a16:creationId xmlns:a16="http://schemas.microsoft.com/office/drawing/2014/main" id="{0B9585BF-A7F5-904D-233A-AFFFFA38175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4" name="Picture 7">
              <a:extLst>
                <a:ext uri="{FF2B5EF4-FFF2-40B4-BE49-F238E27FC236}">
                  <a16:creationId xmlns:a16="http://schemas.microsoft.com/office/drawing/2014/main" id="{794D992D-7284-6239-C01E-DE1B8CE18E8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pic>
        <p:nvPicPr>
          <p:cNvPr id="5" name="Picture 9">
            <a:extLst>
              <a:ext uri="{FF2B5EF4-FFF2-40B4-BE49-F238E27FC236}">
                <a16:creationId xmlns:a16="http://schemas.microsoft.com/office/drawing/2014/main" id="{77665293-6FA7-1F20-5FF4-AA0A0560F40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03653" y="253736"/>
            <a:ext cx="559562" cy="522402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40EBD199-4C0E-F090-6C4A-548FE83D97CA}"/>
              </a:ext>
            </a:extLst>
          </p:cNvPr>
          <p:cNvSpPr/>
          <p:nvPr/>
        </p:nvSpPr>
        <p:spPr>
          <a:xfrm>
            <a:off x="5097111" y="6226700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 50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BCEC41F-05B7-6A1B-CD44-436293BEB61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6905" y="3096468"/>
            <a:ext cx="11740642" cy="1494577"/>
          </a:xfrm>
          <a:prstGeom prst="rect">
            <a:avLst/>
          </a:prstGeom>
        </p:spPr>
      </p:pic>
      <p:sp>
        <p:nvSpPr>
          <p:cNvPr id="27" name="Rectangle 26">
            <a:extLst>
              <a:ext uri="{FF2B5EF4-FFF2-40B4-BE49-F238E27FC236}">
                <a16:creationId xmlns:a16="http://schemas.microsoft.com/office/drawing/2014/main" id="{51694D78-3B52-A034-2D11-1C2B36784D45}"/>
              </a:ext>
            </a:extLst>
          </p:cNvPr>
          <p:cNvSpPr/>
          <p:nvPr/>
        </p:nvSpPr>
        <p:spPr>
          <a:xfrm>
            <a:off x="2157393" y="3831792"/>
            <a:ext cx="324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400" b="1" dirty="0">
                <a:solidFill>
                  <a:srgbClr val="C00000"/>
                </a:solidFill>
              </a:rPr>
              <a:t>&gt;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3E851580-C5EC-F901-ACD4-EB04A290A10A}"/>
              </a:ext>
            </a:extLst>
          </p:cNvPr>
          <p:cNvSpPr/>
          <p:nvPr/>
        </p:nvSpPr>
        <p:spPr>
          <a:xfrm>
            <a:off x="5987713" y="3831792"/>
            <a:ext cx="324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400" b="1" dirty="0">
                <a:solidFill>
                  <a:srgbClr val="C00000"/>
                </a:solidFill>
              </a:rPr>
              <a:t>&gt;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925FE121-67B3-DFD2-0BBF-EA0BFF03FF46}"/>
              </a:ext>
            </a:extLst>
          </p:cNvPr>
          <p:cNvSpPr/>
          <p:nvPr/>
        </p:nvSpPr>
        <p:spPr>
          <a:xfrm>
            <a:off x="9872607" y="3831792"/>
            <a:ext cx="324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400" b="1" dirty="0">
                <a:solidFill>
                  <a:srgbClr val="C00000"/>
                </a:solidFill>
              </a:rPr>
              <a:t>&lt;</a:t>
            </a:r>
          </a:p>
        </p:txBody>
      </p:sp>
    </p:spTree>
    <p:extLst>
      <p:ext uri="{BB962C8B-B14F-4D97-AF65-F5344CB8AC3E}">
        <p14:creationId xmlns:p14="http://schemas.microsoft.com/office/powerpoint/2010/main" val="4294524662"/>
      </p:ext>
    </p:extLst>
  </p:cSld>
  <p:clrMapOvr>
    <a:masterClrMapping/>
  </p:clrMapOvr>
  <p:transition spd="slow">
    <p:push dir="u"/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C00000">
                <a:alpha val="30000"/>
              </a:srgbClr>
            </a:gs>
            <a:gs pos="74000">
              <a:srgbClr val="C00000">
                <a:alpha val="39000"/>
              </a:srgbClr>
            </a:gs>
            <a:gs pos="83000">
              <a:srgbClr val="C00000">
                <a:alpha val="46000"/>
              </a:srgbClr>
            </a:gs>
            <a:gs pos="100000">
              <a:srgbClr val="C00000">
                <a:alpha val="75000"/>
              </a:srgbClr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D0F1C31-3269-D9E2-A11B-76E1E7FC1B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17DC0336-7468-96E4-4C8F-D75D561F5D22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7AC4A336-553B-C6D9-5960-F469265B1B72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C00000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69AEEE6E-857A-5D9C-2A33-25EA3FB3D64D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Pratique autonome : </a:t>
              </a:r>
              <a:br>
                <a:rPr lang="fr-FR" sz="5600" b="1" dirty="0">
                  <a:solidFill>
                    <a:schemeClr val="tx1"/>
                  </a:solidFill>
                </a:rPr>
              </a:br>
              <a:r>
                <a:rPr lang="fr-FR" sz="5600" b="1" dirty="0">
                  <a:solidFill>
                    <a:schemeClr val="tx1"/>
                  </a:solidFill>
                </a:rPr>
                <a:t>Travail individuel et défi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02F30AD9-A760-1FB7-44E6-C5FB79615A98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68B5FF32-915A-B598-700D-0EA7533542B3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199500E8-6AC1-98CD-F98D-D1177176CCC5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20 min</a:t>
              </a:r>
            </a:p>
          </p:txBody>
        </p:sp>
      </p:grpSp>
      <p:pic>
        <p:nvPicPr>
          <p:cNvPr id="5" name="Picture 14">
            <a:extLst>
              <a:ext uri="{FF2B5EF4-FFF2-40B4-BE49-F238E27FC236}">
                <a16:creationId xmlns:a16="http://schemas.microsoft.com/office/drawing/2014/main" id="{6D248F83-4C7F-319A-F9E2-F4E054B7BA7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291" y="1162744"/>
            <a:ext cx="1319419" cy="131942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55969899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val 15"/>
          <p:cNvSpPr/>
          <p:nvPr/>
        </p:nvSpPr>
        <p:spPr>
          <a:xfrm>
            <a:off x="11430988" y="262184"/>
            <a:ext cx="517596" cy="517596"/>
          </a:xfrm>
          <a:prstGeom prst="ellipse">
            <a:avLst/>
          </a:pr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133" b="1" dirty="0">
                <a:latin typeface="Dosis Bold" pitchFamily="2" charset="0"/>
              </a:rPr>
              <a:t>PA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75C8C2EC-A956-3CF2-01B0-FD460315B9DA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b="1" dirty="0">
                <a:solidFill>
                  <a:schemeClr val="bg1">
                    <a:lumMod val="75000"/>
                  </a:schemeClr>
                </a:solidFill>
                <a:effectLst/>
              </a:rPr>
              <a:t>Prenez votre livret et votre crayon, puis répondez individuellement aux exercices. Vous avez 10 min.</a:t>
            </a:r>
            <a:endParaRPr lang="fr-FR" b="1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E5C1A8D9-A02C-58FC-B173-15CDF98E063B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i="1" dirty="0">
                <a:solidFill>
                  <a:schemeClr val="bg1">
                    <a:lumMod val="75000"/>
                  </a:schemeClr>
                </a:solidFill>
              </a:rPr>
              <a:t>L’enseignant vérifie les productions des élèves, donne une aide individuelle en cas de difficulté et oriente les élèves ayant </a:t>
            </a:r>
            <a:br>
              <a:rPr lang="fr-FR" sz="1600" i="1" dirty="0">
                <a:solidFill>
                  <a:schemeClr val="bg1">
                    <a:lumMod val="75000"/>
                  </a:schemeClr>
                </a:solidFill>
              </a:rPr>
            </a:br>
            <a:r>
              <a:rPr lang="fr-FR" sz="1600" i="1" dirty="0">
                <a:solidFill>
                  <a:schemeClr val="bg1">
                    <a:lumMod val="75000"/>
                  </a:schemeClr>
                </a:solidFill>
              </a:rPr>
              <a:t>terminé vers le défi.</a:t>
            </a:r>
          </a:p>
        </p:txBody>
      </p:sp>
      <p:pic>
        <p:nvPicPr>
          <p:cNvPr id="2" name="Picture 14">
            <a:extLst>
              <a:ext uri="{FF2B5EF4-FFF2-40B4-BE49-F238E27FC236}">
                <a16:creationId xmlns:a16="http://schemas.microsoft.com/office/drawing/2014/main" id="{67DDBFEF-FA5F-D87B-9951-AB62A2A0729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4418" y="249522"/>
            <a:ext cx="559562" cy="559565"/>
          </a:xfrm>
          <a:prstGeom prst="rect">
            <a:avLst/>
          </a:prstGeom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3ACF8139-414E-DC1F-A805-68939005DE70}"/>
              </a:ext>
            </a:extLst>
          </p:cNvPr>
          <p:cNvGrpSpPr/>
          <p:nvPr/>
        </p:nvGrpSpPr>
        <p:grpSpPr>
          <a:xfrm>
            <a:off x="1320870" y="1109378"/>
            <a:ext cx="9550261" cy="5570822"/>
            <a:chOff x="-2037145" y="982549"/>
            <a:chExt cx="14229145" cy="8300091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0D58E46A-19A7-23A6-4A2F-924D32FD3F9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0" y="982549"/>
              <a:ext cx="12192000" cy="4892901"/>
            </a:xfrm>
            <a:prstGeom prst="rect">
              <a:avLst/>
            </a:prstGeom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00A18BA0-DDE3-7FB3-5A8F-AEE16DDB5DE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-2037145" y="5227268"/>
              <a:ext cx="12192000" cy="405537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3305323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16B6F7-4663-26DF-E0E9-C45CBD96C3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val 15">
            <a:extLst>
              <a:ext uri="{FF2B5EF4-FFF2-40B4-BE49-F238E27FC236}">
                <a16:creationId xmlns:a16="http://schemas.microsoft.com/office/drawing/2014/main" id="{CECF87C6-5AF6-5D7B-E807-1CCB4499B97D}"/>
              </a:ext>
            </a:extLst>
          </p:cNvPr>
          <p:cNvSpPr/>
          <p:nvPr/>
        </p:nvSpPr>
        <p:spPr>
          <a:xfrm>
            <a:off x="11430988" y="262184"/>
            <a:ext cx="517596" cy="517596"/>
          </a:xfrm>
          <a:prstGeom prst="ellipse">
            <a:avLst/>
          </a:pr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133" b="1" dirty="0">
                <a:latin typeface="Dosis Bold" pitchFamily="2" charset="0"/>
              </a:rPr>
              <a:t>PA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7CC8F3DE-D50D-34F5-4FD1-36F0F7D99168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Le temps est terminé. Voyons ensemble la solution des exercices.</a:t>
            </a: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69D41B3C-4BD0-E093-D966-2AD19C0A17C1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L’enseignant accorde 5 min pour donner l’occasion aux élèves de présenter leurs productions et les corrige.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62D4F2E5-320D-4FE9-AAD5-46D8D6EB8B41}"/>
              </a:ext>
            </a:extLst>
          </p:cNvPr>
          <p:cNvGrpSpPr/>
          <p:nvPr/>
        </p:nvGrpSpPr>
        <p:grpSpPr>
          <a:xfrm>
            <a:off x="4400550" y="1923317"/>
            <a:ext cx="3390900" cy="3839165"/>
            <a:chOff x="4400550" y="1864949"/>
            <a:chExt cx="3390900" cy="3839165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6C8DB70F-F476-00D1-4DAC-4CF35347BB9F}"/>
                </a:ext>
              </a:extLst>
            </p:cNvPr>
            <p:cNvSpPr/>
            <p:nvPr/>
          </p:nvSpPr>
          <p:spPr>
            <a:xfrm>
              <a:off x="4568723" y="1864949"/>
              <a:ext cx="3054554" cy="70788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fr-FR" sz="4000" b="1" dirty="0"/>
                <a:t>Temps Écoulé</a:t>
              </a:r>
            </a:p>
          </p:txBody>
        </p:sp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7F83DB11-9257-2FB3-23E0-17EE22386F3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10000" b="90000" l="10000" r="90000">
                          <a14:foregroundMark x1="36816" y1="80957" x2="61621" y2="80371"/>
                          <a14:foregroundMark x1="54980" y1="81543" x2="67188" y2="81152"/>
                          <a14:foregroundMark x1="85938" y1="78711" x2="85938" y2="78711"/>
                          <a14:foregroundMark x1="42676" y1="82910" x2="46387" y2="82910"/>
                          <a14:foregroundMark x1="45996" y1="29980" x2="49707" y2="71387"/>
                          <a14:foregroundMark x1="50879" y1="45117" x2="58203" y2="38379"/>
                          <a14:foregroundMark x1="49902" y1="50000" x2="50977" y2="56348"/>
                          <a14:foregroundMark x1="55371" y1="26660" x2="62109" y2="33008"/>
                          <a14:backgroundMark x1="36621" y1="81348" x2="66699" y2="80859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491" t="15401" r="10044" b="20983"/>
            <a:stretch/>
          </p:blipFill>
          <p:spPr>
            <a:xfrm>
              <a:off x="4400550" y="2989489"/>
              <a:ext cx="3390900" cy="271462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452493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F0E617-B876-DC76-BCC0-BF98FEBB25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EA5DEB91-D191-37A1-A592-FA476115CB42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90500" y="977900"/>
            <a:ext cx="11811000" cy="4739998"/>
          </a:xfrm>
          <a:prstGeom prst="rect">
            <a:avLst/>
          </a:prstGeom>
        </p:spPr>
      </p:pic>
      <p:sp>
        <p:nvSpPr>
          <p:cNvPr id="16" name="Oval 15">
            <a:extLst>
              <a:ext uri="{FF2B5EF4-FFF2-40B4-BE49-F238E27FC236}">
                <a16:creationId xmlns:a16="http://schemas.microsoft.com/office/drawing/2014/main" id="{6F8C8A96-867E-FFA7-6DF7-81B8314FCDC6}"/>
              </a:ext>
            </a:extLst>
          </p:cNvPr>
          <p:cNvSpPr/>
          <p:nvPr/>
        </p:nvSpPr>
        <p:spPr>
          <a:xfrm>
            <a:off x="11430988" y="262184"/>
            <a:ext cx="517596" cy="517596"/>
          </a:xfrm>
          <a:prstGeom prst="ellipse">
            <a:avLst/>
          </a:pr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133" b="1" dirty="0">
                <a:latin typeface="Dosis Bold" pitchFamily="2" charset="0"/>
              </a:rPr>
              <a:t>PA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481F5F20-9135-FBCB-6ACE-1A33EA3271CB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Prenez la correction sur vos livrets.</a:t>
            </a: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3BE818E7-06DD-7E78-F496-089B5BC74F7B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L’enseignant donne 5 min aux élèves pour recopier la correction sur les livrets. Il propose une solution au défi s’il reste </a:t>
            </a:r>
            <a:br>
              <a:rPr lang="fr-FR" sz="1600" i="1" dirty="0">
                <a:solidFill>
                  <a:schemeClr val="bg1">
                    <a:lumMod val="65000"/>
                  </a:schemeClr>
                </a:solidFill>
              </a:rPr>
            </a:b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assez de temps.</a:t>
            </a: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5F3D11F1-474C-3D4C-2C47-3BD1C96FDD0C}"/>
              </a:ext>
            </a:extLst>
          </p:cNvPr>
          <p:cNvGrpSpPr/>
          <p:nvPr/>
        </p:nvGrpSpPr>
        <p:grpSpPr>
          <a:xfrm>
            <a:off x="10582447" y="187919"/>
            <a:ext cx="630930" cy="588164"/>
            <a:chOff x="582302" y="4457015"/>
            <a:chExt cx="630930" cy="588164"/>
          </a:xfrm>
        </p:grpSpPr>
        <p:pic>
          <p:nvPicPr>
            <p:cNvPr id="3" name="Picture 7">
              <a:extLst>
                <a:ext uri="{FF2B5EF4-FFF2-40B4-BE49-F238E27FC236}">
                  <a16:creationId xmlns:a16="http://schemas.microsoft.com/office/drawing/2014/main" id="{A6C9AC64-A793-F81E-B67C-F53FF17178C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4" name="Picture 7">
              <a:extLst>
                <a:ext uri="{FF2B5EF4-FFF2-40B4-BE49-F238E27FC236}">
                  <a16:creationId xmlns:a16="http://schemas.microsoft.com/office/drawing/2014/main" id="{F1BD66A4-6C31-D11F-6B8E-505FD31EAEF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sp>
        <p:nvSpPr>
          <p:cNvPr id="6" name="Rectangle 5">
            <a:extLst>
              <a:ext uri="{FF2B5EF4-FFF2-40B4-BE49-F238E27FC236}">
                <a16:creationId xmlns:a16="http://schemas.microsoft.com/office/drawing/2014/main" id="{41395FC7-3C4B-B63A-9EEC-6C9EB59E7C6B}"/>
              </a:ext>
            </a:extLst>
          </p:cNvPr>
          <p:cNvSpPr/>
          <p:nvPr/>
        </p:nvSpPr>
        <p:spPr>
          <a:xfrm>
            <a:off x="5124450" y="6223230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 50</a:t>
            </a:r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B0F416CD-DF48-5D0B-2085-257781BC2854}"/>
              </a:ext>
            </a:extLst>
          </p:cNvPr>
          <p:cNvSpPr>
            <a:spLocks noChangeAspect="1"/>
          </p:cNvSpPr>
          <p:nvPr/>
        </p:nvSpPr>
        <p:spPr>
          <a:xfrm>
            <a:off x="2207790" y="1681725"/>
            <a:ext cx="324000" cy="32561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400" b="1" dirty="0">
                <a:solidFill>
                  <a:srgbClr val="C00000"/>
                </a:solidFill>
              </a:rPr>
              <a:t>&gt;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F2AA2D6-C8AC-3C28-77FF-5241D02091F0}"/>
              </a:ext>
            </a:extLst>
          </p:cNvPr>
          <p:cNvSpPr>
            <a:spLocks noChangeAspect="1"/>
          </p:cNvSpPr>
          <p:nvPr/>
        </p:nvSpPr>
        <p:spPr>
          <a:xfrm>
            <a:off x="2207790" y="2489278"/>
            <a:ext cx="324000" cy="32561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400" b="1" dirty="0">
                <a:solidFill>
                  <a:srgbClr val="C00000"/>
                </a:solidFill>
              </a:rPr>
              <a:t>&gt;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AAF8399-5ECC-097D-9C20-3BB301925DEF}"/>
              </a:ext>
            </a:extLst>
          </p:cNvPr>
          <p:cNvSpPr>
            <a:spLocks noChangeAspect="1"/>
          </p:cNvSpPr>
          <p:nvPr/>
        </p:nvSpPr>
        <p:spPr>
          <a:xfrm>
            <a:off x="6036078" y="1681725"/>
            <a:ext cx="324000" cy="32561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400" b="1" dirty="0">
                <a:solidFill>
                  <a:srgbClr val="C00000"/>
                </a:solidFill>
              </a:rPr>
              <a:t>&lt;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B36715E-EE9E-BD05-3F81-134816EB98FE}"/>
              </a:ext>
            </a:extLst>
          </p:cNvPr>
          <p:cNvSpPr>
            <a:spLocks noChangeAspect="1"/>
          </p:cNvSpPr>
          <p:nvPr/>
        </p:nvSpPr>
        <p:spPr>
          <a:xfrm>
            <a:off x="6036078" y="2489278"/>
            <a:ext cx="324000" cy="32561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400" b="1" dirty="0">
                <a:solidFill>
                  <a:srgbClr val="C00000"/>
                </a:solidFill>
              </a:rPr>
              <a:t>&lt;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70925237-8B87-4D9C-CE0F-0C08ACA6BA3E}"/>
              </a:ext>
            </a:extLst>
          </p:cNvPr>
          <p:cNvSpPr>
            <a:spLocks noChangeAspect="1"/>
          </p:cNvSpPr>
          <p:nvPr/>
        </p:nvSpPr>
        <p:spPr>
          <a:xfrm>
            <a:off x="9896752" y="1681725"/>
            <a:ext cx="324000" cy="32561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400" b="1" dirty="0">
                <a:solidFill>
                  <a:srgbClr val="C00000"/>
                </a:solidFill>
              </a:rPr>
              <a:t>&gt;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3A16C19-69C2-AB6B-F730-D49FB49FEA3A}"/>
              </a:ext>
            </a:extLst>
          </p:cNvPr>
          <p:cNvSpPr>
            <a:spLocks noChangeAspect="1"/>
          </p:cNvSpPr>
          <p:nvPr/>
        </p:nvSpPr>
        <p:spPr>
          <a:xfrm>
            <a:off x="9896752" y="2489278"/>
            <a:ext cx="324000" cy="32561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400" b="1" dirty="0">
                <a:solidFill>
                  <a:srgbClr val="C00000"/>
                </a:solidFill>
              </a:rPr>
              <a:t>&gt;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2F1084E6-BAAE-9F18-CC53-CA34C7D34B2E}"/>
              </a:ext>
            </a:extLst>
          </p:cNvPr>
          <p:cNvSpPr>
            <a:spLocks noChangeAspect="1"/>
          </p:cNvSpPr>
          <p:nvPr/>
        </p:nvSpPr>
        <p:spPr>
          <a:xfrm>
            <a:off x="2207790" y="4097974"/>
            <a:ext cx="324000" cy="32561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400" b="1" dirty="0">
                <a:solidFill>
                  <a:srgbClr val="C00000"/>
                </a:solidFill>
              </a:rPr>
              <a:t>&gt;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CC51F866-07F2-2092-7B72-EE5A27B1D62B}"/>
              </a:ext>
            </a:extLst>
          </p:cNvPr>
          <p:cNvSpPr>
            <a:spLocks noChangeAspect="1"/>
          </p:cNvSpPr>
          <p:nvPr/>
        </p:nvSpPr>
        <p:spPr>
          <a:xfrm>
            <a:off x="2207790" y="4905527"/>
            <a:ext cx="324000" cy="32561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400" b="1" dirty="0">
                <a:solidFill>
                  <a:srgbClr val="C00000"/>
                </a:solidFill>
              </a:rPr>
              <a:t>&lt;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372E97E5-0DB7-125E-D06E-31AE521EE61E}"/>
              </a:ext>
            </a:extLst>
          </p:cNvPr>
          <p:cNvSpPr>
            <a:spLocks noChangeAspect="1"/>
          </p:cNvSpPr>
          <p:nvPr/>
        </p:nvSpPr>
        <p:spPr>
          <a:xfrm>
            <a:off x="6036078" y="4097974"/>
            <a:ext cx="324000" cy="32561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400" b="1" dirty="0">
                <a:solidFill>
                  <a:srgbClr val="C00000"/>
                </a:solidFill>
              </a:rPr>
              <a:t>&gt;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8BA647E-4CFE-AAD7-55D6-CA4E9B0EA3C8}"/>
              </a:ext>
            </a:extLst>
          </p:cNvPr>
          <p:cNvSpPr>
            <a:spLocks noChangeAspect="1"/>
          </p:cNvSpPr>
          <p:nvPr/>
        </p:nvSpPr>
        <p:spPr>
          <a:xfrm>
            <a:off x="6036078" y="4905527"/>
            <a:ext cx="324000" cy="32561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400" b="1" dirty="0">
                <a:solidFill>
                  <a:srgbClr val="C00000"/>
                </a:solidFill>
              </a:rPr>
              <a:t>&gt;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C5C70742-8CE9-0E7E-5D39-19876B0F9782}"/>
              </a:ext>
            </a:extLst>
          </p:cNvPr>
          <p:cNvSpPr>
            <a:spLocks noChangeAspect="1"/>
          </p:cNvSpPr>
          <p:nvPr/>
        </p:nvSpPr>
        <p:spPr>
          <a:xfrm>
            <a:off x="9896752" y="4097974"/>
            <a:ext cx="324000" cy="32561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400" b="1" dirty="0">
                <a:solidFill>
                  <a:srgbClr val="C00000"/>
                </a:solidFill>
              </a:rPr>
              <a:t>&gt;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1152906A-76FC-ADB9-4041-7895C19F10C1}"/>
              </a:ext>
            </a:extLst>
          </p:cNvPr>
          <p:cNvSpPr>
            <a:spLocks noChangeAspect="1"/>
          </p:cNvSpPr>
          <p:nvPr/>
        </p:nvSpPr>
        <p:spPr>
          <a:xfrm>
            <a:off x="9896752" y="4905527"/>
            <a:ext cx="324000" cy="32561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400" b="1" dirty="0">
                <a:solidFill>
                  <a:srgbClr val="C00000"/>
                </a:solidFill>
              </a:rPr>
              <a:t>&gt;</a:t>
            </a:r>
          </a:p>
        </p:txBody>
      </p:sp>
    </p:spTree>
    <p:extLst>
      <p:ext uri="{BB962C8B-B14F-4D97-AF65-F5344CB8AC3E}">
        <p14:creationId xmlns:p14="http://schemas.microsoft.com/office/powerpoint/2010/main" val="28548840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B27096">
                <a:alpha val="74000"/>
              </a:srgbClr>
            </a:gs>
            <a:gs pos="75000">
              <a:srgbClr val="B27096">
                <a:alpha val="66000"/>
              </a:srgbClr>
            </a:gs>
            <a:gs pos="83000">
              <a:srgbClr val="B27096"/>
            </a:gs>
            <a:gs pos="100000">
              <a:srgbClr val="B27096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7445811-0688-6920-8445-5FF5014A6A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CED924B2-E791-8B7A-B452-C222B85004E9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486D72A5-68DA-9F53-3447-D529DA0810FC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B27096">
                <a:alpha val="51000"/>
              </a:srgbClr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9657DAEB-3B33-21E7-5E18-6749EB35BC35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Clôture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B4167B85-35F4-E9E4-826B-38E277DA0CEC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41BCA132-56D9-79AD-3968-EBD601A21D52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DF391218-2CD1-984F-E352-04CBFFC6078B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3 min</a:t>
              </a:r>
            </a:p>
          </p:txBody>
        </p:sp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6272ADB3-44FD-1985-6939-C3D6936E1C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52745" y="1369124"/>
            <a:ext cx="1286510" cy="1417543"/>
          </a:xfrm>
          <a:custGeom>
            <a:avLst/>
            <a:gdLst>
              <a:gd name="connsiteX0" fmla="*/ 0 w 1286510"/>
              <a:gd name="connsiteY0" fmla="*/ 0 h 1417543"/>
              <a:gd name="connsiteX1" fmla="*/ 415972 w 1286510"/>
              <a:gd name="connsiteY1" fmla="*/ 0 h 1417543"/>
              <a:gd name="connsiteX2" fmla="*/ 831943 w 1286510"/>
              <a:gd name="connsiteY2" fmla="*/ 0 h 1417543"/>
              <a:gd name="connsiteX3" fmla="*/ 1286510 w 1286510"/>
              <a:gd name="connsiteY3" fmla="*/ 0 h 1417543"/>
              <a:gd name="connsiteX4" fmla="*/ 1286510 w 1286510"/>
              <a:gd name="connsiteY4" fmla="*/ 429988 h 1417543"/>
              <a:gd name="connsiteX5" fmla="*/ 1286510 w 1286510"/>
              <a:gd name="connsiteY5" fmla="*/ 930853 h 1417543"/>
              <a:gd name="connsiteX6" fmla="*/ 1286510 w 1286510"/>
              <a:gd name="connsiteY6" fmla="*/ 1417543 h 1417543"/>
              <a:gd name="connsiteX7" fmla="*/ 831943 w 1286510"/>
              <a:gd name="connsiteY7" fmla="*/ 1417543 h 1417543"/>
              <a:gd name="connsiteX8" fmla="*/ 390241 w 1286510"/>
              <a:gd name="connsiteY8" fmla="*/ 1417543 h 1417543"/>
              <a:gd name="connsiteX9" fmla="*/ 0 w 1286510"/>
              <a:gd name="connsiteY9" fmla="*/ 1417543 h 1417543"/>
              <a:gd name="connsiteX10" fmla="*/ 0 w 1286510"/>
              <a:gd name="connsiteY10" fmla="*/ 987555 h 1417543"/>
              <a:gd name="connsiteX11" fmla="*/ 0 w 1286510"/>
              <a:gd name="connsiteY11" fmla="*/ 486690 h 1417543"/>
              <a:gd name="connsiteX12" fmla="*/ 0 w 1286510"/>
              <a:gd name="connsiteY12" fmla="*/ 0 h 14175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286510" h="1417543" fill="none" extrusionOk="0">
                <a:moveTo>
                  <a:pt x="0" y="0"/>
                </a:moveTo>
                <a:cubicBezTo>
                  <a:pt x="142707" y="-45865"/>
                  <a:pt x="248084" y="30417"/>
                  <a:pt x="415972" y="0"/>
                </a:cubicBezTo>
                <a:cubicBezTo>
                  <a:pt x="583860" y="-30417"/>
                  <a:pt x="628099" y="42114"/>
                  <a:pt x="831943" y="0"/>
                </a:cubicBezTo>
                <a:cubicBezTo>
                  <a:pt x="1035787" y="-42114"/>
                  <a:pt x="1070002" y="48386"/>
                  <a:pt x="1286510" y="0"/>
                </a:cubicBezTo>
                <a:cubicBezTo>
                  <a:pt x="1293381" y="119916"/>
                  <a:pt x="1286198" y="256908"/>
                  <a:pt x="1286510" y="429988"/>
                </a:cubicBezTo>
                <a:cubicBezTo>
                  <a:pt x="1286822" y="603068"/>
                  <a:pt x="1234200" y="823810"/>
                  <a:pt x="1286510" y="930853"/>
                </a:cubicBezTo>
                <a:cubicBezTo>
                  <a:pt x="1338820" y="1037897"/>
                  <a:pt x="1242766" y="1228780"/>
                  <a:pt x="1286510" y="1417543"/>
                </a:cubicBezTo>
                <a:cubicBezTo>
                  <a:pt x="1172213" y="1453310"/>
                  <a:pt x="1056186" y="1401025"/>
                  <a:pt x="831943" y="1417543"/>
                </a:cubicBezTo>
                <a:cubicBezTo>
                  <a:pt x="607700" y="1434061"/>
                  <a:pt x="584959" y="1396528"/>
                  <a:pt x="390241" y="1417543"/>
                </a:cubicBezTo>
                <a:cubicBezTo>
                  <a:pt x="195523" y="1438558"/>
                  <a:pt x="190117" y="1393693"/>
                  <a:pt x="0" y="1417543"/>
                </a:cubicBezTo>
                <a:cubicBezTo>
                  <a:pt x="-7651" y="1208313"/>
                  <a:pt x="1509" y="1089959"/>
                  <a:pt x="0" y="987555"/>
                </a:cubicBezTo>
                <a:cubicBezTo>
                  <a:pt x="-1509" y="885151"/>
                  <a:pt x="40851" y="616431"/>
                  <a:pt x="0" y="486690"/>
                </a:cubicBezTo>
                <a:cubicBezTo>
                  <a:pt x="-40851" y="356950"/>
                  <a:pt x="14342" y="128307"/>
                  <a:pt x="0" y="0"/>
                </a:cubicBezTo>
                <a:close/>
              </a:path>
              <a:path w="1286510" h="1417543" stroke="0" extrusionOk="0">
                <a:moveTo>
                  <a:pt x="0" y="0"/>
                </a:moveTo>
                <a:cubicBezTo>
                  <a:pt x="145176" y="-42189"/>
                  <a:pt x="232295" y="5696"/>
                  <a:pt x="403106" y="0"/>
                </a:cubicBezTo>
                <a:cubicBezTo>
                  <a:pt x="573917" y="-5696"/>
                  <a:pt x="666470" y="23861"/>
                  <a:pt x="793348" y="0"/>
                </a:cubicBezTo>
                <a:cubicBezTo>
                  <a:pt x="920226" y="-23861"/>
                  <a:pt x="1088577" y="42705"/>
                  <a:pt x="1286510" y="0"/>
                </a:cubicBezTo>
                <a:cubicBezTo>
                  <a:pt x="1305054" y="143718"/>
                  <a:pt x="1238239" y="295932"/>
                  <a:pt x="1286510" y="458339"/>
                </a:cubicBezTo>
                <a:cubicBezTo>
                  <a:pt x="1334781" y="620746"/>
                  <a:pt x="1230929" y="752690"/>
                  <a:pt x="1286510" y="930853"/>
                </a:cubicBezTo>
                <a:cubicBezTo>
                  <a:pt x="1342091" y="1109016"/>
                  <a:pt x="1252020" y="1207732"/>
                  <a:pt x="1286510" y="1417543"/>
                </a:cubicBezTo>
                <a:cubicBezTo>
                  <a:pt x="1134982" y="1442443"/>
                  <a:pt x="1031625" y="1416413"/>
                  <a:pt x="857673" y="1417543"/>
                </a:cubicBezTo>
                <a:cubicBezTo>
                  <a:pt x="683721" y="1418673"/>
                  <a:pt x="647731" y="1390980"/>
                  <a:pt x="441702" y="1417543"/>
                </a:cubicBezTo>
                <a:cubicBezTo>
                  <a:pt x="235673" y="1444106"/>
                  <a:pt x="177848" y="1379268"/>
                  <a:pt x="0" y="1417543"/>
                </a:cubicBezTo>
                <a:cubicBezTo>
                  <a:pt x="-12059" y="1196084"/>
                  <a:pt x="36281" y="1148405"/>
                  <a:pt x="0" y="916678"/>
                </a:cubicBezTo>
                <a:cubicBezTo>
                  <a:pt x="-36281" y="684952"/>
                  <a:pt x="16042" y="636855"/>
                  <a:pt x="0" y="486690"/>
                </a:cubicBezTo>
                <a:cubicBezTo>
                  <a:pt x="-16042" y="336525"/>
                  <a:pt x="5907" y="143368"/>
                  <a:pt x="0" y="0"/>
                </a:cubicBezTo>
                <a:close/>
              </a:path>
            </a:pathLst>
          </a:custGeom>
          <a:ln w="57150">
            <a:solidFill>
              <a:schemeClr val="tx1">
                <a:lumMod val="75000"/>
                <a:lumOff val="25000"/>
              </a:schemeClr>
            </a:solidFill>
            <a:extLst>
              <a:ext uri="{C807C97D-BFC1-408E-A445-0C87EB9F89A2}">
                <ask:lineSketchStyleProps xmlns:ask="http://schemas.microsoft.com/office/drawing/2018/sketchyshapes" sd="209128711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1759905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250;p28">
            <a:extLst>
              <a:ext uri="{FF2B5EF4-FFF2-40B4-BE49-F238E27FC236}">
                <a16:creationId xmlns:a16="http://schemas.microsoft.com/office/drawing/2014/main" id="{C800167E-37EA-13EC-1FB9-743D51DCFB5D}"/>
              </a:ext>
            </a:extLst>
          </p:cNvPr>
          <p:cNvGrpSpPr/>
          <p:nvPr/>
        </p:nvGrpSpPr>
        <p:grpSpPr>
          <a:xfrm>
            <a:off x="2032201" y="1087290"/>
            <a:ext cx="8127601" cy="5072700"/>
            <a:chOff x="1619475" y="1029778"/>
            <a:chExt cx="6095701" cy="3804525"/>
          </a:xfrm>
        </p:grpSpPr>
        <p:sp>
          <p:nvSpPr>
            <p:cNvPr id="3" name="Google Shape;251;p28">
              <a:extLst>
                <a:ext uri="{FF2B5EF4-FFF2-40B4-BE49-F238E27FC236}">
                  <a16:creationId xmlns:a16="http://schemas.microsoft.com/office/drawing/2014/main" id="{10870841-AEDA-07BF-4759-A91AE73C7011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4" name="Google Shape;252;p28">
              <a:extLst>
                <a:ext uri="{FF2B5EF4-FFF2-40B4-BE49-F238E27FC236}">
                  <a16:creationId xmlns:a16="http://schemas.microsoft.com/office/drawing/2014/main" id="{83DDB58E-AC9C-C2A3-D510-E6E3A01973FA}"/>
                </a:ext>
              </a:extLst>
            </p:cNvPr>
            <p:cNvSpPr/>
            <p:nvPr/>
          </p:nvSpPr>
          <p:spPr>
            <a:xfrm>
              <a:off x="1740952" y="1097174"/>
              <a:ext cx="5852746" cy="366973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sp>
        <p:nvSpPr>
          <p:cNvPr id="7" name="Google Shape;255;p28">
            <a:extLst>
              <a:ext uri="{FF2B5EF4-FFF2-40B4-BE49-F238E27FC236}">
                <a16:creationId xmlns:a16="http://schemas.microsoft.com/office/drawing/2014/main" id="{02B13D41-2ADF-EF99-8CB6-4F2930151FA6}"/>
              </a:ext>
            </a:extLst>
          </p:cNvPr>
          <p:cNvSpPr/>
          <p:nvPr/>
        </p:nvSpPr>
        <p:spPr>
          <a:xfrm>
            <a:off x="963315" y="165261"/>
            <a:ext cx="3947196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Structure de la séance</a:t>
            </a:r>
            <a:endParaRPr lang="fr-FR" sz="1467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33" name="Picture 2" descr="Image générée">
            <a:extLst>
              <a:ext uri="{FF2B5EF4-FFF2-40B4-BE49-F238E27FC236}">
                <a16:creationId xmlns:a16="http://schemas.microsoft.com/office/drawing/2014/main" id="{5400CA35-CF96-4D76-E13D-C79B2D0ABAF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4" name="Group 43">
            <a:extLst>
              <a:ext uri="{FF2B5EF4-FFF2-40B4-BE49-F238E27FC236}">
                <a16:creationId xmlns:a16="http://schemas.microsoft.com/office/drawing/2014/main" id="{2D69B9E5-8D8A-F52D-85F2-F93AB09FDDE8}"/>
              </a:ext>
            </a:extLst>
          </p:cNvPr>
          <p:cNvGrpSpPr/>
          <p:nvPr/>
        </p:nvGrpSpPr>
        <p:grpSpPr>
          <a:xfrm>
            <a:off x="2336945" y="1288057"/>
            <a:ext cx="7518111" cy="548005"/>
            <a:chOff x="1764463" y="1060636"/>
            <a:chExt cx="5638583" cy="411004"/>
          </a:xfrm>
        </p:grpSpPr>
        <p:sp>
          <p:nvSpPr>
            <p:cNvPr id="27" name="Google Shape;275;p28">
              <a:extLst>
                <a:ext uri="{FF2B5EF4-FFF2-40B4-BE49-F238E27FC236}">
                  <a16:creationId xmlns:a16="http://schemas.microsoft.com/office/drawing/2014/main" id="{67272330-1CE8-D6A8-B8CF-47B277D2BBD3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chemeClr val="tx2">
                <a:lumMod val="50000"/>
                <a:lumOff val="50000"/>
              </a:schemeClr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1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28" name="Google Shape;276;p28">
              <a:extLst>
                <a:ext uri="{FF2B5EF4-FFF2-40B4-BE49-F238E27FC236}">
                  <a16:creationId xmlns:a16="http://schemas.microsoft.com/office/drawing/2014/main" id="{97CB6729-6694-69AA-8803-AA1A6C36C246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chemeClr val="tx2">
                  <a:lumMod val="50000"/>
                  <a:lumOff val="50000"/>
                </a:schemeClr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29" name="Google Shape;277;p28">
              <a:extLst>
                <a:ext uri="{FF2B5EF4-FFF2-40B4-BE49-F238E27FC236}">
                  <a16:creationId xmlns:a16="http://schemas.microsoft.com/office/drawing/2014/main" id="{A6EF5B3E-01E0-E8C1-F060-3762D49504CE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14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30" name="Google Shape;278;p28">
              <a:extLst>
                <a:ext uri="{FF2B5EF4-FFF2-40B4-BE49-F238E27FC236}">
                  <a16:creationId xmlns:a16="http://schemas.microsoft.com/office/drawing/2014/main" id="{7CFD7C7E-5E76-A852-EADC-9007259FD2DE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43" name="Google Shape;277;p28">
              <a:extLst>
                <a:ext uri="{FF2B5EF4-FFF2-40B4-BE49-F238E27FC236}">
                  <a16:creationId xmlns:a16="http://schemas.microsoft.com/office/drawing/2014/main" id="{A0E5C9DC-ED2F-4C21-AC72-B18B443D627F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Ouverture de la séance</a:t>
              </a:r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7AA13D06-2280-5296-5273-3F265180E7AD}"/>
              </a:ext>
            </a:extLst>
          </p:cNvPr>
          <p:cNvGrpSpPr/>
          <p:nvPr/>
        </p:nvGrpSpPr>
        <p:grpSpPr>
          <a:xfrm>
            <a:off x="2336945" y="2114436"/>
            <a:ext cx="7518111" cy="548005"/>
            <a:chOff x="1764463" y="1060636"/>
            <a:chExt cx="5638583" cy="411004"/>
          </a:xfrm>
        </p:grpSpPr>
        <p:sp>
          <p:nvSpPr>
            <p:cNvPr id="46" name="Google Shape;275;p28">
              <a:extLst>
                <a:ext uri="{FF2B5EF4-FFF2-40B4-BE49-F238E27FC236}">
                  <a16:creationId xmlns:a16="http://schemas.microsoft.com/office/drawing/2014/main" id="{DE71CE43-6CD4-0ED5-4059-3B350EA71DB5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E55D19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2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47" name="Google Shape;276;p28">
              <a:extLst>
                <a:ext uri="{FF2B5EF4-FFF2-40B4-BE49-F238E27FC236}">
                  <a16:creationId xmlns:a16="http://schemas.microsoft.com/office/drawing/2014/main" id="{B6B26038-0D5B-9609-CA9D-3FCC40186630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E55D19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48" name="Google Shape;277;p28">
              <a:extLst>
                <a:ext uri="{FF2B5EF4-FFF2-40B4-BE49-F238E27FC236}">
                  <a16:creationId xmlns:a16="http://schemas.microsoft.com/office/drawing/2014/main" id="{C8D0E979-52C2-31BE-0722-FA7EFB9398A8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13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49" name="Google Shape;278;p28">
              <a:extLst>
                <a:ext uri="{FF2B5EF4-FFF2-40B4-BE49-F238E27FC236}">
                  <a16:creationId xmlns:a16="http://schemas.microsoft.com/office/drawing/2014/main" id="{71AB5E10-6838-C817-C24E-4CB1859770B8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50" name="Google Shape;277;p28">
              <a:extLst>
                <a:ext uri="{FF2B5EF4-FFF2-40B4-BE49-F238E27FC236}">
                  <a16:creationId xmlns:a16="http://schemas.microsoft.com/office/drawing/2014/main" id="{A18A4C4B-95C5-1A78-39F5-AF28F2CB3888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Mini-Modelage</a:t>
              </a:r>
            </a:p>
          </p:txBody>
        </p:sp>
      </p:grpSp>
      <p:grpSp>
        <p:nvGrpSpPr>
          <p:cNvPr id="57" name="Group 56">
            <a:extLst>
              <a:ext uri="{FF2B5EF4-FFF2-40B4-BE49-F238E27FC236}">
                <a16:creationId xmlns:a16="http://schemas.microsoft.com/office/drawing/2014/main" id="{F0920BF8-C981-4610-6478-FDC5D2CA45FC}"/>
              </a:ext>
            </a:extLst>
          </p:cNvPr>
          <p:cNvGrpSpPr/>
          <p:nvPr/>
        </p:nvGrpSpPr>
        <p:grpSpPr>
          <a:xfrm>
            <a:off x="2336945" y="2940814"/>
            <a:ext cx="7518111" cy="548005"/>
            <a:chOff x="1764463" y="1060636"/>
            <a:chExt cx="5638583" cy="411004"/>
          </a:xfrm>
        </p:grpSpPr>
        <p:sp>
          <p:nvSpPr>
            <p:cNvPr id="58" name="Google Shape;275;p28">
              <a:extLst>
                <a:ext uri="{FF2B5EF4-FFF2-40B4-BE49-F238E27FC236}">
                  <a16:creationId xmlns:a16="http://schemas.microsoft.com/office/drawing/2014/main" id="{AEF9DE78-1568-DD8F-74BA-DCCCBE4A1E34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7030A0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3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59" name="Google Shape;276;p28">
              <a:extLst>
                <a:ext uri="{FF2B5EF4-FFF2-40B4-BE49-F238E27FC236}">
                  <a16:creationId xmlns:a16="http://schemas.microsoft.com/office/drawing/2014/main" id="{3981E70C-7E53-08AD-CAB8-818D0EE496BD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7030A0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0" name="Google Shape;277;p28">
              <a:extLst>
                <a:ext uri="{FF2B5EF4-FFF2-40B4-BE49-F238E27FC236}">
                  <a16:creationId xmlns:a16="http://schemas.microsoft.com/office/drawing/2014/main" id="{36333017-6646-6752-DC35-A23A299ED258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5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61" name="Google Shape;278;p28">
              <a:extLst>
                <a:ext uri="{FF2B5EF4-FFF2-40B4-BE49-F238E27FC236}">
                  <a16:creationId xmlns:a16="http://schemas.microsoft.com/office/drawing/2014/main" id="{8F2E0FB1-62C4-7B4A-8038-538A2A181CA2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2" name="Google Shape;277;p28">
              <a:extLst>
                <a:ext uri="{FF2B5EF4-FFF2-40B4-BE49-F238E27FC236}">
                  <a16:creationId xmlns:a16="http://schemas.microsoft.com/office/drawing/2014/main" id="{410718F4-E9BC-25DE-C290-6FEDCDC8AC61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Pratique en binôme</a:t>
              </a:r>
            </a:p>
          </p:txBody>
        </p:sp>
      </p:grpSp>
      <p:grpSp>
        <p:nvGrpSpPr>
          <p:cNvPr id="63" name="Group 62">
            <a:extLst>
              <a:ext uri="{FF2B5EF4-FFF2-40B4-BE49-F238E27FC236}">
                <a16:creationId xmlns:a16="http://schemas.microsoft.com/office/drawing/2014/main" id="{B210AFBE-9FEE-A21F-61E3-4FA7217AE898}"/>
              </a:ext>
            </a:extLst>
          </p:cNvPr>
          <p:cNvGrpSpPr/>
          <p:nvPr/>
        </p:nvGrpSpPr>
        <p:grpSpPr>
          <a:xfrm>
            <a:off x="2336945" y="3767193"/>
            <a:ext cx="7518111" cy="548005"/>
            <a:chOff x="1764463" y="1060636"/>
            <a:chExt cx="5638583" cy="411004"/>
          </a:xfrm>
        </p:grpSpPr>
        <p:sp>
          <p:nvSpPr>
            <p:cNvPr id="64" name="Google Shape;275;p28">
              <a:extLst>
                <a:ext uri="{FF2B5EF4-FFF2-40B4-BE49-F238E27FC236}">
                  <a16:creationId xmlns:a16="http://schemas.microsoft.com/office/drawing/2014/main" id="{2ED11872-46E5-DF11-3992-8876A5B14D9A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BEB07D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4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65" name="Google Shape;276;p28">
              <a:extLst>
                <a:ext uri="{FF2B5EF4-FFF2-40B4-BE49-F238E27FC236}">
                  <a16:creationId xmlns:a16="http://schemas.microsoft.com/office/drawing/2014/main" id="{4733EE3E-D42D-2599-3CE2-BEB4207CC0E5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BEB07D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6" name="Google Shape;277;p28">
              <a:extLst>
                <a:ext uri="{FF2B5EF4-FFF2-40B4-BE49-F238E27FC236}">
                  <a16:creationId xmlns:a16="http://schemas.microsoft.com/office/drawing/2014/main" id="{2EDAFA87-CB19-BB0B-6FCF-CFC203B7F7A7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15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67" name="Google Shape;278;p28">
              <a:extLst>
                <a:ext uri="{FF2B5EF4-FFF2-40B4-BE49-F238E27FC236}">
                  <a16:creationId xmlns:a16="http://schemas.microsoft.com/office/drawing/2014/main" id="{2A88B583-338E-926B-B128-9998B402411E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8" name="Google Shape;277;p28">
              <a:extLst>
                <a:ext uri="{FF2B5EF4-FFF2-40B4-BE49-F238E27FC236}">
                  <a16:creationId xmlns:a16="http://schemas.microsoft.com/office/drawing/2014/main" id="{7B1465D0-8FF9-2654-C9D2-9DECC4F55960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Pratique autonome</a:t>
              </a:r>
            </a:p>
          </p:txBody>
        </p:sp>
      </p:grpSp>
      <p:grpSp>
        <p:nvGrpSpPr>
          <p:cNvPr id="69" name="Group 68">
            <a:extLst>
              <a:ext uri="{FF2B5EF4-FFF2-40B4-BE49-F238E27FC236}">
                <a16:creationId xmlns:a16="http://schemas.microsoft.com/office/drawing/2014/main" id="{C996A062-500C-F473-91E8-49466B9814A0}"/>
              </a:ext>
            </a:extLst>
          </p:cNvPr>
          <p:cNvGrpSpPr/>
          <p:nvPr/>
        </p:nvGrpSpPr>
        <p:grpSpPr>
          <a:xfrm>
            <a:off x="2336945" y="4593572"/>
            <a:ext cx="7518111" cy="548005"/>
            <a:chOff x="1764463" y="1060636"/>
            <a:chExt cx="5638583" cy="411004"/>
          </a:xfrm>
        </p:grpSpPr>
        <p:sp>
          <p:nvSpPr>
            <p:cNvPr id="70" name="Google Shape;275;p28">
              <a:extLst>
                <a:ext uri="{FF2B5EF4-FFF2-40B4-BE49-F238E27FC236}">
                  <a16:creationId xmlns:a16="http://schemas.microsoft.com/office/drawing/2014/main" id="{4E040C5C-C260-B80E-473E-4E1C2F3CD68F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C00000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5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71" name="Google Shape;276;p28">
              <a:extLst>
                <a:ext uri="{FF2B5EF4-FFF2-40B4-BE49-F238E27FC236}">
                  <a16:creationId xmlns:a16="http://schemas.microsoft.com/office/drawing/2014/main" id="{242BF3E4-E53D-A10C-6032-366E013121BA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C00000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72" name="Google Shape;277;p28">
              <a:extLst>
                <a:ext uri="{FF2B5EF4-FFF2-40B4-BE49-F238E27FC236}">
                  <a16:creationId xmlns:a16="http://schemas.microsoft.com/office/drawing/2014/main" id="{F0C5D024-F5C2-2CEE-E3CB-CF926EA9590A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5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73" name="Google Shape;278;p28">
              <a:extLst>
                <a:ext uri="{FF2B5EF4-FFF2-40B4-BE49-F238E27FC236}">
                  <a16:creationId xmlns:a16="http://schemas.microsoft.com/office/drawing/2014/main" id="{4D2422B7-6329-949C-8EBD-C7C6DD022C17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74" name="Google Shape;277;p28">
              <a:extLst>
                <a:ext uri="{FF2B5EF4-FFF2-40B4-BE49-F238E27FC236}">
                  <a16:creationId xmlns:a16="http://schemas.microsoft.com/office/drawing/2014/main" id="{0CC3379E-5560-46C3-11F8-04A0471C163E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Défi : Travail individuel</a:t>
              </a:r>
            </a:p>
          </p:txBody>
        </p:sp>
      </p:grpSp>
      <p:grpSp>
        <p:nvGrpSpPr>
          <p:cNvPr id="75" name="Group 74">
            <a:extLst>
              <a:ext uri="{FF2B5EF4-FFF2-40B4-BE49-F238E27FC236}">
                <a16:creationId xmlns:a16="http://schemas.microsoft.com/office/drawing/2014/main" id="{FECC7735-AD18-81CA-9A7E-DD7D28A7DC38}"/>
              </a:ext>
            </a:extLst>
          </p:cNvPr>
          <p:cNvGrpSpPr/>
          <p:nvPr/>
        </p:nvGrpSpPr>
        <p:grpSpPr>
          <a:xfrm>
            <a:off x="2336945" y="5419952"/>
            <a:ext cx="7518111" cy="548005"/>
            <a:chOff x="1764463" y="1060636"/>
            <a:chExt cx="5638583" cy="411004"/>
          </a:xfrm>
        </p:grpSpPr>
        <p:sp>
          <p:nvSpPr>
            <p:cNvPr id="76" name="Google Shape;275;p28">
              <a:extLst>
                <a:ext uri="{FF2B5EF4-FFF2-40B4-BE49-F238E27FC236}">
                  <a16:creationId xmlns:a16="http://schemas.microsoft.com/office/drawing/2014/main" id="{358A3EA9-660D-91FA-AEFA-20486284456E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6CA6A2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6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77" name="Google Shape;276;p28">
              <a:extLst>
                <a:ext uri="{FF2B5EF4-FFF2-40B4-BE49-F238E27FC236}">
                  <a16:creationId xmlns:a16="http://schemas.microsoft.com/office/drawing/2014/main" id="{E601F4B8-1BBB-0A4C-7B1B-1AEC1A817048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6CA6A2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78" name="Google Shape;277;p28">
              <a:extLst>
                <a:ext uri="{FF2B5EF4-FFF2-40B4-BE49-F238E27FC236}">
                  <a16:creationId xmlns:a16="http://schemas.microsoft.com/office/drawing/2014/main" id="{B7CFAD42-8AB0-10A1-6911-3ABF8B2AC23F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3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79" name="Google Shape;278;p28">
              <a:extLst>
                <a:ext uri="{FF2B5EF4-FFF2-40B4-BE49-F238E27FC236}">
                  <a16:creationId xmlns:a16="http://schemas.microsoft.com/office/drawing/2014/main" id="{2640C850-4A34-FFE2-FF64-6523F66A922B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80" name="Google Shape;277;p28">
              <a:extLst>
                <a:ext uri="{FF2B5EF4-FFF2-40B4-BE49-F238E27FC236}">
                  <a16:creationId xmlns:a16="http://schemas.microsoft.com/office/drawing/2014/main" id="{BB199019-95B7-55BE-BDAD-CED3D762D201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Clôture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318174-B146-E164-3824-454A14F825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2">
            <a:extLst>
              <a:ext uri="{FF2B5EF4-FFF2-40B4-BE49-F238E27FC236}">
                <a16:creationId xmlns:a16="http://schemas.microsoft.com/office/drawing/2014/main" id="{48154FEB-A7C1-8412-0A0F-25FFE8B0705A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L’enseignant donne un rappel de la séance.</a:t>
            </a: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12683DF8-055B-F6A0-E431-FCAE5A898B13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Dans cette séance on a vu comment </a:t>
            </a:r>
            <a:r>
              <a:rPr lang="fr-FR" b="1" kern="0" dirty="0">
                <a:solidFill>
                  <a:srgbClr val="A5A5A5"/>
                </a:solidFill>
                <a:ea typeface="Calibri"/>
                <a:cs typeface="Calibri"/>
              </a:rPr>
              <a:t>comparer deux fractions ayant :</a:t>
            </a:r>
            <a:endParaRPr lang="fr-FR" b="1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69B5981A-4807-5A3E-56F0-8ED234BA1E7D}"/>
              </a:ext>
            </a:extLst>
          </p:cNvPr>
          <p:cNvSpPr/>
          <p:nvPr/>
        </p:nvSpPr>
        <p:spPr>
          <a:xfrm>
            <a:off x="11377506" y="292495"/>
            <a:ext cx="517596" cy="517596"/>
          </a:xfrm>
          <a:prstGeom prst="ellipse">
            <a:avLst/>
          </a:prstGeom>
          <a:solidFill>
            <a:srgbClr val="DC94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C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8" name="Ecoute">
            <a:extLst>
              <a:ext uri="{FF2B5EF4-FFF2-40B4-BE49-F238E27FC236}">
                <a16:creationId xmlns:a16="http://schemas.microsoft.com/office/drawing/2014/main" id="{705BB8A8-C14E-8C57-6C8B-2699CE4159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11" name="Google Shape;528;p39">
            <a:extLst>
              <a:ext uri="{FF2B5EF4-FFF2-40B4-BE49-F238E27FC236}">
                <a16:creationId xmlns:a16="http://schemas.microsoft.com/office/drawing/2014/main" id="{FAB35A1E-CFBE-F9E7-6BD2-64DA92AE1060}"/>
              </a:ext>
            </a:extLst>
          </p:cNvPr>
          <p:cNvSpPr txBox="1"/>
          <p:nvPr/>
        </p:nvSpPr>
        <p:spPr>
          <a:xfrm>
            <a:off x="560145" y="1815486"/>
            <a:ext cx="7200000" cy="5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r>
              <a:rPr lang="fr-FR" sz="2400" b="1" dirty="0"/>
              <a:t>1°/ Je compare les </a:t>
            </a:r>
            <a:r>
              <a:rPr lang="fr-FR" sz="2400" b="1" dirty="0">
                <a:solidFill>
                  <a:srgbClr val="0070C0"/>
                </a:solidFill>
              </a:rPr>
              <a:t>numérateurs</a:t>
            </a:r>
            <a:r>
              <a:rPr lang="fr-FR" sz="2400" b="1" dirty="0"/>
              <a:t>.</a:t>
            </a:r>
          </a:p>
        </p:txBody>
      </p:sp>
      <p:sp>
        <p:nvSpPr>
          <p:cNvPr id="12" name="Google Shape;528;p39">
            <a:extLst>
              <a:ext uri="{FF2B5EF4-FFF2-40B4-BE49-F238E27FC236}">
                <a16:creationId xmlns:a16="http://schemas.microsoft.com/office/drawing/2014/main" id="{929DA6CB-5934-2286-1AF1-F44D42B8CB81}"/>
              </a:ext>
            </a:extLst>
          </p:cNvPr>
          <p:cNvSpPr txBox="1"/>
          <p:nvPr/>
        </p:nvSpPr>
        <p:spPr>
          <a:xfrm>
            <a:off x="560145" y="2497788"/>
            <a:ext cx="7200000" cy="5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r>
              <a:rPr lang="fr-FR" sz="2400" b="1" dirty="0"/>
              <a:t>2°/ Je garde le même ordre que celui des </a:t>
            </a:r>
            <a:r>
              <a:rPr lang="fr-FR" sz="2400" b="1" dirty="0">
                <a:solidFill>
                  <a:srgbClr val="0070C0"/>
                </a:solidFill>
              </a:rPr>
              <a:t>numérateurs</a:t>
            </a:r>
            <a:r>
              <a:rPr lang="fr-FR" sz="2400" b="1" dirty="0"/>
              <a:t>.</a:t>
            </a: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414AC4BE-11BD-53A0-4EFF-BC92534A37E8}"/>
              </a:ext>
            </a:extLst>
          </p:cNvPr>
          <p:cNvGrpSpPr/>
          <p:nvPr/>
        </p:nvGrpSpPr>
        <p:grpSpPr>
          <a:xfrm>
            <a:off x="701199" y="1182781"/>
            <a:ext cx="7033846" cy="540000"/>
            <a:chOff x="1191855" y="1133185"/>
            <a:chExt cx="4572000" cy="438551"/>
          </a:xfrm>
        </p:grpSpPr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2D839B6E-39C6-5D3F-B2F9-E85033208DC6}"/>
                </a:ext>
              </a:extLst>
            </p:cNvPr>
            <p:cNvSpPr/>
            <p:nvPr/>
          </p:nvSpPr>
          <p:spPr>
            <a:xfrm>
              <a:off x="1191855" y="1172460"/>
              <a:ext cx="360000" cy="360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dirty="0">
                  <a:solidFill>
                    <a:srgbClr val="C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❶</a:t>
              </a:r>
              <a:endParaRPr lang="fr-FR" dirty="0">
                <a:solidFill>
                  <a:srgbClr val="C00000"/>
                </a:solidFill>
              </a:endParaRPr>
            </a:p>
          </p:txBody>
        </p:sp>
        <p:sp>
          <p:nvSpPr>
            <p:cNvPr id="31" name="Google Shape;528;p39">
              <a:extLst>
                <a:ext uri="{FF2B5EF4-FFF2-40B4-BE49-F238E27FC236}">
                  <a16:creationId xmlns:a16="http://schemas.microsoft.com/office/drawing/2014/main" id="{99A5DD7F-5D4F-3AD3-5977-1DCAE76D0555}"/>
                </a:ext>
              </a:extLst>
            </p:cNvPr>
            <p:cNvSpPr txBox="1"/>
            <p:nvPr/>
          </p:nvSpPr>
          <p:spPr>
            <a:xfrm>
              <a:off x="1551855" y="1133185"/>
              <a:ext cx="4212000" cy="43855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9" tIns="34275" rIns="68569" bIns="34275" anchor="ctr" anchorCtr="0">
              <a:spAutoFit/>
            </a:bodyPr>
            <a:lstStyle/>
            <a:p>
              <a:r>
                <a:rPr lang="fr-FR" sz="2400" b="1" dirty="0">
                  <a:solidFill>
                    <a:srgbClr val="C00000"/>
                  </a:solidFill>
                </a:rPr>
                <a:t>Le même dénominateur :</a:t>
              </a:r>
              <a:endParaRPr lang="fr-FR" sz="2400" dirty="0">
                <a:solidFill>
                  <a:srgbClr val="C00000"/>
                </a:solidFill>
              </a:endParaRP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A1A81E9C-6A74-BD7E-AB8F-7331A531203C}"/>
              </a:ext>
            </a:extLst>
          </p:cNvPr>
          <p:cNvGrpSpPr/>
          <p:nvPr/>
        </p:nvGrpSpPr>
        <p:grpSpPr>
          <a:xfrm>
            <a:off x="719844" y="4128802"/>
            <a:ext cx="7033847" cy="540000"/>
            <a:chOff x="1191854" y="3853975"/>
            <a:chExt cx="7235376" cy="438551"/>
          </a:xfrm>
        </p:grpSpPr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4F2071F8-A46C-A9DC-7C19-60503A5C8C40}"/>
                </a:ext>
              </a:extLst>
            </p:cNvPr>
            <p:cNvSpPr/>
            <p:nvPr/>
          </p:nvSpPr>
          <p:spPr>
            <a:xfrm>
              <a:off x="1191854" y="3893250"/>
              <a:ext cx="570284" cy="360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dirty="0">
                  <a:solidFill>
                    <a:srgbClr val="C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❷</a:t>
              </a:r>
              <a:endParaRPr lang="fr-FR" dirty="0">
                <a:solidFill>
                  <a:srgbClr val="C00000"/>
                </a:solidFill>
              </a:endParaRPr>
            </a:p>
          </p:txBody>
        </p:sp>
        <p:sp>
          <p:nvSpPr>
            <p:cNvPr id="32" name="Google Shape;528;p39">
              <a:extLst>
                <a:ext uri="{FF2B5EF4-FFF2-40B4-BE49-F238E27FC236}">
                  <a16:creationId xmlns:a16="http://schemas.microsoft.com/office/drawing/2014/main" id="{229B4FA0-BF7D-EF54-A673-B06479D1328C}"/>
                </a:ext>
              </a:extLst>
            </p:cNvPr>
            <p:cNvSpPr txBox="1"/>
            <p:nvPr/>
          </p:nvSpPr>
          <p:spPr>
            <a:xfrm>
              <a:off x="1761569" y="3853975"/>
              <a:ext cx="6665661" cy="43855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9" tIns="34275" rIns="68569" bIns="34275" anchor="ctr" anchorCtr="0">
              <a:spAutoFit/>
            </a:bodyPr>
            <a:lstStyle/>
            <a:p>
              <a:r>
                <a:rPr lang="fr-FR" sz="2400" b="1" dirty="0">
                  <a:solidFill>
                    <a:srgbClr val="C00000"/>
                  </a:solidFill>
                </a:rPr>
                <a:t>Le même numérateur :</a:t>
              </a:r>
              <a:endParaRPr lang="fr-FR" sz="2400" dirty="0">
                <a:solidFill>
                  <a:srgbClr val="C00000"/>
                </a:solidFill>
              </a:endParaRPr>
            </a:p>
          </p:txBody>
        </p:sp>
      </p:grpSp>
      <p:sp>
        <p:nvSpPr>
          <p:cNvPr id="68" name="Google Shape;528;p39">
            <a:extLst>
              <a:ext uri="{FF2B5EF4-FFF2-40B4-BE49-F238E27FC236}">
                <a16:creationId xmlns:a16="http://schemas.microsoft.com/office/drawing/2014/main" id="{D34E7903-D993-84DE-6829-EB50CE643616}"/>
              </a:ext>
            </a:extLst>
          </p:cNvPr>
          <p:cNvSpPr txBox="1"/>
          <p:nvPr/>
        </p:nvSpPr>
        <p:spPr>
          <a:xfrm>
            <a:off x="774700" y="5017988"/>
            <a:ext cx="7200000" cy="4385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r>
              <a:rPr lang="fr-FR" sz="2400" b="1" dirty="0"/>
              <a:t>1°/ Je compare les </a:t>
            </a:r>
            <a:r>
              <a:rPr lang="fr-FR" sz="2400" b="1" dirty="0">
                <a:solidFill>
                  <a:srgbClr val="00B0F0"/>
                </a:solidFill>
              </a:rPr>
              <a:t>dénominateurs</a:t>
            </a:r>
            <a:r>
              <a:rPr lang="fr-FR" sz="2400" b="1" dirty="0"/>
              <a:t>.</a:t>
            </a:r>
          </a:p>
        </p:txBody>
      </p:sp>
      <p:sp>
        <p:nvSpPr>
          <p:cNvPr id="76" name="Google Shape;528;p39">
            <a:extLst>
              <a:ext uri="{FF2B5EF4-FFF2-40B4-BE49-F238E27FC236}">
                <a16:creationId xmlns:a16="http://schemas.microsoft.com/office/drawing/2014/main" id="{6CD546CB-F1FE-8C9F-E550-0919E57EF7CE}"/>
              </a:ext>
            </a:extLst>
          </p:cNvPr>
          <p:cNvSpPr txBox="1"/>
          <p:nvPr/>
        </p:nvSpPr>
        <p:spPr>
          <a:xfrm>
            <a:off x="774700" y="5689998"/>
            <a:ext cx="7200000" cy="4385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r>
              <a:rPr lang="fr-FR" sz="2400" b="1" dirty="0"/>
              <a:t>2°/ Je prends l'inverse de l'ordre des </a:t>
            </a:r>
            <a:r>
              <a:rPr lang="fr-FR" sz="2400" b="1" dirty="0">
                <a:solidFill>
                  <a:srgbClr val="00B0F0"/>
                </a:solidFill>
              </a:rPr>
              <a:t>dénominateurs</a:t>
            </a:r>
            <a:r>
              <a:rPr lang="fr-FR" sz="2400" b="1" dirty="0"/>
              <a:t>.</a:t>
            </a:r>
          </a:p>
        </p:txBody>
      </p:sp>
      <p:sp>
        <p:nvSpPr>
          <p:cNvPr id="24" name="ZoneTexte 19">
            <a:extLst>
              <a:ext uri="{FF2B5EF4-FFF2-40B4-BE49-F238E27FC236}">
                <a16:creationId xmlns:a16="http://schemas.microsoft.com/office/drawing/2014/main" id="{EF657461-4C98-0B87-93D7-10050307EAA8}"/>
              </a:ext>
            </a:extLst>
          </p:cNvPr>
          <p:cNvSpPr txBox="1"/>
          <p:nvPr/>
        </p:nvSpPr>
        <p:spPr>
          <a:xfrm>
            <a:off x="303496" y="1793932"/>
            <a:ext cx="7347116" cy="2052000"/>
          </a:xfrm>
          <a:prstGeom prst="rect">
            <a:avLst/>
          </a:prstGeom>
          <a:solidFill>
            <a:schemeClr val="bg1"/>
          </a:solidFill>
        </p:spPr>
        <p:txBody>
          <a:bodyPr wrap="square" anchor="ctr" anchorCtr="0">
            <a:spAutoFit/>
          </a:bodyPr>
          <a:lstStyle/>
          <a:p>
            <a:endParaRPr lang="fr-FR" sz="24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C94892C-F4FA-36A2-B041-A3BE851D045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38588" y="1624822"/>
            <a:ext cx="3581400" cy="215265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5F378FB-3F3F-7984-99C3-870F5869B64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91855" y="4003675"/>
            <a:ext cx="3590925" cy="2181225"/>
          </a:xfrm>
          <a:prstGeom prst="rect">
            <a:avLst/>
          </a:prstGeom>
        </p:spPr>
      </p:pic>
      <p:sp>
        <p:nvSpPr>
          <p:cNvPr id="10" name="Google Shape;528;p39">
            <a:extLst>
              <a:ext uri="{FF2B5EF4-FFF2-40B4-BE49-F238E27FC236}">
                <a16:creationId xmlns:a16="http://schemas.microsoft.com/office/drawing/2014/main" id="{8B2C7728-BC9B-8AB0-3206-A77BFBD73DED}"/>
              </a:ext>
            </a:extLst>
          </p:cNvPr>
          <p:cNvSpPr txBox="1"/>
          <p:nvPr/>
        </p:nvSpPr>
        <p:spPr>
          <a:xfrm>
            <a:off x="9168383" y="2836839"/>
            <a:ext cx="396241" cy="43855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r>
              <a:rPr lang="ar-MA" sz="2400" b="1" dirty="0"/>
              <a:t>...</a:t>
            </a:r>
            <a:endParaRPr lang="fr-FR" sz="2400" b="1" dirty="0"/>
          </a:p>
        </p:txBody>
      </p:sp>
      <p:sp>
        <p:nvSpPr>
          <p:cNvPr id="14" name="Google Shape;528;p39">
            <a:extLst>
              <a:ext uri="{FF2B5EF4-FFF2-40B4-BE49-F238E27FC236}">
                <a16:creationId xmlns:a16="http://schemas.microsoft.com/office/drawing/2014/main" id="{4F67948B-65C7-B6E3-1166-45302D257720}"/>
              </a:ext>
            </a:extLst>
          </p:cNvPr>
          <p:cNvSpPr txBox="1"/>
          <p:nvPr/>
        </p:nvSpPr>
        <p:spPr>
          <a:xfrm>
            <a:off x="10940577" y="2836839"/>
            <a:ext cx="396241" cy="43855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r>
              <a:rPr lang="ar-MA" sz="2400" b="1" dirty="0"/>
              <a:t>...</a:t>
            </a:r>
            <a:endParaRPr lang="fr-FR" sz="2400" b="1" dirty="0"/>
          </a:p>
        </p:txBody>
      </p:sp>
      <p:sp>
        <p:nvSpPr>
          <p:cNvPr id="15" name="Google Shape;528;p39">
            <a:extLst>
              <a:ext uri="{FF2B5EF4-FFF2-40B4-BE49-F238E27FC236}">
                <a16:creationId xmlns:a16="http://schemas.microsoft.com/office/drawing/2014/main" id="{807419B4-91EB-C858-9073-DA960D3EBE4B}"/>
              </a:ext>
            </a:extLst>
          </p:cNvPr>
          <p:cNvSpPr txBox="1"/>
          <p:nvPr/>
        </p:nvSpPr>
        <p:spPr>
          <a:xfrm>
            <a:off x="9168383" y="5211015"/>
            <a:ext cx="396241" cy="43855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r>
              <a:rPr lang="ar-MA" sz="2400" b="1" dirty="0"/>
              <a:t>...</a:t>
            </a:r>
            <a:endParaRPr lang="fr-FR" sz="2400" b="1" dirty="0"/>
          </a:p>
        </p:txBody>
      </p:sp>
      <p:sp>
        <p:nvSpPr>
          <p:cNvPr id="16" name="Google Shape;528;p39">
            <a:extLst>
              <a:ext uri="{FF2B5EF4-FFF2-40B4-BE49-F238E27FC236}">
                <a16:creationId xmlns:a16="http://schemas.microsoft.com/office/drawing/2014/main" id="{9EE39438-6193-CF88-470C-D8E4BC405C86}"/>
              </a:ext>
            </a:extLst>
          </p:cNvPr>
          <p:cNvSpPr txBox="1"/>
          <p:nvPr/>
        </p:nvSpPr>
        <p:spPr>
          <a:xfrm>
            <a:off x="11016777" y="5211015"/>
            <a:ext cx="396241" cy="43855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r>
              <a:rPr lang="ar-MA" sz="2400" b="1" dirty="0"/>
              <a:t>...</a:t>
            </a:r>
            <a:endParaRPr lang="fr-FR" sz="2400" b="1" dirty="0"/>
          </a:p>
        </p:txBody>
      </p:sp>
    </p:spTree>
    <p:extLst>
      <p:ext uri="{BB962C8B-B14F-4D97-AF65-F5344CB8AC3E}">
        <p14:creationId xmlns:p14="http://schemas.microsoft.com/office/powerpoint/2010/main" val="17001317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68" grpId="0"/>
      <p:bldP spid="76" grpId="0"/>
      <p:bldP spid="24" grpId="0" animBg="1"/>
      <p:bldP spid="10" grpId="0" animBg="1"/>
      <p:bldP spid="10" grpId="1" animBg="1"/>
      <p:bldP spid="14" grpId="0" animBg="1"/>
      <p:bldP spid="14" grpId="1" animBg="1"/>
      <p:bldP spid="15" grpId="0" animBg="1"/>
      <p:bldP spid="15" grpId="1" animBg="1"/>
      <p:bldP spid="16" grpId="0" animBg="1"/>
      <p:bldP spid="16" grpId="1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B27096"/>
            </a:gs>
            <a:gs pos="75000">
              <a:srgbClr val="B27096">
                <a:alpha val="66000"/>
              </a:srgbClr>
            </a:gs>
            <a:gs pos="83000">
              <a:srgbClr val="B27096"/>
            </a:gs>
            <a:gs pos="100000">
              <a:srgbClr val="B27096"/>
            </a:gs>
          </a:gsLst>
          <a:lin ang="5400000" scaled="1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3C01999-77F8-8798-F49D-18C4A771D0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2">
            <a:extLst>
              <a:ext uri="{FF2B5EF4-FFF2-40B4-BE49-F238E27FC236}">
                <a16:creationId xmlns:a16="http://schemas.microsoft.com/office/drawing/2014/main" id="{080E698B-E76C-084D-4F73-F925BF320EBE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L’enseignant incite les élèves à faire l’exercice à la maison et clore la séance.</a:t>
            </a: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E7826AE4-DC39-080E-D773-C821D18D8E54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Voici l’exercice à faire à la maison pour la séance prochaine.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11CC93C4-FFAD-1095-356A-566784FA8022}"/>
              </a:ext>
            </a:extLst>
          </p:cNvPr>
          <p:cNvSpPr/>
          <p:nvPr/>
        </p:nvSpPr>
        <p:spPr>
          <a:xfrm>
            <a:off x="11377506" y="292495"/>
            <a:ext cx="517596" cy="517596"/>
          </a:xfrm>
          <a:prstGeom prst="ellipse">
            <a:avLst/>
          </a:prstGeom>
          <a:solidFill>
            <a:srgbClr val="DC94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C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3" name="Ecoute">
            <a:extLst>
              <a:ext uri="{FF2B5EF4-FFF2-40B4-BE49-F238E27FC236}">
                <a16:creationId xmlns:a16="http://schemas.microsoft.com/office/drawing/2014/main" id="{DE94FC7B-9C35-92D1-5145-781B0C4327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98935B0-2B16-0149-F748-BD05B0BA4B6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8619" y="2330563"/>
            <a:ext cx="11694763" cy="30263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6559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DDF43">
                <a:alpha val="6000"/>
              </a:srgbClr>
            </a:gs>
            <a:gs pos="74000">
              <a:srgbClr val="FDDF43"/>
            </a:gs>
            <a:gs pos="83000">
              <a:srgbClr val="FDDF43"/>
            </a:gs>
            <a:gs pos="100000">
              <a:schemeClr val="bg1">
                <a:lumMod val="5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DF12874-C1F0-17A4-9296-F5D31632C8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80B7ABD5-53E8-9EA2-20D0-860D7D0B9FF3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546493DB-9F14-91A6-2354-900B5DCE89AF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767171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14CB245B-8C18-4047-0371-E548E5BA8B21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Fin de la séance</a:t>
              </a:r>
            </a:p>
          </p:txBody>
        </p:sp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827A6844-A096-E197-1E22-B9281948BE3A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0EFF4"/>
              </a:clrFrom>
              <a:clrTo>
                <a:srgbClr val="F0EFF4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62575" y="1197428"/>
            <a:ext cx="1466850" cy="1524000"/>
          </a:xfrm>
          <a:custGeom>
            <a:avLst/>
            <a:gdLst>
              <a:gd name="connsiteX0" fmla="*/ 0 w 1466850"/>
              <a:gd name="connsiteY0" fmla="*/ 0 h 1524000"/>
              <a:gd name="connsiteX1" fmla="*/ 474281 w 1466850"/>
              <a:gd name="connsiteY1" fmla="*/ 0 h 1524000"/>
              <a:gd name="connsiteX2" fmla="*/ 948563 w 1466850"/>
              <a:gd name="connsiteY2" fmla="*/ 0 h 1524000"/>
              <a:gd name="connsiteX3" fmla="*/ 1466850 w 1466850"/>
              <a:gd name="connsiteY3" fmla="*/ 0 h 1524000"/>
              <a:gd name="connsiteX4" fmla="*/ 1466850 w 1466850"/>
              <a:gd name="connsiteY4" fmla="*/ 462280 h 1524000"/>
              <a:gd name="connsiteX5" fmla="*/ 1466850 w 1466850"/>
              <a:gd name="connsiteY5" fmla="*/ 1000760 h 1524000"/>
              <a:gd name="connsiteX6" fmla="*/ 1466850 w 1466850"/>
              <a:gd name="connsiteY6" fmla="*/ 1524000 h 1524000"/>
              <a:gd name="connsiteX7" fmla="*/ 948563 w 1466850"/>
              <a:gd name="connsiteY7" fmla="*/ 1524000 h 1524000"/>
              <a:gd name="connsiteX8" fmla="*/ 444945 w 1466850"/>
              <a:gd name="connsiteY8" fmla="*/ 1524000 h 1524000"/>
              <a:gd name="connsiteX9" fmla="*/ 0 w 1466850"/>
              <a:gd name="connsiteY9" fmla="*/ 1524000 h 1524000"/>
              <a:gd name="connsiteX10" fmla="*/ 0 w 1466850"/>
              <a:gd name="connsiteY10" fmla="*/ 1061720 h 1524000"/>
              <a:gd name="connsiteX11" fmla="*/ 0 w 1466850"/>
              <a:gd name="connsiteY11" fmla="*/ 523240 h 1524000"/>
              <a:gd name="connsiteX12" fmla="*/ 0 w 1466850"/>
              <a:gd name="connsiteY12" fmla="*/ 0 h 152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466850" h="1524000" fill="none" extrusionOk="0">
                <a:moveTo>
                  <a:pt x="0" y="0"/>
                </a:moveTo>
                <a:cubicBezTo>
                  <a:pt x="122377" y="-18041"/>
                  <a:pt x="310191" y="8558"/>
                  <a:pt x="474281" y="0"/>
                </a:cubicBezTo>
                <a:cubicBezTo>
                  <a:pt x="638371" y="-8558"/>
                  <a:pt x="758477" y="10877"/>
                  <a:pt x="948563" y="0"/>
                </a:cubicBezTo>
                <a:cubicBezTo>
                  <a:pt x="1138649" y="-10877"/>
                  <a:pt x="1318132" y="41130"/>
                  <a:pt x="1466850" y="0"/>
                </a:cubicBezTo>
                <a:cubicBezTo>
                  <a:pt x="1476298" y="144982"/>
                  <a:pt x="1434932" y="241894"/>
                  <a:pt x="1466850" y="462280"/>
                </a:cubicBezTo>
                <a:cubicBezTo>
                  <a:pt x="1498768" y="682666"/>
                  <a:pt x="1425043" y="875650"/>
                  <a:pt x="1466850" y="1000760"/>
                </a:cubicBezTo>
                <a:cubicBezTo>
                  <a:pt x="1508657" y="1125870"/>
                  <a:pt x="1422271" y="1300109"/>
                  <a:pt x="1466850" y="1524000"/>
                </a:cubicBezTo>
                <a:cubicBezTo>
                  <a:pt x="1335349" y="1548331"/>
                  <a:pt x="1125096" y="1513789"/>
                  <a:pt x="948563" y="1524000"/>
                </a:cubicBezTo>
                <a:cubicBezTo>
                  <a:pt x="772030" y="1534211"/>
                  <a:pt x="633575" y="1512689"/>
                  <a:pt x="444945" y="1524000"/>
                </a:cubicBezTo>
                <a:cubicBezTo>
                  <a:pt x="256315" y="1535311"/>
                  <a:pt x="115865" y="1477946"/>
                  <a:pt x="0" y="1524000"/>
                </a:cubicBezTo>
                <a:cubicBezTo>
                  <a:pt x="-39432" y="1374506"/>
                  <a:pt x="13378" y="1172278"/>
                  <a:pt x="0" y="1061720"/>
                </a:cubicBezTo>
                <a:cubicBezTo>
                  <a:pt x="-13378" y="951162"/>
                  <a:pt x="59843" y="708241"/>
                  <a:pt x="0" y="523240"/>
                </a:cubicBezTo>
                <a:cubicBezTo>
                  <a:pt x="-59843" y="338239"/>
                  <a:pt x="27836" y="230650"/>
                  <a:pt x="0" y="0"/>
                </a:cubicBezTo>
                <a:close/>
              </a:path>
              <a:path w="1466850" h="1524000" stroke="0" extrusionOk="0">
                <a:moveTo>
                  <a:pt x="0" y="0"/>
                </a:moveTo>
                <a:cubicBezTo>
                  <a:pt x="198828" y="-27095"/>
                  <a:pt x="286925" y="32601"/>
                  <a:pt x="459613" y="0"/>
                </a:cubicBezTo>
                <a:cubicBezTo>
                  <a:pt x="632301" y="-32601"/>
                  <a:pt x="813733" y="42740"/>
                  <a:pt x="904558" y="0"/>
                </a:cubicBezTo>
                <a:cubicBezTo>
                  <a:pt x="995384" y="-42740"/>
                  <a:pt x="1335743" y="11794"/>
                  <a:pt x="1466850" y="0"/>
                </a:cubicBezTo>
                <a:cubicBezTo>
                  <a:pt x="1499237" y="198296"/>
                  <a:pt x="1413709" y="306535"/>
                  <a:pt x="1466850" y="492760"/>
                </a:cubicBezTo>
                <a:cubicBezTo>
                  <a:pt x="1519991" y="678985"/>
                  <a:pt x="1406716" y="876363"/>
                  <a:pt x="1466850" y="1000760"/>
                </a:cubicBezTo>
                <a:cubicBezTo>
                  <a:pt x="1526984" y="1125157"/>
                  <a:pt x="1416446" y="1374465"/>
                  <a:pt x="1466850" y="1524000"/>
                </a:cubicBezTo>
                <a:cubicBezTo>
                  <a:pt x="1288953" y="1543042"/>
                  <a:pt x="1194956" y="1505010"/>
                  <a:pt x="977900" y="1524000"/>
                </a:cubicBezTo>
                <a:cubicBezTo>
                  <a:pt x="760844" y="1542990"/>
                  <a:pt x="692423" y="1475941"/>
                  <a:pt x="503619" y="1524000"/>
                </a:cubicBezTo>
                <a:cubicBezTo>
                  <a:pt x="314815" y="1572059"/>
                  <a:pt x="108286" y="1501389"/>
                  <a:pt x="0" y="1524000"/>
                </a:cubicBezTo>
                <a:cubicBezTo>
                  <a:pt x="-41297" y="1414003"/>
                  <a:pt x="36901" y="1131580"/>
                  <a:pt x="0" y="985520"/>
                </a:cubicBezTo>
                <a:cubicBezTo>
                  <a:pt x="-36901" y="839460"/>
                  <a:pt x="47136" y="689783"/>
                  <a:pt x="0" y="523240"/>
                </a:cubicBezTo>
                <a:cubicBezTo>
                  <a:pt x="-47136" y="356697"/>
                  <a:pt x="54797" y="235709"/>
                  <a:pt x="0" y="0"/>
                </a:cubicBezTo>
                <a:close/>
              </a:path>
            </a:pathLst>
          </a:custGeom>
          <a:ln w="57150">
            <a:solidFill>
              <a:schemeClr val="tx1">
                <a:lumMod val="75000"/>
                <a:lumOff val="25000"/>
              </a:schemeClr>
            </a:solidFill>
            <a:extLst>
              <a:ext uri="{C807C97D-BFC1-408E-A445-0C87EB9F89A2}">
                <ask:lineSketchStyleProps xmlns:ask="http://schemas.microsoft.com/office/drawing/2018/sketchyshapes" sd="209128711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382096702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C44E6E-7CB8-832A-A38E-C83B711AFA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oogle Shape;250;p28">
            <a:extLst>
              <a:ext uri="{FF2B5EF4-FFF2-40B4-BE49-F238E27FC236}">
                <a16:creationId xmlns:a16="http://schemas.microsoft.com/office/drawing/2014/main" id="{A360F03D-5B32-04C7-AAE6-9C40F1287215}"/>
              </a:ext>
            </a:extLst>
          </p:cNvPr>
          <p:cNvGrpSpPr/>
          <p:nvPr/>
        </p:nvGrpSpPr>
        <p:grpSpPr>
          <a:xfrm>
            <a:off x="1257907" y="1041305"/>
            <a:ext cx="9579427" cy="5403036"/>
            <a:chOff x="1619475" y="1029778"/>
            <a:chExt cx="6095701" cy="3804525"/>
          </a:xfrm>
        </p:grpSpPr>
        <p:sp>
          <p:nvSpPr>
            <p:cNvPr id="5" name="Google Shape;251;p28">
              <a:extLst>
                <a:ext uri="{FF2B5EF4-FFF2-40B4-BE49-F238E27FC236}">
                  <a16:creationId xmlns:a16="http://schemas.microsoft.com/office/drawing/2014/main" id="{68AB2480-BD09-78CF-FE57-9EB036F878E3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" name="Google Shape;252;p28">
              <a:extLst>
                <a:ext uri="{FF2B5EF4-FFF2-40B4-BE49-F238E27FC236}">
                  <a16:creationId xmlns:a16="http://schemas.microsoft.com/office/drawing/2014/main" id="{5EB0448A-0120-2B13-4981-28C1C0966605}"/>
                </a:ext>
              </a:extLst>
            </p:cNvPr>
            <p:cNvSpPr/>
            <p:nvPr/>
          </p:nvSpPr>
          <p:spPr>
            <a:xfrm>
              <a:off x="1692956" y="1084268"/>
              <a:ext cx="5924251" cy="368460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sp>
        <p:nvSpPr>
          <p:cNvPr id="14" name="Google Shape;255;p28">
            <a:extLst>
              <a:ext uri="{FF2B5EF4-FFF2-40B4-BE49-F238E27FC236}">
                <a16:creationId xmlns:a16="http://schemas.microsoft.com/office/drawing/2014/main" id="{D8494A09-7DAA-A65A-1F48-7178CEC9BBBB}"/>
              </a:ext>
            </a:extLst>
          </p:cNvPr>
          <p:cNvSpPr/>
          <p:nvPr/>
        </p:nvSpPr>
        <p:spPr>
          <a:xfrm>
            <a:off x="948074" y="181481"/>
            <a:ext cx="3947196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>
              <a:lnSpc>
                <a:spcPct val="90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Matériel nécessaire</a:t>
            </a:r>
          </a:p>
        </p:txBody>
      </p:sp>
      <p:sp>
        <p:nvSpPr>
          <p:cNvPr id="16" name="Google Shape;995;p109">
            <a:extLst>
              <a:ext uri="{FF2B5EF4-FFF2-40B4-BE49-F238E27FC236}">
                <a16:creationId xmlns:a16="http://schemas.microsoft.com/office/drawing/2014/main" id="{146F36D3-98C7-A8EA-8830-9ABF771BA77B}"/>
              </a:ext>
            </a:extLst>
          </p:cNvPr>
          <p:cNvSpPr txBox="1"/>
          <p:nvPr/>
        </p:nvSpPr>
        <p:spPr>
          <a:xfrm>
            <a:off x="1989337" y="1416787"/>
            <a:ext cx="3341675" cy="650167"/>
          </a:xfrm>
          <a:prstGeom prst="rect">
            <a:avLst/>
          </a:prstGeom>
          <a:solidFill>
            <a:schemeClr val="accent1"/>
          </a:solidFill>
          <a:ln w="7150" cap="flat">
            <a:noFill/>
            <a:prstDash val="solid"/>
            <a:round/>
          </a:ln>
        </p:spPr>
        <p:txBody>
          <a:bodyPr vert="horz" wrap="square" lIns="60972" tIns="59996" rIns="60972" bIns="60972" anchor="ctr" anchorCtr="1" compatLnSpc="1">
            <a:noAutofit/>
          </a:bodyPr>
          <a:lstStyle/>
          <a:p>
            <a:pPr algn="ctr" defTabSz="1219170">
              <a:lnSpc>
                <a:spcPct val="130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67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Livret de l’élève</a:t>
            </a:r>
          </a:p>
        </p:txBody>
      </p:sp>
      <p:sp>
        <p:nvSpPr>
          <p:cNvPr id="17" name="Google Shape;996;p109">
            <a:extLst>
              <a:ext uri="{FF2B5EF4-FFF2-40B4-BE49-F238E27FC236}">
                <a16:creationId xmlns:a16="http://schemas.microsoft.com/office/drawing/2014/main" id="{0CCAD975-A096-1843-C18D-C7ABD2A0D5D9}"/>
              </a:ext>
            </a:extLst>
          </p:cNvPr>
          <p:cNvSpPr txBox="1"/>
          <p:nvPr/>
        </p:nvSpPr>
        <p:spPr>
          <a:xfrm>
            <a:off x="5991497" y="1416788"/>
            <a:ext cx="4360944" cy="650168"/>
          </a:xfrm>
          <a:prstGeom prst="rect">
            <a:avLst/>
          </a:prstGeom>
          <a:solidFill>
            <a:schemeClr val="accent1"/>
          </a:solidFill>
          <a:ln w="7150" cap="flat">
            <a:noFill/>
            <a:prstDash val="solid"/>
            <a:round/>
          </a:ln>
        </p:spPr>
        <p:txBody>
          <a:bodyPr vert="horz" wrap="square" lIns="60972" tIns="59996" rIns="60972" bIns="60972" anchor="ctr" anchorCtr="1" compatLnSpc="1">
            <a:no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67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Autre matériel</a:t>
            </a:r>
          </a:p>
        </p:txBody>
      </p:sp>
      <p:pic>
        <p:nvPicPr>
          <p:cNvPr id="18" name="Google Shape;1000;p109">
            <a:extLst>
              <a:ext uri="{FF2B5EF4-FFF2-40B4-BE49-F238E27FC236}">
                <a16:creationId xmlns:a16="http://schemas.microsoft.com/office/drawing/2014/main" id="{9E51B0A2-61BE-B2FE-2685-34EBB5FF90E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8" r="1528"/>
          <a:stretch/>
        </p:blipFill>
        <p:spPr>
          <a:xfrm>
            <a:off x="2288711" y="2268362"/>
            <a:ext cx="2783064" cy="3835783"/>
          </a:xfrm>
          <a:prstGeom prst="rect">
            <a:avLst/>
          </a:prstGeom>
          <a:noFill/>
          <a:ln cap="flat">
            <a:solidFill>
              <a:srgbClr val="336FB6"/>
            </a:solidFill>
          </a:ln>
        </p:spPr>
      </p:pic>
      <p:pic>
        <p:nvPicPr>
          <p:cNvPr id="7" name="Picture 2" descr="Image générée">
            <a:extLst>
              <a:ext uri="{FF2B5EF4-FFF2-40B4-BE49-F238E27FC236}">
                <a16:creationId xmlns:a16="http://schemas.microsoft.com/office/drawing/2014/main" id="{961A9FAD-1D9B-C737-844B-2FB12A0C326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59" y="4670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652CBA1D-553E-9A48-AEC2-7331429E3E80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9675284">
            <a:off x="6101920" y="2831843"/>
            <a:ext cx="2454437" cy="273456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E89AC41C-233F-A17C-E10D-802746210632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553174" y="3735051"/>
            <a:ext cx="3619500" cy="2514600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166E59D9-571C-BF58-B8D6-160ED8C46B2C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EFFFF"/>
              </a:clrFrom>
              <a:clrTo>
                <a:srgbClr val="FE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720052" y="2115869"/>
            <a:ext cx="1632389" cy="116408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9F0300A3-B307-D5DC-273A-568B2BA9A7E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8F8F8"/>
              </a:clrFrom>
              <a:clrTo>
                <a:srgbClr val="F8F8F8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65" t="23325" r="26247" b="30055"/>
          <a:stretch>
            <a:fillRect/>
          </a:stretch>
        </p:blipFill>
        <p:spPr>
          <a:xfrm>
            <a:off x="5975323" y="2100283"/>
            <a:ext cx="1227204" cy="921459"/>
          </a:xfrm>
          <a:prstGeom prst="rect">
            <a:avLst/>
          </a:prstGeom>
          <a:ln w="19050">
            <a:noFill/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9FC40CB-87EF-FC64-CD65-BC554D605E4B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452500" y="3009732"/>
            <a:ext cx="894928" cy="8604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722459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806843-20BD-414E-4E5D-9A7341B6FA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255;p28">
            <a:extLst>
              <a:ext uri="{FF2B5EF4-FFF2-40B4-BE49-F238E27FC236}">
                <a16:creationId xmlns:a16="http://schemas.microsoft.com/office/drawing/2014/main" id="{198F652E-7035-03B2-4F4B-7FE911A2E650}"/>
              </a:ext>
            </a:extLst>
          </p:cNvPr>
          <p:cNvSpPr/>
          <p:nvPr/>
        </p:nvSpPr>
        <p:spPr>
          <a:xfrm>
            <a:off x="172899" y="61516"/>
            <a:ext cx="11310803" cy="602723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MA" sz="32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Une banque des bons et mauvais comportements </a:t>
            </a:r>
            <a:endParaRPr lang="en-US" sz="1867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4" name="Picture 2" descr="Filtrage créatif en classe">
            <a:extLst>
              <a:ext uri="{FF2B5EF4-FFF2-40B4-BE49-F238E27FC236}">
                <a16:creationId xmlns:a16="http://schemas.microsoft.com/office/drawing/2014/main" id="{17598093-D2A4-7EB1-E3C6-3700BC896C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4593" y="2622791"/>
            <a:ext cx="2982978" cy="37226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Tristesse en classe">
            <a:extLst>
              <a:ext uri="{FF2B5EF4-FFF2-40B4-BE49-F238E27FC236}">
                <a16:creationId xmlns:a16="http://schemas.microsoft.com/office/drawing/2014/main" id="{D8634D84-FF99-CDAC-09CC-9CEF870DE0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1453" y="2620576"/>
            <a:ext cx="2857327" cy="3727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Bulle narrative : ronde 25">
            <a:extLst>
              <a:ext uri="{FF2B5EF4-FFF2-40B4-BE49-F238E27FC236}">
                <a16:creationId xmlns:a16="http://schemas.microsoft.com/office/drawing/2014/main" id="{A6BD02BD-4198-8E28-3F96-BB7C921D2CC3}"/>
              </a:ext>
            </a:extLst>
          </p:cNvPr>
          <p:cNvSpPr/>
          <p:nvPr/>
        </p:nvSpPr>
        <p:spPr>
          <a:xfrm rot="20889684">
            <a:off x="5842484" y="2308962"/>
            <a:ext cx="2189509" cy="1171319"/>
          </a:xfrm>
          <a:prstGeom prst="wedgeEllipseCallout">
            <a:avLst>
              <a:gd name="adj1" fmla="val 44937"/>
              <a:gd name="adj2" fmla="val 5974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tx1"/>
                </a:solidFill>
              </a:rPr>
              <a:t>Poubelle? Trop loin.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1C3FC51-C283-4334-0F26-38E90F536839}"/>
              </a:ext>
            </a:extLst>
          </p:cNvPr>
          <p:cNvSpPr/>
          <p:nvPr/>
        </p:nvSpPr>
        <p:spPr>
          <a:xfrm>
            <a:off x="6524116" y="1282941"/>
            <a:ext cx="4572000" cy="60272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defRPr/>
            </a:pPr>
            <a:r>
              <a:rPr lang="fr-FR" sz="2133" b="1" dirty="0">
                <a:solidFill>
                  <a:prstClr val="whit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Mauvais comportements</a:t>
            </a:r>
            <a:endParaRPr lang="fr-MA" sz="2133" b="1" dirty="0">
              <a:solidFill>
                <a:prstClr val="white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5153644-42AC-C87A-3BD5-395520F220C1}"/>
              </a:ext>
            </a:extLst>
          </p:cNvPr>
          <p:cNvSpPr/>
          <p:nvPr/>
        </p:nvSpPr>
        <p:spPr>
          <a:xfrm>
            <a:off x="1080082" y="1282941"/>
            <a:ext cx="4572000" cy="60272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defRPr/>
            </a:pPr>
            <a:r>
              <a:rPr lang="fr-FR" sz="2133" b="1" dirty="0">
                <a:solidFill>
                  <a:prstClr val="whit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Bons comportements</a:t>
            </a:r>
            <a:endParaRPr lang="fr-MA" sz="2133" b="1" dirty="0">
              <a:solidFill>
                <a:prstClr val="white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5" name="Bulle narrative : ronde 25">
            <a:extLst>
              <a:ext uri="{FF2B5EF4-FFF2-40B4-BE49-F238E27FC236}">
                <a16:creationId xmlns:a16="http://schemas.microsoft.com/office/drawing/2014/main" id="{B86B9411-CF46-CF7F-3B05-80C9D12218E0}"/>
              </a:ext>
            </a:extLst>
          </p:cNvPr>
          <p:cNvSpPr/>
          <p:nvPr/>
        </p:nvSpPr>
        <p:spPr>
          <a:xfrm rot="20889684">
            <a:off x="335814" y="2450656"/>
            <a:ext cx="2189509" cy="1171319"/>
          </a:xfrm>
          <a:prstGeom prst="wedgeEllipseCallout">
            <a:avLst>
              <a:gd name="adj1" fmla="val 44937"/>
              <a:gd name="adj2" fmla="val 5974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tx1"/>
                </a:solidFill>
              </a:rPr>
              <a:t>Je garde la classe propre</a:t>
            </a:r>
          </a:p>
        </p:txBody>
      </p:sp>
    </p:spTree>
    <p:extLst>
      <p:ext uri="{BB962C8B-B14F-4D97-AF65-F5344CB8AC3E}">
        <p14:creationId xmlns:p14="http://schemas.microsoft.com/office/powerpoint/2010/main" val="46625165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B27096">
                <a:alpha val="88000"/>
                <a:lumMod val="16000"/>
                <a:lumOff val="84000"/>
              </a:srgbClr>
            </a:gs>
            <a:gs pos="74000">
              <a:srgbClr val="B27096">
                <a:alpha val="44000"/>
                <a:lumMod val="32000"/>
              </a:srgbClr>
            </a:gs>
            <a:gs pos="83000">
              <a:srgbClr val="B27096"/>
            </a:gs>
            <a:gs pos="100000">
              <a:srgbClr val="B27096">
                <a:alpha val="46000"/>
              </a:srgb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91DD44B3-2ECC-8E73-7AB6-47B427663729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3B0A6C83-9B87-FCD8-63FB-3803C46C9694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B27096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E3320B3B-90C7-C1B3-09C6-81ACA009541F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Contrôler les cahiers </a:t>
              </a:r>
              <a:br>
                <a:rPr lang="fr-FR" sz="5600" b="1" dirty="0">
                  <a:solidFill>
                    <a:schemeClr val="tx1"/>
                  </a:solidFill>
                </a:rPr>
              </a:br>
              <a:r>
                <a:rPr lang="fr-FR" sz="5600" b="1" dirty="0">
                  <a:solidFill>
                    <a:schemeClr val="tx1"/>
                  </a:solidFill>
                </a:rPr>
                <a:t>et corriger l'exercice maison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C7F10022-23D6-311C-F092-CED679E4BE6C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BD27AC25-B29A-602F-372F-391BB2A0C070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B2EC7153-8E5F-4E83-4F71-0117492C850D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6 min</a:t>
              </a:r>
            </a:p>
          </p:txBody>
        </p:sp>
      </p:grpSp>
      <p:pic>
        <p:nvPicPr>
          <p:cNvPr id="47" name="Picture 52">
            <a:extLst>
              <a:ext uri="{FF2B5EF4-FFF2-40B4-BE49-F238E27FC236}">
                <a16:creationId xmlns:a16="http://schemas.microsoft.com/office/drawing/2014/main" id="{9C6F9633-ED3A-85FA-A079-AA1E28CB86F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1318" y="1019838"/>
            <a:ext cx="1409365" cy="14400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86910335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92597D-A9F4-3BBC-7A47-7C132D013E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_A_01">
            <a:extLst>
              <a:ext uri="{FF2B5EF4-FFF2-40B4-BE49-F238E27FC236}">
                <a16:creationId xmlns:a16="http://schemas.microsoft.com/office/drawing/2014/main" id="{36BBCBDF-7096-3A9E-EA01-F06424AAF49E}"/>
              </a:ext>
            </a:extLst>
          </p:cNvPr>
          <p:cNvSpPr/>
          <p:nvPr/>
        </p:nvSpPr>
        <p:spPr>
          <a:xfrm>
            <a:off x="774700" y="177800"/>
            <a:ext cx="10553700" cy="508000"/>
          </a:xfrm>
          <a:prstGeom prst="rect">
            <a:avLst/>
          </a:prstGeom>
        </p:spPr>
        <p:txBody>
          <a:bodyPr wrap="square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b="1" dirty="0">
                <a:solidFill>
                  <a:schemeClr val="bg1">
                    <a:lumMod val="65000"/>
                  </a:schemeClr>
                </a:solidFill>
                <a:effectLst/>
              </a:rPr>
              <a:t>On commence par la correction de l’exercice maison de la séance précédente.</a:t>
            </a:r>
            <a:endParaRPr lang="fr-FR" b="1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12" name="D_A_02">
            <a:extLst>
              <a:ext uri="{FF2B5EF4-FFF2-40B4-BE49-F238E27FC236}">
                <a16:creationId xmlns:a16="http://schemas.microsoft.com/office/drawing/2014/main" id="{9F066938-A961-3AA4-E626-B05D9168824E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anchor="ctr">
            <a:noAutofit/>
          </a:bodyPr>
          <a:lstStyle/>
          <a:p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L’enseignant contrôle un échantillon d’élèves.</a:t>
            </a:r>
          </a:p>
        </p:txBody>
      </p:sp>
      <p:pic>
        <p:nvPicPr>
          <p:cNvPr id="60" name="Maison">
            <a:extLst>
              <a:ext uri="{FF2B5EF4-FFF2-40B4-BE49-F238E27FC236}">
                <a16:creationId xmlns:a16="http://schemas.microsoft.com/office/drawing/2014/main" id="{12FB5C80-0B69-638C-40FF-09ED346CF9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28400" y="212057"/>
            <a:ext cx="617844" cy="631274"/>
          </a:xfrm>
          <a:prstGeom prst="ellipse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8190715C-BE70-86BC-3740-56017480246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9354" y="2409415"/>
            <a:ext cx="11755744" cy="2868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18845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A3C0E0-B141-B62E-532F-A48CC74E25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_A_01">
            <a:extLst>
              <a:ext uri="{FF2B5EF4-FFF2-40B4-BE49-F238E27FC236}">
                <a16:creationId xmlns:a16="http://schemas.microsoft.com/office/drawing/2014/main" id="{D734C9C7-C759-6AFA-27B8-D4CB10C2EC8C}"/>
              </a:ext>
            </a:extLst>
          </p:cNvPr>
          <p:cNvSpPr/>
          <p:nvPr/>
        </p:nvSpPr>
        <p:spPr>
          <a:xfrm>
            <a:off x="774700" y="177800"/>
            <a:ext cx="10553700" cy="508000"/>
          </a:xfrm>
          <a:prstGeom prst="rect">
            <a:avLst/>
          </a:prstGeom>
        </p:spPr>
        <p:txBody>
          <a:bodyPr wrap="square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Voici la bonne réponse :</a:t>
            </a:r>
          </a:p>
        </p:txBody>
      </p:sp>
      <p:sp>
        <p:nvSpPr>
          <p:cNvPr id="12" name="D_A_02">
            <a:extLst>
              <a:ext uri="{FF2B5EF4-FFF2-40B4-BE49-F238E27FC236}">
                <a16:creationId xmlns:a16="http://schemas.microsoft.com/office/drawing/2014/main" id="{E7429F16-96A1-F99C-C31C-5B29D75E8098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L’enseignant explique </a:t>
            </a:r>
            <a:r>
              <a:rPr lang="fr-FR" sz="1600" i="1" u="sng" dirty="0">
                <a:solidFill>
                  <a:schemeClr val="bg1">
                    <a:lumMod val="65000"/>
                  </a:schemeClr>
                </a:solidFill>
              </a:rPr>
              <a:t>si nécessaire </a:t>
            </a: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un seul cas.</a:t>
            </a:r>
          </a:p>
        </p:txBody>
      </p:sp>
      <p:pic>
        <p:nvPicPr>
          <p:cNvPr id="214" name="Ecoute">
            <a:extLst>
              <a:ext uri="{FF2B5EF4-FFF2-40B4-BE49-F238E27FC236}">
                <a16:creationId xmlns:a16="http://schemas.microsoft.com/office/drawing/2014/main" id="{F5F88905-FA8B-DEFE-7C3C-0F19790141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1ED091FE-BBD3-13F1-E454-D742C77C18FA}"/>
              </a:ext>
            </a:extLst>
          </p:cNvPr>
          <p:cNvSpPr/>
          <p:nvPr/>
        </p:nvSpPr>
        <p:spPr>
          <a:xfrm>
            <a:off x="5124450" y="6223230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 47</a:t>
            </a:r>
          </a:p>
        </p:txBody>
      </p:sp>
      <p:pic>
        <p:nvPicPr>
          <p:cNvPr id="2" name="Maison">
            <a:extLst>
              <a:ext uri="{FF2B5EF4-FFF2-40B4-BE49-F238E27FC236}">
                <a16:creationId xmlns:a16="http://schemas.microsoft.com/office/drawing/2014/main" id="{CC6D9203-70CE-6FC9-08A5-B30FCDF8154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28400" y="212057"/>
            <a:ext cx="617844" cy="631274"/>
          </a:xfrm>
          <a:prstGeom prst="ellipse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3592516-4E13-F4B1-37E2-212E0E2DFC5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9354" y="2409415"/>
            <a:ext cx="11755744" cy="2868683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3030A57D-65C3-2F43-CBB3-BCA5C773505B}"/>
              </a:ext>
            </a:extLst>
          </p:cNvPr>
          <p:cNvGrpSpPr/>
          <p:nvPr/>
        </p:nvGrpSpPr>
        <p:grpSpPr>
          <a:xfrm>
            <a:off x="3955913" y="3537243"/>
            <a:ext cx="396000" cy="726543"/>
            <a:chOff x="3955913" y="3594393"/>
            <a:chExt cx="396000" cy="726543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891D0838-8C5D-A16F-4A0E-D6FFC1EA0F62}"/>
                </a:ext>
              </a:extLst>
            </p:cNvPr>
            <p:cNvSpPr/>
            <p:nvPr/>
          </p:nvSpPr>
          <p:spPr>
            <a:xfrm>
              <a:off x="3955913" y="3594393"/>
              <a:ext cx="396000" cy="360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 anchorCtr="1"/>
            <a:lstStyle/>
            <a:p>
              <a:pPr algn="ctr"/>
              <a:r>
                <a:rPr lang="fr-FR" sz="2400" b="1" dirty="0">
                  <a:solidFill>
                    <a:srgbClr val="C00000"/>
                  </a:solidFill>
                </a:rPr>
                <a:t>19 </a:t>
              </a: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4F1F588D-7462-D370-D4DC-BA15B4C48301}"/>
                </a:ext>
              </a:extLst>
            </p:cNvPr>
            <p:cNvSpPr/>
            <p:nvPr/>
          </p:nvSpPr>
          <p:spPr>
            <a:xfrm>
              <a:off x="3955913" y="3960936"/>
              <a:ext cx="396000" cy="360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 anchorCtr="1"/>
            <a:lstStyle/>
            <a:p>
              <a:pPr algn="ctr"/>
              <a:r>
                <a:rPr lang="fr-FR" sz="2400" b="1" dirty="0">
                  <a:solidFill>
                    <a:srgbClr val="C00000"/>
                  </a:solidFill>
                </a:rPr>
                <a:t>5 </a:t>
              </a:r>
            </a:p>
          </p:txBody>
        </p: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FAC9A859-CDE0-833A-EC7A-F58032D5E20E}"/>
                </a:ext>
              </a:extLst>
            </p:cNvPr>
            <p:cNvCxnSpPr/>
            <p:nvPr/>
          </p:nvCxnSpPr>
          <p:spPr>
            <a:xfrm>
              <a:off x="3971599" y="3958396"/>
              <a:ext cx="364627" cy="0"/>
            </a:xfrm>
            <a:prstGeom prst="line">
              <a:avLst/>
            </a:prstGeom>
            <a:ln w="2857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AE9CD9C0-23FE-9801-1F5A-D6E3A84CA7EB}"/>
              </a:ext>
            </a:extLst>
          </p:cNvPr>
          <p:cNvGrpSpPr/>
          <p:nvPr/>
        </p:nvGrpSpPr>
        <p:grpSpPr>
          <a:xfrm>
            <a:off x="3955913" y="4329723"/>
            <a:ext cx="396000" cy="726543"/>
            <a:chOff x="3955913" y="3594393"/>
            <a:chExt cx="396000" cy="726543"/>
          </a:xfrm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3DA67E28-04F4-196D-29DF-83456365E38E}"/>
                </a:ext>
              </a:extLst>
            </p:cNvPr>
            <p:cNvSpPr/>
            <p:nvPr/>
          </p:nvSpPr>
          <p:spPr>
            <a:xfrm>
              <a:off x="3955913" y="3594393"/>
              <a:ext cx="396000" cy="360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 anchorCtr="1"/>
            <a:lstStyle/>
            <a:p>
              <a:pPr algn="ctr"/>
              <a:r>
                <a:rPr lang="fr-FR" sz="2400" b="1" dirty="0">
                  <a:solidFill>
                    <a:srgbClr val="C00000"/>
                  </a:solidFill>
                </a:rPr>
                <a:t>4 </a:t>
              </a: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790A597A-FB84-40A2-90A3-D2BE6EE0C58F}"/>
                </a:ext>
              </a:extLst>
            </p:cNvPr>
            <p:cNvSpPr/>
            <p:nvPr/>
          </p:nvSpPr>
          <p:spPr>
            <a:xfrm>
              <a:off x="3955913" y="3960936"/>
              <a:ext cx="396000" cy="360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 anchorCtr="1"/>
            <a:lstStyle/>
            <a:p>
              <a:pPr algn="ctr"/>
              <a:r>
                <a:rPr lang="fr-FR" sz="2400" b="1" dirty="0">
                  <a:solidFill>
                    <a:srgbClr val="C00000"/>
                  </a:solidFill>
                </a:rPr>
                <a:t>6 </a:t>
              </a:r>
            </a:p>
          </p:txBody>
        </p: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6E9B3135-5CDF-1A31-2620-F6032AD896C6}"/>
                </a:ext>
              </a:extLst>
            </p:cNvPr>
            <p:cNvCxnSpPr/>
            <p:nvPr/>
          </p:nvCxnSpPr>
          <p:spPr>
            <a:xfrm>
              <a:off x="3971599" y="3958396"/>
              <a:ext cx="364627" cy="0"/>
            </a:xfrm>
            <a:prstGeom prst="line">
              <a:avLst/>
            </a:prstGeom>
            <a:ln w="2857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8" name="Rectangle 17">
            <a:extLst>
              <a:ext uri="{FF2B5EF4-FFF2-40B4-BE49-F238E27FC236}">
                <a16:creationId xmlns:a16="http://schemas.microsoft.com/office/drawing/2014/main" id="{1B89F70E-0A46-D908-8E7D-3A4649785BE0}"/>
              </a:ext>
            </a:extLst>
          </p:cNvPr>
          <p:cNvSpPr/>
          <p:nvPr/>
        </p:nvSpPr>
        <p:spPr>
          <a:xfrm>
            <a:off x="9622316" y="3617969"/>
            <a:ext cx="396000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ar-MA" sz="2400" b="1" dirty="0">
                <a:solidFill>
                  <a:srgbClr val="C00000"/>
                </a:solidFill>
              </a:rPr>
              <a:t>2</a:t>
            </a:r>
            <a:r>
              <a:rPr lang="fr-FR" sz="2400" b="1" dirty="0">
                <a:solidFill>
                  <a:srgbClr val="C00000"/>
                </a:solidFill>
              </a:rPr>
              <a:t> </a:t>
            </a: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4A2003CD-0B24-1810-66DA-3F0ABFB5FADD}"/>
              </a:ext>
            </a:extLst>
          </p:cNvPr>
          <p:cNvGrpSpPr/>
          <p:nvPr/>
        </p:nvGrpSpPr>
        <p:grpSpPr>
          <a:xfrm>
            <a:off x="9622316" y="4329723"/>
            <a:ext cx="396000" cy="726543"/>
            <a:chOff x="3955913" y="3594393"/>
            <a:chExt cx="396000" cy="726543"/>
          </a:xfrm>
        </p:grpSpPr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00B60595-F9CD-EE99-C909-0CA51615B722}"/>
                </a:ext>
              </a:extLst>
            </p:cNvPr>
            <p:cNvSpPr/>
            <p:nvPr/>
          </p:nvSpPr>
          <p:spPr>
            <a:xfrm>
              <a:off x="3955913" y="3594393"/>
              <a:ext cx="396000" cy="360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 anchorCtr="1"/>
            <a:lstStyle/>
            <a:p>
              <a:pPr algn="ctr"/>
              <a:r>
                <a:rPr lang="fr-FR" sz="2400" b="1" dirty="0">
                  <a:solidFill>
                    <a:srgbClr val="C00000"/>
                  </a:solidFill>
                </a:rPr>
                <a:t>1 </a:t>
              </a:r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27FDE3A3-71BA-6964-AE92-9C633FADD109}"/>
                </a:ext>
              </a:extLst>
            </p:cNvPr>
            <p:cNvSpPr/>
            <p:nvPr/>
          </p:nvSpPr>
          <p:spPr>
            <a:xfrm>
              <a:off x="3955913" y="3960936"/>
              <a:ext cx="396000" cy="360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 anchorCtr="1"/>
            <a:lstStyle/>
            <a:p>
              <a:pPr algn="ctr"/>
              <a:r>
                <a:rPr lang="fr-FR" sz="2400" b="1" dirty="0">
                  <a:solidFill>
                    <a:srgbClr val="C00000"/>
                  </a:solidFill>
                </a:rPr>
                <a:t>30 </a:t>
              </a:r>
            </a:p>
          </p:txBody>
        </p: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88CB586E-7878-1C80-E2D1-862A832B1DD4}"/>
                </a:ext>
              </a:extLst>
            </p:cNvPr>
            <p:cNvCxnSpPr/>
            <p:nvPr/>
          </p:nvCxnSpPr>
          <p:spPr>
            <a:xfrm>
              <a:off x="3971599" y="3958396"/>
              <a:ext cx="364627" cy="0"/>
            </a:xfrm>
            <a:prstGeom prst="line">
              <a:avLst/>
            </a:prstGeom>
            <a:ln w="2857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87260775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plate TARL" id="{0C4CAB91-F34E-4205-ABF6-3041DDA56795}" vid="{DBB87C20-3F3E-4238-97D1-73A76B480B08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10241</TotalTime>
  <Words>1162</Words>
  <Application>Microsoft Office PowerPoint</Application>
  <PresentationFormat>Widescreen</PresentationFormat>
  <Paragraphs>277</Paragraphs>
  <Slides>42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42</vt:i4>
      </vt:variant>
    </vt:vector>
  </HeadingPairs>
  <TitlesOfParts>
    <vt:vector size="55" baseType="lpstr">
      <vt:lpstr>Aptos</vt:lpstr>
      <vt:lpstr>Arial</vt:lpstr>
      <vt:lpstr>Calibri</vt:lpstr>
      <vt:lpstr>Calibri Light</vt:lpstr>
      <vt:lpstr>Cambria Math</vt:lpstr>
      <vt:lpstr>Dosis</vt:lpstr>
      <vt:lpstr>Dosis Bold</vt:lpstr>
      <vt:lpstr>Poppins ExtraBold</vt:lpstr>
      <vt:lpstr>quote-cjk-patch</vt:lpstr>
      <vt:lpstr>Office Theme</vt:lpstr>
      <vt:lpstr>Custom Design</vt:lpstr>
      <vt:lpstr>1_Custom Design</vt:lpstr>
      <vt:lpstr>Conception personnalisée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D_Abdellah</dc:creator>
  <cp:lastModifiedBy>ABDELLAH.DIFFAA</cp:lastModifiedBy>
  <cp:revision>1292</cp:revision>
  <cp:lastPrinted>2024-10-05T19:15:58Z</cp:lastPrinted>
  <dcterms:created xsi:type="dcterms:W3CDTF">2024-05-28T10:13:44Z</dcterms:created>
  <dcterms:modified xsi:type="dcterms:W3CDTF">2025-09-21T16:56:02Z</dcterms:modified>
</cp:coreProperties>
</file>