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0"/>
  </p:notesMasterIdLst>
  <p:handoutMasterIdLst>
    <p:handoutMasterId r:id="rId11"/>
  </p:handoutMasterIdLst>
  <p:sldIdLst>
    <p:sldId id="2134807646" r:id="rId5"/>
    <p:sldId id="2147483553" r:id="rId6"/>
    <p:sldId id="2134806554" r:id="rId7"/>
    <p:sldId id="2147483559" r:id="rId8"/>
    <p:sldId id="213480658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553"/>
          </p14:sldIdLst>
        </p14:section>
        <p14:section name="Test de fin de domaine" id="{8F7889F9-27DA-4421-B305-A18399C6F4CE}">
          <p14:sldIdLst>
            <p14:sldId id="2134806554"/>
            <p14:sldId id="2147483559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82" d="100"/>
          <a:sy n="82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07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Correction du test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5FC87A90-603B-C504-FEA7-8C8FAD94AA0D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9A45BD80-30DE-BC64-3AC4-7CEDFFB155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916EEE1E-2045-3863-BB58-58D9DD238AD4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9214538-875F-84E8-456C-1BE76530891F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7" name="Google Shape;287;p29">
            <a:extLst>
              <a:ext uri="{FF2B5EF4-FFF2-40B4-BE49-F238E27FC236}">
                <a16:creationId xmlns:a16="http://schemas.microsoft.com/office/drawing/2014/main" id="{BF165461-FE71-26EF-048F-F9AC6BE55E72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8" name="Google Shape;290;p29">
            <a:extLst>
              <a:ext uri="{FF2B5EF4-FFF2-40B4-BE49-F238E27FC236}">
                <a16:creationId xmlns:a16="http://schemas.microsoft.com/office/drawing/2014/main" id="{C3D15097-4CE6-143A-4CA1-934A607F97B8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Test de fin de domaine</a:t>
            </a:r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B64A247C-1334-5EF4-F969-096A50F8087D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 Comparer deux fractions de même dénominateur ou numérateurs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54B14F9C-C3CE-4622-9860-56BEBAA5C18F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9</a:t>
            </a:r>
          </a:p>
        </p:txBody>
      </p:sp>
      <p:sp>
        <p:nvSpPr>
          <p:cNvPr id="12" name="Google Shape;292;p29">
            <a:extLst>
              <a:ext uri="{FF2B5EF4-FFF2-40B4-BE49-F238E27FC236}">
                <a16:creationId xmlns:a16="http://schemas.microsoft.com/office/drawing/2014/main" id="{429AE3D0-4A09-9F0C-89BF-DFF3F910B21D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Addition et soustraction des fractions</a:t>
            </a:r>
          </a:p>
        </p:txBody>
      </p:sp>
      <p:sp>
        <p:nvSpPr>
          <p:cNvPr id="14" name="Google Shape;293;p29">
            <a:extLst>
              <a:ext uri="{FF2B5EF4-FFF2-40B4-BE49-F238E27FC236}">
                <a16:creationId xmlns:a16="http://schemas.microsoft.com/office/drawing/2014/main" id="{248025CD-D147-98EA-A90C-DB5288459FF4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0A22D1E-7041-6872-6A21-61D55DE2BEAC}"/>
              </a:ext>
            </a:extLst>
          </p:cNvPr>
          <p:cNvSpPr/>
          <p:nvPr/>
        </p:nvSpPr>
        <p:spPr>
          <a:xfrm>
            <a:off x="432120" y="2138794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EB8D42C3-5476-DF00-F98E-16FF2201D1D0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 Comparer deux fractions de dénominateurs différents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8016570C-0C60-2E62-4BD3-C70C369A8A33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Correction du test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55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E053422-8FF7-7D31-EDCA-5AF1E4D06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25" y="1190628"/>
            <a:ext cx="1408950" cy="1183518"/>
          </a:xfrm>
          <a:custGeom>
            <a:avLst/>
            <a:gdLst>
              <a:gd name="connsiteX0" fmla="*/ 0 w 1408950"/>
              <a:gd name="connsiteY0" fmla="*/ 0 h 1183518"/>
              <a:gd name="connsiteX1" fmla="*/ 455560 w 1408950"/>
              <a:gd name="connsiteY1" fmla="*/ 0 h 1183518"/>
              <a:gd name="connsiteX2" fmla="*/ 911121 w 1408950"/>
              <a:gd name="connsiteY2" fmla="*/ 0 h 1183518"/>
              <a:gd name="connsiteX3" fmla="*/ 1408950 w 1408950"/>
              <a:gd name="connsiteY3" fmla="*/ 0 h 1183518"/>
              <a:gd name="connsiteX4" fmla="*/ 1408950 w 1408950"/>
              <a:gd name="connsiteY4" fmla="*/ 603594 h 1183518"/>
              <a:gd name="connsiteX5" fmla="*/ 1408950 w 1408950"/>
              <a:gd name="connsiteY5" fmla="*/ 1183518 h 1183518"/>
              <a:gd name="connsiteX6" fmla="*/ 925211 w 1408950"/>
              <a:gd name="connsiteY6" fmla="*/ 1183518 h 1183518"/>
              <a:gd name="connsiteX7" fmla="*/ 497829 w 1408950"/>
              <a:gd name="connsiteY7" fmla="*/ 1183518 h 1183518"/>
              <a:gd name="connsiteX8" fmla="*/ 0 w 1408950"/>
              <a:gd name="connsiteY8" fmla="*/ 1183518 h 1183518"/>
              <a:gd name="connsiteX9" fmla="*/ 0 w 1408950"/>
              <a:gd name="connsiteY9" fmla="*/ 591759 h 1183518"/>
              <a:gd name="connsiteX10" fmla="*/ 0 w 1408950"/>
              <a:gd name="connsiteY10" fmla="*/ 0 h 118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8950" h="1183518" fill="none" extrusionOk="0">
                <a:moveTo>
                  <a:pt x="0" y="0"/>
                </a:moveTo>
                <a:cubicBezTo>
                  <a:pt x="92268" y="-31241"/>
                  <a:pt x="363019" y="37027"/>
                  <a:pt x="455560" y="0"/>
                </a:cubicBezTo>
                <a:cubicBezTo>
                  <a:pt x="548101" y="-37027"/>
                  <a:pt x="718680" y="13661"/>
                  <a:pt x="911121" y="0"/>
                </a:cubicBezTo>
                <a:cubicBezTo>
                  <a:pt x="1103562" y="-13661"/>
                  <a:pt x="1224434" y="43740"/>
                  <a:pt x="1408950" y="0"/>
                </a:cubicBezTo>
                <a:cubicBezTo>
                  <a:pt x="1439796" y="283381"/>
                  <a:pt x="1372405" y="437672"/>
                  <a:pt x="1408950" y="603594"/>
                </a:cubicBezTo>
                <a:cubicBezTo>
                  <a:pt x="1445495" y="769516"/>
                  <a:pt x="1352625" y="1060575"/>
                  <a:pt x="1408950" y="1183518"/>
                </a:cubicBezTo>
                <a:cubicBezTo>
                  <a:pt x="1235152" y="1185036"/>
                  <a:pt x="1130989" y="1168108"/>
                  <a:pt x="925211" y="1183518"/>
                </a:cubicBezTo>
                <a:cubicBezTo>
                  <a:pt x="719433" y="1198928"/>
                  <a:pt x="686635" y="1140187"/>
                  <a:pt x="497829" y="1183518"/>
                </a:cubicBezTo>
                <a:cubicBezTo>
                  <a:pt x="309023" y="1226849"/>
                  <a:pt x="108976" y="1124580"/>
                  <a:pt x="0" y="1183518"/>
                </a:cubicBezTo>
                <a:cubicBezTo>
                  <a:pt x="-50534" y="964934"/>
                  <a:pt x="67327" y="867071"/>
                  <a:pt x="0" y="591759"/>
                </a:cubicBezTo>
                <a:cubicBezTo>
                  <a:pt x="-67327" y="316447"/>
                  <a:pt x="29309" y="284891"/>
                  <a:pt x="0" y="0"/>
                </a:cubicBezTo>
                <a:close/>
              </a:path>
              <a:path w="1408950" h="1183518" stroke="0" extrusionOk="0">
                <a:moveTo>
                  <a:pt x="0" y="0"/>
                </a:moveTo>
                <a:cubicBezTo>
                  <a:pt x="108038" y="-17766"/>
                  <a:pt x="240558" y="1405"/>
                  <a:pt x="455560" y="0"/>
                </a:cubicBezTo>
                <a:cubicBezTo>
                  <a:pt x="670562" y="-1405"/>
                  <a:pt x="793659" y="28647"/>
                  <a:pt x="953390" y="0"/>
                </a:cubicBezTo>
                <a:cubicBezTo>
                  <a:pt x="1113121" y="-28647"/>
                  <a:pt x="1213740" y="52693"/>
                  <a:pt x="1408950" y="0"/>
                </a:cubicBezTo>
                <a:cubicBezTo>
                  <a:pt x="1463365" y="249946"/>
                  <a:pt x="1394034" y="405705"/>
                  <a:pt x="1408950" y="568089"/>
                </a:cubicBezTo>
                <a:cubicBezTo>
                  <a:pt x="1423866" y="730473"/>
                  <a:pt x="1361059" y="954234"/>
                  <a:pt x="1408950" y="1183518"/>
                </a:cubicBezTo>
                <a:cubicBezTo>
                  <a:pt x="1283371" y="1217075"/>
                  <a:pt x="1063101" y="1126448"/>
                  <a:pt x="911121" y="1183518"/>
                </a:cubicBezTo>
                <a:cubicBezTo>
                  <a:pt x="759141" y="1240588"/>
                  <a:pt x="581766" y="1181539"/>
                  <a:pt x="469650" y="1183518"/>
                </a:cubicBezTo>
                <a:cubicBezTo>
                  <a:pt x="357534" y="1185497"/>
                  <a:pt x="110435" y="1182304"/>
                  <a:pt x="0" y="1183518"/>
                </a:cubicBezTo>
                <a:cubicBezTo>
                  <a:pt x="-5422" y="989952"/>
                  <a:pt x="12765" y="870390"/>
                  <a:pt x="0" y="579924"/>
                </a:cubicBezTo>
                <a:cubicBezTo>
                  <a:pt x="-12765" y="289458"/>
                  <a:pt x="52301" y="182897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Maintenant, on va faire la correction au tableau.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aux élèves de présenter leurs productions et les corrige au tableau. Avant la fin de la séance, ils prennent la solution des exercices dans leurs livrets.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564E4A-03CE-B9D6-670D-454096F8B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1015" y="268897"/>
            <a:ext cx="616186" cy="5175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FB7B563-493F-5573-68E9-9A7A3A99E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82" y="1768546"/>
            <a:ext cx="5760000" cy="41487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CD499B-E396-06D4-56C0-B8D6E0DAF9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8116" y="1742193"/>
            <a:ext cx="5760000" cy="420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8745</TotalTime>
  <Words>114</Words>
  <Application>Microsoft Office PowerPoint</Application>
  <PresentationFormat>Widescreen</PresentationFormat>
  <Paragraphs>31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Dosis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1166</cp:revision>
  <cp:lastPrinted>2024-10-05T19:15:58Z</cp:lastPrinted>
  <dcterms:created xsi:type="dcterms:W3CDTF">2024-05-28T10:13:44Z</dcterms:created>
  <dcterms:modified xsi:type="dcterms:W3CDTF">2025-09-18T21:33:58Z</dcterms:modified>
</cp:coreProperties>
</file>