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4"/>
  </p:notesMasterIdLst>
  <p:handoutMasterIdLst>
    <p:handoutMasterId r:id="rId15"/>
  </p:handoutMasterIdLst>
  <p:sldIdLst>
    <p:sldId id="2134807646" r:id="rId5"/>
    <p:sldId id="2147483553" r:id="rId6"/>
    <p:sldId id="2134806507" r:id="rId7"/>
    <p:sldId id="2134806552" r:id="rId8"/>
    <p:sldId id="2134806553" r:id="rId9"/>
    <p:sldId id="2134806554" r:id="rId10"/>
    <p:sldId id="2147483559" r:id="rId11"/>
    <p:sldId id="2147483560" r:id="rId12"/>
    <p:sldId id="213480658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553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Consolidation" id="{8F7889F9-27DA-4421-B305-A18399C6F4CE}">
          <p14:sldIdLst>
            <p14:sldId id="2134806554"/>
            <p14:sldId id="2147483559"/>
            <p14:sldId id="2147483560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>
        <p:scale>
          <a:sx n="75" d="100"/>
          <a:sy n="75" d="100"/>
        </p:scale>
        <p:origin x="355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7080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7522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2979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6604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980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A83FC-5266-29DD-9106-64DD2D66E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91A5E-6F86-121C-C150-3E436302C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76D17-1247-E0C8-AEB0-019CBB5E3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7DC09-3073-AB66-D5BA-171B8AE9D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656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9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09/09/2025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09/09/2025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05 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549379D-0B20-8DF0-4D02-5DB9DB3D4775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D42ED93-F0D9-685B-3379-15432336C1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60FB5C6A-D798-6C0D-932E-806304AC3369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2 chiffres par un entier à 1 chiffre, </a:t>
            </a:r>
            <a:b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avec ou sans reste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39759D51-C74B-1F77-6BC9-D418BEB2BB7B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17" name="Google Shape;287;p29">
            <a:extLst>
              <a:ext uri="{FF2B5EF4-FFF2-40B4-BE49-F238E27FC236}">
                <a16:creationId xmlns:a16="http://schemas.microsoft.com/office/drawing/2014/main" id="{794EE645-0DDF-401E-F55B-DF4A3D02DAA3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18" name="Google Shape;290;p29">
            <a:extLst>
              <a:ext uri="{FF2B5EF4-FFF2-40B4-BE49-F238E27FC236}">
                <a16:creationId xmlns:a16="http://schemas.microsoft.com/office/drawing/2014/main" id="{0FD6C614-7731-1FDC-E6C0-620F4AB0F5A4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19" name="Google Shape;286;p29">
            <a:extLst>
              <a:ext uri="{FF2B5EF4-FFF2-40B4-BE49-F238E27FC236}">
                <a16:creationId xmlns:a16="http://schemas.microsoft.com/office/drawing/2014/main" id="{25090B7F-7132-C654-36A4-5C6EEC6699D9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avec reste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01DD20C9-33D7-2B2C-067C-248F76C75EEC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0A57B787-BCEF-9C56-5DE2-226CAC9208C0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sans reste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9338801B-0E52-0B49-FD04-023AC6C8D932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43713E7-437C-DC44-7ECB-1DBF3ABEF54B}"/>
              </a:ext>
            </a:extLst>
          </p:cNvPr>
          <p:cNvSpPr/>
          <p:nvPr/>
        </p:nvSpPr>
        <p:spPr>
          <a:xfrm>
            <a:off x="432120" y="5498902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4" name="Google Shape;290;p29">
            <a:extLst>
              <a:ext uri="{FF2B5EF4-FFF2-40B4-BE49-F238E27FC236}">
                <a16:creationId xmlns:a16="http://schemas.microsoft.com/office/drawing/2014/main" id="{B165F50F-7388-AA48-40AA-8205DBE88937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25" name="Google Shape;291;p29">
            <a:extLst>
              <a:ext uri="{FF2B5EF4-FFF2-40B4-BE49-F238E27FC236}">
                <a16:creationId xmlns:a16="http://schemas.microsoft.com/office/drawing/2014/main" id="{3D017C9B-C5C0-26DD-EE62-11CCF50D7B82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25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5872464-DF77-816A-C18D-07612B39C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614154"/>
              </p:ext>
            </p:extLst>
          </p:nvPr>
        </p:nvGraphicFramePr>
        <p:xfrm>
          <a:off x="1209092" y="3849672"/>
          <a:ext cx="2585308" cy="229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27">
                  <a:extLst>
                    <a:ext uri="{9D8B030D-6E8A-4147-A177-3AD203B41FA5}">
                      <a16:colId xmlns:a16="http://schemas.microsoft.com/office/drawing/2014/main" val="987536699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169949910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401075322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151870030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7182307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9792049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97364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83717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23065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7857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94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F614074F-84DA-F282-2CFB-01F4A85B63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28" y="1539325"/>
            <a:ext cx="11755744" cy="1801378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6833521-002F-467C-DE22-98E2DCEB08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767032"/>
              </p:ext>
            </p:extLst>
          </p:nvPr>
        </p:nvGraphicFramePr>
        <p:xfrm>
          <a:off x="4795444" y="3849672"/>
          <a:ext cx="2585308" cy="229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27">
                  <a:extLst>
                    <a:ext uri="{9D8B030D-6E8A-4147-A177-3AD203B41FA5}">
                      <a16:colId xmlns:a16="http://schemas.microsoft.com/office/drawing/2014/main" val="987536699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169949910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401075322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151870030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7182307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9792049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97364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83717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23065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7857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940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3692FBD-4B65-373A-855B-94E6FC2112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917097"/>
              </p:ext>
            </p:extLst>
          </p:nvPr>
        </p:nvGraphicFramePr>
        <p:xfrm>
          <a:off x="8381796" y="3849672"/>
          <a:ext cx="2585308" cy="229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27">
                  <a:extLst>
                    <a:ext uri="{9D8B030D-6E8A-4147-A177-3AD203B41FA5}">
                      <a16:colId xmlns:a16="http://schemas.microsoft.com/office/drawing/2014/main" val="987536699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169949910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401075322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151870030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7182307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9792049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97364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83717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23065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7857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D2529D3-EDE0-6904-8139-EE06EB9F721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25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8848159-B725-ECF3-601F-DA21EB3E3D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5332521"/>
              </p:ext>
            </p:extLst>
          </p:nvPr>
        </p:nvGraphicFramePr>
        <p:xfrm>
          <a:off x="1209092" y="3849672"/>
          <a:ext cx="2585308" cy="229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27">
                  <a:extLst>
                    <a:ext uri="{9D8B030D-6E8A-4147-A177-3AD203B41FA5}">
                      <a16:colId xmlns:a16="http://schemas.microsoft.com/office/drawing/2014/main" val="987536699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169949910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401075322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151870030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7182307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9792049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97364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83717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23065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7857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940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B907D227-436D-2C0D-31F3-F94D34FA0C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128" y="1539325"/>
            <a:ext cx="11755744" cy="1801378"/>
          </a:xfrm>
          <a:prstGeom prst="rect">
            <a:avLst/>
          </a:prstGeom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8CFADFF-6107-B39C-25E5-EF5570295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93619"/>
              </p:ext>
            </p:extLst>
          </p:nvPr>
        </p:nvGraphicFramePr>
        <p:xfrm>
          <a:off x="4795444" y="3849672"/>
          <a:ext cx="2585308" cy="229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27">
                  <a:extLst>
                    <a:ext uri="{9D8B030D-6E8A-4147-A177-3AD203B41FA5}">
                      <a16:colId xmlns:a16="http://schemas.microsoft.com/office/drawing/2014/main" val="987536699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169949910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401075322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151870030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7182307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9792049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97364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83717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23065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7857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940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7BBB786A-9E4B-A890-F0BB-AB158E74B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001013"/>
              </p:ext>
            </p:extLst>
          </p:nvPr>
        </p:nvGraphicFramePr>
        <p:xfrm>
          <a:off x="8381796" y="3849672"/>
          <a:ext cx="2585308" cy="229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27">
                  <a:extLst>
                    <a:ext uri="{9D8B030D-6E8A-4147-A177-3AD203B41FA5}">
                      <a16:colId xmlns:a16="http://schemas.microsoft.com/office/drawing/2014/main" val="987536699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169949910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2401075322"/>
                    </a:ext>
                  </a:extLst>
                </a:gridCol>
                <a:gridCol w="412327">
                  <a:extLst>
                    <a:ext uri="{9D8B030D-6E8A-4147-A177-3AD203B41FA5}">
                      <a16:colId xmlns:a16="http://schemas.microsoft.com/office/drawing/2014/main" val="1518700305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271823075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1619792049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1973646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837172"/>
                  </a:ext>
                </a:extLst>
              </a:tr>
              <a:tr h="4572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230659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7857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35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Consolidation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49 min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F3B84BE-2C04-05EC-333F-CDD870258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241" y="1190626"/>
            <a:ext cx="1183518" cy="1183518"/>
          </a:xfrm>
          <a:custGeom>
            <a:avLst/>
            <a:gdLst>
              <a:gd name="connsiteX0" fmla="*/ 0 w 1183518"/>
              <a:gd name="connsiteY0" fmla="*/ 0 h 1183518"/>
              <a:gd name="connsiteX1" fmla="*/ 603594 w 1183518"/>
              <a:gd name="connsiteY1" fmla="*/ 0 h 1183518"/>
              <a:gd name="connsiteX2" fmla="*/ 1183518 w 1183518"/>
              <a:gd name="connsiteY2" fmla="*/ 0 h 1183518"/>
              <a:gd name="connsiteX3" fmla="*/ 1183518 w 1183518"/>
              <a:gd name="connsiteY3" fmla="*/ 615429 h 1183518"/>
              <a:gd name="connsiteX4" fmla="*/ 1183518 w 1183518"/>
              <a:gd name="connsiteY4" fmla="*/ 1183518 h 1183518"/>
              <a:gd name="connsiteX5" fmla="*/ 627265 w 1183518"/>
              <a:gd name="connsiteY5" fmla="*/ 1183518 h 1183518"/>
              <a:gd name="connsiteX6" fmla="*/ 0 w 1183518"/>
              <a:gd name="connsiteY6" fmla="*/ 1183518 h 1183518"/>
              <a:gd name="connsiteX7" fmla="*/ 0 w 1183518"/>
              <a:gd name="connsiteY7" fmla="*/ 579924 h 1183518"/>
              <a:gd name="connsiteX8" fmla="*/ 0 w 1183518"/>
              <a:gd name="connsiteY8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3518" h="1183518" fill="none" extrusionOk="0">
                <a:moveTo>
                  <a:pt x="0" y="0"/>
                </a:moveTo>
                <a:cubicBezTo>
                  <a:pt x="132050" y="-59667"/>
                  <a:pt x="436972" y="20992"/>
                  <a:pt x="603594" y="0"/>
                </a:cubicBezTo>
                <a:cubicBezTo>
                  <a:pt x="770216" y="-20992"/>
                  <a:pt x="1055495" y="45883"/>
                  <a:pt x="1183518" y="0"/>
                </a:cubicBezTo>
                <a:cubicBezTo>
                  <a:pt x="1254910" y="250755"/>
                  <a:pt x="1116853" y="416899"/>
                  <a:pt x="1183518" y="615429"/>
                </a:cubicBezTo>
                <a:cubicBezTo>
                  <a:pt x="1250183" y="813959"/>
                  <a:pt x="1128375" y="1016538"/>
                  <a:pt x="1183518" y="1183518"/>
                </a:cubicBezTo>
                <a:cubicBezTo>
                  <a:pt x="968594" y="1242672"/>
                  <a:pt x="901408" y="1172889"/>
                  <a:pt x="627265" y="1183518"/>
                </a:cubicBezTo>
                <a:cubicBezTo>
                  <a:pt x="353122" y="1194147"/>
                  <a:pt x="297233" y="1167125"/>
                  <a:pt x="0" y="1183518"/>
                </a:cubicBezTo>
                <a:cubicBezTo>
                  <a:pt x="-50574" y="952594"/>
                  <a:pt x="41028" y="720127"/>
                  <a:pt x="0" y="579924"/>
                </a:cubicBezTo>
                <a:cubicBezTo>
                  <a:pt x="-41028" y="439721"/>
                  <a:pt x="66694" y="160964"/>
                  <a:pt x="0" y="0"/>
                </a:cubicBezTo>
                <a:close/>
              </a:path>
              <a:path w="1183518" h="1183518" stroke="0" extrusionOk="0">
                <a:moveTo>
                  <a:pt x="0" y="0"/>
                </a:moveTo>
                <a:cubicBezTo>
                  <a:pt x="129373" y="-13892"/>
                  <a:pt x="451697" y="43347"/>
                  <a:pt x="579924" y="0"/>
                </a:cubicBezTo>
                <a:cubicBezTo>
                  <a:pt x="708151" y="-43347"/>
                  <a:pt x="943373" y="27918"/>
                  <a:pt x="1183518" y="0"/>
                </a:cubicBezTo>
                <a:cubicBezTo>
                  <a:pt x="1225767" y="229463"/>
                  <a:pt x="1124700" y="321910"/>
                  <a:pt x="1183518" y="615429"/>
                </a:cubicBezTo>
                <a:cubicBezTo>
                  <a:pt x="1242336" y="908948"/>
                  <a:pt x="1168602" y="1021134"/>
                  <a:pt x="1183518" y="1183518"/>
                </a:cubicBezTo>
                <a:cubicBezTo>
                  <a:pt x="1016430" y="1230380"/>
                  <a:pt x="812825" y="1168583"/>
                  <a:pt x="579924" y="1183518"/>
                </a:cubicBezTo>
                <a:cubicBezTo>
                  <a:pt x="347023" y="1198453"/>
                  <a:pt x="167877" y="1174899"/>
                  <a:pt x="0" y="1183518"/>
                </a:cubicBezTo>
                <a:cubicBezTo>
                  <a:pt x="-119" y="1054037"/>
                  <a:pt x="52119" y="791695"/>
                  <a:pt x="0" y="615429"/>
                </a:cubicBezTo>
                <a:cubicBezTo>
                  <a:pt x="-52119" y="439163"/>
                  <a:pt x="5421" y="135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votre livret et votre crayon, puis répondez individuellement aux exercices. Vous avez 30 min.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vérifie les productions des élèves, donne une aide individuelle en cas de difficulté.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BA41E1-5505-09CB-6246-10AEF56FA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A5EA40-578A-F7AE-7F12-252A4EA62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2009254"/>
            <a:ext cx="5760000" cy="36672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B9AC32-EAE8-462C-F32E-E40EC1363F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0839" y="1823203"/>
            <a:ext cx="5760000" cy="403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EB16-F3D8-97FB-90C4-A3253CE2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F71FA5AE-0E14-7F03-4C9A-AEED476EE4F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écoulé. Résolvons ensemble les exercices au tableau.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34611AA2-92AA-2D40-8A94-A4F00456320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15E34F-61B8-86C8-751A-425D866285B4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1EEDB8-840C-3D83-281A-2ADE5823B7CA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D7E66C-341E-468D-7524-1BB1C49A1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1826C1C-190E-D759-00BA-F6A22AB73A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8801" y="268896"/>
            <a:ext cx="518400" cy="5184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80875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8741</TotalTime>
  <Words>275</Words>
  <Application>Microsoft Office PowerPoint</Application>
  <PresentationFormat>Widescreen</PresentationFormat>
  <Paragraphs>113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1165</cp:revision>
  <cp:lastPrinted>2024-10-05T19:15:58Z</cp:lastPrinted>
  <dcterms:created xsi:type="dcterms:W3CDTF">2024-05-28T10:13:44Z</dcterms:created>
  <dcterms:modified xsi:type="dcterms:W3CDTF">2025-09-08T23:31:08Z</dcterms:modified>
</cp:coreProperties>
</file>